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handoutMasterIdLst>
    <p:handoutMasterId r:id="rId22"/>
  </p:handoutMasterIdLst>
  <p:sldIdLst>
    <p:sldId id="259" r:id="rId2"/>
    <p:sldId id="288" r:id="rId3"/>
    <p:sldId id="263" r:id="rId4"/>
    <p:sldId id="282" r:id="rId5"/>
    <p:sldId id="271" r:id="rId6"/>
    <p:sldId id="289" r:id="rId7"/>
    <p:sldId id="260" r:id="rId8"/>
    <p:sldId id="290" r:id="rId9"/>
    <p:sldId id="291" r:id="rId10"/>
    <p:sldId id="274" r:id="rId11"/>
    <p:sldId id="261" r:id="rId12"/>
    <p:sldId id="267" r:id="rId13"/>
    <p:sldId id="292" r:id="rId14"/>
    <p:sldId id="293" r:id="rId15"/>
    <p:sldId id="294" r:id="rId16"/>
    <p:sldId id="295" r:id="rId17"/>
    <p:sldId id="284" r:id="rId18"/>
    <p:sldId id="296" r:id="rId19"/>
    <p:sldId id="28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554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04" y="114"/>
      </p:cViewPr>
      <p:guideLst>
        <p:guide orient="horz" pos="2160"/>
        <p:guide pos="2880"/>
        <p:guide pos="216"/>
        <p:guide orient="horz" pos="288"/>
        <p:guide pos="5544"/>
        <p:guide orient="horz" pos="40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0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CD1878-07F5-41CD-AF46-4CF52F0A6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EBF10-243D-4A0C-9437-B3F10FA14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F00C7-E400-49D4-B01A-82B78C3E97D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6473-0D9F-42CD-924D-97FD5B93A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ED0CE-D409-49D3-995A-4C59812AFE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10BB-BBFE-4210-B9B5-24F85C85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3B2F09-2527-47B4-8768-E0D4CBB0F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52142" y="2269067"/>
            <a:ext cx="1239716" cy="1237724"/>
          </a:xfrm>
          <a:prstGeom prst="ellipse">
            <a:avLst/>
          </a:prstGeom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3" name="Rounded Rectangle 12">
            <a:extLst>
              <a:ext uri="{FF2B5EF4-FFF2-40B4-BE49-F238E27FC236}">
                <a16:creationId xmlns:a16="http://schemas.microsoft.com/office/drawing/2014/main" id="{F8BDE54F-D206-4904-A75D-40DB15FA5A13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A9CC9-24D5-4D4C-ABA1-4BEF148691B2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82E543-C808-4D2C-B337-370292A592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899F0FF-9D2D-4D9E-85F9-E784EACD76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566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1A60EEF7-7A5C-4A8E-BA3E-4CB23CE079A3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3572C-696D-4071-8AC8-57CF6D4B1DF6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C828037-626E-42CB-9B15-8193C6D99C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B4E1123-2425-4A29-9C7F-030D28D4E1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6386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2">
            <a:extLst>
              <a:ext uri="{FF2B5EF4-FFF2-40B4-BE49-F238E27FC236}">
                <a16:creationId xmlns:a16="http://schemas.microsoft.com/office/drawing/2014/main" id="{069F5BE1-D50A-4F30-82E6-649FE95B7687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C761B-0A51-4141-A15E-5652EF56F8CD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0281015-7A1E-4A86-8AB4-B79BCA67D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53EDB0E-698A-4E8B-84A8-7A16F6CC1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6440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2">
            <a:extLst>
              <a:ext uri="{FF2B5EF4-FFF2-40B4-BE49-F238E27FC236}">
                <a16:creationId xmlns:a16="http://schemas.microsoft.com/office/drawing/2014/main" id="{A9633A85-817A-44A7-A55A-430B34648FB4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DE9C7-9861-4847-8DEF-191F9E8FDC88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138DEAD-1F53-4612-A062-B7AB49535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D8F97D9-6D8B-4D63-BABB-8D179FBEF8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115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BFBCF-EE8D-4361-90CE-80B72666EE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95862" cy="6886674"/>
          </a:xfrm>
          <a:custGeom>
            <a:avLst/>
            <a:gdLst>
              <a:gd name="connsiteX0" fmla="*/ 0 w 3327816"/>
              <a:gd name="connsiteY0" fmla="*/ 0 h 6886674"/>
              <a:gd name="connsiteX1" fmla="*/ 1722430 w 3327816"/>
              <a:gd name="connsiteY1" fmla="*/ 0 h 6886674"/>
              <a:gd name="connsiteX2" fmla="*/ 3327816 w 3327816"/>
              <a:gd name="connsiteY2" fmla="*/ 3443337 h 6886674"/>
              <a:gd name="connsiteX3" fmla="*/ 1722430 w 3327816"/>
              <a:gd name="connsiteY3" fmla="*/ 6886674 h 6886674"/>
              <a:gd name="connsiteX4" fmla="*/ 0 w 3327816"/>
              <a:gd name="connsiteY4" fmla="*/ 6886674 h 6886674"/>
              <a:gd name="connsiteX5" fmla="*/ 0 w 3327816"/>
              <a:gd name="connsiteY5" fmla="*/ 0 h 688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7816" h="6886674">
                <a:moveTo>
                  <a:pt x="0" y="0"/>
                </a:moveTo>
                <a:cubicBezTo>
                  <a:pt x="0" y="0"/>
                  <a:pt x="0" y="0"/>
                  <a:pt x="1722430" y="0"/>
                </a:cubicBezTo>
                <a:cubicBezTo>
                  <a:pt x="2671427" y="611522"/>
                  <a:pt x="3327816" y="1923941"/>
                  <a:pt x="3327816" y="3443337"/>
                </a:cubicBezTo>
                <a:cubicBezTo>
                  <a:pt x="3327816" y="4962733"/>
                  <a:pt x="2671427" y="6275153"/>
                  <a:pt x="1722430" y="6886674"/>
                </a:cubicBezTo>
                <a:cubicBezTo>
                  <a:pt x="1722430" y="6886674"/>
                  <a:pt x="1722430" y="6886674"/>
                  <a:pt x="0" y="6886674"/>
                </a:cubicBezTo>
                <a:cubicBezTo>
                  <a:pt x="0" y="6886674"/>
                  <a:pt x="0" y="6886674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174C5091-F006-49B6-BF54-33DAC894952E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E4918-7228-4447-A326-794C105D021F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4FEB8C5-AA42-45A1-90D8-A3320243EF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8FD6C87-7DFA-4E51-844D-379106D40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826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AB286F6-1E9B-47AD-8153-CFC978913C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6016"/>
            <a:ext cx="9144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31BCE0A-EF2A-4DDC-ACC5-E48B84AF70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96852" y="2223837"/>
            <a:ext cx="257174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4C57868-2642-4F4E-9691-E9F04CC13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2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C926C-F71A-49D4-8298-3C4074657F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solidFill>
                  <a:schemeClr val="bg2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CF529232-7536-450B-86E3-2ACE8EC7C4A2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9E480-9DE1-46CF-A243-14C8246A667C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80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3B217C8-9006-4C36-B963-AF18782922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AD360A-5399-480B-943B-03BA9F4522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C5E56321-82AB-458F-9B46-11FB125B90D9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42853-B312-48BE-9184-DFCCB6CA7B77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46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9B2D30-3CBB-4DA2-82AB-4CBE5046AE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5497" y="4687634"/>
            <a:ext cx="8353010" cy="2170366"/>
          </a:xfrm>
          <a:custGeom>
            <a:avLst/>
            <a:gdLst>
              <a:gd name="connsiteX0" fmla="*/ 5568673 w 11137347"/>
              <a:gd name="connsiteY0" fmla="*/ 0 h 2170366"/>
              <a:gd name="connsiteX1" fmla="*/ 10930590 w 11137347"/>
              <a:gd name="connsiteY1" fmla="*/ 1955973 h 2170366"/>
              <a:gd name="connsiteX2" fmla="*/ 11137347 w 11137347"/>
              <a:gd name="connsiteY2" fmla="*/ 2170366 h 2170366"/>
              <a:gd name="connsiteX3" fmla="*/ 0 w 11137347"/>
              <a:gd name="connsiteY3" fmla="*/ 2170366 h 2170366"/>
              <a:gd name="connsiteX4" fmla="*/ 206756 w 11137347"/>
              <a:gd name="connsiteY4" fmla="*/ 1955973 h 2170366"/>
              <a:gd name="connsiteX5" fmla="*/ 5568673 w 11137347"/>
              <a:gd name="connsiteY5" fmla="*/ 0 h 217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37347" h="2170366">
                <a:moveTo>
                  <a:pt x="5568673" y="0"/>
                </a:moveTo>
                <a:cubicBezTo>
                  <a:pt x="7754219" y="0"/>
                  <a:pt x="9697865" y="767138"/>
                  <a:pt x="10930590" y="1955973"/>
                </a:cubicBezTo>
                <a:lnTo>
                  <a:pt x="11137347" y="2170366"/>
                </a:lnTo>
                <a:lnTo>
                  <a:pt x="0" y="2170366"/>
                </a:lnTo>
                <a:lnTo>
                  <a:pt x="206756" y="1955973"/>
                </a:lnTo>
                <a:cubicBezTo>
                  <a:pt x="1439481" y="767138"/>
                  <a:pt x="3383128" y="0"/>
                  <a:pt x="55686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4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072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4B50AD7-C87E-4F0A-A04C-CE0B235F1A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2427" y="457201"/>
            <a:ext cx="4399146" cy="741363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CREATIVE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F22503-08D6-4F42-87AD-C885F79710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2427" y="1076038"/>
            <a:ext cx="4399146" cy="321112"/>
          </a:xfrm>
        </p:spPr>
        <p:txBody>
          <a:bodyPr>
            <a:noAutofit/>
          </a:bodyPr>
          <a:lstStyle>
            <a:lvl1pPr marL="0" indent="0" algn="ctr">
              <a:buNone/>
              <a:defRPr sz="825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376476C9-E665-46A9-B30C-E6513A83A554}"/>
              </a:ext>
            </a:extLst>
          </p:cNvPr>
          <p:cNvSpPr/>
          <p:nvPr userDrawn="1"/>
        </p:nvSpPr>
        <p:spPr>
          <a:xfrm>
            <a:off x="8586210" y="6128464"/>
            <a:ext cx="282070" cy="3760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7FB39-7DD0-4D67-A42E-66C00BD799D7}"/>
              </a:ext>
            </a:extLst>
          </p:cNvPr>
          <p:cNvSpPr txBox="1"/>
          <p:nvPr userDrawn="1"/>
        </p:nvSpPr>
        <p:spPr>
          <a:xfrm>
            <a:off x="8543971" y="6185705"/>
            <a:ext cx="3665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825" smtClean="0">
                <a:solidFill>
                  <a:schemeClr val="bg2"/>
                </a:solidFill>
                <a:latin typeface="+mj-lt"/>
              </a:rPr>
              <a:pPr/>
              <a:t>‹#›</a:t>
            </a:fld>
            <a:endParaRPr lang="en-US" sz="825" dirty="0">
              <a:solidFill>
                <a:schemeClr val="bg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1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6D64-C6B1-414C-B3FB-6ED84607722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2AED-AC2A-4F4E-A4A5-4D533F4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85" r:id="rId14"/>
    <p:sldLayoutId id="2147483687" r:id="rId15"/>
    <p:sldLayoutId id="2147483689" r:id="rId16"/>
    <p:sldLayoutId id="2147483693" r:id="rId17"/>
    <p:sldLayoutId id="2147483696" r:id="rId18"/>
    <p:sldLayoutId id="2147483700" r:id="rId19"/>
    <p:sldLayoutId id="2147483649" r:id="rId20"/>
    <p:sldLayoutId id="214748366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w3schools.com/css/css_examples.asp" TargetMode="External"/><Relationship Id="rId5" Type="http://schemas.openxmlformats.org/officeDocument/2006/relationships/hyperlink" Target="https://www.w3schools.com/cssref/css_colors.asp" TargetMode="External"/><Relationship Id="rId4" Type="http://schemas.openxmlformats.org/officeDocument/2006/relationships/hyperlink" Target="https://www.w3schools.com/cssref/css_default_value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FC5F9C-FAF2-4921-B45E-1D9C9BFC6327}"/>
              </a:ext>
            </a:extLst>
          </p:cNvPr>
          <p:cNvSpPr txBox="1"/>
          <p:nvPr/>
        </p:nvSpPr>
        <p:spPr>
          <a:xfrm>
            <a:off x="1587011" y="6010025"/>
            <a:ext cx="596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1500" b="1" i="1" dirty="0">
                <a:solidFill>
                  <a:schemeClr val="accent1"/>
                </a:solidFill>
                <a:latin typeface="+mj-lt"/>
              </a:rPr>
              <a:t>Hamarosan kezdünk</a:t>
            </a:r>
            <a:endParaRPr lang="en-US" sz="1500" b="1" i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42860-9D77-4B46-87B7-A1AA9D8A26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2426" y="619509"/>
            <a:ext cx="4399146" cy="741363"/>
          </a:xfrm>
        </p:spPr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pic>
        <p:nvPicPr>
          <p:cNvPr id="458" name="Kép 457">
            <a:extLst>
              <a:ext uri="{FF2B5EF4-FFF2-40B4-BE49-F238E27FC236}">
                <a16:creationId xmlns:a16="http://schemas.microsoft.com/office/drawing/2014/main" id="{3A98E12B-D057-4162-B7DB-200873C4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96" y="1608011"/>
            <a:ext cx="4840605" cy="36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2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3D3C6304-EBB1-4C92-8379-72561B58A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488" y="-21855"/>
            <a:ext cx="3647507" cy="6879856"/>
          </a:xfrm>
          <a:custGeom>
            <a:avLst/>
            <a:gdLst>
              <a:gd name="connsiteX0" fmla="*/ 0 w 2495862"/>
              <a:gd name="connsiteY0" fmla="*/ 0 h 6886674"/>
              <a:gd name="connsiteX1" fmla="*/ 1291822 w 2495862"/>
              <a:gd name="connsiteY1" fmla="*/ 0 h 6886674"/>
              <a:gd name="connsiteX2" fmla="*/ 2495862 w 2495862"/>
              <a:gd name="connsiteY2" fmla="*/ 3443337 h 6886674"/>
              <a:gd name="connsiteX3" fmla="*/ 1291822 w 2495862"/>
              <a:gd name="connsiteY3" fmla="*/ 6886674 h 6886674"/>
              <a:gd name="connsiteX4" fmla="*/ 0 w 2495862"/>
              <a:gd name="connsiteY4" fmla="*/ 6886674 h 6886674"/>
              <a:gd name="connsiteX5" fmla="*/ 0 w 2495862"/>
              <a:gd name="connsiteY5" fmla="*/ 0 h 688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5862" h="6886674">
                <a:moveTo>
                  <a:pt x="0" y="0"/>
                </a:moveTo>
                <a:cubicBezTo>
                  <a:pt x="0" y="0"/>
                  <a:pt x="0" y="0"/>
                  <a:pt x="1291822" y="0"/>
                </a:cubicBezTo>
                <a:cubicBezTo>
                  <a:pt x="2003570" y="611522"/>
                  <a:pt x="2495862" y="1923941"/>
                  <a:pt x="2495862" y="3443337"/>
                </a:cubicBezTo>
                <a:cubicBezTo>
                  <a:pt x="2495862" y="4962733"/>
                  <a:pt x="2003570" y="6275153"/>
                  <a:pt x="1291822" y="6886674"/>
                </a:cubicBezTo>
                <a:cubicBezTo>
                  <a:pt x="1291822" y="6886674"/>
                  <a:pt x="1291822" y="6886674"/>
                  <a:pt x="0" y="6886674"/>
                </a:cubicBezTo>
                <a:cubicBezTo>
                  <a:pt x="0" y="6886674"/>
                  <a:pt x="0" y="6886674"/>
                  <a:pt x="0" y="0"/>
                </a:cubicBezTo>
                <a:close/>
              </a:path>
            </a:pathLst>
          </a:custGeom>
        </p:spPr>
      </p:pic>
      <p:sp>
        <p:nvSpPr>
          <p:cNvPr id="4" name="Freeform 400">
            <a:extLst>
              <a:ext uri="{FF2B5EF4-FFF2-40B4-BE49-F238E27FC236}">
                <a16:creationId xmlns:a16="http://schemas.microsoft.com/office/drawing/2014/main" id="{BC0BB63C-3D1F-4BDD-9BFC-673679E59459}"/>
              </a:ext>
            </a:extLst>
          </p:cNvPr>
          <p:cNvSpPr>
            <a:spLocks/>
          </p:cNvSpPr>
          <p:nvPr/>
        </p:nvSpPr>
        <p:spPr bwMode="auto">
          <a:xfrm rot="16200000">
            <a:off x="-2368948" y="1597034"/>
            <a:ext cx="6886674" cy="3635259"/>
          </a:xfrm>
          <a:custGeom>
            <a:avLst/>
            <a:gdLst>
              <a:gd name="T0" fmla="*/ 2196 w 4392"/>
              <a:gd name="T1" fmla="*/ 2104 h 2104"/>
              <a:gd name="T2" fmla="*/ 4392 w 4392"/>
              <a:gd name="T3" fmla="*/ 1089 h 2104"/>
              <a:gd name="T4" fmla="*/ 4392 w 4392"/>
              <a:gd name="T5" fmla="*/ 0 h 2104"/>
              <a:gd name="T6" fmla="*/ 0 w 4392"/>
              <a:gd name="T7" fmla="*/ 0 h 2104"/>
              <a:gd name="T8" fmla="*/ 0 w 4392"/>
              <a:gd name="T9" fmla="*/ 1089 h 2104"/>
              <a:gd name="T10" fmla="*/ 2196 w 4392"/>
              <a:gd name="T11" fmla="*/ 2104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92" h="2104">
                <a:moveTo>
                  <a:pt x="2196" y="2104"/>
                </a:moveTo>
                <a:cubicBezTo>
                  <a:pt x="3165" y="2104"/>
                  <a:pt x="4002" y="1689"/>
                  <a:pt x="4392" y="1089"/>
                </a:cubicBezTo>
                <a:cubicBezTo>
                  <a:pt x="4392" y="0"/>
                  <a:pt x="4392" y="0"/>
                  <a:pt x="43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9"/>
                  <a:pt x="0" y="1089"/>
                  <a:pt x="0" y="1089"/>
                </a:cubicBezTo>
                <a:cubicBezTo>
                  <a:pt x="390" y="1689"/>
                  <a:pt x="1227" y="2104"/>
                  <a:pt x="2196" y="2104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2C6FD29D-AC6C-4D88-8B70-C0DB0834E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b="1" dirty="0"/>
              <a:t>Szünet</a:t>
            </a:r>
            <a:endParaRPr lang="en-US" b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922BD25-71D7-48B0-879B-857A9226E8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Csak 15 perc, ideje felfrissülni!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10B532-EE34-46F4-A444-6145B47FBC58}"/>
              </a:ext>
            </a:extLst>
          </p:cNvPr>
          <p:cNvGrpSpPr/>
          <p:nvPr/>
        </p:nvGrpSpPr>
        <p:grpSpPr>
          <a:xfrm>
            <a:off x="2576949" y="3897871"/>
            <a:ext cx="1668618" cy="2502928"/>
            <a:chOff x="3698876" y="492126"/>
            <a:chExt cx="3749674" cy="5624512"/>
          </a:xfrm>
          <a:effectLst>
            <a:outerShdw blurRad="190500" dist="50800" dir="5400000" algn="ctr" rotWithShape="0">
              <a:srgbClr val="000000">
                <a:alpha val="16000"/>
              </a:srgbClr>
            </a:outerShd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C024A54-BAD2-4D23-951A-0A5887A76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2740026"/>
              <a:ext cx="2074862" cy="1016000"/>
            </a:xfrm>
            <a:custGeom>
              <a:avLst/>
              <a:gdLst>
                <a:gd name="T0" fmla="*/ 235 w 352"/>
                <a:gd name="T1" fmla="*/ 73 h 171"/>
                <a:gd name="T2" fmla="*/ 233 w 352"/>
                <a:gd name="T3" fmla="*/ 70 h 171"/>
                <a:gd name="T4" fmla="*/ 232 w 352"/>
                <a:gd name="T5" fmla="*/ 66 h 171"/>
                <a:gd name="T6" fmla="*/ 231 w 352"/>
                <a:gd name="T7" fmla="*/ 63 h 171"/>
                <a:gd name="T8" fmla="*/ 226 w 352"/>
                <a:gd name="T9" fmla="*/ 0 h 171"/>
                <a:gd name="T10" fmla="*/ 177 w 352"/>
                <a:gd name="T11" fmla="*/ 2 h 171"/>
                <a:gd name="T12" fmla="*/ 128 w 352"/>
                <a:gd name="T13" fmla="*/ 0 h 171"/>
                <a:gd name="T14" fmla="*/ 123 w 352"/>
                <a:gd name="T15" fmla="*/ 63 h 171"/>
                <a:gd name="T16" fmla="*/ 122 w 352"/>
                <a:gd name="T17" fmla="*/ 66 h 171"/>
                <a:gd name="T18" fmla="*/ 121 w 352"/>
                <a:gd name="T19" fmla="*/ 70 h 171"/>
                <a:gd name="T20" fmla="*/ 119 w 352"/>
                <a:gd name="T21" fmla="*/ 73 h 171"/>
                <a:gd name="T22" fmla="*/ 0 w 352"/>
                <a:gd name="T23" fmla="*/ 131 h 171"/>
                <a:gd name="T24" fmla="*/ 352 w 352"/>
                <a:gd name="T25" fmla="*/ 131 h 171"/>
                <a:gd name="T26" fmla="*/ 235 w 352"/>
                <a:gd name="T27" fmla="*/ 7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2" h="171">
                  <a:moveTo>
                    <a:pt x="235" y="73"/>
                  </a:moveTo>
                  <a:cubicBezTo>
                    <a:pt x="234" y="72"/>
                    <a:pt x="234" y="71"/>
                    <a:pt x="233" y="70"/>
                  </a:cubicBezTo>
                  <a:cubicBezTo>
                    <a:pt x="233" y="68"/>
                    <a:pt x="232" y="67"/>
                    <a:pt x="232" y="66"/>
                  </a:cubicBezTo>
                  <a:cubicBezTo>
                    <a:pt x="231" y="65"/>
                    <a:pt x="231" y="64"/>
                    <a:pt x="231" y="63"/>
                  </a:cubicBezTo>
                  <a:cubicBezTo>
                    <a:pt x="226" y="45"/>
                    <a:pt x="227" y="11"/>
                    <a:pt x="226" y="0"/>
                  </a:cubicBezTo>
                  <a:cubicBezTo>
                    <a:pt x="226" y="0"/>
                    <a:pt x="201" y="2"/>
                    <a:pt x="177" y="2"/>
                  </a:cubicBezTo>
                  <a:cubicBezTo>
                    <a:pt x="153" y="2"/>
                    <a:pt x="128" y="0"/>
                    <a:pt x="128" y="0"/>
                  </a:cubicBezTo>
                  <a:cubicBezTo>
                    <a:pt x="127" y="11"/>
                    <a:pt x="128" y="45"/>
                    <a:pt x="123" y="63"/>
                  </a:cubicBezTo>
                  <a:cubicBezTo>
                    <a:pt x="123" y="64"/>
                    <a:pt x="123" y="65"/>
                    <a:pt x="122" y="66"/>
                  </a:cubicBezTo>
                  <a:cubicBezTo>
                    <a:pt x="122" y="67"/>
                    <a:pt x="121" y="68"/>
                    <a:pt x="121" y="70"/>
                  </a:cubicBezTo>
                  <a:cubicBezTo>
                    <a:pt x="120" y="71"/>
                    <a:pt x="120" y="72"/>
                    <a:pt x="119" y="73"/>
                  </a:cubicBezTo>
                  <a:cubicBezTo>
                    <a:pt x="110" y="82"/>
                    <a:pt x="13" y="107"/>
                    <a:pt x="0" y="131"/>
                  </a:cubicBezTo>
                  <a:cubicBezTo>
                    <a:pt x="11" y="170"/>
                    <a:pt x="341" y="171"/>
                    <a:pt x="352" y="131"/>
                  </a:cubicBezTo>
                  <a:cubicBezTo>
                    <a:pt x="339" y="107"/>
                    <a:pt x="244" y="82"/>
                    <a:pt x="235" y="73"/>
                  </a:cubicBezTo>
                </a:path>
              </a:pathLst>
            </a:custGeom>
            <a:solidFill>
              <a:srgbClr val="F9D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3678A5B-2A07-47CF-84B3-22BC57A3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5" y="2746376"/>
              <a:ext cx="1338262" cy="825500"/>
            </a:xfrm>
            <a:custGeom>
              <a:avLst/>
              <a:gdLst>
                <a:gd name="T0" fmla="*/ 227 w 227"/>
                <a:gd name="T1" fmla="*/ 129 h 139"/>
                <a:gd name="T2" fmla="*/ 110 w 227"/>
                <a:gd name="T3" fmla="*/ 71 h 139"/>
                <a:gd name="T4" fmla="*/ 108 w 227"/>
                <a:gd name="T5" fmla="*/ 68 h 139"/>
                <a:gd name="T6" fmla="*/ 107 w 227"/>
                <a:gd name="T7" fmla="*/ 65 h 139"/>
                <a:gd name="T8" fmla="*/ 105 w 227"/>
                <a:gd name="T9" fmla="*/ 62 h 139"/>
                <a:gd name="T10" fmla="*/ 101 w 227"/>
                <a:gd name="T11" fmla="*/ 0 h 139"/>
                <a:gd name="T12" fmla="*/ 52 w 227"/>
                <a:gd name="T13" fmla="*/ 2 h 139"/>
                <a:gd name="T14" fmla="*/ 4 w 227"/>
                <a:gd name="T15" fmla="*/ 0 h 139"/>
                <a:gd name="T16" fmla="*/ 0 w 227"/>
                <a:gd name="T17" fmla="*/ 55 h 139"/>
                <a:gd name="T18" fmla="*/ 215 w 227"/>
                <a:gd name="T19" fmla="*/ 139 h 139"/>
                <a:gd name="T20" fmla="*/ 227 w 227"/>
                <a:gd name="T21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39">
                  <a:moveTo>
                    <a:pt x="227" y="129"/>
                  </a:moveTo>
                  <a:cubicBezTo>
                    <a:pt x="215" y="105"/>
                    <a:pt x="118" y="81"/>
                    <a:pt x="110" y="71"/>
                  </a:cubicBezTo>
                  <a:cubicBezTo>
                    <a:pt x="109" y="71"/>
                    <a:pt x="108" y="70"/>
                    <a:pt x="108" y="68"/>
                  </a:cubicBezTo>
                  <a:cubicBezTo>
                    <a:pt x="107" y="67"/>
                    <a:pt x="107" y="66"/>
                    <a:pt x="107" y="65"/>
                  </a:cubicBezTo>
                  <a:cubicBezTo>
                    <a:pt x="106" y="64"/>
                    <a:pt x="106" y="63"/>
                    <a:pt x="105" y="62"/>
                  </a:cubicBezTo>
                  <a:cubicBezTo>
                    <a:pt x="100" y="44"/>
                    <a:pt x="101" y="10"/>
                    <a:pt x="101" y="0"/>
                  </a:cubicBezTo>
                  <a:cubicBezTo>
                    <a:pt x="101" y="0"/>
                    <a:pt x="77" y="1"/>
                    <a:pt x="52" y="2"/>
                  </a:cubicBezTo>
                  <a:cubicBezTo>
                    <a:pt x="28" y="1"/>
                    <a:pt x="4" y="0"/>
                    <a:pt x="4" y="0"/>
                  </a:cubicBezTo>
                  <a:cubicBezTo>
                    <a:pt x="3" y="10"/>
                    <a:pt x="3" y="36"/>
                    <a:pt x="0" y="55"/>
                  </a:cubicBezTo>
                  <a:cubicBezTo>
                    <a:pt x="4" y="56"/>
                    <a:pt x="142" y="116"/>
                    <a:pt x="215" y="139"/>
                  </a:cubicBezTo>
                  <a:cubicBezTo>
                    <a:pt x="222" y="136"/>
                    <a:pt x="226" y="133"/>
                    <a:pt x="227" y="129"/>
                  </a:cubicBezTo>
                </a:path>
              </a:pathLst>
            </a:custGeom>
            <a:solidFill>
              <a:srgbClr val="F9B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C322BF-14A2-44A8-8401-75A2AC410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1109663"/>
              <a:ext cx="1581150" cy="1957388"/>
            </a:xfrm>
            <a:custGeom>
              <a:avLst/>
              <a:gdLst>
                <a:gd name="T0" fmla="*/ 0 w 268"/>
                <a:gd name="T1" fmla="*/ 178 h 330"/>
                <a:gd name="T2" fmla="*/ 131 w 268"/>
                <a:gd name="T3" fmla="*/ 0 h 330"/>
                <a:gd name="T4" fmla="*/ 263 w 268"/>
                <a:gd name="T5" fmla="*/ 184 h 330"/>
                <a:gd name="T6" fmla="*/ 131 w 268"/>
                <a:gd name="T7" fmla="*/ 330 h 330"/>
                <a:gd name="T8" fmla="*/ 0 w 268"/>
                <a:gd name="T9" fmla="*/ 17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30">
                  <a:moveTo>
                    <a:pt x="0" y="178"/>
                  </a:moveTo>
                  <a:cubicBezTo>
                    <a:pt x="0" y="66"/>
                    <a:pt x="53" y="0"/>
                    <a:pt x="131" y="0"/>
                  </a:cubicBezTo>
                  <a:cubicBezTo>
                    <a:pt x="209" y="0"/>
                    <a:pt x="268" y="75"/>
                    <a:pt x="263" y="184"/>
                  </a:cubicBezTo>
                  <a:cubicBezTo>
                    <a:pt x="259" y="276"/>
                    <a:pt x="209" y="330"/>
                    <a:pt x="131" y="330"/>
                  </a:cubicBezTo>
                  <a:cubicBezTo>
                    <a:pt x="53" y="330"/>
                    <a:pt x="0" y="264"/>
                    <a:pt x="0" y="178"/>
                  </a:cubicBezTo>
                  <a:close/>
                </a:path>
              </a:pathLst>
            </a:custGeom>
            <a:solidFill>
              <a:srgbClr val="F9D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06B5999-DF79-4867-9ADB-B4EA0DF4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1250951"/>
              <a:ext cx="1333500" cy="1816100"/>
            </a:xfrm>
            <a:custGeom>
              <a:avLst/>
              <a:gdLst>
                <a:gd name="T0" fmla="*/ 157 w 226"/>
                <a:gd name="T1" fmla="*/ 0 h 306"/>
                <a:gd name="T2" fmla="*/ 215 w 226"/>
                <a:gd name="T3" fmla="*/ 154 h 306"/>
                <a:gd name="T4" fmla="*/ 77 w 226"/>
                <a:gd name="T5" fmla="*/ 301 h 306"/>
                <a:gd name="T6" fmla="*/ 0 w 226"/>
                <a:gd name="T7" fmla="*/ 275 h 306"/>
                <a:gd name="T8" fmla="*/ 84 w 226"/>
                <a:gd name="T9" fmla="*/ 306 h 306"/>
                <a:gd name="T10" fmla="*/ 222 w 226"/>
                <a:gd name="T11" fmla="*/ 160 h 306"/>
                <a:gd name="T12" fmla="*/ 157 w 226"/>
                <a:gd name="T1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306">
                  <a:moveTo>
                    <a:pt x="157" y="0"/>
                  </a:moveTo>
                  <a:cubicBezTo>
                    <a:pt x="195" y="31"/>
                    <a:pt x="219" y="86"/>
                    <a:pt x="215" y="154"/>
                  </a:cubicBezTo>
                  <a:cubicBezTo>
                    <a:pt x="211" y="247"/>
                    <a:pt x="159" y="301"/>
                    <a:pt x="77" y="301"/>
                  </a:cubicBezTo>
                  <a:cubicBezTo>
                    <a:pt x="48" y="301"/>
                    <a:pt x="22" y="290"/>
                    <a:pt x="0" y="275"/>
                  </a:cubicBezTo>
                  <a:cubicBezTo>
                    <a:pt x="23" y="293"/>
                    <a:pt x="51" y="306"/>
                    <a:pt x="84" y="306"/>
                  </a:cubicBezTo>
                  <a:cubicBezTo>
                    <a:pt x="165" y="306"/>
                    <a:pt x="218" y="252"/>
                    <a:pt x="222" y="160"/>
                  </a:cubicBezTo>
                  <a:cubicBezTo>
                    <a:pt x="226" y="87"/>
                    <a:pt x="199" y="30"/>
                    <a:pt x="157" y="0"/>
                  </a:cubicBezTo>
                  <a:close/>
                </a:path>
              </a:pathLst>
            </a:custGeom>
            <a:solidFill>
              <a:srgbClr val="F9B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E04B042-BE2C-4621-910F-9B3702683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533401"/>
              <a:ext cx="2005012" cy="1727200"/>
            </a:xfrm>
            <a:custGeom>
              <a:avLst/>
              <a:gdLst>
                <a:gd name="T0" fmla="*/ 77 w 340"/>
                <a:gd name="T1" fmla="*/ 150 h 291"/>
                <a:gd name="T2" fmla="*/ 228 w 340"/>
                <a:gd name="T3" fmla="*/ 162 h 291"/>
                <a:gd name="T4" fmla="*/ 295 w 340"/>
                <a:gd name="T5" fmla="*/ 223 h 291"/>
                <a:gd name="T6" fmla="*/ 306 w 340"/>
                <a:gd name="T7" fmla="*/ 291 h 291"/>
                <a:gd name="T8" fmla="*/ 328 w 340"/>
                <a:gd name="T9" fmla="*/ 266 h 291"/>
                <a:gd name="T10" fmla="*/ 291 w 340"/>
                <a:gd name="T11" fmla="*/ 99 h 291"/>
                <a:gd name="T12" fmla="*/ 90 w 340"/>
                <a:gd name="T13" fmla="*/ 83 h 291"/>
                <a:gd name="T14" fmla="*/ 17 w 340"/>
                <a:gd name="T15" fmla="*/ 266 h 291"/>
                <a:gd name="T16" fmla="*/ 43 w 340"/>
                <a:gd name="T17" fmla="*/ 281 h 291"/>
                <a:gd name="T18" fmla="*/ 42 w 340"/>
                <a:gd name="T19" fmla="*/ 213 h 291"/>
                <a:gd name="T20" fmla="*/ 77 w 340"/>
                <a:gd name="T21" fmla="*/ 15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291">
                  <a:moveTo>
                    <a:pt x="77" y="150"/>
                  </a:moveTo>
                  <a:cubicBezTo>
                    <a:pt x="77" y="150"/>
                    <a:pt x="166" y="202"/>
                    <a:pt x="228" y="162"/>
                  </a:cubicBezTo>
                  <a:cubicBezTo>
                    <a:pt x="254" y="146"/>
                    <a:pt x="292" y="205"/>
                    <a:pt x="295" y="223"/>
                  </a:cubicBezTo>
                  <a:cubicBezTo>
                    <a:pt x="298" y="241"/>
                    <a:pt x="306" y="291"/>
                    <a:pt x="306" y="291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28" y="266"/>
                    <a:pt x="340" y="131"/>
                    <a:pt x="291" y="99"/>
                  </a:cubicBezTo>
                  <a:cubicBezTo>
                    <a:pt x="242" y="66"/>
                    <a:pt x="162" y="0"/>
                    <a:pt x="90" y="83"/>
                  </a:cubicBezTo>
                  <a:cubicBezTo>
                    <a:pt x="47" y="99"/>
                    <a:pt x="0" y="129"/>
                    <a:pt x="17" y="266"/>
                  </a:cubicBezTo>
                  <a:cubicBezTo>
                    <a:pt x="27" y="274"/>
                    <a:pt x="43" y="281"/>
                    <a:pt x="43" y="281"/>
                  </a:cubicBezTo>
                  <a:cubicBezTo>
                    <a:pt x="43" y="281"/>
                    <a:pt x="42" y="235"/>
                    <a:pt x="42" y="213"/>
                  </a:cubicBezTo>
                  <a:cubicBezTo>
                    <a:pt x="54" y="201"/>
                    <a:pt x="73" y="180"/>
                    <a:pt x="77" y="150"/>
                  </a:cubicBezTo>
                  <a:close/>
                </a:path>
              </a:pathLst>
            </a:custGeom>
            <a:solidFill>
              <a:srgbClr val="F9B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030850A-3C8A-476E-B22F-3BA895E8D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92126"/>
              <a:ext cx="2005012" cy="1720850"/>
            </a:xfrm>
            <a:custGeom>
              <a:avLst/>
              <a:gdLst>
                <a:gd name="T0" fmla="*/ 81 w 340"/>
                <a:gd name="T1" fmla="*/ 162 h 290"/>
                <a:gd name="T2" fmla="*/ 228 w 340"/>
                <a:gd name="T3" fmla="*/ 162 h 290"/>
                <a:gd name="T4" fmla="*/ 295 w 340"/>
                <a:gd name="T5" fmla="*/ 223 h 290"/>
                <a:gd name="T6" fmla="*/ 306 w 340"/>
                <a:gd name="T7" fmla="*/ 290 h 290"/>
                <a:gd name="T8" fmla="*/ 328 w 340"/>
                <a:gd name="T9" fmla="*/ 266 h 290"/>
                <a:gd name="T10" fmla="*/ 291 w 340"/>
                <a:gd name="T11" fmla="*/ 98 h 290"/>
                <a:gd name="T12" fmla="*/ 90 w 340"/>
                <a:gd name="T13" fmla="*/ 83 h 290"/>
                <a:gd name="T14" fmla="*/ 17 w 340"/>
                <a:gd name="T15" fmla="*/ 266 h 290"/>
                <a:gd name="T16" fmla="*/ 43 w 340"/>
                <a:gd name="T17" fmla="*/ 281 h 290"/>
                <a:gd name="T18" fmla="*/ 48 w 340"/>
                <a:gd name="T19" fmla="*/ 216 h 290"/>
                <a:gd name="T20" fmla="*/ 81 w 340"/>
                <a:gd name="T21" fmla="*/ 16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290">
                  <a:moveTo>
                    <a:pt x="81" y="162"/>
                  </a:moveTo>
                  <a:cubicBezTo>
                    <a:pt x="81" y="162"/>
                    <a:pt x="166" y="201"/>
                    <a:pt x="228" y="162"/>
                  </a:cubicBezTo>
                  <a:cubicBezTo>
                    <a:pt x="254" y="146"/>
                    <a:pt x="292" y="204"/>
                    <a:pt x="295" y="223"/>
                  </a:cubicBezTo>
                  <a:cubicBezTo>
                    <a:pt x="298" y="241"/>
                    <a:pt x="306" y="290"/>
                    <a:pt x="306" y="290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28" y="266"/>
                    <a:pt x="340" y="130"/>
                    <a:pt x="291" y="98"/>
                  </a:cubicBezTo>
                  <a:cubicBezTo>
                    <a:pt x="242" y="66"/>
                    <a:pt x="162" y="0"/>
                    <a:pt x="90" y="83"/>
                  </a:cubicBezTo>
                  <a:cubicBezTo>
                    <a:pt x="47" y="98"/>
                    <a:pt x="0" y="129"/>
                    <a:pt x="17" y="266"/>
                  </a:cubicBezTo>
                  <a:cubicBezTo>
                    <a:pt x="27" y="273"/>
                    <a:pt x="43" y="281"/>
                    <a:pt x="43" y="281"/>
                  </a:cubicBezTo>
                  <a:cubicBezTo>
                    <a:pt x="43" y="281"/>
                    <a:pt x="48" y="238"/>
                    <a:pt x="48" y="216"/>
                  </a:cubicBezTo>
                  <a:cubicBezTo>
                    <a:pt x="60" y="204"/>
                    <a:pt x="77" y="192"/>
                    <a:pt x="81" y="162"/>
                  </a:cubicBezTo>
                  <a:close/>
                </a:path>
              </a:pathLst>
            </a:custGeom>
            <a:solidFill>
              <a:srgbClr val="7A3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5F55694-45C9-49C6-A30D-DBF6C48F9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25" y="1970088"/>
              <a:ext cx="423862" cy="527050"/>
            </a:xfrm>
            <a:custGeom>
              <a:avLst/>
              <a:gdLst>
                <a:gd name="T0" fmla="*/ 59 w 72"/>
                <a:gd name="T1" fmla="*/ 10 h 89"/>
                <a:gd name="T2" fmla="*/ 27 w 72"/>
                <a:gd name="T3" fmla="*/ 2 h 89"/>
                <a:gd name="T4" fmla="*/ 66 w 72"/>
                <a:gd name="T5" fmla="*/ 81 h 89"/>
                <a:gd name="T6" fmla="*/ 59 w 72"/>
                <a:gd name="T7" fmla="*/ 1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9">
                  <a:moveTo>
                    <a:pt x="59" y="10"/>
                  </a:moveTo>
                  <a:cubicBezTo>
                    <a:pt x="59" y="10"/>
                    <a:pt x="45" y="0"/>
                    <a:pt x="27" y="2"/>
                  </a:cubicBezTo>
                  <a:cubicBezTo>
                    <a:pt x="0" y="6"/>
                    <a:pt x="21" y="89"/>
                    <a:pt x="66" y="81"/>
                  </a:cubicBezTo>
                  <a:cubicBezTo>
                    <a:pt x="66" y="81"/>
                    <a:pt x="72" y="42"/>
                    <a:pt x="59" y="10"/>
                  </a:cubicBezTo>
                  <a:close/>
                </a:path>
              </a:pathLst>
            </a:custGeom>
            <a:solidFill>
              <a:srgbClr val="F9D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4DEDBA7-5418-46CA-AD0F-EBB12120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039938"/>
              <a:ext cx="200025" cy="361950"/>
            </a:xfrm>
            <a:custGeom>
              <a:avLst/>
              <a:gdLst>
                <a:gd name="T0" fmla="*/ 34 w 34"/>
                <a:gd name="T1" fmla="*/ 54 h 61"/>
                <a:gd name="T2" fmla="*/ 25 w 34"/>
                <a:gd name="T3" fmla="*/ 14 h 61"/>
                <a:gd name="T4" fmla="*/ 1 w 34"/>
                <a:gd name="T5" fmla="*/ 21 h 61"/>
                <a:gd name="T6" fmla="*/ 34 w 34"/>
                <a:gd name="T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1">
                  <a:moveTo>
                    <a:pt x="34" y="54"/>
                  </a:moveTo>
                  <a:cubicBezTo>
                    <a:pt x="34" y="54"/>
                    <a:pt x="33" y="23"/>
                    <a:pt x="25" y="14"/>
                  </a:cubicBezTo>
                  <a:cubicBezTo>
                    <a:pt x="18" y="6"/>
                    <a:pt x="0" y="0"/>
                    <a:pt x="1" y="21"/>
                  </a:cubicBezTo>
                  <a:cubicBezTo>
                    <a:pt x="2" y="36"/>
                    <a:pt x="23" y="61"/>
                    <a:pt x="34" y="54"/>
                  </a:cubicBezTo>
                  <a:close/>
                </a:path>
              </a:pathLst>
            </a:custGeom>
            <a:solidFill>
              <a:srgbClr val="F9B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D4D4426-EAE0-4CDD-AE65-B2D935E6F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763" y="1963738"/>
              <a:ext cx="441325" cy="509588"/>
            </a:xfrm>
            <a:custGeom>
              <a:avLst/>
              <a:gdLst>
                <a:gd name="T0" fmla="*/ 12 w 75"/>
                <a:gd name="T1" fmla="*/ 14 h 86"/>
                <a:gd name="T2" fmla="*/ 47 w 75"/>
                <a:gd name="T3" fmla="*/ 2 h 86"/>
                <a:gd name="T4" fmla="*/ 5 w 75"/>
                <a:gd name="T5" fmla="*/ 79 h 86"/>
                <a:gd name="T6" fmla="*/ 12 w 75"/>
                <a:gd name="T7" fmla="*/ 1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86">
                  <a:moveTo>
                    <a:pt x="12" y="14"/>
                  </a:moveTo>
                  <a:cubicBezTo>
                    <a:pt x="12" y="14"/>
                    <a:pt x="29" y="0"/>
                    <a:pt x="47" y="2"/>
                  </a:cubicBezTo>
                  <a:cubicBezTo>
                    <a:pt x="75" y="6"/>
                    <a:pt x="50" y="86"/>
                    <a:pt x="5" y="79"/>
                  </a:cubicBezTo>
                  <a:cubicBezTo>
                    <a:pt x="5" y="79"/>
                    <a:pt x="0" y="46"/>
                    <a:pt x="12" y="14"/>
                  </a:cubicBezTo>
                  <a:close/>
                </a:path>
              </a:pathLst>
            </a:custGeom>
            <a:solidFill>
              <a:srgbClr val="F9D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0C19F69-E3B2-4279-8E82-771725BC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2035176"/>
              <a:ext cx="182562" cy="366713"/>
            </a:xfrm>
            <a:custGeom>
              <a:avLst/>
              <a:gdLst>
                <a:gd name="T0" fmla="*/ 0 w 31"/>
                <a:gd name="T1" fmla="*/ 54 h 62"/>
                <a:gd name="T2" fmla="*/ 7 w 31"/>
                <a:gd name="T3" fmla="*/ 15 h 62"/>
                <a:gd name="T4" fmla="*/ 30 w 31"/>
                <a:gd name="T5" fmla="*/ 21 h 62"/>
                <a:gd name="T6" fmla="*/ 0 w 31"/>
                <a:gd name="T7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0" y="54"/>
                  </a:moveTo>
                  <a:cubicBezTo>
                    <a:pt x="0" y="54"/>
                    <a:pt x="0" y="24"/>
                    <a:pt x="7" y="15"/>
                  </a:cubicBezTo>
                  <a:cubicBezTo>
                    <a:pt x="14" y="6"/>
                    <a:pt x="31" y="0"/>
                    <a:pt x="30" y="21"/>
                  </a:cubicBezTo>
                  <a:cubicBezTo>
                    <a:pt x="29" y="36"/>
                    <a:pt x="9" y="62"/>
                    <a:pt x="0" y="54"/>
                  </a:cubicBezTo>
                  <a:close/>
                </a:path>
              </a:pathLst>
            </a:custGeom>
            <a:solidFill>
              <a:srgbClr val="F9B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AB5D0DE-05BE-41CE-A439-D4D506969D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1426" y="3097213"/>
              <a:ext cx="3595687" cy="2693988"/>
            </a:xfrm>
            <a:custGeom>
              <a:avLst/>
              <a:gdLst>
                <a:gd name="T0" fmla="*/ 593 w 610"/>
                <a:gd name="T1" fmla="*/ 265 h 454"/>
                <a:gd name="T2" fmla="*/ 475 w 610"/>
                <a:gd name="T3" fmla="*/ 54 h 454"/>
                <a:gd name="T4" fmla="*/ 382 w 610"/>
                <a:gd name="T5" fmla="*/ 22 h 454"/>
                <a:gd name="T6" fmla="*/ 382 w 610"/>
                <a:gd name="T7" fmla="*/ 22 h 454"/>
                <a:gd name="T8" fmla="*/ 368 w 610"/>
                <a:gd name="T9" fmla="*/ 17 h 454"/>
                <a:gd name="T10" fmla="*/ 357 w 610"/>
                <a:gd name="T11" fmla="*/ 3 h 454"/>
                <a:gd name="T12" fmla="*/ 341 w 610"/>
                <a:gd name="T13" fmla="*/ 43 h 454"/>
                <a:gd name="T14" fmla="*/ 300 w 610"/>
                <a:gd name="T15" fmla="*/ 84 h 454"/>
                <a:gd name="T16" fmla="*/ 297 w 610"/>
                <a:gd name="T17" fmla="*/ 105 h 454"/>
                <a:gd name="T18" fmla="*/ 291 w 610"/>
                <a:gd name="T19" fmla="*/ 76 h 454"/>
                <a:gd name="T20" fmla="*/ 277 w 610"/>
                <a:gd name="T21" fmla="*/ 55 h 454"/>
                <a:gd name="T22" fmla="*/ 245 w 610"/>
                <a:gd name="T23" fmla="*/ 17 h 454"/>
                <a:gd name="T24" fmla="*/ 245 w 610"/>
                <a:gd name="T25" fmla="*/ 4 h 454"/>
                <a:gd name="T26" fmla="*/ 249 w 610"/>
                <a:gd name="T27" fmla="*/ 0 h 454"/>
                <a:gd name="T28" fmla="*/ 236 w 610"/>
                <a:gd name="T29" fmla="*/ 14 h 454"/>
                <a:gd name="T30" fmla="*/ 219 w 610"/>
                <a:gd name="T31" fmla="*/ 21 h 454"/>
                <a:gd name="T32" fmla="*/ 219 w 610"/>
                <a:gd name="T33" fmla="*/ 21 h 454"/>
                <a:gd name="T34" fmla="*/ 126 w 610"/>
                <a:gd name="T35" fmla="*/ 56 h 454"/>
                <a:gd name="T36" fmla="*/ 126 w 610"/>
                <a:gd name="T37" fmla="*/ 57 h 454"/>
                <a:gd name="T38" fmla="*/ 0 w 610"/>
                <a:gd name="T39" fmla="*/ 361 h 454"/>
                <a:gd name="T40" fmla="*/ 85 w 610"/>
                <a:gd name="T41" fmla="*/ 420 h 454"/>
                <a:gd name="T42" fmla="*/ 143 w 610"/>
                <a:gd name="T43" fmla="*/ 209 h 454"/>
                <a:gd name="T44" fmla="*/ 126 w 610"/>
                <a:gd name="T45" fmla="*/ 425 h 454"/>
                <a:gd name="T46" fmla="*/ 302 w 610"/>
                <a:gd name="T47" fmla="*/ 429 h 454"/>
                <a:gd name="T48" fmla="*/ 302 w 610"/>
                <a:gd name="T49" fmla="*/ 429 h 454"/>
                <a:gd name="T50" fmla="*/ 405 w 610"/>
                <a:gd name="T51" fmla="*/ 427 h 454"/>
                <a:gd name="T52" fmla="*/ 405 w 610"/>
                <a:gd name="T53" fmla="*/ 429 h 454"/>
                <a:gd name="T54" fmla="*/ 604 w 610"/>
                <a:gd name="T55" fmla="*/ 390 h 454"/>
                <a:gd name="T56" fmla="*/ 593 w 610"/>
                <a:gd name="T57" fmla="*/ 265 h 454"/>
                <a:gd name="T58" fmla="*/ 511 w 610"/>
                <a:gd name="T59" fmla="*/ 335 h 454"/>
                <a:gd name="T60" fmla="*/ 477 w 610"/>
                <a:gd name="T61" fmla="*/ 346 h 454"/>
                <a:gd name="T62" fmla="*/ 477 w 610"/>
                <a:gd name="T63" fmla="*/ 256 h 454"/>
                <a:gd name="T64" fmla="*/ 477 w 610"/>
                <a:gd name="T65" fmla="*/ 252 h 454"/>
                <a:gd name="T66" fmla="*/ 485 w 610"/>
                <a:gd name="T67" fmla="*/ 267 h 454"/>
                <a:gd name="T68" fmla="*/ 515 w 610"/>
                <a:gd name="T69" fmla="*/ 323 h 454"/>
                <a:gd name="T70" fmla="*/ 511 w 610"/>
                <a:gd name="T71" fmla="*/ 335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0" h="454">
                  <a:moveTo>
                    <a:pt x="593" y="265"/>
                  </a:moveTo>
                  <a:cubicBezTo>
                    <a:pt x="546" y="97"/>
                    <a:pt x="475" y="54"/>
                    <a:pt x="475" y="54"/>
                  </a:cubicBezTo>
                  <a:cubicBezTo>
                    <a:pt x="382" y="22"/>
                    <a:pt x="382" y="22"/>
                    <a:pt x="382" y="22"/>
                  </a:cubicBezTo>
                  <a:cubicBezTo>
                    <a:pt x="382" y="22"/>
                    <a:pt x="382" y="22"/>
                    <a:pt x="382" y="22"/>
                  </a:cubicBezTo>
                  <a:cubicBezTo>
                    <a:pt x="373" y="19"/>
                    <a:pt x="368" y="17"/>
                    <a:pt x="368" y="17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3"/>
                    <a:pt x="370" y="23"/>
                    <a:pt x="341" y="43"/>
                  </a:cubicBezTo>
                  <a:cubicBezTo>
                    <a:pt x="311" y="63"/>
                    <a:pt x="302" y="69"/>
                    <a:pt x="300" y="84"/>
                  </a:cubicBezTo>
                  <a:cubicBezTo>
                    <a:pt x="297" y="99"/>
                    <a:pt x="297" y="105"/>
                    <a:pt x="297" y="105"/>
                  </a:cubicBezTo>
                  <a:cubicBezTo>
                    <a:pt x="291" y="76"/>
                    <a:pt x="291" y="76"/>
                    <a:pt x="291" y="76"/>
                  </a:cubicBezTo>
                  <a:cubicBezTo>
                    <a:pt x="291" y="76"/>
                    <a:pt x="286" y="61"/>
                    <a:pt x="277" y="55"/>
                  </a:cubicBezTo>
                  <a:cubicBezTo>
                    <a:pt x="267" y="49"/>
                    <a:pt x="247" y="28"/>
                    <a:pt x="245" y="17"/>
                  </a:cubicBezTo>
                  <a:cubicBezTo>
                    <a:pt x="242" y="6"/>
                    <a:pt x="245" y="4"/>
                    <a:pt x="245" y="4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36" y="14"/>
                    <a:pt x="236" y="14"/>
                  </a:cubicBezTo>
                  <a:cubicBezTo>
                    <a:pt x="236" y="14"/>
                    <a:pt x="229" y="17"/>
                    <a:pt x="219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0" y="62"/>
                    <a:pt x="26" y="124"/>
                    <a:pt x="0" y="361"/>
                  </a:cubicBezTo>
                  <a:cubicBezTo>
                    <a:pt x="14" y="409"/>
                    <a:pt x="85" y="420"/>
                    <a:pt x="85" y="420"/>
                  </a:cubicBezTo>
                  <a:cubicBezTo>
                    <a:pt x="95" y="418"/>
                    <a:pt x="126" y="297"/>
                    <a:pt x="143" y="209"/>
                  </a:cubicBezTo>
                  <a:cubicBezTo>
                    <a:pt x="126" y="425"/>
                    <a:pt x="126" y="425"/>
                    <a:pt x="126" y="425"/>
                  </a:cubicBezTo>
                  <a:cubicBezTo>
                    <a:pt x="302" y="429"/>
                    <a:pt x="302" y="429"/>
                    <a:pt x="302" y="429"/>
                  </a:cubicBezTo>
                  <a:cubicBezTo>
                    <a:pt x="302" y="429"/>
                    <a:pt x="302" y="429"/>
                    <a:pt x="302" y="429"/>
                  </a:cubicBezTo>
                  <a:cubicBezTo>
                    <a:pt x="405" y="427"/>
                    <a:pt x="405" y="427"/>
                    <a:pt x="405" y="427"/>
                  </a:cubicBezTo>
                  <a:cubicBezTo>
                    <a:pt x="405" y="428"/>
                    <a:pt x="405" y="429"/>
                    <a:pt x="405" y="429"/>
                  </a:cubicBezTo>
                  <a:cubicBezTo>
                    <a:pt x="405" y="429"/>
                    <a:pt x="553" y="454"/>
                    <a:pt x="604" y="390"/>
                  </a:cubicBezTo>
                  <a:cubicBezTo>
                    <a:pt x="610" y="382"/>
                    <a:pt x="609" y="325"/>
                    <a:pt x="593" y="265"/>
                  </a:cubicBezTo>
                  <a:close/>
                  <a:moveTo>
                    <a:pt x="511" y="335"/>
                  </a:moveTo>
                  <a:cubicBezTo>
                    <a:pt x="511" y="335"/>
                    <a:pt x="497" y="339"/>
                    <a:pt x="477" y="346"/>
                  </a:cubicBezTo>
                  <a:cubicBezTo>
                    <a:pt x="477" y="256"/>
                    <a:pt x="477" y="256"/>
                    <a:pt x="477" y="256"/>
                  </a:cubicBezTo>
                  <a:cubicBezTo>
                    <a:pt x="477" y="252"/>
                    <a:pt x="477" y="252"/>
                    <a:pt x="477" y="252"/>
                  </a:cubicBezTo>
                  <a:cubicBezTo>
                    <a:pt x="485" y="267"/>
                    <a:pt x="485" y="267"/>
                    <a:pt x="485" y="267"/>
                  </a:cubicBezTo>
                  <a:cubicBezTo>
                    <a:pt x="515" y="323"/>
                    <a:pt x="515" y="323"/>
                    <a:pt x="515" y="323"/>
                  </a:cubicBezTo>
                  <a:lnTo>
                    <a:pt x="511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6C435BF-71C3-4F83-A64A-17286E4DF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050" y="3097213"/>
              <a:ext cx="22225" cy="23813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2"/>
                    <a:pt x="4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EE0DCB0-E7F9-4185-AE36-8DABF9415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3108326"/>
              <a:ext cx="401637" cy="522288"/>
            </a:xfrm>
            <a:custGeom>
              <a:avLst/>
              <a:gdLst>
                <a:gd name="T0" fmla="*/ 37 w 68"/>
                <a:gd name="T1" fmla="*/ 0 h 88"/>
                <a:gd name="T2" fmla="*/ 68 w 68"/>
                <a:gd name="T3" fmla="*/ 20 h 88"/>
                <a:gd name="T4" fmla="*/ 40 w 68"/>
                <a:gd name="T5" fmla="*/ 88 h 88"/>
                <a:gd name="T6" fmla="*/ 0 w 68"/>
                <a:gd name="T7" fmla="*/ 56 h 88"/>
                <a:gd name="T8" fmla="*/ 40 w 68"/>
                <a:gd name="T9" fmla="*/ 15 h 88"/>
                <a:gd name="T10" fmla="*/ 37 w 68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8">
                  <a:moveTo>
                    <a:pt x="37" y="0"/>
                  </a:moveTo>
                  <a:cubicBezTo>
                    <a:pt x="37" y="0"/>
                    <a:pt x="62" y="18"/>
                    <a:pt x="68" y="20"/>
                  </a:cubicBezTo>
                  <a:cubicBezTo>
                    <a:pt x="65" y="37"/>
                    <a:pt x="52" y="72"/>
                    <a:pt x="40" y="88"/>
                  </a:cubicBezTo>
                  <a:cubicBezTo>
                    <a:pt x="32" y="74"/>
                    <a:pt x="5" y="49"/>
                    <a:pt x="0" y="56"/>
                  </a:cubicBezTo>
                  <a:cubicBezTo>
                    <a:pt x="1" y="55"/>
                    <a:pt x="39" y="29"/>
                    <a:pt x="40" y="15"/>
                  </a:cubicBezTo>
                  <a:cubicBezTo>
                    <a:pt x="41" y="1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655AC3A-3E68-4D78-BAF3-4C4F2E77A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3452813"/>
              <a:ext cx="625475" cy="1779588"/>
            </a:xfrm>
            <a:custGeom>
              <a:avLst/>
              <a:gdLst>
                <a:gd name="T0" fmla="*/ 82 w 106"/>
                <a:gd name="T1" fmla="*/ 34 h 300"/>
                <a:gd name="T2" fmla="*/ 106 w 106"/>
                <a:gd name="T3" fmla="*/ 15 h 300"/>
                <a:gd name="T4" fmla="*/ 103 w 106"/>
                <a:gd name="T5" fmla="*/ 10 h 300"/>
                <a:gd name="T6" fmla="*/ 82 w 106"/>
                <a:gd name="T7" fmla="*/ 0 h 300"/>
                <a:gd name="T8" fmla="*/ 65 w 106"/>
                <a:gd name="T9" fmla="*/ 20 h 300"/>
                <a:gd name="T10" fmla="*/ 35 w 106"/>
                <a:gd name="T11" fmla="*/ 21 h 300"/>
                <a:gd name="T12" fmla="*/ 35 w 106"/>
                <a:gd name="T13" fmla="*/ 21 h 300"/>
                <a:gd name="T14" fmla="*/ 20 w 106"/>
                <a:gd name="T15" fmla="*/ 0 h 300"/>
                <a:gd name="T16" fmla="*/ 3 w 106"/>
                <a:gd name="T17" fmla="*/ 13 h 300"/>
                <a:gd name="T18" fmla="*/ 0 w 106"/>
                <a:gd name="T19" fmla="*/ 17 h 300"/>
                <a:gd name="T20" fmla="*/ 27 w 106"/>
                <a:gd name="T21" fmla="*/ 38 h 300"/>
                <a:gd name="T22" fmla="*/ 35 w 106"/>
                <a:gd name="T23" fmla="*/ 67 h 300"/>
                <a:gd name="T24" fmla="*/ 9 w 106"/>
                <a:gd name="T25" fmla="*/ 244 h 300"/>
                <a:gd name="T26" fmla="*/ 54 w 106"/>
                <a:gd name="T27" fmla="*/ 296 h 300"/>
                <a:gd name="T28" fmla="*/ 56 w 106"/>
                <a:gd name="T29" fmla="*/ 300 h 300"/>
                <a:gd name="T30" fmla="*/ 94 w 106"/>
                <a:gd name="T31" fmla="*/ 243 h 300"/>
                <a:gd name="T32" fmla="*/ 64 w 106"/>
                <a:gd name="T33" fmla="*/ 67 h 300"/>
                <a:gd name="T34" fmla="*/ 82 w 106"/>
                <a:gd name="T35" fmla="*/ 3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300">
                  <a:moveTo>
                    <a:pt x="82" y="34"/>
                  </a:moveTo>
                  <a:cubicBezTo>
                    <a:pt x="89" y="32"/>
                    <a:pt x="106" y="15"/>
                    <a:pt x="106" y="15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93" y="2"/>
                    <a:pt x="82" y="0"/>
                  </a:cubicBezTo>
                  <a:cubicBezTo>
                    <a:pt x="80" y="4"/>
                    <a:pt x="65" y="20"/>
                    <a:pt x="6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21" y="3"/>
                    <a:pt x="20" y="0"/>
                  </a:cubicBezTo>
                  <a:cubicBezTo>
                    <a:pt x="14" y="0"/>
                    <a:pt x="3" y="13"/>
                    <a:pt x="3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7" y="31"/>
                    <a:pt x="27" y="3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9" y="244"/>
                    <a:pt x="9" y="244"/>
                    <a:pt x="9" y="244"/>
                  </a:cubicBezTo>
                  <a:cubicBezTo>
                    <a:pt x="54" y="296"/>
                    <a:pt x="54" y="296"/>
                    <a:pt x="54" y="296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64" y="67"/>
                    <a:pt x="64" y="67"/>
                    <a:pt x="64" y="67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3A6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667F0E8-16B6-4B54-85C9-40DA65B9C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3097213"/>
              <a:ext cx="382587" cy="533400"/>
            </a:xfrm>
            <a:custGeom>
              <a:avLst/>
              <a:gdLst>
                <a:gd name="T0" fmla="*/ 30 w 65"/>
                <a:gd name="T1" fmla="*/ 0 h 90"/>
                <a:gd name="T2" fmla="*/ 0 w 65"/>
                <a:gd name="T3" fmla="*/ 22 h 90"/>
                <a:gd name="T4" fmla="*/ 27 w 65"/>
                <a:gd name="T5" fmla="*/ 90 h 90"/>
                <a:gd name="T6" fmla="*/ 65 w 65"/>
                <a:gd name="T7" fmla="*/ 59 h 90"/>
                <a:gd name="T8" fmla="*/ 28 w 65"/>
                <a:gd name="T9" fmla="*/ 17 h 90"/>
                <a:gd name="T10" fmla="*/ 30 w 65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30" y="0"/>
                  </a:moveTo>
                  <a:cubicBezTo>
                    <a:pt x="30" y="0"/>
                    <a:pt x="5" y="20"/>
                    <a:pt x="0" y="22"/>
                  </a:cubicBezTo>
                  <a:cubicBezTo>
                    <a:pt x="2" y="39"/>
                    <a:pt x="15" y="74"/>
                    <a:pt x="27" y="90"/>
                  </a:cubicBezTo>
                  <a:cubicBezTo>
                    <a:pt x="36" y="76"/>
                    <a:pt x="59" y="51"/>
                    <a:pt x="65" y="59"/>
                  </a:cubicBezTo>
                  <a:cubicBezTo>
                    <a:pt x="64" y="58"/>
                    <a:pt x="28" y="31"/>
                    <a:pt x="28" y="17"/>
                  </a:cubicBezTo>
                  <a:cubicBezTo>
                    <a:pt x="27" y="3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A239F0E-9D60-4136-8C41-CD911DF8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100" y="5434013"/>
              <a:ext cx="890587" cy="552450"/>
            </a:xfrm>
            <a:custGeom>
              <a:avLst/>
              <a:gdLst>
                <a:gd name="T0" fmla="*/ 121 w 151"/>
                <a:gd name="T1" fmla="*/ 9 h 93"/>
                <a:gd name="T2" fmla="*/ 35 w 151"/>
                <a:gd name="T3" fmla="*/ 41 h 93"/>
                <a:gd name="T4" fmla="*/ 46 w 151"/>
                <a:gd name="T5" fmla="*/ 73 h 93"/>
                <a:gd name="T6" fmla="*/ 79 w 151"/>
                <a:gd name="T7" fmla="*/ 49 h 93"/>
                <a:gd name="T8" fmla="*/ 62 w 151"/>
                <a:gd name="T9" fmla="*/ 83 h 93"/>
                <a:gd name="T10" fmla="*/ 129 w 151"/>
                <a:gd name="T11" fmla="*/ 32 h 93"/>
                <a:gd name="T12" fmla="*/ 121 w 151"/>
                <a:gd name="T1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93">
                  <a:moveTo>
                    <a:pt x="121" y="9"/>
                  </a:moveTo>
                  <a:cubicBezTo>
                    <a:pt x="121" y="9"/>
                    <a:pt x="63" y="0"/>
                    <a:pt x="35" y="41"/>
                  </a:cubicBezTo>
                  <a:cubicBezTo>
                    <a:pt x="0" y="93"/>
                    <a:pt x="30" y="93"/>
                    <a:pt x="46" y="73"/>
                  </a:cubicBezTo>
                  <a:cubicBezTo>
                    <a:pt x="65" y="50"/>
                    <a:pt x="78" y="44"/>
                    <a:pt x="79" y="49"/>
                  </a:cubicBezTo>
                  <a:cubicBezTo>
                    <a:pt x="84" y="64"/>
                    <a:pt x="52" y="73"/>
                    <a:pt x="62" y="83"/>
                  </a:cubicBezTo>
                  <a:cubicBezTo>
                    <a:pt x="72" y="92"/>
                    <a:pt x="106" y="57"/>
                    <a:pt x="129" y="32"/>
                  </a:cubicBezTo>
                  <a:cubicBezTo>
                    <a:pt x="151" y="7"/>
                    <a:pt x="121" y="9"/>
                    <a:pt x="121" y="9"/>
                  </a:cubicBezTo>
                  <a:close/>
                </a:path>
              </a:pathLst>
            </a:custGeom>
            <a:solidFill>
              <a:srgbClr val="F9D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BC889CE-2BAC-4BD3-AC34-A8FA8FA81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4935538"/>
              <a:ext cx="1320800" cy="831850"/>
            </a:xfrm>
            <a:custGeom>
              <a:avLst/>
              <a:gdLst>
                <a:gd name="T0" fmla="*/ 0 w 224"/>
                <a:gd name="T1" fmla="*/ 92 h 140"/>
                <a:gd name="T2" fmla="*/ 28 w 224"/>
                <a:gd name="T3" fmla="*/ 140 h 140"/>
                <a:gd name="T4" fmla="*/ 205 w 224"/>
                <a:gd name="T5" fmla="*/ 73 h 140"/>
                <a:gd name="T6" fmla="*/ 161 w 224"/>
                <a:gd name="T7" fmla="*/ 1 h 140"/>
                <a:gd name="T8" fmla="*/ 0 w 224"/>
                <a:gd name="T9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40">
                  <a:moveTo>
                    <a:pt x="0" y="92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185" y="112"/>
                    <a:pt x="205" y="73"/>
                  </a:cubicBezTo>
                  <a:cubicBezTo>
                    <a:pt x="224" y="35"/>
                    <a:pt x="189" y="2"/>
                    <a:pt x="161" y="1"/>
                  </a:cubicBezTo>
                  <a:cubicBezTo>
                    <a:pt x="133" y="0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F44CAFF-E24B-4C5B-B1E5-30858B95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5214938"/>
              <a:ext cx="884237" cy="593725"/>
            </a:xfrm>
            <a:custGeom>
              <a:avLst/>
              <a:gdLst>
                <a:gd name="T0" fmla="*/ 31 w 150"/>
                <a:gd name="T1" fmla="*/ 15 h 100"/>
                <a:gd name="T2" fmla="*/ 117 w 150"/>
                <a:gd name="T3" fmla="*/ 43 h 100"/>
                <a:gd name="T4" fmla="*/ 104 w 150"/>
                <a:gd name="T5" fmla="*/ 78 h 100"/>
                <a:gd name="T6" fmla="*/ 72 w 150"/>
                <a:gd name="T7" fmla="*/ 54 h 100"/>
                <a:gd name="T8" fmla="*/ 87 w 150"/>
                <a:gd name="T9" fmla="*/ 89 h 100"/>
                <a:gd name="T10" fmla="*/ 22 w 150"/>
                <a:gd name="T11" fmla="*/ 39 h 100"/>
                <a:gd name="T12" fmla="*/ 31 w 150"/>
                <a:gd name="T13" fmla="*/ 1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0">
                  <a:moveTo>
                    <a:pt x="31" y="15"/>
                  </a:moveTo>
                  <a:cubicBezTo>
                    <a:pt x="31" y="15"/>
                    <a:pt x="91" y="0"/>
                    <a:pt x="117" y="43"/>
                  </a:cubicBezTo>
                  <a:cubicBezTo>
                    <a:pt x="150" y="96"/>
                    <a:pt x="119" y="97"/>
                    <a:pt x="104" y="78"/>
                  </a:cubicBezTo>
                  <a:cubicBezTo>
                    <a:pt x="85" y="54"/>
                    <a:pt x="73" y="49"/>
                    <a:pt x="72" y="54"/>
                  </a:cubicBezTo>
                  <a:cubicBezTo>
                    <a:pt x="65" y="70"/>
                    <a:pt x="98" y="78"/>
                    <a:pt x="87" y="89"/>
                  </a:cubicBezTo>
                  <a:cubicBezTo>
                    <a:pt x="76" y="100"/>
                    <a:pt x="43" y="65"/>
                    <a:pt x="22" y="39"/>
                  </a:cubicBezTo>
                  <a:cubicBezTo>
                    <a:pt x="0" y="14"/>
                    <a:pt x="31" y="15"/>
                    <a:pt x="31" y="15"/>
                  </a:cubicBezTo>
                  <a:close/>
                </a:path>
              </a:pathLst>
            </a:custGeom>
            <a:solidFill>
              <a:srgbClr val="F9D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8036C08-EBF4-46D7-8552-341E7500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6" y="4841876"/>
              <a:ext cx="1373187" cy="769938"/>
            </a:xfrm>
            <a:custGeom>
              <a:avLst/>
              <a:gdLst>
                <a:gd name="T0" fmla="*/ 233 w 233"/>
                <a:gd name="T1" fmla="*/ 72 h 130"/>
                <a:gd name="T2" fmla="*/ 208 w 233"/>
                <a:gd name="T3" fmla="*/ 129 h 130"/>
                <a:gd name="T4" fmla="*/ 23 w 233"/>
                <a:gd name="T5" fmla="*/ 93 h 130"/>
                <a:gd name="T6" fmla="*/ 63 w 233"/>
                <a:gd name="T7" fmla="*/ 7 h 130"/>
                <a:gd name="T8" fmla="*/ 233 w 233"/>
                <a:gd name="T9" fmla="*/ 7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0">
                  <a:moveTo>
                    <a:pt x="233" y="72"/>
                  </a:moveTo>
                  <a:cubicBezTo>
                    <a:pt x="208" y="129"/>
                    <a:pt x="208" y="129"/>
                    <a:pt x="208" y="129"/>
                  </a:cubicBezTo>
                  <a:cubicBezTo>
                    <a:pt x="208" y="129"/>
                    <a:pt x="46" y="130"/>
                    <a:pt x="23" y="93"/>
                  </a:cubicBezTo>
                  <a:cubicBezTo>
                    <a:pt x="0" y="55"/>
                    <a:pt x="34" y="14"/>
                    <a:pt x="63" y="7"/>
                  </a:cubicBezTo>
                  <a:cubicBezTo>
                    <a:pt x="92" y="0"/>
                    <a:pt x="233" y="72"/>
                    <a:pt x="233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EC44270-0EB6-4EC2-A394-21AFD217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1773238"/>
              <a:ext cx="512762" cy="125413"/>
            </a:xfrm>
            <a:custGeom>
              <a:avLst/>
              <a:gdLst>
                <a:gd name="T0" fmla="*/ 68 w 87"/>
                <a:gd name="T1" fmla="*/ 1 h 21"/>
                <a:gd name="T2" fmla="*/ 87 w 87"/>
                <a:gd name="T3" fmla="*/ 10 h 21"/>
                <a:gd name="T4" fmla="*/ 62 w 87"/>
                <a:gd name="T5" fmla="*/ 16 h 21"/>
                <a:gd name="T6" fmla="*/ 0 w 87"/>
                <a:gd name="T7" fmla="*/ 19 h 21"/>
                <a:gd name="T8" fmla="*/ 25 w 87"/>
                <a:gd name="T9" fmla="*/ 5 h 21"/>
                <a:gd name="T10" fmla="*/ 68 w 87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21">
                  <a:moveTo>
                    <a:pt x="68" y="1"/>
                  </a:moveTo>
                  <a:cubicBezTo>
                    <a:pt x="68" y="1"/>
                    <a:pt x="86" y="0"/>
                    <a:pt x="87" y="10"/>
                  </a:cubicBezTo>
                  <a:cubicBezTo>
                    <a:pt x="87" y="16"/>
                    <a:pt x="84" y="19"/>
                    <a:pt x="62" y="16"/>
                  </a:cubicBezTo>
                  <a:cubicBezTo>
                    <a:pt x="40" y="13"/>
                    <a:pt x="2" y="21"/>
                    <a:pt x="0" y="19"/>
                  </a:cubicBezTo>
                  <a:cubicBezTo>
                    <a:pt x="2" y="12"/>
                    <a:pt x="3" y="9"/>
                    <a:pt x="25" y="5"/>
                  </a:cubicBezTo>
                  <a:cubicBezTo>
                    <a:pt x="47" y="0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7A3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B868A5F-DCD0-4644-86A8-F79EFF8A3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463" y="1766888"/>
              <a:ext cx="512762" cy="125413"/>
            </a:xfrm>
            <a:custGeom>
              <a:avLst/>
              <a:gdLst>
                <a:gd name="T0" fmla="*/ 17 w 87"/>
                <a:gd name="T1" fmla="*/ 2 h 21"/>
                <a:gd name="T2" fmla="*/ 0 w 87"/>
                <a:gd name="T3" fmla="*/ 12 h 21"/>
                <a:gd name="T4" fmla="*/ 25 w 87"/>
                <a:gd name="T5" fmla="*/ 17 h 21"/>
                <a:gd name="T6" fmla="*/ 87 w 87"/>
                <a:gd name="T7" fmla="*/ 17 h 21"/>
                <a:gd name="T8" fmla="*/ 61 w 87"/>
                <a:gd name="T9" fmla="*/ 4 h 21"/>
                <a:gd name="T10" fmla="*/ 17 w 87"/>
                <a:gd name="T1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21">
                  <a:moveTo>
                    <a:pt x="17" y="2"/>
                  </a:moveTo>
                  <a:cubicBezTo>
                    <a:pt x="17" y="2"/>
                    <a:pt x="0" y="2"/>
                    <a:pt x="0" y="12"/>
                  </a:cubicBezTo>
                  <a:cubicBezTo>
                    <a:pt x="0" y="18"/>
                    <a:pt x="3" y="21"/>
                    <a:pt x="25" y="17"/>
                  </a:cubicBezTo>
                  <a:cubicBezTo>
                    <a:pt x="46" y="13"/>
                    <a:pt x="85" y="19"/>
                    <a:pt x="87" y="17"/>
                  </a:cubicBezTo>
                  <a:cubicBezTo>
                    <a:pt x="84" y="10"/>
                    <a:pt x="83" y="7"/>
                    <a:pt x="61" y="4"/>
                  </a:cubicBezTo>
                  <a:cubicBezTo>
                    <a:pt x="39" y="0"/>
                    <a:pt x="17" y="2"/>
                    <a:pt x="17" y="2"/>
                  </a:cubicBezTo>
                  <a:close/>
                </a:path>
              </a:pathLst>
            </a:custGeom>
            <a:solidFill>
              <a:srgbClr val="7A3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3F6A0B7C-69F0-4DEB-A1E4-B0F3560D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0" y="2414588"/>
              <a:ext cx="160337" cy="76200"/>
            </a:xfrm>
            <a:prstGeom prst="ellipse">
              <a:avLst/>
            </a:prstGeom>
            <a:solidFill>
              <a:srgbClr val="E5A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EC603F9-9B60-40CB-BFFA-C38CC1F10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50" y="2651126"/>
              <a:ext cx="319087" cy="119063"/>
            </a:xfrm>
            <a:custGeom>
              <a:avLst/>
              <a:gdLst>
                <a:gd name="T0" fmla="*/ 0 w 54"/>
                <a:gd name="T1" fmla="*/ 0 h 20"/>
                <a:gd name="T2" fmla="*/ 54 w 54"/>
                <a:gd name="T3" fmla="*/ 2 h 20"/>
                <a:gd name="T4" fmla="*/ 24 w 54"/>
                <a:gd name="T5" fmla="*/ 18 h 20"/>
                <a:gd name="T6" fmla="*/ 0 w 5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0">
                  <a:moveTo>
                    <a:pt x="0" y="0"/>
                  </a:moveTo>
                  <a:cubicBezTo>
                    <a:pt x="0" y="0"/>
                    <a:pt x="27" y="14"/>
                    <a:pt x="54" y="2"/>
                  </a:cubicBezTo>
                  <a:cubicBezTo>
                    <a:pt x="49" y="10"/>
                    <a:pt x="42" y="20"/>
                    <a:pt x="24" y="18"/>
                  </a:cubicBezTo>
                  <a:cubicBezTo>
                    <a:pt x="5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A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1A54459-8D53-4082-9A32-5E2264FF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850" y="1981201"/>
              <a:ext cx="482600" cy="266700"/>
            </a:xfrm>
            <a:custGeom>
              <a:avLst/>
              <a:gdLst>
                <a:gd name="T0" fmla="*/ 0 w 82"/>
                <a:gd name="T1" fmla="*/ 30 h 45"/>
                <a:gd name="T2" fmla="*/ 43 w 82"/>
                <a:gd name="T3" fmla="*/ 45 h 45"/>
                <a:gd name="T4" fmla="*/ 81 w 82"/>
                <a:gd name="T5" fmla="*/ 31 h 45"/>
                <a:gd name="T6" fmla="*/ 42 w 82"/>
                <a:gd name="T7" fmla="*/ 0 h 45"/>
                <a:gd name="T8" fmla="*/ 0 w 82"/>
                <a:gd name="T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5">
                  <a:moveTo>
                    <a:pt x="0" y="30"/>
                  </a:moveTo>
                  <a:cubicBezTo>
                    <a:pt x="6" y="39"/>
                    <a:pt x="25" y="45"/>
                    <a:pt x="43" y="45"/>
                  </a:cubicBezTo>
                  <a:cubicBezTo>
                    <a:pt x="61" y="45"/>
                    <a:pt x="82" y="40"/>
                    <a:pt x="81" y="31"/>
                  </a:cubicBezTo>
                  <a:cubicBezTo>
                    <a:pt x="81" y="14"/>
                    <a:pt x="66" y="0"/>
                    <a:pt x="42" y="0"/>
                  </a:cubicBezTo>
                  <a:cubicBezTo>
                    <a:pt x="25" y="0"/>
                    <a:pt x="7" y="7"/>
                    <a:pt x="0" y="30"/>
                  </a:cubicBezTo>
                  <a:close/>
                </a:path>
              </a:pathLst>
            </a:custGeom>
            <a:solidFill>
              <a:srgbClr val="F9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06B5A62-D1BC-4D22-8A1C-D4D0774EB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1993901"/>
              <a:ext cx="447675" cy="247650"/>
            </a:xfrm>
            <a:custGeom>
              <a:avLst/>
              <a:gdLst>
                <a:gd name="T0" fmla="*/ 0 w 76"/>
                <a:gd name="T1" fmla="*/ 30 h 42"/>
                <a:gd name="T2" fmla="*/ 41 w 76"/>
                <a:gd name="T3" fmla="*/ 42 h 42"/>
                <a:gd name="T4" fmla="*/ 75 w 76"/>
                <a:gd name="T5" fmla="*/ 28 h 42"/>
                <a:gd name="T6" fmla="*/ 37 w 76"/>
                <a:gd name="T7" fmla="*/ 1 h 42"/>
                <a:gd name="T8" fmla="*/ 0 w 76"/>
                <a:gd name="T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2">
                  <a:moveTo>
                    <a:pt x="0" y="30"/>
                  </a:moveTo>
                  <a:cubicBezTo>
                    <a:pt x="6" y="38"/>
                    <a:pt x="25" y="42"/>
                    <a:pt x="41" y="42"/>
                  </a:cubicBezTo>
                  <a:cubicBezTo>
                    <a:pt x="57" y="41"/>
                    <a:pt x="76" y="35"/>
                    <a:pt x="75" y="28"/>
                  </a:cubicBezTo>
                  <a:cubicBezTo>
                    <a:pt x="73" y="14"/>
                    <a:pt x="59" y="0"/>
                    <a:pt x="37" y="1"/>
                  </a:cubicBezTo>
                  <a:cubicBezTo>
                    <a:pt x="21" y="2"/>
                    <a:pt x="5" y="9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A98596A-6C6B-47C1-80A9-5D717FE57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2005013"/>
              <a:ext cx="236537" cy="236538"/>
            </a:xfrm>
            <a:custGeom>
              <a:avLst/>
              <a:gdLst>
                <a:gd name="T0" fmla="*/ 0 w 40"/>
                <a:gd name="T1" fmla="*/ 21 h 40"/>
                <a:gd name="T2" fmla="*/ 21 w 40"/>
                <a:gd name="T3" fmla="*/ 39 h 40"/>
                <a:gd name="T4" fmla="*/ 40 w 40"/>
                <a:gd name="T5" fmla="*/ 19 h 40"/>
                <a:gd name="T6" fmla="*/ 19 w 40"/>
                <a:gd name="T7" fmla="*/ 0 h 40"/>
                <a:gd name="T8" fmla="*/ 0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21"/>
                  </a:moveTo>
                  <a:cubicBezTo>
                    <a:pt x="1" y="31"/>
                    <a:pt x="10" y="40"/>
                    <a:pt x="21" y="39"/>
                  </a:cubicBezTo>
                  <a:cubicBezTo>
                    <a:pt x="32" y="39"/>
                    <a:pt x="40" y="30"/>
                    <a:pt x="40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8" y="1"/>
                    <a:pt x="0" y="10"/>
                    <a:pt x="0" y="21"/>
                  </a:cubicBezTo>
                  <a:close/>
                </a:path>
              </a:pathLst>
            </a:custGeom>
            <a:solidFill>
              <a:srgbClr val="05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9C1168C0-5EF4-4F53-8B43-BA6B6798A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035176"/>
              <a:ext cx="165100" cy="171450"/>
            </a:xfrm>
            <a:custGeom>
              <a:avLst/>
              <a:gdLst>
                <a:gd name="T0" fmla="*/ 0 w 28"/>
                <a:gd name="T1" fmla="*/ 15 h 29"/>
                <a:gd name="T2" fmla="*/ 15 w 28"/>
                <a:gd name="T3" fmla="*/ 29 h 29"/>
                <a:gd name="T4" fmla="*/ 28 w 28"/>
                <a:gd name="T5" fmla="*/ 14 h 29"/>
                <a:gd name="T6" fmla="*/ 13 w 28"/>
                <a:gd name="T7" fmla="*/ 1 h 29"/>
                <a:gd name="T8" fmla="*/ 0 w 28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5"/>
                  </a:moveTo>
                  <a:cubicBezTo>
                    <a:pt x="0" y="23"/>
                    <a:pt x="7" y="29"/>
                    <a:pt x="15" y="29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1" y="0"/>
                    <a:pt x="13" y="1"/>
                  </a:cubicBezTo>
                  <a:cubicBezTo>
                    <a:pt x="6" y="1"/>
                    <a:pt x="0" y="8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5BD9B99-A31A-4E13-9111-0B6DFFDFD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028826"/>
              <a:ext cx="58737" cy="53975"/>
            </a:xfrm>
            <a:custGeom>
              <a:avLst/>
              <a:gdLst>
                <a:gd name="T0" fmla="*/ 0 w 10"/>
                <a:gd name="T1" fmla="*/ 5 h 9"/>
                <a:gd name="T2" fmla="*/ 5 w 10"/>
                <a:gd name="T3" fmla="*/ 9 h 9"/>
                <a:gd name="T4" fmla="*/ 10 w 10"/>
                <a:gd name="T5" fmla="*/ 4 h 9"/>
                <a:gd name="T6" fmla="*/ 5 w 10"/>
                <a:gd name="T7" fmla="*/ 0 h 9"/>
                <a:gd name="T8" fmla="*/ 0 w 10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0" y="5"/>
                  </a:moveTo>
                  <a:cubicBezTo>
                    <a:pt x="0" y="8"/>
                    <a:pt x="3" y="9"/>
                    <a:pt x="5" y="9"/>
                  </a:cubicBezTo>
                  <a:cubicBezTo>
                    <a:pt x="8" y="9"/>
                    <a:pt x="10" y="7"/>
                    <a:pt x="10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3CF06177-0BD3-4EF3-8449-CE5F1655D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1981201"/>
              <a:ext cx="476250" cy="266700"/>
            </a:xfrm>
            <a:custGeom>
              <a:avLst/>
              <a:gdLst>
                <a:gd name="T0" fmla="*/ 81 w 81"/>
                <a:gd name="T1" fmla="*/ 30 h 45"/>
                <a:gd name="T2" fmla="*/ 38 w 81"/>
                <a:gd name="T3" fmla="*/ 45 h 45"/>
                <a:gd name="T4" fmla="*/ 0 w 81"/>
                <a:gd name="T5" fmla="*/ 31 h 45"/>
                <a:gd name="T6" fmla="*/ 40 w 81"/>
                <a:gd name="T7" fmla="*/ 0 h 45"/>
                <a:gd name="T8" fmla="*/ 81 w 81"/>
                <a:gd name="T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5">
                  <a:moveTo>
                    <a:pt x="81" y="30"/>
                  </a:moveTo>
                  <a:cubicBezTo>
                    <a:pt x="76" y="39"/>
                    <a:pt x="56" y="45"/>
                    <a:pt x="38" y="45"/>
                  </a:cubicBezTo>
                  <a:cubicBezTo>
                    <a:pt x="21" y="45"/>
                    <a:pt x="0" y="40"/>
                    <a:pt x="0" y="31"/>
                  </a:cubicBezTo>
                  <a:cubicBezTo>
                    <a:pt x="1" y="14"/>
                    <a:pt x="16" y="0"/>
                    <a:pt x="40" y="0"/>
                  </a:cubicBezTo>
                  <a:cubicBezTo>
                    <a:pt x="56" y="0"/>
                    <a:pt x="74" y="7"/>
                    <a:pt x="81" y="30"/>
                  </a:cubicBezTo>
                  <a:close/>
                </a:path>
              </a:pathLst>
            </a:custGeom>
            <a:solidFill>
              <a:srgbClr val="F9B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A8A83966-9961-4C31-99EC-8F7ACF0B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1993901"/>
              <a:ext cx="447675" cy="247650"/>
            </a:xfrm>
            <a:custGeom>
              <a:avLst/>
              <a:gdLst>
                <a:gd name="T0" fmla="*/ 76 w 76"/>
                <a:gd name="T1" fmla="*/ 30 h 42"/>
                <a:gd name="T2" fmla="*/ 36 w 76"/>
                <a:gd name="T3" fmla="*/ 42 h 42"/>
                <a:gd name="T4" fmla="*/ 1 w 76"/>
                <a:gd name="T5" fmla="*/ 28 h 42"/>
                <a:gd name="T6" fmla="*/ 40 w 76"/>
                <a:gd name="T7" fmla="*/ 1 h 42"/>
                <a:gd name="T8" fmla="*/ 76 w 76"/>
                <a:gd name="T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2">
                  <a:moveTo>
                    <a:pt x="76" y="30"/>
                  </a:moveTo>
                  <a:cubicBezTo>
                    <a:pt x="71" y="38"/>
                    <a:pt x="52" y="42"/>
                    <a:pt x="36" y="42"/>
                  </a:cubicBezTo>
                  <a:cubicBezTo>
                    <a:pt x="19" y="41"/>
                    <a:pt x="0" y="35"/>
                    <a:pt x="1" y="28"/>
                  </a:cubicBezTo>
                  <a:cubicBezTo>
                    <a:pt x="3" y="14"/>
                    <a:pt x="18" y="0"/>
                    <a:pt x="40" y="1"/>
                  </a:cubicBezTo>
                  <a:cubicBezTo>
                    <a:pt x="55" y="2"/>
                    <a:pt x="71" y="9"/>
                    <a:pt x="7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406C8D6-9296-453D-A7D0-35493331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2005013"/>
              <a:ext cx="241300" cy="236538"/>
            </a:xfrm>
            <a:custGeom>
              <a:avLst/>
              <a:gdLst>
                <a:gd name="T0" fmla="*/ 40 w 41"/>
                <a:gd name="T1" fmla="*/ 21 h 40"/>
                <a:gd name="T2" fmla="*/ 20 w 41"/>
                <a:gd name="T3" fmla="*/ 39 h 40"/>
                <a:gd name="T4" fmla="*/ 1 w 41"/>
                <a:gd name="T5" fmla="*/ 19 h 40"/>
                <a:gd name="T6" fmla="*/ 22 w 41"/>
                <a:gd name="T7" fmla="*/ 0 h 40"/>
                <a:gd name="T8" fmla="*/ 40 w 41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40" y="21"/>
                  </a:moveTo>
                  <a:cubicBezTo>
                    <a:pt x="40" y="31"/>
                    <a:pt x="30" y="40"/>
                    <a:pt x="20" y="39"/>
                  </a:cubicBezTo>
                  <a:cubicBezTo>
                    <a:pt x="9" y="39"/>
                    <a:pt x="0" y="30"/>
                    <a:pt x="1" y="19"/>
                  </a:cubicBezTo>
                  <a:cubicBezTo>
                    <a:pt x="1" y="8"/>
                    <a:pt x="11" y="0"/>
                    <a:pt x="22" y="0"/>
                  </a:cubicBezTo>
                  <a:cubicBezTo>
                    <a:pt x="32" y="1"/>
                    <a:pt x="41" y="10"/>
                    <a:pt x="40" y="21"/>
                  </a:cubicBezTo>
                  <a:close/>
                </a:path>
              </a:pathLst>
            </a:custGeom>
            <a:solidFill>
              <a:srgbClr val="05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26A4435-5851-4D72-8089-1165ACADE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2035176"/>
              <a:ext cx="169862" cy="171450"/>
            </a:xfrm>
            <a:custGeom>
              <a:avLst/>
              <a:gdLst>
                <a:gd name="T0" fmla="*/ 28 w 29"/>
                <a:gd name="T1" fmla="*/ 15 h 29"/>
                <a:gd name="T2" fmla="*/ 14 w 29"/>
                <a:gd name="T3" fmla="*/ 29 h 29"/>
                <a:gd name="T4" fmla="*/ 1 w 29"/>
                <a:gd name="T5" fmla="*/ 14 h 29"/>
                <a:gd name="T6" fmla="*/ 15 w 29"/>
                <a:gd name="T7" fmla="*/ 1 h 29"/>
                <a:gd name="T8" fmla="*/ 28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8" y="15"/>
                  </a:moveTo>
                  <a:cubicBezTo>
                    <a:pt x="28" y="23"/>
                    <a:pt x="22" y="29"/>
                    <a:pt x="14" y="29"/>
                  </a:cubicBezTo>
                  <a:cubicBezTo>
                    <a:pt x="6" y="28"/>
                    <a:pt x="0" y="22"/>
                    <a:pt x="1" y="14"/>
                  </a:cubicBezTo>
                  <a:cubicBezTo>
                    <a:pt x="1" y="6"/>
                    <a:pt x="8" y="0"/>
                    <a:pt x="15" y="1"/>
                  </a:cubicBezTo>
                  <a:cubicBezTo>
                    <a:pt x="23" y="1"/>
                    <a:pt x="29" y="8"/>
                    <a:pt x="28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5B4D82F-020F-46CD-8F87-F56C870F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028826"/>
              <a:ext cx="53975" cy="53975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8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83DC0FD-EDA9-46BA-823F-6A8A0A386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0588" y="1874838"/>
              <a:ext cx="860425" cy="574675"/>
            </a:xfrm>
            <a:custGeom>
              <a:avLst/>
              <a:gdLst>
                <a:gd name="T0" fmla="*/ 142 w 146"/>
                <a:gd name="T1" fmla="*/ 11 h 97"/>
                <a:gd name="T2" fmla="*/ 142 w 146"/>
                <a:gd name="T3" fmla="*/ 11 h 97"/>
                <a:gd name="T4" fmla="*/ 116 w 146"/>
                <a:gd name="T5" fmla="*/ 8 h 97"/>
                <a:gd name="T6" fmla="*/ 65 w 146"/>
                <a:gd name="T7" fmla="*/ 0 h 97"/>
                <a:gd name="T8" fmla="*/ 12 w 146"/>
                <a:gd name="T9" fmla="*/ 7 h 97"/>
                <a:gd name="T10" fmla="*/ 8 w 146"/>
                <a:gd name="T11" fmla="*/ 8 h 97"/>
                <a:gd name="T12" fmla="*/ 17 w 146"/>
                <a:gd name="T13" fmla="*/ 12 h 97"/>
                <a:gd name="T14" fmla="*/ 20 w 146"/>
                <a:gd name="T15" fmla="*/ 19 h 97"/>
                <a:gd name="T16" fmla="*/ 15 w 146"/>
                <a:gd name="T17" fmla="*/ 23 h 97"/>
                <a:gd name="T18" fmla="*/ 12 w 146"/>
                <a:gd name="T19" fmla="*/ 23 h 97"/>
                <a:gd name="T20" fmla="*/ 0 w 146"/>
                <a:gd name="T21" fmla="*/ 17 h 97"/>
                <a:gd name="T22" fmla="*/ 3 w 146"/>
                <a:gd name="T23" fmla="*/ 29 h 97"/>
                <a:gd name="T24" fmla="*/ 13 w 146"/>
                <a:gd name="T25" fmla="*/ 48 h 97"/>
                <a:gd name="T26" fmla="*/ 26 w 146"/>
                <a:gd name="T27" fmla="*/ 81 h 97"/>
                <a:gd name="T28" fmla="*/ 66 w 146"/>
                <a:gd name="T29" fmla="*/ 97 h 97"/>
                <a:gd name="T30" fmla="*/ 129 w 146"/>
                <a:gd name="T31" fmla="*/ 77 h 97"/>
                <a:gd name="T32" fmla="*/ 139 w 146"/>
                <a:gd name="T33" fmla="*/ 43 h 97"/>
                <a:gd name="T34" fmla="*/ 142 w 146"/>
                <a:gd name="T35" fmla="*/ 34 h 97"/>
                <a:gd name="T36" fmla="*/ 142 w 146"/>
                <a:gd name="T37" fmla="*/ 11 h 97"/>
                <a:gd name="T38" fmla="*/ 142 w 146"/>
                <a:gd name="T39" fmla="*/ 11 h 97"/>
                <a:gd name="T40" fmla="*/ 124 w 146"/>
                <a:gd name="T41" fmla="*/ 64 h 97"/>
                <a:gd name="T42" fmla="*/ 66 w 146"/>
                <a:gd name="T43" fmla="*/ 87 h 97"/>
                <a:gd name="T44" fmla="*/ 25 w 146"/>
                <a:gd name="T45" fmla="*/ 37 h 97"/>
                <a:gd name="T46" fmla="*/ 59 w 146"/>
                <a:gd name="T47" fmla="*/ 10 h 97"/>
                <a:gd name="T48" fmla="*/ 124 w 146"/>
                <a:gd name="T49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6" h="97">
                  <a:moveTo>
                    <a:pt x="142" y="11"/>
                  </a:moveTo>
                  <a:cubicBezTo>
                    <a:pt x="142" y="11"/>
                    <a:pt x="142" y="11"/>
                    <a:pt x="142" y="11"/>
                  </a:cubicBezTo>
                  <a:cubicBezTo>
                    <a:pt x="138" y="10"/>
                    <a:pt x="126" y="10"/>
                    <a:pt x="116" y="8"/>
                  </a:cubicBezTo>
                  <a:cubicBezTo>
                    <a:pt x="104" y="5"/>
                    <a:pt x="84" y="0"/>
                    <a:pt x="65" y="0"/>
                  </a:cubicBezTo>
                  <a:cubicBezTo>
                    <a:pt x="65" y="0"/>
                    <a:pt x="34" y="0"/>
                    <a:pt x="12" y="7"/>
                  </a:cubicBezTo>
                  <a:cubicBezTo>
                    <a:pt x="12" y="7"/>
                    <a:pt x="10" y="8"/>
                    <a:pt x="8" y="8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0" y="13"/>
                    <a:pt x="21" y="17"/>
                    <a:pt x="20" y="19"/>
                  </a:cubicBezTo>
                  <a:cubicBezTo>
                    <a:pt x="19" y="22"/>
                    <a:pt x="17" y="23"/>
                    <a:pt x="15" y="23"/>
                  </a:cubicBezTo>
                  <a:cubicBezTo>
                    <a:pt x="14" y="23"/>
                    <a:pt x="13" y="23"/>
                    <a:pt x="12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1" y="26"/>
                    <a:pt x="3" y="29"/>
                  </a:cubicBezTo>
                  <a:cubicBezTo>
                    <a:pt x="9" y="37"/>
                    <a:pt x="10" y="39"/>
                    <a:pt x="13" y="48"/>
                  </a:cubicBezTo>
                  <a:cubicBezTo>
                    <a:pt x="15" y="57"/>
                    <a:pt x="19" y="71"/>
                    <a:pt x="26" y="81"/>
                  </a:cubicBezTo>
                  <a:cubicBezTo>
                    <a:pt x="31" y="87"/>
                    <a:pt x="46" y="96"/>
                    <a:pt x="66" y="97"/>
                  </a:cubicBezTo>
                  <a:cubicBezTo>
                    <a:pt x="87" y="97"/>
                    <a:pt x="118" y="95"/>
                    <a:pt x="129" y="77"/>
                  </a:cubicBezTo>
                  <a:cubicBezTo>
                    <a:pt x="141" y="60"/>
                    <a:pt x="138" y="50"/>
                    <a:pt x="139" y="43"/>
                  </a:cubicBezTo>
                  <a:cubicBezTo>
                    <a:pt x="140" y="40"/>
                    <a:pt x="140" y="34"/>
                    <a:pt x="142" y="34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2" y="11"/>
                    <a:pt x="142" y="11"/>
                    <a:pt x="142" y="11"/>
                  </a:cubicBezTo>
                  <a:close/>
                  <a:moveTo>
                    <a:pt x="124" y="64"/>
                  </a:moveTo>
                  <a:cubicBezTo>
                    <a:pt x="118" y="77"/>
                    <a:pt x="105" y="89"/>
                    <a:pt x="66" y="87"/>
                  </a:cubicBezTo>
                  <a:cubicBezTo>
                    <a:pt x="28" y="86"/>
                    <a:pt x="28" y="66"/>
                    <a:pt x="25" y="37"/>
                  </a:cubicBezTo>
                  <a:cubicBezTo>
                    <a:pt x="22" y="11"/>
                    <a:pt x="59" y="10"/>
                    <a:pt x="59" y="10"/>
                  </a:cubicBezTo>
                  <a:cubicBezTo>
                    <a:pt x="146" y="6"/>
                    <a:pt x="128" y="56"/>
                    <a:pt x="124" y="64"/>
                  </a:cubicBezTo>
                  <a:close/>
                </a:path>
              </a:pathLst>
            </a:custGeom>
            <a:solidFill>
              <a:srgbClr val="5D4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7E5CE7F-BFCC-4CEC-A80F-ADA4483EB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4975" y="1874838"/>
              <a:ext cx="865187" cy="574675"/>
            </a:xfrm>
            <a:custGeom>
              <a:avLst/>
              <a:gdLst>
                <a:gd name="T0" fmla="*/ 4 w 147"/>
                <a:gd name="T1" fmla="*/ 11 h 97"/>
                <a:gd name="T2" fmla="*/ 4 w 147"/>
                <a:gd name="T3" fmla="*/ 34 h 97"/>
                <a:gd name="T4" fmla="*/ 8 w 147"/>
                <a:gd name="T5" fmla="*/ 43 h 97"/>
                <a:gd name="T6" fmla="*/ 18 w 147"/>
                <a:gd name="T7" fmla="*/ 77 h 97"/>
                <a:gd name="T8" fmla="*/ 80 w 147"/>
                <a:gd name="T9" fmla="*/ 97 h 97"/>
                <a:gd name="T10" fmla="*/ 120 w 147"/>
                <a:gd name="T11" fmla="*/ 81 h 97"/>
                <a:gd name="T12" fmla="*/ 134 w 147"/>
                <a:gd name="T13" fmla="*/ 48 h 97"/>
                <a:gd name="T14" fmla="*/ 143 w 147"/>
                <a:gd name="T15" fmla="*/ 29 h 97"/>
                <a:gd name="T16" fmla="*/ 147 w 147"/>
                <a:gd name="T17" fmla="*/ 17 h 97"/>
                <a:gd name="T18" fmla="*/ 134 w 147"/>
                <a:gd name="T19" fmla="*/ 23 h 97"/>
                <a:gd name="T20" fmla="*/ 132 w 147"/>
                <a:gd name="T21" fmla="*/ 23 h 97"/>
                <a:gd name="T22" fmla="*/ 127 w 147"/>
                <a:gd name="T23" fmla="*/ 19 h 97"/>
                <a:gd name="T24" fmla="*/ 130 w 147"/>
                <a:gd name="T25" fmla="*/ 12 h 97"/>
                <a:gd name="T26" fmla="*/ 139 w 147"/>
                <a:gd name="T27" fmla="*/ 8 h 97"/>
                <a:gd name="T28" fmla="*/ 135 w 147"/>
                <a:gd name="T29" fmla="*/ 7 h 97"/>
                <a:gd name="T30" fmla="*/ 82 w 147"/>
                <a:gd name="T31" fmla="*/ 0 h 97"/>
                <a:gd name="T32" fmla="*/ 31 w 147"/>
                <a:gd name="T33" fmla="*/ 8 h 97"/>
                <a:gd name="T34" fmla="*/ 4 w 147"/>
                <a:gd name="T35" fmla="*/ 11 h 97"/>
                <a:gd name="T36" fmla="*/ 4 w 147"/>
                <a:gd name="T37" fmla="*/ 11 h 97"/>
                <a:gd name="T38" fmla="*/ 4 w 147"/>
                <a:gd name="T39" fmla="*/ 11 h 97"/>
                <a:gd name="T40" fmla="*/ 88 w 147"/>
                <a:gd name="T41" fmla="*/ 10 h 97"/>
                <a:gd name="T42" fmla="*/ 122 w 147"/>
                <a:gd name="T43" fmla="*/ 37 h 97"/>
                <a:gd name="T44" fmla="*/ 80 w 147"/>
                <a:gd name="T45" fmla="*/ 87 h 97"/>
                <a:gd name="T46" fmla="*/ 22 w 147"/>
                <a:gd name="T47" fmla="*/ 64 h 97"/>
                <a:gd name="T48" fmla="*/ 88 w 147"/>
                <a:gd name="T49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97">
                  <a:moveTo>
                    <a:pt x="4" y="1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7" y="34"/>
                    <a:pt x="7" y="40"/>
                    <a:pt x="8" y="43"/>
                  </a:cubicBezTo>
                  <a:cubicBezTo>
                    <a:pt x="9" y="50"/>
                    <a:pt x="6" y="60"/>
                    <a:pt x="18" y="77"/>
                  </a:cubicBezTo>
                  <a:cubicBezTo>
                    <a:pt x="29" y="95"/>
                    <a:pt x="60" y="97"/>
                    <a:pt x="80" y="97"/>
                  </a:cubicBezTo>
                  <a:cubicBezTo>
                    <a:pt x="101" y="96"/>
                    <a:pt x="116" y="87"/>
                    <a:pt x="120" y="81"/>
                  </a:cubicBezTo>
                  <a:cubicBezTo>
                    <a:pt x="128" y="71"/>
                    <a:pt x="131" y="57"/>
                    <a:pt x="134" y="48"/>
                  </a:cubicBezTo>
                  <a:cubicBezTo>
                    <a:pt x="137" y="39"/>
                    <a:pt x="137" y="37"/>
                    <a:pt x="143" y="29"/>
                  </a:cubicBezTo>
                  <a:cubicBezTo>
                    <a:pt x="146" y="26"/>
                    <a:pt x="147" y="21"/>
                    <a:pt x="147" y="17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4" y="23"/>
                    <a:pt x="133" y="23"/>
                    <a:pt x="132" y="23"/>
                  </a:cubicBezTo>
                  <a:cubicBezTo>
                    <a:pt x="130" y="23"/>
                    <a:pt x="128" y="22"/>
                    <a:pt x="127" y="19"/>
                  </a:cubicBezTo>
                  <a:cubicBezTo>
                    <a:pt x="126" y="17"/>
                    <a:pt x="127" y="13"/>
                    <a:pt x="130" y="12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7" y="8"/>
                    <a:pt x="135" y="7"/>
                    <a:pt x="135" y="7"/>
                  </a:cubicBezTo>
                  <a:cubicBezTo>
                    <a:pt x="112" y="0"/>
                    <a:pt x="82" y="0"/>
                    <a:pt x="82" y="0"/>
                  </a:cubicBezTo>
                  <a:cubicBezTo>
                    <a:pt x="63" y="0"/>
                    <a:pt x="43" y="5"/>
                    <a:pt x="31" y="8"/>
                  </a:cubicBezTo>
                  <a:cubicBezTo>
                    <a:pt x="21" y="10"/>
                    <a:pt x="9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  <a:moveTo>
                    <a:pt x="88" y="10"/>
                  </a:moveTo>
                  <a:cubicBezTo>
                    <a:pt x="88" y="10"/>
                    <a:pt x="125" y="11"/>
                    <a:pt x="122" y="37"/>
                  </a:cubicBezTo>
                  <a:cubicBezTo>
                    <a:pt x="119" y="66"/>
                    <a:pt x="118" y="86"/>
                    <a:pt x="80" y="87"/>
                  </a:cubicBezTo>
                  <a:cubicBezTo>
                    <a:pt x="42" y="89"/>
                    <a:pt x="29" y="77"/>
                    <a:pt x="22" y="64"/>
                  </a:cubicBezTo>
                  <a:cubicBezTo>
                    <a:pt x="19" y="56"/>
                    <a:pt x="0" y="6"/>
                    <a:pt x="88" y="10"/>
                  </a:cubicBezTo>
                  <a:close/>
                </a:path>
              </a:pathLst>
            </a:custGeom>
            <a:solidFill>
              <a:srgbClr val="5D4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728D760D-0829-41F4-8D9E-D2FAB76E7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1898651"/>
              <a:ext cx="165100" cy="112713"/>
            </a:xfrm>
            <a:custGeom>
              <a:avLst/>
              <a:gdLst>
                <a:gd name="T0" fmla="*/ 24 w 28"/>
                <a:gd name="T1" fmla="*/ 8 h 19"/>
                <a:gd name="T2" fmla="*/ 15 w 28"/>
                <a:gd name="T3" fmla="*/ 4 h 19"/>
                <a:gd name="T4" fmla="*/ 8 w 28"/>
                <a:gd name="T5" fmla="*/ 2 h 19"/>
                <a:gd name="T6" fmla="*/ 1 w 28"/>
                <a:gd name="T7" fmla="*/ 5 h 19"/>
                <a:gd name="T8" fmla="*/ 4 w 28"/>
                <a:gd name="T9" fmla="*/ 12 h 19"/>
                <a:gd name="T10" fmla="*/ 7 w 28"/>
                <a:gd name="T11" fmla="*/ 13 h 19"/>
                <a:gd name="T12" fmla="*/ 19 w 28"/>
                <a:gd name="T13" fmla="*/ 19 h 19"/>
                <a:gd name="T14" fmla="*/ 22 w 28"/>
                <a:gd name="T15" fmla="*/ 19 h 19"/>
                <a:gd name="T16" fmla="*/ 27 w 28"/>
                <a:gd name="T17" fmla="*/ 15 h 19"/>
                <a:gd name="T18" fmla="*/ 24 w 28"/>
                <a:gd name="T1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9">
                  <a:moveTo>
                    <a:pt x="24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2" y="2"/>
                    <a:pt x="1" y="5"/>
                  </a:cubicBezTo>
                  <a:cubicBezTo>
                    <a:pt x="0" y="8"/>
                    <a:pt x="1" y="11"/>
                    <a:pt x="4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9"/>
                    <a:pt x="21" y="19"/>
                    <a:pt x="22" y="19"/>
                  </a:cubicBezTo>
                  <a:cubicBezTo>
                    <a:pt x="24" y="19"/>
                    <a:pt x="26" y="18"/>
                    <a:pt x="27" y="15"/>
                  </a:cubicBezTo>
                  <a:cubicBezTo>
                    <a:pt x="28" y="13"/>
                    <a:pt x="27" y="9"/>
                    <a:pt x="24" y="8"/>
                  </a:cubicBezTo>
                  <a:close/>
                </a:path>
              </a:pathLst>
            </a:custGeom>
            <a:solidFill>
              <a:srgbClr val="5D4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D42B3D71-7834-4E61-AF38-6EA527AD6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1898651"/>
              <a:ext cx="165100" cy="112713"/>
            </a:xfrm>
            <a:custGeom>
              <a:avLst/>
              <a:gdLst>
                <a:gd name="T0" fmla="*/ 4 w 28"/>
                <a:gd name="T1" fmla="*/ 8 h 19"/>
                <a:gd name="T2" fmla="*/ 13 w 28"/>
                <a:gd name="T3" fmla="*/ 4 h 19"/>
                <a:gd name="T4" fmla="*/ 19 w 28"/>
                <a:gd name="T5" fmla="*/ 2 h 19"/>
                <a:gd name="T6" fmla="*/ 27 w 28"/>
                <a:gd name="T7" fmla="*/ 5 h 19"/>
                <a:gd name="T8" fmla="*/ 24 w 28"/>
                <a:gd name="T9" fmla="*/ 12 h 19"/>
                <a:gd name="T10" fmla="*/ 21 w 28"/>
                <a:gd name="T11" fmla="*/ 13 h 19"/>
                <a:gd name="T12" fmla="*/ 8 w 28"/>
                <a:gd name="T13" fmla="*/ 19 h 19"/>
                <a:gd name="T14" fmla="*/ 6 w 28"/>
                <a:gd name="T15" fmla="*/ 19 h 19"/>
                <a:gd name="T16" fmla="*/ 1 w 28"/>
                <a:gd name="T17" fmla="*/ 15 h 19"/>
                <a:gd name="T18" fmla="*/ 4 w 28"/>
                <a:gd name="T1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9">
                  <a:moveTo>
                    <a:pt x="4" y="8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6" y="2"/>
                    <a:pt x="27" y="5"/>
                  </a:cubicBezTo>
                  <a:cubicBezTo>
                    <a:pt x="28" y="8"/>
                    <a:pt x="27" y="11"/>
                    <a:pt x="24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4" y="19"/>
                    <a:pt x="2" y="18"/>
                    <a:pt x="1" y="15"/>
                  </a:cubicBezTo>
                  <a:cubicBezTo>
                    <a:pt x="0" y="13"/>
                    <a:pt x="1" y="9"/>
                    <a:pt x="4" y="8"/>
                  </a:cubicBezTo>
                  <a:close/>
                </a:path>
              </a:pathLst>
            </a:custGeom>
            <a:solidFill>
              <a:srgbClr val="5D4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A91613E7-8968-4D7E-8276-9030D6398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3879851"/>
              <a:ext cx="3436937" cy="2065338"/>
            </a:xfrm>
            <a:custGeom>
              <a:avLst/>
              <a:gdLst>
                <a:gd name="T0" fmla="*/ 545 w 583"/>
                <a:gd name="T1" fmla="*/ 329 h 348"/>
                <a:gd name="T2" fmla="*/ 526 w 583"/>
                <a:gd name="T3" fmla="*/ 348 h 348"/>
                <a:gd name="T4" fmla="*/ 56 w 583"/>
                <a:gd name="T5" fmla="*/ 348 h 348"/>
                <a:gd name="T6" fmla="*/ 38 w 583"/>
                <a:gd name="T7" fmla="*/ 329 h 348"/>
                <a:gd name="T8" fmla="*/ 0 w 583"/>
                <a:gd name="T9" fmla="*/ 19 h 348"/>
                <a:gd name="T10" fmla="*/ 21 w 583"/>
                <a:gd name="T11" fmla="*/ 0 h 348"/>
                <a:gd name="T12" fmla="*/ 561 w 583"/>
                <a:gd name="T13" fmla="*/ 0 h 348"/>
                <a:gd name="T14" fmla="*/ 583 w 583"/>
                <a:gd name="T15" fmla="*/ 19 h 348"/>
                <a:gd name="T16" fmla="*/ 545 w 583"/>
                <a:gd name="T17" fmla="*/ 3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" h="348">
                  <a:moveTo>
                    <a:pt x="545" y="329"/>
                  </a:moveTo>
                  <a:cubicBezTo>
                    <a:pt x="545" y="339"/>
                    <a:pt x="536" y="348"/>
                    <a:pt x="526" y="348"/>
                  </a:cubicBezTo>
                  <a:cubicBezTo>
                    <a:pt x="56" y="348"/>
                    <a:pt x="56" y="348"/>
                    <a:pt x="56" y="348"/>
                  </a:cubicBezTo>
                  <a:cubicBezTo>
                    <a:pt x="46" y="348"/>
                    <a:pt x="38" y="339"/>
                    <a:pt x="38" y="32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3" y="0"/>
                    <a:pt x="583" y="8"/>
                    <a:pt x="583" y="19"/>
                  </a:cubicBezTo>
                  <a:lnTo>
                    <a:pt x="545" y="329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0C94E4FB-C235-4CA9-984B-95E4F23E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925" y="5932488"/>
              <a:ext cx="3024187" cy="18415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E0ECA2EA-FBBC-4249-9833-8D9456983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9725" y="4740276"/>
              <a:ext cx="388937" cy="396875"/>
            </a:xfrm>
            <a:prstGeom prst="ellipse">
              <a:avLst/>
            </a:pr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9AA9971-4F39-4D1C-BAB7-3D26A1EA5726}"/>
              </a:ext>
            </a:extLst>
          </p:cNvPr>
          <p:cNvSpPr txBox="1"/>
          <p:nvPr/>
        </p:nvSpPr>
        <p:spPr>
          <a:xfrm>
            <a:off x="4487158" y="1440824"/>
            <a:ext cx="4096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b="1" dirty="0">
                <a:latin typeface="+mj-lt"/>
              </a:rPr>
              <a:t>Néhány tipp a minél jobb felüdüléshez</a:t>
            </a:r>
            <a:endParaRPr lang="en-US" sz="21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CE231-0B6F-4E9C-BFE0-DA198124B727}"/>
              </a:ext>
            </a:extLst>
          </p:cNvPr>
          <p:cNvSpPr txBox="1"/>
          <p:nvPr/>
        </p:nvSpPr>
        <p:spPr>
          <a:xfrm>
            <a:off x="4480960" y="2157912"/>
            <a:ext cx="4096690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Hire two private investigators. Get them to follow each other.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Major in philosophy. Ask people WHY they would like fries with that.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Go into a crowded elevator and say, “I bet you’re all wondering why I gathered you here,” with a straight face.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Make vanilla pudding. Put in mayo jar. Eat in public.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Become a teacher. Make a test where every answer is “C”. Enjoy the show.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Buy a horse, name it “Oscar Takes The Lead,” enter it in horse races.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Invite someone into your office, turn around in office chair and say, “I’ve been expecting you…”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Buy a parrot. Teach the parrot to say</a:t>
            </a:r>
            <a:r>
              <a:rPr lang="hu-HU" sz="900" dirty="0"/>
              <a:t>: </a:t>
            </a:r>
            <a:r>
              <a:rPr lang="en-US" sz="900" dirty="0"/>
              <a:t>”Help! I’ve been turned into a parrot!”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Follow joggers around in a car blasting “Eye of the Tiger” for encouragement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Put blue Gatorade in a Windex bottle. Drink it in public.</a:t>
            </a:r>
            <a:endParaRPr lang="hu-HU" sz="9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Take </a:t>
            </a:r>
            <a:r>
              <a:rPr lang="en-US" sz="900" dirty="0" err="1"/>
              <a:t>mentos</a:t>
            </a:r>
            <a:r>
              <a:rPr lang="en-US" sz="900" dirty="0"/>
              <a:t> and freeze into ice cubes. Put the ice cubes into your friend’s soda. After five minutes their drink will randomly explode.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Buy a turtle. Name it “The Speed of Light.” Tell everyone that I can run faster than The Speed of Light.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/>
              <a:t>Jump into a taxi and scream “Follow that car!”</a:t>
            </a:r>
          </a:p>
        </p:txBody>
      </p:sp>
    </p:spTree>
    <p:extLst>
      <p:ext uri="{BB962C8B-B14F-4D97-AF65-F5344CB8AC3E}">
        <p14:creationId xmlns:p14="http://schemas.microsoft.com/office/powerpoint/2010/main" val="89465569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63" grpId="0" build="p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892A76-EE86-4040-ADA3-062BC3387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b="1" dirty="0"/>
              <a:t>CSS Tulajdonságok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76333-DE24-4F28-A638-DF466859A7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Vagyis lépjünk a tettek mezejére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AE212-9DD4-4741-8E1B-14391CBFF620}"/>
              </a:ext>
            </a:extLst>
          </p:cNvPr>
          <p:cNvSpPr txBox="1"/>
          <p:nvPr/>
        </p:nvSpPr>
        <p:spPr>
          <a:xfrm>
            <a:off x="3556735" y="2019238"/>
            <a:ext cx="323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Ugye emlékeztek </a:t>
            </a:r>
            <a:r>
              <a:rPr lang="hu-HU" b="1" dirty="0" err="1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Udvi</a:t>
            </a:r>
            <a:r>
              <a:rPr lang="hu-HU" b="1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múlt heti HTML oktatására?</a:t>
            </a:r>
            <a:endParaRPr lang="en-US" b="1" dirty="0"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526F0-FB1F-48D6-87EC-B83E59592F82}"/>
              </a:ext>
            </a:extLst>
          </p:cNvPr>
          <p:cNvSpPr txBox="1"/>
          <p:nvPr/>
        </p:nvSpPr>
        <p:spPr>
          <a:xfrm>
            <a:off x="3562556" y="2969840"/>
            <a:ext cx="33740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Nagyon remélem, hogy igen! Hiszen most fogjuk megérteni a különböző CSS tulajdonságokat, azok használhatóságát és adaptáljuk a </a:t>
            </a:r>
            <a:r>
              <a:rPr lang="hu-HU" sz="900" dirty="0" err="1"/>
              <a:t>html</a:t>
            </a:r>
            <a:r>
              <a:rPr lang="hu-HU" sz="900" dirty="0"/>
              <a:t> állományunkban is az itt következőket.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E680B700-7FDC-42C0-A5D8-80DD781643EB}"/>
              </a:ext>
            </a:extLst>
          </p:cNvPr>
          <p:cNvGrpSpPr/>
          <p:nvPr/>
        </p:nvGrpSpPr>
        <p:grpSpPr>
          <a:xfrm rot="16200000">
            <a:off x="7762927" y="1690985"/>
            <a:ext cx="3494468" cy="3481758"/>
            <a:chOff x="8548688" y="965201"/>
            <a:chExt cx="3054350" cy="3043238"/>
          </a:xfrm>
          <a:solidFill>
            <a:schemeClr val="bg1">
              <a:lumMod val="85000"/>
            </a:schemeClr>
          </a:solidFill>
        </p:grpSpPr>
        <p:sp>
          <p:nvSpPr>
            <p:cNvPr id="731" name="Freeform 104">
              <a:extLst>
                <a:ext uri="{FF2B5EF4-FFF2-40B4-BE49-F238E27FC236}">
                  <a16:creationId xmlns:a16="http://schemas.microsoft.com/office/drawing/2014/main" id="{6975E7CC-79D4-48BE-B3A5-B2A053429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4838" y="3533776"/>
              <a:ext cx="171450" cy="174625"/>
            </a:xfrm>
            <a:custGeom>
              <a:avLst/>
              <a:gdLst>
                <a:gd name="T0" fmla="*/ 13 w 100"/>
                <a:gd name="T1" fmla="*/ 56 h 102"/>
                <a:gd name="T2" fmla="*/ 22 w 100"/>
                <a:gd name="T3" fmla="*/ 66 h 102"/>
                <a:gd name="T4" fmla="*/ 50 w 100"/>
                <a:gd name="T5" fmla="*/ 97 h 102"/>
                <a:gd name="T6" fmla="*/ 58 w 100"/>
                <a:gd name="T7" fmla="*/ 101 h 102"/>
                <a:gd name="T8" fmla="*/ 63 w 100"/>
                <a:gd name="T9" fmla="*/ 100 h 102"/>
                <a:gd name="T10" fmla="*/ 74 w 100"/>
                <a:gd name="T11" fmla="*/ 91 h 102"/>
                <a:gd name="T12" fmla="*/ 89 w 100"/>
                <a:gd name="T13" fmla="*/ 77 h 102"/>
                <a:gd name="T14" fmla="*/ 96 w 100"/>
                <a:gd name="T15" fmla="*/ 71 h 102"/>
                <a:gd name="T16" fmla="*/ 100 w 100"/>
                <a:gd name="T17" fmla="*/ 66 h 102"/>
                <a:gd name="T18" fmla="*/ 100 w 100"/>
                <a:gd name="T19" fmla="*/ 62 h 102"/>
                <a:gd name="T20" fmla="*/ 98 w 100"/>
                <a:gd name="T21" fmla="*/ 58 h 102"/>
                <a:gd name="T22" fmla="*/ 92 w 100"/>
                <a:gd name="T23" fmla="*/ 51 h 102"/>
                <a:gd name="T24" fmla="*/ 82 w 100"/>
                <a:gd name="T25" fmla="*/ 40 h 102"/>
                <a:gd name="T26" fmla="*/ 54 w 100"/>
                <a:gd name="T27" fmla="*/ 9 h 102"/>
                <a:gd name="T28" fmla="*/ 43 w 100"/>
                <a:gd name="T29" fmla="*/ 1 h 102"/>
                <a:gd name="T30" fmla="*/ 38 w 100"/>
                <a:gd name="T31" fmla="*/ 2 h 102"/>
                <a:gd name="T32" fmla="*/ 29 w 100"/>
                <a:gd name="T33" fmla="*/ 8 h 102"/>
                <a:gd name="T34" fmla="*/ 15 w 100"/>
                <a:gd name="T35" fmla="*/ 20 h 102"/>
                <a:gd name="T36" fmla="*/ 5 w 100"/>
                <a:gd name="T37" fmla="*/ 28 h 102"/>
                <a:gd name="T38" fmla="*/ 0 w 100"/>
                <a:gd name="T39" fmla="*/ 37 h 102"/>
                <a:gd name="T40" fmla="*/ 12 w 100"/>
                <a:gd name="T41" fmla="*/ 54 h 102"/>
                <a:gd name="T42" fmla="*/ 42 w 100"/>
                <a:gd name="T43" fmla="*/ 10 h 102"/>
                <a:gd name="T44" fmla="*/ 50 w 100"/>
                <a:gd name="T45" fmla="*/ 18 h 102"/>
                <a:gd name="T46" fmla="*/ 69 w 100"/>
                <a:gd name="T47" fmla="*/ 39 h 102"/>
                <a:gd name="T48" fmla="*/ 89 w 100"/>
                <a:gd name="T49" fmla="*/ 61 h 102"/>
                <a:gd name="T50" fmla="*/ 88 w 100"/>
                <a:gd name="T51" fmla="*/ 65 h 102"/>
                <a:gd name="T52" fmla="*/ 79 w 100"/>
                <a:gd name="T53" fmla="*/ 73 h 102"/>
                <a:gd name="T54" fmla="*/ 72 w 100"/>
                <a:gd name="T55" fmla="*/ 80 h 102"/>
                <a:gd name="T56" fmla="*/ 63 w 100"/>
                <a:gd name="T57" fmla="*/ 71 h 102"/>
                <a:gd name="T58" fmla="*/ 43 w 100"/>
                <a:gd name="T59" fmla="*/ 50 h 102"/>
                <a:gd name="T60" fmla="*/ 22 w 100"/>
                <a:gd name="T61" fmla="*/ 27 h 102"/>
                <a:gd name="T62" fmla="*/ 35 w 100"/>
                <a:gd name="T63" fmla="*/ 15 h 102"/>
                <a:gd name="T64" fmla="*/ 11 w 100"/>
                <a:gd name="T65" fmla="*/ 35 h 102"/>
                <a:gd name="T66" fmla="*/ 14 w 100"/>
                <a:gd name="T67" fmla="*/ 32 h 102"/>
                <a:gd name="T68" fmla="*/ 52 w 100"/>
                <a:gd name="T69" fmla="*/ 73 h 102"/>
                <a:gd name="T70" fmla="*/ 65 w 100"/>
                <a:gd name="T71" fmla="*/ 86 h 102"/>
                <a:gd name="T72" fmla="*/ 58 w 100"/>
                <a:gd name="T73" fmla="*/ 91 h 102"/>
                <a:gd name="T74" fmla="*/ 56 w 100"/>
                <a:gd name="T75" fmla="*/ 90 h 102"/>
                <a:gd name="T76" fmla="*/ 49 w 100"/>
                <a:gd name="T77" fmla="*/ 82 h 102"/>
                <a:gd name="T78" fmla="*/ 25 w 100"/>
                <a:gd name="T79" fmla="*/ 55 h 102"/>
                <a:gd name="T80" fmla="*/ 10 w 100"/>
                <a:gd name="T81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2">
                  <a:moveTo>
                    <a:pt x="12" y="54"/>
                  </a:moveTo>
                  <a:cubicBezTo>
                    <a:pt x="12" y="55"/>
                    <a:pt x="12" y="55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59"/>
                    <a:pt x="19" y="63"/>
                    <a:pt x="22" y="66"/>
                  </a:cubicBezTo>
                  <a:cubicBezTo>
                    <a:pt x="29" y="73"/>
                    <a:pt x="35" y="80"/>
                    <a:pt x="41" y="87"/>
                  </a:cubicBezTo>
                  <a:cubicBezTo>
                    <a:pt x="44" y="90"/>
                    <a:pt x="47" y="93"/>
                    <a:pt x="50" y="97"/>
                  </a:cubicBezTo>
                  <a:cubicBezTo>
                    <a:pt x="50" y="97"/>
                    <a:pt x="51" y="98"/>
                    <a:pt x="52" y="99"/>
                  </a:cubicBezTo>
                  <a:cubicBezTo>
                    <a:pt x="54" y="101"/>
                    <a:pt x="56" y="102"/>
                    <a:pt x="58" y="101"/>
                  </a:cubicBezTo>
                  <a:cubicBezTo>
                    <a:pt x="58" y="101"/>
                    <a:pt x="59" y="101"/>
                    <a:pt x="59" y="101"/>
                  </a:cubicBezTo>
                  <a:cubicBezTo>
                    <a:pt x="60" y="101"/>
                    <a:pt x="62" y="101"/>
                    <a:pt x="63" y="100"/>
                  </a:cubicBezTo>
                  <a:cubicBezTo>
                    <a:pt x="64" y="98"/>
                    <a:pt x="66" y="97"/>
                    <a:pt x="68" y="95"/>
                  </a:cubicBezTo>
                  <a:cubicBezTo>
                    <a:pt x="70" y="94"/>
                    <a:pt x="72" y="92"/>
                    <a:pt x="74" y="91"/>
                  </a:cubicBezTo>
                  <a:cubicBezTo>
                    <a:pt x="75" y="89"/>
                    <a:pt x="77" y="88"/>
                    <a:pt x="79" y="86"/>
                  </a:cubicBezTo>
                  <a:cubicBezTo>
                    <a:pt x="82" y="83"/>
                    <a:pt x="86" y="80"/>
                    <a:pt x="89" y="77"/>
                  </a:cubicBezTo>
                  <a:cubicBezTo>
                    <a:pt x="90" y="76"/>
                    <a:pt x="92" y="75"/>
                    <a:pt x="93" y="73"/>
                  </a:cubicBezTo>
                  <a:cubicBezTo>
                    <a:pt x="94" y="73"/>
                    <a:pt x="95" y="72"/>
                    <a:pt x="96" y="71"/>
                  </a:cubicBezTo>
                  <a:cubicBezTo>
                    <a:pt x="96" y="71"/>
                    <a:pt x="97" y="70"/>
                    <a:pt x="98" y="69"/>
                  </a:cubicBezTo>
                  <a:cubicBezTo>
                    <a:pt x="99" y="68"/>
                    <a:pt x="99" y="67"/>
                    <a:pt x="100" y="66"/>
                  </a:cubicBezTo>
                  <a:cubicBezTo>
                    <a:pt x="100" y="65"/>
                    <a:pt x="100" y="65"/>
                    <a:pt x="100" y="64"/>
                  </a:cubicBezTo>
                  <a:cubicBezTo>
                    <a:pt x="100" y="63"/>
                    <a:pt x="100" y="63"/>
                    <a:pt x="100" y="62"/>
                  </a:cubicBezTo>
                  <a:cubicBezTo>
                    <a:pt x="100" y="61"/>
                    <a:pt x="99" y="60"/>
                    <a:pt x="99" y="60"/>
                  </a:cubicBezTo>
                  <a:cubicBezTo>
                    <a:pt x="99" y="59"/>
                    <a:pt x="99" y="59"/>
                    <a:pt x="98" y="58"/>
                  </a:cubicBezTo>
                  <a:cubicBezTo>
                    <a:pt x="98" y="58"/>
                    <a:pt x="98" y="57"/>
                    <a:pt x="97" y="57"/>
                  </a:cubicBezTo>
                  <a:cubicBezTo>
                    <a:pt x="96" y="55"/>
                    <a:pt x="94" y="53"/>
                    <a:pt x="92" y="51"/>
                  </a:cubicBezTo>
                  <a:cubicBezTo>
                    <a:pt x="91" y="49"/>
                    <a:pt x="89" y="47"/>
                    <a:pt x="87" y="45"/>
                  </a:cubicBezTo>
                  <a:cubicBezTo>
                    <a:pt x="86" y="44"/>
                    <a:pt x="84" y="42"/>
                    <a:pt x="82" y="40"/>
                  </a:cubicBezTo>
                  <a:cubicBezTo>
                    <a:pt x="79" y="37"/>
                    <a:pt x="76" y="33"/>
                    <a:pt x="73" y="30"/>
                  </a:cubicBezTo>
                  <a:cubicBezTo>
                    <a:pt x="67" y="23"/>
                    <a:pt x="60" y="16"/>
                    <a:pt x="54" y="9"/>
                  </a:cubicBezTo>
                  <a:cubicBezTo>
                    <a:pt x="53" y="7"/>
                    <a:pt x="51" y="6"/>
                    <a:pt x="50" y="4"/>
                  </a:cubicBezTo>
                  <a:cubicBezTo>
                    <a:pt x="48" y="2"/>
                    <a:pt x="45" y="0"/>
                    <a:pt x="43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9" y="2"/>
                    <a:pt x="38" y="2"/>
                  </a:cubicBezTo>
                  <a:cubicBezTo>
                    <a:pt x="37" y="2"/>
                    <a:pt x="37" y="3"/>
                    <a:pt x="36" y="3"/>
                  </a:cubicBezTo>
                  <a:cubicBezTo>
                    <a:pt x="33" y="5"/>
                    <a:pt x="31" y="6"/>
                    <a:pt x="29" y="8"/>
                  </a:cubicBezTo>
                  <a:cubicBezTo>
                    <a:pt x="26" y="10"/>
                    <a:pt x="22" y="13"/>
                    <a:pt x="19" y="16"/>
                  </a:cubicBezTo>
                  <a:cubicBezTo>
                    <a:pt x="18" y="17"/>
                    <a:pt x="16" y="19"/>
                    <a:pt x="15" y="20"/>
                  </a:cubicBezTo>
                  <a:cubicBezTo>
                    <a:pt x="13" y="22"/>
                    <a:pt x="11" y="23"/>
                    <a:pt x="9" y="25"/>
                  </a:cubicBezTo>
                  <a:cubicBezTo>
                    <a:pt x="8" y="26"/>
                    <a:pt x="6" y="27"/>
                    <a:pt x="5" y="28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40"/>
                    <a:pt x="2" y="42"/>
                    <a:pt x="4" y="44"/>
                  </a:cubicBezTo>
                  <a:cubicBezTo>
                    <a:pt x="6" y="48"/>
                    <a:pt x="9" y="51"/>
                    <a:pt x="12" y="54"/>
                  </a:cubicBezTo>
                  <a:close/>
                  <a:moveTo>
                    <a:pt x="35" y="15"/>
                  </a:moveTo>
                  <a:cubicBezTo>
                    <a:pt x="38" y="13"/>
                    <a:pt x="40" y="11"/>
                    <a:pt x="42" y="10"/>
                  </a:cubicBezTo>
                  <a:cubicBezTo>
                    <a:pt x="43" y="11"/>
                    <a:pt x="44" y="12"/>
                    <a:pt x="45" y="13"/>
                  </a:cubicBezTo>
                  <a:cubicBezTo>
                    <a:pt x="47" y="15"/>
                    <a:pt x="49" y="17"/>
                    <a:pt x="50" y="18"/>
                  </a:cubicBezTo>
                  <a:cubicBezTo>
                    <a:pt x="53" y="22"/>
                    <a:pt x="57" y="25"/>
                    <a:pt x="60" y="29"/>
                  </a:cubicBezTo>
                  <a:cubicBezTo>
                    <a:pt x="63" y="32"/>
                    <a:pt x="66" y="36"/>
                    <a:pt x="69" y="39"/>
                  </a:cubicBezTo>
                  <a:cubicBezTo>
                    <a:pt x="72" y="43"/>
                    <a:pt x="76" y="46"/>
                    <a:pt x="79" y="50"/>
                  </a:cubicBezTo>
                  <a:cubicBezTo>
                    <a:pt x="82" y="54"/>
                    <a:pt x="85" y="57"/>
                    <a:pt x="89" y="61"/>
                  </a:cubicBezTo>
                  <a:cubicBezTo>
                    <a:pt x="89" y="62"/>
                    <a:pt x="90" y="63"/>
                    <a:pt x="90" y="63"/>
                  </a:cubicBezTo>
                  <a:cubicBezTo>
                    <a:pt x="90" y="64"/>
                    <a:pt x="89" y="65"/>
                    <a:pt x="88" y="65"/>
                  </a:cubicBezTo>
                  <a:cubicBezTo>
                    <a:pt x="88" y="66"/>
                    <a:pt x="87" y="67"/>
                    <a:pt x="86" y="68"/>
                  </a:cubicBezTo>
                  <a:cubicBezTo>
                    <a:pt x="84" y="69"/>
                    <a:pt x="81" y="71"/>
                    <a:pt x="79" y="73"/>
                  </a:cubicBezTo>
                  <a:cubicBezTo>
                    <a:pt x="77" y="75"/>
                    <a:pt x="75" y="77"/>
                    <a:pt x="73" y="79"/>
                  </a:cubicBezTo>
                  <a:cubicBezTo>
                    <a:pt x="73" y="79"/>
                    <a:pt x="72" y="80"/>
                    <a:pt x="72" y="80"/>
                  </a:cubicBezTo>
                  <a:cubicBezTo>
                    <a:pt x="70" y="79"/>
                    <a:pt x="69" y="77"/>
                    <a:pt x="68" y="76"/>
                  </a:cubicBezTo>
                  <a:cubicBezTo>
                    <a:pt x="66" y="74"/>
                    <a:pt x="65" y="72"/>
                    <a:pt x="63" y="71"/>
                  </a:cubicBezTo>
                  <a:cubicBezTo>
                    <a:pt x="60" y="67"/>
                    <a:pt x="56" y="63"/>
                    <a:pt x="53" y="60"/>
                  </a:cubicBezTo>
                  <a:cubicBezTo>
                    <a:pt x="50" y="56"/>
                    <a:pt x="47" y="53"/>
                    <a:pt x="43" y="50"/>
                  </a:cubicBezTo>
                  <a:cubicBezTo>
                    <a:pt x="40" y="46"/>
                    <a:pt x="37" y="43"/>
                    <a:pt x="33" y="39"/>
                  </a:cubicBezTo>
                  <a:cubicBezTo>
                    <a:pt x="30" y="35"/>
                    <a:pt x="26" y="31"/>
                    <a:pt x="22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1" y="19"/>
                    <a:pt x="33" y="17"/>
                    <a:pt x="35" y="15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1" y="35"/>
                  </a:cubicBezTo>
                  <a:cubicBezTo>
                    <a:pt x="12" y="35"/>
                    <a:pt x="12" y="34"/>
                    <a:pt x="13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21" y="39"/>
                    <a:pt x="27" y="45"/>
                    <a:pt x="33" y="52"/>
                  </a:cubicBezTo>
                  <a:cubicBezTo>
                    <a:pt x="39" y="59"/>
                    <a:pt x="46" y="66"/>
                    <a:pt x="52" y="73"/>
                  </a:cubicBezTo>
                  <a:cubicBezTo>
                    <a:pt x="55" y="75"/>
                    <a:pt x="57" y="78"/>
                    <a:pt x="59" y="80"/>
                  </a:cubicBezTo>
                  <a:cubicBezTo>
                    <a:pt x="61" y="82"/>
                    <a:pt x="63" y="84"/>
                    <a:pt x="65" y="86"/>
                  </a:cubicBezTo>
                  <a:cubicBezTo>
                    <a:pt x="64" y="87"/>
                    <a:pt x="63" y="88"/>
                    <a:pt x="62" y="88"/>
                  </a:cubicBezTo>
                  <a:cubicBezTo>
                    <a:pt x="60" y="89"/>
                    <a:pt x="59" y="90"/>
                    <a:pt x="58" y="91"/>
                  </a:cubicBezTo>
                  <a:cubicBezTo>
                    <a:pt x="58" y="91"/>
                    <a:pt x="58" y="91"/>
                    <a:pt x="58" y="92"/>
                  </a:cubicBezTo>
                  <a:cubicBezTo>
                    <a:pt x="57" y="91"/>
                    <a:pt x="57" y="91"/>
                    <a:pt x="56" y="90"/>
                  </a:cubicBezTo>
                  <a:cubicBezTo>
                    <a:pt x="55" y="89"/>
                    <a:pt x="54" y="87"/>
                    <a:pt x="53" y="86"/>
                  </a:cubicBezTo>
                  <a:cubicBezTo>
                    <a:pt x="52" y="84"/>
                    <a:pt x="51" y="83"/>
                    <a:pt x="49" y="82"/>
                  </a:cubicBezTo>
                  <a:cubicBezTo>
                    <a:pt x="48" y="80"/>
                    <a:pt x="46" y="78"/>
                    <a:pt x="44" y="76"/>
                  </a:cubicBezTo>
                  <a:cubicBezTo>
                    <a:pt x="38" y="69"/>
                    <a:pt x="31" y="62"/>
                    <a:pt x="25" y="55"/>
                  </a:cubicBezTo>
                  <a:cubicBezTo>
                    <a:pt x="21" y="50"/>
                    <a:pt x="16" y="46"/>
                    <a:pt x="13" y="41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2" name="Freeform 5">
              <a:extLst>
                <a:ext uri="{FF2B5EF4-FFF2-40B4-BE49-F238E27FC236}">
                  <a16:creationId xmlns:a16="http://schemas.microsoft.com/office/drawing/2014/main" id="{213B722C-63AE-4D15-A524-1EA75DA4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9925" y="1436688"/>
              <a:ext cx="285750" cy="393700"/>
            </a:xfrm>
            <a:custGeom>
              <a:avLst/>
              <a:gdLst>
                <a:gd name="T0" fmla="*/ 1 w 167"/>
                <a:gd name="T1" fmla="*/ 93 h 228"/>
                <a:gd name="T2" fmla="*/ 32 w 167"/>
                <a:gd name="T3" fmla="*/ 170 h 228"/>
                <a:gd name="T4" fmla="*/ 73 w 167"/>
                <a:gd name="T5" fmla="*/ 189 h 228"/>
                <a:gd name="T6" fmla="*/ 91 w 167"/>
                <a:gd name="T7" fmla="*/ 189 h 228"/>
                <a:gd name="T8" fmla="*/ 107 w 167"/>
                <a:gd name="T9" fmla="*/ 207 h 228"/>
                <a:gd name="T10" fmla="*/ 140 w 167"/>
                <a:gd name="T11" fmla="*/ 225 h 228"/>
                <a:gd name="T12" fmla="*/ 135 w 167"/>
                <a:gd name="T13" fmla="*/ 198 h 228"/>
                <a:gd name="T14" fmla="*/ 130 w 167"/>
                <a:gd name="T15" fmla="*/ 178 h 228"/>
                <a:gd name="T16" fmla="*/ 156 w 167"/>
                <a:gd name="T17" fmla="*/ 151 h 228"/>
                <a:gd name="T18" fmla="*/ 158 w 167"/>
                <a:gd name="T19" fmla="*/ 131 h 228"/>
                <a:gd name="T20" fmla="*/ 155 w 167"/>
                <a:gd name="T21" fmla="*/ 49 h 228"/>
                <a:gd name="T22" fmla="*/ 116 w 167"/>
                <a:gd name="T23" fmla="*/ 14 h 228"/>
                <a:gd name="T24" fmla="*/ 63 w 167"/>
                <a:gd name="T25" fmla="*/ 7 h 228"/>
                <a:gd name="T26" fmla="*/ 42 w 167"/>
                <a:gd name="T27" fmla="*/ 20 h 228"/>
                <a:gd name="T28" fmla="*/ 34 w 167"/>
                <a:gd name="T29" fmla="*/ 1 h 228"/>
                <a:gd name="T30" fmla="*/ 146 w 167"/>
                <a:gd name="T31" fmla="*/ 215 h 228"/>
                <a:gd name="T32" fmla="*/ 144 w 167"/>
                <a:gd name="T33" fmla="*/ 213 h 228"/>
                <a:gd name="T34" fmla="*/ 110 w 167"/>
                <a:gd name="T35" fmla="*/ 219 h 228"/>
                <a:gd name="T36" fmla="*/ 149 w 167"/>
                <a:gd name="T37" fmla="*/ 128 h 228"/>
                <a:gd name="T38" fmla="*/ 137 w 167"/>
                <a:gd name="T39" fmla="*/ 124 h 228"/>
                <a:gd name="T40" fmla="*/ 92 w 167"/>
                <a:gd name="T41" fmla="*/ 161 h 228"/>
                <a:gd name="T42" fmla="*/ 105 w 167"/>
                <a:gd name="T43" fmla="*/ 160 h 228"/>
                <a:gd name="T44" fmla="*/ 38 w 167"/>
                <a:gd name="T45" fmla="*/ 85 h 228"/>
                <a:gd name="T46" fmla="*/ 29 w 167"/>
                <a:gd name="T47" fmla="*/ 59 h 228"/>
                <a:gd name="T48" fmla="*/ 104 w 167"/>
                <a:gd name="T49" fmla="*/ 48 h 228"/>
                <a:gd name="T50" fmla="*/ 83 w 167"/>
                <a:gd name="T51" fmla="*/ 32 h 228"/>
                <a:gd name="T52" fmla="*/ 109 w 167"/>
                <a:gd name="T53" fmla="*/ 90 h 228"/>
                <a:gd name="T54" fmla="*/ 95 w 167"/>
                <a:gd name="T55" fmla="*/ 66 h 228"/>
                <a:gd name="T56" fmla="*/ 157 w 167"/>
                <a:gd name="T57" fmla="*/ 104 h 228"/>
                <a:gd name="T58" fmla="*/ 138 w 167"/>
                <a:gd name="T59" fmla="*/ 115 h 228"/>
                <a:gd name="T60" fmla="*/ 156 w 167"/>
                <a:gd name="T61" fmla="*/ 83 h 228"/>
                <a:gd name="T62" fmla="*/ 102 w 167"/>
                <a:gd name="T63" fmla="*/ 130 h 228"/>
                <a:gd name="T64" fmla="*/ 78 w 167"/>
                <a:gd name="T65" fmla="*/ 76 h 228"/>
                <a:gd name="T66" fmla="*/ 60 w 167"/>
                <a:gd name="T67" fmla="*/ 27 h 228"/>
                <a:gd name="T68" fmla="*/ 67 w 167"/>
                <a:gd name="T69" fmla="*/ 46 h 228"/>
                <a:gd name="T70" fmla="*/ 60 w 167"/>
                <a:gd name="T71" fmla="*/ 50 h 228"/>
                <a:gd name="T72" fmla="*/ 98 w 167"/>
                <a:gd name="T73" fmla="*/ 144 h 228"/>
                <a:gd name="T74" fmla="*/ 127 w 167"/>
                <a:gd name="T75" fmla="*/ 128 h 228"/>
                <a:gd name="T76" fmla="*/ 119 w 167"/>
                <a:gd name="T77" fmla="*/ 121 h 228"/>
                <a:gd name="T78" fmla="*/ 128 w 167"/>
                <a:gd name="T79" fmla="*/ 103 h 228"/>
                <a:gd name="T80" fmla="*/ 41 w 167"/>
                <a:gd name="T81" fmla="*/ 94 h 228"/>
                <a:gd name="T82" fmla="*/ 44 w 167"/>
                <a:gd name="T83" fmla="*/ 127 h 228"/>
                <a:gd name="T84" fmla="*/ 39 w 167"/>
                <a:gd name="T85" fmla="*/ 131 h 228"/>
                <a:gd name="T86" fmla="*/ 41 w 167"/>
                <a:gd name="T87" fmla="*/ 94 h 228"/>
                <a:gd name="T88" fmla="*/ 50 w 167"/>
                <a:gd name="T89" fmla="*/ 135 h 228"/>
                <a:gd name="T90" fmla="*/ 72 w 167"/>
                <a:gd name="T91" fmla="*/ 157 h 228"/>
                <a:gd name="T92" fmla="*/ 142 w 167"/>
                <a:gd name="T93" fmla="*/ 46 h 228"/>
                <a:gd name="T94" fmla="*/ 130 w 167"/>
                <a:gd name="T95" fmla="*/ 74 h 228"/>
                <a:gd name="T96" fmla="*/ 133 w 167"/>
                <a:gd name="T97" fmla="*/ 36 h 228"/>
                <a:gd name="T98" fmla="*/ 111 w 167"/>
                <a:gd name="T99" fmla="*/ 43 h 228"/>
                <a:gd name="T100" fmla="*/ 102 w 167"/>
                <a:gd name="T101" fmla="*/ 19 h 228"/>
                <a:gd name="T102" fmla="*/ 47 w 167"/>
                <a:gd name="T103" fmla="*/ 28 h 228"/>
                <a:gd name="T104" fmla="*/ 33 w 167"/>
                <a:gd name="T105" fmla="*/ 50 h 228"/>
                <a:gd name="T106" fmla="*/ 22 w 167"/>
                <a:gd name="T107" fmla="*/ 34 h 228"/>
                <a:gd name="T108" fmla="*/ 26 w 167"/>
                <a:gd name="T109" fmla="*/ 40 h 228"/>
                <a:gd name="T110" fmla="*/ 17 w 167"/>
                <a:gd name="T111" fmla="*/ 94 h 228"/>
                <a:gd name="T112" fmla="*/ 32 w 167"/>
                <a:gd name="T113" fmla="*/ 137 h 228"/>
                <a:gd name="T114" fmla="*/ 78 w 167"/>
                <a:gd name="T115" fmla="*/ 169 h 228"/>
                <a:gd name="T116" fmla="*/ 142 w 167"/>
                <a:gd name="T117" fmla="*/ 159 h 228"/>
                <a:gd name="T118" fmla="*/ 89 w 167"/>
                <a:gd name="T119" fmla="*/ 180 h 228"/>
                <a:gd name="T120" fmla="*/ 60 w 167"/>
                <a:gd name="T121" fmla="*/ 175 h 228"/>
                <a:gd name="T122" fmla="*/ 20 w 167"/>
                <a:gd name="T123" fmla="*/ 138 h 228"/>
                <a:gd name="T124" fmla="*/ 11 w 167"/>
                <a:gd name="T125" fmla="*/ 7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" h="228">
                  <a:moveTo>
                    <a:pt x="14" y="30"/>
                  </a:moveTo>
                  <a:cubicBezTo>
                    <a:pt x="12" y="33"/>
                    <a:pt x="11" y="35"/>
                    <a:pt x="10" y="38"/>
                  </a:cubicBezTo>
                  <a:cubicBezTo>
                    <a:pt x="8" y="42"/>
                    <a:pt x="7" y="46"/>
                    <a:pt x="6" y="51"/>
                  </a:cubicBezTo>
                  <a:cubicBezTo>
                    <a:pt x="4" y="56"/>
                    <a:pt x="3" y="60"/>
                    <a:pt x="3" y="65"/>
                  </a:cubicBezTo>
                  <a:cubicBezTo>
                    <a:pt x="2" y="67"/>
                    <a:pt x="2" y="70"/>
                    <a:pt x="2" y="73"/>
                  </a:cubicBezTo>
                  <a:cubicBezTo>
                    <a:pt x="1" y="75"/>
                    <a:pt x="1" y="77"/>
                    <a:pt x="1" y="79"/>
                  </a:cubicBezTo>
                  <a:cubicBezTo>
                    <a:pt x="0" y="84"/>
                    <a:pt x="0" y="88"/>
                    <a:pt x="1" y="93"/>
                  </a:cubicBezTo>
                  <a:cubicBezTo>
                    <a:pt x="1" y="98"/>
                    <a:pt x="2" y="103"/>
                    <a:pt x="3" y="108"/>
                  </a:cubicBezTo>
                  <a:cubicBezTo>
                    <a:pt x="4" y="113"/>
                    <a:pt x="5" y="117"/>
                    <a:pt x="6" y="122"/>
                  </a:cubicBezTo>
                  <a:cubicBezTo>
                    <a:pt x="7" y="126"/>
                    <a:pt x="8" y="130"/>
                    <a:pt x="9" y="135"/>
                  </a:cubicBezTo>
                  <a:cubicBezTo>
                    <a:pt x="11" y="139"/>
                    <a:pt x="13" y="144"/>
                    <a:pt x="15" y="148"/>
                  </a:cubicBezTo>
                  <a:cubicBezTo>
                    <a:pt x="16" y="150"/>
                    <a:pt x="17" y="152"/>
                    <a:pt x="18" y="154"/>
                  </a:cubicBezTo>
                  <a:cubicBezTo>
                    <a:pt x="20" y="156"/>
                    <a:pt x="21" y="158"/>
                    <a:pt x="22" y="160"/>
                  </a:cubicBezTo>
                  <a:cubicBezTo>
                    <a:pt x="25" y="164"/>
                    <a:pt x="29" y="167"/>
                    <a:pt x="32" y="170"/>
                  </a:cubicBezTo>
                  <a:cubicBezTo>
                    <a:pt x="34" y="172"/>
                    <a:pt x="36" y="173"/>
                    <a:pt x="38" y="175"/>
                  </a:cubicBezTo>
                  <a:cubicBezTo>
                    <a:pt x="40" y="176"/>
                    <a:pt x="42" y="177"/>
                    <a:pt x="44" y="178"/>
                  </a:cubicBezTo>
                  <a:cubicBezTo>
                    <a:pt x="46" y="179"/>
                    <a:pt x="48" y="180"/>
                    <a:pt x="50" y="181"/>
                  </a:cubicBezTo>
                  <a:cubicBezTo>
                    <a:pt x="52" y="182"/>
                    <a:pt x="53" y="183"/>
                    <a:pt x="55" y="183"/>
                  </a:cubicBezTo>
                  <a:cubicBezTo>
                    <a:pt x="59" y="185"/>
                    <a:pt x="64" y="187"/>
                    <a:pt x="69" y="188"/>
                  </a:cubicBezTo>
                  <a:cubicBezTo>
                    <a:pt x="70" y="188"/>
                    <a:pt x="71" y="188"/>
                    <a:pt x="72" y="189"/>
                  </a:cubicBezTo>
                  <a:cubicBezTo>
                    <a:pt x="72" y="189"/>
                    <a:pt x="72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9"/>
                    <a:pt x="75" y="189"/>
                    <a:pt x="75" y="189"/>
                  </a:cubicBezTo>
                  <a:cubicBezTo>
                    <a:pt x="75" y="189"/>
                    <a:pt x="76" y="189"/>
                    <a:pt x="77" y="189"/>
                  </a:cubicBezTo>
                  <a:cubicBezTo>
                    <a:pt x="79" y="189"/>
                    <a:pt x="81" y="189"/>
                    <a:pt x="83" y="189"/>
                  </a:cubicBezTo>
                  <a:cubicBezTo>
                    <a:pt x="86" y="189"/>
                    <a:pt x="89" y="189"/>
                    <a:pt x="91" y="189"/>
                  </a:cubicBezTo>
                  <a:cubicBezTo>
                    <a:pt x="94" y="188"/>
                    <a:pt x="96" y="188"/>
                    <a:pt x="98" y="187"/>
                  </a:cubicBezTo>
                  <a:cubicBezTo>
                    <a:pt x="100" y="187"/>
                    <a:pt x="103" y="186"/>
                    <a:pt x="105" y="186"/>
                  </a:cubicBezTo>
                  <a:cubicBezTo>
                    <a:pt x="107" y="185"/>
                    <a:pt x="110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9"/>
                    <a:pt x="115" y="194"/>
                    <a:pt x="116" y="199"/>
                  </a:cubicBezTo>
                  <a:cubicBezTo>
                    <a:pt x="115" y="200"/>
                    <a:pt x="113" y="201"/>
                    <a:pt x="112" y="203"/>
                  </a:cubicBezTo>
                  <a:cubicBezTo>
                    <a:pt x="110" y="204"/>
                    <a:pt x="108" y="205"/>
                    <a:pt x="107" y="207"/>
                  </a:cubicBezTo>
                  <a:cubicBezTo>
                    <a:pt x="106" y="208"/>
                    <a:pt x="104" y="209"/>
                    <a:pt x="103" y="211"/>
                  </a:cubicBezTo>
                  <a:cubicBezTo>
                    <a:pt x="101" y="213"/>
                    <a:pt x="99" y="216"/>
                    <a:pt x="99" y="219"/>
                  </a:cubicBezTo>
                  <a:cubicBezTo>
                    <a:pt x="99" y="222"/>
                    <a:pt x="101" y="225"/>
                    <a:pt x="103" y="226"/>
                  </a:cubicBezTo>
                  <a:cubicBezTo>
                    <a:pt x="105" y="227"/>
                    <a:pt x="108" y="228"/>
                    <a:pt x="110" y="228"/>
                  </a:cubicBezTo>
                  <a:cubicBezTo>
                    <a:pt x="112" y="228"/>
                    <a:pt x="114" y="228"/>
                    <a:pt x="116" y="228"/>
                  </a:cubicBezTo>
                  <a:cubicBezTo>
                    <a:pt x="120" y="228"/>
                    <a:pt x="125" y="227"/>
                    <a:pt x="129" y="226"/>
                  </a:cubicBezTo>
                  <a:cubicBezTo>
                    <a:pt x="132" y="226"/>
                    <a:pt x="136" y="226"/>
                    <a:pt x="140" y="225"/>
                  </a:cubicBezTo>
                  <a:cubicBezTo>
                    <a:pt x="142" y="225"/>
                    <a:pt x="145" y="225"/>
                    <a:pt x="147" y="224"/>
                  </a:cubicBezTo>
                  <a:cubicBezTo>
                    <a:pt x="148" y="224"/>
                    <a:pt x="150" y="223"/>
                    <a:pt x="151" y="222"/>
                  </a:cubicBezTo>
                  <a:cubicBezTo>
                    <a:pt x="152" y="222"/>
                    <a:pt x="153" y="221"/>
                    <a:pt x="154" y="220"/>
                  </a:cubicBezTo>
                  <a:cubicBezTo>
                    <a:pt x="155" y="219"/>
                    <a:pt x="155" y="217"/>
                    <a:pt x="155" y="216"/>
                  </a:cubicBezTo>
                  <a:cubicBezTo>
                    <a:pt x="155" y="211"/>
                    <a:pt x="152" y="207"/>
                    <a:pt x="149" y="205"/>
                  </a:cubicBezTo>
                  <a:cubicBezTo>
                    <a:pt x="147" y="204"/>
                    <a:pt x="146" y="203"/>
                    <a:pt x="144" y="203"/>
                  </a:cubicBezTo>
                  <a:cubicBezTo>
                    <a:pt x="141" y="201"/>
                    <a:pt x="138" y="200"/>
                    <a:pt x="135" y="198"/>
                  </a:cubicBezTo>
                  <a:cubicBezTo>
                    <a:pt x="134" y="198"/>
                    <a:pt x="133" y="198"/>
                    <a:pt x="132" y="197"/>
                  </a:cubicBezTo>
                  <a:cubicBezTo>
                    <a:pt x="131" y="197"/>
                    <a:pt x="131" y="197"/>
                    <a:pt x="131" y="197"/>
                  </a:cubicBezTo>
                  <a:cubicBezTo>
                    <a:pt x="129" y="196"/>
                    <a:pt x="129" y="196"/>
                    <a:pt x="127" y="195"/>
                  </a:cubicBezTo>
                  <a:cubicBezTo>
                    <a:pt x="127" y="195"/>
                    <a:pt x="126" y="195"/>
                    <a:pt x="126" y="195"/>
                  </a:cubicBezTo>
                  <a:cubicBezTo>
                    <a:pt x="125" y="195"/>
                    <a:pt x="125" y="195"/>
                    <a:pt x="125" y="194"/>
                  </a:cubicBezTo>
                  <a:cubicBezTo>
                    <a:pt x="124" y="190"/>
                    <a:pt x="123" y="186"/>
                    <a:pt x="121" y="181"/>
                  </a:cubicBezTo>
                  <a:cubicBezTo>
                    <a:pt x="124" y="180"/>
                    <a:pt x="127" y="179"/>
                    <a:pt x="130" y="178"/>
                  </a:cubicBezTo>
                  <a:cubicBezTo>
                    <a:pt x="132" y="177"/>
                    <a:pt x="134" y="177"/>
                    <a:pt x="137" y="176"/>
                  </a:cubicBezTo>
                  <a:cubicBezTo>
                    <a:pt x="139" y="175"/>
                    <a:pt x="141" y="174"/>
                    <a:pt x="143" y="173"/>
                  </a:cubicBezTo>
                  <a:cubicBezTo>
                    <a:pt x="145" y="172"/>
                    <a:pt x="146" y="171"/>
                    <a:pt x="148" y="170"/>
                  </a:cubicBezTo>
                  <a:cubicBezTo>
                    <a:pt x="150" y="168"/>
                    <a:pt x="152" y="167"/>
                    <a:pt x="154" y="165"/>
                  </a:cubicBezTo>
                  <a:cubicBezTo>
                    <a:pt x="157" y="163"/>
                    <a:pt x="160" y="160"/>
                    <a:pt x="162" y="158"/>
                  </a:cubicBezTo>
                  <a:cubicBezTo>
                    <a:pt x="164" y="156"/>
                    <a:pt x="164" y="153"/>
                    <a:pt x="162" y="151"/>
                  </a:cubicBezTo>
                  <a:cubicBezTo>
                    <a:pt x="160" y="149"/>
                    <a:pt x="158" y="149"/>
                    <a:pt x="156" y="151"/>
                  </a:cubicBezTo>
                  <a:cubicBezTo>
                    <a:pt x="154" y="153"/>
                    <a:pt x="153" y="154"/>
                    <a:pt x="151" y="155"/>
                  </a:cubicBezTo>
                  <a:cubicBezTo>
                    <a:pt x="150" y="155"/>
                    <a:pt x="149" y="154"/>
                    <a:pt x="149" y="153"/>
                  </a:cubicBezTo>
                  <a:cubicBezTo>
                    <a:pt x="147" y="151"/>
                    <a:pt x="146" y="150"/>
                    <a:pt x="145" y="149"/>
                  </a:cubicBezTo>
                  <a:cubicBezTo>
                    <a:pt x="145" y="148"/>
                    <a:pt x="146" y="148"/>
                    <a:pt x="146" y="147"/>
                  </a:cubicBezTo>
                  <a:cubicBezTo>
                    <a:pt x="148" y="146"/>
                    <a:pt x="150" y="144"/>
                    <a:pt x="151" y="142"/>
                  </a:cubicBezTo>
                  <a:cubicBezTo>
                    <a:pt x="153" y="140"/>
                    <a:pt x="154" y="139"/>
                    <a:pt x="155" y="137"/>
                  </a:cubicBezTo>
                  <a:cubicBezTo>
                    <a:pt x="156" y="135"/>
                    <a:pt x="157" y="133"/>
                    <a:pt x="158" y="131"/>
                  </a:cubicBezTo>
                  <a:cubicBezTo>
                    <a:pt x="161" y="126"/>
                    <a:pt x="163" y="121"/>
                    <a:pt x="164" y="116"/>
                  </a:cubicBezTo>
                  <a:cubicBezTo>
                    <a:pt x="165" y="111"/>
                    <a:pt x="166" y="106"/>
                    <a:pt x="166" y="100"/>
                  </a:cubicBezTo>
                  <a:cubicBezTo>
                    <a:pt x="167" y="95"/>
                    <a:pt x="166" y="90"/>
                    <a:pt x="166" y="86"/>
                  </a:cubicBezTo>
                  <a:cubicBezTo>
                    <a:pt x="165" y="80"/>
                    <a:pt x="164" y="75"/>
                    <a:pt x="163" y="70"/>
                  </a:cubicBezTo>
                  <a:cubicBezTo>
                    <a:pt x="162" y="67"/>
                    <a:pt x="162" y="65"/>
                    <a:pt x="161" y="63"/>
                  </a:cubicBezTo>
                  <a:cubicBezTo>
                    <a:pt x="160" y="60"/>
                    <a:pt x="159" y="57"/>
                    <a:pt x="158" y="55"/>
                  </a:cubicBezTo>
                  <a:cubicBezTo>
                    <a:pt x="157" y="53"/>
                    <a:pt x="156" y="51"/>
                    <a:pt x="155" y="49"/>
                  </a:cubicBezTo>
                  <a:cubicBezTo>
                    <a:pt x="154" y="47"/>
                    <a:pt x="153" y="45"/>
                    <a:pt x="151" y="43"/>
                  </a:cubicBezTo>
                  <a:cubicBezTo>
                    <a:pt x="150" y="40"/>
                    <a:pt x="148" y="38"/>
                    <a:pt x="146" y="36"/>
                  </a:cubicBezTo>
                  <a:cubicBezTo>
                    <a:pt x="144" y="34"/>
                    <a:pt x="143" y="32"/>
                    <a:pt x="141" y="31"/>
                  </a:cubicBezTo>
                  <a:cubicBezTo>
                    <a:pt x="139" y="29"/>
                    <a:pt x="137" y="27"/>
                    <a:pt x="136" y="26"/>
                  </a:cubicBezTo>
                  <a:cubicBezTo>
                    <a:pt x="134" y="24"/>
                    <a:pt x="131" y="22"/>
                    <a:pt x="129" y="21"/>
                  </a:cubicBezTo>
                  <a:cubicBezTo>
                    <a:pt x="127" y="19"/>
                    <a:pt x="125" y="18"/>
                    <a:pt x="123" y="17"/>
                  </a:cubicBezTo>
                  <a:cubicBezTo>
                    <a:pt x="121" y="16"/>
                    <a:pt x="119" y="14"/>
                    <a:pt x="116" y="14"/>
                  </a:cubicBezTo>
                  <a:cubicBezTo>
                    <a:pt x="112" y="12"/>
                    <a:pt x="107" y="10"/>
                    <a:pt x="103" y="9"/>
                  </a:cubicBezTo>
                  <a:cubicBezTo>
                    <a:pt x="99" y="8"/>
                    <a:pt x="94" y="7"/>
                    <a:pt x="89" y="6"/>
                  </a:cubicBezTo>
                  <a:cubicBezTo>
                    <a:pt x="87" y="6"/>
                    <a:pt x="84" y="6"/>
                    <a:pt x="82" y="6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6" y="5"/>
                    <a:pt x="75" y="6"/>
                    <a:pt x="74" y="6"/>
                  </a:cubicBezTo>
                  <a:cubicBezTo>
                    <a:pt x="71" y="6"/>
                    <a:pt x="68" y="6"/>
                    <a:pt x="66" y="6"/>
                  </a:cubicBezTo>
                  <a:cubicBezTo>
                    <a:pt x="65" y="7"/>
                    <a:pt x="64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1" y="7"/>
                    <a:pt x="61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cubicBezTo>
                    <a:pt x="56" y="9"/>
                    <a:pt x="54" y="10"/>
                    <a:pt x="52" y="12"/>
                  </a:cubicBezTo>
                  <a:cubicBezTo>
                    <a:pt x="50" y="13"/>
                    <a:pt x="47" y="15"/>
                    <a:pt x="45" y="16"/>
                  </a:cubicBezTo>
                  <a:cubicBezTo>
                    <a:pt x="44" y="17"/>
                    <a:pt x="43" y="19"/>
                    <a:pt x="42" y="20"/>
                  </a:cubicBezTo>
                  <a:cubicBezTo>
                    <a:pt x="40" y="18"/>
                    <a:pt x="38" y="16"/>
                    <a:pt x="35" y="15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6" y="12"/>
                    <a:pt x="38" y="10"/>
                    <a:pt x="41" y="8"/>
                  </a:cubicBezTo>
                  <a:cubicBezTo>
                    <a:pt x="42" y="6"/>
                    <a:pt x="42" y="3"/>
                    <a:pt x="41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2" y="3"/>
                    <a:pt x="30" y="4"/>
                    <a:pt x="29" y="6"/>
                  </a:cubicBezTo>
                  <a:cubicBezTo>
                    <a:pt x="27" y="8"/>
                    <a:pt x="25" y="10"/>
                    <a:pt x="24" y="13"/>
                  </a:cubicBezTo>
                  <a:cubicBezTo>
                    <a:pt x="21" y="16"/>
                    <a:pt x="18" y="20"/>
                    <a:pt x="16" y="24"/>
                  </a:cubicBezTo>
                  <a:cubicBezTo>
                    <a:pt x="16" y="26"/>
                    <a:pt x="15" y="28"/>
                    <a:pt x="14" y="30"/>
                  </a:cubicBezTo>
                  <a:close/>
                  <a:moveTo>
                    <a:pt x="146" y="215"/>
                  </a:move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lose/>
                  <a:moveTo>
                    <a:pt x="128" y="206"/>
                  </a:moveTo>
                  <a:cubicBezTo>
                    <a:pt x="129" y="206"/>
                    <a:pt x="130" y="206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2" y="207"/>
                    <a:pt x="134" y="208"/>
                    <a:pt x="135" y="209"/>
                  </a:cubicBezTo>
                  <a:cubicBezTo>
                    <a:pt x="137" y="209"/>
                    <a:pt x="138" y="210"/>
                    <a:pt x="140" y="211"/>
                  </a:cubicBezTo>
                  <a:cubicBezTo>
                    <a:pt x="141" y="212"/>
                    <a:pt x="143" y="212"/>
                    <a:pt x="144" y="213"/>
                  </a:cubicBezTo>
                  <a:cubicBezTo>
                    <a:pt x="145" y="214"/>
                    <a:pt x="145" y="214"/>
                    <a:pt x="145" y="215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2" y="216"/>
                    <a:pt x="140" y="216"/>
                  </a:cubicBezTo>
                  <a:cubicBezTo>
                    <a:pt x="139" y="216"/>
                    <a:pt x="137" y="216"/>
                    <a:pt x="136" y="216"/>
                  </a:cubicBezTo>
                  <a:cubicBezTo>
                    <a:pt x="134" y="216"/>
                    <a:pt x="132" y="217"/>
                    <a:pt x="130" y="217"/>
                  </a:cubicBezTo>
                  <a:cubicBezTo>
                    <a:pt x="126" y="217"/>
                    <a:pt x="122" y="218"/>
                    <a:pt x="118" y="218"/>
                  </a:cubicBezTo>
                  <a:cubicBezTo>
                    <a:pt x="115" y="219"/>
                    <a:pt x="112" y="219"/>
                    <a:pt x="110" y="219"/>
                  </a:cubicBezTo>
                  <a:cubicBezTo>
                    <a:pt x="110" y="219"/>
                    <a:pt x="10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13" y="213"/>
                    <a:pt x="118" y="209"/>
                    <a:pt x="123" y="205"/>
                  </a:cubicBezTo>
                  <a:cubicBezTo>
                    <a:pt x="124" y="205"/>
                    <a:pt x="124" y="205"/>
                    <a:pt x="125" y="204"/>
                  </a:cubicBezTo>
                  <a:cubicBezTo>
                    <a:pt x="126" y="205"/>
                    <a:pt x="127" y="205"/>
                    <a:pt x="128" y="206"/>
                  </a:cubicBezTo>
                  <a:close/>
                  <a:moveTo>
                    <a:pt x="151" y="125"/>
                  </a:moveTo>
                  <a:cubicBezTo>
                    <a:pt x="150" y="126"/>
                    <a:pt x="150" y="127"/>
                    <a:pt x="149" y="128"/>
                  </a:cubicBezTo>
                  <a:cubicBezTo>
                    <a:pt x="148" y="130"/>
                    <a:pt x="147" y="132"/>
                    <a:pt x="146" y="134"/>
                  </a:cubicBezTo>
                  <a:cubicBezTo>
                    <a:pt x="145" y="135"/>
                    <a:pt x="144" y="136"/>
                    <a:pt x="143" y="137"/>
                  </a:cubicBezTo>
                  <a:cubicBezTo>
                    <a:pt x="142" y="139"/>
                    <a:pt x="140" y="140"/>
                    <a:pt x="139" y="142"/>
                  </a:cubicBezTo>
                  <a:cubicBezTo>
                    <a:pt x="137" y="144"/>
                    <a:pt x="134" y="146"/>
                    <a:pt x="132" y="148"/>
                  </a:cubicBezTo>
                  <a:cubicBezTo>
                    <a:pt x="132" y="147"/>
                    <a:pt x="132" y="147"/>
                    <a:pt x="133" y="147"/>
                  </a:cubicBezTo>
                  <a:cubicBezTo>
                    <a:pt x="134" y="142"/>
                    <a:pt x="135" y="138"/>
                    <a:pt x="136" y="133"/>
                  </a:cubicBezTo>
                  <a:cubicBezTo>
                    <a:pt x="136" y="130"/>
                    <a:pt x="137" y="127"/>
                    <a:pt x="137" y="124"/>
                  </a:cubicBezTo>
                  <a:cubicBezTo>
                    <a:pt x="140" y="124"/>
                    <a:pt x="143" y="123"/>
                    <a:pt x="146" y="123"/>
                  </a:cubicBezTo>
                  <a:cubicBezTo>
                    <a:pt x="148" y="122"/>
                    <a:pt x="149" y="122"/>
                    <a:pt x="150" y="122"/>
                  </a:cubicBezTo>
                  <a:cubicBezTo>
                    <a:pt x="151" y="122"/>
                    <a:pt x="152" y="122"/>
                    <a:pt x="152" y="122"/>
                  </a:cubicBezTo>
                  <a:cubicBezTo>
                    <a:pt x="152" y="123"/>
                    <a:pt x="151" y="124"/>
                    <a:pt x="151" y="125"/>
                  </a:cubicBezTo>
                  <a:close/>
                  <a:moveTo>
                    <a:pt x="100" y="160"/>
                  </a:moveTo>
                  <a:cubicBezTo>
                    <a:pt x="98" y="161"/>
                    <a:pt x="97" y="161"/>
                    <a:pt x="95" y="161"/>
                  </a:cubicBezTo>
                  <a:cubicBezTo>
                    <a:pt x="94" y="161"/>
                    <a:pt x="93" y="161"/>
                    <a:pt x="92" y="161"/>
                  </a:cubicBezTo>
                  <a:cubicBezTo>
                    <a:pt x="89" y="161"/>
                    <a:pt x="87" y="161"/>
                    <a:pt x="84" y="161"/>
                  </a:cubicBezTo>
                  <a:cubicBezTo>
                    <a:pt x="83" y="161"/>
                    <a:pt x="82" y="160"/>
                    <a:pt x="81" y="160"/>
                  </a:cubicBezTo>
                  <a:cubicBezTo>
                    <a:pt x="83" y="158"/>
                    <a:pt x="86" y="155"/>
                    <a:pt x="88" y="153"/>
                  </a:cubicBezTo>
                  <a:cubicBezTo>
                    <a:pt x="89" y="152"/>
                    <a:pt x="90" y="151"/>
                    <a:pt x="91" y="150"/>
                  </a:cubicBezTo>
                  <a:cubicBezTo>
                    <a:pt x="92" y="151"/>
                    <a:pt x="93" y="152"/>
                    <a:pt x="94" y="153"/>
                  </a:cubicBezTo>
                  <a:cubicBezTo>
                    <a:pt x="96" y="154"/>
                    <a:pt x="98" y="156"/>
                    <a:pt x="100" y="157"/>
                  </a:cubicBezTo>
                  <a:cubicBezTo>
                    <a:pt x="101" y="158"/>
                    <a:pt x="103" y="159"/>
                    <a:pt x="105" y="160"/>
                  </a:cubicBezTo>
                  <a:cubicBezTo>
                    <a:pt x="103" y="160"/>
                    <a:pt x="101" y="160"/>
                    <a:pt x="100" y="160"/>
                  </a:cubicBezTo>
                  <a:close/>
                  <a:moveTo>
                    <a:pt x="46" y="56"/>
                  </a:moveTo>
                  <a:cubicBezTo>
                    <a:pt x="47" y="56"/>
                    <a:pt x="47" y="56"/>
                    <a:pt x="48" y="55"/>
                  </a:cubicBezTo>
                  <a:cubicBezTo>
                    <a:pt x="48" y="60"/>
                    <a:pt x="49" y="64"/>
                    <a:pt x="50" y="68"/>
                  </a:cubicBezTo>
                  <a:cubicBezTo>
                    <a:pt x="50" y="71"/>
                    <a:pt x="51" y="73"/>
                    <a:pt x="51" y="75"/>
                  </a:cubicBezTo>
                  <a:cubicBezTo>
                    <a:pt x="51" y="77"/>
                    <a:pt x="51" y="78"/>
                    <a:pt x="52" y="79"/>
                  </a:cubicBezTo>
                  <a:cubicBezTo>
                    <a:pt x="47" y="81"/>
                    <a:pt x="42" y="83"/>
                    <a:pt x="38" y="85"/>
                  </a:cubicBezTo>
                  <a:cubicBezTo>
                    <a:pt x="34" y="86"/>
                    <a:pt x="30" y="88"/>
                    <a:pt x="25" y="89"/>
                  </a:cubicBezTo>
                  <a:cubicBezTo>
                    <a:pt x="25" y="89"/>
                    <a:pt x="25" y="89"/>
                    <a:pt x="25" y="88"/>
                  </a:cubicBezTo>
                  <a:cubicBezTo>
                    <a:pt x="25" y="86"/>
                    <a:pt x="25" y="84"/>
                    <a:pt x="25" y="81"/>
                  </a:cubicBezTo>
                  <a:cubicBezTo>
                    <a:pt x="25" y="80"/>
                    <a:pt x="25" y="78"/>
                    <a:pt x="26" y="76"/>
                  </a:cubicBezTo>
                  <a:cubicBezTo>
                    <a:pt x="26" y="74"/>
                    <a:pt x="26" y="72"/>
                    <a:pt x="26" y="70"/>
                  </a:cubicBezTo>
                  <a:cubicBezTo>
                    <a:pt x="27" y="68"/>
                    <a:pt x="27" y="66"/>
                    <a:pt x="28" y="64"/>
                  </a:cubicBezTo>
                  <a:cubicBezTo>
                    <a:pt x="28" y="62"/>
                    <a:pt x="28" y="61"/>
                    <a:pt x="29" y="59"/>
                  </a:cubicBezTo>
                  <a:cubicBezTo>
                    <a:pt x="30" y="59"/>
                    <a:pt x="31" y="59"/>
                    <a:pt x="31" y="59"/>
                  </a:cubicBezTo>
                  <a:cubicBezTo>
                    <a:pt x="33" y="59"/>
                    <a:pt x="34" y="59"/>
                    <a:pt x="35" y="59"/>
                  </a:cubicBezTo>
                  <a:cubicBezTo>
                    <a:pt x="36" y="59"/>
                    <a:pt x="38" y="58"/>
                    <a:pt x="39" y="58"/>
                  </a:cubicBezTo>
                  <a:cubicBezTo>
                    <a:pt x="41" y="58"/>
                    <a:pt x="44" y="57"/>
                    <a:pt x="46" y="56"/>
                  </a:cubicBezTo>
                  <a:close/>
                  <a:moveTo>
                    <a:pt x="90" y="34"/>
                  </a:moveTo>
                  <a:cubicBezTo>
                    <a:pt x="92" y="36"/>
                    <a:pt x="95" y="38"/>
                    <a:pt x="97" y="41"/>
                  </a:cubicBezTo>
                  <a:cubicBezTo>
                    <a:pt x="100" y="43"/>
                    <a:pt x="102" y="46"/>
                    <a:pt x="104" y="48"/>
                  </a:cubicBezTo>
                  <a:cubicBezTo>
                    <a:pt x="102" y="50"/>
                    <a:pt x="99" y="52"/>
                    <a:pt x="97" y="54"/>
                  </a:cubicBezTo>
                  <a:cubicBezTo>
                    <a:pt x="93" y="57"/>
                    <a:pt x="88" y="59"/>
                    <a:pt x="84" y="62"/>
                  </a:cubicBezTo>
                  <a:cubicBezTo>
                    <a:pt x="84" y="62"/>
                    <a:pt x="83" y="62"/>
                    <a:pt x="83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0" y="55"/>
                    <a:pt x="79" y="50"/>
                    <a:pt x="77" y="46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8" y="38"/>
                    <a:pt x="81" y="35"/>
                    <a:pt x="83" y="32"/>
                  </a:cubicBezTo>
                  <a:cubicBezTo>
                    <a:pt x="84" y="31"/>
                    <a:pt x="84" y="31"/>
                    <a:pt x="84" y="30"/>
                  </a:cubicBezTo>
                  <a:cubicBezTo>
                    <a:pt x="86" y="31"/>
                    <a:pt x="88" y="33"/>
                    <a:pt x="90" y="34"/>
                  </a:cubicBezTo>
                  <a:close/>
                  <a:moveTo>
                    <a:pt x="114" y="63"/>
                  </a:moveTo>
                  <a:cubicBezTo>
                    <a:pt x="117" y="68"/>
                    <a:pt x="119" y="73"/>
                    <a:pt x="121" y="78"/>
                  </a:cubicBezTo>
                  <a:cubicBezTo>
                    <a:pt x="122" y="80"/>
                    <a:pt x="123" y="82"/>
                    <a:pt x="124" y="84"/>
                  </a:cubicBezTo>
                  <a:cubicBezTo>
                    <a:pt x="121" y="85"/>
                    <a:pt x="118" y="86"/>
                    <a:pt x="115" y="88"/>
                  </a:cubicBezTo>
                  <a:cubicBezTo>
                    <a:pt x="113" y="88"/>
                    <a:pt x="111" y="89"/>
                    <a:pt x="109" y="90"/>
                  </a:cubicBezTo>
                  <a:cubicBezTo>
                    <a:pt x="107" y="91"/>
                    <a:pt x="104" y="92"/>
                    <a:pt x="102" y="94"/>
                  </a:cubicBezTo>
                  <a:cubicBezTo>
                    <a:pt x="100" y="94"/>
                    <a:pt x="98" y="95"/>
                    <a:pt x="97" y="96"/>
                  </a:cubicBezTo>
                  <a:cubicBezTo>
                    <a:pt x="97" y="96"/>
                    <a:pt x="97" y="96"/>
                    <a:pt x="96" y="95"/>
                  </a:cubicBezTo>
                  <a:cubicBezTo>
                    <a:pt x="95" y="91"/>
                    <a:pt x="93" y="87"/>
                    <a:pt x="92" y="83"/>
                  </a:cubicBezTo>
                  <a:cubicBezTo>
                    <a:pt x="90" y="80"/>
                    <a:pt x="88" y="76"/>
                    <a:pt x="87" y="73"/>
                  </a:cubicBezTo>
                  <a:cubicBezTo>
                    <a:pt x="87" y="72"/>
                    <a:pt x="87" y="72"/>
                    <a:pt x="86" y="71"/>
                  </a:cubicBezTo>
                  <a:cubicBezTo>
                    <a:pt x="89" y="70"/>
                    <a:pt x="92" y="68"/>
                    <a:pt x="95" y="66"/>
                  </a:cubicBezTo>
                  <a:cubicBezTo>
                    <a:pt x="99" y="64"/>
                    <a:pt x="103" y="61"/>
                    <a:pt x="107" y="58"/>
                  </a:cubicBezTo>
                  <a:cubicBezTo>
                    <a:pt x="108" y="57"/>
                    <a:pt x="109" y="57"/>
                    <a:pt x="110" y="56"/>
                  </a:cubicBezTo>
                  <a:cubicBezTo>
                    <a:pt x="111" y="58"/>
                    <a:pt x="113" y="61"/>
                    <a:pt x="114" y="63"/>
                  </a:cubicBezTo>
                  <a:close/>
                  <a:moveTo>
                    <a:pt x="156" y="84"/>
                  </a:moveTo>
                  <a:cubicBezTo>
                    <a:pt x="157" y="87"/>
                    <a:pt x="157" y="91"/>
                    <a:pt x="157" y="95"/>
                  </a:cubicBezTo>
                  <a:cubicBezTo>
                    <a:pt x="157" y="97"/>
                    <a:pt x="157" y="99"/>
                    <a:pt x="157" y="101"/>
                  </a:cubicBezTo>
                  <a:cubicBezTo>
                    <a:pt x="157" y="102"/>
                    <a:pt x="157" y="103"/>
                    <a:pt x="157" y="104"/>
                  </a:cubicBezTo>
                  <a:cubicBezTo>
                    <a:pt x="157" y="105"/>
                    <a:pt x="157" y="106"/>
                    <a:pt x="156" y="107"/>
                  </a:cubicBezTo>
                  <a:cubicBezTo>
                    <a:pt x="156" y="108"/>
                    <a:pt x="156" y="109"/>
                    <a:pt x="156" y="111"/>
                  </a:cubicBezTo>
                  <a:cubicBezTo>
                    <a:pt x="155" y="111"/>
                    <a:pt x="155" y="112"/>
                    <a:pt x="155" y="113"/>
                  </a:cubicBezTo>
                  <a:cubicBezTo>
                    <a:pt x="155" y="113"/>
                    <a:pt x="155" y="112"/>
                    <a:pt x="155" y="112"/>
                  </a:cubicBezTo>
                  <a:cubicBezTo>
                    <a:pt x="153" y="112"/>
                    <a:pt x="151" y="113"/>
                    <a:pt x="150" y="113"/>
                  </a:cubicBezTo>
                  <a:cubicBezTo>
                    <a:pt x="148" y="113"/>
                    <a:pt x="145" y="113"/>
                    <a:pt x="143" y="114"/>
                  </a:cubicBezTo>
                  <a:cubicBezTo>
                    <a:pt x="141" y="114"/>
                    <a:pt x="139" y="114"/>
                    <a:pt x="138" y="115"/>
                  </a:cubicBezTo>
                  <a:cubicBezTo>
                    <a:pt x="138" y="111"/>
                    <a:pt x="138" y="108"/>
                    <a:pt x="137" y="104"/>
                  </a:cubicBezTo>
                  <a:cubicBezTo>
                    <a:pt x="137" y="101"/>
                    <a:pt x="136" y="99"/>
                    <a:pt x="136" y="96"/>
                  </a:cubicBezTo>
                  <a:cubicBezTo>
                    <a:pt x="135" y="94"/>
                    <a:pt x="135" y="92"/>
                    <a:pt x="135" y="90"/>
                  </a:cubicBezTo>
                  <a:cubicBezTo>
                    <a:pt x="136" y="89"/>
                    <a:pt x="138" y="89"/>
                    <a:pt x="140" y="88"/>
                  </a:cubicBezTo>
                  <a:cubicBezTo>
                    <a:pt x="143" y="87"/>
                    <a:pt x="147" y="86"/>
                    <a:pt x="150" y="85"/>
                  </a:cubicBezTo>
                  <a:cubicBezTo>
                    <a:pt x="151" y="84"/>
                    <a:pt x="153" y="84"/>
                    <a:pt x="154" y="83"/>
                  </a:cubicBezTo>
                  <a:cubicBezTo>
                    <a:pt x="155" y="83"/>
                    <a:pt x="155" y="83"/>
                    <a:pt x="156" y="83"/>
                  </a:cubicBezTo>
                  <a:cubicBezTo>
                    <a:pt x="156" y="83"/>
                    <a:pt x="156" y="83"/>
                    <a:pt x="156" y="84"/>
                  </a:cubicBezTo>
                  <a:close/>
                  <a:moveTo>
                    <a:pt x="90" y="137"/>
                  </a:moveTo>
                  <a:cubicBezTo>
                    <a:pt x="88" y="135"/>
                    <a:pt x="86" y="133"/>
                    <a:pt x="84" y="131"/>
                  </a:cubicBezTo>
                  <a:cubicBezTo>
                    <a:pt x="81" y="127"/>
                    <a:pt x="78" y="122"/>
                    <a:pt x="76" y="118"/>
                  </a:cubicBezTo>
                  <a:cubicBezTo>
                    <a:pt x="81" y="115"/>
                    <a:pt x="87" y="112"/>
                    <a:pt x="92" y="109"/>
                  </a:cubicBezTo>
                  <a:cubicBezTo>
                    <a:pt x="93" y="112"/>
                    <a:pt x="95" y="115"/>
                    <a:pt x="96" y="118"/>
                  </a:cubicBezTo>
                  <a:cubicBezTo>
                    <a:pt x="98" y="122"/>
                    <a:pt x="100" y="126"/>
                    <a:pt x="102" y="130"/>
                  </a:cubicBezTo>
                  <a:cubicBezTo>
                    <a:pt x="98" y="133"/>
                    <a:pt x="94" y="135"/>
                    <a:pt x="91" y="138"/>
                  </a:cubicBezTo>
                  <a:cubicBezTo>
                    <a:pt x="90" y="138"/>
                    <a:pt x="90" y="137"/>
                    <a:pt x="90" y="137"/>
                  </a:cubicBezTo>
                  <a:close/>
                  <a:moveTo>
                    <a:pt x="69" y="104"/>
                  </a:moveTo>
                  <a:cubicBezTo>
                    <a:pt x="68" y="101"/>
                    <a:pt x="67" y="98"/>
                    <a:pt x="66" y="94"/>
                  </a:cubicBezTo>
                  <a:cubicBezTo>
                    <a:pt x="65" y="91"/>
                    <a:pt x="64" y="87"/>
                    <a:pt x="63" y="84"/>
                  </a:cubicBezTo>
                  <a:cubicBezTo>
                    <a:pt x="65" y="83"/>
                    <a:pt x="66" y="82"/>
                    <a:pt x="68" y="81"/>
                  </a:cubicBezTo>
                  <a:cubicBezTo>
                    <a:pt x="72" y="80"/>
                    <a:pt x="75" y="78"/>
                    <a:pt x="78" y="76"/>
                  </a:cubicBezTo>
                  <a:cubicBezTo>
                    <a:pt x="79" y="78"/>
                    <a:pt x="80" y="80"/>
                    <a:pt x="81" y="82"/>
                  </a:cubicBezTo>
                  <a:cubicBezTo>
                    <a:pt x="82" y="85"/>
                    <a:pt x="83" y="88"/>
                    <a:pt x="85" y="91"/>
                  </a:cubicBezTo>
                  <a:cubicBezTo>
                    <a:pt x="86" y="94"/>
                    <a:pt x="87" y="97"/>
                    <a:pt x="88" y="100"/>
                  </a:cubicBezTo>
                  <a:cubicBezTo>
                    <a:pt x="84" y="102"/>
                    <a:pt x="80" y="105"/>
                    <a:pt x="76" y="107"/>
                  </a:cubicBezTo>
                  <a:cubicBezTo>
                    <a:pt x="74" y="108"/>
                    <a:pt x="73" y="108"/>
                    <a:pt x="72" y="109"/>
                  </a:cubicBezTo>
                  <a:cubicBezTo>
                    <a:pt x="71" y="108"/>
                    <a:pt x="70" y="106"/>
                    <a:pt x="69" y="104"/>
                  </a:cubicBezTo>
                  <a:close/>
                  <a:moveTo>
                    <a:pt x="60" y="27"/>
                  </a:moveTo>
                  <a:cubicBezTo>
                    <a:pt x="61" y="30"/>
                    <a:pt x="62" y="34"/>
                    <a:pt x="64" y="37"/>
                  </a:cubicBezTo>
                  <a:cubicBezTo>
                    <a:pt x="62" y="38"/>
                    <a:pt x="60" y="40"/>
                    <a:pt x="58" y="41"/>
                  </a:cubicBezTo>
                  <a:cubicBezTo>
                    <a:pt x="58" y="39"/>
                    <a:pt x="58" y="37"/>
                    <a:pt x="58" y="34"/>
                  </a:cubicBezTo>
                  <a:cubicBezTo>
                    <a:pt x="59" y="32"/>
                    <a:pt x="59" y="29"/>
                    <a:pt x="60" y="27"/>
                  </a:cubicBezTo>
                  <a:close/>
                  <a:moveTo>
                    <a:pt x="60" y="50"/>
                  </a:moveTo>
                  <a:cubicBezTo>
                    <a:pt x="63" y="49"/>
                    <a:pt x="65" y="48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9"/>
                    <a:pt x="69" y="51"/>
                    <a:pt x="70" y="53"/>
                  </a:cubicBezTo>
                  <a:cubicBezTo>
                    <a:pt x="71" y="58"/>
                    <a:pt x="73" y="63"/>
                    <a:pt x="75" y="67"/>
                  </a:cubicBezTo>
                  <a:cubicBezTo>
                    <a:pt x="70" y="70"/>
                    <a:pt x="65" y="72"/>
                    <a:pt x="60" y="75"/>
                  </a:cubicBezTo>
                  <a:cubicBezTo>
                    <a:pt x="60" y="74"/>
                    <a:pt x="60" y="73"/>
                    <a:pt x="60" y="71"/>
                  </a:cubicBezTo>
                  <a:cubicBezTo>
                    <a:pt x="59" y="68"/>
                    <a:pt x="58" y="64"/>
                    <a:pt x="58" y="60"/>
                  </a:cubicBezTo>
                  <a:cubicBezTo>
                    <a:pt x="58" y="57"/>
                    <a:pt x="58" y="54"/>
                    <a:pt x="58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106" y="139"/>
                  </a:moveTo>
                  <a:cubicBezTo>
                    <a:pt x="107" y="141"/>
                    <a:pt x="108" y="143"/>
                    <a:pt x="109" y="145"/>
                  </a:cubicBezTo>
                  <a:cubicBezTo>
                    <a:pt x="110" y="148"/>
                    <a:pt x="112" y="151"/>
                    <a:pt x="113" y="153"/>
                  </a:cubicBezTo>
                  <a:cubicBezTo>
                    <a:pt x="112" y="153"/>
                    <a:pt x="110" y="152"/>
                    <a:pt x="109" y="151"/>
                  </a:cubicBezTo>
                  <a:cubicBezTo>
                    <a:pt x="108" y="151"/>
                    <a:pt x="106" y="150"/>
                    <a:pt x="104" y="149"/>
                  </a:cubicBezTo>
                  <a:cubicBezTo>
                    <a:pt x="103" y="148"/>
                    <a:pt x="101" y="146"/>
                    <a:pt x="99" y="145"/>
                  </a:cubicBezTo>
                  <a:cubicBezTo>
                    <a:pt x="99" y="145"/>
                    <a:pt x="98" y="145"/>
                    <a:pt x="98" y="144"/>
                  </a:cubicBezTo>
                  <a:cubicBezTo>
                    <a:pt x="101" y="142"/>
                    <a:pt x="103" y="140"/>
                    <a:pt x="106" y="139"/>
                  </a:cubicBezTo>
                  <a:close/>
                  <a:moveTo>
                    <a:pt x="127" y="130"/>
                  </a:moveTo>
                  <a:cubicBezTo>
                    <a:pt x="126" y="134"/>
                    <a:pt x="126" y="138"/>
                    <a:pt x="124" y="142"/>
                  </a:cubicBezTo>
                  <a:cubicBezTo>
                    <a:pt x="123" y="145"/>
                    <a:pt x="122" y="147"/>
                    <a:pt x="121" y="149"/>
                  </a:cubicBezTo>
                  <a:cubicBezTo>
                    <a:pt x="119" y="144"/>
                    <a:pt x="117" y="139"/>
                    <a:pt x="114" y="134"/>
                  </a:cubicBezTo>
                  <a:cubicBezTo>
                    <a:pt x="118" y="132"/>
                    <a:pt x="122" y="130"/>
                    <a:pt x="126" y="128"/>
                  </a:cubicBezTo>
                  <a:cubicBezTo>
                    <a:pt x="126" y="128"/>
                    <a:pt x="127" y="128"/>
                    <a:pt x="127" y="128"/>
                  </a:cubicBezTo>
                  <a:cubicBezTo>
                    <a:pt x="127" y="128"/>
                    <a:pt x="127" y="129"/>
                    <a:pt x="127" y="130"/>
                  </a:cubicBezTo>
                  <a:close/>
                  <a:moveTo>
                    <a:pt x="128" y="103"/>
                  </a:moveTo>
                  <a:cubicBezTo>
                    <a:pt x="128" y="105"/>
                    <a:pt x="128" y="107"/>
                    <a:pt x="128" y="109"/>
                  </a:cubicBezTo>
                  <a:cubicBezTo>
                    <a:pt x="128" y="112"/>
                    <a:pt x="128" y="114"/>
                    <a:pt x="128" y="117"/>
                  </a:cubicBezTo>
                  <a:cubicBezTo>
                    <a:pt x="128" y="117"/>
                    <a:pt x="128" y="117"/>
                    <a:pt x="128" y="118"/>
                  </a:cubicBezTo>
                  <a:cubicBezTo>
                    <a:pt x="126" y="118"/>
                    <a:pt x="125" y="119"/>
                    <a:pt x="123" y="119"/>
                  </a:cubicBezTo>
                  <a:cubicBezTo>
                    <a:pt x="122" y="120"/>
                    <a:pt x="120" y="120"/>
                    <a:pt x="119" y="121"/>
                  </a:cubicBezTo>
                  <a:cubicBezTo>
                    <a:pt x="118" y="122"/>
                    <a:pt x="116" y="122"/>
                    <a:pt x="115" y="123"/>
                  </a:cubicBezTo>
                  <a:cubicBezTo>
                    <a:pt x="113" y="124"/>
                    <a:pt x="112" y="125"/>
                    <a:pt x="110" y="126"/>
                  </a:cubicBezTo>
                  <a:cubicBezTo>
                    <a:pt x="108" y="122"/>
                    <a:pt x="107" y="119"/>
                    <a:pt x="105" y="116"/>
                  </a:cubicBezTo>
                  <a:cubicBezTo>
                    <a:pt x="104" y="112"/>
                    <a:pt x="102" y="108"/>
                    <a:pt x="100" y="105"/>
                  </a:cubicBezTo>
                  <a:cubicBezTo>
                    <a:pt x="107" y="101"/>
                    <a:pt x="114" y="98"/>
                    <a:pt x="121" y="95"/>
                  </a:cubicBezTo>
                  <a:cubicBezTo>
                    <a:pt x="123" y="94"/>
                    <a:pt x="124" y="94"/>
                    <a:pt x="126" y="93"/>
                  </a:cubicBezTo>
                  <a:cubicBezTo>
                    <a:pt x="126" y="97"/>
                    <a:pt x="127" y="100"/>
                    <a:pt x="128" y="103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1"/>
                    <a:pt x="71" y="31"/>
                  </a:cubicBezTo>
                  <a:cubicBezTo>
                    <a:pt x="70" y="28"/>
                    <a:pt x="69" y="25"/>
                    <a:pt x="68" y="21"/>
                  </a:cubicBezTo>
                  <a:cubicBezTo>
                    <a:pt x="68" y="22"/>
                    <a:pt x="69" y="22"/>
                    <a:pt x="70" y="22"/>
                  </a:cubicBezTo>
                  <a:cubicBezTo>
                    <a:pt x="72" y="23"/>
                    <a:pt x="74" y="24"/>
                    <a:pt x="76" y="25"/>
                  </a:cubicBezTo>
                  <a:cubicBezTo>
                    <a:pt x="75" y="27"/>
                    <a:pt x="74" y="28"/>
                    <a:pt x="72" y="30"/>
                  </a:cubicBezTo>
                  <a:close/>
                  <a:moveTo>
                    <a:pt x="41" y="94"/>
                  </a:moveTo>
                  <a:cubicBezTo>
                    <a:pt x="45" y="92"/>
                    <a:pt x="50" y="90"/>
                    <a:pt x="54" y="88"/>
                  </a:cubicBezTo>
                  <a:cubicBezTo>
                    <a:pt x="55" y="90"/>
                    <a:pt x="55" y="93"/>
                    <a:pt x="56" y="96"/>
                  </a:cubicBezTo>
                  <a:cubicBezTo>
                    <a:pt x="58" y="102"/>
                    <a:pt x="61" y="108"/>
                    <a:pt x="64" y="114"/>
                  </a:cubicBezTo>
                  <a:cubicBezTo>
                    <a:pt x="59" y="117"/>
                    <a:pt x="55" y="120"/>
                    <a:pt x="50" y="123"/>
                  </a:cubicBezTo>
                  <a:cubicBezTo>
                    <a:pt x="49" y="124"/>
                    <a:pt x="48" y="124"/>
                    <a:pt x="47" y="125"/>
                  </a:cubicBezTo>
                  <a:cubicBezTo>
                    <a:pt x="47" y="126"/>
                    <a:pt x="46" y="126"/>
                    <a:pt x="45" y="127"/>
                  </a:cubicBezTo>
                  <a:cubicBezTo>
                    <a:pt x="45" y="127"/>
                    <a:pt x="45" y="127"/>
                    <a:pt x="44" y="127"/>
                  </a:cubicBezTo>
                  <a:cubicBezTo>
                    <a:pt x="44" y="128"/>
                    <a:pt x="43" y="128"/>
                    <a:pt x="43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8" y="130"/>
                    <a:pt x="37" y="128"/>
                    <a:pt x="36" y="127"/>
                  </a:cubicBezTo>
                  <a:cubicBezTo>
                    <a:pt x="36" y="126"/>
                    <a:pt x="35" y="125"/>
                    <a:pt x="35" y="124"/>
                  </a:cubicBezTo>
                  <a:cubicBezTo>
                    <a:pt x="35" y="124"/>
                    <a:pt x="34" y="123"/>
                    <a:pt x="34" y="123"/>
                  </a:cubicBezTo>
                  <a:cubicBezTo>
                    <a:pt x="32" y="118"/>
                    <a:pt x="30" y="113"/>
                    <a:pt x="29" y="108"/>
                  </a:cubicBezTo>
                  <a:cubicBezTo>
                    <a:pt x="28" y="106"/>
                    <a:pt x="28" y="104"/>
                    <a:pt x="27" y="101"/>
                  </a:cubicBezTo>
                  <a:cubicBezTo>
                    <a:pt x="27" y="100"/>
                    <a:pt x="27" y="99"/>
                    <a:pt x="27" y="98"/>
                  </a:cubicBezTo>
                  <a:cubicBezTo>
                    <a:pt x="31" y="97"/>
                    <a:pt x="36" y="95"/>
                    <a:pt x="41" y="94"/>
                  </a:cubicBezTo>
                  <a:close/>
                  <a:moveTo>
                    <a:pt x="46" y="138"/>
                  </a:moveTo>
                  <a:cubicBezTo>
                    <a:pt x="46" y="138"/>
                    <a:pt x="46" y="138"/>
                    <a:pt x="46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6"/>
                    <a:pt x="49" y="136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4" y="132"/>
                    <a:pt x="58" y="129"/>
                    <a:pt x="61" y="126"/>
                  </a:cubicBezTo>
                  <a:cubicBezTo>
                    <a:pt x="64" y="125"/>
                    <a:pt x="66" y="124"/>
                    <a:pt x="68" y="122"/>
                  </a:cubicBezTo>
                  <a:cubicBezTo>
                    <a:pt x="70" y="126"/>
                    <a:pt x="72" y="130"/>
                    <a:pt x="75" y="133"/>
                  </a:cubicBezTo>
                  <a:cubicBezTo>
                    <a:pt x="77" y="137"/>
                    <a:pt x="80" y="141"/>
                    <a:pt x="84" y="144"/>
                  </a:cubicBezTo>
                  <a:cubicBezTo>
                    <a:pt x="79" y="148"/>
                    <a:pt x="75" y="153"/>
                    <a:pt x="72" y="157"/>
                  </a:cubicBezTo>
                  <a:cubicBezTo>
                    <a:pt x="72" y="158"/>
                    <a:pt x="71" y="158"/>
                    <a:pt x="71" y="158"/>
                  </a:cubicBezTo>
                  <a:cubicBezTo>
                    <a:pt x="69" y="158"/>
                    <a:pt x="67" y="157"/>
                    <a:pt x="65" y="156"/>
                  </a:cubicBezTo>
                  <a:cubicBezTo>
                    <a:pt x="63" y="155"/>
                    <a:pt x="60" y="153"/>
                    <a:pt x="58" y="152"/>
                  </a:cubicBezTo>
                  <a:cubicBezTo>
                    <a:pt x="55" y="149"/>
                    <a:pt x="52" y="147"/>
                    <a:pt x="50" y="145"/>
                  </a:cubicBezTo>
                  <a:cubicBezTo>
                    <a:pt x="48" y="143"/>
                    <a:pt x="46" y="141"/>
                    <a:pt x="44" y="139"/>
                  </a:cubicBezTo>
                  <a:cubicBezTo>
                    <a:pt x="45" y="139"/>
                    <a:pt x="45" y="138"/>
                    <a:pt x="46" y="138"/>
                  </a:cubicBezTo>
                  <a:close/>
                  <a:moveTo>
                    <a:pt x="142" y="46"/>
                  </a:moveTo>
                  <a:cubicBezTo>
                    <a:pt x="145" y="50"/>
                    <a:pt x="148" y="55"/>
                    <a:pt x="150" y="60"/>
                  </a:cubicBezTo>
                  <a:cubicBezTo>
                    <a:pt x="151" y="63"/>
                    <a:pt x="153" y="67"/>
                    <a:pt x="154" y="71"/>
                  </a:cubicBezTo>
                  <a:cubicBezTo>
                    <a:pt x="154" y="72"/>
                    <a:pt x="154" y="73"/>
                    <a:pt x="154" y="74"/>
                  </a:cubicBezTo>
                  <a:cubicBezTo>
                    <a:pt x="153" y="74"/>
                    <a:pt x="151" y="75"/>
                    <a:pt x="150" y="75"/>
                  </a:cubicBezTo>
                  <a:cubicBezTo>
                    <a:pt x="148" y="76"/>
                    <a:pt x="146" y="76"/>
                    <a:pt x="143" y="77"/>
                  </a:cubicBezTo>
                  <a:cubicBezTo>
                    <a:pt x="140" y="78"/>
                    <a:pt x="136" y="80"/>
                    <a:pt x="132" y="81"/>
                  </a:cubicBezTo>
                  <a:cubicBezTo>
                    <a:pt x="132" y="79"/>
                    <a:pt x="131" y="76"/>
                    <a:pt x="130" y="74"/>
                  </a:cubicBezTo>
                  <a:cubicBezTo>
                    <a:pt x="128" y="70"/>
                    <a:pt x="126" y="65"/>
                    <a:pt x="123" y="61"/>
                  </a:cubicBezTo>
                  <a:cubicBezTo>
                    <a:pt x="122" y="58"/>
                    <a:pt x="121" y="56"/>
                    <a:pt x="119" y="54"/>
                  </a:cubicBezTo>
                  <a:cubicBezTo>
                    <a:pt x="119" y="53"/>
                    <a:pt x="118" y="52"/>
                    <a:pt x="117" y="50"/>
                  </a:cubicBezTo>
                  <a:cubicBezTo>
                    <a:pt x="118" y="50"/>
                    <a:pt x="119" y="49"/>
                    <a:pt x="119" y="48"/>
                  </a:cubicBezTo>
                  <a:cubicBezTo>
                    <a:pt x="121" y="47"/>
                    <a:pt x="123" y="45"/>
                    <a:pt x="125" y="44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1" y="38"/>
                    <a:pt x="132" y="37"/>
                    <a:pt x="133" y="36"/>
                  </a:cubicBezTo>
                  <a:cubicBezTo>
                    <a:pt x="133" y="36"/>
                    <a:pt x="134" y="37"/>
                    <a:pt x="134" y="37"/>
                  </a:cubicBezTo>
                  <a:cubicBezTo>
                    <a:pt x="137" y="40"/>
                    <a:pt x="139" y="43"/>
                    <a:pt x="142" y="46"/>
                  </a:cubicBezTo>
                  <a:close/>
                  <a:moveTo>
                    <a:pt x="114" y="23"/>
                  </a:moveTo>
                  <a:cubicBezTo>
                    <a:pt x="118" y="25"/>
                    <a:pt x="122" y="27"/>
                    <a:pt x="126" y="29"/>
                  </a:cubicBezTo>
                  <a:cubicBezTo>
                    <a:pt x="125" y="30"/>
                    <a:pt x="124" y="31"/>
                    <a:pt x="123" y="32"/>
                  </a:cubicBezTo>
                  <a:cubicBezTo>
                    <a:pt x="121" y="34"/>
                    <a:pt x="120" y="35"/>
                    <a:pt x="118" y="37"/>
                  </a:cubicBezTo>
                  <a:cubicBezTo>
                    <a:pt x="116" y="39"/>
                    <a:pt x="114" y="41"/>
                    <a:pt x="111" y="43"/>
                  </a:cubicBezTo>
                  <a:cubicBezTo>
                    <a:pt x="110" y="40"/>
                    <a:pt x="108" y="38"/>
                    <a:pt x="106" y="36"/>
                  </a:cubicBezTo>
                  <a:cubicBezTo>
                    <a:pt x="104" y="34"/>
                    <a:pt x="102" y="32"/>
                    <a:pt x="101" y="31"/>
                  </a:cubicBezTo>
                  <a:cubicBezTo>
                    <a:pt x="99" y="29"/>
                    <a:pt x="97" y="27"/>
                    <a:pt x="95" y="26"/>
                  </a:cubicBezTo>
                  <a:cubicBezTo>
                    <a:pt x="93" y="25"/>
                    <a:pt x="92" y="24"/>
                    <a:pt x="90" y="23"/>
                  </a:cubicBezTo>
                  <a:cubicBezTo>
                    <a:pt x="91" y="21"/>
                    <a:pt x="92" y="20"/>
                    <a:pt x="93" y="19"/>
                  </a:cubicBezTo>
                  <a:cubicBezTo>
                    <a:pt x="93" y="18"/>
                    <a:pt x="93" y="17"/>
                    <a:pt x="93" y="16"/>
                  </a:cubicBezTo>
                  <a:cubicBezTo>
                    <a:pt x="96" y="17"/>
                    <a:pt x="99" y="18"/>
                    <a:pt x="102" y="19"/>
                  </a:cubicBezTo>
                  <a:cubicBezTo>
                    <a:pt x="106" y="20"/>
                    <a:pt x="110" y="21"/>
                    <a:pt x="114" y="23"/>
                  </a:cubicBezTo>
                  <a:close/>
                  <a:moveTo>
                    <a:pt x="79" y="15"/>
                  </a:moveTo>
                  <a:cubicBezTo>
                    <a:pt x="81" y="15"/>
                    <a:pt x="82" y="15"/>
                    <a:pt x="84" y="15"/>
                  </a:cubicBezTo>
                  <a:cubicBezTo>
                    <a:pt x="83" y="16"/>
                    <a:pt x="83" y="17"/>
                    <a:pt x="82" y="18"/>
                  </a:cubicBezTo>
                  <a:cubicBezTo>
                    <a:pt x="80" y="17"/>
                    <a:pt x="79" y="16"/>
                    <a:pt x="77" y="15"/>
                  </a:cubicBezTo>
                  <a:cubicBezTo>
                    <a:pt x="78" y="15"/>
                    <a:pt x="78" y="15"/>
                    <a:pt x="79" y="15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5"/>
                    <a:pt x="51" y="24"/>
                  </a:cubicBezTo>
                  <a:cubicBezTo>
                    <a:pt x="51" y="25"/>
                    <a:pt x="51" y="25"/>
                    <a:pt x="50" y="26"/>
                  </a:cubicBezTo>
                  <a:cubicBezTo>
                    <a:pt x="49" y="31"/>
                    <a:pt x="49" y="35"/>
                    <a:pt x="48" y="40"/>
                  </a:cubicBezTo>
                  <a:cubicBezTo>
                    <a:pt x="48" y="42"/>
                    <a:pt x="48" y="44"/>
                    <a:pt x="48" y="45"/>
                  </a:cubicBezTo>
                  <a:cubicBezTo>
                    <a:pt x="48" y="46"/>
                    <a:pt x="47" y="46"/>
                    <a:pt x="47" y="46"/>
                  </a:cubicBezTo>
                  <a:cubicBezTo>
                    <a:pt x="44" y="47"/>
                    <a:pt x="42" y="48"/>
                    <a:pt x="40" y="48"/>
                  </a:cubicBezTo>
                  <a:cubicBezTo>
                    <a:pt x="37" y="49"/>
                    <a:pt x="35" y="49"/>
                    <a:pt x="33" y="50"/>
                  </a:cubicBezTo>
                  <a:cubicBezTo>
                    <a:pt x="33" y="50"/>
                    <a:pt x="32" y="50"/>
                    <a:pt x="32" y="50"/>
                  </a:cubicBezTo>
                  <a:cubicBezTo>
                    <a:pt x="32" y="49"/>
                    <a:pt x="33" y="49"/>
                    <a:pt x="33" y="48"/>
                  </a:cubicBezTo>
                  <a:cubicBezTo>
                    <a:pt x="33" y="47"/>
                    <a:pt x="34" y="46"/>
                    <a:pt x="35" y="45"/>
                  </a:cubicBezTo>
                  <a:cubicBezTo>
                    <a:pt x="35" y="44"/>
                    <a:pt x="36" y="42"/>
                    <a:pt x="37" y="41"/>
                  </a:cubicBezTo>
                  <a:cubicBezTo>
                    <a:pt x="38" y="39"/>
                    <a:pt x="39" y="37"/>
                    <a:pt x="41" y="35"/>
                  </a:cubicBezTo>
                  <a:cubicBezTo>
                    <a:pt x="43" y="33"/>
                    <a:pt x="45" y="30"/>
                    <a:pt x="47" y="28"/>
                  </a:cubicBezTo>
                  <a:close/>
                  <a:moveTo>
                    <a:pt x="22" y="34"/>
                  </a:moveTo>
                  <a:cubicBezTo>
                    <a:pt x="23" y="32"/>
                    <a:pt x="24" y="30"/>
                    <a:pt x="25" y="27"/>
                  </a:cubicBezTo>
                  <a:cubicBezTo>
                    <a:pt x="26" y="25"/>
                    <a:pt x="28" y="23"/>
                    <a:pt x="29" y="21"/>
                  </a:cubicBezTo>
                  <a:cubicBezTo>
                    <a:pt x="30" y="22"/>
                    <a:pt x="31" y="23"/>
                    <a:pt x="33" y="24"/>
                  </a:cubicBezTo>
                  <a:cubicBezTo>
                    <a:pt x="34" y="25"/>
                    <a:pt x="35" y="26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4" y="30"/>
                    <a:pt x="32" y="32"/>
                    <a:pt x="30" y="34"/>
                  </a:cubicBezTo>
                  <a:cubicBezTo>
                    <a:pt x="29" y="36"/>
                    <a:pt x="27" y="38"/>
                    <a:pt x="26" y="40"/>
                  </a:cubicBezTo>
                  <a:cubicBezTo>
                    <a:pt x="24" y="45"/>
                    <a:pt x="22" y="50"/>
                    <a:pt x="20" y="55"/>
                  </a:cubicBezTo>
                  <a:cubicBezTo>
                    <a:pt x="20" y="57"/>
                    <a:pt x="19" y="60"/>
                    <a:pt x="18" y="63"/>
                  </a:cubicBezTo>
                  <a:cubicBezTo>
                    <a:pt x="18" y="65"/>
                    <a:pt x="17" y="68"/>
                    <a:pt x="17" y="71"/>
                  </a:cubicBezTo>
                  <a:cubicBezTo>
                    <a:pt x="17" y="73"/>
                    <a:pt x="16" y="76"/>
                    <a:pt x="16" y="78"/>
                  </a:cubicBezTo>
                  <a:cubicBezTo>
                    <a:pt x="16" y="81"/>
                    <a:pt x="16" y="83"/>
                    <a:pt x="16" y="86"/>
                  </a:cubicBezTo>
                  <a:cubicBezTo>
                    <a:pt x="16" y="87"/>
                    <a:pt x="16" y="89"/>
                    <a:pt x="16" y="90"/>
                  </a:cubicBezTo>
                  <a:cubicBezTo>
                    <a:pt x="16" y="91"/>
                    <a:pt x="16" y="93"/>
                    <a:pt x="17" y="94"/>
                  </a:cubicBezTo>
                  <a:cubicBezTo>
                    <a:pt x="17" y="97"/>
                    <a:pt x="17" y="99"/>
                    <a:pt x="18" y="102"/>
                  </a:cubicBezTo>
                  <a:cubicBezTo>
                    <a:pt x="19" y="107"/>
                    <a:pt x="20" y="112"/>
                    <a:pt x="22" y="117"/>
                  </a:cubicBezTo>
                  <a:cubicBezTo>
                    <a:pt x="23" y="119"/>
                    <a:pt x="24" y="121"/>
                    <a:pt x="24" y="123"/>
                  </a:cubicBezTo>
                  <a:cubicBezTo>
                    <a:pt x="25" y="125"/>
                    <a:pt x="26" y="126"/>
                    <a:pt x="26" y="128"/>
                  </a:cubicBezTo>
                  <a:cubicBezTo>
                    <a:pt x="27" y="129"/>
                    <a:pt x="27" y="130"/>
                    <a:pt x="28" y="132"/>
                  </a:cubicBezTo>
                  <a:cubicBezTo>
                    <a:pt x="29" y="133"/>
                    <a:pt x="29" y="134"/>
                    <a:pt x="30" y="135"/>
                  </a:cubicBezTo>
                  <a:cubicBezTo>
                    <a:pt x="30" y="135"/>
                    <a:pt x="31" y="136"/>
                    <a:pt x="32" y="137"/>
                  </a:cubicBezTo>
                  <a:cubicBezTo>
                    <a:pt x="32" y="138"/>
                    <a:pt x="33" y="139"/>
                    <a:pt x="34" y="140"/>
                  </a:cubicBezTo>
                  <a:cubicBezTo>
                    <a:pt x="35" y="141"/>
                    <a:pt x="35" y="143"/>
                    <a:pt x="36" y="144"/>
                  </a:cubicBezTo>
                  <a:cubicBezTo>
                    <a:pt x="38" y="146"/>
                    <a:pt x="40" y="148"/>
                    <a:pt x="42" y="150"/>
                  </a:cubicBezTo>
                  <a:cubicBezTo>
                    <a:pt x="44" y="152"/>
                    <a:pt x="45" y="153"/>
                    <a:pt x="47" y="155"/>
                  </a:cubicBezTo>
                  <a:cubicBezTo>
                    <a:pt x="51" y="158"/>
                    <a:pt x="55" y="162"/>
                    <a:pt x="60" y="164"/>
                  </a:cubicBezTo>
                  <a:cubicBezTo>
                    <a:pt x="63" y="166"/>
                    <a:pt x="67" y="167"/>
                    <a:pt x="71" y="168"/>
                  </a:cubicBezTo>
                  <a:cubicBezTo>
                    <a:pt x="73" y="168"/>
                    <a:pt x="76" y="169"/>
                    <a:pt x="78" y="169"/>
                  </a:cubicBezTo>
                  <a:cubicBezTo>
                    <a:pt x="83" y="170"/>
                    <a:pt x="87" y="171"/>
                    <a:pt x="92" y="170"/>
                  </a:cubicBezTo>
                  <a:cubicBezTo>
                    <a:pt x="93" y="170"/>
                    <a:pt x="94" y="170"/>
                    <a:pt x="96" y="170"/>
                  </a:cubicBezTo>
                  <a:cubicBezTo>
                    <a:pt x="97" y="170"/>
                    <a:pt x="99" y="170"/>
                    <a:pt x="100" y="170"/>
                  </a:cubicBezTo>
                  <a:cubicBezTo>
                    <a:pt x="102" y="169"/>
                    <a:pt x="105" y="169"/>
                    <a:pt x="107" y="169"/>
                  </a:cubicBezTo>
                  <a:cubicBezTo>
                    <a:pt x="115" y="167"/>
                    <a:pt x="122" y="165"/>
                    <a:pt x="128" y="161"/>
                  </a:cubicBezTo>
                  <a:cubicBezTo>
                    <a:pt x="132" y="160"/>
                    <a:pt x="135" y="157"/>
                    <a:pt x="138" y="155"/>
                  </a:cubicBezTo>
                  <a:cubicBezTo>
                    <a:pt x="139" y="156"/>
                    <a:pt x="141" y="158"/>
                    <a:pt x="142" y="159"/>
                  </a:cubicBezTo>
                  <a:cubicBezTo>
                    <a:pt x="143" y="160"/>
                    <a:pt x="143" y="161"/>
                    <a:pt x="144" y="161"/>
                  </a:cubicBezTo>
                  <a:cubicBezTo>
                    <a:pt x="142" y="162"/>
                    <a:pt x="141" y="163"/>
                    <a:pt x="139" y="164"/>
                  </a:cubicBezTo>
                  <a:cubicBezTo>
                    <a:pt x="136" y="166"/>
                    <a:pt x="133" y="167"/>
                    <a:pt x="130" y="168"/>
                  </a:cubicBezTo>
                  <a:cubicBezTo>
                    <a:pt x="127" y="170"/>
                    <a:pt x="123" y="171"/>
                    <a:pt x="120" y="172"/>
                  </a:cubicBezTo>
                  <a:cubicBezTo>
                    <a:pt x="117" y="173"/>
                    <a:pt x="113" y="174"/>
                    <a:pt x="110" y="175"/>
                  </a:cubicBezTo>
                  <a:cubicBezTo>
                    <a:pt x="106" y="176"/>
                    <a:pt x="103" y="177"/>
                    <a:pt x="99" y="177"/>
                  </a:cubicBezTo>
                  <a:cubicBezTo>
                    <a:pt x="96" y="178"/>
                    <a:pt x="92" y="179"/>
                    <a:pt x="89" y="180"/>
                  </a:cubicBezTo>
                  <a:cubicBezTo>
                    <a:pt x="85" y="180"/>
                    <a:pt x="82" y="180"/>
                    <a:pt x="78" y="180"/>
                  </a:cubicBezTo>
                  <a:cubicBezTo>
                    <a:pt x="77" y="180"/>
                    <a:pt x="77" y="179"/>
                    <a:pt x="76" y="179"/>
                  </a:cubicBezTo>
                  <a:cubicBezTo>
                    <a:pt x="75" y="179"/>
                    <a:pt x="75" y="178"/>
                    <a:pt x="75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178"/>
                    <a:pt x="74" y="179"/>
                    <a:pt x="74" y="179"/>
                  </a:cubicBezTo>
                  <a:cubicBezTo>
                    <a:pt x="72" y="178"/>
                    <a:pt x="70" y="178"/>
                    <a:pt x="67" y="177"/>
                  </a:cubicBezTo>
                  <a:cubicBezTo>
                    <a:pt x="65" y="177"/>
                    <a:pt x="62" y="176"/>
                    <a:pt x="60" y="175"/>
                  </a:cubicBezTo>
                  <a:cubicBezTo>
                    <a:pt x="59" y="175"/>
                    <a:pt x="57" y="174"/>
                    <a:pt x="56" y="173"/>
                  </a:cubicBezTo>
                  <a:cubicBezTo>
                    <a:pt x="54" y="172"/>
                    <a:pt x="51" y="171"/>
                    <a:pt x="49" y="170"/>
                  </a:cubicBezTo>
                  <a:cubicBezTo>
                    <a:pt x="46" y="169"/>
                    <a:pt x="42" y="166"/>
                    <a:pt x="39" y="164"/>
                  </a:cubicBezTo>
                  <a:cubicBezTo>
                    <a:pt x="38" y="163"/>
                    <a:pt x="36" y="161"/>
                    <a:pt x="34" y="160"/>
                  </a:cubicBezTo>
                  <a:cubicBezTo>
                    <a:pt x="33" y="158"/>
                    <a:pt x="31" y="156"/>
                    <a:pt x="30" y="154"/>
                  </a:cubicBezTo>
                  <a:cubicBezTo>
                    <a:pt x="28" y="152"/>
                    <a:pt x="26" y="149"/>
                    <a:pt x="25" y="146"/>
                  </a:cubicBezTo>
                  <a:cubicBezTo>
                    <a:pt x="23" y="143"/>
                    <a:pt x="21" y="141"/>
                    <a:pt x="20" y="138"/>
                  </a:cubicBezTo>
                  <a:cubicBezTo>
                    <a:pt x="18" y="131"/>
                    <a:pt x="16" y="124"/>
                    <a:pt x="15" y="118"/>
                  </a:cubicBezTo>
                  <a:cubicBezTo>
                    <a:pt x="14" y="114"/>
                    <a:pt x="13" y="111"/>
                    <a:pt x="12" y="107"/>
                  </a:cubicBezTo>
                  <a:cubicBezTo>
                    <a:pt x="11" y="104"/>
                    <a:pt x="11" y="101"/>
                    <a:pt x="10" y="97"/>
                  </a:cubicBezTo>
                  <a:cubicBezTo>
                    <a:pt x="10" y="95"/>
                    <a:pt x="10" y="93"/>
                    <a:pt x="10" y="91"/>
                  </a:cubicBezTo>
                  <a:cubicBezTo>
                    <a:pt x="10" y="88"/>
                    <a:pt x="10" y="86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1" y="75"/>
                    <a:pt x="11" y="72"/>
                    <a:pt x="11" y="70"/>
                  </a:cubicBezTo>
                  <a:cubicBezTo>
                    <a:pt x="12" y="65"/>
                    <a:pt x="13" y="60"/>
                    <a:pt x="14" y="55"/>
                  </a:cubicBezTo>
                  <a:cubicBezTo>
                    <a:pt x="16" y="50"/>
                    <a:pt x="17" y="45"/>
                    <a:pt x="19" y="41"/>
                  </a:cubicBezTo>
                  <a:cubicBezTo>
                    <a:pt x="20" y="38"/>
                    <a:pt x="21" y="36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3" name="Freeform 6">
              <a:extLst>
                <a:ext uri="{FF2B5EF4-FFF2-40B4-BE49-F238E27FC236}">
                  <a16:creationId xmlns:a16="http://schemas.microsoft.com/office/drawing/2014/main" id="{0BB3A8E1-CB6E-4988-A2BF-28E638E90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1450976"/>
              <a:ext cx="28575" cy="20638"/>
            </a:xfrm>
            <a:custGeom>
              <a:avLst/>
              <a:gdLst>
                <a:gd name="T0" fmla="*/ 16 w 17"/>
                <a:gd name="T1" fmla="*/ 7 h 12"/>
                <a:gd name="T2" fmla="*/ 13 w 17"/>
                <a:gd name="T3" fmla="*/ 2 h 12"/>
                <a:gd name="T4" fmla="*/ 13 w 17"/>
                <a:gd name="T5" fmla="*/ 2 h 12"/>
                <a:gd name="T6" fmla="*/ 6 w 17"/>
                <a:gd name="T7" fmla="*/ 1 h 12"/>
                <a:gd name="T8" fmla="*/ 0 w 17"/>
                <a:gd name="T9" fmla="*/ 4 h 12"/>
                <a:gd name="T10" fmla="*/ 4 w 17"/>
                <a:gd name="T11" fmla="*/ 10 h 12"/>
                <a:gd name="T12" fmla="*/ 11 w 17"/>
                <a:gd name="T13" fmla="*/ 11 h 12"/>
                <a:gd name="T14" fmla="*/ 16 w 17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6" y="7"/>
                  </a:moveTo>
                  <a:cubicBezTo>
                    <a:pt x="17" y="5"/>
                    <a:pt x="15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6" y="10"/>
                    <a:pt x="8" y="10"/>
                    <a:pt x="11" y="11"/>
                  </a:cubicBezTo>
                  <a:cubicBezTo>
                    <a:pt x="13" y="12"/>
                    <a:pt x="16" y="10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4" name="Freeform 7">
              <a:extLst>
                <a:ext uri="{FF2B5EF4-FFF2-40B4-BE49-F238E27FC236}">
                  <a16:creationId xmlns:a16="http://schemas.microsoft.com/office/drawing/2014/main" id="{33EACB60-E1D8-459A-88B9-0E8E3EC9F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471613"/>
              <a:ext cx="30162" cy="20638"/>
            </a:xfrm>
            <a:custGeom>
              <a:avLst/>
              <a:gdLst>
                <a:gd name="T0" fmla="*/ 14 w 17"/>
                <a:gd name="T1" fmla="*/ 3 h 12"/>
                <a:gd name="T2" fmla="*/ 13 w 17"/>
                <a:gd name="T3" fmla="*/ 3 h 12"/>
                <a:gd name="T4" fmla="*/ 6 w 17"/>
                <a:gd name="T5" fmla="*/ 1 h 12"/>
                <a:gd name="T6" fmla="*/ 3 w 17"/>
                <a:gd name="T7" fmla="*/ 1 h 12"/>
                <a:gd name="T8" fmla="*/ 1 w 17"/>
                <a:gd name="T9" fmla="*/ 4 h 12"/>
                <a:gd name="T10" fmla="*/ 1 w 17"/>
                <a:gd name="T11" fmla="*/ 8 h 12"/>
                <a:gd name="T12" fmla="*/ 4 w 17"/>
                <a:gd name="T13" fmla="*/ 10 h 12"/>
                <a:gd name="T14" fmla="*/ 11 w 17"/>
                <a:gd name="T15" fmla="*/ 12 h 12"/>
                <a:gd name="T16" fmla="*/ 17 w 17"/>
                <a:gd name="T17" fmla="*/ 8 h 12"/>
                <a:gd name="T18" fmla="*/ 14 w 1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3"/>
                  </a:moveTo>
                  <a:cubicBezTo>
                    <a:pt x="14" y="3"/>
                    <a:pt x="13" y="3"/>
                    <a:pt x="13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1" y="12"/>
                  </a:cubicBezTo>
                  <a:cubicBezTo>
                    <a:pt x="14" y="12"/>
                    <a:pt x="16" y="11"/>
                    <a:pt x="17" y="8"/>
                  </a:cubicBezTo>
                  <a:cubicBezTo>
                    <a:pt x="17" y="6"/>
                    <a:pt x="16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5" name="Freeform 8">
              <a:extLst>
                <a:ext uri="{FF2B5EF4-FFF2-40B4-BE49-F238E27FC236}">
                  <a16:creationId xmlns:a16="http://schemas.microsoft.com/office/drawing/2014/main" id="{38FE2CBE-0A42-441B-B38C-15BDBA7F6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490663"/>
              <a:ext cx="28575" cy="19050"/>
            </a:xfrm>
            <a:custGeom>
              <a:avLst/>
              <a:gdLst>
                <a:gd name="T0" fmla="*/ 17 w 17"/>
                <a:gd name="T1" fmla="*/ 7 h 11"/>
                <a:gd name="T2" fmla="*/ 14 w 17"/>
                <a:gd name="T3" fmla="*/ 1 h 11"/>
                <a:gd name="T4" fmla="*/ 13 w 17"/>
                <a:gd name="T5" fmla="*/ 1 h 11"/>
                <a:gd name="T6" fmla="*/ 6 w 17"/>
                <a:gd name="T7" fmla="*/ 0 h 11"/>
                <a:gd name="T8" fmla="*/ 5 w 17"/>
                <a:gd name="T9" fmla="*/ 0 h 11"/>
                <a:gd name="T10" fmla="*/ 2 w 17"/>
                <a:gd name="T11" fmla="*/ 1 h 11"/>
                <a:gd name="T12" fmla="*/ 0 w 17"/>
                <a:gd name="T13" fmla="*/ 4 h 11"/>
                <a:gd name="T14" fmla="*/ 1 w 17"/>
                <a:gd name="T15" fmla="*/ 7 h 11"/>
                <a:gd name="T16" fmla="*/ 4 w 17"/>
                <a:gd name="T17" fmla="*/ 9 h 11"/>
                <a:gd name="T18" fmla="*/ 11 w 17"/>
                <a:gd name="T19" fmla="*/ 10 h 11"/>
                <a:gd name="T20" fmla="*/ 17 w 17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17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8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9"/>
                    <a:pt x="9" y="10"/>
                    <a:pt x="11" y="10"/>
                  </a:cubicBezTo>
                  <a:cubicBezTo>
                    <a:pt x="14" y="11"/>
                    <a:pt x="16" y="9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6" name="Freeform 9">
              <a:extLst>
                <a:ext uri="{FF2B5EF4-FFF2-40B4-BE49-F238E27FC236}">
                  <a16:creationId xmlns:a16="http://schemas.microsoft.com/office/drawing/2014/main" id="{B4C29304-D9A7-40DF-B574-E9256A9B4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1506538"/>
              <a:ext cx="23812" cy="15875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0 w 14"/>
                <a:gd name="T5" fmla="*/ 10 h 10"/>
                <a:gd name="T6" fmla="*/ 12 w 14"/>
                <a:gd name="T7" fmla="*/ 9 h 10"/>
                <a:gd name="T8" fmla="*/ 14 w 14"/>
                <a:gd name="T9" fmla="*/ 6 h 10"/>
                <a:gd name="T10" fmla="*/ 13 w 14"/>
                <a:gd name="T11" fmla="*/ 3 h 10"/>
                <a:gd name="T12" fmla="*/ 11 w 14"/>
                <a:gd name="T13" fmla="*/ 1 h 10"/>
                <a:gd name="T14" fmla="*/ 11 w 14"/>
                <a:gd name="T15" fmla="*/ 1 h 10"/>
                <a:gd name="T16" fmla="*/ 6 w 14"/>
                <a:gd name="T17" fmla="*/ 0 h 10"/>
                <a:gd name="T18" fmla="*/ 5 w 14"/>
                <a:gd name="T19" fmla="*/ 0 h 10"/>
                <a:gd name="T20" fmla="*/ 3 w 14"/>
                <a:gd name="T21" fmla="*/ 1 h 10"/>
                <a:gd name="T22" fmla="*/ 1 w 14"/>
                <a:gd name="T23" fmla="*/ 4 h 10"/>
                <a:gd name="T24" fmla="*/ 1 w 14"/>
                <a:gd name="T25" fmla="*/ 8 h 10"/>
                <a:gd name="T26" fmla="*/ 4 w 14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9"/>
                    <a:pt x="14" y="8"/>
                    <a:pt x="14" y="6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7" name="Freeform 10">
              <a:extLst>
                <a:ext uri="{FF2B5EF4-FFF2-40B4-BE49-F238E27FC236}">
                  <a16:creationId xmlns:a16="http://schemas.microsoft.com/office/drawing/2014/main" id="{FA207658-37A7-49DE-BFEC-892AF57C5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5224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7 w 15"/>
                <a:gd name="T5" fmla="*/ 0 h 10"/>
                <a:gd name="T6" fmla="*/ 3 w 15"/>
                <a:gd name="T7" fmla="*/ 0 h 10"/>
                <a:gd name="T8" fmla="*/ 1 w 15"/>
                <a:gd name="T9" fmla="*/ 3 h 10"/>
                <a:gd name="T10" fmla="*/ 5 w 15"/>
                <a:gd name="T11" fmla="*/ 9 h 10"/>
                <a:gd name="T12" fmla="*/ 9 w 15"/>
                <a:gd name="T13" fmla="*/ 10 h 10"/>
                <a:gd name="T14" fmla="*/ 13 w 15"/>
                <a:gd name="T15" fmla="*/ 9 h 10"/>
                <a:gd name="T16" fmla="*/ 15 w 15"/>
                <a:gd name="T17" fmla="*/ 6 h 10"/>
                <a:gd name="T18" fmla="*/ 12 w 15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5" y="7"/>
                    <a:pt x="15" y="6"/>
                  </a:cubicBezTo>
                  <a:cubicBezTo>
                    <a:pt x="15" y="4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8" name="Freeform 11">
              <a:extLst>
                <a:ext uri="{FF2B5EF4-FFF2-40B4-BE49-F238E27FC236}">
                  <a16:creationId xmlns:a16="http://schemas.microsoft.com/office/drawing/2014/main" id="{99648EE7-8A71-45E4-85A4-E383A3F30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1490663"/>
              <a:ext cx="25400" cy="20638"/>
            </a:xfrm>
            <a:custGeom>
              <a:avLst/>
              <a:gdLst>
                <a:gd name="T0" fmla="*/ 13 w 15"/>
                <a:gd name="T1" fmla="*/ 3 h 12"/>
                <a:gd name="T2" fmla="*/ 6 w 15"/>
                <a:gd name="T3" fmla="*/ 0 h 12"/>
                <a:gd name="T4" fmla="*/ 6 w 15"/>
                <a:gd name="T5" fmla="*/ 0 h 12"/>
                <a:gd name="T6" fmla="*/ 2 w 15"/>
                <a:gd name="T7" fmla="*/ 1 h 12"/>
                <a:gd name="T8" fmla="*/ 0 w 15"/>
                <a:gd name="T9" fmla="*/ 4 h 12"/>
                <a:gd name="T10" fmla="*/ 1 w 15"/>
                <a:gd name="T11" fmla="*/ 8 h 12"/>
                <a:gd name="T12" fmla="*/ 2 w 15"/>
                <a:gd name="T13" fmla="*/ 8 h 12"/>
                <a:gd name="T14" fmla="*/ 4 w 15"/>
                <a:gd name="T15" fmla="*/ 10 h 12"/>
                <a:gd name="T16" fmla="*/ 8 w 15"/>
                <a:gd name="T17" fmla="*/ 11 h 12"/>
                <a:gd name="T18" fmla="*/ 12 w 15"/>
                <a:gd name="T19" fmla="*/ 12 h 12"/>
                <a:gd name="T20" fmla="*/ 15 w 15"/>
                <a:gd name="T21" fmla="*/ 9 h 12"/>
                <a:gd name="T22" fmla="*/ 15 w 15"/>
                <a:gd name="T23" fmla="*/ 6 h 12"/>
                <a:gd name="T24" fmla="*/ 13 w 15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3" y="3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9"/>
                    <a:pt x="3" y="9"/>
                    <a:pt x="4" y="10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2"/>
                    <a:pt x="11" y="12"/>
                    <a:pt x="12" y="12"/>
                  </a:cubicBezTo>
                  <a:cubicBezTo>
                    <a:pt x="13" y="11"/>
                    <a:pt x="14" y="10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5" y="5"/>
                    <a:pt x="14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9" name="Freeform 12">
              <a:extLst>
                <a:ext uri="{FF2B5EF4-FFF2-40B4-BE49-F238E27FC236}">
                  <a16:creationId xmlns:a16="http://schemas.microsoft.com/office/drawing/2014/main" id="{29011E62-5256-4260-A080-CF99BB0A3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514476"/>
              <a:ext cx="30162" cy="22225"/>
            </a:xfrm>
            <a:custGeom>
              <a:avLst/>
              <a:gdLst>
                <a:gd name="T0" fmla="*/ 14 w 18"/>
                <a:gd name="T1" fmla="*/ 3 h 13"/>
                <a:gd name="T2" fmla="*/ 14 w 18"/>
                <a:gd name="T3" fmla="*/ 3 h 13"/>
                <a:gd name="T4" fmla="*/ 6 w 18"/>
                <a:gd name="T5" fmla="*/ 1 h 13"/>
                <a:gd name="T6" fmla="*/ 1 w 18"/>
                <a:gd name="T7" fmla="*/ 4 h 13"/>
                <a:gd name="T8" fmla="*/ 1 w 18"/>
                <a:gd name="T9" fmla="*/ 8 h 13"/>
                <a:gd name="T10" fmla="*/ 4 w 18"/>
                <a:gd name="T11" fmla="*/ 10 h 13"/>
                <a:gd name="T12" fmla="*/ 12 w 18"/>
                <a:gd name="T13" fmla="*/ 12 h 13"/>
                <a:gd name="T14" fmla="*/ 18 w 18"/>
                <a:gd name="T15" fmla="*/ 8 h 13"/>
                <a:gd name="T16" fmla="*/ 17 w 18"/>
                <a:gd name="T17" fmla="*/ 5 h 13"/>
                <a:gd name="T18" fmla="*/ 14 w 18"/>
                <a:gd name="T1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2" y="12"/>
                  </a:cubicBezTo>
                  <a:cubicBezTo>
                    <a:pt x="14" y="13"/>
                    <a:pt x="17" y="11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4"/>
                    <a:pt x="15" y="3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0" name="Freeform 13">
              <a:extLst>
                <a:ext uri="{FF2B5EF4-FFF2-40B4-BE49-F238E27FC236}">
                  <a16:creationId xmlns:a16="http://schemas.microsoft.com/office/drawing/2014/main" id="{5333AA0D-4262-48DC-867D-A052EA37E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5351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6 w 15"/>
                <a:gd name="T5" fmla="*/ 0 h 10"/>
                <a:gd name="T6" fmla="*/ 1 w 15"/>
                <a:gd name="T7" fmla="*/ 4 h 10"/>
                <a:gd name="T8" fmla="*/ 4 w 15"/>
                <a:gd name="T9" fmla="*/ 9 h 10"/>
                <a:gd name="T10" fmla="*/ 9 w 15"/>
                <a:gd name="T11" fmla="*/ 10 h 10"/>
                <a:gd name="T12" fmla="*/ 13 w 15"/>
                <a:gd name="T13" fmla="*/ 9 h 10"/>
                <a:gd name="T14" fmla="*/ 15 w 15"/>
                <a:gd name="T15" fmla="*/ 6 h 10"/>
                <a:gd name="T16" fmla="*/ 12 w 15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10" y="10"/>
                    <a:pt x="12" y="10"/>
                    <a:pt x="13" y="9"/>
                  </a:cubicBezTo>
                  <a:cubicBezTo>
                    <a:pt x="14" y="9"/>
                    <a:pt x="14" y="8"/>
                    <a:pt x="15" y="6"/>
                  </a:cubicBezTo>
                  <a:cubicBezTo>
                    <a:pt x="15" y="4"/>
                    <a:pt x="14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1" name="Freeform 14">
              <a:extLst>
                <a:ext uri="{FF2B5EF4-FFF2-40B4-BE49-F238E27FC236}">
                  <a16:creationId xmlns:a16="http://schemas.microsoft.com/office/drawing/2014/main" id="{9B3D9D2F-F167-40E9-8266-D8BD3B5EC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00" y="1552576"/>
              <a:ext cx="31750" cy="19050"/>
            </a:xfrm>
            <a:custGeom>
              <a:avLst/>
              <a:gdLst>
                <a:gd name="T0" fmla="*/ 15 w 18"/>
                <a:gd name="T1" fmla="*/ 2 h 11"/>
                <a:gd name="T2" fmla="*/ 14 w 18"/>
                <a:gd name="T3" fmla="*/ 2 h 11"/>
                <a:gd name="T4" fmla="*/ 6 w 18"/>
                <a:gd name="T5" fmla="*/ 0 h 11"/>
                <a:gd name="T6" fmla="*/ 1 w 18"/>
                <a:gd name="T7" fmla="*/ 4 h 11"/>
                <a:gd name="T8" fmla="*/ 5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5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9" y="1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2" name="Freeform 15">
              <a:extLst>
                <a:ext uri="{FF2B5EF4-FFF2-40B4-BE49-F238E27FC236}">
                  <a16:creationId xmlns:a16="http://schemas.microsoft.com/office/drawing/2014/main" id="{6FC9B062-FC8E-4E65-85C0-C2F9B801A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1566863"/>
              <a:ext cx="28575" cy="20638"/>
            </a:xfrm>
            <a:custGeom>
              <a:avLst/>
              <a:gdLst>
                <a:gd name="T0" fmla="*/ 14 w 17"/>
                <a:gd name="T1" fmla="*/ 2 h 12"/>
                <a:gd name="T2" fmla="*/ 13 w 17"/>
                <a:gd name="T3" fmla="*/ 2 h 12"/>
                <a:gd name="T4" fmla="*/ 6 w 17"/>
                <a:gd name="T5" fmla="*/ 0 h 12"/>
                <a:gd name="T6" fmla="*/ 3 w 17"/>
                <a:gd name="T7" fmla="*/ 1 h 12"/>
                <a:gd name="T8" fmla="*/ 0 w 17"/>
                <a:gd name="T9" fmla="*/ 4 h 12"/>
                <a:gd name="T10" fmla="*/ 1 w 17"/>
                <a:gd name="T11" fmla="*/ 7 h 12"/>
                <a:gd name="T12" fmla="*/ 4 w 17"/>
                <a:gd name="T13" fmla="*/ 9 h 12"/>
                <a:gd name="T14" fmla="*/ 11 w 17"/>
                <a:gd name="T15" fmla="*/ 11 h 12"/>
                <a:gd name="T16" fmla="*/ 17 w 17"/>
                <a:gd name="T17" fmla="*/ 8 h 12"/>
                <a:gd name="T18" fmla="*/ 14 w 17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4" y="12"/>
                    <a:pt x="16" y="10"/>
                    <a:pt x="17" y="8"/>
                  </a:cubicBezTo>
                  <a:cubicBezTo>
                    <a:pt x="17" y="5"/>
                    <a:pt x="16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3" name="Freeform 16">
              <a:extLst>
                <a:ext uri="{FF2B5EF4-FFF2-40B4-BE49-F238E27FC236}">
                  <a16:creationId xmlns:a16="http://schemas.microsoft.com/office/drawing/2014/main" id="{D62178C0-A347-4B62-B56E-D8B9B2201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1535113"/>
              <a:ext cx="30162" cy="19050"/>
            </a:xfrm>
            <a:custGeom>
              <a:avLst/>
              <a:gdLst>
                <a:gd name="T0" fmla="*/ 13 w 17"/>
                <a:gd name="T1" fmla="*/ 2 h 11"/>
                <a:gd name="T2" fmla="*/ 13 w 17"/>
                <a:gd name="T3" fmla="*/ 2 h 11"/>
                <a:gd name="T4" fmla="*/ 6 w 17"/>
                <a:gd name="T5" fmla="*/ 1 h 11"/>
                <a:gd name="T6" fmla="*/ 3 w 17"/>
                <a:gd name="T7" fmla="*/ 1 h 11"/>
                <a:gd name="T8" fmla="*/ 1 w 17"/>
                <a:gd name="T9" fmla="*/ 4 h 11"/>
                <a:gd name="T10" fmla="*/ 5 w 17"/>
                <a:gd name="T11" fmla="*/ 10 h 11"/>
                <a:gd name="T12" fmla="*/ 11 w 17"/>
                <a:gd name="T13" fmla="*/ 11 h 11"/>
                <a:gd name="T14" fmla="*/ 16 w 17"/>
                <a:gd name="T15" fmla="*/ 7 h 11"/>
                <a:gd name="T16" fmla="*/ 13 w 17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7" y="10"/>
                    <a:pt x="9" y="10"/>
                    <a:pt x="11" y="11"/>
                  </a:cubicBezTo>
                  <a:cubicBezTo>
                    <a:pt x="13" y="11"/>
                    <a:pt x="16" y="10"/>
                    <a:pt x="16" y="7"/>
                  </a:cubicBezTo>
                  <a:cubicBezTo>
                    <a:pt x="17" y="5"/>
                    <a:pt x="15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4" name="Freeform 17">
              <a:extLst>
                <a:ext uri="{FF2B5EF4-FFF2-40B4-BE49-F238E27FC236}">
                  <a16:creationId xmlns:a16="http://schemas.microsoft.com/office/drawing/2014/main" id="{EF60E8F4-BDCC-47B4-9BA1-DDD7327C9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63" y="1557338"/>
              <a:ext cx="30162" cy="19050"/>
            </a:xfrm>
            <a:custGeom>
              <a:avLst/>
              <a:gdLst>
                <a:gd name="T0" fmla="*/ 14 w 18"/>
                <a:gd name="T1" fmla="*/ 2 h 11"/>
                <a:gd name="T2" fmla="*/ 14 w 18"/>
                <a:gd name="T3" fmla="*/ 1 h 11"/>
                <a:gd name="T4" fmla="*/ 6 w 18"/>
                <a:gd name="T5" fmla="*/ 0 h 11"/>
                <a:gd name="T6" fmla="*/ 1 w 18"/>
                <a:gd name="T7" fmla="*/ 4 h 11"/>
                <a:gd name="T8" fmla="*/ 4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4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4" y="2"/>
                  </a:moveTo>
                  <a:cubicBezTo>
                    <a:pt x="14" y="2"/>
                    <a:pt x="14" y="1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10"/>
                    <a:pt x="9" y="10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5" name="Freeform 18">
              <a:extLst>
                <a:ext uri="{FF2B5EF4-FFF2-40B4-BE49-F238E27FC236}">
                  <a16:creationId xmlns:a16="http://schemas.microsoft.com/office/drawing/2014/main" id="{96B44521-F313-4F4A-85A7-33C26DEE1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1576388"/>
              <a:ext cx="26987" cy="19050"/>
            </a:xfrm>
            <a:custGeom>
              <a:avLst/>
              <a:gdLst>
                <a:gd name="T0" fmla="*/ 12 w 16"/>
                <a:gd name="T1" fmla="*/ 2 h 11"/>
                <a:gd name="T2" fmla="*/ 12 w 16"/>
                <a:gd name="T3" fmla="*/ 2 h 11"/>
                <a:gd name="T4" fmla="*/ 6 w 16"/>
                <a:gd name="T5" fmla="*/ 0 h 11"/>
                <a:gd name="T6" fmla="*/ 0 w 16"/>
                <a:gd name="T7" fmla="*/ 4 h 11"/>
                <a:gd name="T8" fmla="*/ 4 w 16"/>
                <a:gd name="T9" fmla="*/ 9 h 11"/>
                <a:gd name="T10" fmla="*/ 10 w 16"/>
                <a:gd name="T11" fmla="*/ 11 h 11"/>
                <a:gd name="T12" fmla="*/ 15 w 16"/>
                <a:gd name="T13" fmla="*/ 7 h 11"/>
                <a:gd name="T14" fmla="*/ 12 w 16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8" y="1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9"/>
                    <a:pt x="4" y="9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2" y="11"/>
                    <a:pt x="15" y="10"/>
                    <a:pt x="15" y="7"/>
                  </a:cubicBezTo>
                  <a:cubicBezTo>
                    <a:pt x="16" y="5"/>
                    <a:pt x="14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6" name="Freeform 19">
              <a:extLst>
                <a:ext uri="{FF2B5EF4-FFF2-40B4-BE49-F238E27FC236}">
                  <a16:creationId xmlns:a16="http://schemas.microsoft.com/office/drawing/2014/main" id="{76FFAA51-1D97-4A7D-8334-48EE8806A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593851"/>
              <a:ext cx="30162" cy="20638"/>
            </a:xfrm>
            <a:custGeom>
              <a:avLst/>
              <a:gdLst>
                <a:gd name="T0" fmla="*/ 15 w 18"/>
                <a:gd name="T1" fmla="*/ 2 h 12"/>
                <a:gd name="T2" fmla="*/ 14 w 18"/>
                <a:gd name="T3" fmla="*/ 2 h 12"/>
                <a:gd name="T4" fmla="*/ 6 w 18"/>
                <a:gd name="T5" fmla="*/ 0 h 12"/>
                <a:gd name="T6" fmla="*/ 1 w 18"/>
                <a:gd name="T7" fmla="*/ 4 h 12"/>
                <a:gd name="T8" fmla="*/ 4 w 18"/>
                <a:gd name="T9" fmla="*/ 10 h 12"/>
                <a:gd name="T10" fmla="*/ 12 w 18"/>
                <a:gd name="T11" fmla="*/ 11 h 12"/>
                <a:gd name="T12" fmla="*/ 18 w 18"/>
                <a:gd name="T13" fmla="*/ 8 h 12"/>
                <a:gd name="T14" fmla="*/ 15 w 18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2"/>
                    <a:pt x="17" y="10"/>
                    <a:pt x="18" y="8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7" name="Freeform 20">
              <a:extLst>
                <a:ext uri="{FF2B5EF4-FFF2-40B4-BE49-F238E27FC236}">
                  <a16:creationId xmlns:a16="http://schemas.microsoft.com/office/drawing/2014/main" id="{46DA12C4-2C6D-4179-BB88-5890B454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3850" y="1612901"/>
              <a:ext cx="31750" cy="20638"/>
            </a:xfrm>
            <a:custGeom>
              <a:avLst/>
              <a:gdLst>
                <a:gd name="T0" fmla="*/ 16 w 19"/>
                <a:gd name="T1" fmla="*/ 3 h 12"/>
                <a:gd name="T2" fmla="*/ 15 w 19"/>
                <a:gd name="T3" fmla="*/ 3 h 12"/>
                <a:gd name="T4" fmla="*/ 6 w 19"/>
                <a:gd name="T5" fmla="*/ 0 h 12"/>
                <a:gd name="T6" fmla="*/ 0 w 19"/>
                <a:gd name="T7" fmla="*/ 4 h 12"/>
                <a:gd name="T8" fmla="*/ 4 w 19"/>
                <a:gd name="T9" fmla="*/ 9 h 12"/>
                <a:gd name="T10" fmla="*/ 13 w 19"/>
                <a:gd name="T11" fmla="*/ 12 h 12"/>
                <a:gd name="T12" fmla="*/ 19 w 19"/>
                <a:gd name="T13" fmla="*/ 8 h 12"/>
                <a:gd name="T14" fmla="*/ 18 w 19"/>
                <a:gd name="T15" fmla="*/ 5 h 12"/>
                <a:gd name="T16" fmla="*/ 16 w 19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7" y="10"/>
                    <a:pt x="10" y="11"/>
                    <a:pt x="13" y="12"/>
                  </a:cubicBezTo>
                  <a:cubicBezTo>
                    <a:pt x="16" y="12"/>
                    <a:pt x="18" y="11"/>
                    <a:pt x="19" y="8"/>
                  </a:cubicBezTo>
                  <a:cubicBezTo>
                    <a:pt x="19" y="7"/>
                    <a:pt x="19" y="6"/>
                    <a:pt x="18" y="5"/>
                  </a:cubicBezTo>
                  <a:cubicBezTo>
                    <a:pt x="18" y="4"/>
                    <a:pt x="17" y="3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8" name="Freeform 21">
              <a:extLst>
                <a:ext uri="{FF2B5EF4-FFF2-40B4-BE49-F238E27FC236}">
                  <a16:creationId xmlns:a16="http://schemas.microsoft.com/office/drawing/2014/main" id="{A16E0FF3-7FE0-4636-AE58-A03FBFC0A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9" name="Freeform 22">
              <a:extLst>
                <a:ext uri="{FF2B5EF4-FFF2-40B4-BE49-F238E27FC236}">
                  <a16:creationId xmlns:a16="http://schemas.microsoft.com/office/drawing/2014/main" id="{091F3C58-B035-48E2-BB9A-6116FE8B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813" y="1325563"/>
              <a:ext cx="430212" cy="385763"/>
            </a:xfrm>
            <a:custGeom>
              <a:avLst/>
              <a:gdLst>
                <a:gd name="T0" fmla="*/ 21 w 251"/>
                <a:gd name="T1" fmla="*/ 170 h 224"/>
                <a:gd name="T2" fmla="*/ 110 w 251"/>
                <a:gd name="T3" fmla="*/ 200 h 224"/>
                <a:gd name="T4" fmla="*/ 146 w 251"/>
                <a:gd name="T5" fmla="*/ 214 h 224"/>
                <a:gd name="T6" fmla="*/ 190 w 251"/>
                <a:gd name="T7" fmla="*/ 217 h 224"/>
                <a:gd name="T8" fmla="*/ 210 w 251"/>
                <a:gd name="T9" fmla="*/ 205 h 224"/>
                <a:gd name="T10" fmla="*/ 250 w 251"/>
                <a:gd name="T11" fmla="*/ 77 h 224"/>
                <a:gd name="T12" fmla="*/ 242 w 251"/>
                <a:gd name="T13" fmla="*/ 63 h 224"/>
                <a:gd name="T14" fmla="*/ 220 w 251"/>
                <a:gd name="T15" fmla="*/ 35 h 224"/>
                <a:gd name="T16" fmla="*/ 205 w 251"/>
                <a:gd name="T17" fmla="*/ 49 h 224"/>
                <a:gd name="T18" fmla="*/ 193 w 251"/>
                <a:gd name="T19" fmla="*/ 33 h 224"/>
                <a:gd name="T20" fmla="*/ 173 w 251"/>
                <a:gd name="T21" fmla="*/ 27 h 224"/>
                <a:gd name="T22" fmla="*/ 150 w 251"/>
                <a:gd name="T23" fmla="*/ 35 h 224"/>
                <a:gd name="T24" fmla="*/ 146 w 251"/>
                <a:gd name="T25" fmla="*/ 11 h 224"/>
                <a:gd name="T26" fmla="*/ 126 w 251"/>
                <a:gd name="T27" fmla="*/ 28 h 224"/>
                <a:gd name="T28" fmla="*/ 110 w 251"/>
                <a:gd name="T29" fmla="*/ 0 h 224"/>
                <a:gd name="T30" fmla="*/ 90 w 251"/>
                <a:gd name="T31" fmla="*/ 16 h 224"/>
                <a:gd name="T32" fmla="*/ 61 w 251"/>
                <a:gd name="T33" fmla="*/ 24 h 224"/>
                <a:gd name="T34" fmla="*/ 42 w 251"/>
                <a:gd name="T35" fmla="*/ 30 h 224"/>
                <a:gd name="T36" fmla="*/ 1 w 251"/>
                <a:gd name="T37" fmla="*/ 150 h 224"/>
                <a:gd name="T38" fmla="*/ 201 w 251"/>
                <a:gd name="T39" fmla="*/ 201 h 224"/>
                <a:gd name="T40" fmla="*/ 202 w 251"/>
                <a:gd name="T41" fmla="*/ 201 h 224"/>
                <a:gd name="T42" fmla="*/ 202 w 251"/>
                <a:gd name="T43" fmla="*/ 201 h 224"/>
                <a:gd name="T44" fmla="*/ 163 w 251"/>
                <a:gd name="T45" fmla="*/ 188 h 224"/>
                <a:gd name="T46" fmla="*/ 106 w 251"/>
                <a:gd name="T47" fmla="*/ 168 h 224"/>
                <a:gd name="T48" fmla="*/ 36 w 251"/>
                <a:gd name="T49" fmla="*/ 130 h 224"/>
                <a:gd name="T50" fmla="*/ 111 w 251"/>
                <a:gd name="T51" fmla="*/ 67 h 224"/>
                <a:gd name="T52" fmla="*/ 232 w 251"/>
                <a:gd name="T53" fmla="*/ 106 h 224"/>
                <a:gd name="T54" fmla="*/ 219 w 251"/>
                <a:gd name="T55" fmla="*/ 52 h 224"/>
                <a:gd name="T56" fmla="*/ 209 w 251"/>
                <a:gd name="T57" fmla="*/ 66 h 224"/>
                <a:gd name="T58" fmla="*/ 209 w 251"/>
                <a:gd name="T59" fmla="*/ 66 h 224"/>
                <a:gd name="T60" fmla="*/ 169 w 251"/>
                <a:gd name="T61" fmla="*/ 56 h 224"/>
                <a:gd name="T62" fmla="*/ 170 w 251"/>
                <a:gd name="T63" fmla="*/ 55 h 224"/>
                <a:gd name="T64" fmla="*/ 183 w 251"/>
                <a:gd name="T65" fmla="*/ 34 h 224"/>
                <a:gd name="T66" fmla="*/ 170 w 251"/>
                <a:gd name="T67" fmla="*/ 57 h 224"/>
                <a:gd name="T68" fmla="*/ 170 w 251"/>
                <a:gd name="T69" fmla="*/ 57 h 224"/>
                <a:gd name="T70" fmla="*/ 135 w 251"/>
                <a:gd name="T71" fmla="*/ 29 h 224"/>
                <a:gd name="T72" fmla="*/ 144 w 251"/>
                <a:gd name="T73" fmla="*/ 20 h 224"/>
                <a:gd name="T74" fmla="*/ 135 w 251"/>
                <a:gd name="T75" fmla="*/ 43 h 224"/>
                <a:gd name="T76" fmla="*/ 132 w 251"/>
                <a:gd name="T77" fmla="*/ 44 h 224"/>
                <a:gd name="T78" fmla="*/ 95 w 251"/>
                <a:gd name="T79" fmla="*/ 31 h 224"/>
                <a:gd name="T80" fmla="*/ 106 w 251"/>
                <a:gd name="T81" fmla="*/ 10 h 224"/>
                <a:gd name="T82" fmla="*/ 97 w 251"/>
                <a:gd name="T83" fmla="*/ 32 h 224"/>
                <a:gd name="T84" fmla="*/ 86 w 251"/>
                <a:gd name="T85" fmla="*/ 29 h 224"/>
                <a:gd name="T86" fmla="*/ 96 w 251"/>
                <a:gd name="T87" fmla="*/ 42 h 224"/>
                <a:gd name="T88" fmla="*/ 124 w 251"/>
                <a:gd name="T89" fmla="*/ 49 h 224"/>
                <a:gd name="T90" fmla="*/ 146 w 251"/>
                <a:gd name="T91" fmla="*/ 44 h 224"/>
                <a:gd name="T92" fmla="*/ 165 w 251"/>
                <a:gd name="T93" fmla="*/ 65 h 224"/>
                <a:gd name="T94" fmla="*/ 183 w 251"/>
                <a:gd name="T95" fmla="*/ 57 h 224"/>
                <a:gd name="T96" fmla="*/ 201 w 251"/>
                <a:gd name="T97" fmla="*/ 71 h 224"/>
                <a:gd name="T98" fmla="*/ 221 w 251"/>
                <a:gd name="T99" fmla="*/ 69 h 224"/>
                <a:gd name="T100" fmla="*/ 235 w 251"/>
                <a:gd name="T101" fmla="*/ 97 h 224"/>
                <a:gd name="T102" fmla="*/ 111 w 251"/>
                <a:gd name="T103" fmla="*/ 58 h 224"/>
                <a:gd name="T104" fmla="*/ 87 w 251"/>
                <a:gd name="T105" fmla="*/ 27 h 224"/>
                <a:gd name="T106" fmla="*/ 41 w 251"/>
                <a:gd name="T107" fmla="*/ 58 h 224"/>
                <a:gd name="T108" fmla="*/ 58 w 251"/>
                <a:gd name="T109" fmla="*/ 33 h 224"/>
                <a:gd name="T110" fmla="*/ 49 w 251"/>
                <a:gd name="T111" fmla="*/ 158 h 224"/>
                <a:gd name="T112" fmla="*/ 137 w 251"/>
                <a:gd name="T113" fmla="*/ 189 h 224"/>
                <a:gd name="T114" fmla="*/ 171 w 251"/>
                <a:gd name="T115" fmla="*/ 201 h 224"/>
                <a:gd name="T116" fmla="*/ 149 w 251"/>
                <a:gd name="T117" fmla="*/ 205 h 224"/>
                <a:gd name="T118" fmla="*/ 121 w 251"/>
                <a:gd name="T119" fmla="*/ 194 h 224"/>
                <a:gd name="T120" fmla="*/ 37 w 251"/>
                <a:gd name="T121" fmla="*/ 16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224">
                  <a:moveTo>
                    <a:pt x="0" y="156"/>
                  </a:moveTo>
                  <a:cubicBezTo>
                    <a:pt x="1" y="157"/>
                    <a:pt x="1" y="158"/>
                    <a:pt x="1" y="158"/>
                  </a:cubicBezTo>
                  <a:cubicBezTo>
                    <a:pt x="2" y="159"/>
                    <a:pt x="2" y="160"/>
                    <a:pt x="3" y="160"/>
                  </a:cubicBezTo>
                  <a:cubicBezTo>
                    <a:pt x="3" y="161"/>
                    <a:pt x="3" y="161"/>
                    <a:pt x="4" y="161"/>
                  </a:cubicBezTo>
                  <a:cubicBezTo>
                    <a:pt x="4" y="162"/>
                    <a:pt x="5" y="162"/>
                    <a:pt x="5" y="162"/>
                  </a:cubicBezTo>
                  <a:cubicBezTo>
                    <a:pt x="6" y="163"/>
                    <a:pt x="7" y="164"/>
                    <a:pt x="9" y="165"/>
                  </a:cubicBezTo>
                  <a:cubicBezTo>
                    <a:pt x="11" y="166"/>
                    <a:pt x="13" y="167"/>
                    <a:pt x="15" y="168"/>
                  </a:cubicBezTo>
                  <a:cubicBezTo>
                    <a:pt x="17" y="169"/>
                    <a:pt x="19" y="169"/>
                    <a:pt x="21" y="170"/>
                  </a:cubicBezTo>
                  <a:cubicBezTo>
                    <a:pt x="24" y="171"/>
                    <a:pt x="26" y="172"/>
                    <a:pt x="28" y="173"/>
                  </a:cubicBezTo>
                  <a:cubicBezTo>
                    <a:pt x="30" y="174"/>
                    <a:pt x="32" y="175"/>
                    <a:pt x="35" y="176"/>
                  </a:cubicBezTo>
                  <a:cubicBezTo>
                    <a:pt x="37" y="177"/>
                    <a:pt x="39" y="178"/>
                    <a:pt x="41" y="179"/>
                  </a:cubicBezTo>
                  <a:cubicBezTo>
                    <a:pt x="46" y="180"/>
                    <a:pt x="51" y="182"/>
                    <a:pt x="56" y="183"/>
                  </a:cubicBezTo>
                  <a:cubicBezTo>
                    <a:pt x="60" y="185"/>
                    <a:pt x="65" y="186"/>
                    <a:pt x="69" y="187"/>
                  </a:cubicBezTo>
                  <a:cubicBezTo>
                    <a:pt x="74" y="189"/>
                    <a:pt x="78" y="190"/>
                    <a:pt x="83" y="191"/>
                  </a:cubicBezTo>
                  <a:cubicBezTo>
                    <a:pt x="87" y="193"/>
                    <a:pt x="92" y="194"/>
                    <a:pt x="97" y="196"/>
                  </a:cubicBezTo>
                  <a:cubicBezTo>
                    <a:pt x="101" y="197"/>
                    <a:pt x="106" y="198"/>
                    <a:pt x="110" y="200"/>
                  </a:cubicBezTo>
                  <a:cubicBezTo>
                    <a:pt x="110" y="200"/>
                    <a:pt x="111" y="200"/>
                    <a:pt x="111" y="200"/>
                  </a:cubicBezTo>
                  <a:cubicBezTo>
                    <a:pt x="115" y="202"/>
                    <a:pt x="118" y="203"/>
                    <a:pt x="121" y="204"/>
                  </a:cubicBezTo>
                  <a:cubicBezTo>
                    <a:pt x="125" y="205"/>
                    <a:pt x="130" y="207"/>
                    <a:pt x="134" y="209"/>
                  </a:cubicBezTo>
                  <a:cubicBezTo>
                    <a:pt x="136" y="210"/>
                    <a:pt x="138" y="211"/>
                    <a:pt x="140" y="212"/>
                  </a:cubicBezTo>
                  <a:cubicBezTo>
                    <a:pt x="141" y="212"/>
                    <a:pt x="142" y="213"/>
                    <a:pt x="143" y="213"/>
                  </a:cubicBezTo>
                  <a:cubicBezTo>
                    <a:pt x="143" y="213"/>
                    <a:pt x="144" y="213"/>
                    <a:pt x="144" y="213"/>
                  </a:cubicBezTo>
                  <a:cubicBezTo>
                    <a:pt x="145" y="213"/>
                    <a:pt x="145" y="214"/>
                    <a:pt x="145" y="214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49" y="215"/>
                    <a:pt x="151" y="216"/>
                    <a:pt x="154" y="217"/>
                  </a:cubicBezTo>
                  <a:cubicBezTo>
                    <a:pt x="158" y="218"/>
                    <a:pt x="163" y="220"/>
                    <a:pt x="167" y="221"/>
                  </a:cubicBezTo>
                  <a:cubicBezTo>
                    <a:pt x="170" y="222"/>
                    <a:pt x="172" y="223"/>
                    <a:pt x="175" y="223"/>
                  </a:cubicBezTo>
                  <a:cubicBezTo>
                    <a:pt x="177" y="224"/>
                    <a:pt x="179" y="224"/>
                    <a:pt x="180" y="224"/>
                  </a:cubicBezTo>
                  <a:cubicBezTo>
                    <a:pt x="181" y="224"/>
                    <a:pt x="182" y="224"/>
                    <a:pt x="182" y="224"/>
                  </a:cubicBezTo>
                  <a:cubicBezTo>
                    <a:pt x="182" y="224"/>
                    <a:pt x="183" y="224"/>
                    <a:pt x="183" y="224"/>
                  </a:cubicBezTo>
                  <a:cubicBezTo>
                    <a:pt x="184" y="224"/>
                    <a:pt x="185" y="224"/>
                    <a:pt x="186" y="223"/>
                  </a:cubicBezTo>
                  <a:cubicBezTo>
                    <a:pt x="188" y="222"/>
                    <a:pt x="189" y="219"/>
                    <a:pt x="190" y="217"/>
                  </a:cubicBezTo>
                  <a:cubicBezTo>
                    <a:pt x="190" y="216"/>
                    <a:pt x="191" y="214"/>
                    <a:pt x="191" y="213"/>
                  </a:cubicBezTo>
                  <a:cubicBezTo>
                    <a:pt x="191" y="211"/>
                    <a:pt x="192" y="209"/>
                    <a:pt x="192" y="208"/>
                  </a:cubicBezTo>
                  <a:cubicBezTo>
                    <a:pt x="193" y="208"/>
                    <a:pt x="193" y="208"/>
                    <a:pt x="194" y="208"/>
                  </a:cubicBezTo>
                  <a:cubicBezTo>
                    <a:pt x="195" y="209"/>
                    <a:pt x="196" y="209"/>
                    <a:pt x="197" y="209"/>
                  </a:cubicBezTo>
                  <a:cubicBezTo>
                    <a:pt x="199" y="209"/>
                    <a:pt x="200" y="210"/>
                    <a:pt x="201" y="210"/>
                  </a:cubicBezTo>
                  <a:cubicBezTo>
                    <a:pt x="202" y="210"/>
                    <a:pt x="204" y="210"/>
                    <a:pt x="205" y="210"/>
                  </a:cubicBezTo>
                  <a:cubicBezTo>
                    <a:pt x="206" y="209"/>
                    <a:pt x="207" y="209"/>
                    <a:pt x="208" y="208"/>
                  </a:cubicBezTo>
                  <a:cubicBezTo>
                    <a:pt x="209" y="207"/>
                    <a:pt x="209" y="206"/>
                    <a:pt x="210" y="205"/>
                  </a:cubicBezTo>
                  <a:cubicBezTo>
                    <a:pt x="212" y="201"/>
                    <a:pt x="214" y="197"/>
                    <a:pt x="216" y="192"/>
                  </a:cubicBezTo>
                  <a:cubicBezTo>
                    <a:pt x="217" y="188"/>
                    <a:pt x="219" y="183"/>
                    <a:pt x="221" y="178"/>
                  </a:cubicBezTo>
                  <a:cubicBezTo>
                    <a:pt x="222" y="174"/>
                    <a:pt x="224" y="169"/>
                    <a:pt x="225" y="164"/>
                  </a:cubicBezTo>
                  <a:cubicBezTo>
                    <a:pt x="227" y="160"/>
                    <a:pt x="228" y="155"/>
                    <a:pt x="229" y="150"/>
                  </a:cubicBezTo>
                  <a:cubicBezTo>
                    <a:pt x="232" y="141"/>
                    <a:pt x="234" y="132"/>
                    <a:pt x="237" y="123"/>
                  </a:cubicBezTo>
                  <a:cubicBezTo>
                    <a:pt x="239" y="115"/>
                    <a:pt x="242" y="107"/>
                    <a:pt x="244" y="99"/>
                  </a:cubicBezTo>
                  <a:cubicBezTo>
                    <a:pt x="245" y="95"/>
                    <a:pt x="246" y="92"/>
                    <a:pt x="247" y="88"/>
                  </a:cubicBezTo>
                  <a:cubicBezTo>
                    <a:pt x="248" y="84"/>
                    <a:pt x="249" y="81"/>
                    <a:pt x="250" y="77"/>
                  </a:cubicBezTo>
                  <a:cubicBezTo>
                    <a:pt x="251" y="76"/>
                    <a:pt x="250" y="75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3"/>
                    <a:pt x="25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69"/>
                    <a:pt x="249" y="68"/>
                    <a:pt x="249" y="67"/>
                  </a:cubicBezTo>
                  <a:cubicBezTo>
                    <a:pt x="248" y="66"/>
                    <a:pt x="247" y="65"/>
                    <a:pt x="246" y="64"/>
                  </a:cubicBezTo>
                  <a:cubicBezTo>
                    <a:pt x="245" y="64"/>
                    <a:pt x="244" y="63"/>
                    <a:pt x="244" y="63"/>
                  </a:cubicBezTo>
                  <a:cubicBezTo>
                    <a:pt x="243" y="63"/>
                    <a:pt x="243" y="63"/>
                    <a:pt x="242" y="63"/>
                  </a:cubicBezTo>
                  <a:cubicBezTo>
                    <a:pt x="237" y="61"/>
                    <a:pt x="232" y="60"/>
                    <a:pt x="227" y="58"/>
                  </a:cubicBezTo>
                  <a:cubicBezTo>
                    <a:pt x="227" y="58"/>
                    <a:pt x="227" y="57"/>
                    <a:pt x="227" y="57"/>
                  </a:cubicBezTo>
                  <a:cubicBezTo>
                    <a:pt x="228" y="55"/>
                    <a:pt x="229" y="52"/>
                    <a:pt x="229" y="50"/>
                  </a:cubicBezTo>
                  <a:cubicBezTo>
                    <a:pt x="230" y="48"/>
                    <a:pt x="230" y="46"/>
                    <a:pt x="229" y="43"/>
                  </a:cubicBezTo>
                  <a:cubicBezTo>
                    <a:pt x="229" y="42"/>
                    <a:pt x="229" y="40"/>
                    <a:pt x="228" y="39"/>
                  </a:cubicBezTo>
                  <a:cubicBezTo>
                    <a:pt x="227" y="37"/>
                    <a:pt x="226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1" y="34"/>
                    <a:pt x="220" y="35"/>
                  </a:cubicBezTo>
                  <a:cubicBezTo>
                    <a:pt x="220" y="35"/>
                    <a:pt x="219" y="35"/>
                    <a:pt x="218" y="35"/>
                  </a:cubicBezTo>
                  <a:cubicBezTo>
                    <a:pt x="218" y="35"/>
                    <a:pt x="217" y="36"/>
                    <a:pt x="217" y="36"/>
                  </a:cubicBezTo>
                  <a:cubicBezTo>
                    <a:pt x="216" y="36"/>
                    <a:pt x="216" y="36"/>
                    <a:pt x="216" y="37"/>
                  </a:cubicBezTo>
                  <a:cubicBezTo>
                    <a:pt x="216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4" y="38"/>
                    <a:pt x="212" y="39"/>
                    <a:pt x="211" y="40"/>
                  </a:cubicBezTo>
                  <a:cubicBezTo>
                    <a:pt x="210" y="41"/>
                    <a:pt x="209" y="42"/>
                    <a:pt x="208" y="43"/>
                  </a:cubicBezTo>
                  <a:cubicBezTo>
                    <a:pt x="207" y="45"/>
                    <a:pt x="206" y="47"/>
                    <a:pt x="205" y="49"/>
                  </a:cubicBezTo>
                  <a:cubicBezTo>
                    <a:pt x="204" y="50"/>
                    <a:pt x="204" y="50"/>
                    <a:pt x="204" y="51"/>
                  </a:cubicBezTo>
                  <a:cubicBezTo>
                    <a:pt x="204" y="51"/>
                    <a:pt x="204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0"/>
                    <a:pt x="201" y="50"/>
                    <a:pt x="200" y="50"/>
                  </a:cubicBezTo>
                  <a:cubicBezTo>
                    <a:pt x="198" y="49"/>
                    <a:pt x="196" y="49"/>
                    <a:pt x="195" y="48"/>
                  </a:cubicBezTo>
                  <a:cubicBezTo>
                    <a:pt x="193" y="48"/>
                    <a:pt x="191" y="47"/>
                    <a:pt x="189" y="47"/>
                  </a:cubicBezTo>
                  <a:cubicBezTo>
                    <a:pt x="189" y="45"/>
                    <a:pt x="190" y="44"/>
                    <a:pt x="190" y="43"/>
                  </a:cubicBezTo>
                  <a:cubicBezTo>
                    <a:pt x="192" y="39"/>
                    <a:pt x="193" y="36"/>
                    <a:pt x="193" y="33"/>
                  </a:cubicBezTo>
                  <a:cubicBezTo>
                    <a:pt x="192" y="29"/>
                    <a:pt x="190" y="24"/>
                    <a:pt x="186" y="24"/>
                  </a:cubicBezTo>
                  <a:cubicBezTo>
                    <a:pt x="186" y="24"/>
                    <a:pt x="185" y="24"/>
                    <a:pt x="185" y="24"/>
                  </a:cubicBezTo>
                  <a:cubicBezTo>
                    <a:pt x="185" y="23"/>
                    <a:pt x="184" y="23"/>
                    <a:pt x="184" y="23"/>
                  </a:cubicBezTo>
                  <a:cubicBezTo>
                    <a:pt x="184" y="23"/>
                    <a:pt x="183" y="23"/>
                    <a:pt x="183" y="23"/>
                  </a:cubicBezTo>
                  <a:cubicBezTo>
                    <a:pt x="182" y="22"/>
                    <a:pt x="181" y="22"/>
                    <a:pt x="180" y="23"/>
                  </a:cubicBezTo>
                  <a:cubicBezTo>
                    <a:pt x="180" y="23"/>
                    <a:pt x="179" y="23"/>
                    <a:pt x="179" y="23"/>
                  </a:cubicBezTo>
                  <a:cubicBezTo>
                    <a:pt x="178" y="23"/>
                    <a:pt x="177" y="24"/>
                    <a:pt x="176" y="24"/>
                  </a:cubicBezTo>
                  <a:cubicBezTo>
                    <a:pt x="175" y="25"/>
                    <a:pt x="174" y="26"/>
                    <a:pt x="173" y="27"/>
                  </a:cubicBezTo>
                  <a:cubicBezTo>
                    <a:pt x="172" y="27"/>
                    <a:pt x="172" y="28"/>
                    <a:pt x="172" y="28"/>
                  </a:cubicBezTo>
                  <a:cubicBezTo>
                    <a:pt x="171" y="29"/>
                    <a:pt x="171" y="30"/>
                    <a:pt x="170" y="30"/>
                  </a:cubicBezTo>
                  <a:cubicBezTo>
                    <a:pt x="170" y="31"/>
                    <a:pt x="170" y="31"/>
                    <a:pt x="169" y="32"/>
                  </a:cubicBezTo>
                  <a:cubicBezTo>
                    <a:pt x="168" y="34"/>
                    <a:pt x="168" y="36"/>
                    <a:pt x="167" y="38"/>
                  </a:cubicBezTo>
                  <a:cubicBezTo>
                    <a:pt x="167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5" y="39"/>
                    <a:pt x="165" y="39"/>
                  </a:cubicBezTo>
                  <a:cubicBezTo>
                    <a:pt x="160" y="38"/>
                    <a:pt x="155" y="37"/>
                    <a:pt x="150" y="35"/>
                  </a:cubicBezTo>
                  <a:cubicBezTo>
                    <a:pt x="150" y="35"/>
                    <a:pt x="151" y="35"/>
                    <a:pt x="151" y="34"/>
                  </a:cubicBezTo>
                  <a:cubicBezTo>
                    <a:pt x="151" y="32"/>
                    <a:pt x="152" y="30"/>
                    <a:pt x="153" y="28"/>
                  </a:cubicBezTo>
                  <a:cubicBezTo>
                    <a:pt x="154" y="25"/>
                    <a:pt x="154" y="23"/>
                    <a:pt x="154" y="20"/>
                  </a:cubicBezTo>
                  <a:cubicBezTo>
                    <a:pt x="154" y="19"/>
                    <a:pt x="153" y="17"/>
                    <a:pt x="152" y="15"/>
                  </a:cubicBezTo>
                  <a:cubicBezTo>
                    <a:pt x="152" y="14"/>
                    <a:pt x="151" y="13"/>
                    <a:pt x="149" y="13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3" y="10"/>
                    <a:pt x="139" y="10"/>
                    <a:pt x="137" y="12"/>
                  </a:cubicBezTo>
                  <a:cubicBezTo>
                    <a:pt x="136" y="12"/>
                    <a:pt x="135" y="12"/>
                    <a:pt x="135" y="13"/>
                  </a:cubicBezTo>
                  <a:cubicBezTo>
                    <a:pt x="134" y="13"/>
                    <a:pt x="133" y="14"/>
                    <a:pt x="133" y="15"/>
                  </a:cubicBezTo>
                  <a:cubicBezTo>
                    <a:pt x="132" y="15"/>
                    <a:pt x="131" y="16"/>
                    <a:pt x="131" y="17"/>
                  </a:cubicBezTo>
                  <a:cubicBezTo>
                    <a:pt x="130" y="18"/>
                    <a:pt x="130" y="18"/>
                    <a:pt x="129" y="19"/>
                  </a:cubicBezTo>
                  <a:cubicBezTo>
                    <a:pt x="128" y="21"/>
                    <a:pt x="127" y="24"/>
                    <a:pt x="127" y="26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1" y="27"/>
                    <a:pt x="117" y="26"/>
                    <a:pt x="112" y="24"/>
                  </a:cubicBezTo>
                  <a:cubicBezTo>
                    <a:pt x="113" y="22"/>
                    <a:pt x="114" y="20"/>
                    <a:pt x="115" y="18"/>
                  </a:cubicBezTo>
                  <a:cubicBezTo>
                    <a:pt x="115" y="16"/>
                    <a:pt x="116" y="15"/>
                    <a:pt x="116" y="13"/>
                  </a:cubicBezTo>
                  <a:cubicBezTo>
                    <a:pt x="116" y="12"/>
                    <a:pt x="116" y="11"/>
                    <a:pt x="116" y="10"/>
                  </a:cubicBezTo>
                  <a:cubicBezTo>
                    <a:pt x="116" y="10"/>
                    <a:pt x="116" y="9"/>
                    <a:pt x="116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5" y="4"/>
                    <a:pt x="114" y="4"/>
                  </a:cubicBezTo>
                  <a:cubicBezTo>
                    <a:pt x="113" y="2"/>
                    <a:pt x="112" y="1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7" y="0"/>
                    <a:pt x="10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102" y="0"/>
                    <a:pt x="101" y="1"/>
                    <a:pt x="99" y="1"/>
                  </a:cubicBezTo>
                  <a:cubicBezTo>
                    <a:pt x="98" y="2"/>
                    <a:pt x="97" y="3"/>
                    <a:pt x="96" y="4"/>
                  </a:cubicBezTo>
                  <a:cubicBezTo>
                    <a:pt x="94" y="5"/>
                    <a:pt x="93" y="7"/>
                    <a:pt x="93" y="8"/>
                  </a:cubicBezTo>
                  <a:cubicBezTo>
                    <a:pt x="92" y="11"/>
                    <a:pt x="91" y="13"/>
                    <a:pt x="90" y="16"/>
                  </a:cubicBezTo>
                  <a:cubicBezTo>
                    <a:pt x="90" y="16"/>
                    <a:pt x="89" y="17"/>
                    <a:pt x="89" y="18"/>
                  </a:cubicBezTo>
                  <a:cubicBezTo>
                    <a:pt x="88" y="17"/>
                    <a:pt x="87" y="17"/>
                    <a:pt x="86" y="17"/>
                  </a:cubicBezTo>
                  <a:cubicBezTo>
                    <a:pt x="84" y="16"/>
                    <a:pt x="82" y="16"/>
                    <a:pt x="81" y="15"/>
                  </a:cubicBezTo>
                  <a:cubicBezTo>
                    <a:pt x="77" y="14"/>
                    <a:pt x="74" y="13"/>
                    <a:pt x="71" y="12"/>
                  </a:cubicBezTo>
                  <a:cubicBezTo>
                    <a:pt x="70" y="12"/>
                    <a:pt x="68" y="12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4"/>
                    <a:pt x="64" y="15"/>
                  </a:cubicBezTo>
                  <a:cubicBezTo>
                    <a:pt x="63" y="18"/>
                    <a:pt x="62" y="21"/>
                    <a:pt x="61" y="24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56" y="23"/>
                    <a:pt x="54" y="23"/>
                    <a:pt x="52" y="22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3"/>
                    <a:pt x="47" y="24"/>
                  </a:cubicBezTo>
                  <a:cubicBezTo>
                    <a:pt x="46" y="24"/>
                    <a:pt x="45" y="25"/>
                    <a:pt x="44" y="26"/>
                  </a:cubicBezTo>
                  <a:cubicBezTo>
                    <a:pt x="44" y="26"/>
                    <a:pt x="43" y="27"/>
                    <a:pt x="43" y="27"/>
                  </a:cubicBezTo>
                  <a:cubicBezTo>
                    <a:pt x="43" y="28"/>
                    <a:pt x="43" y="28"/>
                    <a:pt x="42" y="28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1" y="31"/>
                    <a:pt x="41" y="32"/>
                  </a:cubicBezTo>
                  <a:cubicBezTo>
                    <a:pt x="40" y="36"/>
                    <a:pt x="38" y="39"/>
                    <a:pt x="37" y="43"/>
                  </a:cubicBezTo>
                  <a:cubicBezTo>
                    <a:pt x="36" y="47"/>
                    <a:pt x="34" y="50"/>
                    <a:pt x="33" y="54"/>
                  </a:cubicBezTo>
                  <a:cubicBezTo>
                    <a:pt x="30" y="63"/>
                    <a:pt x="27" y="71"/>
                    <a:pt x="24" y="80"/>
                  </a:cubicBezTo>
                  <a:cubicBezTo>
                    <a:pt x="22" y="88"/>
                    <a:pt x="20" y="97"/>
                    <a:pt x="17" y="105"/>
                  </a:cubicBezTo>
                  <a:cubicBezTo>
                    <a:pt x="14" y="114"/>
                    <a:pt x="10" y="122"/>
                    <a:pt x="7" y="131"/>
                  </a:cubicBezTo>
                  <a:cubicBezTo>
                    <a:pt x="6" y="135"/>
                    <a:pt x="4" y="140"/>
                    <a:pt x="3" y="144"/>
                  </a:cubicBezTo>
                  <a:cubicBezTo>
                    <a:pt x="2" y="146"/>
                    <a:pt x="1" y="148"/>
                    <a:pt x="1" y="150"/>
                  </a:cubicBezTo>
                  <a:cubicBezTo>
                    <a:pt x="1" y="151"/>
                    <a:pt x="0" y="152"/>
                    <a:pt x="0" y="153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lose/>
                  <a:moveTo>
                    <a:pt x="180" y="216"/>
                  </a:moveTo>
                  <a:cubicBezTo>
                    <a:pt x="180" y="216"/>
                    <a:pt x="180" y="216"/>
                    <a:pt x="180" y="216"/>
                  </a:cubicBezTo>
                  <a:cubicBezTo>
                    <a:pt x="180" y="216"/>
                    <a:pt x="180" y="216"/>
                    <a:pt x="180" y="216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1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25" y="129"/>
                  </a:moveTo>
                  <a:cubicBezTo>
                    <a:pt x="223" y="138"/>
                    <a:pt x="221" y="147"/>
                    <a:pt x="218" y="156"/>
                  </a:cubicBezTo>
                  <a:cubicBezTo>
                    <a:pt x="215" y="165"/>
                    <a:pt x="213" y="173"/>
                    <a:pt x="210" y="181"/>
                  </a:cubicBezTo>
                  <a:cubicBezTo>
                    <a:pt x="209" y="185"/>
                    <a:pt x="207" y="188"/>
                    <a:pt x="206" y="191"/>
                  </a:cubicBezTo>
                  <a:cubicBezTo>
                    <a:pt x="205" y="195"/>
                    <a:pt x="204" y="198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1" y="200"/>
                    <a:pt x="199" y="200"/>
                    <a:pt x="198" y="200"/>
                  </a:cubicBezTo>
                  <a:cubicBezTo>
                    <a:pt x="197" y="199"/>
                    <a:pt x="195" y="199"/>
                    <a:pt x="194" y="199"/>
                  </a:cubicBezTo>
                  <a:cubicBezTo>
                    <a:pt x="191" y="198"/>
                    <a:pt x="188" y="197"/>
                    <a:pt x="186" y="196"/>
                  </a:cubicBezTo>
                  <a:cubicBezTo>
                    <a:pt x="184" y="195"/>
                    <a:pt x="182" y="195"/>
                    <a:pt x="181" y="194"/>
                  </a:cubicBezTo>
                  <a:cubicBezTo>
                    <a:pt x="179" y="194"/>
                    <a:pt x="178" y="193"/>
                    <a:pt x="176" y="193"/>
                  </a:cubicBezTo>
                  <a:cubicBezTo>
                    <a:pt x="174" y="192"/>
                    <a:pt x="172" y="191"/>
                    <a:pt x="170" y="191"/>
                  </a:cubicBezTo>
                  <a:cubicBezTo>
                    <a:pt x="169" y="190"/>
                    <a:pt x="168" y="190"/>
                    <a:pt x="167" y="189"/>
                  </a:cubicBezTo>
                  <a:cubicBezTo>
                    <a:pt x="166" y="189"/>
                    <a:pt x="165" y="189"/>
                    <a:pt x="163" y="188"/>
                  </a:cubicBezTo>
                  <a:cubicBezTo>
                    <a:pt x="161" y="188"/>
                    <a:pt x="160" y="187"/>
                    <a:pt x="158" y="186"/>
                  </a:cubicBezTo>
                  <a:cubicBezTo>
                    <a:pt x="156" y="186"/>
                    <a:pt x="154" y="185"/>
                    <a:pt x="153" y="184"/>
                  </a:cubicBezTo>
                  <a:cubicBezTo>
                    <a:pt x="152" y="184"/>
                    <a:pt x="150" y="184"/>
                    <a:pt x="149" y="183"/>
                  </a:cubicBezTo>
                  <a:cubicBezTo>
                    <a:pt x="147" y="183"/>
                    <a:pt x="145" y="182"/>
                    <a:pt x="143" y="181"/>
                  </a:cubicBezTo>
                  <a:cubicBezTo>
                    <a:pt x="142" y="181"/>
                    <a:pt x="141" y="180"/>
                    <a:pt x="139" y="180"/>
                  </a:cubicBezTo>
                  <a:cubicBezTo>
                    <a:pt x="138" y="179"/>
                    <a:pt x="136" y="178"/>
                    <a:pt x="134" y="177"/>
                  </a:cubicBezTo>
                  <a:cubicBezTo>
                    <a:pt x="131" y="176"/>
                    <a:pt x="128" y="175"/>
                    <a:pt x="125" y="174"/>
                  </a:cubicBezTo>
                  <a:cubicBezTo>
                    <a:pt x="118" y="172"/>
                    <a:pt x="112" y="170"/>
                    <a:pt x="106" y="168"/>
                  </a:cubicBezTo>
                  <a:cubicBezTo>
                    <a:pt x="101" y="166"/>
                    <a:pt x="96" y="164"/>
                    <a:pt x="91" y="163"/>
                  </a:cubicBezTo>
                  <a:cubicBezTo>
                    <a:pt x="86" y="161"/>
                    <a:pt x="81" y="159"/>
                    <a:pt x="77" y="158"/>
                  </a:cubicBezTo>
                  <a:cubicBezTo>
                    <a:pt x="73" y="157"/>
                    <a:pt x="70" y="155"/>
                    <a:pt x="67" y="154"/>
                  </a:cubicBezTo>
                  <a:cubicBezTo>
                    <a:pt x="64" y="153"/>
                    <a:pt x="61" y="152"/>
                    <a:pt x="57" y="151"/>
                  </a:cubicBezTo>
                  <a:cubicBezTo>
                    <a:pt x="51" y="149"/>
                    <a:pt x="45" y="147"/>
                    <a:pt x="39" y="145"/>
                  </a:cubicBezTo>
                  <a:cubicBezTo>
                    <a:pt x="37" y="144"/>
                    <a:pt x="35" y="143"/>
                    <a:pt x="34" y="142"/>
                  </a:cubicBezTo>
                  <a:cubicBezTo>
                    <a:pt x="34" y="142"/>
                    <a:pt x="34" y="141"/>
                    <a:pt x="34" y="141"/>
                  </a:cubicBezTo>
                  <a:cubicBezTo>
                    <a:pt x="34" y="137"/>
                    <a:pt x="35" y="134"/>
                    <a:pt x="36" y="130"/>
                  </a:cubicBezTo>
                  <a:cubicBezTo>
                    <a:pt x="38" y="126"/>
                    <a:pt x="39" y="121"/>
                    <a:pt x="40" y="117"/>
                  </a:cubicBezTo>
                  <a:cubicBezTo>
                    <a:pt x="43" y="107"/>
                    <a:pt x="46" y="98"/>
                    <a:pt x="49" y="89"/>
                  </a:cubicBezTo>
                  <a:cubicBezTo>
                    <a:pt x="51" y="84"/>
                    <a:pt x="52" y="80"/>
                    <a:pt x="54" y="75"/>
                  </a:cubicBezTo>
                  <a:cubicBezTo>
                    <a:pt x="55" y="71"/>
                    <a:pt x="57" y="66"/>
                    <a:pt x="58" y="62"/>
                  </a:cubicBezTo>
                  <a:cubicBezTo>
                    <a:pt x="59" y="59"/>
                    <a:pt x="60" y="56"/>
                    <a:pt x="61" y="53"/>
                  </a:cubicBezTo>
                  <a:cubicBezTo>
                    <a:pt x="65" y="55"/>
                    <a:pt x="69" y="56"/>
                    <a:pt x="74" y="57"/>
                  </a:cubicBezTo>
                  <a:cubicBezTo>
                    <a:pt x="78" y="58"/>
                    <a:pt x="83" y="59"/>
                    <a:pt x="88" y="61"/>
                  </a:cubicBezTo>
                  <a:cubicBezTo>
                    <a:pt x="95" y="63"/>
                    <a:pt x="103" y="65"/>
                    <a:pt x="111" y="67"/>
                  </a:cubicBezTo>
                  <a:cubicBezTo>
                    <a:pt x="112" y="68"/>
                    <a:pt x="113" y="68"/>
                    <a:pt x="115" y="69"/>
                  </a:cubicBezTo>
                  <a:cubicBezTo>
                    <a:pt x="124" y="72"/>
                    <a:pt x="134" y="75"/>
                    <a:pt x="143" y="78"/>
                  </a:cubicBezTo>
                  <a:cubicBezTo>
                    <a:pt x="152" y="81"/>
                    <a:pt x="161" y="84"/>
                    <a:pt x="171" y="87"/>
                  </a:cubicBezTo>
                  <a:cubicBezTo>
                    <a:pt x="180" y="89"/>
                    <a:pt x="189" y="92"/>
                    <a:pt x="197" y="95"/>
                  </a:cubicBezTo>
                  <a:cubicBezTo>
                    <a:pt x="202" y="96"/>
                    <a:pt x="207" y="98"/>
                    <a:pt x="211" y="99"/>
                  </a:cubicBezTo>
                  <a:cubicBezTo>
                    <a:pt x="216" y="101"/>
                    <a:pt x="220" y="102"/>
                    <a:pt x="224" y="103"/>
                  </a:cubicBezTo>
                  <a:cubicBezTo>
                    <a:pt x="227" y="104"/>
                    <a:pt x="229" y="105"/>
                    <a:pt x="231" y="106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0" y="114"/>
                    <a:pt x="228" y="121"/>
                    <a:pt x="225" y="129"/>
                  </a:cubicBezTo>
                  <a:close/>
                  <a:moveTo>
                    <a:pt x="212" y="56"/>
                  </a:moveTo>
                  <a:cubicBezTo>
                    <a:pt x="213" y="54"/>
                    <a:pt x="214" y="52"/>
                    <a:pt x="215" y="50"/>
                  </a:cubicBezTo>
                  <a:cubicBezTo>
                    <a:pt x="216" y="49"/>
                    <a:pt x="217" y="47"/>
                    <a:pt x="218" y="46"/>
                  </a:cubicBezTo>
                  <a:cubicBezTo>
                    <a:pt x="218" y="46"/>
                    <a:pt x="219" y="46"/>
                    <a:pt x="219" y="46"/>
                  </a:cubicBezTo>
                  <a:cubicBezTo>
                    <a:pt x="219" y="45"/>
                    <a:pt x="220" y="45"/>
                    <a:pt x="220" y="45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9"/>
                    <a:pt x="220" y="50"/>
                    <a:pt x="219" y="52"/>
                  </a:cubicBezTo>
                  <a:cubicBezTo>
                    <a:pt x="218" y="55"/>
                    <a:pt x="217" y="59"/>
                    <a:pt x="215" y="62"/>
                  </a:cubicBezTo>
                  <a:cubicBezTo>
                    <a:pt x="214" y="63"/>
                    <a:pt x="213" y="64"/>
                    <a:pt x="212" y="64"/>
                  </a:cubicBezTo>
                  <a:cubicBezTo>
                    <a:pt x="212" y="65"/>
                    <a:pt x="212" y="65"/>
                    <a:pt x="211" y="65"/>
                  </a:cubicBezTo>
                  <a:cubicBezTo>
                    <a:pt x="211" y="65"/>
                    <a:pt x="210" y="66"/>
                    <a:pt x="210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9" y="66"/>
                    <a:pt x="209" y="65"/>
                    <a:pt x="209" y="65"/>
                  </a:cubicBezTo>
                  <a:cubicBezTo>
                    <a:pt x="210" y="62"/>
                    <a:pt x="211" y="59"/>
                    <a:pt x="212" y="5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0" y="55"/>
                  </a:moveTo>
                  <a:cubicBezTo>
                    <a:pt x="171" y="52"/>
                    <a:pt x="173" y="48"/>
                    <a:pt x="174" y="45"/>
                  </a:cubicBezTo>
                  <a:cubicBezTo>
                    <a:pt x="175" y="43"/>
                    <a:pt x="176" y="41"/>
                    <a:pt x="176" y="39"/>
                  </a:cubicBezTo>
                  <a:cubicBezTo>
                    <a:pt x="177" y="38"/>
                    <a:pt x="178" y="36"/>
                    <a:pt x="179" y="34"/>
                  </a:cubicBezTo>
                  <a:cubicBezTo>
                    <a:pt x="179" y="34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5"/>
                    <a:pt x="182" y="37"/>
                    <a:pt x="182" y="39"/>
                  </a:cubicBezTo>
                  <a:cubicBezTo>
                    <a:pt x="181" y="41"/>
                    <a:pt x="180" y="43"/>
                    <a:pt x="179" y="45"/>
                  </a:cubicBezTo>
                  <a:cubicBezTo>
                    <a:pt x="178" y="47"/>
                    <a:pt x="177" y="49"/>
                    <a:pt x="176" y="51"/>
                  </a:cubicBezTo>
                  <a:cubicBezTo>
                    <a:pt x="175" y="52"/>
                    <a:pt x="175" y="53"/>
                    <a:pt x="174" y="54"/>
                  </a:cubicBezTo>
                  <a:cubicBezTo>
                    <a:pt x="173" y="55"/>
                    <a:pt x="172" y="56"/>
                    <a:pt x="172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6"/>
                    <a:pt x="169" y="56"/>
                    <a:pt x="170" y="55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33" y="36"/>
                  </a:moveTo>
                  <a:cubicBezTo>
                    <a:pt x="134" y="34"/>
                    <a:pt x="135" y="31"/>
                    <a:pt x="135" y="29"/>
                  </a:cubicBezTo>
                  <a:cubicBezTo>
                    <a:pt x="136" y="27"/>
                    <a:pt x="137" y="24"/>
                    <a:pt x="139" y="22"/>
                  </a:cubicBezTo>
                  <a:cubicBezTo>
                    <a:pt x="139" y="21"/>
                    <a:pt x="139" y="21"/>
                    <a:pt x="140" y="21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1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1"/>
                    <a:pt x="143" y="21"/>
                    <a:pt x="144" y="21"/>
                  </a:cubicBezTo>
                  <a:cubicBezTo>
                    <a:pt x="144" y="21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3" y="25"/>
                    <a:pt x="143" y="27"/>
                    <a:pt x="142" y="30"/>
                  </a:cubicBezTo>
                  <a:cubicBezTo>
                    <a:pt x="141" y="34"/>
                    <a:pt x="139" y="38"/>
                    <a:pt x="137" y="41"/>
                  </a:cubicBezTo>
                  <a:cubicBezTo>
                    <a:pt x="136" y="42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3" y="44"/>
                  </a:cubicBezTo>
                  <a:cubicBezTo>
                    <a:pt x="133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3"/>
                  </a:cubicBezTo>
                  <a:cubicBezTo>
                    <a:pt x="132" y="43"/>
                    <a:pt x="132" y="43"/>
                    <a:pt x="132" y="42"/>
                  </a:cubicBezTo>
                  <a:cubicBezTo>
                    <a:pt x="132" y="40"/>
                    <a:pt x="133" y="38"/>
                    <a:pt x="133" y="36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95" y="31"/>
                  </a:moveTo>
                  <a:cubicBezTo>
                    <a:pt x="95" y="30"/>
                    <a:pt x="96" y="29"/>
                    <a:pt x="96" y="27"/>
                  </a:cubicBezTo>
                  <a:cubicBezTo>
                    <a:pt x="96" y="26"/>
                    <a:pt x="97" y="25"/>
                    <a:pt x="97" y="23"/>
                  </a:cubicBezTo>
                  <a:cubicBezTo>
                    <a:pt x="98" y="21"/>
                    <a:pt x="99" y="18"/>
                    <a:pt x="100" y="15"/>
                  </a:cubicBezTo>
                  <a:cubicBezTo>
                    <a:pt x="100" y="14"/>
                    <a:pt x="101" y="12"/>
                    <a:pt x="102" y="11"/>
                  </a:cubicBezTo>
                  <a:cubicBezTo>
                    <a:pt x="102" y="11"/>
                    <a:pt x="102" y="10"/>
                    <a:pt x="102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5" y="10"/>
                    <a:pt x="106" y="9"/>
                  </a:cubicBezTo>
                  <a:cubicBezTo>
                    <a:pt x="106" y="9"/>
                    <a:pt x="106" y="10"/>
                    <a:pt x="106" y="10"/>
                  </a:cubicBezTo>
                  <a:cubicBezTo>
                    <a:pt x="106" y="10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4"/>
                    <a:pt x="106" y="16"/>
                    <a:pt x="105" y="18"/>
                  </a:cubicBezTo>
                  <a:cubicBezTo>
                    <a:pt x="104" y="22"/>
                    <a:pt x="102" y="26"/>
                    <a:pt x="100" y="29"/>
                  </a:cubicBezTo>
                  <a:cubicBezTo>
                    <a:pt x="99" y="30"/>
                    <a:pt x="98" y="31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lose/>
                  <a:moveTo>
                    <a:pt x="87" y="27"/>
                  </a:moveTo>
                  <a:cubicBezTo>
                    <a:pt x="86" y="27"/>
                    <a:pt x="86" y="28"/>
                    <a:pt x="86" y="29"/>
                  </a:cubicBezTo>
                  <a:cubicBezTo>
                    <a:pt x="86" y="30"/>
                    <a:pt x="86" y="30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3"/>
                    <a:pt x="86" y="34"/>
                    <a:pt x="86" y="35"/>
                  </a:cubicBezTo>
                  <a:cubicBezTo>
                    <a:pt x="87" y="37"/>
                    <a:pt x="88" y="38"/>
                    <a:pt x="89" y="39"/>
                  </a:cubicBezTo>
                  <a:cubicBezTo>
                    <a:pt x="89" y="40"/>
                    <a:pt x="90" y="40"/>
                    <a:pt x="91" y="41"/>
                  </a:cubicBezTo>
                  <a:cubicBezTo>
                    <a:pt x="91" y="41"/>
                    <a:pt x="91" y="41"/>
                    <a:pt x="92" y="41"/>
                  </a:cubicBezTo>
                  <a:cubicBezTo>
                    <a:pt x="92" y="41"/>
                    <a:pt x="93" y="41"/>
                    <a:pt x="93" y="42"/>
                  </a:cubicBezTo>
                  <a:cubicBezTo>
                    <a:pt x="94" y="42"/>
                    <a:pt x="95" y="42"/>
                    <a:pt x="96" y="42"/>
                  </a:cubicBezTo>
                  <a:cubicBezTo>
                    <a:pt x="97" y="42"/>
                    <a:pt x="98" y="41"/>
                    <a:pt x="99" y="41"/>
                  </a:cubicBezTo>
                  <a:cubicBezTo>
                    <a:pt x="101" y="41"/>
                    <a:pt x="103" y="39"/>
                    <a:pt x="104" y="38"/>
                  </a:cubicBezTo>
                  <a:cubicBezTo>
                    <a:pt x="106" y="36"/>
                    <a:pt x="107" y="35"/>
                    <a:pt x="108" y="33"/>
                  </a:cubicBezTo>
                  <a:cubicBezTo>
                    <a:pt x="113" y="34"/>
                    <a:pt x="118" y="36"/>
                    <a:pt x="123" y="37"/>
                  </a:cubicBezTo>
                  <a:cubicBezTo>
                    <a:pt x="123" y="38"/>
                    <a:pt x="123" y="39"/>
                    <a:pt x="123" y="40"/>
                  </a:cubicBezTo>
                  <a:cubicBezTo>
                    <a:pt x="122" y="41"/>
                    <a:pt x="122" y="43"/>
                    <a:pt x="122" y="44"/>
                  </a:cubicBezTo>
                  <a:cubicBezTo>
                    <a:pt x="122" y="46"/>
                    <a:pt x="123" y="47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5" y="50"/>
                    <a:pt x="125" y="50"/>
                  </a:cubicBezTo>
                  <a:cubicBezTo>
                    <a:pt x="126" y="51"/>
                    <a:pt x="127" y="51"/>
                    <a:pt x="127" y="52"/>
                  </a:cubicBezTo>
                  <a:cubicBezTo>
                    <a:pt x="129" y="53"/>
                    <a:pt x="130" y="53"/>
                    <a:pt x="132" y="53"/>
                  </a:cubicBezTo>
                  <a:cubicBezTo>
                    <a:pt x="134" y="53"/>
                    <a:pt x="136" y="53"/>
                    <a:pt x="138" y="52"/>
                  </a:cubicBezTo>
                  <a:cubicBezTo>
                    <a:pt x="139" y="52"/>
                    <a:pt x="140" y="51"/>
                    <a:pt x="141" y="51"/>
                  </a:cubicBezTo>
                  <a:cubicBezTo>
                    <a:pt x="141" y="50"/>
                    <a:pt x="142" y="50"/>
                    <a:pt x="143" y="49"/>
                  </a:cubicBezTo>
                  <a:cubicBezTo>
                    <a:pt x="143" y="49"/>
                    <a:pt x="144" y="48"/>
                    <a:pt x="144" y="48"/>
                  </a:cubicBezTo>
                  <a:cubicBezTo>
                    <a:pt x="145" y="46"/>
                    <a:pt x="146" y="45"/>
                    <a:pt x="146" y="44"/>
                  </a:cubicBezTo>
                  <a:cubicBezTo>
                    <a:pt x="152" y="46"/>
                    <a:pt x="157" y="47"/>
                    <a:pt x="163" y="48"/>
                  </a:cubicBezTo>
                  <a:cubicBezTo>
                    <a:pt x="162" y="49"/>
                    <a:pt x="162" y="50"/>
                    <a:pt x="161" y="51"/>
                  </a:cubicBezTo>
                  <a:cubicBezTo>
                    <a:pt x="161" y="52"/>
                    <a:pt x="160" y="53"/>
                    <a:pt x="160" y="54"/>
                  </a:cubicBezTo>
                  <a:cubicBezTo>
                    <a:pt x="160" y="55"/>
                    <a:pt x="160" y="56"/>
                    <a:pt x="160" y="57"/>
                  </a:cubicBezTo>
                  <a:cubicBezTo>
                    <a:pt x="160" y="58"/>
                    <a:pt x="160" y="59"/>
                    <a:pt x="160" y="60"/>
                  </a:cubicBezTo>
                  <a:cubicBezTo>
                    <a:pt x="161" y="60"/>
                    <a:pt x="161" y="61"/>
                    <a:pt x="161" y="62"/>
                  </a:cubicBezTo>
                  <a:cubicBezTo>
                    <a:pt x="162" y="62"/>
                    <a:pt x="162" y="63"/>
                    <a:pt x="163" y="64"/>
                  </a:cubicBezTo>
                  <a:cubicBezTo>
                    <a:pt x="163" y="64"/>
                    <a:pt x="164" y="65"/>
                    <a:pt x="165" y="65"/>
                  </a:cubicBezTo>
                  <a:cubicBezTo>
                    <a:pt x="166" y="66"/>
                    <a:pt x="167" y="66"/>
                    <a:pt x="168" y="66"/>
                  </a:cubicBezTo>
                  <a:cubicBezTo>
                    <a:pt x="168" y="67"/>
                    <a:pt x="169" y="67"/>
                    <a:pt x="170" y="67"/>
                  </a:cubicBezTo>
                  <a:cubicBezTo>
                    <a:pt x="171" y="67"/>
                    <a:pt x="172" y="66"/>
                    <a:pt x="173" y="66"/>
                  </a:cubicBezTo>
                  <a:cubicBezTo>
                    <a:pt x="174" y="66"/>
                    <a:pt x="175" y="65"/>
                    <a:pt x="176" y="65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9" y="63"/>
                    <a:pt x="179" y="62"/>
                  </a:cubicBezTo>
                  <a:cubicBezTo>
                    <a:pt x="180" y="61"/>
                    <a:pt x="181" y="60"/>
                    <a:pt x="181" y="60"/>
                  </a:cubicBezTo>
                  <a:cubicBezTo>
                    <a:pt x="182" y="59"/>
                    <a:pt x="183" y="58"/>
                    <a:pt x="183" y="57"/>
                  </a:cubicBezTo>
                  <a:cubicBezTo>
                    <a:pt x="184" y="56"/>
                    <a:pt x="184" y="56"/>
                    <a:pt x="184" y="55"/>
                  </a:cubicBezTo>
                  <a:cubicBezTo>
                    <a:pt x="187" y="56"/>
                    <a:pt x="190" y="57"/>
                    <a:pt x="193" y="58"/>
                  </a:cubicBezTo>
                  <a:cubicBezTo>
                    <a:pt x="194" y="58"/>
                    <a:pt x="196" y="58"/>
                    <a:pt x="198" y="59"/>
                  </a:cubicBezTo>
                  <a:cubicBezTo>
                    <a:pt x="199" y="59"/>
                    <a:pt x="200" y="59"/>
                    <a:pt x="201" y="59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61"/>
                    <a:pt x="200" y="62"/>
                    <a:pt x="200" y="63"/>
                  </a:cubicBezTo>
                  <a:cubicBezTo>
                    <a:pt x="200" y="64"/>
                    <a:pt x="200" y="65"/>
                    <a:pt x="200" y="67"/>
                  </a:cubicBezTo>
                  <a:cubicBezTo>
                    <a:pt x="200" y="68"/>
                    <a:pt x="201" y="70"/>
                    <a:pt x="201" y="71"/>
                  </a:cubicBezTo>
                  <a:cubicBezTo>
                    <a:pt x="202" y="72"/>
                    <a:pt x="202" y="72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4"/>
                    <a:pt x="204" y="74"/>
                    <a:pt x="205" y="74"/>
                  </a:cubicBezTo>
                  <a:cubicBezTo>
                    <a:pt x="206" y="75"/>
                    <a:pt x="208" y="75"/>
                    <a:pt x="210" y="75"/>
                  </a:cubicBezTo>
                  <a:cubicBezTo>
                    <a:pt x="211" y="75"/>
                    <a:pt x="212" y="75"/>
                    <a:pt x="212" y="75"/>
                  </a:cubicBezTo>
                  <a:cubicBezTo>
                    <a:pt x="213" y="75"/>
                    <a:pt x="213" y="74"/>
                    <a:pt x="214" y="74"/>
                  </a:cubicBezTo>
                  <a:cubicBezTo>
                    <a:pt x="215" y="74"/>
                    <a:pt x="216" y="73"/>
                    <a:pt x="217" y="72"/>
                  </a:cubicBezTo>
                  <a:cubicBezTo>
                    <a:pt x="219" y="71"/>
                    <a:pt x="220" y="70"/>
                    <a:pt x="221" y="69"/>
                  </a:cubicBezTo>
                  <a:cubicBezTo>
                    <a:pt x="221" y="69"/>
                    <a:pt x="222" y="68"/>
                    <a:pt x="223" y="67"/>
                  </a:cubicBezTo>
                  <a:cubicBezTo>
                    <a:pt x="226" y="68"/>
                    <a:pt x="229" y="69"/>
                    <a:pt x="233" y="70"/>
                  </a:cubicBezTo>
                  <a:cubicBezTo>
                    <a:pt x="235" y="70"/>
                    <a:pt x="236" y="71"/>
                    <a:pt x="238" y="71"/>
                  </a:cubicBezTo>
                  <a:cubicBezTo>
                    <a:pt x="239" y="72"/>
                    <a:pt x="240" y="72"/>
                    <a:pt x="241" y="72"/>
                  </a:cubicBezTo>
                  <a:cubicBezTo>
                    <a:pt x="241" y="73"/>
                    <a:pt x="241" y="74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80"/>
                    <a:pt x="239" y="84"/>
                    <a:pt x="238" y="88"/>
                  </a:cubicBezTo>
                  <a:cubicBezTo>
                    <a:pt x="237" y="91"/>
                    <a:pt x="236" y="94"/>
                    <a:pt x="235" y="97"/>
                  </a:cubicBezTo>
                  <a:cubicBezTo>
                    <a:pt x="234" y="97"/>
                    <a:pt x="234" y="97"/>
                    <a:pt x="233" y="96"/>
                  </a:cubicBezTo>
                  <a:cubicBezTo>
                    <a:pt x="224" y="94"/>
                    <a:pt x="216" y="91"/>
                    <a:pt x="207" y="88"/>
                  </a:cubicBezTo>
                  <a:cubicBezTo>
                    <a:pt x="198" y="85"/>
                    <a:pt x="189" y="83"/>
                    <a:pt x="180" y="80"/>
                  </a:cubicBezTo>
                  <a:cubicBezTo>
                    <a:pt x="171" y="77"/>
                    <a:pt x="162" y="74"/>
                    <a:pt x="152" y="71"/>
                  </a:cubicBezTo>
                  <a:cubicBezTo>
                    <a:pt x="148" y="69"/>
                    <a:pt x="143" y="68"/>
                    <a:pt x="138" y="66"/>
                  </a:cubicBezTo>
                  <a:cubicBezTo>
                    <a:pt x="133" y="65"/>
                    <a:pt x="129" y="63"/>
                    <a:pt x="124" y="62"/>
                  </a:cubicBezTo>
                  <a:cubicBezTo>
                    <a:pt x="122" y="61"/>
                    <a:pt x="120" y="61"/>
                    <a:pt x="119" y="60"/>
                  </a:cubicBezTo>
                  <a:cubicBezTo>
                    <a:pt x="116" y="59"/>
                    <a:pt x="113" y="58"/>
                    <a:pt x="111" y="58"/>
                  </a:cubicBezTo>
                  <a:cubicBezTo>
                    <a:pt x="106" y="56"/>
                    <a:pt x="102" y="55"/>
                    <a:pt x="97" y="53"/>
                  </a:cubicBezTo>
                  <a:cubicBezTo>
                    <a:pt x="88" y="51"/>
                    <a:pt x="78" y="49"/>
                    <a:pt x="69" y="46"/>
                  </a:cubicBezTo>
                  <a:cubicBezTo>
                    <a:pt x="67" y="46"/>
                    <a:pt x="66" y="45"/>
                    <a:pt x="64" y="45"/>
                  </a:cubicBezTo>
                  <a:cubicBezTo>
                    <a:pt x="65" y="41"/>
                    <a:pt x="66" y="38"/>
                    <a:pt x="67" y="34"/>
                  </a:cubicBezTo>
                  <a:cubicBezTo>
                    <a:pt x="68" y="33"/>
                    <a:pt x="68" y="32"/>
                    <a:pt x="69" y="30"/>
                  </a:cubicBezTo>
                  <a:cubicBezTo>
                    <a:pt x="70" y="28"/>
                    <a:pt x="71" y="25"/>
                    <a:pt x="72" y="22"/>
                  </a:cubicBezTo>
                  <a:cubicBezTo>
                    <a:pt x="74" y="23"/>
                    <a:pt x="76" y="23"/>
                    <a:pt x="79" y="24"/>
                  </a:cubicBezTo>
                  <a:cubicBezTo>
                    <a:pt x="81" y="25"/>
                    <a:pt x="84" y="26"/>
                    <a:pt x="87" y="27"/>
                  </a:cubicBezTo>
                  <a:close/>
                  <a:moveTo>
                    <a:pt x="11" y="150"/>
                  </a:moveTo>
                  <a:cubicBezTo>
                    <a:pt x="11" y="148"/>
                    <a:pt x="12" y="146"/>
                    <a:pt x="12" y="144"/>
                  </a:cubicBezTo>
                  <a:cubicBezTo>
                    <a:pt x="14" y="140"/>
                    <a:pt x="15" y="136"/>
                    <a:pt x="16" y="133"/>
                  </a:cubicBezTo>
                  <a:cubicBezTo>
                    <a:pt x="20" y="124"/>
                    <a:pt x="23" y="115"/>
                    <a:pt x="26" y="106"/>
                  </a:cubicBezTo>
                  <a:cubicBezTo>
                    <a:pt x="28" y="101"/>
                    <a:pt x="29" y="97"/>
                    <a:pt x="31" y="92"/>
                  </a:cubicBezTo>
                  <a:cubicBezTo>
                    <a:pt x="32" y="88"/>
                    <a:pt x="33" y="83"/>
                    <a:pt x="34" y="79"/>
                  </a:cubicBezTo>
                  <a:cubicBezTo>
                    <a:pt x="36" y="74"/>
                    <a:pt x="37" y="70"/>
                    <a:pt x="39" y="65"/>
                  </a:cubicBezTo>
                  <a:cubicBezTo>
                    <a:pt x="40" y="63"/>
                    <a:pt x="41" y="60"/>
                    <a:pt x="41" y="58"/>
                  </a:cubicBezTo>
                  <a:cubicBezTo>
                    <a:pt x="42" y="55"/>
                    <a:pt x="43" y="52"/>
                    <a:pt x="44" y="50"/>
                  </a:cubicBezTo>
                  <a:cubicBezTo>
                    <a:pt x="45" y="47"/>
                    <a:pt x="46" y="44"/>
                    <a:pt x="48" y="41"/>
                  </a:cubicBezTo>
                  <a:cubicBezTo>
                    <a:pt x="48" y="39"/>
                    <a:pt x="49" y="38"/>
                    <a:pt x="49" y="36"/>
                  </a:cubicBezTo>
                  <a:cubicBezTo>
                    <a:pt x="50" y="35"/>
                    <a:pt x="50" y="33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3" y="32"/>
                    <a:pt x="53" y="32"/>
                  </a:cubicBezTo>
                  <a:cubicBezTo>
                    <a:pt x="55" y="32"/>
                    <a:pt x="56" y="32"/>
                    <a:pt x="57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7" y="37"/>
                    <a:pt x="55" y="41"/>
                    <a:pt x="54" y="45"/>
                  </a:cubicBezTo>
                  <a:cubicBezTo>
                    <a:pt x="52" y="49"/>
                    <a:pt x="51" y="54"/>
                    <a:pt x="50" y="58"/>
                  </a:cubicBezTo>
                  <a:cubicBezTo>
                    <a:pt x="48" y="63"/>
                    <a:pt x="46" y="67"/>
                    <a:pt x="45" y="72"/>
                  </a:cubicBezTo>
                  <a:cubicBezTo>
                    <a:pt x="39" y="90"/>
                    <a:pt x="33" y="109"/>
                    <a:pt x="27" y="127"/>
                  </a:cubicBezTo>
                  <a:cubicBezTo>
                    <a:pt x="26" y="131"/>
                    <a:pt x="25" y="135"/>
                    <a:pt x="24" y="139"/>
                  </a:cubicBezTo>
                  <a:cubicBezTo>
                    <a:pt x="24" y="142"/>
                    <a:pt x="24" y="146"/>
                    <a:pt x="26" y="148"/>
                  </a:cubicBezTo>
                  <a:cubicBezTo>
                    <a:pt x="29" y="151"/>
                    <a:pt x="32" y="152"/>
                    <a:pt x="35" y="153"/>
                  </a:cubicBezTo>
                  <a:cubicBezTo>
                    <a:pt x="40" y="155"/>
                    <a:pt x="44" y="156"/>
                    <a:pt x="49" y="158"/>
                  </a:cubicBezTo>
                  <a:cubicBezTo>
                    <a:pt x="54" y="160"/>
                    <a:pt x="58" y="161"/>
                    <a:pt x="63" y="163"/>
                  </a:cubicBezTo>
                  <a:cubicBezTo>
                    <a:pt x="64" y="163"/>
                    <a:pt x="66" y="163"/>
                    <a:pt x="67" y="164"/>
                  </a:cubicBezTo>
                  <a:cubicBezTo>
                    <a:pt x="72" y="166"/>
                    <a:pt x="77" y="167"/>
                    <a:pt x="81" y="169"/>
                  </a:cubicBezTo>
                  <a:cubicBezTo>
                    <a:pt x="86" y="171"/>
                    <a:pt x="91" y="172"/>
                    <a:pt x="95" y="174"/>
                  </a:cubicBezTo>
                  <a:cubicBezTo>
                    <a:pt x="98" y="175"/>
                    <a:pt x="101" y="176"/>
                    <a:pt x="104" y="177"/>
                  </a:cubicBezTo>
                  <a:cubicBezTo>
                    <a:pt x="108" y="178"/>
                    <a:pt x="111" y="179"/>
                    <a:pt x="114" y="180"/>
                  </a:cubicBezTo>
                  <a:cubicBezTo>
                    <a:pt x="120" y="182"/>
                    <a:pt x="126" y="184"/>
                    <a:pt x="132" y="186"/>
                  </a:cubicBezTo>
                  <a:cubicBezTo>
                    <a:pt x="134" y="187"/>
                    <a:pt x="135" y="188"/>
                    <a:pt x="137" y="189"/>
                  </a:cubicBezTo>
                  <a:cubicBezTo>
                    <a:pt x="139" y="189"/>
                    <a:pt x="140" y="190"/>
                    <a:pt x="142" y="191"/>
                  </a:cubicBezTo>
                  <a:cubicBezTo>
                    <a:pt x="144" y="191"/>
                    <a:pt x="146" y="192"/>
                    <a:pt x="148" y="193"/>
                  </a:cubicBezTo>
                  <a:cubicBezTo>
                    <a:pt x="149" y="193"/>
                    <a:pt x="151" y="194"/>
                    <a:pt x="152" y="194"/>
                  </a:cubicBezTo>
                  <a:cubicBezTo>
                    <a:pt x="152" y="194"/>
                    <a:pt x="153" y="194"/>
                    <a:pt x="154" y="195"/>
                  </a:cubicBezTo>
                  <a:cubicBezTo>
                    <a:pt x="156" y="195"/>
                    <a:pt x="157" y="196"/>
                    <a:pt x="159" y="197"/>
                  </a:cubicBezTo>
                  <a:cubicBezTo>
                    <a:pt x="160" y="197"/>
                    <a:pt x="162" y="198"/>
                    <a:pt x="163" y="198"/>
                  </a:cubicBezTo>
                  <a:cubicBezTo>
                    <a:pt x="164" y="198"/>
                    <a:pt x="165" y="198"/>
                    <a:pt x="165" y="199"/>
                  </a:cubicBezTo>
                  <a:cubicBezTo>
                    <a:pt x="167" y="199"/>
                    <a:pt x="169" y="200"/>
                    <a:pt x="171" y="201"/>
                  </a:cubicBezTo>
                  <a:cubicBezTo>
                    <a:pt x="173" y="202"/>
                    <a:pt x="176" y="202"/>
                    <a:pt x="178" y="203"/>
                  </a:cubicBezTo>
                  <a:cubicBezTo>
                    <a:pt x="180" y="204"/>
                    <a:pt x="181" y="204"/>
                    <a:pt x="183" y="205"/>
                  </a:cubicBezTo>
                  <a:cubicBezTo>
                    <a:pt x="182" y="208"/>
                    <a:pt x="182" y="211"/>
                    <a:pt x="181" y="215"/>
                  </a:cubicBezTo>
                  <a:cubicBezTo>
                    <a:pt x="181" y="215"/>
                    <a:pt x="180" y="215"/>
                    <a:pt x="180" y="215"/>
                  </a:cubicBezTo>
                  <a:cubicBezTo>
                    <a:pt x="178" y="214"/>
                    <a:pt x="176" y="214"/>
                    <a:pt x="174" y="213"/>
                  </a:cubicBezTo>
                  <a:cubicBezTo>
                    <a:pt x="172" y="213"/>
                    <a:pt x="170" y="212"/>
                    <a:pt x="168" y="212"/>
                  </a:cubicBezTo>
                  <a:cubicBezTo>
                    <a:pt x="164" y="210"/>
                    <a:pt x="159" y="209"/>
                    <a:pt x="155" y="207"/>
                  </a:cubicBezTo>
                  <a:cubicBezTo>
                    <a:pt x="153" y="207"/>
                    <a:pt x="151" y="206"/>
                    <a:pt x="149" y="205"/>
                  </a:cubicBezTo>
                  <a:cubicBezTo>
                    <a:pt x="149" y="205"/>
                    <a:pt x="149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7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4" y="203"/>
                    <a:pt x="139" y="202"/>
                    <a:pt x="135" y="200"/>
                  </a:cubicBezTo>
                  <a:cubicBezTo>
                    <a:pt x="133" y="199"/>
                    <a:pt x="131" y="198"/>
                    <a:pt x="129" y="197"/>
                  </a:cubicBezTo>
                  <a:cubicBezTo>
                    <a:pt x="126" y="196"/>
                    <a:pt x="124" y="195"/>
                    <a:pt x="121" y="194"/>
                  </a:cubicBezTo>
                  <a:cubicBezTo>
                    <a:pt x="119" y="193"/>
                    <a:pt x="117" y="193"/>
                    <a:pt x="115" y="192"/>
                  </a:cubicBezTo>
                  <a:cubicBezTo>
                    <a:pt x="113" y="191"/>
                    <a:pt x="110" y="190"/>
                    <a:pt x="108" y="189"/>
                  </a:cubicBezTo>
                  <a:cubicBezTo>
                    <a:pt x="105" y="189"/>
                    <a:pt x="103" y="188"/>
                    <a:pt x="101" y="187"/>
                  </a:cubicBezTo>
                  <a:cubicBezTo>
                    <a:pt x="99" y="187"/>
                    <a:pt x="97" y="186"/>
                    <a:pt x="94" y="185"/>
                  </a:cubicBezTo>
                  <a:cubicBezTo>
                    <a:pt x="85" y="182"/>
                    <a:pt x="76" y="180"/>
                    <a:pt x="67" y="177"/>
                  </a:cubicBezTo>
                  <a:cubicBezTo>
                    <a:pt x="63" y="176"/>
                    <a:pt x="59" y="175"/>
                    <a:pt x="56" y="174"/>
                  </a:cubicBezTo>
                  <a:cubicBezTo>
                    <a:pt x="52" y="173"/>
                    <a:pt x="49" y="171"/>
                    <a:pt x="45" y="170"/>
                  </a:cubicBezTo>
                  <a:cubicBezTo>
                    <a:pt x="43" y="169"/>
                    <a:pt x="40" y="168"/>
                    <a:pt x="37" y="167"/>
                  </a:cubicBezTo>
                  <a:cubicBezTo>
                    <a:pt x="34" y="165"/>
                    <a:pt x="31" y="164"/>
                    <a:pt x="28" y="163"/>
                  </a:cubicBezTo>
                  <a:cubicBezTo>
                    <a:pt x="25" y="162"/>
                    <a:pt x="22" y="161"/>
                    <a:pt x="19" y="159"/>
                  </a:cubicBezTo>
                  <a:cubicBezTo>
                    <a:pt x="16" y="158"/>
                    <a:pt x="14" y="157"/>
                    <a:pt x="11" y="155"/>
                  </a:cubicBezTo>
                  <a:cubicBezTo>
                    <a:pt x="11" y="155"/>
                    <a:pt x="10" y="154"/>
                    <a:pt x="9" y="154"/>
                  </a:cubicBezTo>
                  <a:cubicBezTo>
                    <a:pt x="10" y="153"/>
                    <a:pt x="10" y="151"/>
                    <a:pt x="1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0" name="Freeform 23">
              <a:extLst>
                <a:ext uri="{FF2B5EF4-FFF2-40B4-BE49-F238E27FC236}">
                  <a16:creationId xmlns:a16="http://schemas.microsoft.com/office/drawing/2014/main" id="{5362BE95-A614-40E8-94AC-BCEA286D5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1" name="Freeform 24">
              <a:extLst>
                <a:ext uri="{FF2B5EF4-FFF2-40B4-BE49-F238E27FC236}">
                  <a16:creationId xmlns:a16="http://schemas.microsoft.com/office/drawing/2014/main" id="{0B2CAFA3-B222-4E86-B791-46F42936E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1963" y="965201"/>
              <a:ext cx="241300" cy="298450"/>
            </a:xfrm>
            <a:custGeom>
              <a:avLst/>
              <a:gdLst>
                <a:gd name="T0" fmla="*/ 25 w 141"/>
                <a:gd name="T1" fmla="*/ 58 h 173"/>
                <a:gd name="T2" fmla="*/ 50 w 141"/>
                <a:gd name="T3" fmla="*/ 96 h 173"/>
                <a:gd name="T4" fmla="*/ 77 w 141"/>
                <a:gd name="T5" fmla="*/ 131 h 173"/>
                <a:gd name="T6" fmla="*/ 102 w 141"/>
                <a:gd name="T7" fmla="*/ 164 h 173"/>
                <a:gd name="T8" fmla="*/ 107 w 141"/>
                <a:gd name="T9" fmla="*/ 171 h 173"/>
                <a:gd name="T10" fmla="*/ 116 w 141"/>
                <a:gd name="T11" fmla="*/ 172 h 173"/>
                <a:gd name="T12" fmla="*/ 127 w 141"/>
                <a:gd name="T13" fmla="*/ 165 h 173"/>
                <a:gd name="T14" fmla="*/ 139 w 141"/>
                <a:gd name="T15" fmla="*/ 153 h 173"/>
                <a:gd name="T16" fmla="*/ 139 w 141"/>
                <a:gd name="T17" fmla="*/ 142 h 173"/>
                <a:gd name="T18" fmla="*/ 117 w 141"/>
                <a:gd name="T19" fmla="*/ 113 h 173"/>
                <a:gd name="T20" fmla="*/ 82 w 141"/>
                <a:gd name="T21" fmla="*/ 66 h 173"/>
                <a:gd name="T22" fmla="*/ 56 w 141"/>
                <a:gd name="T23" fmla="*/ 31 h 173"/>
                <a:gd name="T24" fmla="*/ 40 w 141"/>
                <a:gd name="T25" fmla="*/ 10 h 173"/>
                <a:gd name="T26" fmla="*/ 28 w 141"/>
                <a:gd name="T27" fmla="*/ 0 h 173"/>
                <a:gd name="T28" fmla="*/ 11 w 141"/>
                <a:gd name="T29" fmla="*/ 7 h 173"/>
                <a:gd name="T30" fmla="*/ 3 w 141"/>
                <a:gd name="T31" fmla="*/ 13 h 173"/>
                <a:gd name="T32" fmla="*/ 1 w 141"/>
                <a:gd name="T33" fmla="*/ 24 h 173"/>
                <a:gd name="T34" fmla="*/ 25 w 141"/>
                <a:gd name="T35" fmla="*/ 10 h 173"/>
                <a:gd name="T36" fmla="*/ 34 w 141"/>
                <a:gd name="T37" fmla="*/ 16 h 173"/>
                <a:gd name="T38" fmla="*/ 35 w 141"/>
                <a:gd name="T39" fmla="*/ 31 h 173"/>
                <a:gd name="T40" fmla="*/ 35 w 141"/>
                <a:gd name="T41" fmla="*/ 37 h 173"/>
                <a:gd name="T42" fmla="*/ 41 w 141"/>
                <a:gd name="T43" fmla="*/ 38 h 173"/>
                <a:gd name="T44" fmla="*/ 49 w 141"/>
                <a:gd name="T45" fmla="*/ 37 h 173"/>
                <a:gd name="T46" fmla="*/ 44 w 141"/>
                <a:gd name="T47" fmla="*/ 40 h 173"/>
                <a:gd name="T48" fmla="*/ 45 w 141"/>
                <a:gd name="T49" fmla="*/ 48 h 173"/>
                <a:gd name="T50" fmla="*/ 57 w 141"/>
                <a:gd name="T51" fmla="*/ 48 h 173"/>
                <a:gd name="T52" fmla="*/ 51 w 141"/>
                <a:gd name="T53" fmla="*/ 58 h 173"/>
                <a:gd name="T54" fmla="*/ 62 w 141"/>
                <a:gd name="T55" fmla="*/ 55 h 173"/>
                <a:gd name="T56" fmla="*/ 57 w 141"/>
                <a:gd name="T57" fmla="*/ 65 h 173"/>
                <a:gd name="T58" fmla="*/ 54 w 141"/>
                <a:gd name="T59" fmla="*/ 72 h 173"/>
                <a:gd name="T60" fmla="*/ 71 w 141"/>
                <a:gd name="T61" fmla="*/ 67 h 173"/>
                <a:gd name="T62" fmla="*/ 70 w 141"/>
                <a:gd name="T63" fmla="*/ 74 h 173"/>
                <a:gd name="T64" fmla="*/ 72 w 141"/>
                <a:gd name="T65" fmla="*/ 81 h 173"/>
                <a:gd name="T66" fmla="*/ 81 w 141"/>
                <a:gd name="T67" fmla="*/ 81 h 173"/>
                <a:gd name="T68" fmla="*/ 77 w 141"/>
                <a:gd name="T69" fmla="*/ 84 h 173"/>
                <a:gd name="T70" fmla="*/ 80 w 141"/>
                <a:gd name="T71" fmla="*/ 92 h 173"/>
                <a:gd name="T72" fmla="*/ 87 w 141"/>
                <a:gd name="T73" fmla="*/ 89 h 173"/>
                <a:gd name="T74" fmla="*/ 83 w 141"/>
                <a:gd name="T75" fmla="*/ 100 h 173"/>
                <a:gd name="T76" fmla="*/ 94 w 141"/>
                <a:gd name="T77" fmla="*/ 102 h 173"/>
                <a:gd name="T78" fmla="*/ 97 w 141"/>
                <a:gd name="T79" fmla="*/ 106 h 173"/>
                <a:gd name="T80" fmla="*/ 103 w 141"/>
                <a:gd name="T81" fmla="*/ 113 h 173"/>
                <a:gd name="T82" fmla="*/ 104 w 141"/>
                <a:gd name="T83" fmla="*/ 118 h 173"/>
                <a:gd name="T84" fmla="*/ 107 w 141"/>
                <a:gd name="T85" fmla="*/ 126 h 173"/>
                <a:gd name="T86" fmla="*/ 115 w 141"/>
                <a:gd name="T87" fmla="*/ 126 h 173"/>
                <a:gd name="T88" fmla="*/ 107 w 141"/>
                <a:gd name="T89" fmla="*/ 139 h 173"/>
                <a:gd name="T90" fmla="*/ 121 w 141"/>
                <a:gd name="T91" fmla="*/ 133 h 173"/>
                <a:gd name="T92" fmla="*/ 120 w 141"/>
                <a:gd name="T93" fmla="*/ 138 h 173"/>
                <a:gd name="T94" fmla="*/ 121 w 141"/>
                <a:gd name="T95" fmla="*/ 146 h 173"/>
                <a:gd name="T96" fmla="*/ 128 w 141"/>
                <a:gd name="T97" fmla="*/ 143 h 173"/>
                <a:gd name="T98" fmla="*/ 132 w 141"/>
                <a:gd name="T99" fmla="*/ 148 h 173"/>
                <a:gd name="T100" fmla="*/ 121 w 141"/>
                <a:gd name="T101" fmla="*/ 158 h 173"/>
                <a:gd name="T102" fmla="*/ 113 w 141"/>
                <a:gd name="T103" fmla="*/ 163 h 173"/>
                <a:gd name="T104" fmla="*/ 107 w 141"/>
                <a:gd name="T105" fmla="*/ 155 h 173"/>
                <a:gd name="T106" fmla="*/ 81 w 141"/>
                <a:gd name="T107" fmla="*/ 121 h 173"/>
                <a:gd name="T108" fmla="*/ 46 w 141"/>
                <a:gd name="T109" fmla="*/ 74 h 173"/>
                <a:gd name="T110" fmla="*/ 26 w 141"/>
                <a:gd name="T111" fmla="*/ 42 h 173"/>
                <a:gd name="T112" fmla="*/ 10 w 141"/>
                <a:gd name="T113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173">
                  <a:moveTo>
                    <a:pt x="1" y="24"/>
                  </a:moveTo>
                  <a:cubicBezTo>
                    <a:pt x="7" y="31"/>
                    <a:pt x="13" y="39"/>
                    <a:pt x="18" y="47"/>
                  </a:cubicBezTo>
                  <a:cubicBezTo>
                    <a:pt x="20" y="50"/>
                    <a:pt x="23" y="54"/>
                    <a:pt x="25" y="58"/>
                  </a:cubicBezTo>
                  <a:cubicBezTo>
                    <a:pt x="28" y="63"/>
                    <a:pt x="31" y="67"/>
                    <a:pt x="33" y="71"/>
                  </a:cubicBezTo>
                  <a:cubicBezTo>
                    <a:pt x="36" y="76"/>
                    <a:pt x="39" y="80"/>
                    <a:pt x="42" y="84"/>
                  </a:cubicBezTo>
                  <a:cubicBezTo>
                    <a:pt x="45" y="88"/>
                    <a:pt x="48" y="92"/>
                    <a:pt x="50" y="96"/>
                  </a:cubicBezTo>
                  <a:cubicBezTo>
                    <a:pt x="53" y="100"/>
                    <a:pt x="56" y="104"/>
                    <a:pt x="59" y="108"/>
                  </a:cubicBezTo>
                  <a:cubicBezTo>
                    <a:pt x="62" y="112"/>
                    <a:pt x="65" y="116"/>
                    <a:pt x="68" y="120"/>
                  </a:cubicBezTo>
                  <a:cubicBezTo>
                    <a:pt x="71" y="124"/>
                    <a:pt x="74" y="127"/>
                    <a:pt x="77" y="131"/>
                  </a:cubicBezTo>
                  <a:cubicBezTo>
                    <a:pt x="79" y="135"/>
                    <a:pt x="82" y="138"/>
                    <a:pt x="85" y="142"/>
                  </a:cubicBezTo>
                  <a:cubicBezTo>
                    <a:pt x="88" y="146"/>
                    <a:pt x="91" y="149"/>
                    <a:pt x="94" y="153"/>
                  </a:cubicBezTo>
                  <a:cubicBezTo>
                    <a:pt x="96" y="157"/>
                    <a:pt x="99" y="160"/>
                    <a:pt x="102" y="164"/>
                  </a:cubicBezTo>
                  <a:cubicBezTo>
                    <a:pt x="103" y="166"/>
                    <a:pt x="105" y="168"/>
                    <a:pt x="106" y="169"/>
                  </a:cubicBezTo>
                  <a:cubicBezTo>
                    <a:pt x="106" y="170"/>
                    <a:pt x="106" y="170"/>
                    <a:pt x="107" y="17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8" y="172"/>
                    <a:pt x="108" y="172"/>
                    <a:pt x="109" y="172"/>
                  </a:cubicBezTo>
                  <a:cubicBezTo>
                    <a:pt x="111" y="173"/>
                    <a:pt x="112" y="173"/>
                    <a:pt x="113" y="173"/>
                  </a:cubicBezTo>
                  <a:cubicBezTo>
                    <a:pt x="114" y="173"/>
                    <a:pt x="115" y="172"/>
                    <a:pt x="116" y="172"/>
                  </a:cubicBezTo>
                  <a:cubicBezTo>
                    <a:pt x="117" y="172"/>
                    <a:pt x="118" y="171"/>
                    <a:pt x="119" y="171"/>
                  </a:cubicBezTo>
                  <a:cubicBezTo>
                    <a:pt x="121" y="169"/>
                    <a:pt x="123" y="168"/>
                    <a:pt x="125" y="166"/>
                  </a:cubicBezTo>
                  <a:cubicBezTo>
                    <a:pt x="126" y="166"/>
                    <a:pt x="126" y="166"/>
                    <a:pt x="127" y="165"/>
                  </a:cubicBezTo>
                  <a:cubicBezTo>
                    <a:pt x="128" y="164"/>
                    <a:pt x="129" y="163"/>
                    <a:pt x="131" y="162"/>
                  </a:cubicBezTo>
                  <a:cubicBezTo>
                    <a:pt x="132" y="161"/>
                    <a:pt x="134" y="160"/>
                    <a:pt x="135" y="158"/>
                  </a:cubicBezTo>
                  <a:cubicBezTo>
                    <a:pt x="136" y="157"/>
                    <a:pt x="138" y="155"/>
                    <a:pt x="139" y="153"/>
                  </a:cubicBezTo>
                  <a:cubicBezTo>
                    <a:pt x="140" y="153"/>
                    <a:pt x="140" y="153"/>
                    <a:pt x="140" y="152"/>
                  </a:cubicBezTo>
                  <a:cubicBezTo>
                    <a:pt x="141" y="151"/>
                    <a:pt x="141" y="149"/>
                    <a:pt x="141" y="148"/>
                  </a:cubicBezTo>
                  <a:cubicBezTo>
                    <a:pt x="141" y="146"/>
                    <a:pt x="140" y="144"/>
                    <a:pt x="139" y="142"/>
                  </a:cubicBezTo>
                  <a:cubicBezTo>
                    <a:pt x="138" y="140"/>
                    <a:pt x="136" y="138"/>
                    <a:pt x="135" y="136"/>
                  </a:cubicBezTo>
                  <a:cubicBezTo>
                    <a:pt x="132" y="132"/>
                    <a:pt x="129" y="128"/>
                    <a:pt x="125" y="124"/>
                  </a:cubicBezTo>
                  <a:cubicBezTo>
                    <a:pt x="123" y="120"/>
                    <a:pt x="120" y="117"/>
                    <a:pt x="117" y="113"/>
                  </a:cubicBezTo>
                  <a:cubicBezTo>
                    <a:pt x="114" y="109"/>
                    <a:pt x="111" y="105"/>
                    <a:pt x="108" y="101"/>
                  </a:cubicBezTo>
                  <a:cubicBezTo>
                    <a:pt x="105" y="97"/>
                    <a:pt x="102" y="93"/>
                    <a:pt x="99" y="89"/>
                  </a:cubicBezTo>
                  <a:cubicBezTo>
                    <a:pt x="93" y="82"/>
                    <a:pt x="88" y="74"/>
                    <a:pt x="82" y="66"/>
                  </a:cubicBezTo>
                  <a:cubicBezTo>
                    <a:pt x="79" y="62"/>
                    <a:pt x="76" y="58"/>
                    <a:pt x="73" y="54"/>
                  </a:cubicBezTo>
                  <a:cubicBezTo>
                    <a:pt x="70" y="50"/>
                    <a:pt x="67" y="46"/>
                    <a:pt x="64" y="43"/>
                  </a:cubicBezTo>
                  <a:cubicBezTo>
                    <a:pt x="62" y="39"/>
                    <a:pt x="59" y="35"/>
                    <a:pt x="56" y="31"/>
                  </a:cubicBezTo>
                  <a:cubicBezTo>
                    <a:pt x="53" y="27"/>
                    <a:pt x="51" y="24"/>
                    <a:pt x="48" y="20"/>
                  </a:cubicBezTo>
                  <a:cubicBezTo>
                    <a:pt x="46" y="18"/>
                    <a:pt x="45" y="16"/>
                    <a:pt x="44" y="14"/>
                  </a:cubicBezTo>
                  <a:cubicBezTo>
                    <a:pt x="43" y="13"/>
                    <a:pt x="41" y="11"/>
                    <a:pt x="40" y="10"/>
                  </a:cubicBezTo>
                  <a:cubicBezTo>
                    <a:pt x="39" y="8"/>
                    <a:pt x="38" y="7"/>
                    <a:pt x="36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1"/>
                    <a:pt x="20" y="2"/>
                    <a:pt x="18" y="3"/>
                  </a:cubicBezTo>
                  <a:cubicBezTo>
                    <a:pt x="15" y="4"/>
                    <a:pt x="13" y="6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lose/>
                  <a:moveTo>
                    <a:pt x="13" y="17"/>
                  </a:moveTo>
                  <a:cubicBezTo>
                    <a:pt x="15" y="16"/>
                    <a:pt x="16" y="15"/>
                    <a:pt x="18" y="14"/>
                  </a:cubicBezTo>
                  <a:cubicBezTo>
                    <a:pt x="20" y="12"/>
                    <a:pt x="22" y="11"/>
                    <a:pt x="25" y="10"/>
                  </a:cubicBezTo>
                  <a:cubicBezTo>
                    <a:pt x="26" y="10"/>
                    <a:pt x="26" y="10"/>
                    <a:pt x="27" y="9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1" y="13"/>
                    <a:pt x="32" y="15"/>
                    <a:pt x="34" y="16"/>
                  </a:cubicBezTo>
                  <a:cubicBezTo>
                    <a:pt x="36" y="20"/>
                    <a:pt x="39" y="23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8"/>
                    <a:pt x="37" y="29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3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6" y="38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40" y="39"/>
                    <a:pt x="41" y="38"/>
                    <a:pt x="41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4" y="36"/>
                    <a:pt x="45" y="35"/>
                    <a:pt x="47" y="34"/>
                  </a:cubicBezTo>
                  <a:cubicBezTo>
                    <a:pt x="47" y="35"/>
                    <a:pt x="48" y="36"/>
                    <a:pt x="49" y="37"/>
                  </a:cubicBezTo>
                  <a:cubicBezTo>
                    <a:pt x="48" y="37"/>
                    <a:pt x="47" y="38"/>
                    <a:pt x="46" y="38"/>
                  </a:cubicBezTo>
                  <a:cubicBezTo>
                    <a:pt x="46" y="39"/>
                    <a:pt x="45" y="39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1"/>
                    <a:pt x="43" y="41"/>
                    <a:pt x="42" y="42"/>
                  </a:cubicBezTo>
                  <a:cubicBezTo>
                    <a:pt x="42" y="43"/>
                    <a:pt x="42" y="44"/>
                    <a:pt x="43" y="46"/>
                  </a:cubicBezTo>
                  <a:cubicBezTo>
                    <a:pt x="43" y="47"/>
                    <a:pt x="44" y="48"/>
                    <a:pt x="45" y="48"/>
                  </a:cubicBezTo>
                  <a:cubicBezTo>
                    <a:pt x="46" y="48"/>
                    <a:pt x="48" y="48"/>
                    <a:pt x="49" y="48"/>
                  </a:cubicBezTo>
                  <a:cubicBezTo>
                    <a:pt x="51" y="47"/>
                    <a:pt x="52" y="45"/>
                    <a:pt x="54" y="44"/>
                  </a:cubicBezTo>
                  <a:cubicBezTo>
                    <a:pt x="55" y="45"/>
                    <a:pt x="56" y="46"/>
                    <a:pt x="57" y="48"/>
                  </a:cubicBezTo>
                  <a:cubicBezTo>
                    <a:pt x="55" y="49"/>
                    <a:pt x="53" y="50"/>
                    <a:pt x="52" y="51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6"/>
                    <a:pt x="50" y="57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6" y="60"/>
                    <a:pt x="57" y="59"/>
                    <a:pt x="58" y="58"/>
                  </a:cubicBezTo>
                  <a:cubicBezTo>
                    <a:pt x="59" y="57"/>
                    <a:pt x="61" y="56"/>
                    <a:pt x="62" y="55"/>
                  </a:cubicBezTo>
                  <a:cubicBezTo>
                    <a:pt x="63" y="57"/>
                    <a:pt x="64" y="58"/>
                    <a:pt x="65" y="60"/>
                  </a:cubicBezTo>
                  <a:cubicBezTo>
                    <a:pt x="64" y="60"/>
                    <a:pt x="63" y="61"/>
                    <a:pt x="61" y="62"/>
                  </a:cubicBezTo>
                  <a:cubicBezTo>
                    <a:pt x="60" y="63"/>
                    <a:pt x="58" y="64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55" y="66"/>
                    <a:pt x="55" y="67"/>
                    <a:pt x="54" y="68"/>
                  </a:cubicBezTo>
                  <a:cubicBezTo>
                    <a:pt x="54" y="69"/>
                    <a:pt x="54" y="70"/>
                    <a:pt x="54" y="72"/>
                  </a:cubicBezTo>
                  <a:cubicBezTo>
                    <a:pt x="55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4" y="72"/>
                    <a:pt x="68" y="69"/>
                    <a:pt x="71" y="67"/>
                  </a:cubicBezTo>
                  <a:cubicBezTo>
                    <a:pt x="72" y="68"/>
                    <a:pt x="73" y="70"/>
                    <a:pt x="74" y="71"/>
                  </a:cubicBezTo>
                  <a:cubicBezTo>
                    <a:pt x="73" y="72"/>
                    <a:pt x="72" y="72"/>
                    <a:pt x="71" y="73"/>
                  </a:cubicBezTo>
                  <a:cubicBezTo>
                    <a:pt x="71" y="73"/>
                    <a:pt x="70" y="73"/>
                    <a:pt x="70" y="74"/>
                  </a:cubicBezTo>
                  <a:cubicBezTo>
                    <a:pt x="69" y="74"/>
                    <a:pt x="69" y="75"/>
                    <a:pt x="69" y="75"/>
                  </a:cubicBezTo>
                  <a:cubicBezTo>
                    <a:pt x="68" y="77"/>
                    <a:pt x="68" y="78"/>
                    <a:pt x="69" y="79"/>
                  </a:cubicBezTo>
                  <a:cubicBezTo>
                    <a:pt x="69" y="80"/>
                    <a:pt x="70" y="81"/>
                    <a:pt x="72" y="81"/>
                  </a:cubicBezTo>
                  <a:cubicBezTo>
                    <a:pt x="73" y="82"/>
                    <a:pt x="74" y="82"/>
                    <a:pt x="75" y="81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80" y="79"/>
                    <a:pt x="81" y="80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0" y="82"/>
                    <a:pt x="78" y="83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5"/>
                    <a:pt x="75" y="86"/>
                    <a:pt x="75" y="87"/>
                  </a:cubicBezTo>
                  <a:cubicBezTo>
                    <a:pt x="75" y="88"/>
                    <a:pt x="76" y="90"/>
                    <a:pt x="77" y="91"/>
                  </a:cubicBezTo>
                  <a:cubicBezTo>
                    <a:pt x="77" y="92"/>
                    <a:pt x="78" y="92"/>
                    <a:pt x="80" y="92"/>
                  </a:cubicBezTo>
                  <a:cubicBezTo>
                    <a:pt x="80" y="92"/>
                    <a:pt x="80" y="92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4" y="90"/>
                    <a:pt x="86" y="89"/>
                    <a:pt x="87" y="89"/>
                  </a:cubicBezTo>
                  <a:cubicBezTo>
                    <a:pt x="88" y="90"/>
                    <a:pt x="89" y="91"/>
                    <a:pt x="90" y="93"/>
                  </a:cubicBezTo>
                  <a:cubicBezTo>
                    <a:pt x="90" y="94"/>
                    <a:pt x="89" y="94"/>
                    <a:pt x="88" y="95"/>
                  </a:cubicBezTo>
                  <a:cubicBezTo>
                    <a:pt x="86" y="97"/>
                    <a:pt x="84" y="98"/>
                    <a:pt x="83" y="100"/>
                  </a:cubicBezTo>
                  <a:cubicBezTo>
                    <a:pt x="81" y="102"/>
                    <a:pt x="80" y="104"/>
                    <a:pt x="82" y="106"/>
                  </a:cubicBezTo>
                  <a:cubicBezTo>
                    <a:pt x="84" y="108"/>
                    <a:pt x="87" y="109"/>
                    <a:pt x="89" y="107"/>
                  </a:cubicBezTo>
                  <a:cubicBezTo>
                    <a:pt x="91" y="105"/>
                    <a:pt x="92" y="104"/>
                    <a:pt x="94" y="102"/>
                  </a:cubicBezTo>
                  <a:cubicBezTo>
                    <a:pt x="95" y="101"/>
                    <a:pt x="95" y="101"/>
                    <a:pt x="96" y="100"/>
                  </a:cubicBezTo>
                  <a:cubicBezTo>
                    <a:pt x="97" y="102"/>
                    <a:pt x="98" y="103"/>
                    <a:pt x="99" y="105"/>
                  </a:cubicBezTo>
                  <a:cubicBezTo>
                    <a:pt x="98" y="105"/>
                    <a:pt x="98" y="106"/>
                    <a:pt x="97" y="106"/>
                  </a:cubicBezTo>
                  <a:cubicBezTo>
                    <a:pt x="95" y="108"/>
                    <a:pt x="95" y="111"/>
                    <a:pt x="96" y="113"/>
                  </a:cubicBezTo>
                  <a:cubicBezTo>
                    <a:pt x="97" y="114"/>
                    <a:pt x="98" y="115"/>
                    <a:pt x="100" y="115"/>
                  </a:cubicBezTo>
                  <a:cubicBezTo>
                    <a:pt x="101" y="115"/>
                    <a:pt x="102" y="114"/>
                    <a:pt x="103" y="113"/>
                  </a:cubicBezTo>
                  <a:cubicBezTo>
                    <a:pt x="104" y="113"/>
                    <a:pt x="104" y="113"/>
                    <a:pt x="105" y="112"/>
                  </a:cubicBezTo>
                  <a:cubicBezTo>
                    <a:pt x="105" y="113"/>
                    <a:pt x="106" y="114"/>
                    <a:pt x="107" y="115"/>
                  </a:cubicBezTo>
                  <a:cubicBezTo>
                    <a:pt x="106" y="116"/>
                    <a:pt x="105" y="117"/>
                    <a:pt x="104" y="118"/>
                  </a:cubicBezTo>
                  <a:cubicBezTo>
                    <a:pt x="103" y="118"/>
                    <a:pt x="102" y="120"/>
                    <a:pt x="102" y="121"/>
                  </a:cubicBezTo>
                  <a:cubicBezTo>
                    <a:pt x="102" y="122"/>
                    <a:pt x="103" y="123"/>
                    <a:pt x="103" y="124"/>
                  </a:cubicBezTo>
                  <a:cubicBezTo>
                    <a:pt x="104" y="125"/>
                    <a:pt x="105" y="126"/>
                    <a:pt x="107" y="126"/>
                  </a:cubicBezTo>
                  <a:cubicBezTo>
                    <a:pt x="108" y="126"/>
                    <a:pt x="109" y="125"/>
                    <a:pt x="110" y="125"/>
                  </a:cubicBezTo>
                  <a:cubicBezTo>
                    <a:pt x="111" y="124"/>
                    <a:pt x="112" y="123"/>
                    <a:pt x="113" y="123"/>
                  </a:cubicBezTo>
                  <a:cubicBezTo>
                    <a:pt x="113" y="124"/>
                    <a:pt x="114" y="125"/>
                    <a:pt x="115" y="126"/>
                  </a:cubicBezTo>
                  <a:cubicBezTo>
                    <a:pt x="114" y="126"/>
                    <a:pt x="113" y="127"/>
                    <a:pt x="112" y="128"/>
                  </a:cubicBezTo>
                  <a:cubicBezTo>
                    <a:pt x="111" y="129"/>
                    <a:pt x="109" y="131"/>
                    <a:pt x="107" y="132"/>
                  </a:cubicBezTo>
                  <a:cubicBezTo>
                    <a:pt x="106" y="134"/>
                    <a:pt x="105" y="137"/>
                    <a:pt x="107" y="139"/>
                  </a:cubicBezTo>
                  <a:cubicBezTo>
                    <a:pt x="109" y="141"/>
                    <a:pt x="112" y="141"/>
                    <a:pt x="114" y="139"/>
                  </a:cubicBezTo>
                  <a:cubicBezTo>
                    <a:pt x="115" y="138"/>
                    <a:pt x="117" y="136"/>
                    <a:pt x="119" y="135"/>
                  </a:cubicBezTo>
                  <a:cubicBezTo>
                    <a:pt x="119" y="134"/>
                    <a:pt x="120" y="134"/>
                    <a:pt x="121" y="133"/>
                  </a:cubicBezTo>
                  <a:cubicBezTo>
                    <a:pt x="121" y="134"/>
                    <a:pt x="122" y="135"/>
                    <a:pt x="123" y="136"/>
                  </a:cubicBezTo>
                  <a:cubicBezTo>
                    <a:pt x="122" y="136"/>
                    <a:pt x="121" y="137"/>
                    <a:pt x="120" y="137"/>
                  </a:cubicBezTo>
                  <a:cubicBezTo>
                    <a:pt x="120" y="137"/>
                    <a:pt x="120" y="137"/>
                    <a:pt x="120" y="138"/>
                  </a:cubicBezTo>
                  <a:cubicBezTo>
                    <a:pt x="119" y="138"/>
                    <a:pt x="118" y="139"/>
                    <a:pt x="118" y="140"/>
                  </a:cubicBezTo>
                  <a:cubicBezTo>
                    <a:pt x="117" y="141"/>
                    <a:pt x="117" y="142"/>
                    <a:pt x="118" y="143"/>
                  </a:cubicBezTo>
                  <a:cubicBezTo>
                    <a:pt x="118" y="144"/>
                    <a:pt x="119" y="145"/>
                    <a:pt x="121" y="146"/>
                  </a:cubicBezTo>
                  <a:cubicBezTo>
                    <a:pt x="122" y="146"/>
                    <a:pt x="123" y="146"/>
                    <a:pt x="124" y="146"/>
                  </a:cubicBezTo>
                  <a:cubicBezTo>
                    <a:pt x="125" y="145"/>
                    <a:pt x="127" y="144"/>
                    <a:pt x="128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4"/>
                    <a:pt x="129" y="144"/>
                    <a:pt x="130" y="145"/>
                  </a:cubicBezTo>
                  <a:cubicBezTo>
                    <a:pt x="131" y="146"/>
                    <a:pt x="131" y="147"/>
                    <a:pt x="132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1" y="149"/>
                    <a:pt x="129" y="150"/>
                    <a:pt x="128" y="151"/>
                  </a:cubicBezTo>
                  <a:cubicBezTo>
                    <a:pt x="127" y="153"/>
                    <a:pt x="126" y="154"/>
                    <a:pt x="124" y="155"/>
                  </a:cubicBezTo>
                  <a:cubicBezTo>
                    <a:pt x="123" y="156"/>
                    <a:pt x="122" y="157"/>
                    <a:pt x="121" y="158"/>
                  </a:cubicBezTo>
                  <a:cubicBezTo>
                    <a:pt x="120" y="158"/>
                    <a:pt x="120" y="159"/>
                    <a:pt x="119" y="159"/>
                  </a:cubicBezTo>
                  <a:cubicBezTo>
                    <a:pt x="117" y="160"/>
                    <a:pt x="116" y="162"/>
                    <a:pt x="114" y="163"/>
                  </a:cubicBezTo>
                  <a:cubicBezTo>
                    <a:pt x="114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2"/>
                    <a:pt x="111" y="161"/>
                    <a:pt x="111" y="160"/>
                  </a:cubicBezTo>
                  <a:cubicBezTo>
                    <a:pt x="109" y="158"/>
                    <a:pt x="108" y="156"/>
                    <a:pt x="107" y="155"/>
                  </a:cubicBezTo>
                  <a:cubicBezTo>
                    <a:pt x="105" y="153"/>
                    <a:pt x="104" y="151"/>
                    <a:pt x="102" y="149"/>
                  </a:cubicBezTo>
                  <a:cubicBezTo>
                    <a:pt x="101" y="147"/>
                    <a:pt x="99" y="145"/>
                    <a:pt x="98" y="143"/>
                  </a:cubicBezTo>
                  <a:cubicBezTo>
                    <a:pt x="92" y="136"/>
                    <a:pt x="86" y="128"/>
                    <a:pt x="81" y="121"/>
                  </a:cubicBezTo>
                  <a:cubicBezTo>
                    <a:pt x="75" y="114"/>
                    <a:pt x="69" y="106"/>
                    <a:pt x="63" y="99"/>
                  </a:cubicBezTo>
                  <a:cubicBezTo>
                    <a:pt x="61" y="95"/>
                    <a:pt x="58" y="91"/>
                    <a:pt x="55" y="86"/>
                  </a:cubicBezTo>
                  <a:cubicBezTo>
                    <a:pt x="52" y="82"/>
                    <a:pt x="49" y="78"/>
                    <a:pt x="46" y="74"/>
                  </a:cubicBezTo>
                  <a:cubicBezTo>
                    <a:pt x="45" y="72"/>
                    <a:pt x="43" y="69"/>
                    <a:pt x="42" y="67"/>
                  </a:cubicBezTo>
                  <a:cubicBezTo>
                    <a:pt x="39" y="63"/>
                    <a:pt x="37" y="59"/>
                    <a:pt x="34" y="55"/>
                  </a:cubicBezTo>
                  <a:cubicBezTo>
                    <a:pt x="31" y="51"/>
                    <a:pt x="29" y="46"/>
                    <a:pt x="26" y="42"/>
                  </a:cubicBezTo>
                  <a:cubicBezTo>
                    <a:pt x="23" y="38"/>
                    <a:pt x="21" y="34"/>
                    <a:pt x="18" y="30"/>
                  </a:cubicBezTo>
                  <a:cubicBezTo>
                    <a:pt x="15" y="27"/>
                    <a:pt x="13" y="24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1" y="18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2" name="Freeform 25">
              <a:extLst>
                <a:ext uri="{FF2B5EF4-FFF2-40B4-BE49-F238E27FC236}">
                  <a16:creationId xmlns:a16="http://schemas.microsoft.com/office/drawing/2014/main" id="{49EE67EB-BB02-45FD-BB34-3F3A715D2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996951"/>
              <a:ext cx="14287" cy="17463"/>
            </a:xfrm>
            <a:custGeom>
              <a:avLst/>
              <a:gdLst>
                <a:gd name="T0" fmla="*/ 4 w 9"/>
                <a:gd name="T1" fmla="*/ 10 h 10"/>
                <a:gd name="T2" fmla="*/ 8 w 9"/>
                <a:gd name="T3" fmla="*/ 9 h 10"/>
                <a:gd name="T4" fmla="*/ 9 w 9"/>
                <a:gd name="T5" fmla="*/ 5 h 10"/>
                <a:gd name="T6" fmla="*/ 8 w 9"/>
                <a:gd name="T7" fmla="*/ 2 h 10"/>
                <a:gd name="T8" fmla="*/ 5 w 9"/>
                <a:gd name="T9" fmla="*/ 0 h 10"/>
                <a:gd name="T10" fmla="*/ 1 w 9"/>
                <a:gd name="T11" fmla="*/ 2 h 10"/>
                <a:gd name="T12" fmla="*/ 0 w 9"/>
                <a:gd name="T13" fmla="*/ 5 h 10"/>
                <a:gd name="T14" fmla="*/ 1 w 9"/>
                <a:gd name="T15" fmla="*/ 8 h 10"/>
                <a:gd name="T16" fmla="*/ 4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5" y="10"/>
                    <a:pt x="7" y="9"/>
                    <a:pt x="8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3" name="Freeform 26">
              <a:extLst>
                <a:ext uri="{FF2B5EF4-FFF2-40B4-BE49-F238E27FC236}">
                  <a16:creationId xmlns:a16="http://schemas.microsoft.com/office/drawing/2014/main" id="{930D4102-57D0-400F-BF65-ECBDA5FA8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988" y="1984376"/>
              <a:ext cx="128587" cy="165100"/>
            </a:xfrm>
            <a:custGeom>
              <a:avLst/>
              <a:gdLst>
                <a:gd name="T0" fmla="*/ 61 w 75"/>
                <a:gd name="T1" fmla="*/ 47 h 96"/>
                <a:gd name="T2" fmla="*/ 56 w 75"/>
                <a:gd name="T3" fmla="*/ 61 h 96"/>
                <a:gd name="T4" fmla="*/ 59 w 75"/>
                <a:gd name="T5" fmla="*/ 69 h 96"/>
                <a:gd name="T6" fmla="*/ 65 w 75"/>
                <a:gd name="T7" fmla="*/ 63 h 96"/>
                <a:gd name="T8" fmla="*/ 68 w 75"/>
                <a:gd name="T9" fmla="*/ 54 h 96"/>
                <a:gd name="T10" fmla="*/ 74 w 75"/>
                <a:gd name="T11" fmla="*/ 34 h 96"/>
                <a:gd name="T12" fmla="*/ 73 w 75"/>
                <a:gd name="T13" fmla="*/ 19 h 96"/>
                <a:gd name="T14" fmla="*/ 67 w 75"/>
                <a:gd name="T15" fmla="*/ 7 h 96"/>
                <a:gd name="T16" fmla="*/ 58 w 75"/>
                <a:gd name="T17" fmla="*/ 3 h 96"/>
                <a:gd name="T18" fmla="*/ 49 w 75"/>
                <a:gd name="T19" fmla="*/ 1 h 96"/>
                <a:gd name="T20" fmla="*/ 31 w 75"/>
                <a:gd name="T21" fmla="*/ 4 h 96"/>
                <a:gd name="T22" fmla="*/ 20 w 75"/>
                <a:gd name="T23" fmla="*/ 16 h 96"/>
                <a:gd name="T24" fmla="*/ 9 w 75"/>
                <a:gd name="T25" fmla="*/ 35 h 96"/>
                <a:gd name="T26" fmla="*/ 2 w 75"/>
                <a:gd name="T27" fmla="*/ 56 h 96"/>
                <a:gd name="T28" fmla="*/ 0 w 75"/>
                <a:gd name="T29" fmla="*/ 80 h 96"/>
                <a:gd name="T30" fmla="*/ 2 w 75"/>
                <a:gd name="T31" fmla="*/ 87 h 96"/>
                <a:gd name="T32" fmla="*/ 5 w 75"/>
                <a:gd name="T33" fmla="*/ 91 h 96"/>
                <a:gd name="T34" fmla="*/ 16 w 75"/>
                <a:gd name="T35" fmla="*/ 96 h 96"/>
                <a:gd name="T36" fmla="*/ 22 w 75"/>
                <a:gd name="T37" fmla="*/ 95 h 96"/>
                <a:gd name="T38" fmla="*/ 29 w 75"/>
                <a:gd name="T39" fmla="*/ 93 h 96"/>
                <a:gd name="T40" fmla="*/ 36 w 75"/>
                <a:gd name="T41" fmla="*/ 87 h 96"/>
                <a:gd name="T42" fmla="*/ 43 w 75"/>
                <a:gd name="T43" fmla="*/ 73 h 96"/>
                <a:gd name="T44" fmla="*/ 51 w 75"/>
                <a:gd name="T45" fmla="*/ 53 h 96"/>
                <a:gd name="T46" fmla="*/ 55 w 75"/>
                <a:gd name="T47" fmla="*/ 35 h 96"/>
                <a:gd name="T48" fmla="*/ 54 w 75"/>
                <a:gd name="T49" fmla="*/ 26 h 96"/>
                <a:gd name="T50" fmla="*/ 40 w 75"/>
                <a:gd name="T51" fmla="*/ 21 h 96"/>
                <a:gd name="T52" fmla="*/ 33 w 75"/>
                <a:gd name="T53" fmla="*/ 27 h 96"/>
                <a:gd name="T54" fmla="*/ 25 w 75"/>
                <a:gd name="T55" fmla="*/ 40 h 96"/>
                <a:gd name="T56" fmla="*/ 17 w 75"/>
                <a:gd name="T57" fmla="*/ 60 h 96"/>
                <a:gd name="T58" fmla="*/ 26 w 75"/>
                <a:gd name="T59" fmla="*/ 63 h 96"/>
                <a:gd name="T60" fmla="*/ 34 w 75"/>
                <a:gd name="T61" fmla="*/ 42 h 96"/>
                <a:gd name="T62" fmla="*/ 38 w 75"/>
                <a:gd name="T63" fmla="*/ 34 h 96"/>
                <a:gd name="T64" fmla="*/ 44 w 75"/>
                <a:gd name="T65" fmla="*/ 30 h 96"/>
                <a:gd name="T66" fmla="*/ 45 w 75"/>
                <a:gd name="T67" fmla="*/ 30 h 96"/>
                <a:gd name="T68" fmla="*/ 45 w 75"/>
                <a:gd name="T69" fmla="*/ 30 h 96"/>
                <a:gd name="T70" fmla="*/ 46 w 75"/>
                <a:gd name="T71" fmla="*/ 31 h 96"/>
                <a:gd name="T72" fmla="*/ 46 w 75"/>
                <a:gd name="T73" fmla="*/ 36 h 96"/>
                <a:gd name="T74" fmla="*/ 36 w 75"/>
                <a:gd name="T75" fmla="*/ 66 h 96"/>
                <a:gd name="T76" fmla="*/ 29 w 75"/>
                <a:gd name="T77" fmla="*/ 81 h 96"/>
                <a:gd name="T78" fmla="*/ 22 w 75"/>
                <a:gd name="T79" fmla="*/ 86 h 96"/>
                <a:gd name="T80" fmla="*/ 16 w 75"/>
                <a:gd name="T81" fmla="*/ 86 h 96"/>
                <a:gd name="T82" fmla="*/ 13 w 75"/>
                <a:gd name="T83" fmla="*/ 85 h 96"/>
                <a:gd name="T84" fmla="*/ 10 w 75"/>
                <a:gd name="T85" fmla="*/ 82 h 96"/>
                <a:gd name="T86" fmla="*/ 9 w 75"/>
                <a:gd name="T87" fmla="*/ 74 h 96"/>
                <a:gd name="T88" fmla="*/ 10 w 75"/>
                <a:gd name="T89" fmla="*/ 63 h 96"/>
                <a:gd name="T90" fmla="*/ 14 w 75"/>
                <a:gd name="T91" fmla="*/ 48 h 96"/>
                <a:gd name="T92" fmla="*/ 28 w 75"/>
                <a:gd name="T93" fmla="*/ 20 h 96"/>
                <a:gd name="T94" fmla="*/ 38 w 75"/>
                <a:gd name="T95" fmla="*/ 11 h 96"/>
                <a:gd name="T96" fmla="*/ 46 w 75"/>
                <a:gd name="T97" fmla="*/ 10 h 96"/>
                <a:gd name="T98" fmla="*/ 58 w 75"/>
                <a:gd name="T99" fmla="*/ 12 h 96"/>
                <a:gd name="T100" fmla="*/ 62 w 75"/>
                <a:gd name="T101" fmla="*/ 16 h 96"/>
                <a:gd name="T102" fmla="*/ 65 w 75"/>
                <a:gd name="T103" fmla="*/ 26 h 96"/>
                <a:gd name="T104" fmla="*/ 65 w 75"/>
                <a:gd name="T105" fmla="*/ 31 h 96"/>
                <a:gd name="T106" fmla="*/ 44 w 75"/>
                <a:gd name="T107" fmla="*/ 29 h 96"/>
                <a:gd name="T108" fmla="*/ 44 w 75"/>
                <a:gd name="T109" fmla="*/ 29 h 96"/>
                <a:gd name="T110" fmla="*/ 44 w 75"/>
                <a:gd name="T111" fmla="*/ 29 h 96"/>
                <a:gd name="T112" fmla="*/ 44 w 75"/>
                <a:gd name="T113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96">
                  <a:moveTo>
                    <a:pt x="63" y="39"/>
                  </a:moveTo>
                  <a:cubicBezTo>
                    <a:pt x="62" y="42"/>
                    <a:pt x="62" y="44"/>
                    <a:pt x="61" y="47"/>
                  </a:cubicBezTo>
                  <a:cubicBezTo>
                    <a:pt x="60" y="50"/>
                    <a:pt x="59" y="53"/>
                    <a:pt x="58" y="55"/>
                  </a:cubicBezTo>
                  <a:cubicBezTo>
                    <a:pt x="57" y="57"/>
                    <a:pt x="56" y="59"/>
                    <a:pt x="56" y="61"/>
                  </a:cubicBezTo>
                  <a:cubicBezTo>
                    <a:pt x="54" y="63"/>
                    <a:pt x="54" y="66"/>
                    <a:pt x="56" y="68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0" y="69"/>
                    <a:pt x="61" y="69"/>
                    <a:pt x="62" y="68"/>
                  </a:cubicBezTo>
                  <a:cubicBezTo>
                    <a:pt x="64" y="67"/>
                    <a:pt x="64" y="65"/>
                    <a:pt x="65" y="63"/>
                  </a:cubicBezTo>
                  <a:cubicBezTo>
                    <a:pt x="65" y="62"/>
                    <a:pt x="66" y="61"/>
                    <a:pt x="66" y="60"/>
                  </a:cubicBezTo>
                  <a:cubicBezTo>
                    <a:pt x="67" y="58"/>
                    <a:pt x="68" y="56"/>
                    <a:pt x="68" y="54"/>
                  </a:cubicBezTo>
                  <a:cubicBezTo>
                    <a:pt x="70" y="50"/>
                    <a:pt x="71" y="45"/>
                    <a:pt x="72" y="41"/>
                  </a:cubicBezTo>
                  <a:cubicBezTo>
                    <a:pt x="73" y="39"/>
                    <a:pt x="74" y="36"/>
                    <a:pt x="74" y="34"/>
                  </a:cubicBezTo>
                  <a:cubicBezTo>
                    <a:pt x="75" y="31"/>
                    <a:pt x="75" y="29"/>
                    <a:pt x="75" y="26"/>
                  </a:cubicBezTo>
                  <a:cubicBezTo>
                    <a:pt x="74" y="24"/>
                    <a:pt x="74" y="21"/>
                    <a:pt x="73" y="19"/>
                  </a:cubicBezTo>
                  <a:cubicBezTo>
                    <a:pt x="73" y="17"/>
                    <a:pt x="72" y="16"/>
                    <a:pt x="72" y="14"/>
                  </a:cubicBezTo>
                  <a:cubicBezTo>
                    <a:pt x="71" y="12"/>
                    <a:pt x="69" y="9"/>
                    <a:pt x="67" y="7"/>
                  </a:cubicBezTo>
                  <a:cubicBezTo>
                    <a:pt x="65" y="6"/>
                    <a:pt x="62" y="4"/>
                    <a:pt x="60" y="3"/>
                  </a:cubicBezTo>
                  <a:cubicBezTo>
                    <a:pt x="59" y="3"/>
                    <a:pt x="58" y="3"/>
                    <a:pt x="58" y="3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4" y="1"/>
                    <a:pt x="51" y="1"/>
                    <a:pt x="49" y="1"/>
                  </a:cubicBezTo>
                  <a:cubicBezTo>
                    <a:pt x="46" y="0"/>
                    <a:pt x="44" y="0"/>
                    <a:pt x="41" y="1"/>
                  </a:cubicBezTo>
                  <a:cubicBezTo>
                    <a:pt x="38" y="1"/>
                    <a:pt x="34" y="2"/>
                    <a:pt x="31" y="4"/>
                  </a:cubicBezTo>
                  <a:cubicBezTo>
                    <a:pt x="29" y="5"/>
                    <a:pt x="27" y="7"/>
                    <a:pt x="25" y="9"/>
                  </a:cubicBezTo>
                  <a:cubicBezTo>
                    <a:pt x="23" y="11"/>
                    <a:pt x="21" y="13"/>
                    <a:pt x="20" y="16"/>
                  </a:cubicBezTo>
                  <a:cubicBezTo>
                    <a:pt x="16" y="19"/>
                    <a:pt x="14" y="23"/>
                    <a:pt x="12" y="28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8" y="38"/>
                    <a:pt x="7" y="40"/>
                    <a:pt x="6" y="43"/>
                  </a:cubicBezTo>
                  <a:cubicBezTo>
                    <a:pt x="4" y="47"/>
                    <a:pt x="3" y="51"/>
                    <a:pt x="2" y="56"/>
                  </a:cubicBezTo>
                  <a:cubicBezTo>
                    <a:pt x="1" y="61"/>
                    <a:pt x="0" y="66"/>
                    <a:pt x="0" y="71"/>
                  </a:cubicBezTo>
                  <a:cubicBezTo>
                    <a:pt x="0" y="74"/>
                    <a:pt x="0" y="77"/>
                    <a:pt x="0" y="80"/>
                  </a:cubicBezTo>
                  <a:cubicBezTo>
                    <a:pt x="0" y="81"/>
                    <a:pt x="1" y="82"/>
                    <a:pt x="1" y="83"/>
                  </a:cubicBezTo>
                  <a:cubicBezTo>
                    <a:pt x="1" y="84"/>
                    <a:pt x="2" y="86"/>
                    <a:pt x="2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5" y="90"/>
                    <a:pt x="5" y="91"/>
                  </a:cubicBezTo>
                  <a:cubicBezTo>
                    <a:pt x="7" y="93"/>
                    <a:pt x="10" y="95"/>
                    <a:pt x="12" y="95"/>
                  </a:cubicBezTo>
                  <a:cubicBezTo>
                    <a:pt x="14" y="96"/>
                    <a:pt x="15" y="96"/>
                    <a:pt x="16" y="96"/>
                  </a:cubicBezTo>
                  <a:cubicBezTo>
                    <a:pt x="16" y="96"/>
                    <a:pt x="17" y="96"/>
                    <a:pt x="18" y="96"/>
                  </a:cubicBezTo>
                  <a:cubicBezTo>
                    <a:pt x="19" y="96"/>
                    <a:pt x="21" y="96"/>
                    <a:pt x="22" y="95"/>
                  </a:cubicBezTo>
                  <a:cubicBezTo>
                    <a:pt x="24" y="95"/>
                    <a:pt x="25" y="95"/>
                    <a:pt x="26" y="94"/>
                  </a:cubicBezTo>
                  <a:cubicBezTo>
                    <a:pt x="27" y="94"/>
                    <a:pt x="28" y="93"/>
                    <a:pt x="29" y="93"/>
                  </a:cubicBezTo>
                  <a:cubicBezTo>
                    <a:pt x="30" y="92"/>
                    <a:pt x="31" y="92"/>
                    <a:pt x="32" y="91"/>
                  </a:cubicBezTo>
                  <a:cubicBezTo>
                    <a:pt x="34" y="90"/>
                    <a:pt x="35" y="88"/>
                    <a:pt x="36" y="87"/>
                  </a:cubicBezTo>
                  <a:cubicBezTo>
                    <a:pt x="38" y="85"/>
                    <a:pt x="39" y="83"/>
                    <a:pt x="40" y="80"/>
                  </a:cubicBezTo>
                  <a:cubicBezTo>
                    <a:pt x="41" y="78"/>
                    <a:pt x="42" y="76"/>
                    <a:pt x="43" y="73"/>
                  </a:cubicBezTo>
                  <a:cubicBezTo>
                    <a:pt x="44" y="71"/>
                    <a:pt x="45" y="69"/>
                    <a:pt x="46" y="66"/>
                  </a:cubicBezTo>
                  <a:cubicBezTo>
                    <a:pt x="47" y="62"/>
                    <a:pt x="49" y="58"/>
                    <a:pt x="51" y="53"/>
                  </a:cubicBezTo>
                  <a:cubicBezTo>
                    <a:pt x="52" y="49"/>
                    <a:pt x="54" y="44"/>
                    <a:pt x="55" y="39"/>
                  </a:cubicBezTo>
                  <a:cubicBezTo>
                    <a:pt x="55" y="38"/>
                    <a:pt x="55" y="36"/>
                    <a:pt x="55" y="35"/>
                  </a:cubicBezTo>
                  <a:cubicBezTo>
                    <a:pt x="56" y="33"/>
                    <a:pt x="55" y="31"/>
                    <a:pt x="55" y="30"/>
                  </a:cubicBezTo>
                  <a:cubicBezTo>
                    <a:pt x="55" y="29"/>
                    <a:pt x="54" y="27"/>
                    <a:pt x="54" y="26"/>
                  </a:cubicBezTo>
                  <a:cubicBezTo>
                    <a:pt x="53" y="25"/>
                    <a:pt x="53" y="24"/>
                    <a:pt x="52" y="23"/>
                  </a:cubicBezTo>
                  <a:cubicBezTo>
                    <a:pt x="49" y="20"/>
                    <a:pt x="44" y="19"/>
                    <a:pt x="40" y="21"/>
                  </a:cubicBezTo>
                  <a:cubicBezTo>
                    <a:pt x="38" y="22"/>
                    <a:pt x="37" y="23"/>
                    <a:pt x="35" y="24"/>
                  </a:cubicBezTo>
                  <a:cubicBezTo>
                    <a:pt x="34" y="25"/>
                    <a:pt x="33" y="26"/>
                    <a:pt x="33" y="27"/>
                  </a:cubicBezTo>
                  <a:cubicBezTo>
                    <a:pt x="31" y="28"/>
                    <a:pt x="29" y="30"/>
                    <a:pt x="28" y="33"/>
                  </a:cubicBezTo>
                  <a:cubicBezTo>
                    <a:pt x="27" y="35"/>
                    <a:pt x="26" y="37"/>
                    <a:pt x="25" y="40"/>
                  </a:cubicBezTo>
                  <a:cubicBezTo>
                    <a:pt x="24" y="42"/>
                    <a:pt x="23" y="44"/>
                    <a:pt x="22" y="46"/>
                  </a:cubicBezTo>
                  <a:cubicBezTo>
                    <a:pt x="20" y="51"/>
                    <a:pt x="19" y="55"/>
                    <a:pt x="17" y="60"/>
                  </a:cubicBezTo>
                  <a:cubicBezTo>
                    <a:pt x="16" y="62"/>
                    <a:pt x="18" y="65"/>
                    <a:pt x="20" y="66"/>
                  </a:cubicBezTo>
                  <a:cubicBezTo>
                    <a:pt x="23" y="67"/>
                    <a:pt x="25" y="65"/>
                    <a:pt x="26" y="63"/>
                  </a:cubicBezTo>
                  <a:cubicBezTo>
                    <a:pt x="27" y="59"/>
                    <a:pt x="29" y="55"/>
                    <a:pt x="30" y="51"/>
                  </a:cubicBezTo>
                  <a:cubicBezTo>
                    <a:pt x="31" y="48"/>
                    <a:pt x="33" y="45"/>
                    <a:pt x="34" y="42"/>
                  </a:cubicBezTo>
                  <a:cubicBezTo>
                    <a:pt x="34" y="40"/>
                    <a:pt x="35" y="39"/>
                    <a:pt x="36" y="38"/>
                  </a:cubicBezTo>
                  <a:cubicBezTo>
                    <a:pt x="37" y="36"/>
                    <a:pt x="37" y="35"/>
                    <a:pt x="38" y="34"/>
                  </a:cubicBezTo>
                  <a:cubicBezTo>
                    <a:pt x="40" y="33"/>
                    <a:pt x="41" y="31"/>
                    <a:pt x="43" y="30"/>
                  </a:cubicBezTo>
                  <a:cubicBezTo>
                    <a:pt x="43" y="30"/>
                    <a:pt x="43" y="30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4" y="29"/>
                    <a:pt x="44" y="29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6" y="33"/>
                    <a:pt x="46" y="34"/>
                    <a:pt x="46" y="36"/>
                  </a:cubicBezTo>
                  <a:cubicBezTo>
                    <a:pt x="45" y="43"/>
                    <a:pt x="42" y="49"/>
                    <a:pt x="40" y="56"/>
                  </a:cubicBezTo>
                  <a:cubicBezTo>
                    <a:pt x="38" y="59"/>
                    <a:pt x="37" y="63"/>
                    <a:pt x="36" y="66"/>
                  </a:cubicBezTo>
                  <a:cubicBezTo>
                    <a:pt x="35" y="69"/>
                    <a:pt x="33" y="72"/>
                    <a:pt x="32" y="76"/>
                  </a:cubicBezTo>
                  <a:cubicBezTo>
                    <a:pt x="31" y="78"/>
                    <a:pt x="30" y="80"/>
                    <a:pt x="29" y="81"/>
                  </a:cubicBezTo>
                  <a:cubicBezTo>
                    <a:pt x="28" y="82"/>
                    <a:pt x="27" y="83"/>
                    <a:pt x="26" y="84"/>
                  </a:cubicBezTo>
                  <a:cubicBezTo>
                    <a:pt x="25" y="85"/>
                    <a:pt x="24" y="85"/>
                    <a:pt x="22" y="86"/>
                  </a:cubicBezTo>
                  <a:cubicBezTo>
                    <a:pt x="21" y="86"/>
                    <a:pt x="20" y="86"/>
                    <a:pt x="18" y="87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5" y="86"/>
                    <a:pt x="14" y="86"/>
                    <a:pt x="13" y="86"/>
                  </a:cubicBezTo>
                  <a:cubicBezTo>
                    <a:pt x="13" y="86"/>
                    <a:pt x="13" y="86"/>
                    <a:pt x="13" y="85"/>
                  </a:cubicBezTo>
                  <a:cubicBezTo>
                    <a:pt x="12" y="85"/>
                    <a:pt x="12" y="85"/>
                    <a:pt x="12" y="84"/>
                  </a:cubicBezTo>
                  <a:cubicBezTo>
                    <a:pt x="11" y="83"/>
                    <a:pt x="11" y="83"/>
                    <a:pt x="10" y="82"/>
                  </a:cubicBezTo>
                  <a:cubicBezTo>
                    <a:pt x="10" y="80"/>
                    <a:pt x="9" y="78"/>
                    <a:pt x="9" y="77"/>
                  </a:cubicBezTo>
                  <a:cubicBezTo>
                    <a:pt x="9" y="76"/>
                    <a:pt x="9" y="75"/>
                    <a:pt x="9" y="74"/>
                  </a:cubicBezTo>
                  <a:cubicBezTo>
                    <a:pt x="9" y="73"/>
                    <a:pt x="9" y="71"/>
                    <a:pt x="9" y="70"/>
                  </a:cubicBezTo>
                  <a:cubicBezTo>
                    <a:pt x="10" y="67"/>
                    <a:pt x="10" y="65"/>
                    <a:pt x="10" y="63"/>
                  </a:cubicBezTo>
                  <a:cubicBezTo>
                    <a:pt x="10" y="60"/>
                    <a:pt x="11" y="58"/>
                    <a:pt x="12" y="56"/>
                  </a:cubicBezTo>
                  <a:cubicBezTo>
                    <a:pt x="12" y="53"/>
                    <a:pt x="13" y="50"/>
                    <a:pt x="14" y="48"/>
                  </a:cubicBezTo>
                  <a:cubicBezTo>
                    <a:pt x="16" y="43"/>
                    <a:pt x="18" y="37"/>
                    <a:pt x="20" y="32"/>
                  </a:cubicBezTo>
                  <a:cubicBezTo>
                    <a:pt x="22" y="28"/>
                    <a:pt x="25" y="24"/>
                    <a:pt x="28" y="20"/>
                  </a:cubicBezTo>
                  <a:cubicBezTo>
                    <a:pt x="30" y="17"/>
                    <a:pt x="33" y="14"/>
                    <a:pt x="36" y="12"/>
                  </a:cubicBezTo>
                  <a:cubicBezTo>
                    <a:pt x="36" y="12"/>
                    <a:pt x="37" y="11"/>
                    <a:pt x="38" y="11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4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2" y="11"/>
                    <a:pt x="55" y="11"/>
                    <a:pt x="58" y="12"/>
                  </a:cubicBezTo>
                  <a:cubicBezTo>
                    <a:pt x="59" y="13"/>
                    <a:pt x="59" y="13"/>
                    <a:pt x="60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3" y="17"/>
                    <a:pt x="63" y="18"/>
                    <a:pt x="64" y="20"/>
                  </a:cubicBezTo>
                  <a:cubicBezTo>
                    <a:pt x="65" y="22"/>
                    <a:pt x="65" y="24"/>
                    <a:pt x="65" y="26"/>
                  </a:cubicBezTo>
                  <a:cubicBezTo>
                    <a:pt x="65" y="26"/>
                    <a:pt x="65" y="27"/>
                    <a:pt x="65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4"/>
                    <a:pt x="64" y="36"/>
                    <a:pt x="63" y="3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4" name="Freeform 27">
              <a:extLst>
                <a:ext uri="{FF2B5EF4-FFF2-40B4-BE49-F238E27FC236}">
                  <a16:creationId xmlns:a16="http://schemas.microsoft.com/office/drawing/2014/main" id="{915A8CC8-2455-4746-8B35-54C631D58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00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5" name="Freeform 28">
              <a:extLst>
                <a:ext uri="{FF2B5EF4-FFF2-40B4-BE49-F238E27FC236}">
                  <a16:creationId xmlns:a16="http://schemas.microsoft.com/office/drawing/2014/main" id="{5D6305D9-F322-4E34-84E0-30CAEB1A5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6700" y="1863726"/>
              <a:ext cx="314325" cy="176213"/>
            </a:xfrm>
            <a:custGeom>
              <a:avLst/>
              <a:gdLst>
                <a:gd name="T0" fmla="*/ 89 w 184"/>
                <a:gd name="T1" fmla="*/ 32 h 102"/>
                <a:gd name="T2" fmla="*/ 49 w 184"/>
                <a:gd name="T3" fmla="*/ 51 h 102"/>
                <a:gd name="T4" fmla="*/ 4 w 184"/>
                <a:gd name="T5" fmla="*/ 86 h 102"/>
                <a:gd name="T6" fmla="*/ 1 w 184"/>
                <a:gd name="T7" fmla="*/ 98 h 102"/>
                <a:gd name="T8" fmla="*/ 5 w 184"/>
                <a:gd name="T9" fmla="*/ 101 h 102"/>
                <a:gd name="T10" fmla="*/ 28 w 184"/>
                <a:gd name="T11" fmla="*/ 98 h 102"/>
                <a:gd name="T12" fmla="*/ 55 w 184"/>
                <a:gd name="T13" fmla="*/ 87 h 102"/>
                <a:gd name="T14" fmla="*/ 59 w 184"/>
                <a:gd name="T15" fmla="*/ 85 h 102"/>
                <a:gd name="T16" fmla="*/ 64 w 184"/>
                <a:gd name="T17" fmla="*/ 82 h 102"/>
                <a:gd name="T18" fmla="*/ 65 w 184"/>
                <a:gd name="T19" fmla="*/ 82 h 102"/>
                <a:gd name="T20" fmla="*/ 96 w 184"/>
                <a:gd name="T21" fmla="*/ 66 h 102"/>
                <a:gd name="T22" fmla="*/ 113 w 184"/>
                <a:gd name="T23" fmla="*/ 54 h 102"/>
                <a:gd name="T24" fmla="*/ 121 w 184"/>
                <a:gd name="T25" fmla="*/ 47 h 102"/>
                <a:gd name="T26" fmla="*/ 133 w 184"/>
                <a:gd name="T27" fmla="*/ 47 h 102"/>
                <a:gd name="T28" fmla="*/ 170 w 184"/>
                <a:gd name="T29" fmla="*/ 29 h 102"/>
                <a:gd name="T30" fmla="*/ 183 w 184"/>
                <a:gd name="T31" fmla="*/ 11 h 102"/>
                <a:gd name="T32" fmla="*/ 183 w 184"/>
                <a:gd name="T33" fmla="*/ 6 h 102"/>
                <a:gd name="T34" fmla="*/ 177 w 184"/>
                <a:gd name="T35" fmla="*/ 1 h 102"/>
                <a:gd name="T36" fmla="*/ 135 w 184"/>
                <a:gd name="T37" fmla="*/ 5 h 102"/>
                <a:gd name="T38" fmla="*/ 115 w 184"/>
                <a:gd name="T39" fmla="*/ 19 h 102"/>
                <a:gd name="T40" fmla="*/ 108 w 184"/>
                <a:gd name="T41" fmla="*/ 28 h 102"/>
                <a:gd name="T42" fmla="*/ 59 w 184"/>
                <a:gd name="T43" fmla="*/ 75 h 102"/>
                <a:gd name="T44" fmla="*/ 52 w 184"/>
                <a:gd name="T45" fmla="*/ 78 h 102"/>
                <a:gd name="T46" fmla="*/ 50 w 184"/>
                <a:gd name="T47" fmla="*/ 79 h 102"/>
                <a:gd name="T48" fmla="*/ 13 w 184"/>
                <a:gd name="T49" fmla="*/ 93 h 102"/>
                <a:gd name="T50" fmla="*/ 24 w 184"/>
                <a:gd name="T51" fmla="*/ 79 h 102"/>
                <a:gd name="T52" fmla="*/ 73 w 184"/>
                <a:gd name="T53" fmla="*/ 49 h 102"/>
                <a:gd name="T54" fmla="*/ 90 w 184"/>
                <a:gd name="T55" fmla="*/ 48 h 102"/>
                <a:gd name="T56" fmla="*/ 95 w 184"/>
                <a:gd name="T57" fmla="*/ 55 h 102"/>
                <a:gd name="T58" fmla="*/ 112 w 184"/>
                <a:gd name="T59" fmla="*/ 44 h 102"/>
                <a:gd name="T60" fmla="*/ 100 w 184"/>
                <a:gd name="T61" fmla="*/ 47 h 102"/>
                <a:gd name="T62" fmla="*/ 105 w 184"/>
                <a:gd name="T63" fmla="*/ 37 h 102"/>
                <a:gd name="T64" fmla="*/ 108 w 184"/>
                <a:gd name="T65" fmla="*/ 37 h 102"/>
                <a:gd name="T66" fmla="*/ 111 w 184"/>
                <a:gd name="T67" fmla="*/ 39 h 102"/>
                <a:gd name="T68" fmla="*/ 112 w 184"/>
                <a:gd name="T69" fmla="*/ 44 h 102"/>
                <a:gd name="T70" fmla="*/ 166 w 184"/>
                <a:gd name="T71" fmla="*/ 19 h 102"/>
                <a:gd name="T72" fmla="*/ 158 w 184"/>
                <a:gd name="T73" fmla="*/ 18 h 102"/>
                <a:gd name="T74" fmla="*/ 154 w 184"/>
                <a:gd name="T75" fmla="*/ 12 h 102"/>
                <a:gd name="T76" fmla="*/ 119 w 184"/>
                <a:gd name="T77" fmla="*/ 31 h 102"/>
                <a:gd name="T78" fmla="*/ 132 w 184"/>
                <a:gd name="T79" fmla="*/ 17 h 102"/>
                <a:gd name="T80" fmla="*/ 142 w 184"/>
                <a:gd name="T81" fmla="*/ 13 h 102"/>
                <a:gd name="T82" fmla="*/ 152 w 184"/>
                <a:gd name="T83" fmla="*/ 26 h 102"/>
                <a:gd name="T84" fmla="*/ 146 w 184"/>
                <a:gd name="T85" fmla="*/ 34 h 102"/>
                <a:gd name="T86" fmla="*/ 126 w 184"/>
                <a:gd name="T87" fmla="*/ 38 h 102"/>
                <a:gd name="T88" fmla="*/ 120 w 184"/>
                <a:gd name="T89" fmla="*/ 37 h 102"/>
                <a:gd name="T90" fmla="*/ 118 w 184"/>
                <a:gd name="T9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02">
                  <a:moveTo>
                    <a:pt x="108" y="28"/>
                  </a:moveTo>
                  <a:cubicBezTo>
                    <a:pt x="106" y="27"/>
                    <a:pt x="105" y="27"/>
                    <a:pt x="104" y="28"/>
                  </a:cubicBezTo>
                  <a:cubicBezTo>
                    <a:pt x="99" y="29"/>
                    <a:pt x="94" y="31"/>
                    <a:pt x="89" y="32"/>
                  </a:cubicBezTo>
                  <a:cubicBezTo>
                    <a:pt x="85" y="34"/>
                    <a:pt x="80" y="36"/>
                    <a:pt x="76" y="38"/>
                  </a:cubicBezTo>
                  <a:cubicBezTo>
                    <a:pt x="71" y="40"/>
                    <a:pt x="67" y="42"/>
                    <a:pt x="62" y="44"/>
                  </a:cubicBezTo>
                  <a:cubicBezTo>
                    <a:pt x="58" y="46"/>
                    <a:pt x="54" y="48"/>
                    <a:pt x="49" y="51"/>
                  </a:cubicBezTo>
                  <a:cubicBezTo>
                    <a:pt x="41" y="56"/>
                    <a:pt x="33" y="61"/>
                    <a:pt x="25" y="67"/>
                  </a:cubicBezTo>
                  <a:cubicBezTo>
                    <a:pt x="21" y="70"/>
                    <a:pt x="17" y="73"/>
                    <a:pt x="13" y="77"/>
                  </a:cubicBezTo>
                  <a:cubicBezTo>
                    <a:pt x="10" y="80"/>
                    <a:pt x="6" y="83"/>
                    <a:pt x="4" y="86"/>
                  </a:cubicBezTo>
                  <a:cubicBezTo>
                    <a:pt x="3" y="87"/>
                    <a:pt x="2" y="88"/>
                    <a:pt x="1" y="90"/>
                  </a:cubicBezTo>
                  <a:cubicBezTo>
                    <a:pt x="0" y="92"/>
                    <a:pt x="0" y="95"/>
                    <a:pt x="1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9"/>
                    <a:pt x="2" y="99"/>
                    <a:pt x="2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4" y="101"/>
                    <a:pt x="4" y="101"/>
                    <a:pt x="5" y="101"/>
                  </a:cubicBezTo>
                  <a:cubicBezTo>
                    <a:pt x="6" y="102"/>
                    <a:pt x="7" y="102"/>
                    <a:pt x="9" y="102"/>
                  </a:cubicBezTo>
                  <a:cubicBezTo>
                    <a:pt x="10" y="102"/>
                    <a:pt x="12" y="102"/>
                    <a:pt x="13" y="102"/>
                  </a:cubicBezTo>
                  <a:cubicBezTo>
                    <a:pt x="18" y="101"/>
                    <a:pt x="23" y="100"/>
                    <a:pt x="28" y="98"/>
                  </a:cubicBezTo>
                  <a:cubicBezTo>
                    <a:pt x="32" y="96"/>
                    <a:pt x="37" y="95"/>
                    <a:pt x="41" y="93"/>
                  </a:cubicBezTo>
                  <a:cubicBezTo>
                    <a:pt x="45" y="91"/>
                    <a:pt x="50" y="89"/>
                    <a:pt x="54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9" y="85"/>
                  </a:cubicBezTo>
                  <a:cubicBezTo>
                    <a:pt x="59" y="85"/>
                    <a:pt x="58" y="85"/>
                    <a:pt x="58" y="85"/>
                  </a:cubicBezTo>
                  <a:cubicBezTo>
                    <a:pt x="60" y="84"/>
                    <a:pt x="62" y="83"/>
                    <a:pt x="65" y="82"/>
                  </a:cubicBezTo>
                  <a:cubicBezTo>
                    <a:pt x="65" y="82"/>
                    <a:pt x="64" y="82"/>
                    <a:pt x="64" y="82"/>
                  </a:cubicBezTo>
                  <a:cubicBezTo>
                    <a:pt x="64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80"/>
                    <a:pt x="74" y="78"/>
                    <a:pt x="78" y="76"/>
                  </a:cubicBezTo>
                  <a:cubicBezTo>
                    <a:pt x="82" y="74"/>
                    <a:pt x="86" y="72"/>
                    <a:pt x="90" y="69"/>
                  </a:cubicBezTo>
                  <a:cubicBezTo>
                    <a:pt x="92" y="68"/>
                    <a:pt x="94" y="67"/>
                    <a:pt x="96" y="66"/>
                  </a:cubicBezTo>
                  <a:cubicBezTo>
                    <a:pt x="98" y="64"/>
                    <a:pt x="100" y="63"/>
                    <a:pt x="102" y="62"/>
                  </a:cubicBezTo>
                  <a:cubicBezTo>
                    <a:pt x="104" y="61"/>
                    <a:pt x="106" y="59"/>
                    <a:pt x="108" y="58"/>
                  </a:cubicBezTo>
                  <a:cubicBezTo>
                    <a:pt x="110" y="57"/>
                    <a:pt x="112" y="56"/>
                    <a:pt x="113" y="54"/>
                  </a:cubicBezTo>
                  <a:cubicBezTo>
                    <a:pt x="115" y="54"/>
                    <a:pt x="116" y="53"/>
                    <a:pt x="117" y="52"/>
                  </a:cubicBezTo>
                  <a:cubicBezTo>
                    <a:pt x="119" y="51"/>
                    <a:pt x="120" y="49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7"/>
                    <a:pt x="123" y="47"/>
                  </a:cubicBezTo>
                  <a:cubicBezTo>
                    <a:pt x="126" y="47"/>
                    <a:pt x="128" y="47"/>
                    <a:pt x="130" y="47"/>
                  </a:cubicBezTo>
                  <a:cubicBezTo>
                    <a:pt x="131" y="47"/>
                    <a:pt x="132" y="47"/>
                    <a:pt x="133" y="47"/>
                  </a:cubicBezTo>
                  <a:cubicBezTo>
                    <a:pt x="135" y="47"/>
                    <a:pt x="136" y="47"/>
                    <a:pt x="138" y="47"/>
                  </a:cubicBezTo>
                  <a:cubicBezTo>
                    <a:pt x="140" y="46"/>
                    <a:pt x="142" y="45"/>
                    <a:pt x="145" y="45"/>
                  </a:cubicBezTo>
                  <a:cubicBezTo>
                    <a:pt x="154" y="41"/>
                    <a:pt x="163" y="36"/>
                    <a:pt x="170" y="29"/>
                  </a:cubicBezTo>
                  <a:cubicBezTo>
                    <a:pt x="173" y="25"/>
                    <a:pt x="176" y="21"/>
                    <a:pt x="179" y="17"/>
                  </a:cubicBezTo>
                  <a:cubicBezTo>
                    <a:pt x="180" y="16"/>
                    <a:pt x="180" y="15"/>
                    <a:pt x="181" y="14"/>
                  </a:cubicBezTo>
                  <a:cubicBezTo>
                    <a:pt x="182" y="13"/>
                    <a:pt x="182" y="12"/>
                    <a:pt x="183" y="11"/>
                  </a:cubicBezTo>
                  <a:cubicBezTo>
                    <a:pt x="183" y="10"/>
                    <a:pt x="183" y="10"/>
                    <a:pt x="183" y="9"/>
                  </a:cubicBezTo>
                  <a:cubicBezTo>
                    <a:pt x="183" y="8"/>
                    <a:pt x="183" y="8"/>
                    <a:pt x="183" y="7"/>
                  </a:cubicBezTo>
                  <a:cubicBezTo>
                    <a:pt x="184" y="7"/>
                    <a:pt x="184" y="6"/>
                    <a:pt x="183" y="6"/>
                  </a:cubicBezTo>
                  <a:cubicBezTo>
                    <a:pt x="183" y="5"/>
                    <a:pt x="183" y="4"/>
                    <a:pt x="183" y="4"/>
                  </a:cubicBezTo>
                  <a:cubicBezTo>
                    <a:pt x="182" y="3"/>
                    <a:pt x="181" y="2"/>
                    <a:pt x="180" y="2"/>
                  </a:cubicBezTo>
                  <a:cubicBezTo>
                    <a:pt x="179" y="1"/>
                    <a:pt x="178" y="1"/>
                    <a:pt x="177" y="1"/>
                  </a:cubicBezTo>
                  <a:cubicBezTo>
                    <a:pt x="176" y="1"/>
                    <a:pt x="174" y="1"/>
                    <a:pt x="173" y="1"/>
                  </a:cubicBezTo>
                  <a:cubicBezTo>
                    <a:pt x="164" y="0"/>
                    <a:pt x="154" y="1"/>
                    <a:pt x="145" y="2"/>
                  </a:cubicBezTo>
                  <a:cubicBezTo>
                    <a:pt x="142" y="2"/>
                    <a:pt x="138" y="3"/>
                    <a:pt x="135" y="5"/>
                  </a:cubicBezTo>
                  <a:cubicBezTo>
                    <a:pt x="132" y="6"/>
                    <a:pt x="129" y="8"/>
                    <a:pt x="126" y="10"/>
                  </a:cubicBezTo>
                  <a:cubicBezTo>
                    <a:pt x="124" y="11"/>
                    <a:pt x="123" y="12"/>
                    <a:pt x="122" y="13"/>
                  </a:cubicBezTo>
                  <a:cubicBezTo>
                    <a:pt x="119" y="15"/>
                    <a:pt x="117" y="17"/>
                    <a:pt x="115" y="19"/>
                  </a:cubicBezTo>
                  <a:cubicBezTo>
                    <a:pt x="113" y="22"/>
                    <a:pt x="112" y="25"/>
                    <a:pt x="110" y="28"/>
                  </a:cubicBezTo>
                  <a:cubicBezTo>
                    <a:pt x="110" y="28"/>
                    <a:pt x="109" y="28"/>
                    <a:pt x="109" y="28"/>
                  </a:cubicBezTo>
                  <a:cubicBezTo>
                    <a:pt x="108" y="28"/>
                    <a:pt x="108" y="28"/>
                    <a:pt x="108" y="28"/>
                  </a:cubicBezTo>
                  <a:close/>
                  <a:moveTo>
                    <a:pt x="80" y="64"/>
                  </a:moveTo>
                  <a:cubicBezTo>
                    <a:pt x="77" y="66"/>
                    <a:pt x="73" y="68"/>
                    <a:pt x="69" y="70"/>
                  </a:cubicBezTo>
                  <a:cubicBezTo>
                    <a:pt x="66" y="72"/>
                    <a:pt x="62" y="73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5" y="76"/>
                    <a:pt x="53" y="77"/>
                  </a:cubicBezTo>
                  <a:cubicBezTo>
                    <a:pt x="53" y="77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78"/>
                    <a:pt x="52" y="78"/>
                    <a:pt x="51" y="78"/>
                  </a:cubicBezTo>
                  <a:cubicBezTo>
                    <a:pt x="51" y="78"/>
                    <a:pt x="50" y="79"/>
                    <a:pt x="50" y="79"/>
                  </a:cubicBezTo>
                  <a:cubicBezTo>
                    <a:pt x="49" y="79"/>
                    <a:pt x="48" y="80"/>
                    <a:pt x="46" y="80"/>
                  </a:cubicBezTo>
                  <a:cubicBezTo>
                    <a:pt x="38" y="84"/>
                    <a:pt x="29" y="88"/>
                    <a:pt x="20" y="91"/>
                  </a:cubicBezTo>
                  <a:cubicBezTo>
                    <a:pt x="18" y="91"/>
                    <a:pt x="16" y="92"/>
                    <a:pt x="13" y="93"/>
                  </a:cubicBezTo>
                  <a:cubicBezTo>
                    <a:pt x="12" y="93"/>
                    <a:pt x="11" y="93"/>
                    <a:pt x="10" y="93"/>
                  </a:cubicBezTo>
                  <a:cubicBezTo>
                    <a:pt x="12" y="90"/>
                    <a:pt x="14" y="88"/>
                    <a:pt x="17" y="86"/>
                  </a:cubicBezTo>
                  <a:cubicBezTo>
                    <a:pt x="19" y="84"/>
                    <a:pt x="22" y="81"/>
                    <a:pt x="24" y="79"/>
                  </a:cubicBezTo>
                  <a:cubicBezTo>
                    <a:pt x="28" y="76"/>
                    <a:pt x="32" y="73"/>
                    <a:pt x="36" y="70"/>
                  </a:cubicBezTo>
                  <a:cubicBezTo>
                    <a:pt x="40" y="68"/>
                    <a:pt x="44" y="65"/>
                    <a:pt x="48" y="63"/>
                  </a:cubicBezTo>
                  <a:cubicBezTo>
                    <a:pt x="56" y="57"/>
                    <a:pt x="65" y="53"/>
                    <a:pt x="73" y="49"/>
                  </a:cubicBezTo>
                  <a:cubicBezTo>
                    <a:pt x="74" y="49"/>
                    <a:pt x="74" y="48"/>
                    <a:pt x="75" y="48"/>
                  </a:cubicBezTo>
                  <a:cubicBezTo>
                    <a:pt x="79" y="47"/>
                    <a:pt x="83" y="45"/>
                    <a:pt x="87" y="43"/>
                  </a:cubicBezTo>
                  <a:cubicBezTo>
                    <a:pt x="87" y="45"/>
                    <a:pt x="88" y="47"/>
                    <a:pt x="90" y="48"/>
                  </a:cubicBezTo>
                  <a:cubicBezTo>
                    <a:pt x="90" y="49"/>
                    <a:pt x="90" y="50"/>
                    <a:pt x="91" y="50"/>
                  </a:cubicBezTo>
                  <a:cubicBezTo>
                    <a:pt x="92" y="51"/>
                    <a:pt x="92" y="52"/>
                    <a:pt x="93" y="53"/>
                  </a:cubicBezTo>
                  <a:cubicBezTo>
                    <a:pt x="93" y="54"/>
                    <a:pt x="94" y="55"/>
                    <a:pt x="95" y="55"/>
                  </a:cubicBezTo>
                  <a:cubicBezTo>
                    <a:pt x="94" y="56"/>
                    <a:pt x="93" y="57"/>
                    <a:pt x="92" y="57"/>
                  </a:cubicBezTo>
                  <a:cubicBezTo>
                    <a:pt x="88" y="60"/>
                    <a:pt x="84" y="62"/>
                    <a:pt x="80" y="64"/>
                  </a:cubicBezTo>
                  <a:close/>
                  <a:moveTo>
                    <a:pt x="112" y="44"/>
                  </a:moveTo>
                  <a:cubicBezTo>
                    <a:pt x="109" y="46"/>
                    <a:pt x="106" y="48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1" y="48"/>
                    <a:pt x="100" y="47"/>
                  </a:cubicBezTo>
                  <a:cubicBezTo>
                    <a:pt x="99" y="45"/>
                    <a:pt x="98" y="44"/>
                    <a:pt x="97" y="43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9" y="39"/>
                    <a:pt x="102" y="38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6" y="37"/>
                    <a:pt x="106" y="37"/>
                    <a:pt x="107" y="37"/>
                  </a:cubicBezTo>
                  <a:cubicBezTo>
                    <a:pt x="107" y="37"/>
                    <a:pt x="107" y="37"/>
                    <a:pt x="108" y="37"/>
                  </a:cubicBezTo>
                  <a:cubicBezTo>
                    <a:pt x="108" y="37"/>
                    <a:pt x="109" y="38"/>
                    <a:pt x="109" y="38"/>
                  </a:cubicBezTo>
                  <a:cubicBezTo>
                    <a:pt x="109" y="38"/>
                    <a:pt x="109" y="38"/>
                    <a:pt x="110" y="38"/>
                  </a:cubicBezTo>
                  <a:cubicBezTo>
                    <a:pt x="110" y="38"/>
                    <a:pt x="110" y="38"/>
                    <a:pt x="111" y="39"/>
                  </a:cubicBezTo>
                  <a:cubicBezTo>
                    <a:pt x="111" y="39"/>
                    <a:pt x="111" y="40"/>
                    <a:pt x="112" y="41"/>
                  </a:cubicBezTo>
                  <a:cubicBezTo>
                    <a:pt x="112" y="42"/>
                    <a:pt x="112" y="42"/>
                    <a:pt x="113" y="43"/>
                  </a:cubicBezTo>
                  <a:cubicBezTo>
                    <a:pt x="113" y="43"/>
                    <a:pt x="112" y="44"/>
                    <a:pt x="112" y="44"/>
                  </a:cubicBezTo>
                  <a:close/>
                  <a:moveTo>
                    <a:pt x="173" y="10"/>
                  </a:moveTo>
                  <a:cubicBezTo>
                    <a:pt x="172" y="11"/>
                    <a:pt x="172" y="11"/>
                    <a:pt x="172" y="11"/>
                  </a:cubicBezTo>
                  <a:cubicBezTo>
                    <a:pt x="170" y="14"/>
                    <a:pt x="168" y="16"/>
                    <a:pt x="166" y="19"/>
                  </a:cubicBezTo>
                  <a:cubicBezTo>
                    <a:pt x="165" y="20"/>
                    <a:pt x="163" y="22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0" y="21"/>
                    <a:pt x="159" y="20"/>
                    <a:pt x="158" y="18"/>
                  </a:cubicBezTo>
                  <a:cubicBezTo>
                    <a:pt x="158" y="17"/>
                    <a:pt x="157" y="17"/>
                    <a:pt x="157" y="16"/>
                  </a:cubicBezTo>
                  <a:cubicBezTo>
                    <a:pt x="157" y="16"/>
                    <a:pt x="157" y="15"/>
                    <a:pt x="156" y="15"/>
                  </a:cubicBezTo>
                  <a:cubicBezTo>
                    <a:pt x="156" y="14"/>
                    <a:pt x="155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9" y="10"/>
                    <a:pt x="166" y="10"/>
                    <a:pt x="173" y="10"/>
                  </a:cubicBezTo>
                  <a:close/>
                  <a:moveTo>
                    <a:pt x="119" y="31"/>
                  </a:moveTo>
                  <a:cubicBezTo>
                    <a:pt x="120" y="29"/>
                    <a:pt x="121" y="27"/>
                    <a:pt x="122" y="25"/>
                  </a:cubicBezTo>
                  <a:cubicBezTo>
                    <a:pt x="123" y="23"/>
                    <a:pt x="125" y="22"/>
                    <a:pt x="126" y="21"/>
                  </a:cubicBezTo>
                  <a:cubicBezTo>
                    <a:pt x="128" y="19"/>
                    <a:pt x="130" y="18"/>
                    <a:pt x="132" y="17"/>
                  </a:cubicBezTo>
                  <a:cubicBezTo>
                    <a:pt x="134" y="15"/>
                    <a:pt x="136" y="14"/>
                    <a:pt x="138" y="13"/>
                  </a:cubicBezTo>
                  <a:cubicBezTo>
                    <a:pt x="139" y="13"/>
                    <a:pt x="140" y="13"/>
                    <a:pt x="141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4" y="15"/>
                    <a:pt x="145" y="16"/>
                    <a:pt x="147" y="18"/>
                  </a:cubicBezTo>
                  <a:cubicBezTo>
                    <a:pt x="148" y="19"/>
                    <a:pt x="149" y="20"/>
                    <a:pt x="149" y="22"/>
                  </a:cubicBezTo>
                  <a:cubicBezTo>
                    <a:pt x="150" y="23"/>
                    <a:pt x="151" y="24"/>
                    <a:pt x="152" y="26"/>
                  </a:cubicBezTo>
                  <a:cubicBezTo>
                    <a:pt x="153" y="27"/>
                    <a:pt x="153" y="28"/>
                    <a:pt x="154" y="29"/>
                  </a:cubicBezTo>
                  <a:cubicBezTo>
                    <a:pt x="154" y="30"/>
                    <a:pt x="153" y="30"/>
                    <a:pt x="153" y="30"/>
                  </a:cubicBezTo>
                  <a:cubicBezTo>
                    <a:pt x="151" y="31"/>
                    <a:pt x="148" y="33"/>
                    <a:pt x="146" y="34"/>
                  </a:cubicBezTo>
                  <a:cubicBezTo>
                    <a:pt x="144" y="35"/>
                    <a:pt x="142" y="35"/>
                    <a:pt x="141" y="36"/>
                  </a:cubicBezTo>
                  <a:cubicBezTo>
                    <a:pt x="138" y="37"/>
                    <a:pt x="136" y="37"/>
                    <a:pt x="134" y="38"/>
                  </a:cubicBezTo>
                  <a:cubicBezTo>
                    <a:pt x="132" y="38"/>
                    <a:pt x="129" y="38"/>
                    <a:pt x="126" y="38"/>
                  </a:cubicBezTo>
                  <a:cubicBezTo>
                    <a:pt x="125" y="38"/>
                    <a:pt x="123" y="38"/>
                    <a:pt x="122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1" y="37"/>
                    <a:pt x="121" y="37"/>
                    <a:pt x="120" y="37"/>
                  </a:cubicBezTo>
                  <a:cubicBezTo>
                    <a:pt x="120" y="36"/>
                    <a:pt x="119" y="35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33"/>
                    <a:pt x="119" y="32"/>
                    <a:pt x="1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6" name="Freeform 29">
              <a:extLst>
                <a:ext uri="{FF2B5EF4-FFF2-40B4-BE49-F238E27FC236}">
                  <a16:creationId xmlns:a16="http://schemas.microsoft.com/office/drawing/2014/main" id="{CEBD4CAC-1EAF-41B9-AA6E-98441B548D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225" y="2763838"/>
              <a:ext cx="360362" cy="327025"/>
            </a:xfrm>
            <a:custGeom>
              <a:avLst/>
              <a:gdLst>
                <a:gd name="T0" fmla="*/ 189 w 211"/>
                <a:gd name="T1" fmla="*/ 64 h 190"/>
                <a:gd name="T2" fmla="*/ 197 w 211"/>
                <a:gd name="T3" fmla="*/ 57 h 190"/>
                <a:gd name="T4" fmla="*/ 208 w 211"/>
                <a:gd name="T5" fmla="*/ 44 h 190"/>
                <a:gd name="T6" fmla="*/ 211 w 211"/>
                <a:gd name="T7" fmla="*/ 29 h 190"/>
                <a:gd name="T8" fmla="*/ 204 w 211"/>
                <a:gd name="T9" fmla="*/ 15 h 190"/>
                <a:gd name="T10" fmla="*/ 188 w 211"/>
                <a:gd name="T11" fmla="*/ 2 h 190"/>
                <a:gd name="T12" fmla="*/ 176 w 211"/>
                <a:gd name="T13" fmla="*/ 2 h 190"/>
                <a:gd name="T14" fmla="*/ 154 w 211"/>
                <a:gd name="T15" fmla="*/ 17 h 190"/>
                <a:gd name="T16" fmla="*/ 128 w 211"/>
                <a:gd name="T17" fmla="*/ 39 h 190"/>
                <a:gd name="T18" fmla="*/ 30 w 211"/>
                <a:gd name="T19" fmla="*/ 124 h 190"/>
                <a:gd name="T20" fmla="*/ 13 w 211"/>
                <a:gd name="T21" fmla="*/ 150 h 190"/>
                <a:gd name="T22" fmla="*/ 0 w 211"/>
                <a:gd name="T23" fmla="*/ 182 h 190"/>
                <a:gd name="T24" fmla="*/ 18 w 211"/>
                <a:gd name="T25" fmla="*/ 189 h 190"/>
                <a:gd name="T26" fmla="*/ 57 w 211"/>
                <a:gd name="T27" fmla="*/ 174 h 190"/>
                <a:gd name="T28" fmla="*/ 70 w 211"/>
                <a:gd name="T29" fmla="*/ 167 h 190"/>
                <a:gd name="T30" fmla="*/ 178 w 211"/>
                <a:gd name="T31" fmla="*/ 39 h 190"/>
                <a:gd name="T32" fmla="*/ 169 w 211"/>
                <a:gd name="T33" fmla="*/ 29 h 190"/>
                <a:gd name="T34" fmla="*/ 169 w 211"/>
                <a:gd name="T35" fmla="*/ 19 h 190"/>
                <a:gd name="T36" fmla="*/ 191 w 211"/>
                <a:gd name="T37" fmla="*/ 49 h 190"/>
                <a:gd name="T38" fmla="*/ 178 w 211"/>
                <a:gd name="T39" fmla="*/ 39 h 190"/>
                <a:gd name="T40" fmla="*/ 168 w 211"/>
                <a:gd name="T41" fmla="*/ 18 h 190"/>
                <a:gd name="T42" fmla="*/ 184 w 211"/>
                <a:gd name="T43" fmla="*/ 10 h 190"/>
                <a:gd name="T44" fmla="*/ 200 w 211"/>
                <a:gd name="T45" fmla="*/ 26 h 190"/>
                <a:gd name="T46" fmla="*/ 201 w 211"/>
                <a:gd name="T47" fmla="*/ 37 h 190"/>
                <a:gd name="T48" fmla="*/ 186 w 211"/>
                <a:gd name="T49" fmla="*/ 26 h 190"/>
                <a:gd name="T50" fmla="*/ 175 w 211"/>
                <a:gd name="T51" fmla="*/ 12 h 190"/>
                <a:gd name="T52" fmla="*/ 100 w 211"/>
                <a:gd name="T53" fmla="*/ 75 h 190"/>
                <a:gd name="T54" fmla="*/ 155 w 211"/>
                <a:gd name="T55" fmla="*/ 28 h 190"/>
                <a:gd name="T56" fmla="*/ 146 w 211"/>
                <a:gd name="T57" fmla="*/ 56 h 190"/>
                <a:gd name="T58" fmla="*/ 83 w 211"/>
                <a:gd name="T59" fmla="*/ 113 h 190"/>
                <a:gd name="T60" fmla="*/ 68 w 211"/>
                <a:gd name="T61" fmla="*/ 127 h 190"/>
                <a:gd name="T62" fmla="*/ 54 w 211"/>
                <a:gd name="T63" fmla="*/ 140 h 190"/>
                <a:gd name="T64" fmla="*/ 45 w 211"/>
                <a:gd name="T65" fmla="*/ 130 h 190"/>
                <a:gd name="T66" fmla="*/ 9 w 211"/>
                <a:gd name="T67" fmla="*/ 180 h 190"/>
                <a:gd name="T68" fmla="*/ 14 w 211"/>
                <a:gd name="T69" fmla="*/ 180 h 190"/>
                <a:gd name="T70" fmla="*/ 8 w 211"/>
                <a:gd name="T71" fmla="*/ 179 h 190"/>
                <a:gd name="T72" fmla="*/ 17 w 211"/>
                <a:gd name="T73" fmla="*/ 170 h 190"/>
                <a:gd name="T74" fmla="*/ 27 w 211"/>
                <a:gd name="T75" fmla="*/ 176 h 190"/>
                <a:gd name="T76" fmla="*/ 56 w 211"/>
                <a:gd name="T77" fmla="*/ 164 h 190"/>
                <a:gd name="T78" fmla="*/ 35 w 211"/>
                <a:gd name="T79" fmla="*/ 170 h 190"/>
                <a:gd name="T80" fmla="*/ 31 w 211"/>
                <a:gd name="T81" fmla="*/ 166 h 190"/>
                <a:gd name="T82" fmla="*/ 21 w 211"/>
                <a:gd name="T83" fmla="*/ 154 h 190"/>
                <a:gd name="T84" fmla="*/ 42 w 211"/>
                <a:gd name="T85" fmla="*/ 139 h 190"/>
                <a:gd name="T86" fmla="*/ 46 w 211"/>
                <a:gd name="T87" fmla="*/ 148 h 190"/>
                <a:gd name="T88" fmla="*/ 51 w 211"/>
                <a:gd name="T89" fmla="*/ 156 h 190"/>
                <a:gd name="T90" fmla="*/ 60 w 211"/>
                <a:gd name="T91" fmla="*/ 162 h 190"/>
                <a:gd name="T92" fmla="*/ 68 w 211"/>
                <a:gd name="T93" fmla="*/ 157 h 190"/>
                <a:gd name="T94" fmla="*/ 67 w 211"/>
                <a:gd name="T95" fmla="*/ 141 h 190"/>
                <a:gd name="T96" fmla="*/ 79 w 211"/>
                <a:gd name="T97" fmla="*/ 130 h 190"/>
                <a:gd name="T98" fmla="*/ 111 w 211"/>
                <a:gd name="T99" fmla="*/ 99 h 190"/>
                <a:gd name="T100" fmla="*/ 173 w 211"/>
                <a:gd name="T101" fmla="*/ 47 h 190"/>
                <a:gd name="T102" fmla="*/ 137 w 211"/>
                <a:gd name="T103" fmla="*/ 9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190">
                  <a:moveTo>
                    <a:pt x="121" y="121"/>
                  </a:moveTo>
                  <a:cubicBezTo>
                    <a:pt x="125" y="118"/>
                    <a:pt x="129" y="115"/>
                    <a:pt x="132" y="112"/>
                  </a:cubicBezTo>
                  <a:cubicBezTo>
                    <a:pt x="140" y="105"/>
                    <a:pt x="148" y="99"/>
                    <a:pt x="156" y="92"/>
                  </a:cubicBezTo>
                  <a:cubicBezTo>
                    <a:pt x="167" y="83"/>
                    <a:pt x="178" y="73"/>
                    <a:pt x="189" y="64"/>
                  </a:cubicBezTo>
                  <a:cubicBezTo>
                    <a:pt x="189" y="64"/>
                    <a:pt x="190" y="64"/>
                    <a:pt x="190" y="64"/>
                  </a:cubicBezTo>
                  <a:cubicBezTo>
                    <a:pt x="191" y="63"/>
                    <a:pt x="191" y="63"/>
                    <a:pt x="192" y="62"/>
                  </a:cubicBezTo>
                  <a:cubicBezTo>
                    <a:pt x="192" y="62"/>
                    <a:pt x="193" y="62"/>
                    <a:pt x="193" y="61"/>
                  </a:cubicBezTo>
                  <a:cubicBezTo>
                    <a:pt x="194" y="60"/>
                    <a:pt x="196" y="58"/>
                    <a:pt x="197" y="57"/>
                  </a:cubicBezTo>
                  <a:cubicBezTo>
                    <a:pt x="197" y="56"/>
                    <a:pt x="197" y="56"/>
                    <a:pt x="198" y="56"/>
                  </a:cubicBezTo>
                  <a:cubicBezTo>
                    <a:pt x="199" y="54"/>
                    <a:pt x="200" y="53"/>
                    <a:pt x="202" y="52"/>
                  </a:cubicBezTo>
                  <a:cubicBezTo>
                    <a:pt x="203" y="50"/>
                    <a:pt x="204" y="49"/>
                    <a:pt x="205" y="47"/>
                  </a:cubicBezTo>
                  <a:cubicBezTo>
                    <a:pt x="206" y="46"/>
                    <a:pt x="207" y="45"/>
                    <a:pt x="208" y="44"/>
                  </a:cubicBezTo>
                  <a:cubicBezTo>
                    <a:pt x="209" y="42"/>
                    <a:pt x="209" y="41"/>
                    <a:pt x="210" y="40"/>
                  </a:cubicBezTo>
                  <a:cubicBezTo>
                    <a:pt x="210" y="39"/>
                    <a:pt x="211" y="38"/>
                    <a:pt x="211" y="37"/>
                  </a:cubicBezTo>
                  <a:cubicBezTo>
                    <a:pt x="211" y="36"/>
                    <a:pt x="211" y="35"/>
                    <a:pt x="211" y="33"/>
                  </a:cubicBezTo>
                  <a:cubicBezTo>
                    <a:pt x="211" y="32"/>
                    <a:pt x="211" y="31"/>
                    <a:pt x="211" y="29"/>
                  </a:cubicBezTo>
                  <a:cubicBezTo>
                    <a:pt x="210" y="28"/>
                    <a:pt x="210" y="27"/>
                    <a:pt x="210" y="26"/>
                  </a:cubicBezTo>
                  <a:cubicBezTo>
                    <a:pt x="210" y="25"/>
                    <a:pt x="209" y="24"/>
                    <a:pt x="209" y="23"/>
                  </a:cubicBezTo>
                  <a:cubicBezTo>
                    <a:pt x="208" y="22"/>
                    <a:pt x="208" y="21"/>
                    <a:pt x="207" y="20"/>
                  </a:cubicBezTo>
                  <a:cubicBezTo>
                    <a:pt x="206" y="18"/>
                    <a:pt x="205" y="16"/>
                    <a:pt x="204" y="15"/>
                  </a:cubicBezTo>
                  <a:cubicBezTo>
                    <a:pt x="204" y="14"/>
                    <a:pt x="203" y="13"/>
                    <a:pt x="203" y="13"/>
                  </a:cubicBezTo>
                  <a:cubicBezTo>
                    <a:pt x="200" y="10"/>
                    <a:pt x="198" y="8"/>
                    <a:pt x="195" y="6"/>
                  </a:cubicBezTo>
                  <a:cubicBezTo>
                    <a:pt x="193" y="4"/>
                    <a:pt x="191" y="3"/>
                    <a:pt x="189" y="2"/>
                  </a:cubicBezTo>
                  <a:cubicBezTo>
                    <a:pt x="189" y="2"/>
                    <a:pt x="188" y="2"/>
                    <a:pt x="188" y="2"/>
                  </a:cubicBezTo>
                  <a:cubicBezTo>
                    <a:pt x="187" y="1"/>
                    <a:pt x="186" y="1"/>
                    <a:pt x="185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0"/>
                    <a:pt x="180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4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6" y="15"/>
                    <a:pt x="154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20"/>
                    <a:pt x="150" y="20"/>
                    <a:pt x="150" y="20"/>
                  </a:cubicBezTo>
                  <a:cubicBezTo>
                    <a:pt x="147" y="23"/>
                    <a:pt x="143" y="26"/>
                    <a:pt x="140" y="29"/>
                  </a:cubicBezTo>
                  <a:cubicBezTo>
                    <a:pt x="136" y="32"/>
                    <a:pt x="132" y="36"/>
                    <a:pt x="128" y="39"/>
                  </a:cubicBezTo>
                  <a:cubicBezTo>
                    <a:pt x="121" y="45"/>
                    <a:pt x="113" y="52"/>
                    <a:pt x="106" y="58"/>
                  </a:cubicBezTo>
                  <a:cubicBezTo>
                    <a:pt x="91" y="70"/>
                    <a:pt x="76" y="83"/>
                    <a:pt x="61" y="96"/>
                  </a:cubicBezTo>
                  <a:cubicBezTo>
                    <a:pt x="56" y="100"/>
                    <a:pt x="51" y="105"/>
                    <a:pt x="45" y="110"/>
                  </a:cubicBezTo>
                  <a:cubicBezTo>
                    <a:pt x="40" y="115"/>
                    <a:pt x="35" y="119"/>
                    <a:pt x="30" y="124"/>
                  </a:cubicBezTo>
                  <a:cubicBezTo>
                    <a:pt x="29" y="125"/>
                    <a:pt x="29" y="125"/>
                    <a:pt x="29" y="126"/>
                  </a:cubicBezTo>
                  <a:cubicBezTo>
                    <a:pt x="27" y="128"/>
                    <a:pt x="26" y="130"/>
                    <a:pt x="24" y="132"/>
                  </a:cubicBezTo>
                  <a:cubicBezTo>
                    <a:pt x="23" y="134"/>
                    <a:pt x="22" y="136"/>
                    <a:pt x="20" y="138"/>
                  </a:cubicBezTo>
                  <a:cubicBezTo>
                    <a:pt x="18" y="142"/>
                    <a:pt x="15" y="146"/>
                    <a:pt x="13" y="150"/>
                  </a:cubicBezTo>
                  <a:cubicBezTo>
                    <a:pt x="10" y="154"/>
                    <a:pt x="8" y="159"/>
                    <a:pt x="6" y="163"/>
                  </a:cubicBezTo>
                  <a:cubicBezTo>
                    <a:pt x="5" y="165"/>
                    <a:pt x="4" y="167"/>
                    <a:pt x="3" y="169"/>
                  </a:cubicBezTo>
                  <a:cubicBezTo>
                    <a:pt x="2" y="171"/>
                    <a:pt x="1" y="174"/>
                    <a:pt x="0" y="176"/>
                  </a:cubicBezTo>
                  <a:cubicBezTo>
                    <a:pt x="0" y="178"/>
                    <a:pt x="0" y="180"/>
                    <a:pt x="0" y="182"/>
                  </a:cubicBezTo>
                  <a:cubicBezTo>
                    <a:pt x="0" y="183"/>
                    <a:pt x="1" y="183"/>
                    <a:pt x="1" y="184"/>
                  </a:cubicBezTo>
                  <a:cubicBezTo>
                    <a:pt x="1" y="185"/>
                    <a:pt x="2" y="186"/>
                    <a:pt x="2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3" y="190"/>
                    <a:pt x="15" y="190"/>
                    <a:pt x="18" y="189"/>
                  </a:cubicBezTo>
                  <a:cubicBezTo>
                    <a:pt x="20" y="189"/>
                    <a:pt x="22" y="188"/>
                    <a:pt x="25" y="187"/>
                  </a:cubicBezTo>
                  <a:cubicBezTo>
                    <a:pt x="27" y="187"/>
                    <a:pt x="29" y="186"/>
                    <a:pt x="32" y="185"/>
                  </a:cubicBezTo>
                  <a:cubicBezTo>
                    <a:pt x="36" y="183"/>
                    <a:pt x="41" y="181"/>
                    <a:pt x="45" y="179"/>
                  </a:cubicBezTo>
                  <a:cubicBezTo>
                    <a:pt x="49" y="178"/>
                    <a:pt x="53" y="176"/>
                    <a:pt x="57" y="174"/>
                  </a:cubicBezTo>
                  <a:cubicBezTo>
                    <a:pt x="60" y="172"/>
                    <a:pt x="63" y="171"/>
                    <a:pt x="66" y="169"/>
                  </a:cubicBezTo>
                  <a:cubicBezTo>
                    <a:pt x="67" y="169"/>
                    <a:pt x="67" y="169"/>
                    <a:pt x="68" y="169"/>
                  </a:cubicBezTo>
                  <a:cubicBezTo>
                    <a:pt x="69" y="168"/>
                    <a:pt x="69" y="168"/>
                    <a:pt x="70" y="168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6" y="161"/>
                    <a:pt x="83" y="156"/>
                    <a:pt x="89" y="150"/>
                  </a:cubicBezTo>
                  <a:cubicBezTo>
                    <a:pt x="96" y="144"/>
                    <a:pt x="103" y="137"/>
                    <a:pt x="110" y="131"/>
                  </a:cubicBezTo>
                  <a:cubicBezTo>
                    <a:pt x="114" y="128"/>
                    <a:pt x="117" y="125"/>
                    <a:pt x="121" y="121"/>
                  </a:cubicBezTo>
                  <a:close/>
                  <a:moveTo>
                    <a:pt x="178" y="39"/>
                  </a:moveTo>
                  <a:cubicBezTo>
                    <a:pt x="178" y="38"/>
                    <a:pt x="178" y="38"/>
                    <a:pt x="177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7" y="37"/>
                    <a:pt x="176" y="36"/>
                    <a:pt x="176" y="36"/>
                  </a:cubicBezTo>
                  <a:cubicBezTo>
                    <a:pt x="173" y="34"/>
                    <a:pt x="171" y="31"/>
                    <a:pt x="169" y="29"/>
                  </a:cubicBezTo>
                  <a:cubicBezTo>
                    <a:pt x="167" y="27"/>
                    <a:pt x="165" y="24"/>
                    <a:pt x="163" y="22"/>
                  </a:cubicBezTo>
                  <a:cubicBezTo>
                    <a:pt x="164" y="21"/>
                    <a:pt x="165" y="21"/>
                    <a:pt x="166" y="20"/>
                  </a:cubicBezTo>
                  <a:cubicBezTo>
                    <a:pt x="167" y="19"/>
                    <a:pt x="167" y="19"/>
                    <a:pt x="168" y="19"/>
                  </a:cubicBezTo>
                  <a:cubicBezTo>
                    <a:pt x="168" y="19"/>
                    <a:pt x="169" y="19"/>
                    <a:pt x="169" y="19"/>
                  </a:cubicBezTo>
                  <a:cubicBezTo>
                    <a:pt x="171" y="21"/>
                    <a:pt x="173" y="24"/>
                    <a:pt x="175" y="26"/>
                  </a:cubicBezTo>
                  <a:cubicBezTo>
                    <a:pt x="177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0" y="48"/>
                    <a:pt x="190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ubicBezTo>
                    <a:pt x="190" y="50"/>
                    <a:pt x="189" y="51"/>
                    <a:pt x="188" y="52"/>
                  </a:cubicBezTo>
                  <a:cubicBezTo>
                    <a:pt x="187" y="50"/>
                    <a:pt x="186" y="49"/>
                    <a:pt x="185" y="47"/>
                  </a:cubicBezTo>
                  <a:cubicBezTo>
                    <a:pt x="183" y="44"/>
                    <a:pt x="180" y="42"/>
                    <a:pt x="178" y="39"/>
                  </a:cubicBezTo>
                  <a:close/>
                  <a:moveTo>
                    <a:pt x="168" y="18"/>
                  </a:move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lose/>
                  <a:moveTo>
                    <a:pt x="178" y="11"/>
                  </a:moveTo>
                  <a:cubicBezTo>
                    <a:pt x="179" y="10"/>
                    <a:pt x="180" y="10"/>
                    <a:pt x="181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4" y="10"/>
                  </a:cubicBezTo>
                  <a:cubicBezTo>
                    <a:pt x="187" y="11"/>
                    <a:pt x="189" y="13"/>
                    <a:pt x="191" y="15"/>
                  </a:cubicBezTo>
                  <a:cubicBezTo>
                    <a:pt x="193" y="16"/>
                    <a:pt x="195" y="17"/>
                    <a:pt x="196" y="19"/>
                  </a:cubicBezTo>
                  <a:cubicBezTo>
                    <a:pt x="197" y="20"/>
                    <a:pt x="197" y="21"/>
                    <a:pt x="198" y="23"/>
                  </a:cubicBezTo>
                  <a:cubicBezTo>
                    <a:pt x="199" y="24"/>
                    <a:pt x="200" y="25"/>
                    <a:pt x="200" y="26"/>
                  </a:cubicBezTo>
                  <a:cubicBezTo>
                    <a:pt x="200" y="27"/>
                    <a:pt x="201" y="28"/>
                    <a:pt x="201" y="29"/>
                  </a:cubicBezTo>
                  <a:cubicBezTo>
                    <a:pt x="201" y="30"/>
                    <a:pt x="201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1" y="36"/>
                    <a:pt x="201" y="36"/>
                    <a:pt x="201" y="37"/>
                  </a:cubicBezTo>
                  <a:cubicBezTo>
                    <a:pt x="201" y="38"/>
                    <a:pt x="200" y="39"/>
                    <a:pt x="200" y="39"/>
                  </a:cubicBezTo>
                  <a:cubicBezTo>
                    <a:pt x="199" y="40"/>
                    <a:pt x="198" y="41"/>
                    <a:pt x="198" y="42"/>
                  </a:cubicBezTo>
                  <a:cubicBezTo>
                    <a:pt x="197" y="41"/>
                    <a:pt x="196" y="39"/>
                    <a:pt x="195" y="38"/>
                  </a:cubicBezTo>
                  <a:cubicBezTo>
                    <a:pt x="193" y="33"/>
                    <a:pt x="190" y="29"/>
                    <a:pt x="186" y="26"/>
                  </a:cubicBezTo>
                  <a:cubicBezTo>
                    <a:pt x="184" y="23"/>
                    <a:pt x="182" y="20"/>
                    <a:pt x="180" y="18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9" y="16"/>
                    <a:pt x="178" y="15"/>
                    <a:pt x="177" y="14"/>
                  </a:cubicBezTo>
                  <a:cubicBezTo>
                    <a:pt x="177" y="14"/>
                    <a:pt x="176" y="13"/>
                    <a:pt x="175" y="12"/>
                  </a:cubicBezTo>
                  <a:cubicBezTo>
                    <a:pt x="176" y="12"/>
                    <a:pt x="177" y="11"/>
                    <a:pt x="178" y="11"/>
                  </a:cubicBezTo>
                  <a:close/>
                  <a:moveTo>
                    <a:pt x="57" y="113"/>
                  </a:moveTo>
                  <a:cubicBezTo>
                    <a:pt x="64" y="106"/>
                    <a:pt x="70" y="100"/>
                    <a:pt x="78" y="94"/>
                  </a:cubicBezTo>
                  <a:cubicBezTo>
                    <a:pt x="85" y="87"/>
                    <a:pt x="92" y="81"/>
                    <a:pt x="100" y="75"/>
                  </a:cubicBezTo>
                  <a:cubicBezTo>
                    <a:pt x="107" y="69"/>
                    <a:pt x="115" y="63"/>
                    <a:pt x="122" y="56"/>
                  </a:cubicBezTo>
                  <a:cubicBezTo>
                    <a:pt x="128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3" y="30"/>
                    <a:pt x="155" y="28"/>
                  </a:cubicBezTo>
                  <a:cubicBezTo>
                    <a:pt x="157" y="30"/>
                    <a:pt x="159" y="31"/>
                    <a:pt x="160" y="33"/>
                  </a:cubicBezTo>
                  <a:cubicBezTo>
                    <a:pt x="162" y="35"/>
                    <a:pt x="164" y="37"/>
                    <a:pt x="166" y="39"/>
                  </a:cubicBezTo>
                  <a:cubicBezTo>
                    <a:pt x="166" y="39"/>
                    <a:pt x="166" y="40"/>
                    <a:pt x="167" y="40"/>
                  </a:cubicBezTo>
                  <a:cubicBezTo>
                    <a:pt x="160" y="45"/>
                    <a:pt x="153" y="51"/>
                    <a:pt x="146" y="56"/>
                  </a:cubicBezTo>
                  <a:cubicBezTo>
                    <a:pt x="139" y="62"/>
                    <a:pt x="132" y="68"/>
                    <a:pt x="125" y="74"/>
                  </a:cubicBezTo>
                  <a:cubicBezTo>
                    <a:pt x="121" y="77"/>
                    <a:pt x="118" y="80"/>
                    <a:pt x="114" y="83"/>
                  </a:cubicBezTo>
                  <a:cubicBezTo>
                    <a:pt x="111" y="86"/>
                    <a:pt x="107" y="90"/>
                    <a:pt x="103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2" y="113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7"/>
                    <a:pt x="75" y="120"/>
                    <a:pt x="72" y="123"/>
                  </a:cubicBezTo>
                  <a:cubicBezTo>
                    <a:pt x="71" y="124"/>
                    <a:pt x="70" y="126"/>
                    <a:pt x="68" y="127"/>
                  </a:cubicBezTo>
                  <a:cubicBezTo>
                    <a:pt x="67" y="128"/>
                    <a:pt x="65" y="130"/>
                    <a:pt x="64" y="131"/>
                  </a:cubicBezTo>
                  <a:cubicBezTo>
                    <a:pt x="63" y="132"/>
                    <a:pt x="61" y="134"/>
                    <a:pt x="60" y="135"/>
                  </a:cubicBezTo>
                  <a:cubicBezTo>
                    <a:pt x="59" y="136"/>
                    <a:pt x="58" y="137"/>
                    <a:pt x="56" y="138"/>
                  </a:cubicBezTo>
                  <a:cubicBezTo>
                    <a:pt x="56" y="139"/>
                    <a:pt x="55" y="140"/>
                    <a:pt x="54" y="140"/>
                  </a:cubicBezTo>
                  <a:cubicBezTo>
                    <a:pt x="54" y="138"/>
                    <a:pt x="53" y="136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4"/>
                    <a:pt x="50" y="133"/>
                    <a:pt x="49" y="132"/>
                  </a:cubicBezTo>
                  <a:cubicBezTo>
                    <a:pt x="48" y="131"/>
                    <a:pt x="46" y="130"/>
                    <a:pt x="45" y="130"/>
                  </a:cubicBezTo>
                  <a:cubicBezTo>
                    <a:pt x="44" y="129"/>
                    <a:pt x="42" y="128"/>
                    <a:pt x="40" y="127"/>
                  </a:cubicBezTo>
                  <a:cubicBezTo>
                    <a:pt x="46" y="122"/>
                    <a:pt x="51" y="117"/>
                    <a:pt x="57" y="113"/>
                  </a:cubicBezTo>
                  <a:close/>
                  <a:moveTo>
                    <a:pt x="9" y="180"/>
                  </a:move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1" y="181"/>
                    <a:pt x="10" y="180"/>
                  </a:cubicBezTo>
                  <a:cubicBezTo>
                    <a:pt x="10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3" y="169"/>
                  </a:cubicBezTo>
                  <a:cubicBezTo>
                    <a:pt x="13" y="169"/>
                    <a:pt x="14" y="169"/>
                    <a:pt x="14" y="169"/>
                  </a:cubicBezTo>
                  <a:cubicBezTo>
                    <a:pt x="15" y="169"/>
                    <a:pt x="16" y="169"/>
                    <a:pt x="17" y="170"/>
                  </a:cubicBezTo>
                  <a:cubicBezTo>
                    <a:pt x="18" y="170"/>
                    <a:pt x="19" y="170"/>
                    <a:pt x="20" y="170"/>
                  </a:cubicBezTo>
                  <a:cubicBezTo>
                    <a:pt x="21" y="171"/>
                    <a:pt x="23" y="172"/>
                    <a:pt x="24" y="173"/>
                  </a:cubicBezTo>
                  <a:cubicBezTo>
                    <a:pt x="25" y="174"/>
                    <a:pt x="26" y="174"/>
                    <a:pt x="26" y="175"/>
                  </a:cubicBezTo>
                  <a:cubicBezTo>
                    <a:pt x="27" y="175"/>
                    <a:pt x="27" y="176"/>
                    <a:pt x="27" y="176"/>
                  </a:cubicBezTo>
                  <a:cubicBezTo>
                    <a:pt x="27" y="176"/>
                    <a:pt x="27" y="177"/>
                    <a:pt x="27" y="177"/>
                  </a:cubicBezTo>
                  <a:cubicBezTo>
                    <a:pt x="27" y="177"/>
                    <a:pt x="26" y="177"/>
                    <a:pt x="25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6" y="164"/>
                  </a:moveTo>
                  <a:cubicBezTo>
                    <a:pt x="54" y="165"/>
                    <a:pt x="52" y="165"/>
                    <a:pt x="50" y="166"/>
                  </a:cubicBezTo>
                  <a:cubicBezTo>
                    <a:pt x="45" y="169"/>
                    <a:pt x="41" y="172"/>
                    <a:pt x="36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2"/>
                    <a:pt x="35" y="171"/>
                    <a:pt x="35" y="170"/>
                  </a:cubicBezTo>
                  <a:cubicBezTo>
                    <a:pt x="35" y="170"/>
                    <a:pt x="34" y="170"/>
                    <a:pt x="34" y="169"/>
                  </a:cubicBezTo>
                  <a:cubicBezTo>
                    <a:pt x="34" y="169"/>
                    <a:pt x="33" y="169"/>
                    <a:pt x="33" y="169"/>
                  </a:cubicBezTo>
                  <a:cubicBezTo>
                    <a:pt x="33" y="168"/>
                    <a:pt x="32" y="168"/>
                    <a:pt x="32" y="167"/>
                  </a:cubicBezTo>
                  <a:cubicBezTo>
                    <a:pt x="32" y="167"/>
                    <a:pt x="31" y="167"/>
                    <a:pt x="31" y="166"/>
                  </a:cubicBezTo>
                  <a:cubicBezTo>
                    <a:pt x="29" y="165"/>
                    <a:pt x="28" y="164"/>
                    <a:pt x="27" y="164"/>
                  </a:cubicBezTo>
                  <a:cubicBezTo>
                    <a:pt x="25" y="163"/>
                    <a:pt x="23" y="162"/>
                    <a:pt x="22" y="161"/>
                  </a:cubicBezTo>
                  <a:cubicBezTo>
                    <a:pt x="20" y="161"/>
                    <a:pt x="19" y="160"/>
                    <a:pt x="18" y="160"/>
                  </a:cubicBezTo>
                  <a:cubicBezTo>
                    <a:pt x="19" y="158"/>
                    <a:pt x="20" y="156"/>
                    <a:pt x="21" y="154"/>
                  </a:cubicBezTo>
                  <a:cubicBezTo>
                    <a:pt x="24" y="151"/>
                    <a:pt x="26" y="147"/>
                    <a:pt x="28" y="144"/>
                  </a:cubicBezTo>
                  <a:cubicBezTo>
                    <a:pt x="30" y="141"/>
                    <a:pt x="32" y="138"/>
                    <a:pt x="34" y="135"/>
                  </a:cubicBezTo>
                  <a:cubicBezTo>
                    <a:pt x="35" y="135"/>
                    <a:pt x="36" y="135"/>
                    <a:pt x="37" y="136"/>
                  </a:cubicBezTo>
                  <a:cubicBezTo>
                    <a:pt x="39" y="137"/>
                    <a:pt x="41" y="138"/>
                    <a:pt x="42" y="139"/>
                  </a:cubicBezTo>
                  <a:cubicBezTo>
                    <a:pt x="43" y="139"/>
                    <a:pt x="44" y="140"/>
                    <a:pt x="44" y="141"/>
                  </a:cubicBezTo>
                  <a:cubicBezTo>
                    <a:pt x="45" y="141"/>
                    <a:pt x="45" y="142"/>
                    <a:pt x="45" y="143"/>
                  </a:cubicBezTo>
                  <a:cubicBezTo>
                    <a:pt x="46" y="143"/>
                    <a:pt x="46" y="144"/>
                    <a:pt x="46" y="145"/>
                  </a:cubicBezTo>
                  <a:cubicBezTo>
                    <a:pt x="46" y="146"/>
                    <a:pt x="46" y="147"/>
                    <a:pt x="46" y="148"/>
                  </a:cubicBezTo>
                  <a:cubicBezTo>
                    <a:pt x="46" y="148"/>
                    <a:pt x="46" y="149"/>
                    <a:pt x="46" y="149"/>
                  </a:cubicBezTo>
                  <a:cubicBezTo>
                    <a:pt x="46" y="151"/>
                    <a:pt x="46" y="152"/>
                    <a:pt x="47" y="153"/>
                  </a:cubicBezTo>
                  <a:cubicBezTo>
                    <a:pt x="47" y="154"/>
                    <a:pt x="49" y="155"/>
                    <a:pt x="50" y="155"/>
                  </a:cubicBezTo>
                  <a:cubicBezTo>
                    <a:pt x="50" y="156"/>
                    <a:pt x="51" y="156"/>
                    <a:pt x="51" y="156"/>
                  </a:cubicBezTo>
                  <a:cubicBezTo>
                    <a:pt x="52" y="156"/>
                    <a:pt x="53" y="156"/>
                    <a:pt x="54" y="157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8" y="159"/>
                    <a:pt x="58" y="159"/>
                    <a:pt x="59" y="160"/>
                  </a:cubicBezTo>
                  <a:cubicBezTo>
                    <a:pt x="59" y="161"/>
                    <a:pt x="60" y="161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58" y="163"/>
                    <a:pt x="56" y="164"/>
                  </a:cubicBezTo>
                  <a:close/>
                  <a:moveTo>
                    <a:pt x="77" y="148"/>
                  </a:moveTo>
                  <a:cubicBezTo>
                    <a:pt x="74" y="151"/>
                    <a:pt x="71" y="154"/>
                    <a:pt x="68" y="157"/>
                  </a:cubicBezTo>
                  <a:cubicBezTo>
                    <a:pt x="67" y="155"/>
                    <a:pt x="65" y="153"/>
                    <a:pt x="64" y="152"/>
                  </a:cubicBezTo>
                  <a:cubicBezTo>
                    <a:pt x="63" y="151"/>
                    <a:pt x="61" y="150"/>
                    <a:pt x="59" y="149"/>
                  </a:cubicBezTo>
                  <a:cubicBezTo>
                    <a:pt x="60" y="148"/>
                    <a:pt x="62" y="146"/>
                    <a:pt x="63" y="145"/>
                  </a:cubicBezTo>
                  <a:cubicBezTo>
                    <a:pt x="64" y="144"/>
                    <a:pt x="65" y="143"/>
                    <a:pt x="67" y="141"/>
                  </a:cubicBezTo>
                  <a:cubicBezTo>
                    <a:pt x="67" y="141"/>
                    <a:pt x="68" y="140"/>
                    <a:pt x="68" y="140"/>
                  </a:cubicBezTo>
                  <a:cubicBezTo>
                    <a:pt x="69" y="139"/>
                    <a:pt x="70" y="138"/>
                    <a:pt x="70" y="138"/>
                  </a:cubicBezTo>
                  <a:cubicBezTo>
                    <a:pt x="72" y="136"/>
                    <a:pt x="73" y="135"/>
                    <a:pt x="75" y="134"/>
                  </a:cubicBezTo>
                  <a:cubicBezTo>
                    <a:pt x="76" y="132"/>
                    <a:pt x="77" y="131"/>
                    <a:pt x="79" y="130"/>
                  </a:cubicBezTo>
                  <a:cubicBezTo>
                    <a:pt x="82" y="127"/>
                    <a:pt x="85" y="124"/>
                    <a:pt x="88" y="121"/>
                  </a:cubicBezTo>
                  <a:cubicBezTo>
                    <a:pt x="89" y="121"/>
                    <a:pt x="89" y="120"/>
                    <a:pt x="89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4" y="96"/>
                    <a:pt x="118" y="92"/>
                    <a:pt x="121" y="89"/>
                  </a:cubicBezTo>
                  <a:cubicBezTo>
                    <a:pt x="125" y="86"/>
                    <a:pt x="129" y="83"/>
                    <a:pt x="132" y="80"/>
                  </a:cubicBezTo>
                  <a:cubicBezTo>
                    <a:pt x="139" y="74"/>
                    <a:pt x="147" y="68"/>
                    <a:pt x="154" y="62"/>
                  </a:cubicBezTo>
                  <a:cubicBezTo>
                    <a:pt x="160" y="57"/>
                    <a:pt x="166" y="52"/>
                    <a:pt x="173" y="47"/>
                  </a:cubicBezTo>
                  <a:cubicBezTo>
                    <a:pt x="174" y="49"/>
                    <a:pt x="176" y="50"/>
                    <a:pt x="177" y="52"/>
                  </a:cubicBezTo>
                  <a:cubicBezTo>
                    <a:pt x="178" y="54"/>
                    <a:pt x="180" y="56"/>
                    <a:pt x="181" y="58"/>
                  </a:cubicBezTo>
                  <a:cubicBezTo>
                    <a:pt x="174" y="64"/>
                    <a:pt x="167" y="70"/>
                    <a:pt x="160" y="76"/>
                  </a:cubicBezTo>
                  <a:cubicBezTo>
                    <a:pt x="152" y="83"/>
                    <a:pt x="145" y="89"/>
                    <a:pt x="137" y="96"/>
                  </a:cubicBezTo>
                  <a:cubicBezTo>
                    <a:pt x="122" y="108"/>
                    <a:pt x="107" y="121"/>
                    <a:pt x="93" y="134"/>
                  </a:cubicBezTo>
                  <a:cubicBezTo>
                    <a:pt x="87" y="139"/>
                    <a:pt x="82" y="143"/>
                    <a:pt x="7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7" name="Freeform 30">
              <a:extLst>
                <a:ext uri="{FF2B5EF4-FFF2-40B4-BE49-F238E27FC236}">
                  <a16:creationId xmlns:a16="http://schemas.microsoft.com/office/drawing/2014/main" id="{407D3939-49FB-4BDC-8E08-B68374B15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9663" y="1495426"/>
              <a:ext cx="361950" cy="327025"/>
            </a:xfrm>
            <a:custGeom>
              <a:avLst/>
              <a:gdLst>
                <a:gd name="T0" fmla="*/ 129 w 212"/>
                <a:gd name="T1" fmla="*/ 39 h 190"/>
                <a:gd name="T2" fmla="*/ 30 w 212"/>
                <a:gd name="T3" fmla="*/ 124 h 190"/>
                <a:gd name="T4" fmla="*/ 14 w 212"/>
                <a:gd name="T5" fmla="*/ 150 h 190"/>
                <a:gd name="T6" fmla="*/ 1 w 212"/>
                <a:gd name="T7" fmla="*/ 182 h 190"/>
                <a:gd name="T8" fmla="*/ 18 w 212"/>
                <a:gd name="T9" fmla="*/ 189 h 190"/>
                <a:gd name="T10" fmla="*/ 58 w 212"/>
                <a:gd name="T11" fmla="*/ 174 h 190"/>
                <a:gd name="T12" fmla="*/ 71 w 212"/>
                <a:gd name="T13" fmla="*/ 167 h 190"/>
                <a:gd name="T14" fmla="*/ 133 w 212"/>
                <a:gd name="T15" fmla="*/ 112 h 190"/>
                <a:gd name="T16" fmla="*/ 193 w 212"/>
                <a:gd name="T17" fmla="*/ 62 h 190"/>
                <a:gd name="T18" fmla="*/ 202 w 212"/>
                <a:gd name="T19" fmla="*/ 52 h 190"/>
                <a:gd name="T20" fmla="*/ 211 w 212"/>
                <a:gd name="T21" fmla="*/ 37 h 190"/>
                <a:gd name="T22" fmla="*/ 209 w 212"/>
                <a:gd name="T23" fmla="*/ 23 h 190"/>
                <a:gd name="T24" fmla="*/ 195 w 212"/>
                <a:gd name="T25" fmla="*/ 6 h 190"/>
                <a:gd name="T26" fmla="*/ 183 w 212"/>
                <a:gd name="T27" fmla="*/ 1 h 190"/>
                <a:gd name="T28" fmla="*/ 166 w 212"/>
                <a:gd name="T29" fmla="*/ 7 h 190"/>
                <a:gd name="T30" fmla="*/ 191 w 212"/>
                <a:gd name="T31" fmla="*/ 50 h 190"/>
                <a:gd name="T32" fmla="*/ 178 w 212"/>
                <a:gd name="T33" fmla="*/ 37 h 190"/>
                <a:gd name="T34" fmla="*/ 164 w 212"/>
                <a:gd name="T35" fmla="*/ 22 h 190"/>
                <a:gd name="T36" fmla="*/ 176 w 212"/>
                <a:gd name="T37" fmla="*/ 26 h 190"/>
                <a:gd name="T38" fmla="*/ 191 w 212"/>
                <a:gd name="T39" fmla="*/ 50 h 190"/>
                <a:gd name="T40" fmla="*/ 169 w 212"/>
                <a:gd name="T41" fmla="*/ 18 h 190"/>
                <a:gd name="T42" fmla="*/ 123 w 212"/>
                <a:gd name="T43" fmla="*/ 56 h 190"/>
                <a:gd name="T44" fmla="*/ 161 w 212"/>
                <a:gd name="T45" fmla="*/ 33 h 190"/>
                <a:gd name="T46" fmla="*/ 125 w 212"/>
                <a:gd name="T47" fmla="*/ 74 h 190"/>
                <a:gd name="T48" fmla="*/ 83 w 212"/>
                <a:gd name="T49" fmla="*/ 114 h 190"/>
                <a:gd name="T50" fmla="*/ 64 w 212"/>
                <a:gd name="T51" fmla="*/ 131 h 190"/>
                <a:gd name="T52" fmla="*/ 52 w 212"/>
                <a:gd name="T53" fmla="*/ 135 h 190"/>
                <a:gd name="T54" fmla="*/ 41 w 212"/>
                <a:gd name="T55" fmla="*/ 127 h 190"/>
                <a:gd name="T56" fmla="*/ 10 w 212"/>
                <a:gd name="T57" fmla="*/ 180 h 190"/>
                <a:gd name="T58" fmla="*/ 11 w 212"/>
                <a:gd name="T59" fmla="*/ 180 h 190"/>
                <a:gd name="T60" fmla="*/ 10 w 212"/>
                <a:gd name="T61" fmla="*/ 176 h 190"/>
                <a:gd name="T62" fmla="*/ 20 w 212"/>
                <a:gd name="T63" fmla="*/ 170 h 190"/>
                <a:gd name="T64" fmla="*/ 28 w 212"/>
                <a:gd name="T65" fmla="*/ 177 h 190"/>
                <a:gd name="T66" fmla="*/ 51 w 212"/>
                <a:gd name="T67" fmla="*/ 167 h 190"/>
                <a:gd name="T68" fmla="*/ 35 w 212"/>
                <a:gd name="T69" fmla="*/ 170 h 190"/>
                <a:gd name="T70" fmla="*/ 28 w 212"/>
                <a:gd name="T71" fmla="*/ 164 h 190"/>
                <a:gd name="T72" fmla="*/ 29 w 212"/>
                <a:gd name="T73" fmla="*/ 144 h 190"/>
                <a:gd name="T74" fmla="*/ 45 w 212"/>
                <a:gd name="T75" fmla="*/ 141 h 190"/>
                <a:gd name="T76" fmla="*/ 46 w 212"/>
                <a:gd name="T77" fmla="*/ 149 h 190"/>
                <a:gd name="T78" fmla="*/ 55 w 212"/>
                <a:gd name="T79" fmla="*/ 157 h 190"/>
                <a:gd name="T80" fmla="*/ 61 w 212"/>
                <a:gd name="T81" fmla="*/ 162 h 190"/>
                <a:gd name="T82" fmla="*/ 78 w 212"/>
                <a:gd name="T83" fmla="*/ 148 h 190"/>
                <a:gd name="T84" fmla="*/ 63 w 212"/>
                <a:gd name="T85" fmla="*/ 145 h 190"/>
                <a:gd name="T86" fmla="*/ 75 w 212"/>
                <a:gd name="T87" fmla="*/ 134 h 190"/>
                <a:gd name="T88" fmla="*/ 90 w 212"/>
                <a:gd name="T89" fmla="*/ 120 h 190"/>
                <a:gd name="T90" fmla="*/ 154 w 212"/>
                <a:gd name="T91" fmla="*/ 62 h 190"/>
                <a:gd name="T92" fmla="*/ 161 w 212"/>
                <a:gd name="T93" fmla="*/ 76 h 190"/>
                <a:gd name="T94" fmla="*/ 183 w 212"/>
                <a:gd name="T95" fmla="*/ 10 h 190"/>
                <a:gd name="T96" fmla="*/ 199 w 212"/>
                <a:gd name="T97" fmla="*/ 23 h 190"/>
                <a:gd name="T98" fmla="*/ 202 w 212"/>
                <a:gd name="T99" fmla="*/ 35 h 190"/>
                <a:gd name="T100" fmla="*/ 196 w 212"/>
                <a:gd name="T101" fmla="*/ 38 h 190"/>
                <a:gd name="T102" fmla="*/ 178 w 212"/>
                <a:gd name="T103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190"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47" y="23"/>
                    <a:pt x="144" y="26"/>
                    <a:pt x="140" y="29"/>
                  </a:cubicBezTo>
                  <a:cubicBezTo>
                    <a:pt x="136" y="32"/>
                    <a:pt x="133" y="36"/>
                    <a:pt x="129" y="39"/>
                  </a:cubicBezTo>
                  <a:cubicBezTo>
                    <a:pt x="121" y="45"/>
                    <a:pt x="114" y="52"/>
                    <a:pt x="106" y="58"/>
                  </a:cubicBezTo>
                  <a:cubicBezTo>
                    <a:pt x="91" y="70"/>
                    <a:pt x="76" y="83"/>
                    <a:pt x="62" y="96"/>
                  </a:cubicBezTo>
                  <a:cubicBezTo>
                    <a:pt x="57" y="100"/>
                    <a:pt x="51" y="105"/>
                    <a:pt x="46" y="110"/>
                  </a:cubicBezTo>
                  <a:cubicBezTo>
                    <a:pt x="41" y="115"/>
                    <a:pt x="36" y="119"/>
                    <a:pt x="30" y="124"/>
                  </a:cubicBezTo>
                  <a:cubicBezTo>
                    <a:pt x="30" y="125"/>
                    <a:pt x="30" y="125"/>
                    <a:pt x="29" y="126"/>
                  </a:cubicBezTo>
                  <a:cubicBezTo>
                    <a:pt x="28" y="128"/>
                    <a:pt x="26" y="130"/>
                    <a:pt x="25" y="132"/>
                  </a:cubicBezTo>
                  <a:cubicBezTo>
                    <a:pt x="24" y="134"/>
                    <a:pt x="22" y="136"/>
                    <a:pt x="21" y="138"/>
                  </a:cubicBezTo>
                  <a:cubicBezTo>
                    <a:pt x="18" y="142"/>
                    <a:pt x="16" y="146"/>
                    <a:pt x="14" y="150"/>
                  </a:cubicBezTo>
                  <a:cubicBezTo>
                    <a:pt x="11" y="154"/>
                    <a:pt x="9" y="159"/>
                    <a:pt x="6" y="163"/>
                  </a:cubicBezTo>
                  <a:cubicBezTo>
                    <a:pt x="5" y="165"/>
                    <a:pt x="4" y="167"/>
                    <a:pt x="4" y="169"/>
                  </a:cubicBezTo>
                  <a:cubicBezTo>
                    <a:pt x="2" y="171"/>
                    <a:pt x="1" y="174"/>
                    <a:pt x="1" y="176"/>
                  </a:cubicBezTo>
                  <a:cubicBezTo>
                    <a:pt x="0" y="178"/>
                    <a:pt x="0" y="180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5"/>
                    <a:pt x="2" y="186"/>
                    <a:pt x="3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4" y="190"/>
                    <a:pt x="16" y="190"/>
                    <a:pt x="18" y="189"/>
                  </a:cubicBezTo>
                  <a:cubicBezTo>
                    <a:pt x="21" y="189"/>
                    <a:pt x="23" y="188"/>
                    <a:pt x="25" y="187"/>
                  </a:cubicBezTo>
                  <a:cubicBezTo>
                    <a:pt x="28" y="187"/>
                    <a:pt x="30" y="186"/>
                    <a:pt x="32" y="185"/>
                  </a:cubicBezTo>
                  <a:cubicBezTo>
                    <a:pt x="37" y="183"/>
                    <a:pt x="41" y="181"/>
                    <a:pt x="46" y="179"/>
                  </a:cubicBezTo>
                  <a:cubicBezTo>
                    <a:pt x="50" y="178"/>
                    <a:pt x="54" y="176"/>
                    <a:pt x="58" y="174"/>
                  </a:cubicBezTo>
                  <a:cubicBezTo>
                    <a:pt x="61" y="172"/>
                    <a:pt x="64" y="171"/>
                    <a:pt x="67" y="169"/>
                  </a:cubicBezTo>
                  <a:cubicBezTo>
                    <a:pt x="67" y="169"/>
                    <a:pt x="68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0" y="167"/>
                    <a:pt x="71" y="167"/>
                    <a:pt x="71" y="167"/>
                  </a:cubicBezTo>
                  <a:cubicBezTo>
                    <a:pt x="77" y="161"/>
                    <a:pt x="83" y="156"/>
                    <a:pt x="89" y="150"/>
                  </a:cubicBezTo>
                  <a:cubicBezTo>
                    <a:pt x="96" y="144"/>
                    <a:pt x="104" y="137"/>
                    <a:pt x="111" y="131"/>
                  </a:cubicBezTo>
                  <a:cubicBezTo>
                    <a:pt x="114" y="128"/>
                    <a:pt x="118" y="125"/>
                    <a:pt x="122" y="121"/>
                  </a:cubicBezTo>
                  <a:cubicBezTo>
                    <a:pt x="125" y="118"/>
                    <a:pt x="129" y="115"/>
                    <a:pt x="133" y="112"/>
                  </a:cubicBezTo>
                  <a:cubicBezTo>
                    <a:pt x="141" y="105"/>
                    <a:pt x="148" y="99"/>
                    <a:pt x="156" y="92"/>
                  </a:cubicBezTo>
                  <a:cubicBezTo>
                    <a:pt x="167" y="83"/>
                    <a:pt x="179" y="73"/>
                    <a:pt x="190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1" y="63"/>
                    <a:pt x="192" y="63"/>
                    <a:pt x="193" y="62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5" y="60"/>
                    <a:pt x="196" y="58"/>
                    <a:pt x="198" y="57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4"/>
                    <a:pt x="201" y="53"/>
                    <a:pt x="202" y="52"/>
                  </a:cubicBezTo>
                  <a:cubicBezTo>
                    <a:pt x="204" y="50"/>
                    <a:pt x="205" y="49"/>
                    <a:pt x="206" y="47"/>
                  </a:cubicBezTo>
                  <a:cubicBezTo>
                    <a:pt x="207" y="46"/>
                    <a:pt x="208" y="45"/>
                    <a:pt x="209" y="44"/>
                  </a:cubicBezTo>
                  <a:cubicBezTo>
                    <a:pt x="210" y="42"/>
                    <a:pt x="210" y="41"/>
                    <a:pt x="211" y="40"/>
                  </a:cubicBezTo>
                  <a:cubicBezTo>
                    <a:pt x="211" y="39"/>
                    <a:pt x="211" y="38"/>
                    <a:pt x="211" y="37"/>
                  </a:cubicBezTo>
                  <a:cubicBezTo>
                    <a:pt x="212" y="36"/>
                    <a:pt x="212" y="35"/>
                    <a:pt x="212" y="33"/>
                  </a:cubicBezTo>
                  <a:cubicBezTo>
                    <a:pt x="212" y="32"/>
                    <a:pt x="211" y="31"/>
                    <a:pt x="211" y="29"/>
                  </a:cubicBezTo>
                  <a:cubicBezTo>
                    <a:pt x="211" y="28"/>
                    <a:pt x="211" y="27"/>
                    <a:pt x="211" y="26"/>
                  </a:cubicBezTo>
                  <a:cubicBezTo>
                    <a:pt x="210" y="25"/>
                    <a:pt x="210" y="24"/>
                    <a:pt x="209" y="23"/>
                  </a:cubicBezTo>
                  <a:cubicBezTo>
                    <a:pt x="209" y="22"/>
                    <a:pt x="208" y="21"/>
                    <a:pt x="208" y="20"/>
                  </a:cubicBezTo>
                  <a:cubicBezTo>
                    <a:pt x="207" y="18"/>
                    <a:pt x="206" y="16"/>
                    <a:pt x="205" y="15"/>
                  </a:cubicBezTo>
                  <a:cubicBezTo>
                    <a:pt x="204" y="14"/>
                    <a:pt x="204" y="13"/>
                    <a:pt x="203" y="13"/>
                  </a:cubicBezTo>
                  <a:cubicBezTo>
                    <a:pt x="201" y="10"/>
                    <a:pt x="198" y="8"/>
                    <a:pt x="195" y="6"/>
                  </a:cubicBezTo>
                  <a:cubicBezTo>
                    <a:pt x="194" y="4"/>
                    <a:pt x="192" y="3"/>
                    <a:pt x="190" y="2"/>
                  </a:cubicBezTo>
                  <a:cubicBezTo>
                    <a:pt x="189" y="2"/>
                    <a:pt x="189" y="2"/>
                    <a:pt x="188" y="2"/>
                  </a:cubicBezTo>
                  <a:cubicBezTo>
                    <a:pt x="188" y="1"/>
                    <a:pt x="187" y="1"/>
                    <a:pt x="186" y="1"/>
                  </a:cubicBezTo>
                  <a:cubicBezTo>
                    <a:pt x="185" y="1"/>
                    <a:pt x="184" y="1"/>
                    <a:pt x="183" y="1"/>
                  </a:cubicBezTo>
                  <a:cubicBezTo>
                    <a:pt x="182" y="0"/>
                    <a:pt x="181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5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7" y="15"/>
                    <a:pt x="155" y="17"/>
                  </a:cubicBezTo>
                  <a:cubicBezTo>
                    <a:pt x="154" y="18"/>
                    <a:pt x="152" y="19"/>
                    <a:pt x="151" y="20"/>
                  </a:cubicBezTo>
                  <a:close/>
                  <a:moveTo>
                    <a:pt x="191" y="50"/>
                  </a:moveTo>
                  <a:cubicBezTo>
                    <a:pt x="190" y="50"/>
                    <a:pt x="190" y="51"/>
                    <a:pt x="189" y="52"/>
                  </a:cubicBezTo>
                  <a:cubicBezTo>
                    <a:pt x="188" y="50"/>
                    <a:pt x="187" y="49"/>
                    <a:pt x="185" y="47"/>
                  </a:cubicBezTo>
                  <a:cubicBezTo>
                    <a:pt x="183" y="44"/>
                    <a:pt x="181" y="42"/>
                    <a:pt x="179" y="39"/>
                  </a:cubicBezTo>
                  <a:cubicBezTo>
                    <a:pt x="179" y="38"/>
                    <a:pt x="178" y="38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7" y="37"/>
                    <a:pt x="177" y="36"/>
                    <a:pt x="176" y="36"/>
                  </a:cubicBezTo>
                  <a:cubicBezTo>
                    <a:pt x="174" y="34"/>
                    <a:pt x="172" y="31"/>
                    <a:pt x="170" y="29"/>
                  </a:cubicBezTo>
                  <a:cubicBezTo>
                    <a:pt x="168" y="27"/>
                    <a:pt x="166" y="24"/>
                    <a:pt x="164" y="22"/>
                  </a:cubicBezTo>
                  <a:cubicBezTo>
                    <a:pt x="165" y="21"/>
                    <a:pt x="166" y="21"/>
                    <a:pt x="167" y="20"/>
                  </a:cubicBezTo>
                  <a:cubicBezTo>
                    <a:pt x="167" y="19"/>
                    <a:pt x="168" y="19"/>
                    <a:pt x="168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2" y="21"/>
                    <a:pt x="174" y="24"/>
                    <a:pt x="176" y="26"/>
                  </a:cubicBezTo>
                  <a:cubicBezTo>
                    <a:pt x="178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1" y="48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lose/>
                  <a:moveTo>
                    <a:pt x="169" y="18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lose/>
                  <a:moveTo>
                    <a:pt x="57" y="113"/>
                  </a:moveTo>
                  <a:cubicBezTo>
                    <a:pt x="64" y="106"/>
                    <a:pt x="71" y="100"/>
                    <a:pt x="78" y="94"/>
                  </a:cubicBezTo>
                  <a:cubicBezTo>
                    <a:pt x="85" y="87"/>
                    <a:pt x="93" y="81"/>
                    <a:pt x="100" y="75"/>
                  </a:cubicBezTo>
                  <a:cubicBezTo>
                    <a:pt x="108" y="69"/>
                    <a:pt x="115" y="63"/>
                    <a:pt x="123" y="56"/>
                  </a:cubicBezTo>
                  <a:cubicBezTo>
                    <a:pt x="129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4" y="30"/>
                    <a:pt x="156" y="28"/>
                  </a:cubicBezTo>
                  <a:cubicBezTo>
                    <a:pt x="158" y="30"/>
                    <a:pt x="159" y="31"/>
                    <a:pt x="161" y="33"/>
                  </a:cubicBezTo>
                  <a:cubicBezTo>
                    <a:pt x="163" y="35"/>
                    <a:pt x="165" y="37"/>
                    <a:pt x="167" y="39"/>
                  </a:cubicBezTo>
                  <a:cubicBezTo>
                    <a:pt x="167" y="39"/>
                    <a:pt x="167" y="40"/>
                    <a:pt x="167" y="40"/>
                  </a:cubicBezTo>
                  <a:cubicBezTo>
                    <a:pt x="161" y="45"/>
                    <a:pt x="154" y="51"/>
                    <a:pt x="147" y="56"/>
                  </a:cubicBezTo>
                  <a:cubicBezTo>
                    <a:pt x="140" y="62"/>
                    <a:pt x="132" y="68"/>
                    <a:pt x="125" y="74"/>
                  </a:cubicBezTo>
                  <a:cubicBezTo>
                    <a:pt x="122" y="77"/>
                    <a:pt x="118" y="80"/>
                    <a:pt x="115" y="83"/>
                  </a:cubicBezTo>
                  <a:cubicBezTo>
                    <a:pt x="111" y="86"/>
                    <a:pt x="108" y="90"/>
                    <a:pt x="104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3" y="113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79" y="117"/>
                    <a:pt x="76" y="120"/>
                    <a:pt x="73" y="123"/>
                  </a:cubicBezTo>
                  <a:cubicBezTo>
                    <a:pt x="71" y="124"/>
                    <a:pt x="70" y="126"/>
                    <a:pt x="69" y="127"/>
                  </a:cubicBezTo>
                  <a:cubicBezTo>
                    <a:pt x="67" y="128"/>
                    <a:pt x="66" y="130"/>
                    <a:pt x="64" y="131"/>
                  </a:cubicBezTo>
                  <a:cubicBezTo>
                    <a:pt x="63" y="132"/>
                    <a:pt x="62" y="134"/>
                    <a:pt x="61" y="135"/>
                  </a:cubicBezTo>
                  <a:cubicBezTo>
                    <a:pt x="60" y="136"/>
                    <a:pt x="58" y="137"/>
                    <a:pt x="57" y="138"/>
                  </a:cubicBezTo>
                  <a:cubicBezTo>
                    <a:pt x="56" y="139"/>
                    <a:pt x="56" y="140"/>
                    <a:pt x="55" y="140"/>
                  </a:cubicBezTo>
                  <a:cubicBezTo>
                    <a:pt x="54" y="138"/>
                    <a:pt x="53" y="136"/>
                    <a:pt x="52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1" y="134"/>
                    <a:pt x="50" y="133"/>
                    <a:pt x="49" y="132"/>
                  </a:cubicBezTo>
                  <a:cubicBezTo>
                    <a:pt x="48" y="131"/>
                    <a:pt x="47" y="130"/>
                    <a:pt x="46" y="130"/>
                  </a:cubicBezTo>
                  <a:cubicBezTo>
                    <a:pt x="44" y="129"/>
                    <a:pt x="43" y="128"/>
                    <a:pt x="41" y="127"/>
                  </a:cubicBezTo>
                  <a:cubicBezTo>
                    <a:pt x="46" y="122"/>
                    <a:pt x="52" y="117"/>
                    <a:pt x="57" y="113"/>
                  </a:cubicBezTo>
                  <a:close/>
                  <a:moveTo>
                    <a:pt x="10" y="180"/>
                  </a:move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2" y="181"/>
                    <a:pt x="11" y="180"/>
                  </a:cubicBezTo>
                  <a:cubicBezTo>
                    <a:pt x="11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4" y="169"/>
                  </a:cubicBezTo>
                  <a:cubicBezTo>
                    <a:pt x="14" y="169"/>
                    <a:pt x="14" y="169"/>
                    <a:pt x="15" y="169"/>
                  </a:cubicBezTo>
                  <a:cubicBezTo>
                    <a:pt x="16" y="169"/>
                    <a:pt x="17" y="169"/>
                    <a:pt x="18" y="170"/>
                  </a:cubicBezTo>
                  <a:cubicBezTo>
                    <a:pt x="19" y="170"/>
                    <a:pt x="20" y="170"/>
                    <a:pt x="20" y="170"/>
                  </a:cubicBezTo>
                  <a:cubicBezTo>
                    <a:pt x="22" y="171"/>
                    <a:pt x="23" y="172"/>
                    <a:pt x="25" y="173"/>
                  </a:cubicBezTo>
                  <a:cubicBezTo>
                    <a:pt x="25" y="174"/>
                    <a:pt x="26" y="174"/>
                    <a:pt x="27" y="175"/>
                  </a:cubicBezTo>
                  <a:cubicBezTo>
                    <a:pt x="27" y="175"/>
                    <a:pt x="28" y="176"/>
                    <a:pt x="28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7"/>
                    <a:pt x="27" y="177"/>
                    <a:pt x="26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7" y="164"/>
                  </a:moveTo>
                  <a:cubicBezTo>
                    <a:pt x="55" y="165"/>
                    <a:pt x="53" y="166"/>
                    <a:pt x="51" y="167"/>
                  </a:cubicBezTo>
                  <a:cubicBezTo>
                    <a:pt x="46" y="169"/>
                    <a:pt x="41" y="171"/>
                    <a:pt x="37" y="173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6" y="173"/>
                    <a:pt x="36" y="172"/>
                    <a:pt x="36" y="171"/>
                  </a:cubicBezTo>
                  <a:cubicBezTo>
                    <a:pt x="35" y="171"/>
                    <a:pt x="35" y="170"/>
                    <a:pt x="35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7"/>
                    <a:pt x="32" y="167"/>
                    <a:pt x="31" y="166"/>
                  </a:cubicBezTo>
                  <a:cubicBezTo>
                    <a:pt x="30" y="165"/>
                    <a:pt x="29" y="164"/>
                    <a:pt x="28" y="164"/>
                  </a:cubicBezTo>
                  <a:cubicBezTo>
                    <a:pt x="26" y="163"/>
                    <a:pt x="24" y="162"/>
                    <a:pt x="22" y="161"/>
                  </a:cubicBezTo>
                  <a:cubicBezTo>
                    <a:pt x="21" y="161"/>
                    <a:pt x="20" y="160"/>
                    <a:pt x="19" y="160"/>
                  </a:cubicBezTo>
                  <a:cubicBezTo>
                    <a:pt x="20" y="158"/>
                    <a:pt x="21" y="156"/>
                    <a:pt x="22" y="154"/>
                  </a:cubicBezTo>
                  <a:cubicBezTo>
                    <a:pt x="24" y="151"/>
                    <a:pt x="26" y="147"/>
                    <a:pt x="29" y="144"/>
                  </a:cubicBezTo>
                  <a:cubicBezTo>
                    <a:pt x="31" y="141"/>
                    <a:pt x="32" y="138"/>
                    <a:pt x="34" y="135"/>
                  </a:cubicBezTo>
                  <a:cubicBezTo>
                    <a:pt x="36" y="135"/>
                    <a:pt x="37" y="135"/>
                    <a:pt x="38" y="136"/>
                  </a:cubicBezTo>
                  <a:cubicBezTo>
                    <a:pt x="40" y="137"/>
                    <a:pt x="41" y="138"/>
                    <a:pt x="43" y="139"/>
                  </a:cubicBezTo>
                  <a:cubicBezTo>
                    <a:pt x="44" y="139"/>
                    <a:pt x="44" y="140"/>
                    <a:pt x="45" y="141"/>
                  </a:cubicBezTo>
                  <a:cubicBezTo>
                    <a:pt x="45" y="141"/>
                    <a:pt x="46" y="142"/>
                    <a:pt x="46" y="143"/>
                  </a:cubicBezTo>
                  <a:cubicBezTo>
                    <a:pt x="46" y="143"/>
                    <a:pt x="46" y="144"/>
                    <a:pt x="47" y="145"/>
                  </a:cubicBezTo>
                  <a:cubicBezTo>
                    <a:pt x="47" y="146"/>
                    <a:pt x="47" y="147"/>
                    <a:pt x="47" y="148"/>
                  </a:cubicBezTo>
                  <a:cubicBezTo>
                    <a:pt x="47" y="148"/>
                    <a:pt x="46" y="149"/>
                    <a:pt x="46" y="149"/>
                  </a:cubicBezTo>
                  <a:cubicBezTo>
                    <a:pt x="46" y="151"/>
                    <a:pt x="47" y="152"/>
                    <a:pt x="47" y="153"/>
                  </a:cubicBezTo>
                  <a:cubicBezTo>
                    <a:pt x="48" y="154"/>
                    <a:pt x="49" y="155"/>
                    <a:pt x="51" y="155"/>
                  </a:cubicBezTo>
                  <a:cubicBezTo>
                    <a:pt x="51" y="156"/>
                    <a:pt x="52" y="156"/>
                    <a:pt x="52" y="156"/>
                  </a:cubicBezTo>
                  <a:cubicBezTo>
                    <a:pt x="53" y="156"/>
                    <a:pt x="54" y="156"/>
                    <a:pt x="55" y="157"/>
                  </a:cubicBezTo>
                  <a:cubicBezTo>
                    <a:pt x="56" y="157"/>
                    <a:pt x="57" y="158"/>
                    <a:pt x="58" y="158"/>
                  </a:cubicBezTo>
                  <a:cubicBezTo>
                    <a:pt x="58" y="159"/>
                    <a:pt x="59" y="159"/>
                    <a:pt x="60" y="160"/>
                  </a:cubicBezTo>
                  <a:cubicBezTo>
                    <a:pt x="60" y="161"/>
                    <a:pt x="60" y="161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9" y="163"/>
                    <a:pt x="58" y="163"/>
                    <a:pt x="57" y="164"/>
                  </a:cubicBezTo>
                  <a:close/>
                  <a:moveTo>
                    <a:pt x="137" y="96"/>
                  </a:moveTo>
                  <a:cubicBezTo>
                    <a:pt x="123" y="108"/>
                    <a:pt x="108" y="121"/>
                    <a:pt x="93" y="134"/>
                  </a:cubicBezTo>
                  <a:cubicBezTo>
                    <a:pt x="88" y="139"/>
                    <a:pt x="83" y="143"/>
                    <a:pt x="78" y="148"/>
                  </a:cubicBezTo>
                  <a:cubicBezTo>
                    <a:pt x="75" y="151"/>
                    <a:pt x="71" y="154"/>
                    <a:pt x="68" y="157"/>
                  </a:cubicBezTo>
                  <a:cubicBezTo>
                    <a:pt x="67" y="155"/>
                    <a:pt x="66" y="153"/>
                    <a:pt x="65" y="152"/>
                  </a:cubicBezTo>
                  <a:cubicBezTo>
                    <a:pt x="63" y="151"/>
                    <a:pt x="62" y="150"/>
                    <a:pt x="60" y="149"/>
                  </a:cubicBezTo>
                  <a:cubicBezTo>
                    <a:pt x="61" y="148"/>
                    <a:pt x="62" y="146"/>
                    <a:pt x="63" y="145"/>
                  </a:cubicBezTo>
                  <a:cubicBezTo>
                    <a:pt x="65" y="144"/>
                    <a:pt x="66" y="143"/>
                    <a:pt x="67" y="141"/>
                  </a:cubicBezTo>
                  <a:cubicBezTo>
                    <a:pt x="68" y="141"/>
                    <a:pt x="68" y="140"/>
                    <a:pt x="69" y="140"/>
                  </a:cubicBezTo>
                  <a:cubicBezTo>
                    <a:pt x="70" y="139"/>
                    <a:pt x="70" y="138"/>
                    <a:pt x="71" y="138"/>
                  </a:cubicBezTo>
                  <a:cubicBezTo>
                    <a:pt x="73" y="136"/>
                    <a:pt x="74" y="135"/>
                    <a:pt x="75" y="134"/>
                  </a:cubicBezTo>
                  <a:cubicBezTo>
                    <a:pt x="77" y="132"/>
                    <a:pt x="78" y="131"/>
                    <a:pt x="79" y="130"/>
                  </a:cubicBezTo>
                  <a:cubicBezTo>
                    <a:pt x="82" y="127"/>
                    <a:pt x="86" y="124"/>
                    <a:pt x="89" y="121"/>
                  </a:cubicBezTo>
                  <a:cubicBezTo>
                    <a:pt x="89" y="121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5" y="96"/>
                    <a:pt x="119" y="92"/>
                    <a:pt x="122" y="89"/>
                  </a:cubicBezTo>
                  <a:cubicBezTo>
                    <a:pt x="126" y="86"/>
                    <a:pt x="129" y="83"/>
                    <a:pt x="133" y="80"/>
                  </a:cubicBezTo>
                  <a:cubicBezTo>
                    <a:pt x="140" y="74"/>
                    <a:pt x="147" y="68"/>
                    <a:pt x="154" y="62"/>
                  </a:cubicBezTo>
                  <a:cubicBezTo>
                    <a:pt x="161" y="57"/>
                    <a:pt x="167" y="52"/>
                    <a:pt x="173" y="47"/>
                  </a:cubicBezTo>
                  <a:cubicBezTo>
                    <a:pt x="175" y="49"/>
                    <a:pt x="176" y="50"/>
                    <a:pt x="178" y="52"/>
                  </a:cubicBezTo>
                  <a:cubicBezTo>
                    <a:pt x="179" y="54"/>
                    <a:pt x="181" y="56"/>
                    <a:pt x="182" y="58"/>
                  </a:cubicBezTo>
                  <a:cubicBezTo>
                    <a:pt x="175" y="64"/>
                    <a:pt x="168" y="70"/>
                    <a:pt x="161" y="76"/>
                  </a:cubicBezTo>
                  <a:cubicBezTo>
                    <a:pt x="153" y="83"/>
                    <a:pt x="145" y="89"/>
                    <a:pt x="137" y="96"/>
                  </a:cubicBezTo>
                  <a:close/>
                  <a:moveTo>
                    <a:pt x="179" y="11"/>
                  </a:moveTo>
                  <a:cubicBezTo>
                    <a:pt x="180" y="10"/>
                    <a:pt x="181" y="10"/>
                    <a:pt x="182" y="10"/>
                  </a:cubicBezTo>
                  <a:cubicBezTo>
                    <a:pt x="182" y="10"/>
                    <a:pt x="183" y="10"/>
                    <a:pt x="183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7" y="11"/>
                    <a:pt x="190" y="13"/>
                    <a:pt x="192" y="15"/>
                  </a:cubicBezTo>
                  <a:cubicBezTo>
                    <a:pt x="194" y="16"/>
                    <a:pt x="195" y="17"/>
                    <a:pt x="196" y="19"/>
                  </a:cubicBezTo>
                  <a:cubicBezTo>
                    <a:pt x="197" y="20"/>
                    <a:pt x="198" y="21"/>
                    <a:pt x="199" y="23"/>
                  </a:cubicBezTo>
                  <a:cubicBezTo>
                    <a:pt x="199" y="24"/>
                    <a:pt x="200" y="25"/>
                    <a:pt x="201" y="26"/>
                  </a:cubicBezTo>
                  <a:cubicBezTo>
                    <a:pt x="201" y="27"/>
                    <a:pt x="201" y="28"/>
                    <a:pt x="202" y="29"/>
                  </a:cubicBezTo>
                  <a:cubicBezTo>
                    <a:pt x="202" y="30"/>
                    <a:pt x="202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2" y="36"/>
                    <a:pt x="202" y="36"/>
                    <a:pt x="202" y="37"/>
                  </a:cubicBezTo>
                  <a:cubicBezTo>
                    <a:pt x="201" y="38"/>
                    <a:pt x="201" y="39"/>
                    <a:pt x="200" y="39"/>
                  </a:cubicBezTo>
                  <a:cubicBezTo>
                    <a:pt x="200" y="40"/>
                    <a:pt x="199" y="41"/>
                    <a:pt x="198" y="42"/>
                  </a:cubicBezTo>
                  <a:cubicBezTo>
                    <a:pt x="198" y="41"/>
                    <a:pt x="197" y="39"/>
                    <a:pt x="196" y="38"/>
                  </a:cubicBezTo>
                  <a:cubicBezTo>
                    <a:pt x="193" y="33"/>
                    <a:pt x="190" y="29"/>
                    <a:pt x="187" y="26"/>
                  </a:cubicBezTo>
                  <a:cubicBezTo>
                    <a:pt x="185" y="23"/>
                    <a:pt x="183" y="20"/>
                    <a:pt x="181" y="18"/>
                  </a:cubicBezTo>
                  <a:cubicBezTo>
                    <a:pt x="181" y="17"/>
                    <a:pt x="180" y="17"/>
                    <a:pt x="180" y="17"/>
                  </a:cubicBezTo>
                  <a:cubicBezTo>
                    <a:pt x="179" y="16"/>
                    <a:pt x="179" y="15"/>
                    <a:pt x="178" y="14"/>
                  </a:cubicBezTo>
                  <a:cubicBezTo>
                    <a:pt x="177" y="14"/>
                    <a:pt x="176" y="13"/>
                    <a:pt x="176" y="12"/>
                  </a:cubicBezTo>
                  <a:cubicBezTo>
                    <a:pt x="177" y="12"/>
                    <a:pt x="178" y="11"/>
                    <a:pt x="1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2E6CB078-9B02-4A71-8E5D-1C78FEF1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0300" y="2892426"/>
              <a:ext cx="365125" cy="381000"/>
            </a:xfrm>
            <a:custGeom>
              <a:avLst/>
              <a:gdLst>
                <a:gd name="T0" fmla="*/ 107 w 214"/>
                <a:gd name="T1" fmla="*/ 213 h 221"/>
                <a:gd name="T2" fmla="*/ 112 w 214"/>
                <a:gd name="T3" fmla="*/ 217 h 221"/>
                <a:gd name="T4" fmla="*/ 114 w 214"/>
                <a:gd name="T5" fmla="*/ 218 h 221"/>
                <a:gd name="T6" fmla="*/ 119 w 214"/>
                <a:gd name="T7" fmla="*/ 221 h 221"/>
                <a:gd name="T8" fmla="*/ 124 w 214"/>
                <a:gd name="T9" fmla="*/ 220 h 221"/>
                <a:gd name="T10" fmla="*/ 127 w 214"/>
                <a:gd name="T11" fmla="*/ 218 h 221"/>
                <a:gd name="T12" fmla="*/ 135 w 214"/>
                <a:gd name="T13" fmla="*/ 211 h 221"/>
                <a:gd name="T14" fmla="*/ 155 w 214"/>
                <a:gd name="T15" fmla="*/ 192 h 221"/>
                <a:gd name="T16" fmla="*/ 175 w 214"/>
                <a:gd name="T17" fmla="*/ 171 h 221"/>
                <a:gd name="T18" fmla="*/ 206 w 214"/>
                <a:gd name="T19" fmla="*/ 142 h 221"/>
                <a:gd name="T20" fmla="*/ 213 w 214"/>
                <a:gd name="T21" fmla="*/ 134 h 221"/>
                <a:gd name="T22" fmla="*/ 213 w 214"/>
                <a:gd name="T23" fmla="*/ 128 h 221"/>
                <a:gd name="T24" fmla="*/ 206 w 214"/>
                <a:gd name="T25" fmla="*/ 120 h 221"/>
                <a:gd name="T26" fmla="*/ 178 w 214"/>
                <a:gd name="T27" fmla="*/ 88 h 221"/>
                <a:gd name="T28" fmla="*/ 158 w 214"/>
                <a:gd name="T29" fmla="*/ 69 h 221"/>
                <a:gd name="T30" fmla="*/ 147 w 214"/>
                <a:gd name="T31" fmla="*/ 57 h 221"/>
                <a:gd name="T32" fmla="*/ 128 w 214"/>
                <a:gd name="T33" fmla="*/ 34 h 221"/>
                <a:gd name="T34" fmla="*/ 128 w 214"/>
                <a:gd name="T35" fmla="*/ 34 h 221"/>
                <a:gd name="T36" fmla="*/ 128 w 214"/>
                <a:gd name="T37" fmla="*/ 34 h 221"/>
                <a:gd name="T38" fmla="*/ 117 w 214"/>
                <a:gd name="T39" fmla="*/ 21 h 221"/>
                <a:gd name="T40" fmla="*/ 107 w 214"/>
                <a:gd name="T41" fmla="*/ 11 h 221"/>
                <a:gd name="T42" fmla="*/ 95 w 214"/>
                <a:gd name="T43" fmla="*/ 2 h 221"/>
                <a:gd name="T44" fmla="*/ 90 w 214"/>
                <a:gd name="T45" fmla="*/ 0 h 221"/>
                <a:gd name="T46" fmla="*/ 85 w 214"/>
                <a:gd name="T47" fmla="*/ 1 h 221"/>
                <a:gd name="T48" fmla="*/ 84 w 214"/>
                <a:gd name="T49" fmla="*/ 2 h 221"/>
                <a:gd name="T50" fmla="*/ 80 w 214"/>
                <a:gd name="T51" fmla="*/ 5 h 221"/>
                <a:gd name="T52" fmla="*/ 66 w 214"/>
                <a:gd name="T53" fmla="*/ 19 h 221"/>
                <a:gd name="T54" fmla="*/ 36 w 214"/>
                <a:gd name="T55" fmla="*/ 48 h 221"/>
                <a:gd name="T56" fmla="*/ 2 w 214"/>
                <a:gd name="T57" fmla="*/ 80 h 221"/>
                <a:gd name="T58" fmla="*/ 1 w 214"/>
                <a:gd name="T59" fmla="*/ 81 h 221"/>
                <a:gd name="T60" fmla="*/ 0 w 214"/>
                <a:gd name="T61" fmla="*/ 85 h 221"/>
                <a:gd name="T62" fmla="*/ 16 w 214"/>
                <a:gd name="T63" fmla="*/ 105 h 221"/>
                <a:gd name="T64" fmla="*/ 41 w 214"/>
                <a:gd name="T65" fmla="*/ 136 h 221"/>
                <a:gd name="T66" fmla="*/ 64 w 214"/>
                <a:gd name="T67" fmla="*/ 164 h 221"/>
                <a:gd name="T68" fmla="*/ 94 w 214"/>
                <a:gd name="T69" fmla="*/ 199 h 221"/>
                <a:gd name="T70" fmla="*/ 205 w 214"/>
                <a:gd name="T71" fmla="*/ 130 h 221"/>
                <a:gd name="T72" fmla="*/ 205 w 214"/>
                <a:gd name="T73" fmla="*/ 130 h 221"/>
                <a:gd name="T74" fmla="*/ 72 w 214"/>
                <a:gd name="T75" fmla="*/ 159 h 221"/>
                <a:gd name="T76" fmla="*/ 46 w 214"/>
                <a:gd name="T77" fmla="*/ 127 h 221"/>
                <a:gd name="T78" fmla="*/ 27 w 214"/>
                <a:gd name="T79" fmla="*/ 103 h 221"/>
                <a:gd name="T80" fmla="*/ 11 w 214"/>
                <a:gd name="T81" fmla="*/ 85 h 221"/>
                <a:gd name="T82" fmla="*/ 40 w 214"/>
                <a:gd name="T83" fmla="*/ 56 h 221"/>
                <a:gd name="T84" fmla="*/ 61 w 214"/>
                <a:gd name="T85" fmla="*/ 37 h 221"/>
                <a:gd name="T86" fmla="*/ 80 w 214"/>
                <a:gd name="T87" fmla="*/ 18 h 221"/>
                <a:gd name="T88" fmla="*/ 92 w 214"/>
                <a:gd name="T89" fmla="*/ 11 h 221"/>
                <a:gd name="T90" fmla="*/ 104 w 214"/>
                <a:gd name="T91" fmla="*/ 21 h 221"/>
                <a:gd name="T92" fmla="*/ 120 w 214"/>
                <a:gd name="T93" fmla="*/ 39 h 221"/>
                <a:gd name="T94" fmla="*/ 146 w 214"/>
                <a:gd name="T95" fmla="*/ 71 h 221"/>
                <a:gd name="T96" fmla="*/ 167 w 214"/>
                <a:gd name="T97" fmla="*/ 90 h 221"/>
                <a:gd name="T98" fmla="*/ 196 w 214"/>
                <a:gd name="T99" fmla="*/ 122 h 221"/>
                <a:gd name="T100" fmla="*/ 204 w 214"/>
                <a:gd name="T101" fmla="*/ 131 h 221"/>
                <a:gd name="T102" fmla="*/ 196 w 214"/>
                <a:gd name="T103" fmla="*/ 139 h 221"/>
                <a:gd name="T104" fmla="*/ 166 w 214"/>
                <a:gd name="T105" fmla="*/ 167 h 221"/>
                <a:gd name="T106" fmla="*/ 145 w 214"/>
                <a:gd name="T107" fmla="*/ 188 h 221"/>
                <a:gd name="T108" fmla="*/ 123 w 214"/>
                <a:gd name="T109" fmla="*/ 209 h 221"/>
                <a:gd name="T110" fmla="*/ 118 w 214"/>
                <a:gd name="T111" fmla="*/ 211 h 221"/>
                <a:gd name="T112" fmla="*/ 116 w 214"/>
                <a:gd name="T113" fmla="*/ 208 h 221"/>
                <a:gd name="T114" fmla="*/ 109 w 214"/>
                <a:gd name="T115" fmla="*/ 201 h 221"/>
                <a:gd name="T116" fmla="*/ 80 w 214"/>
                <a:gd name="T117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21">
                  <a:moveTo>
                    <a:pt x="103" y="208"/>
                  </a:moveTo>
                  <a:cubicBezTo>
                    <a:pt x="104" y="210"/>
                    <a:pt x="106" y="211"/>
                    <a:pt x="107" y="213"/>
                  </a:cubicBezTo>
                  <a:cubicBezTo>
                    <a:pt x="108" y="213"/>
                    <a:pt x="109" y="214"/>
                    <a:pt x="109" y="215"/>
                  </a:cubicBezTo>
                  <a:cubicBezTo>
                    <a:pt x="110" y="216"/>
                    <a:pt x="111" y="216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4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9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0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9" y="217"/>
                    <a:pt x="130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9" y="198"/>
                    <a:pt x="152" y="195"/>
                    <a:pt x="155" y="192"/>
                  </a:cubicBezTo>
                  <a:cubicBezTo>
                    <a:pt x="159" y="188"/>
                    <a:pt x="162" y="185"/>
                    <a:pt x="165" y="181"/>
                  </a:cubicBezTo>
                  <a:cubicBezTo>
                    <a:pt x="168" y="178"/>
                    <a:pt x="172" y="175"/>
                    <a:pt x="175" y="171"/>
                  </a:cubicBezTo>
                  <a:cubicBezTo>
                    <a:pt x="182" y="164"/>
                    <a:pt x="189" y="158"/>
                    <a:pt x="196" y="151"/>
                  </a:cubicBezTo>
                  <a:cubicBezTo>
                    <a:pt x="199" y="148"/>
                    <a:pt x="202" y="145"/>
                    <a:pt x="206" y="142"/>
                  </a:cubicBezTo>
                  <a:cubicBezTo>
                    <a:pt x="208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4"/>
                  </a:cubicBezTo>
                  <a:cubicBezTo>
                    <a:pt x="209" y="123"/>
                    <a:pt x="208" y="121"/>
                    <a:pt x="206" y="120"/>
                  </a:cubicBezTo>
                  <a:cubicBezTo>
                    <a:pt x="203" y="116"/>
                    <a:pt x="201" y="113"/>
                    <a:pt x="198" y="109"/>
                  </a:cubicBezTo>
                  <a:cubicBezTo>
                    <a:pt x="191" y="102"/>
                    <a:pt x="185" y="95"/>
                    <a:pt x="178" y="88"/>
                  </a:cubicBezTo>
                  <a:cubicBezTo>
                    <a:pt x="175" y="85"/>
                    <a:pt x="172" y="82"/>
                    <a:pt x="168" y="78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6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4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6" y="19"/>
                    <a:pt x="114" y="17"/>
                    <a:pt x="112" y="16"/>
                  </a:cubicBezTo>
                  <a:cubicBezTo>
                    <a:pt x="111" y="14"/>
                    <a:pt x="109" y="12"/>
                    <a:pt x="107" y="11"/>
                  </a:cubicBezTo>
                  <a:cubicBezTo>
                    <a:pt x="106" y="9"/>
                    <a:pt x="104" y="7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4" y="2"/>
                  </a:cubicBezTo>
                  <a:cubicBezTo>
                    <a:pt x="84" y="2"/>
                    <a:pt x="83" y="2"/>
                    <a:pt x="83" y="3"/>
                  </a:cubicBezTo>
                  <a:cubicBezTo>
                    <a:pt x="82" y="4"/>
                    <a:pt x="81" y="5"/>
                    <a:pt x="80" y="5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6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6" y="48"/>
                  </a:cubicBezTo>
                  <a:cubicBezTo>
                    <a:pt x="30" y="53"/>
                    <a:pt x="25" y="58"/>
                    <a:pt x="20" y="63"/>
                  </a:cubicBezTo>
                  <a:cubicBezTo>
                    <a:pt x="14" y="69"/>
                    <a:pt x="8" y="75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0" y="82"/>
                    <a:pt x="0" y="84"/>
                    <a:pt x="0" y="85"/>
                  </a:cubicBezTo>
                  <a:cubicBezTo>
                    <a:pt x="0" y="86"/>
                    <a:pt x="1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9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ubicBezTo>
                    <a:pt x="68" y="168"/>
                    <a:pt x="71" y="172"/>
                    <a:pt x="75" y="176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72" y="159"/>
                  </a:moveTo>
                  <a:cubicBezTo>
                    <a:pt x="66" y="152"/>
                    <a:pt x="61" y="144"/>
                    <a:pt x="55" y="137"/>
                  </a:cubicBez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4" y="100"/>
                    <a:pt x="21" y="96"/>
                    <a:pt x="17" y="92"/>
                  </a:cubicBezTo>
                  <a:cubicBezTo>
                    <a:pt x="15" y="90"/>
                    <a:pt x="13" y="87"/>
                    <a:pt x="11" y="85"/>
                  </a:cubicBezTo>
                  <a:cubicBezTo>
                    <a:pt x="17" y="78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6"/>
                  </a:cubicBezTo>
                  <a:cubicBezTo>
                    <a:pt x="54" y="43"/>
                    <a:pt x="57" y="40"/>
                    <a:pt x="61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4" y="24"/>
                    <a:pt x="77" y="21"/>
                    <a:pt x="80" y="18"/>
                  </a:cubicBezTo>
                  <a:cubicBezTo>
                    <a:pt x="83" y="15"/>
                    <a:pt x="86" y="12"/>
                    <a:pt x="90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7" y="23"/>
                    <a:pt x="109" y="26"/>
                    <a:pt x="111" y="28"/>
                  </a:cubicBezTo>
                  <a:cubicBezTo>
                    <a:pt x="114" y="32"/>
                    <a:pt x="117" y="35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50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0"/>
                  </a:cubicBezTo>
                  <a:cubicBezTo>
                    <a:pt x="174" y="97"/>
                    <a:pt x="180" y="104"/>
                    <a:pt x="186" y="111"/>
                  </a:cubicBezTo>
                  <a:cubicBezTo>
                    <a:pt x="190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6" y="139"/>
                  </a:cubicBezTo>
                  <a:cubicBezTo>
                    <a:pt x="192" y="142"/>
                    <a:pt x="189" y="145"/>
                    <a:pt x="186" y="148"/>
                  </a:cubicBezTo>
                  <a:cubicBezTo>
                    <a:pt x="179" y="154"/>
                    <a:pt x="172" y="161"/>
                    <a:pt x="166" y="167"/>
                  </a:cubicBezTo>
                  <a:cubicBezTo>
                    <a:pt x="162" y="171"/>
                    <a:pt x="159" y="175"/>
                    <a:pt x="155" y="178"/>
                  </a:cubicBezTo>
                  <a:cubicBezTo>
                    <a:pt x="152" y="182"/>
                    <a:pt x="149" y="185"/>
                    <a:pt x="145" y="188"/>
                  </a:cubicBezTo>
                  <a:cubicBezTo>
                    <a:pt x="139" y="195"/>
                    <a:pt x="132" y="201"/>
                    <a:pt x="126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17" y="210"/>
                    <a:pt x="117" y="209"/>
                    <a:pt x="116" y="208"/>
                  </a:cubicBezTo>
                  <a:cubicBezTo>
                    <a:pt x="115" y="207"/>
                    <a:pt x="114" y="206"/>
                    <a:pt x="113" y="206"/>
                  </a:cubicBezTo>
                  <a:cubicBezTo>
                    <a:pt x="112" y="204"/>
                    <a:pt x="110" y="202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3" y="183"/>
                    <a:pt x="86" y="175"/>
                    <a:pt x="80" y="168"/>
                  </a:cubicBezTo>
                  <a:cubicBezTo>
                    <a:pt x="77" y="165"/>
                    <a:pt x="75" y="162"/>
                    <a:pt x="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9" name="Freeform 32">
              <a:extLst>
                <a:ext uri="{FF2B5EF4-FFF2-40B4-BE49-F238E27FC236}">
                  <a16:creationId xmlns:a16="http://schemas.microsoft.com/office/drawing/2014/main" id="{C01D6795-C77C-41D0-BF20-74E874DC8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0" name="Freeform 33">
              <a:extLst>
                <a:ext uri="{FF2B5EF4-FFF2-40B4-BE49-F238E27FC236}">
                  <a16:creationId xmlns:a16="http://schemas.microsoft.com/office/drawing/2014/main" id="{4352515C-44F1-45AD-8AE1-CCFED59C9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1" name="Freeform 34">
              <a:extLst>
                <a:ext uri="{FF2B5EF4-FFF2-40B4-BE49-F238E27FC236}">
                  <a16:creationId xmlns:a16="http://schemas.microsoft.com/office/drawing/2014/main" id="{3F6A856F-C3E1-4688-B217-C4BD7090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2" name="Freeform 35">
              <a:extLst>
                <a:ext uri="{FF2B5EF4-FFF2-40B4-BE49-F238E27FC236}">
                  <a16:creationId xmlns:a16="http://schemas.microsoft.com/office/drawing/2014/main" id="{A679AD4D-3663-4610-AA51-E386A1439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950" y="2968626"/>
              <a:ext cx="63500" cy="71438"/>
            </a:xfrm>
            <a:custGeom>
              <a:avLst/>
              <a:gdLst>
                <a:gd name="T0" fmla="*/ 2 w 37"/>
                <a:gd name="T1" fmla="*/ 14 h 42"/>
                <a:gd name="T2" fmla="*/ 9 w 37"/>
                <a:gd name="T3" fmla="*/ 28 h 42"/>
                <a:gd name="T4" fmla="*/ 15 w 37"/>
                <a:gd name="T5" fmla="*/ 39 h 42"/>
                <a:gd name="T6" fmla="*/ 22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5 w 37"/>
                <a:gd name="T15" fmla="*/ 20 h 42"/>
                <a:gd name="T16" fmla="*/ 30 w 37"/>
                <a:gd name="T17" fmla="*/ 24 h 42"/>
                <a:gd name="T18" fmla="*/ 34 w 37"/>
                <a:gd name="T19" fmla="*/ 24 h 42"/>
                <a:gd name="T20" fmla="*/ 36 w 37"/>
                <a:gd name="T21" fmla="*/ 22 h 42"/>
                <a:gd name="T22" fmla="*/ 37 w 37"/>
                <a:gd name="T23" fmla="*/ 19 h 42"/>
                <a:gd name="T24" fmla="*/ 35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1 w 37"/>
                <a:gd name="T39" fmla="*/ 3 h 42"/>
                <a:gd name="T40" fmla="*/ 0 w 37"/>
                <a:gd name="T41" fmla="*/ 8 h 42"/>
                <a:gd name="T42" fmla="*/ 2 w 37"/>
                <a:gd name="T43" fmla="*/ 14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4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4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1"/>
                    <a:pt x="19" y="42"/>
                    <a:pt x="22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5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4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6" y="17"/>
                    <a:pt x="35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8" y="10"/>
                    <a:pt x="26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4"/>
                  </a:cubicBezTo>
                  <a:close/>
                  <a:moveTo>
                    <a:pt x="15" y="13"/>
                  </a:moveTo>
                  <a:cubicBezTo>
                    <a:pt x="15" y="13"/>
                    <a:pt x="16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4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3" name="Freeform 36">
              <a:extLst>
                <a:ext uri="{FF2B5EF4-FFF2-40B4-BE49-F238E27FC236}">
                  <a16:creationId xmlns:a16="http://schemas.microsoft.com/office/drawing/2014/main" id="{E72ADAF5-5CCD-4D4F-A47D-633FC83B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29337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2 w 22"/>
                <a:gd name="T3" fmla="*/ 16 h 21"/>
                <a:gd name="T4" fmla="*/ 14 w 22"/>
                <a:gd name="T5" fmla="*/ 18 h 21"/>
                <a:gd name="T6" fmla="*/ 20 w 22"/>
                <a:gd name="T7" fmla="*/ 18 h 21"/>
                <a:gd name="T8" fmla="*/ 20 w 22"/>
                <a:gd name="T9" fmla="*/ 11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1 h 21"/>
                <a:gd name="T16" fmla="*/ 13 w 22"/>
                <a:gd name="T17" fmla="*/ 2 h 21"/>
                <a:gd name="T18" fmla="*/ 12 w 22"/>
                <a:gd name="T19" fmla="*/ 3 h 21"/>
                <a:gd name="T20" fmla="*/ 10 w 22"/>
                <a:gd name="T21" fmla="*/ 2 h 21"/>
                <a:gd name="T22" fmla="*/ 4 w 22"/>
                <a:gd name="T23" fmla="*/ 2 h 21"/>
                <a:gd name="T24" fmla="*/ 4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2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6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5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3" y="20"/>
                    <a:pt x="6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4" name="Freeform 37">
              <a:extLst>
                <a:ext uri="{FF2B5EF4-FFF2-40B4-BE49-F238E27FC236}">
                  <a16:creationId xmlns:a16="http://schemas.microsoft.com/office/drawing/2014/main" id="{5872599E-9446-479E-A6AF-9459810A6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3013076"/>
              <a:ext cx="50800" cy="49213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6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7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4" y="8"/>
                    <a:pt x="13" y="9"/>
                    <a:pt x="11" y="11"/>
                  </a:cubicBezTo>
                  <a:cubicBezTo>
                    <a:pt x="8" y="14"/>
                    <a:pt x="5" y="17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4" y="29"/>
                    <a:pt x="7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5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7" y="1"/>
                  </a:cubicBezTo>
                  <a:cubicBezTo>
                    <a:pt x="26" y="0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5" name="Freeform 38">
              <a:extLst>
                <a:ext uri="{FF2B5EF4-FFF2-40B4-BE49-F238E27FC236}">
                  <a16:creationId xmlns:a16="http://schemas.microsoft.com/office/drawing/2014/main" id="{053279B3-C041-48B3-B462-73A96335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325" y="3059113"/>
              <a:ext cx="23812" cy="23813"/>
            </a:xfrm>
            <a:custGeom>
              <a:avLst/>
              <a:gdLst>
                <a:gd name="T0" fmla="*/ 6 w 14"/>
                <a:gd name="T1" fmla="*/ 1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2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6" name="Freeform 39">
              <a:extLst>
                <a:ext uri="{FF2B5EF4-FFF2-40B4-BE49-F238E27FC236}">
                  <a16:creationId xmlns:a16="http://schemas.microsoft.com/office/drawing/2014/main" id="{AEC2020D-11FB-4A34-85F6-8DA20C017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3036888"/>
              <a:ext cx="101600" cy="101600"/>
            </a:xfrm>
            <a:custGeom>
              <a:avLst/>
              <a:gdLst>
                <a:gd name="T0" fmla="*/ 32 w 60"/>
                <a:gd name="T1" fmla="*/ 34 h 59"/>
                <a:gd name="T2" fmla="*/ 43 w 60"/>
                <a:gd name="T3" fmla="*/ 23 h 59"/>
                <a:gd name="T4" fmla="*/ 53 w 60"/>
                <a:gd name="T5" fmla="*/ 13 h 59"/>
                <a:gd name="T6" fmla="*/ 58 w 60"/>
                <a:gd name="T7" fmla="*/ 8 h 59"/>
                <a:gd name="T8" fmla="*/ 58 w 60"/>
                <a:gd name="T9" fmla="*/ 2 h 59"/>
                <a:gd name="T10" fmla="*/ 55 w 60"/>
                <a:gd name="T11" fmla="*/ 0 h 59"/>
                <a:gd name="T12" fmla="*/ 52 w 60"/>
                <a:gd name="T13" fmla="*/ 2 h 59"/>
                <a:gd name="T14" fmla="*/ 52 w 60"/>
                <a:gd name="T15" fmla="*/ 2 h 59"/>
                <a:gd name="T16" fmla="*/ 41 w 60"/>
                <a:gd name="T17" fmla="*/ 12 h 59"/>
                <a:gd name="T18" fmla="*/ 30 w 60"/>
                <a:gd name="T19" fmla="*/ 23 h 59"/>
                <a:gd name="T20" fmla="*/ 9 w 60"/>
                <a:gd name="T21" fmla="*/ 44 h 59"/>
                <a:gd name="T22" fmla="*/ 2 w 60"/>
                <a:gd name="T23" fmla="*/ 51 h 59"/>
                <a:gd name="T24" fmla="*/ 2 w 60"/>
                <a:gd name="T25" fmla="*/ 57 h 59"/>
                <a:gd name="T26" fmla="*/ 9 w 60"/>
                <a:gd name="T27" fmla="*/ 57 h 59"/>
                <a:gd name="T28" fmla="*/ 22 w 60"/>
                <a:gd name="T29" fmla="*/ 44 h 59"/>
                <a:gd name="T30" fmla="*/ 32 w 60"/>
                <a:gd name="T3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9">
                  <a:moveTo>
                    <a:pt x="32" y="34"/>
                  </a:moveTo>
                  <a:cubicBezTo>
                    <a:pt x="36" y="31"/>
                    <a:pt x="39" y="27"/>
                    <a:pt x="43" y="23"/>
                  </a:cubicBezTo>
                  <a:cubicBezTo>
                    <a:pt x="46" y="20"/>
                    <a:pt x="50" y="17"/>
                    <a:pt x="53" y="13"/>
                  </a:cubicBezTo>
                  <a:cubicBezTo>
                    <a:pt x="55" y="12"/>
                    <a:pt x="57" y="10"/>
                    <a:pt x="58" y="8"/>
                  </a:cubicBezTo>
                  <a:cubicBezTo>
                    <a:pt x="60" y="7"/>
                    <a:pt x="60" y="3"/>
                    <a:pt x="58" y="2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5"/>
                    <a:pt x="44" y="9"/>
                    <a:pt x="41" y="12"/>
                  </a:cubicBezTo>
                  <a:cubicBezTo>
                    <a:pt x="37" y="16"/>
                    <a:pt x="34" y="19"/>
                    <a:pt x="30" y="23"/>
                  </a:cubicBezTo>
                  <a:cubicBezTo>
                    <a:pt x="23" y="30"/>
                    <a:pt x="16" y="37"/>
                    <a:pt x="9" y="44"/>
                  </a:cubicBezTo>
                  <a:cubicBezTo>
                    <a:pt x="6" y="46"/>
                    <a:pt x="4" y="48"/>
                    <a:pt x="2" y="51"/>
                  </a:cubicBezTo>
                  <a:cubicBezTo>
                    <a:pt x="0" y="52"/>
                    <a:pt x="0" y="55"/>
                    <a:pt x="2" y="57"/>
                  </a:cubicBezTo>
                  <a:cubicBezTo>
                    <a:pt x="4" y="59"/>
                    <a:pt x="7" y="59"/>
                    <a:pt x="9" y="57"/>
                  </a:cubicBezTo>
                  <a:cubicBezTo>
                    <a:pt x="13" y="53"/>
                    <a:pt x="17" y="48"/>
                    <a:pt x="22" y="44"/>
                  </a:cubicBezTo>
                  <a:cubicBezTo>
                    <a:pt x="25" y="41"/>
                    <a:pt x="29" y="37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7" name="Freeform 40">
              <a:extLst>
                <a:ext uri="{FF2B5EF4-FFF2-40B4-BE49-F238E27FC236}">
                  <a16:creationId xmlns:a16="http://schemas.microsoft.com/office/drawing/2014/main" id="{20F272F0-059D-455E-809D-05D089FFA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3076576"/>
              <a:ext cx="80962" cy="84138"/>
            </a:xfrm>
            <a:custGeom>
              <a:avLst/>
              <a:gdLst>
                <a:gd name="T0" fmla="*/ 27 w 48"/>
                <a:gd name="T1" fmla="*/ 27 h 49"/>
                <a:gd name="T2" fmla="*/ 37 w 48"/>
                <a:gd name="T3" fmla="*/ 18 h 49"/>
                <a:gd name="T4" fmla="*/ 47 w 48"/>
                <a:gd name="T5" fmla="*/ 8 h 49"/>
                <a:gd name="T6" fmla="*/ 46 w 48"/>
                <a:gd name="T7" fmla="*/ 1 h 49"/>
                <a:gd name="T8" fmla="*/ 43 w 48"/>
                <a:gd name="T9" fmla="*/ 0 h 49"/>
                <a:gd name="T10" fmla="*/ 40 w 48"/>
                <a:gd name="T11" fmla="*/ 1 h 49"/>
                <a:gd name="T12" fmla="*/ 40 w 48"/>
                <a:gd name="T13" fmla="*/ 1 h 49"/>
                <a:gd name="T14" fmla="*/ 30 w 48"/>
                <a:gd name="T15" fmla="*/ 11 h 49"/>
                <a:gd name="T16" fmla="*/ 21 w 48"/>
                <a:gd name="T17" fmla="*/ 21 h 49"/>
                <a:gd name="T18" fmla="*/ 12 w 48"/>
                <a:gd name="T19" fmla="*/ 30 h 49"/>
                <a:gd name="T20" fmla="*/ 2 w 48"/>
                <a:gd name="T21" fmla="*/ 41 h 49"/>
                <a:gd name="T22" fmla="*/ 2 w 48"/>
                <a:gd name="T23" fmla="*/ 48 h 49"/>
                <a:gd name="T24" fmla="*/ 9 w 48"/>
                <a:gd name="T25" fmla="*/ 47 h 49"/>
                <a:gd name="T26" fmla="*/ 18 w 48"/>
                <a:gd name="T27" fmla="*/ 37 h 49"/>
                <a:gd name="T28" fmla="*/ 27 w 48"/>
                <a:gd name="T2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9">
                  <a:moveTo>
                    <a:pt x="27" y="27"/>
                  </a:moveTo>
                  <a:cubicBezTo>
                    <a:pt x="31" y="24"/>
                    <a:pt x="34" y="21"/>
                    <a:pt x="37" y="18"/>
                  </a:cubicBezTo>
                  <a:cubicBezTo>
                    <a:pt x="40" y="14"/>
                    <a:pt x="43" y="11"/>
                    <a:pt x="47" y="8"/>
                  </a:cubicBezTo>
                  <a:cubicBezTo>
                    <a:pt x="48" y="6"/>
                    <a:pt x="48" y="3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5"/>
                    <a:pt x="33" y="8"/>
                    <a:pt x="30" y="11"/>
                  </a:cubicBezTo>
                  <a:cubicBezTo>
                    <a:pt x="27" y="14"/>
                    <a:pt x="24" y="18"/>
                    <a:pt x="21" y="21"/>
                  </a:cubicBezTo>
                  <a:cubicBezTo>
                    <a:pt x="17" y="24"/>
                    <a:pt x="14" y="27"/>
                    <a:pt x="12" y="30"/>
                  </a:cubicBezTo>
                  <a:cubicBezTo>
                    <a:pt x="8" y="34"/>
                    <a:pt x="5" y="37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4" y="49"/>
                    <a:pt x="7" y="49"/>
                    <a:pt x="9" y="47"/>
                  </a:cubicBezTo>
                  <a:cubicBezTo>
                    <a:pt x="12" y="44"/>
                    <a:pt x="15" y="41"/>
                    <a:pt x="18" y="37"/>
                  </a:cubicBezTo>
                  <a:cubicBezTo>
                    <a:pt x="21" y="34"/>
                    <a:pt x="24" y="30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8" name="Freeform 41">
              <a:extLst>
                <a:ext uri="{FF2B5EF4-FFF2-40B4-BE49-F238E27FC236}">
                  <a16:creationId xmlns:a16="http://schemas.microsoft.com/office/drawing/2014/main" id="{3C61C458-C126-4D2C-A9B3-63F6A3CBF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3087688"/>
              <a:ext cx="96837" cy="100013"/>
            </a:xfrm>
            <a:custGeom>
              <a:avLst/>
              <a:gdLst>
                <a:gd name="T0" fmla="*/ 19 w 57"/>
                <a:gd name="T1" fmla="*/ 33 h 58"/>
                <a:gd name="T2" fmla="*/ 8 w 57"/>
                <a:gd name="T3" fmla="*/ 43 h 58"/>
                <a:gd name="T4" fmla="*/ 2 w 57"/>
                <a:gd name="T5" fmla="*/ 50 h 58"/>
                <a:gd name="T6" fmla="*/ 2 w 57"/>
                <a:gd name="T7" fmla="*/ 57 h 58"/>
                <a:gd name="T8" fmla="*/ 9 w 57"/>
                <a:gd name="T9" fmla="*/ 56 h 58"/>
                <a:gd name="T10" fmla="*/ 20 w 57"/>
                <a:gd name="T11" fmla="*/ 45 h 58"/>
                <a:gd name="T12" fmla="*/ 30 w 57"/>
                <a:gd name="T13" fmla="*/ 34 h 58"/>
                <a:gd name="T14" fmla="*/ 40 w 57"/>
                <a:gd name="T15" fmla="*/ 24 h 58"/>
                <a:gd name="T16" fmla="*/ 50 w 57"/>
                <a:gd name="T17" fmla="*/ 14 h 58"/>
                <a:gd name="T18" fmla="*/ 55 w 57"/>
                <a:gd name="T19" fmla="*/ 8 h 58"/>
                <a:gd name="T20" fmla="*/ 55 w 57"/>
                <a:gd name="T21" fmla="*/ 1 h 58"/>
                <a:gd name="T22" fmla="*/ 49 w 57"/>
                <a:gd name="T23" fmla="*/ 1 h 58"/>
                <a:gd name="T24" fmla="*/ 48 w 57"/>
                <a:gd name="T25" fmla="*/ 2 h 58"/>
                <a:gd name="T26" fmla="*/ 39 w 57"/>
                <a:gd name="T27" fmla="*/ 12 h 58"/>
                <a:gd name="T28" fmla="*/ 29 w 57"/>
                <a:gd name="T29" fmla="*/ 22 h 58"/>
                <a:gd name="T30" fmla="*/ 19 w 57"/>
                <a:gd name="T3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19" y="33"/>
                  </a:moveTo>
                  <a:cubicBezTo>
                    <a:pt x="15" y="36"/>
                    <a:pt x="12" y="40"/>
                    <a:pt x="8" y="43"/>
                  </a:cubicBezTo>
                  <a:cubicBezTo>
                    <a:pt x="6" y="45"/>
                    <a:pt x="4" y="48"/>
                    <a:pt x="2" y="50"/>
                  </a:cubicBezTo>
                  <a:cubicBezTo>
                    <a:pt x="0" y="52"/>
                    <a:pt x="1" y="55"/>
                    <a:pt x="2" y="57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6" y="49"/>
                    <a:pt x="20" y="45"/>
                  </a:cubicBezTo>
                  <a:cubicBezTo>
                    <a:pt x="23" y="41"/>
                    <a:pt x="26" y="38"/>
                    <a:pt x="30" y="34"/>
                  </a:cubicBezTo>
                  <a:cubicBezTo>
                    <a:pt x="33" y="31"/>
                    <a:pt x="36" y="27"/>
                    <a:pt x="40" y="24"/>
                  </a:cubicBezTo>
                  <a:cubicBezTo>
                    <a:pt x="43" y="21"/>
                    <a:pt x="46" y="17"/>
                    <a:pt x="50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7" y="6"/>
                    <a:pt x="57" y="3"/>
                    <a:pt x="55" y="1"/>
                  </a:cubicBezTo>
                  <a:cubicBezTo>
                    <a:pt x="53" y="0"/>
                    <a:pt x="50" y="0"/>
                    <a:pt x="49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45" y="5"/>
                    <a:pt x="42" y="9"/>
                    <a:pt x="39" y="12"/>
                  </a:cubicBezTo>
                  <a:cubicBezTo>
                    <a:pt x="35" y="15"/>
                    <a:pt x="32" y="19"/>
                    <a:pt x="29" y="22"/>
                  </a:cubicBezTo>
                  <a:cubicBezTo>
                    <a:pt x="25" y="25"/>
                    <a:pt x="22" y="29"/>
                    <a:pt x="1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9" name="Freeform 42">
              <a:extLst>
                <a:ext uri="{FF2B5EF4-FFF2-40B4-BE49-F238E27FC236}">
                  <a16:creationId xmlns:a16="http://schemas.microsoft.com/office/drawing/2014/main" id="{D12726B1-8D52-4A80-B15C-B66627C48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3152776"/>
              <a:ext cx="57150" cy="57150"/>
            </a:xfrm>
            <a:custGeom>
              <a:avLst/>
              <a:gdLst>
                <a:gd name="T0" fmla="*/ 25 w 33"/>
                <a:gd name="T1" fmla="*/ 1 h 33"/>
                <a:gd name="T2" fmla="*/ 24 w 33"/>
                <a:gd name="T3" fmla="*/ 2 h 33"/>
                <a:gd name="T4" fmla="*/ 1 w 33"/>
                <a:gd name="T5" fmla="*/ 25 h 33"/>
                <a:gd name="T6" fmla="*/ 2 w 33"/>
                <a:gd name="T7" fmla="*/ 32 h 33"/>
                <a:gd name="T8" fmla="*/ 5 w 33"/>
                <a:gd name="T9" fmla="*/ 33 h 33"/>
                <a:gd name="T10" fmla="*/ 8 w 33"/>
                <a:gd name="T11" fmla="*/ 31 h 33"/>
                <a:gd name="T12" fmla="*/ 31 w 33"/>
                <a:gd name="T13" fmla="*/ 8 h 33"/>
                <a:gd name="T14" fmla="*/ 31 w 33"/>
                <a:gd name="T15" fmla="*/ 1 h 33"/>
                <a:gd name="T16" fmla="*/ 25 w 33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25" y="1"/>
                  </a:moveTo>
                  <a:cubicBezTo>
                    <a:pt x="25" y="2"/>
                    <a:pt x="24" y="2"/>
                    <a:pt x="24" y="2"/>
                  </a:cubicBezTo>
                  <a:cubicBezTo>
                    <a:pt x="17" y="10"/>
                    <a:pt x="9" y="17"/>
                    <a:pt x="1" y="25"/>
                  </a:cubicBezTo>
                  <a:cubicBezTo>
                    <a:pt x="0" y="27"/>
                    <a:pt x="0" y="30"/>
                    <a:pt x="2" y="32"/>
                  </a:cubicBezTo>
                  <a:cubicBezTo>
                    <a:pt x="3" y="32"/>
                    <a:pt x="4" y="33"/>
                    <a:pt x="5" y="33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16" y="24"/>
                    <a:pt x="24" y="16"/>
                    <a:pt x="31" y="8"/>
                  </a:cubicBezTo>
                  <a:cubicBezTo>
                    <a:pt x="33" y="6"/>
                    <a:pt x="33" y="3"/>
                    <a:pt x="31" y="1"/>
                  </a:cubicBezTo>
                  <a:cubicBezTo>
                    <a:pt x="29" y="0"/>
                    <a:pt x="2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0" name="Freeform 43">
              <a:extLst>
                <a:ext uri="{FF2B5EF4-FFF2-40B4-BE49-F238E27FC236}">
                  <a16:creationId xmlns:a16="http://schemas.microsoft.com/office/drawing/2014/main" id="{3FCF7AF7-E30A-44A9-80BA-45FBDFE40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3195638"/>
              <a:ext cx="30162" cy="31750"/>
            </a:xfrm>
            <a:custGeom>
              <a:avLst/>
              <a:gdLst>
                <a:gd name="T0" fmla="*/ 9 w 17"/>
                <a:gd name="T1" fmla="*/ 2 h 18"/>
                <a:gd name="T2" fmla="*/ 9 w 17"/>
                <a:gd name="T3" fmla="*/ 2 h 18"/>
                <a:gd name="T4" fmla="*/ 2 w 17"/>
                <a:gd name="T5" fmla="*/ 10 h 18"/>
                <a:gd name="T6" fmla="*/ 2 w 17"/>
                <a:gd name="T7" fmla="*/ 16 h 18"/>
                <a:gd name="T8" fmla="*/ 8 w 17"/>
                <a:gd name="T9" fmla="*/ 16 h 18"/>
                <a:gd name="T10" fmla="*/ 16 w 17"/>
                <a:gd name="T11" fmla="*/ 8 h 18"/>
                <a:gd name="T12" fmla="*/ 15 w 17"/>
                <a:gd name="T13" fmla="*/ 2 h 18"/>
                <a:gd name="T14" fmla="*/ 9 w 17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4" y="7"/>
                    <a:pt x="2" y="10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7" y="18"/>
                    <a:pt x="8" y="16"/>
                  </a:cubicBezTo>
                  <a:cubicBezTo>
                    <a:pt x="11" y="13"/>
                    <a:pt x="13" y="11"/>
                    <a:pt x="16" y="8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1" name="Freeform 44">
              <a:extLst>
                <a:ext uri="{FF2B5EF4-FFF2-40B4-BE49-F238E27FC236}">
                  <a16:creationId xmlns:a16="http://schemas.microsoft.com/office/drawing/2014/main" id="{1AE47AC1-F127-41A5-83B6-363762203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0" y="3060701"/>
              <a:ext cx="46037" cy="53975"/>
            </a:xfrm>
            <a:custGeom>
              <a:avLst/>
              <a:gdLst>
                <a:gd name="T0" fmla="*/ 21 w 27"/>
                <a:gd name="T1" fmla="*/ 14 h 31"/>
                <a:gd name="T2" fmla="*/ 26 w 27"/>
                <a:gd name="T3" fmla="*/ 9 h 31"/>
                <a:gd name="T4" fmla="*/ 25 w 27"/>
                <a:gd name="T5" fmla="*/ 2 h 31"/>
                <a:gd name="T6" fmla="*/ 19 w 27"/>
                <a:gd name="T7" fmla="*/ 2 h 31"/>
                <a:gd name="T8" fmla="*/ 19 w 27"/>
                <a:gd name="T9" fmla="*/ 2 h 31"/>
                <a:gd name="T10" fmla="*/ 10 w 27"/>
                <a:gd name="T11" fmla="*/ 12 h 31"/>
                <a:gd name="T12" fmla="*/ 1 w 27"/>
                <a:gd name="T13" fmla="*/ 23 h 31"/>
                <a:gd name="T14" fmla="*/ 2 w 27"/>
                <a:gd name="T15" fmla="*/ 29 h 31"/>
                <a:gd name="T16" fmla="*/ 8 w 27"/>
                <a:gd name="T17" fmla="*/ 29 h 31"/>
                <a:gd name="T18" fmla="*/ 17 w 27"/>
                <a:gd name="T19" fmla="*/ 19 h 31"/>
                <a:gd name="T20" fmla="*/ 21 w 27"/>
                <a:gd name="T2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1" y="14"/>
                  </a:moveTo>
                  <a:cubicBezTo>
                    <a:pt x="23" y="12"/>
                    <a:pt x="24" y="10"/>
                    <a:pt x="26" y="9"/>
                  </a:cubicBezTo>
                  <a:cubicBezTo>
                    <a:pt x="27" y="7"/>
                    <a:pt x="27" y="4"/>
                    <a:pt x="25" y="2"/>
                  </a:cubicBezTo>
                  <a:cubicBezTo>
                    <a:pt x="24" y="1"/>
                    <a:pt x="21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6"/>
                    <a:pt x="13" y="9"/>
                    <a:pt x="10" y="12"/>
                  </a:cubicBezTo>
                  <a:cubicBezTo>
                    <a:pt x="7" y="16"/>
                    <a:pt x="4" y="19"/>
                    <a:pt x="1" y="23"/>
                  </a:cubicBezTo>
                  <a:cubicBezTo>
                    <a:pt x="0" y="24"/>
                    <a:pt x="0" y="27"/>
                    <a:pt x="2" y="29"/>
                  </a:cubicBezTo>
                  <a:cubicBezTo>
                    <a:pt x="3" y="31"/>
                    <a:pt x="6" y="31"/>
                    <a:pt x="8" y="29"/>
                  </a:cubicBezTo>
                  <a:cubicBezTo>
                    <a:pt x="11" y="26"/>
                    <a:pt x="14" y="22"/>
                    <a:pt x="17" y="19"/>
                  </a:cubicBezTo>
                  <a:cubicBezTo>
                    <a:pt x="19" y="17"/>
                    <a:pt x="20" y="16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2" name="Freeform 45">
              <a:extLst>
                <a:ext uri="{FF2B5EF4-FFF2-40B4-BE49-F238E27FC236}">
                  <a16:creationId xmlns:a16="http://schemas.microsoft.com/office/drawing/2014/main" id="{96A58A36-8B85-4CD1-AF3E-6C365FAD8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688" y="1800226"/>
              <a:ext cx="447675" cy="381000"/>
            </a:xfrm>
            <a:custGeom>
              <a:avLst/>
              <a:gdLst>
                <a:gd name="T0" fmla="*/ 109 w 262"/>
                <a:gd name="T1" fmla="*/ 215 h 221"/>
                <a:gd name="T2" fmla="*/ 122 w 262"/>
                <a:gd name="T3" fmla="*/ 221 h 221"/>
                <a:gd name="T4" fmla="*/ 145 w 262"/>
                <a:gd name="T5" fmla="*/ 202 h 221"/>
                <a:gd name="T6" fmla="*/ 183 w 262"/>
                <a:gd name="T7" fmla="*/ 193 h 221"/>
                <a:gd name="T8" fmla="*/ 226 w 262"/>
                <a:gd name="T9" fmla="*/ 139 h 221"/>
                <a:gd name="T10" fmla="*/ 223 w 262"/>
                <a:gd name="T11" fmla="*/ 107 h 221"/>
                <a:gd name="T12" fmla="*/ 254 w 262"/>
                <a:gd name="T13" fmla="*/ 86 h 221"/>
                <a:gd name="T14" fmla="*/ 259 w 262"/>
                <a:gd name="T15" fmla="*/ 79 h 221"/>
                <a:gd name="T16" fmla="*/ 233 w 262"/>
                <a:gd name="T17" fmla="*/ 55 h 221"/>
                <a:gd name="T18" fmla="*/ 220 w 262"/>
                <a:gd name="T19" fmla="*/ 56 h 221"/>
                <a:gd name="T20" fmla="*/ 185 w 262"/>
                <a:gd name="T21" fmla="*/ 89 h 221"/>
                <a:gd name="T22" fmla="*/ 152 w 262"/>
                <a:gd name="T23" fmla="*/ 63 h 221"/>
                <a:gd name="T24" fmla="*/ 128 w 262"/>
                <a:gd name="T25" fmla="*/ 34 h 221"/>
                <a:gd name="T26" fmla="*/ 102 w 262"/>
                <a:gd name="T27" fmla="*/ 6 h 221"/>
                <a:gd name="T28" fmla="*/ 85 w 262"/>
                <a:gd name="T29" fmla="*/ 1 h 221"/>
                <a:gd name="T30" fmla="*/ 56 w 262"/>
                <a:gd name="T31" fmla="*/ 28 h 221"/>
                <a:gd name="T32" fmla="*/ 1 w 262"/>
                <a:gd name="T33" fmla="*/ 82 h 221"/>
                <a:gd name="T34" fmla="*/ 55 w 262"/>
                <a:gd name="T35" fmla="*/ 152 h 221"/>
                <a:gd name="T36" fmla="*/ 133 w 262"/>
                <a:gd name="T37" fmla="*/ 143 h 221"/>
                <a:gd name="T38" fmla="*/ 126 w 262"/>
                <a:gd name="T39" fmla="*/ 135 h 221"/>
                <a:gd name="T40" fmla="*/ 160 w 262"/>
                <a:gd name="T41" fmla="*/ 103 h 221"/>
                <a:gd name="T42" fmla="*/ 204 w 262"/>
                <a:gd name="T43" fmla="*/ 131 h 221"/>
                <a:gd name="T44" fmla="*/ 164 w 262"/>
                <a:gd name="T45" fmla="*/ 120 h 221"/>
                <a:gd name="T46" fmla="*/ 151 w 262"/>
                <a:gd name="T47" fmla="*/ 113 h 221"/>
                <a:gd name="T48" fmla="*/ 126 w 262"/>
                <a:gd name="T49" fmla="*/ 137 h 221"/>
                <a:gd name="T50" fmla="*/ 160 w 262"/>
                <a:gd name="T51" fmla="*/ 167 h 221"/>
                <a:gd name="T52" fmla="*/ 143 w 262"/>
                <a:gd name="T53" fmla="*/ 151 h 221"/>
                <a:gd name="T54" fmla="*/ 153 w 262"/>
                <a:gd name="T55" fmla="*/ 123 h 221"/>
                <a:gd name="T56" fmla="*/ 184 w 262"/>
                <a:gd name="T57" fmla="*/ 149 h 221"/>
                <a:gd name="T58" fmla="*/ 132 w 262"/>
                <a:gd name="T59" fmla="*/ 170 h 221"/>
                <a:gd name="T60" fmla="*/ 157 w 262"/>
                <a:gd name="T61" fmla="*/ 176 h 221"/>
                <a:gd name="T62" fmla="*/ 227 w 262"/>
                <a:gd name="T63" fmla="*/ 62 h 221"/>
                <a:gd name="T64" fmla="*/ 202 w 262"/>
                <a:gd name="T65" fmla="*/ 93 h 221"/>
                <a:gd name="T66" fmla="*/ 205 w 262"/>
                <a:gd name="T67" fmla="*/ 84 h 221"/>
                <a:gd name="T68" fmla="*/ 214 w 262"/>
                <a:gd name="T69" fmla="*/ 75 h 221"/>
                <a:gd name="T70" fmla="*/ 225 w 262"/>
                <a:gd name="T71" fmla="*/ 69 h 221"/>
                <a:gd name="T72" fmla="*/ 242 w 262"/>
                <a:gd name="T73" fmla="*/ 75 h 221"/>
                <a:gd name="T74" fmla="*/ 211 w 262"/>
                <a:gd name="T75" fmla="*/ 108 h 221"/>
                <a:gd name="T76" fmla="*/ 217 w 262"/>
                <a:gd name="T77" fmla="*/ 127 h 221"/>
                <a:gd name="T78" fmla="*/ 201 w 262"/>
                <a:gd name="T79" fmla="*/ 170 h 221"/>
                <a:gd name="T80" fmla="*/ 160 w 262"/>
                <a:gd name="T81" fmla="*/ 188 h 221"/>
                <a:gd name="T82" fmla="*/ 180 w 262"/>
                <a:gd name="T83" fmla="*/ 176 h 221"/>
                <a:gd name="T84" fmla="*/ 202 w 262"/>
                <a:gd name="T85" fmla="*/ 158 h 221"/>
                <a:gd name="T86" fmla="*/ 213 w 262"/>
                <a:gd name="T87" fmla="*/ 134 h 221"/>
                <a:gd name="T88" fmla="*/ 188 w 262"/>
                <a:gd name="T89" fmla="*/ 99 h 221"/>
                <a:gd name="T90" fmla="*/ 54 w 262"/>
                <a:gd name="T91" fmla="*/ 137 h 221"/>
                <a:gd name="T92" fmla="*/ 30 w 262"/>
                <a:gd name="T93" fmla="*/ 66 h 221"/>
                <a:gd name="T94" fmla="*/ 89 w 262"/>
                <a:gd name="T95" fmla="*/ 9 h 221"/>
                <a:gd name="T96" fmla="*/ 128 w 262"/>
                <a:gd name="T97" fmla="*/ 49 h 221"/>
                <a:gd name="T98" fmla="*/ 153 w 262"/>
                <a:gd name="T99" fmla="*/ 96 h 221"/>
                <a:gd name="T100" fmla="*/ 127 w 262"/>
                <a:gd name="T101" fmla="*/ 109 h 221"/>
                <a:gd name="T102" fmla="*/ 95 w 262"/>
                <a:gd name="T103" fmla="*/ 154 h 221"/>
                <a:gd name="T104" fmla="*/ 114 w 262"/>
                <a:gd name="T105" fmla="*/ 149 h 221"/>
                <a:gd name="T106" fmla="*/ 118 w 262"/>
                <a:gd name="T107" fmla="*/ 165 h 221"/>
                <a:gd name="T108" fmla="*/ 125 w 262"/>
                <a:gd name="T109" fmla="*/ 177 h 221"/>
                <a:gd name="T110" fmla="*/ 134 w 262"/>
                <a:gd name="T111" fmla="*/ 187 h 221"/>
                <a:gd name="T112" fmla="*/ 118 w 262"/>
                <a:gd name="T113" fmla="*/ 211 h 221"/>
                <a:gd name="T114" fmla="*/ 79 w 262"/>
                <a:gd name="T115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" h="221">
                  <a:moveTo>
                    <a:pt x="64" y="164"/>
                  </a:moveTo>
                  <a:cubicBezTo>
                    <a:pt x="68" y="168"/>
                    <a:pt x="71" y="172"/>
                    <a:pt x="75" y="177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ubicBezTo>
                    <a:pt x="104" y="210"/>
                    <a:pt x="106" y="211"/>
                    <a:pt x="107" y="213"/>
                  </a:cubicBezTo>
                  <a:cubicBezTo>
                    <a:pt x="108" y="214"/>
                    <a:pt x="109" y="214"/>
                    <a:pt x="109" y="215"/>
                  </a:cubicBezTo>
                  <a:cubicBezTo>
                    <a:pt x="110" y="216"/>
                    <a:pt x="111" y="217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3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8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1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8" y="217"/>
                    <a:pt x="129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7" y="200"/>
                    <a:pt x="149" y="197"/>
                    <a:pt x="152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5" y="196"/>
                    <a:pt x="157" y="197"/>
                    <a:pt x="160" y="197"/>
                  </a:cubicBezTo>
                  <a:cubicBezTo>
                    <a:pt x="163" y="197"/>
                    <a:pt x="165" y="197"/>
                    <a:pt x="168" y="197"/>
                  </a:cubicBezTo>
                  <a:cubicBezTo>
                    <a:pt x="171" y="197"/>
                    <a:pt x="173" y="196"/>
                    <a:pt x="175" y="196"/>
                  </a:cubicBezTo>
                  <a:cubicBezTo>
                    <a:pt x="178" y="195"/>
                    <a:pt x="180" y="194"/>
                    <a:pt x="183" y="193"/>
                  </a:cubicBezTo>
                  <a:cubicBezTo>
                    <a:pt x="187" y="191"/>
                    <a:pt x="192" y="189"/>
                    <a:pt x="196" y="186"/>
                  </a:cubicBezTo>
                  <a:cubicBezTo>
                    <a:pt x="200" y="183"/>
                    <a:pt x="204" y="180"/>
                    <a:pt x="208" y="176"/>
                  </a:cubicBezTo>
                  <a:cubicBezTo>
                    <a:pt x="211" y="173"/>
                    <a:pt x="214" y="169"/>
                    <a:pt x="217" y="165"/>
                  </a:cubicBezTo>
                  <a:cubicBezTo>
                    <a:pt x="220" y="161"/>
                    <a:pt x="222" y="157"/>
                    <a:pt x="224" y="152"/>
                  </a:cubicBezTo>
                  <a:cubicBezTo>
                    <a:pt x="224" y="150"/>
                    <a:pt x="225" y="148"/>
                    <a:pt x="226" y="145"/>
                  </a:cubicBezTo>
                  <a:cubicBezTo>
                    <a:pt x="226" y="143"/>
                    <a:pt x="226" y="141"/>
                    <a:pt x="226" y="139"/>
                  </a:cubicBezTo>
                  <a:cubicBezTo>
                    <a:pt x="227" y="135"/>
                    <a:pt x="227" y="131"/>
                    <a:pt x="226" y="128"/>
                  </a:cubicBezTo>
                  <a:cubicBezTo>
                    <a:pt x="226" y="125"/>
                    <a:pt x="225" y="122"/>
                    <a:pt x="223" y="119"/>
                  </a:cubicBezTo>
                  <a:cubicBezTo>
                    <a:pt x="223" y="117"/>
                    <a:pt x="221" y="115"/>
                    <a:pt x="220" y="114"/>
                  </a:cubicBezTo>
                  <a:cubicBezTo>
                    <a:pt x="220" y="113"/>
                    <a:pt x="219" y="113"/>
                    <a:pt x="219" y="112"/>
                  </a:cubicBezTo>
                  <a:cubicBezTo>
                    <a:pt x="220" y="111"/>
                    <a:pt x="220" y="111"/>
                    <a:pt x="221" y="110"/>
                  </a:cubicBezTo>
                  <a:cubicBezTo>
                    <a:pt x="221" y="109"/>
                    <a:pt x="222" y="108"/>
                    <a:pt x="223" y="107"/>
                  </a:cubicBezTo>
                  <a:cubicBezTo>
                    <a:pt x="225" y="105"/>
                    <a:pt x="227" y="103"/>
                    <a:pt x="229" y="101"/>
                  </a:cubicBezTo>
                  <a:cubicBezTo>
                    <a:pt x="233" y="97"/>
                    <a:pt x="237" y="93"/>
                    <a:pt x="240" y="90"/>
                  </a:cubicBezTo>
                  <a:cubicBezTo>
                    <a:pt x="240" y="90"/>
                    <a:pt x="240" y="90"/>
                    <a:pt x="239" y="90"/>
                  </a:cubicBezTo>
                  <a:cubicBezTo>
                    <a:pt x="243" y="87"/>
                    <a:pt x="246" y="84"/>
                    <a:pt x="249" y="81"/>
                  </a:cubicBezTo>
                  <a:cubicBezTo>
                    <a:pt x="250" y="82"/>
                    <a:pt x="251" y="83"/>
                    <a:pt x="252" y="84"/>
                  </a:cubicBezTo>
                  <a:cubicBezTo>
                    <a:pt x="253" y="85"/>
                    <a:pt x="253" y="86"/>
                    <a:pt x="254" y="86"/>
                  </a:cubicBezTo>
                  <a:cubicBezTo>
                    <a:pt x="256" y="87"/>
                    <a:pt x="258" y="87"/>
                    <a:pt x="260" y="86"/>
                  </a:cubicBezTo>
                  <a:cubicBezTo>
                    <a:pt x="260" y="86"/>
                    <a:pt x="261" y="85"/>
                    <a:pt x="261" y="84"/>
                  </a:cubicBezTo>
                  <a:cubicBezTo>
                    <a:pt x="262" y="83"/>
                    <a:pt x="262" y="82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59" y="79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8" y="77"/>
                    <a:pt x="258" y="77"/>
                  </a:cubicBezTo>
                  <a:cubicBezTo>
                    <a:pt x="256" y="76"/>
                    <a:pt x="255" y="74"/>
                    <a:pt x="253" y="73"/>
                  </a:cubicBezTo>
                  <a:cubicBezTo>
                    <a:pt x="250" y="70"/>
                    <a:pt x="246" y="67"/>
                    <a:pt x="243" y="64"/>
                  </a:cubicBezTo>
                  <a:cubicBezTo>
                    <a:pt x="239" y="61"/>
                    <a:pt x="236" y="58"/>
                    <a:pt x="233" y="55"/>
                  </a:cubicBezTo>
                  <a:cubicBezTo>
                    <a:pt x="229" y="52"/>
                    <a:pt x="226" y="49"/>
                    <a:pt x="222" y="45"/>
                  </a:cubicBezTo>
                  <a:cubicBezTo>
                    <a:pt x="221" y="45"/>
                    <a:pt x="220" y="44"/>
                    <a:pt x="219" y="45"/>
                  </a:cubicBezTo>
                  <a:cubicBezTo>
                    <a:pt x="217" y="45"/>
                    <a:pt x="216" y="45"/>
                    <a:pt x="216" y="46"/>
                  </a:cubicBezTo>
                  <a:cubicBezTo>
                    <a:pt x="215" y="47"/>
                    <a:pt x="214" y="49"/>
                    <a:pt x="215" y="50"/>
                  </a:cubicBezTo>
                  <a:cubicBezTo>
                    <a:pt x="215" y="51"/>
                    <a:pt x="215" y="52"/>
                    <a:pt x="216" y="53"/>
                  </a:cubicBezTo>
                  <a:cubicBezTo>
                    <a:pt x="218" y="54"/>
                    <a:pt x="219" y="55"/>
                    <a:pt x="220" y="56"/>
                  </a:cubicBezTo>
                  <a:cubicBezTo>
                    <a:pt x="217" y="58"/>
                    <a:pt x="215" y="61"/>
                    <a:pt x="213" y="63"/>
                  </a:cubicBezTo>
                  <a:cubicBezTo>
                    <a:pt x="210" y="66"/>
                    <a:pt x="208" y="68"/>
                    <a:pt x="205" y="70"/>
                  </a:cubicBezTo>
                  <a:cubicBezTo>
                    <a:pt x="203" y="73"/>
                    <a:pt x="201" y="75"/>
                    <a:pt x="198" y="78"/>
                  </a:cubicBezTo>
                  <a:cubicBezTo>
                    <a:pt x="196" y="80"/>
                    <a:pt x="194" y="82"/>
                    <a:pt x="192" y="84"/>
                  </a:cubicBezTo>
                  <a:cubicBezTo>
                    <a:pt x="190" y="86"/>
                    <a:pt x="189" y="88"/>
                    <a:pt x="187" y="89"/>
                  </a:cubicBezTo>
                  <a:cubicBezTo>
                    <a:pt x="186" y="89"/>
                    <a:pt x="186" y="89"/>
                    <a:pt x="185" y="89"/>
                  </a:cubicBezTo>
                  <a:cubicBezTo>
                    <a:pt x="183" y="89"/>
                    <a:pt x="182" y="89"/>
                    <a:pt x="181" y="89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9"/>
                    <a:pt x="179" y="89"/>
                    <a:pt x="178" y="89"/>
                  </a:cubicBezTo>
                  <a:cubicBezTo>
                    <a:pt x="175" y="85"/>
                    <a:pt x="172" y="82"/>
                    <a:pt x="168" y="79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7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5" y="19"/>
                    <a:pt x="114" y="17"/>
                    <a:pt x="112" y="16"/>
                  </a:cubicBezTo>
                  <a:cubicBezTo>
                    <a:pt x="111" y="14"/>
                    <a:pt x="109" y="13"/>
                    <a:pt x="107" y="11"/>
                  </a:cubicBezTo>
                  <a:cubicBezTo>
                    <a:pt x="105" y="9"/>
                    <a:pt x="104" y="8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4" y="2"/>
                    <a:pt x="84" y="2"/>
                  </a:cubicBezTo>
                  <a:cubicBezTo>
                    <a:pt x="84" y="2"/>
                    <a:pt x="83" y="3"/>
                    <a:pt x="83" y="3"/>
                  </a:cubicBezTo>
                  <a:cubicBezTo>
                    <a:pt x="82" y="4"/>
                    <a:pt x="81" y="5"/>
                    <a:pt x="80" y="6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5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5" y="48"/>
                  </a:cubicBezTo>
                  <a:cubicBezTo>
                    <a:pt x="30" y="53"/>
                    <a:pt x="25" y="58"/>
                    <a:pt x="19" y="63"/>
                  </a:cubicBezTo>
                  <a:cubicBezTo>
                    <a:pt x="14" y="69"/>
                    <a:pt x="8" y="75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83"/>
                    <a:pt x="0" y="84"/>
                    <a:pt x="0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8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lose/>
                  <a:moveTo>
                    <a:pt x="127" y="162"/>
                  </a:moveTo>
                  <a:cubicBezTo>
                    <a:pt x="126" y="160"/>
                    <a:pt x="125" y="158"/>
                    <a:pt x="125" y="156"/>
                  </a:cubicBezTo>
                  <a:cubicBezTo>
                    <a:pt x="124" y="155"/>
                    <a:pt x="124" y="154"/>
                    <a:pt x="124" y="152"/>
                  </a:cubicBezTo>
                  <a:cubicBezTo>
                    <a:pt x="126" y="151"/>
                    <a:pt x="127" y="149"/>
                    <a:pt x="129" y="147"/>
                  </a:cubicBezTo>
                  <a:cubicBezTo>
                    <a:pt x="130" y="146"/>
                    <a:pt x="131" y="145"/>
                    <a:pt x="133" y="143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9"/>
                    <a:pt x="133" y="152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1" y="157"/>
                    <a:pt x="129" y="159"/>
                    <a:pt x="127" y="162"/>
                  </a:cubicBezTo>
                  <a:cubicBezTo>
                    <a:pt x="127" y="162"/>
                    <a:pt x="127" y="162"/>
                    <a:pt x="127" y="162"/>
                  </a:cubicBezTo>
                  <a:close/>
                  <a:moveTo>
                    <a:pt x="126" y="135"/>
                  </a:moveTo>
                  <a:cubicBezTo>
                    <a:pt x="127" y="134"/>
                    <a:pt x="128" y="133"/>
                    <a:pt x="128" y="131"/>
                  </a:cubicBezTo>
                  <a:cubicBezTo>
                    <a:pt x="130" y="129"/>
                    <a:pt x="132" y="126"/>
                    <a:pt x="134" y="123"/>
                  </a:cubicBezTo>
                  <a:cubicBezTo>
                    <a:pt x="136" y="121"/>
                    <a:pt x="138" y="119"/>
                    <a:pt x="141" y="116"/>
                  </a:cubicBezTo>
                  <a:cubicBezTo>
                    <a:pt x="143" y="114"/>
                    <a:pt x="145" y="112"/>
                    <a:pt x="147" y="111"/>
                  </a:cubicBezTo>
                  <a:cubicBezTo>
                    <a:pt x="149" y="109"/>
                    <a:pt x="152" y="107"/>
                    <a:pt x="154" y="106"/>
                  </a:cubicBezTo>
                  <a:cubicBezTo>
                    <a:pt x="156" y="105"/>
                    <a:pt x="158" y="104"/>
                    <a:pt x="160" y="103"/>
                  </a:cubicBezTo>
                  <a:cubicBezTo>
                    <a:pt x="162" y="102"/>
                    <a:pt x="165" y="101"/>
                    <a:pt x="167" y="101"/>
                  </a:cubicBezTo>
                  <a:cubicBezTo>
                    <a:pt x="170" y="100"/>
                    <a:pt x="173" y="100"/>
                    <a:pt x="175" y="99"/>
                  </a:cubicBezTo>
                  <a:cubicBezTo>
                    <a:pt x="179" y="103"/>
                    <a:pt x="183" y="107"/>
                    <a:pt x="186" y="111"/>
                  </a:cubicBezTo>
                  <a:cubicBezTo>
                    <a:pt x="189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5" y="139"/>
                  </a:cubicBezTo>
                  <a:cubicBezTo>
                    <a:pt x="194" y="140"/>
                    <a:pt x="192" y="142"/>
                    <a:pt x="191" y="143"/>
                  </a:cubicBezTo>
                  <a:cubicBezTo>
                    <a:pt x="188" y="141"/>
                    <a:pt x="186" y="139"/>
                    <a:pt x="183" y="137"/>
                  </a:cubicBezTo>
                  <a:cubicBezTo>
                    <a:pt x="180" y="134"/>
                    <a:pt x="176" y="131"/>
                    <a:pt x="173" y="128"/>
                  </a:cubicBezTo>
                  <a:cubicBezTo>
                    <a:pt x="170" y="125"/>
                    <a:pt x="167" y="122"/>
                    <a:pt x="164" y="120"/>
                  </a:cubicBezTo>
                  <a:cubicBezTo>
                    <a:pt x="164" y="119"/>
                    <a:pt x="164" y="119"/>
                    <a:pt x="163" y="119"/>
                  </a:cubicBezTo>
                  <a:cubicBezTo>
                    <a:pt x="162" y="118"/>
                    <a:pt x="161" y="117"/>
                    <a:pt x="160" y="116"/>
                  </a:cubicBezTo>
                  <a:cubicBezTo>
                    <a:pt x="159" y="116"/>
                    <a:pt x="159" y="115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8" y="115"/>
                    <a:pt x="157" y="114"/>
                    <a:pt x="157" y="114"/>
                  </a:cubicBezTo>
                  <a:cubicBezTo>
                    <a:pt x="156" y="112"/>
                    <a:pt x="153" y="112"/>
                    <a:pt x="151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9" y="113"/>
                    <a:pt x="148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4" y="118"/>
                    <a:pt x="141" y="122"/>
                    <a:pt x="138" y="125"/>
                  </a:cubicBezTo>
                  <a:cubicBezTo>
                    <a:pt x="134" y="128"/>
                    <a:pt x="131" y="132"/>
                    <a:pt x="127" y="135"/>
                  </a:cubicBezTo>
                  <a:cubicBezTo>
                    <a:pt x="127" y="136"/>
                    <a:pt x="126" y="136"/>
                    <a:pt x="126" y="137"/>
                  </a:cubicBezTo>
                  <a:cubicBezTo>
                    <a:pt x="126" y="136"/>
                    <a:pt x="126" y="136"/>
                    <a:pt x="126" y="135"/>
                  </a:cubicBezTo>
                  <a:close/>
                  <a:moveTo>
                    <a:pt x="192" y="157"/>
                  </a:moveTo>
                  <a:cubicBezTo>
                    <a:pt x="189" y="159"/>
                    <a:pt x="186" y="162"/>
                    <a:pt x="183" y="164"/>
                  </a:cubicBezTo>
                  <a:cubicBezTo>
                    <a:pt x="185" y="161"/>
                    <a:pt x="188" y="158"/>
                    <a:pt x="191" y="155"/>
                  </a:cubicBezTo>
                  <a:cubicBezTo>
                    <a:pt x="192" y="156"/>
                    <a:pt x="192" y="156"/>
                    <a:pt x="192" y="157"/>
                  </a:cubicBezTo>
                  <a:close/>
                  <a:moveTo>
                    <a:pt x="160" y="167"/>
                  </a:moveTo>
                  <a:cubicBezTo>
                    <a:pt x="159" y="167"/>
                    <a:pt x="158" y="166"/>
                    <a:pt x="157" y="166"/>
                  </a:cubicBezTo>
                  <a:cubicBezTo>
                    <a:pt x="155" y="165"/>
                    <a:pt x="154" y="165"/>
                    <a:pt x="153" y="164"/>
                  </a:cubicBezTo>
                  <a:cubicBezTo>
                    <a:pt x="152" y="164"/>
                    <a:pt x="151" y="163"/>
                    <a:pt x="150" y="162"/>
                  </a:cubicBezTo>
                  <a:cubicBezTo>
                    <a:pt x="149" y="162"/>
                    <a:pt x="149" y="161"/>
                    <a:pt x="148" y="160"/>
                  </a:cubicBezTo>
                  <a:cubicBezTo>
                    <a:pt x="147" y="159"/>
                    <a:pt x="146" y="158"/>
                    <a:pt x="145" y="156"/>
                  </a:cubicBezTo>
                  <a:cubicBezTo>
                    <a:pt x="144" y="155"/>
                    <a:pt x="143" y="153"/>
                    <a:pt x="143" y="151"/>
                  </a:cubicBezTo>
                  <a:cubicBezTo>
                    <a:pt x="142" y="148"/>
                    <a:pt x="142" y="146"/>
                    <a:pt x="142" y="143"/>
                  </a:cubicBezTo>
                  <a:cubicBezTo>
                    <a:pt x="142" y="141"/>
                    <a:pt x="142" y="140"/>
                    <a:pt x="142" y="139"/>
                  </a:cubicBezTo>
                  <a:cubicBezTo>
                    <a:pt x="143" y="138"/>
                    <a:pt x="143" y="137"/>
                    <a:pt x="143" y="136"/>
                  </a:cubicBezTo>
                  <a:cubicBezTo>
                    <a:pt x="143" y="135"/>
                    <a:pt x="144" y="135"/>
                    <a:pt x="144" y="134"/>
                  </a:cubicBezTo>
                  <a:cubicBezTo>
                    <a:pt x="146" y="131"/>
                    <a:pt x="148" y="128"/>
                    <a:pt x="150" y="126"/>
                  </a:cubicBezTo>
                  <a:cubicBezTo>
                    <a:pt x="151" y="125"/>
                    <a:pt x="152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8" y="126"/>
                    <a:pt x="159" y="128"/>
                    <a:pt x="161" y="129"/>
                  </a:cubicBezTo>
                  <a:cubicBezTo>
                    <a:pt x="164" y="132"/>
                    <a:pt x="167" y="135"/>
                    <a:pt x="171" y="138"/>
                  </a:cubicBezTo>
                  <a:cubicBezTo>
                    <a:pt x="174" y="141"/>
                    <a:pt x="177" y="144"/>
                    <a:pt x="181" y="147"/>
                  </a:cubicBezTo>
                  <a:cubicBezTo>
                    <a:pt x="182" y="148"/>
                    <a:pt x="183" y="149"/>
                    <a:pt x="184" y="149"/>
                  </a:cubicBezTo>
                  <a:cubicBezTo>
                    <a:pt x="178" y="155"/>
                    <a:pt x="172" y="161"/>
                    <a:pt x="166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2" y="168"/>
                    <a:pt x="160" y="167"/>
                  </a:cubicBezTo>
                  <a:close/>
                  <a:moveTo>
                    <a:pt x="137" y="176"/>
                  </a:moveTo>
                  <a:cubicBezTo>
                    <a:pt x="135" y="175"/>
                    <a:pt x="134" y="173"/>
                    <a:pt x="132" y="171"/>
                  </a:cubicBezTo>
                  <a:cubicBezTo>
                    <a:pt x="132" y="171"/>
                    <a:pt x="132" y="170"/>
                    <a:pt x="132" y="170"/>
                  </a:cubicBezTo>
                  <a:cubicBezTo>
                    <a:pt x="134" y="168"/>
                    <a:pt x="136" y="166"/>
                    <a:pt x="138" y="163"/>
                  </a:cubicBezTo>
                  <a:cubicBezTo>
                    <a:pt x="138" y="164"/>
                    <a:pt x="139" y="164"/>
                    <a:pt x="139" y="164"/>
                  </a:cubicBezTo>
                  <a:cubicBezTo>
                    <a:pt x="140" y="165"/>
                    <a:pt x="141" y="166"/>
                    <a:pt x="142" y="167"/>
                  </a:cubicBezTo>
                  <a:cubicBezTo>
                    <a:pt x="143" y="169"/>
                    <a:pt x="145" y="170"/>
                    <a:pt x="147" y="172"/>
                  </a:cubicBezTo>
                  <a:cubicBezTo>
                    <a:pt x="149" y="173"/>
                    <a:pt x="152" y="174"/>
                    <a:pt x="154" y="175"/>
                  </a:cubicBezTo>
                  <a:cubicBezTo>
                    <a:pt x="155" y="175"/>
                    <a:pt x="156" y="176"/>
                    <a:pt x="157" y="176"/>
                  </a:cubicBezTo>
                  <a:cubicBezTo>
                    <a:pt x="157" y="177"/>
                    <a:pt x="156" y="178"/>
                    <a:pt x="155" y="178"/>
                  </a:cubicBezTo>
                  <a:cubicBezTo>
                    <a:pt x="153" y="180"/>
                    <a:pt x="151" y="182"/>
                    <a:pt x="149" y="184"/>
                  </a:cubicBezTo>
                  <a:cubicBezTo>
                    <a:pt x="147" y="184"/>
                    <a:pt x="145" y="183"/>
                    <a:pt x="143" y="182"/>
                  </a:cubicBezTo>
                  <a:cubicBezTo>
                    <a:pt x="141" y="180"/>
                    <a:pt x="139" y="178"/>
                    <a:pt x="137" y="176"/>
                  </a:cubicBezTo>
                  <a:close/>
                  <a:moveTo>
                    <a:pt x="227" y="62"/>
                  </a:move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lose/>
                  <a:moveTo>
                    <a:pt x="188" y="99"/>
                  </a:moveTo>
                  <a:cubicBezTo>
                    <a:pt x="189" y="99"/>
                    <a:pt x="190" y="99"/>
                    <a:pt x="191" y="98"/>
                  </a:cubicBezTo>
                  <a:cubicBezTo>
                    <a:pt x="192" y="98"/>
                    <a:pt x="193" y="97"/>
                    <a:pt x="194" y="95"/>
                  </a:cubicBezTo>
                  <a:cubicBezTo>
                    <a:pt x="195" y="94"/>
                    <a:pt x="197" y="93"/>
                    <a:pt x="198" y="91"/>
                  </a:cubicBezTo>
                  <a:cubicBezTo>
                    <a:pt x="199" y="92"/>
                    <a:pt x="201" y="93"/>
                    <a:pt x="202" y="93"/>
                  </a:cubicBezTo>
                  <a:cubicBezTo>
                    <a:pt x="203" y="94"/>
                    <a:pt x="204" y="94"/>
                    <a:pt x="205" y="94"/>
                  </a:cubicBezTo>
                  <a:cubicBezTo>
                    <a:pt x="206" y="94"/>
                    <a:pt x="207" y="94"/>
                    <a:pt x="208" y="93"/>
                  </a:cubicBezTo>
                  <a:cubicBezTo>
                    <a:pt x="209" y="92"/>
                    <a:pt x="209" y="90"/>
                    <a:pt x="209" y="89"/>
                  </a:cubicBezTo>
                  <a:cubicBezTo>
                    <a:pt x="209" y="88"/>
                    <a:pt x="209" y="87"/>
                    <a:pt x="208" y="86"/>
                  </a:cubicBezTo>
                  <a:cubicBezTo>
                    <a:pt x="208" y="86"/>
                    <a:pt x="208" y="86"/>
                    <a:pt x="207" y="86"/>
                  </a:cubicBezTo>
                  <a:cubicBezTo>
                    <a:pt x="207" y="85"/>
                    <a:pt x="206" y="85"/>
                    <a:pt x="205" y="84"/>
                  </a:cubicBezTo>
                  <a:cubicBezTo>
                    <a:pt x="206" y="83"/>
                    <a:pt x="207" y="82"/>
                    <a:pt x="208" y="81"/>
                  </a:cubicBezTo>
                  <a:cubicBezTo>
                    <a:pt x="208" y="82"/>
                    <a:pt x="209" y="83"/>
                    <a:pt x="210" y="84"/>
                  </a:cubicBezTo>
                  <a:cubicBezTo>
                    <a:pt x="212" y="85"/>
                    <a:pt x="215" y="85"/>
                    <a:pt x="217" y="83"/>
                  </a:cubicBezTo>
                  <a:cubicBezTo>
                    <a:pt x="218" y="81"/>
                    <a:pt x="218" y="78"/>
                    <a:pt x="216" y="77"/>
                  </a:cubicBezTo>
                  <a:cubicBezTo>
                    <a:pt x="216" y="77"/>
                    <a:pt x="216" y="77"/>
                    <a:pt x="216" y="76"/>
                  </a:cubicBezTo>
                  <a:cubicBezTo>
                    <a:pt x="215" y="76"/>
                    <a:pt x="215" y="75"/>
                    <a:pt x="214" y="75"/>
                  </a:cubicBezTo>
                  <a:cubicBezTo>
                    <a:pt x="214" y="74"/>
                    <a:pt x="215" y="74"/>
                    <a:pt x="215" y="74"/>
                  </a:cubicBezTo>
                  <a:cubicBezTo>
                    <a:pt x="216" y="74"/>
                    <a:pt x="217" y="75"/>
                    <a:pt x="218" y="76"/>
                  </a:cubicBezTo>
                  <a:cubicBezTo>
                    <a:pt x="220" y="76"/>
                    <a:pt x="221" y="77"/>
                    <a:pt x="222" y="77"/>
                  </a:cubicBezTo>
                  <a:cubicBezTo>
                    <a:pt x="223" y="77"/>
                    <a:pt x="224" y="76"/>
                    <a:pt x="225" y="75"/>
                  </a:cubicBezTo>
                  <a:cubicBezTo>
                    <a:pt x="226" y="74"/>
                    <a:pt x="226" y="73"/>
                    <a:pt x="226" y="72"/>
                  </a:cubicBezTo>
                  <a:cubicBezTo>
                    <a:pt x="226" y="71"/>
                    <a:pt x="225" y="69"/>
                    <a:pt x="225" y="69"/>
                  </a:cubicBezTo>
                  <a:cubicBezTo>
                    <a:pt x="224" y="69"/>
                    <a:pt x="224" y="69"/>
                    <a:pt x="224" y="68"/>
                  </a:cubicBezTo>
                  <a:cubicBezTo>
                    <a:pt x="223" y="68"/>
                    <a:pt x="223" y="68"/>
                    <a:pt x="222" y="67"/>
                  </a:cubicBezTo>
                  <a:cubicBezTo>
                    <a:pt x="223" y="65"/>
                    <a:pt x="225" y="64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30" y="65"/>
                    <a:pt x="233" y="68"/>
                    <a:pt x="237" y="71"/>
                  </a:cubicBezTo>
                  <a:cubicBezTo>
                    <a:pt x="238" y="73"/>
                    <a:pt x="240" y="74"/>
                    <a:pt x="242" y="75"/>
                  </a:cubicBezTo>
                  <a:cubicBezTo>
                    <a:pt x="240" y="77"/>
                    <a:pt x="238" y="79"/>
                    <a:pt x="236" y="81"/>
                  </a:cubicBezTo>
                  <a:cubicBezTo>
                    <a:pt x="236" y="81"/>
                    <a:pt x="236" y="81"/>
                    <a:pt x="236" y="81"/>
                  </a:cubicBezTo>
                  <a:cubicBezTo>
                    <a:pt x="233" y="84"/>
                    <a:pt x="230" y="87"/>
                    <a:pt x="227" y="90"/>
                  </a:cubicBezTo>
                  <a:cubicBezTo>
                    <a:pt x="224" y="92"/>
                    <a:pt x="222" y="96"/>
                    <a:pt x="219" y="99"/>
                  </a:cubicBezTo>
                  <a:cubicBezTo>
                    <a:pt x="217" y="100"/>
                    <a:pt x="216" y="101"/>
                    <a:pt x="215" y="103"/>
                  </a:cubicBezTo>
                  <a:cubicBezTo>
                    <a:pt x="213" y="104"/>
                    <a:pt x="212" y="106"/>
                    <a:pt x="211" y="108"/>
                  </a:cubicBezTo>
                  <a:cubicBezTo>
                    <a:pt x="210" y="109"/>
                    <a:pt x="209" y="110"/>
                    <a:pt x="209" y="111"/>
                  </a:cubicBezTo>
                  <a:cubicBezTo>
                    <a:pt x="209" y="112"/>
                    <a:pt x="209" y="114"/>
                    <a:pt x="210" y="115"/>
                  </a:cubicBezTo>
                  <a:cubicBezTo>
                    <a:pt x="210" y="115"/>
                    <a:pt x="211" y="116"/>
                    <a:pt x="211" y="117"/>
                  </a:cubicBezTo>
                  <a:cubicBezTo>
                    <a:pt x="212" y="118"/>
                    <a:pt x="212" y="119"/>
                    <a:pt x="213" y="119"/>
                  </a:cubicBezTo>
                  <a:cubicBezTo>
                    <a:pt x="213" y="120"/>
                    <a:pt x="214" y="121"/>
                    <a:pt x="214" y="121"/>
                  </a:cubicBezTo>
                  <a:cubicBezTo>
                    <a:pt x="215" y="123"/>
                    <a:pt x="216" y="125"/>
                    <a:pt x="217" y="127"/>
                  </a:cubicBezTo>
                  <a:cubicBezTo>
                    <a:pt x="217" y="128"/>
                    <a:pt x="217" y="129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36"/>
                    <a:pt x="217" y="138"/>
                    <a:pt x="217" y="141"/>
                  </a:cubicBezTo>
                  <a:cubicBezTo>
                    <a:pt x="217" y="143"/>
                    <a:pt x="216" y="145"/>
                    <a:pt x="216" y="147"/>
                  </a:cubicBezTo>
                  <a:cubicBezTo>
                    <a:pt x="215" y="150"/>
                    <a:pt x="213" y="154"/>
                    <a:pt x="211" y="158"/>
                  </a:cubicBezTo>
                  <a:cubicBezTo>
                    <a:pt x="208" y="162"/>
                    <a:pt x="204" y="166"/>
                    <a:pt x="201" y="170"/>
                  </a:cubicBezTo>
                  <a:cubicBezTo>
                    <a:pt x="198" y="172"/>
                    <a:pt x="196" y="174"/>
                    <a:pt x="194" y="176"/>
                  </a:cubicBezTo>
                  <a:cubicBezTo>
                    <a:pt x="191" y="178"/>
                    <a:pt x="188" y="180"/>
                    <a:pt x="186" y="182"/>
                  </a:cubicBezTo>
                  <a:cubicBezTo>
                    <a:pt x="184" y="183"/>
                    <a:pt x="182" y="184"/>
                    <a:pt x="180" y="184"/>
                  </a:cubicBezTo>
                  <a:cubicBezTo>
                    <a:pt x="178" y="185"/>
                    <a:pt x="176" y="186"/>
                    <a:pt x="173" y="186"/>
                  </a:cubicBezTo>
                  <a:cubicBezTo>
                    <a:pt x="170" y="187"/>
                    <a:pt x="167" y="188"/>
                    <a:pt x="163" y="188"/>
                  </a:cubicBezTo>
                  <a:cubicBezTo>
                    <a:pt x="162" y="188"/>
                    <a:pt x="161" y="188"/>
                    <a:pt x="160" y="188"/>
                  </a:cubicBezTo>
                  <a:cubicBezTo>
                    <a:pt x="160" y="188"/>
                    <a:pt x="160" y="188"/>
                    <a:pt x="159" y="188"/>
                  </a:cubicBezTo>
                  <a:cubicBezTo>
                    <a:pt x="161" y="186"/>
                    <a:pt x="163" y="184"/>
                    <a:pt x="165" y="182"/>
                  </a:cubicBezTo>
                  <a:cubicBezTo>
                    <a:pt x="166" y="181"/>
                    <a:pt x="168" y="179"/>
                    <a:pt x="169" y="179"/>
                  </a:cubicBezTo>
                  <a:cubicBezTo>
                    <a:pt x="169" y="179"/>
                    <a:pt x="169" y="179"/>
                    <a:pt x="169" y="179"/>
                  </a:cubicBezTo>
                  <a:cubicBezTo>
                    <a:pt x="171" y="179"/>
                    <a:pt x="174" y="178"/>
                    <a:pt x="176" y="177"/>
                  </a:cubicBezTo>
                  <a:cubicBezTo>
                    <a:pt x="177" y="177"/>
                    <a:pt x="179" y="176"/>
                    <a:pt x="180" y="176"/>
                  </a:cubicBezTo>
                  <a:cubicBezTo>
                    <a:pt x="181" y="175"/>
                    <a:pt x="182" y="175"/>
                    <a:pt x="183" y="174"/>
                  </a:cubicBezTo>
                  <a:cubicBezTo>
                    <a:pt x="186" y="173"/>
                    <a:pt x="188" y="171"/>
                    <a:pt x="190" y="170"/>
                  </a:cubicBezTo>
                  <a:cubicBezTo>
                    <a:pt x="192" y="169"/>
                    <a:pt x="194" y="168"/>
                    <a:pt x="195" y="166"/>
                  </a:cubicBezTo>
                  <a:cubicBezTo>
                    <a:pt x="197" y="165"/>
                    <a:pt x="198" y="164"/>
                    <a:pt x="199" y="163"/>
                  </a:cubicBezTo>
                  <a:cubicBezTo>
                    <a:pt x="200" y="162"/>
                    <a:pt x="201" y="161"/>
                    <a:pt x="201" y="161"/>
                  </a:cubicBezTo>
                  <a:cubicBezTo>
                    <a:pt x="202" y="160"/>
                    <a:pt x="202" y="159"/>
                    <a:pt x="202" y="158"/>
                  </a:cubicBezTo>
                  <a:cubicBezTo>
                    <a:pt x="203" y="157"/>
                    <a:pt x="203" y="156"/>
                    <a:pt x="203" y="156"/>
                  </a:cubicBezTo>
                  <a:cubicBezTo>
                    <a:pt x="202" y="153"/>
                    <a:pt x="200" y="151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201" y="147"/>
                    <a:pt x="203" y="144"/>
                    <a:pt x="206" y="142"/>
                  </a:cubicBezTo>
                  <a:cubicBezTo>
                    <a:pt x="207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5"/>
                  </a:cubicBezTo>
                  <a:cubicBezTo>
                    <a:pt x="209" y="123"/>
                    <a:pt x="208" y="122"/>
                    <a:pt x="206" y="120"/>
                  </a:cubicBezTo>
                  <a:cubicBezTo>
                    <a:pt x="203" y="117"/>
                    <a:pt x="200" y="113"/>
                    <a:pt x="197" y="110"/>
                  </a:cubicBezTo>
                  <a:cubicBezTo>
                    <a:pt x="194" y="106"/>
                    <a:pt x="191" y="102"/>
                    <a:pt x="188" y="99"/>
                  </a:cubicBezTo>
                  <a:cubicBezTo>
                    <a:pt x="188" y="99"/>
                    <a:pt x="188" y="99"/>
                    <a:pt x="188" y="99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54" y="137"/>
                  </a:move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3" y="100"/>
                    <a:pt x="20" y="96"/>
                    <a:pt x="17" y="93"/>
                  </a:cubicBezTo>
                  <a:cubicBezTo>
                    <a:pt x="15" y="90"/>
                    <a:pt x="13" y="88"/>
                    <a:pt x="11" y="85"/>
                  </a:cubicBezTo>
                  <a:cubicBezTo>
                    <a:pt x="17" y="79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7"/>
                  </a:cubicBezTo>
                  <a:cubicBezTo>
                    <a:pt x="54" y="43"/>
                    <a:pt x="57" y="40"/>
                    <a:pt x="60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3" y="24"/>
                    <a:pt x="77" y="21"/>
                    <a:pt x="80" y="18"/>
                  </a:cubicBezTo>
                  <a:cubicBezTo>
                    <a:pt x="83" y="15"/>
                    <a:pt x="86" y="12"/>
                    <a:pt x="89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6" y="23"/>
                    <a:pt x="109" y="26"/>
                    <a:pt x="111" y="29"/>
                  </a:cubicBezTo>
                  <a:cubicBezTo>
                    <a:pt x="114" y="32"/>
                    <a:pt x="117" y="36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49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1"/>
                  </a:cubicBezTo>
                  <a:cubicBezTo>
                    <a:pt x="167" y="91"/>
                    <a:pt x="168" y="91"/>
                    <a:pt x="168" y="91"/>
                  </a:cubicBezTo>
                  <a:cubicBezTo>
                    <a:pt x="165" y="92"/>
                    <a:pt x="162" y="92"/>
                    <a:pt x="160" y="93"/>
                  </a:cubicBezTo>
                  <a:cubicBezTo>
                    <a:pt x="157" y="94"/>
                    <a:pt x="155" y="95"/>
                    <a:pt x="153" y="96"/>
                  </a:cubicBezTo>
                  <a:cubicBezTo>
                    <a:pt x="150" y="97"/>
                    <a:pt x="148" y="99"/>
                    <a:pt x="146" y="100"/>
                  </a:cubicBezTo>
                  <a:cubicBezTo>
                    <a:pt x="142" y="103"/>
                    <a:pt x="138" y="106"/>
                    <a:pt x="134" y="110"/>
                  </a:cubicBezTo>
                  <a:cubicBezTo>
                    <a:pt x="134" y="109"/>
                    <a:pt x="134" y="109"/>
                    <a:pt x="133" y="108"/>
                  </a:cubicBezTo>
                  <a:cubicBezTo>
                    <a:pt x="132" y="108"/>
                    <a:pt x="131" y="107"/>
                    <a:pt x="130" y="107"/>
                  </a:cubicBezTo>
                  <a:cubicBezTo>
                    <a:pt x="129" y="107"/>
                    <a:pt x="128" y="108"/>
                    <a:pt x="127" y="108"/>
                  </a:cubicBezTo>
                  <a:cubicBezTo>
                    <a:pt x="127" y="108"/>
                    <a:pt x="127" y="109"/>
                    <a:pt x="127" y="109"/>
                  </a:cubicBezTo>
                  <a:cubicBezTo>
                    <a:pt x="123" y="112"/>
                    <a:pt x="120" y="115"/>
                    <a:pt x="117" y="118"/>
                  </a:cubicBezTo>
                  <a:cubicBezTo>
                    <a:pt x="114" y="122"/>
                    <a:pt x="111" y="125"/>
                    <a:pt x="107" y="128"/>
                  </a:cubicBezTo>
                  <a:cubicBezTo>
                    <a:pt x="104" y="131"/>
                    <a:pt x="101" y="134"/>
                    <a:pt x="98" y="137"/>
                  </a:cubicBezTo>
                  <a:cubicBezTo>
                    <a:pt x="95" y="141"/>
                    <a:pt x="92" y="145"/>
                    <a:pt x="89" y="148"/>
                  </a:cubicBezTo>
                  <a:cubicBezTo>
                    <a:pt x="87" y="150"/>
                    <a:pt x="87" y="153"/>
                    <a:pt x="89" y="155"/>
                  </a:cubicBezTo>
                  <a:cubicBezTo>
                    <a:pt x="91" y="156"/>
                    <a:pt x="94" y="156"/>
                    <a:pt x="95" y="154"/>
                  </a:cubicBezTo>
                  <a:cubicBezTo>
                    <a:pt x="99" y="151"/>
                    <a:pt x="102" y="148"/>
                    <a:pt x="105" y="144"/>
                  </a:cubicBezTo>
                  <a:cubicBezTo>
                    <a:pt x="108" y="141"/>
                    <a:pt x="111" y="138"/>
                    <a:pt x="114" y="134"/>
                  </a:cubicBezTo>
                  <a:cubicBezTo>
                    <a:pt x="116" y="133"/>
                    <a:pt x="117" y="132"/>
                    <a:pt x="118" y="130"/>
                  </a:cubicBezTo>
                  <a:cubicBezTo>
                    <a:pt x="118" y="131"/>
                    <a:pt x="117" y="133"/>
                    <a:pt x="117" y="134"/>
                  </a:cubicBezTo>
                  <a:cubicBezTo>
                    <a:pt x="116" y="137"/>
                    <a:pt x="115" y="139"/>
                    <a:pt x="115" y="142"/>
                  </a:cubicBezTo>
                  <a:cubicBezTo>
                    <a:pt x="114" y="144"/>
                    <a:pt x="114" y="147"/>
                    <a:pt x="114" y="149"/>
                  </a:cubicBezTo>
                  <a:cubicBezTo>
                    <a:pt x="112" y="151"/>
                    <a:pt x="110" y="154"/>
                    <a:pt x="107" y="156"/>
                  </a:cubicBezTo>
                  <a:cubicBezTo>
                    <a:pt x="105" y="159"/>
                    <a:pt x="103" y="161"/>
                    <a:pt x="101" y="163"/>
                  </a:cubicBezTo>
                  <a:cubicBezTo>
                    <a:pt x="99" y="165"/>
                    <a:pt x="99" y="168"/>
                    <a:pt x="101" y="170"/>
                  </a:cubicBezTo>
                  <a:cubicBezTo>
                    <a:pt x="103" y="171"/>
                    <a:pt x="106" y="171"/>
                    <a:pt x="108" y="169"/>
                  </a:cubicBezTo>
                  <a:cubicBezTo>
                    <a:pt x="111" y="166"/>
                    <a:pt x="113" y="163"/>
                    <a:pt x="116" y="161"/>
                  </a:cubicBezTo>
                  <a:cubicBezTo>
                    <a:pt x="117" y="162"/>
                    <a:pt x="117" y="163"/>
                    <a:pt x="118" y="165"/>
                  </a:cubicBezTo>
                  <a:cubicBezTo>
                    <a:pt x="118" y="166"/>
                    <a:pt x="119" y="167"/>
                    <a:pt x="120" y="169"/>
                  </a:cubicBezTo>
                  <a:cubicBezTo>
                    <a:pt x="117" y="171"/>
                    <a:pt x="115" y="174"/>
                    <a:pt x="112" y="176"/>
                  </a:cubicBezTo>
                  <a:cubicBezTo>
                    <a:pt x="110" y="178"/>
                    <a:pt x="111" y="181"/>
                    <a:pt x="113" y="183"/>
                  </a:cubicBezTo>
                  <a:cubicBezTo>
                    <a:pt x="113" y="183"/>
                    <a:pt x="115" y="184"/>
                    <a:pt x="116" y="184"/>
                  </a:cubicBezTo>
                  <a:cubicBezTo>
                    <a:pt x="117" y="184"/>
                    <a:pt x="118" y="183"/>
                    <a:pt x="119" y="182"/>
                  </a:cubicBezTo>
                  <a:cubicBezTo>
                    <a:pt x="121" y="180"/>
                    <a:pt x="123" y="179"/>
                    <a:pt x="125" y="177"/>
                  </a:cubicBezTo>
                  <a:cubicBezTo>
                    <a:pt x="125" y="177"/>
                    <a:pt x="126" y="178"/>
                    <a:pt x="126" y="178"/>
                  </a:cubicBezTo>
                  <a:cubicBezTo>
                    <a:pt x="126" y="179"/>
                    <a:pt x="127" y="179"/>
                    <a:pt x="128" y="180"/>
                  </a:cubicBezTo>
                  <a:cubicBezTo>
                    <a:pt x="126" y="182"/>
                    <a:pt x="124" y="184"/>
                    <a:pt x="122" y="186"/>
                  </a:cubicBezTo>
                  <a:cubicBezTo>
                    <a:pt x="121" y="188"/>
                    <a:pt x="121" y="191"/>
                    <a:pt x="123" y="192"/>
                  </a:cubicBezTo>
                  <a:cubicBezTo>
                    <a:pt x="125" y="194"/>
                    <a:pt x="128" y="194"/>
                    <a:pt x="129" y="192"/>
                  </a:cubicBezTo>
                  <a:cubicBezTo>
                    <a:pt x="131" y="190"/>
                    <a:pt x="133" y="188"/>
                    <a:pt x="134" y="187"/>
                  </a:cubicBezTo>
                  <a:cubicBezTo>
                    <a:pt x="135" y="187"/>
                    <a:pt x="136" y="188"/>
                    <a:pt x="137" y="189"/>
                  </a:cubicBezTo>
                  <a:cubicBezTo>
                    <a:pt x="139" y="190"/>
                    <a:pt x="141" y="191"/>
                    <a:pt x="142" y="191"/>
                  </a:cubicBezTo>
                  <a:cubicBezTo>
                    <a:pt x="137" y="197"/>
                    <a:pt x="131" y="202"/>
                    <a:pt x="125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1"/>
                    <a:pt x="118" y="210"/>
                    <a:pt x="118" y="210"/>
                  </a:cubicBezTo>
                  <a:cubicBezTo>
                    <a:pt x="117" y="210"/>
                    <a:pt x="116" y="209"/>
                    <a:pt x="116" y="208"/>
                  </a:cubicBezTo>
                  <a:cubicBezTo>
                    <a:pt x="115" y="207"/>
                    <a:pt x="114" y="207"/>
                    <a:pt x="113" y="206"/>
                  </a:cubicBezTo>
                  <a:cubicBezTo>
                    <a:pt x="112" y="204"/>
                    <a:pt x="110" y="203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2" y="183"/>
                    <a:pt x="86" y="175"/>
                    <a:pt x="79" y="168"/>
                  </a:cubicBezTo>
                  <a:cubicBezTo>
                    <a:pt x="77" y="165"/>
                    <a:pt x="75" y="162"/>
                    <a:pt x="72" y="159"/>
                  </a:cubicBezTo>
                  <a:cubicBezTo>
                    <a:pt x="66" y="152"/>
                    <a:pt x="60" y="145"/>
                    <a:pt x="5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3" name="Freeform 46">
              <a:extLst>
                <a:ext uri="{FF2B5EF4-FFF2-40B4-BE49-F238E27FC236}">
                  <a16:creationId xmlns:a16="http://schemas.microsoft.com/office/drawing/2014/main" id="{D9459E7F-AD26-463E-9B8D-4C03D1BF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5" y="185896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4" name="Freeform 47">
              <a:extLst>
                <a:ext uri="{FF2B5EF4-FFF2-40B4-BE49-F238E27FC236}">
                  <a16:creationId xmlns:a16="http://schemas.microsoft.com/office/drawing/2014/main" id="{42F46B96-3883-4A0F-91CC-D83921007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5" name="Freeform 48">
              <a:extLst>
                <a:ext uri="{FF2B5EF4-FFF2-40B4-BE49-F238E27FC236}">
                  <a16:creationId xmlns:a16="http://schemas.microsoft.com/office/drawing/2014/main" id="{79CE9E71-E2FF-493A-A088-8706DCD1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6" name="Freeform 49">
              <a:extLst>
                <a:ext uri="{FF2B5EF4-FFF2-40B4-BE49-F238E27FC236}">
                  <a16:creationId xmlns:a16="http://schemas.microsoft.com/office/drawing/2014/main" id="{94CBD147-86E5-43E5-913D-C6A4757B0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1876426"/>
              <a:ext cx="63500" cy="71438"/>
            </a:xfrm>
            <a:custGeom>
              <a:avLst/>
              <a:gdLst>
                <a:gd name="T0" fmla="*/ 2 w 37"/>
                <a:gd name="T1" fmla="*/ 15 h 42"/>
                <a:gd name="T2" fmla="*/ 9 w 37"/>
                <a:gd name="T3" fmla="*/ 28 h 42"/>
                <a:gd name="T4" fmla="*/ 15 w 37"/>
                <a:gd name="T5" fmla="*/ 39 h 42"/>
                <a:gd name="T6" fmla="*/ 21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4 w 37"/>
                <a:gd name="T15" fmla="*/ 20 h 42"/>
                <a:gd name="T16" fmla="*/ 30 w 37"/>
                <a:gd name="T17" fmla="*/ 24 h 42"/>
                <a:gd name="T18" fmla="*/ 33 w 37"/>
                <a:gd name="T19" fmla="*/ 25 h 42"/>
                <a:gd name="T20" fmla="*/ 36 w 37"/>
                <a:gd name="T21" fmla="*/ 22 h 42"/>
                <a:gd name="T22" fmla="*/ 37 w 37"/>
                <a:gd name="T23" fmla="*/ 19 h 42"/>
                <a:gd name="T24" fmla="*/ 34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0 w 37"/>
                <a:gd name="T39" fmla="*/ 3 h 42"/>
                <a:gd name="T40" fmla="*/ 0 w 37"/>
                <a:gd name="T41" fmla="*/ 8 h 42"/>
                <a:gd name="T42" fmla="*/ 2 w 37"/>
                <a:gd name="T43" fmla="*/ 15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5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5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2"/>
                    <a:pt x="19" y="42"/>
                    <a:pt x="21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30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4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5" y="17"/>
                    <a:pt x="34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5"/>
                  </a:cubicBezTo>
                  <a:close/>
                  <a:moveTo>
                    <a:pt x="15" y="13"/>
                  </a:moveTo>
                  <a:cubicBezTo>
                    <a:pt x="15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3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7" name="Freeform 50">
              <a:extLst>
                <a:ext uri="{FF2B5EF4-FFF2-40B4-BE49-F238E27FC236}">
                  <a16:creationId xmlns:a16="http://schemas.microsoft.com/office/drawing/2014/main" id="{FE327914-1BF8-48E9-90AA-118B4ABF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975" y="18415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1 w 22"/>
                <a:gd name="T3" fmla="*/ 16 h 21"/>
                <a:gd name="T4" fmla="*/ 13 w 22"/>
                <a:gd name="T5" fmla="*/ 18 h 21"/>
                <a:gd name="T6" fmla="*/ 20 w 22"/>
                <a:gd name="T7" fmla="*/ 18 h 21"/>
                <a:gd name="T8" fmla="*/ 20 w 22"/>
                <a:gd name="T9" fmla="*/ 12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2 h 21"/>
                <a:gd name="T16" fmla="*/ 13 w 22"/>
                <a:gd name="T17" fmla="*/ 2 h 21"/>
                <a:gd name="T18" fmla="*/ 12 w 22"/>
                <a:gd name="T19" fmla="*/ 4 h 21"/>
                <a:gd name="T20" fmla="*/ 10 w 22"/>
                <a:gd name="T21" fmla="*/ 2 h 21"/>
                <a:gd name="T22" fmla="*/ 4 w 22"/>
                <a:gd name="T23" fmla="*/ 2 h 21"/>
                <a:gd name="T24" fmla="*/ 3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5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2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4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2" y="20"/>
                    <a:pt x="5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8" name="Freeform 51">
              <a:extLst>
                <a:ext uri="{FF2B5EF4-FFF2-40B4-BE49-F238E27FC236}">
                  <a16:creationId xmlns:a16="http://schemas.microsoft.com/office/drawing/2014/main" id="{B6DC9D59-FF6A-4065-979B-31444C00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1920876"/>
              <a:ext cx="50800" cy="50800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5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6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5" y="6"/>
                  </a:cubicBezTo>
                  <a:cubicBezTo>
                    <a:pt x="14" y="8"/>
                    <a:pt x="12" y="9"/>
                    <a:pt x="11" y="11"/>
                  </a:cubicBezTo>
                  <a:cubicBezTo>
                    <a:pt x="8" y="14"/>
                    <a:pt x="4" y="18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3" y="29"/>
                    <a:pt x="6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6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6" y="1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9" name="Freeform 52">
              <a:extLst>
                <a:ext uri="{FF2B5EF4-FFF2-40B4-BE49-F238E27FC236}">
                  <a16:creationId xmlns:a16="http://schemas.microsoft.com/office/drawing/2014/main" id="{0DA32ECD-B836-460A-A377-BF047DA52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1966913"/>
              <a:ext cx="23812" cy="25400"/>
            </a:xfrm>
            <a:custGeom>
              <a:avLst/>
              <a:gdLst>
                <a:gd name="T0" fmla="*/ 6 w 14"/>
                <a:gd name="T1" fmla="*/ 2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3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0" name="Freeform 53">
              <a:extLst>
                <a:ext uri="{FF2B5EF4-FFF2-40B4-BE49-F238E27FC236}">
                  <a16:creationId xmlns:a16="http://schemas.microsoft.com/office/drawing/2014/main" id="{D080324F-C124-4886-8803-744A2EE6D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1946276"/>
              <a:ext cx="101600" cy="100013"/>
            </a:xfrm>
            <a:custGeom>
              <a:avLst/>
              <a:gdLst>
                <a:gd name="T0" fmla="*/ 9 w 60"/>
                <a:gd name="T1" fmla="*/ 43 h 58"/>
                <a:gd name="T2" fmla="*/ 2 w 60"/>
                <a:gd name="T3" fmla="*/ 50 h 58"/>
                <a:gd name="T4" fmla="*/ 2 w 60"/>
                <a:gd name="T5" fmla="*/ 56 h 58"/>
                <a:gd name="T6" fmla="*/ 9 w 60"/>
                <a:gd name="T7" fmla="*/ 56 h 58"/>
                <a:gd name="T8" fmla="*/ 22 w 60"/>
                <a:gd name="T9" fmla="*/ 43 h 58"/>
                <a:gd name="T10" fmla="*/ 32 w 60"/>
                <a:gd name="T11" fmla="*/ 33 h 58"/>
                <a:gd name="T12" fmla="*/ 42 w 60"/>
                <a:gd name="T13" fmla="*/ 23 h 58"/>
                <a:gd name="T14" fmla="*/ 53 w 60"/>
                <a:gd name="T15" fmla="*/ 12 h 58"/>
                <a:gd name="T16" fmla="*/ 58 w 60"/>
                <a:gd name="T17" fmla="*/ 7 h 58"/>
                <a:gd name="T18" fmla="*/ 58 w 60"/>
                <a:gd name="T19" fmla="*/ 1 h 58"/>
                <a:gd name="T20" fmla="*/ 55 w 60"/>
                <a:gd name="T21" fmla="*/ 0 h 58"/>
                <a:gd name="T22" fmla="*/ 52 w 60"/>
                <a:gd name="T23" fmla="*/ 1 h 58"/>
                <a:gd name="T24" fmla="*/ 51 w 60"/>
                <a:gd name="T25" fmla="*/ 1 h 58"/>
                <a:gd name="T26" fmla="*/ 40 w 60"/>
                <a:gd name="T27" fmla="*/ 11 h 58"/>
                <a:gd name="T28" fmla="*/ 30 w 60"/>
                <a:gd name="T29" fmla="*/ 22 h 58"/>
                <a:gd name="T30" fmla="*/ 9 w 60"/>
                <a:gd name="T31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8">
                  <a:moveTo>
                    <a:pt x="9" y="43"/>
                  </a:moveTo>
                  <a:cubicBezTo>
                    <a:pt x="6" y="45"/>
                    <a:pt x="4" y="47"/>
                    <a:pt x="2" y="50"/>
                  </a:cubicBezTo>
                  <a:cubicBezTo>
                    <a:pt x="0" y="51"/>
                    <a:pt x="0" y="55"/>
                    <a:pt x="2" y="56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7" y="47"/>
                    <a:pt x="22" y="43"/>
                  </a:cubicBezTo>
                  <a:cubicBezTo>
                    <a:pt x="25" y="40"/>
                    <a:pt x="29" y="36"/>
                    <a:pt x="32" y="33"/>
                  </a:cubicBezTo>
                  <a:cubicBezTo>
                    <a:pt x="36" y="30"/>
                    <a:pt x="39" y="26"/>
                    <a:pt x="42" y="23"/>
                  </a:cubicBezTo>
                  <a:cubicBezTo>
                    <a:pt x="46" y="19"/>
                    <a:pt x="49" y="16"/>
                    <a:pt x="53" y="12"/>
                  </a:cubicBezTo>
                  <a:cubicBezTo>
                    <a:pt x="55" y="11"/>
                    <a:pt x="56" y="9"/>
                    <a:pt x="58" y="7"/>
                  </a:cubicBezTo>
                  <a:cubicBezTo>
                    <a:pt x="60" y="6"/>
                    <a:pt x="60" y="2"/>
                    <a:pt x="58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3" y="0"/>
                    <a:pt x="52" y="0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48" y="5"/>
                    <a:pt x="44" y="8"/>
                    <a:pt x="40" y="11"/>
                  </a:cubicBezTo>
                  <a:cubicBezTo>
                    <a:pt x="37" y="15"/>
                    <a:pt x="34" y="18"/>
                    <a:pt x="30" y="22"/>
                  </a:cubicBezTo>
                  <a:cubicBezTo>
                    <a:pt x="23" y="29"/>
                    <a:pt x="16" y="36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1" name="Freeform 54">
              <a:extLst>
                <a:ext uri="{FF2B5EF4-FFF2-40B4-BE49-F238E27FC236}">
                  <a16:creationId xmlns:a16="http://schemas.microsoft.com/office/drawing/2014/main" id="{E7A328A4-6514-4860-A51F-7457AE7EB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1971676"/>
              <a:ext cx="47625" cy="50800"/>
            </a:xfrm>
            <a:custGeom>
              <a:avLst/>
              <a:gdLst>
                <a:gd name="T0" fmla="*/ 22 w 28"/>
                <a:gd name="T1" fmla="*/ 13 h 30"/>
                <a:gd name="T2" fmla="*/ 27 w 28"/>
                <a:gd name="T3" fmla="*/ 8 h 30"/>
                <a:gd name="T4" fmla="*/ 26 w 28"/>
                <a:gd name="T5" fmla="*/ 1 h 30"/>
                <a:gd name="T6" fmla="*/ 20 w 28"/>
                <a:gd name="T7" fmla="*/ 1 h 30"/>
                <a:gd name="T8" fmla="*/ 20 w 28"/>
                <a:gd name="T9" fmla="*/ 1 h 30"/>
                <a:gd name="T10" fmla="*/ 11 w 28"/>
                <a:gd name="T11" fmla="*/ 12 h 30"/>
                <a:gd name="T12" fmla="*/ 2 w 28"/>
                <a:gd name="T13" fmla="*/ 22 h 30"/>
                <a:gd name="T14" fmla="*/ 2 w 28"/>
                <a:gd name="T15" fmla="*/ 28 h 30"/>
                <a:gd name="T16" fmla="*/ 9 w 28"/>
                <a:gd name="T17" fmla="*/ 28 h 30"/>
                <a:gd name="T18" fmla="*/ 18 w 28"/>
                <a:gd name="T19" fmla="*/ 18 h 30"/>
                <a:gd name="T20" fmla="*/ 22 w 28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2" y="13"/>
                  </a:moveTo>
                  <a:cubicBezTo>
                    <a:pt x="24" y="11"/>
                    <a:pt x="25" y="10"/>
                    <a:pt x="27" y="8"/>
                  </a:cubicBezTo>
                  <a:cubicBezTo>
                    <a:pt x="28" y="6"/>
                    <a:pt x="28" y="3"/>
                    <a:pt x="26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5"/>
                    <a:pt x="14" y="8"/>
                    <a:pt x="11" y="12"/>
                  </a:cubicBezTo>
                  <a:cubicBezTo>
                    <a:pt x="8" y="15"/>
                    <a:pt x="5" y="18"/>
                    <a:pt x="2" y="22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4" y="30"/>
                    <a:pt x="7" y="30"/>
                    <a:pt x="9" y="28"/>
                  </a:cubicBezTo>
                  <a:cubicBezTo>
                    <a:pt x="12" y="25"/>
                    <a:pt x="15" y="21"/>
                    <a:pt x="18" y="18"/>
                  </a:cubicBezTo>
                  <a:cubicBezTo>
                    <a:pt x="19" y="16"/>
                    <a:pt x="21" y="15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2" name="Freeform 55">
              <a:extLst>
                <a:ext uri="{FF2B5EF4-FFF2-40B4-BE49-F238E27FC236}">
                  <a16:creationId xmlns:a16="http://schemas.microsoft.com/office/drawing/2014/main" id="{88ADB77E-B9DE-4C11-B732-D774B913B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25" y="1960563"/>
              <a:ext cx="398462" cy="377825"/>
            </a:xfrm>
            <a:custGeom>
              <a:avLst/>
              <a:gdLst>
                <a:gd name="T0" fmla="*/ 226 w 233"/>
                <a:gd name="T1" fmla="*/ 112 h 219"/>
                <a:gd name="T2" fmla="*/ 201 w 233"/>
                <a:gd name="T3" fmla="*/ 19 h 219"/>
                <a:gd name="T4" fmla="*/ 173 w 233"/>
                <a:gd name="T5" fmla="*/ 10 h 219"/>
                <a:gd name="T6" fmla="*/ 155 w 233"/>
                <a:gd name="T7" fmla="*/ 5 h 219"/>
                <a:gd name="T8" fmla="*/ 150 w 233"/>
                <a:gd name="T9" fmla="*/ 24 h 219"/>
                <a:gd name="T10" fmla="*/ 120 w 233"/>
                <a:gd name="T11" fmla="*/ 9 h 219"/>
                <a:gd name="T12" fmla="*/ 112 w 233"/>
                <a:gd name="T13" fmla="*/ 24 h 219"/>
                <a:gd name="T14" fmla="*/ 93 w 233"/>
                <a:gd name="T15" fmla="*/ 22 h 219"/>
                <a:gd name="T16" fmla="*/ 72 w 233"/>
                <a:gd name="T17" fmla="*/ 27 h 219"/>
                <a:gd name="T18" fmla="*/ 56 w 233"/>
                <a:gd name="T19" fmla="*/ 34 h 219"/>
                <a:gd name="T20" fmla="*/ 40 w 233"/>
                <a:gd name="T21" fmla="*/ 29 h 219"/>
                <a:gd name="T22" fmla="*/ 27 w 233"/>
                <a:gd name="T23" fmla="*/ 53 h 219"/>
                <a:gd name="T24" fmla="*/ 3 w 233"/>
                <a:gd name="T25" fmla="*/ 76 h 219"/>
                <a:gd name="T26" fmla="*/ 4 w 233"/>
                <a:gd name="T27" fmla="*/ 111 h 219"/>
                <a:gd name="T28" fmla="*/ 27 w 233"/>
                <a:gd name="T29" fmla="*/ 216 h 219"/>
                <a:gd name="T30" fmla="*/ 59 w 233"/>
                <a:gd name="T31" fmla="*/ 217 h 219"/>
                <a:gd name="T32" fmla="*/ 145 w 233"/>
                <a:gd name="T33" fmla="*/ 199 h 219"/>
                <a:gd name="T34" fmla="*/ 190 w 233"/>
                <a:gd name="T35" fmla="*/ 193 h 219"/>
                <a:gd name="T36" fmla="*/ 220 w 233"/>
                <a:gd name="T37" fmla="*/ 171 h 219"/>
                <a:gd name="T38" fmla="*/ 223 w 233"/>
                <a:gd name="T39" fmla="*/ 155 h 219"/>
                <a:gd name="T40" fmla="*/ 162 w 233"/>
                <a:gd name="T41" fmla="*/ 12 h 219"/>
                <a:gd name="T42" fmla="*/ 163 w 233"/>
                <a:gd name="T43" fmla="*/ 34 h 219"/>
                <a:gd name="T44" fmla="*/ 164 w 233"/>
                <a:gd name="T45" fmla="*/ 34 h 219"/>
                <a:gd name="T46" fmla="*/ 163 w 233"/>
                <a:gd name="T47" fmla="*/ 34 h 219"/>
                <a:gd name="T48" fmla="*/ 123 w 233"/>
                <a:gd name="T49" fmla="*/ 20 h 219"/>
                <a:gd name="T50" fmla="*/ 126 w 233"/>
                <a:gd name="T51" fmla="*/ 44 h 219"/>
                <a:gd name="T52" fmla="*/ 124 w 233"/>
                <a:gd name="T53" fmla="*/ 44 h 219"/>
                <a:gd name="T54" fmla="*/ 125 w 233"/>
                <a:gd name="T55" fmla="*/ 46 h 219"/>
                <a:gd name="T56" fmla="*/ 124 w 233"/>
                <a:gd name="T57" fmla="*/ 45 h 219"/>
                <a:gd name="T58" fmla="*/ 82 w 233"/>
                <a:gd name="T59" fmla="*/ 27 h 219"/>
                <a:gd name="T60" fmla="*/ 86 w 233"/>
                <a:gd name="T61" fmla="*/ 28 h 219"/>
                <a:gd name="T62" fmla="*/ 85 w 233"/>
                <a:gd name="T63" fmla="*/ 53 h 219"/>
                <a:gd name="T64" fmla="*/ 85 w 233"/>
                <a:gd name="T65" fmla="*/ 53 h 219"/>
                <a:gd name="T66" fmla="*/ 46 w 233"/>
                <a:gd name="T67" fmla="*/ 36 h 219"/>
                <a:gd name="T68" fmla="*/ 49 w 233"/>
                <a:gd name="T69" fmla="*/ 60 h 219"/>
                <a:gd name="T70" fmla="*/ 46 w 233"/>
                <a:gd name="T71" fmla="*/ 56 h 219"/>
                <a:gd name="T72" fmla="*/ 39 w 233"/>
                <a:gd name="T73" fmla="*/ 65 h 219"/>
                <a:gd name="T74" fmla="*/ 56 w 233"/>
                <a:gd name="T75" fmla="*/ 67 h 219"/>
                <a:gd name="T76" fmla="*/ 83 w 233"/>
                <a:gd name="T77" fmla="*/ 62 h 219"/>
                <a:gd name="T78" fmla="*/ 114 w 233"/>
                <a:gd name="T79" fmla="*/ 41 h 219"/>
                <a:gd name="T80" fmla="*/ 128 w 233"/>
                <a:gd name="T81" fmla="*/ 55 h 219"/>
                <a:gd name="T82" fmla="*/ 137 w 233"/>
                <a:gd name="T83" fmla="*/ 37 h 219"/>
                <a:gd name="T84" fmla="*/ 161 w 233"/>
                <a:gd name="T85" fmla="*/ 43 h 219"/>
                <a:gd name="T86" fmla="*/ 176 w 233"/>
                <a:gd name="T87" fmla="*/ 28 h 219"/>
                <a:gd name="T88" fmla="*/ 199 w 233"/>
                <a:gd name="T89" fmla="*/ 49 h 219"/>
                <a:gd name="T90" fmla="*/ 60 w 233"/>
                <a:gd name="T91" fmla="*/ 79 h 219"/>
                <a:gd name="T92" fmla="*/ 206 w 233"/>
                <a:gd name="T93" fmla="*/ 180 h 219"/>
                <a:gd name="T94" fmla="*/ 179 w 233"/>
                <a:gd name="T95" fmla="*/ 185 h 219"/>
                <a:gd name="T96" fmla="*/ 94 w 233"/>
                <a:gd name="T97" fmla="*/ 201 h 219"/>
                <a:gd name="T98" fmla="*/ 32 w 233"/>
                <a:gd name="T99" fmla="*/ 205 h 219"/>
                <a:gd name="T100" fmla="*/ 12 w 233"/>
                <a:gd name="T101" fmla="*/ 101 h 219"/>
                <a:gd name="T102" fmla="*/ 18 w 233"/>
                <a:gd name="T103" fmla="*/ 92 h 219"/>
                <a:gd name="T104" fmla="*/ 84 w 233"/>
                <a:gd name="T105" fmla="*/ 190 h 219"/>
                <a:gd name="T106" fmla="*/ 167 w 233"/>
                <a:gd name="T107" fmla="*/ 176 h 219"/>
                <a:gd name="T108" fmla="*/ 204 w 233"/>
                <a:gd name="T109" fmla="*/ 169 h 219"/>
                <a:gd name="T110" fmla="*/ 207 w 233"/>
                <a:gd name="T111" fmla="*/ 159 h 219"/>
                <a:gd name="T112" fmla="*/ 169 w 233"/>
                <a:gd name="T113" fmla="*/ 166 h 219"/>
                <a:gd name="T114" fmla="*/ 83 w 233"/>
                <a:gd name="T115" fmla="*/ 181 h 219"/>
                <a:gd name="T116" fmla="*/ 33 w 233"/>
                <a:gd name="T117" fmla="*/ 119 h 219"/>
                <a:gd name="T118" fmla="*/ 140 w 233"/>
                <a:gd name="T119" fmla="*/ 71 h 219"/>
                <a:gd name="T120" fmla="*/ 221 w 233"/>
                <a:gd name="T121" fmla="*/ 13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219">
                  <a:moveTo>
                    <a:pt x="224" y="165"/>
                  </a:moveTo>
                  <a:cubicBezTo>
                    <a:pt x="225" y="164"/>
                    <a:pt x="226" y="164"/>
                    <a:pt x="227" y="164"/>
                  </a:cubicBezTo>
                  <a:cubicBezTo>
                    <a:pt x="229" y="163"/>
                    <a:pt x="230" y="162"/>
                    <a:pt x="231" y="161"/>
                  </a:cubicBezTo>
                  <a:cubicBezTo>
                    <a:pt x="232" y="160"/>
                    <a:pt x="232" y="159"/>
                    <a:pt x="232" y="158"/>
                  </a:cubicBezTo>
                  <a:cubicBezTo>
                    <a:pt x="233" y="157"/>
                    <a:pt x="233" y="156"/>
                    <a:pt x="233" y="155"/>
                  </a:cubicBezTo>
                  <a:cubicBezTo>
                    <a:pt x="233" y="150"/>
                    <a:pt x="232" y="146"/>
                    <a:pt x="231" y="141"/>
                  </a:cubicBezTo>
                  <a:cubicBezTo>
                    <a:pt x="231" y="136"/>
                    <a:pt x="230" y="131"/>
                    <a:pt x="229" y="126"/>
                  </a:cubicBezTo>
                  <a:cubicBezTo>
                    <a:pt x="228" y="121"/>
                    <a:pt x="227" y="117"/>
                    <a:pt x="226" y="112"/>
                  </a:cubicBezTo>
                  <a:cubicBezTo>
                    <a:pt x="225" y="107"/>
                    <a:pt x="224" y="102"/>
                    <a:pt x="223" y="98"/>
                  </a:cubicBezTo>
                  <a:cubicBezTo>
                    <a:pt x="220" y="88"/>
                    <a:pt x="218" y="79"/>
                    <a:pt x="216" y="70"/>
                  </a:cubicBezTo>
                  <a:cubicBezTo>
                    <a:pt x="214" y="62"/>
                    <a:pt x="212" y="54"/>
                    <a:pt x="210" y="46"/>
                  </a:cubicBezTo>
                  <a:cubicBezTo>
                    <a:pt x="209" y="42"/>
                    <a:pt x="209" y="38"/>
                    <a:pt x="208" y="34"/>
                  </a:cubicBezTo>
                  <a:cubicBezTo>
                    <a:pt x="207" y="31"/>
                    <a:pt x="206" y="27"/>
                    <a:pt x="205" y="24"/>
                  </a:cubicBezTo>
                  <a:cubicBezTo>
                    <a:pt x="205" y="23"/>
                    <a:pt x="204" y="22"/>
                    <a:pt x="203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3" y="20"/>
                    <a:pt x="202" y="19"/>
                    <a:pt x="201" y="19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0" y="17"/>
                    <a:pt x="199" y="16"/>
                    <a:pt x="198" y="16"/>
                  </a:cubicBezTo>
                  <a:cubicBezTo>
                    <a:pt x="197" y="15"/>
                    <a:pt x="196" y="14"/>
                    <a:pt x="194" y="14"/>
                  </a:cubicBezTo>
                  <a:cubicBezTo>
                    <a:pt x="193" y="15"/>
                    <a:pt x="193" y="15"/>
                    <a:pt x="192" y="15"/>
                  </a:cubicBezTo>
                  <a:cubicBezTo>
                    <a:pt x="192" y="15"/>
                    <a:pt x="191" y="15"/>
                    <a:pt x="190" y="15"/>
                  </a:cubicBezTo>
                  <a:cubicBezTo>
                    <a:pt x="185" y="16"/>
                    <a:pt x="180" y="18"/>
                    <a:pt x="175" y="19"/>
                  </a:cubicBezTo>
                  <a:cubicBezTo>
                    <a:pt x="175" y="18"/>
                    <a:pt x="175" y="18"/>
                    <a:pt x="175" y="17"/>
                  </a:cubicBezTo>
                  <a:cubicBezTo>
                    <a:pt x="175" y="15"/>
                    <a:pt x="174" y="13"/>
                    <a:pt x="173" y="10"/>
                  </a:cubicBezTo>
                  <a:cubicBezTo>
                    <a:pt x="172" y="8"/>
                    <a:pt x="171" y="6"/>
                    <a:pt x="170" y="4"/>
                  </a:cubicBezTo>
                  <a:cubicBezTo>
                    <a:pt x="169" y="3"/>
                    <a:pt x="168" y="2"/>
                    <a:pt x="166" y="1"/>
                  </a:cubicBezTo>
                  <a:cubicBezTo>
                    <a:pt x="165" y="0"/>
                    <a:pt x="163" y="0"/>
                    <a:pt x="161" y="0"/>
                  </a:cubicBezTo>
                  <a:cubicBezTo>
                    <a:pt x="161" y="0"/>
                    <a:pt x="161" y="0"/>
                    <a:pt x="160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7" y="2"/>
                    <a:pt x="157" y="2"/>
                    <a:pt x="156" y="3"/>
                  </a:cubicBezTo>
                  <a:cubicBezTo>
                    <a:pt x="156" y="3"/>
                    <a:pt x="156" y="4"/>
                    <a:pt x="155" y="4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6"/>
                    <a:pt x="155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8"/>
                    <a:pt x="153" y="9"/>
                    <a:pt x="152" y="11"/>
                  </a:cubicBezTo>
                  <a:cubicBezTo>
                    <a:pt x="152" y="12"/>
                    <a:pt x="152" y="14"/>
                    <a:pt x="151" y="15"/>
                  </a:cubicBezTo>
                  <a:cubicBezTo>
                    <a:pt x="151" y="17"/>
                    <a:pt x="151" y="19"/>
                    <a:pt x="151" y="22"/>
                  </a:cubicBezTo>
                  <a:cubicBezTo>
                    <a:pt x="151" y="22"/>
                    <a:pt x="151" y="23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0" y="24"/>
                    <a:pt x="150" y="24"/>
                  </a:cubicBezTo>
                  <a:cubicBezTo>
                    <a:pt x="149" y="24"/>
                    <a:pt x="148" y="24"/>
                    <a:pt x="147" y="25"/>
                  </a:cubicBezTo>
                  <a:cubicBezTo>
                    <a:pt x="146" y="25"/>
                    <a:pt x="144" y="26"/>
                    <a:pt x="142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6" y="26"/>
                    <a:pt x="136" y="25"/>
                    <a:pt x="136" y="23"/>
                  </a:cubicBezTo>
                  <a:cubicBezTo>
                    <a:pt x="135" y="20"/>
                    <a:pt x="134" y="16"/>
                    <a:pt x="133" y="13"/>
                  </a:cubicBezTo>
                  <a:cubicBezTo>
                    <a:pt x="131" y="10"/>
                    <a:pt x="126" y="8"/>
                    <a:pt x="122" y="9"/>
                  </a:cubicBezTo>
                  <a:cubicBezTo>
                    <a:pt x="122" y="9"/>
                    <a:pt x="122" y="9"/>
                    <a:pt x="121" y="9"/>
                  </a:cubicBezTo>
                  <a:cubicBezTo>
                    <a:pt x="121" y="9"/>
                    <a:pt x="121" y="9"/>
                    <a:pt x="120" y="9"/>
                  </a:cubicBezTo>
                  <a:cubicBezTo>
                    <a:pt x="120" y="9"/>
                    <a:pt x="120" y="9"/>
                    <a:pt x="119" y="9"/>
                  </a:cubicBezTo>
                  <a:cubicBezTo>
                    <a:pt x="118" y="10"/>
                    <a:pt x="118" y="10"/>
                    <a:pt x="117" y="11"/>
                  </a:cubicBezTo>
                  <a:cubicBezTo>
                    <a:pt x="117" y="11"/>
                    <a:pt x="116" y="12"/>
                    <a:pt x="116" y="12"/>
                  </a:cubicBezTo>
                  <a:cubicBezTo>
                    <a:pt x="115" y="13"/>
                    <a:pt x="115" y="13"/>
                    <a:pt x="114" y="14"/>
                  </a:cubicBezTo>
                  <a:cubicBezTo>
                    <a:pt x="114" y="15"/>
                    <a:pt x="113" y="17"/>
                    <a:pt x="113" y="18"/>
                  </a:cubicBezTo>
                  <a:cubicBezTo>
                    <a:pt x="112" y="19"/>
                    <a:pt x="112" y="19"/>
                    <a:pt x="112" y="20"/>
                  </a:cubicBezTo>
                  <a:cubicBezTo>
                    <a:pt x="112" y="21"/>
                    <a:pt x="112" y="21"/>
                    <a:pt x="112" y="22"/>
                  </a:cubicBezTo>
                  <a:cubicBezTo>
                    <a:pt x="112" y="23"/>
                    <a:pt x="112" y="24"/>
                    <a:pt x="112" y="24"/>
                  </a:cubicBezTo>
                  <a:cubicBezTo>
                    <a:pt x="112" y="26"/>
                    <a:pt x="113" y="29"/>
                    <a:pt x="113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7" y="34"/>
                    <a:pt x="102" y="35"/>
                    <a:pt x="97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3"/>
                    <a:pt x="96" y="31"/>
                    <a:pt x="96" y="28"/>
                  </a:cubicBezTo>
                  <a:cubicBezTo>
                    <a:pt x="95" y="26"/>
                    <a:pt x="94" y="24"/>
                    <a:pt x="93" y="22"/>
                  </a:cubicBezTo>
                  <a:cubicBezTo>
                    <a:pt x="92" y="20"/>
                    <a:pt x="91" y="19"/>
                    <a:pt x="89" y="18"/>
                  </a:cubicBezTo>
                  <a:cubicBezTo>
                    <a:pt x="88" y="18"/>
                    <a:pt x="87" y="17"/>
                    <a:pt x="85" y="17"/>
                  </a:cubicBezTo>
                  <a:cubicBezTo>
                    <a:pt x="84" y="17"/>
                    <a:pt x="84" y="17"/>
                    <a:pt x="83" y="17"/>
                  </a:cubicBezTo>
                  <a:cubicBezTo>
                    <a:pt x="83" y="18"/>
                    <a:pt x="83" y="18"/>
                    <a:pt x="82" y="18"/>
                  </a:cubicBezTo>
                  <a:cubicBezTo>
                    <a:pt x="82" y="18"/>
                    <a:pt x="82" y="18"/>
                    <a:pt x="81" y="18"/>
                  </a:cubicBezTo>
                  <a:cubicBezTo>
                    <a:pt x="78" y="19"/>
                    <a:pt x="75" y="20"/>
                    <a:pt x="74" y="23"/>
                  </a:cubicBezTo>
                  <a:cubicBezTo>
                    <a:pt x="73" y="23"/>
                    <a:pt x="73" y="24"/>
                    <a:pt x="72" y="25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1" y="28"/>
                    <a:pt x="71" y="29"/>
                    <a:pt x="71" y="30"/>
                  </a:cubicBezTo>
                  <a:cubicBezTo>
                    <a:pt x="71" y="31"/>
                    <a:pt x="71" y="32"/>
                    <a:pt x="71" y="33"/>
                  </a:cubicBezTo>
                  <a:cubicBezTo>
                    <a:pt x="71" y="35"/>
                    <a:pt x="72" y="38"/>
                    <a:pt x="72" y="40"/>
                  </a:cubicBezTo>
                  <a:cubicBezTo>
                    <a:pt x="72" y="41"/>
                    <a:pt x="72" y="41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8" y="44"/>
                    <a:pt x="63" y="45"/>
                    <a:pt x="59" y="46"/>
                  </a:cubicBezTo>
                  <a:cubicBezTo>
                    <a:pt x="58" y="43"/>
                    <a:pt x="58" y="41"/>
                    <a:pt x="58" y="39"/>
                  </a:cubicBezTo>
                  <a:cubicBezTo>
                    <a:pt x="57" y="37"/>
                    <a:pt x="57" y="36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1"/>
                    <a:pt x="54" y="30"/>
                    <a:pt x="54" y="30"/>
                  </a:cubicBezTo>
                  <a:cubicBezTo>
                    <a:pt x="53" y="29"/>
                    <a:pt x="53" y="29"/>
                    <a:pt x="52" y="28"/>
                  </a:cubicBezTo>
                  <a:cubicBezTo>
                    <a:pt x="52" y="27"/>
                    <a:pt x="51" y="27"/>
                    <a:pt x="50" y="27"/>
                  </a:cubicBezTo>
                  <a:cubicBezTo>
                    <a:pt x="49" y="26"/>
                    <a:pt x="47" y="25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7"/>
                    <a:pt x="41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7" y="31"/>
                    <a:pt x="36" y="32"/>
                  </a:cubicBezTo>
                  <a:cubicBezTo>
                    <a:pt x="35" y="33"/>
                    <a:pt x="35" y="35"/>
                    <a:pt x="34" y="36"/>
                  </a:cubicBezTo>
                  <a:cubicBezTo>
                    <a:pt x="34" y="38"/>
                    <a:pt x="33" y="40"/>
                    <a:pt x="34" y="41"/>
                  </a:cubicBezTo>
                  <a:cubicBezTo>
                    <a:pt x="34" y="44"/>
                    <a:pt x="34" y="47"/>
                    <a:pt x="35" y="49"/>
                  </a:cubicBezTo>
                  <a:cubicBezTo>
                    <a:pt x="35" y="50"/>
                    <a:pt x="35" y="51"/>
                    <a:pt x="35" y="51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0" y="52"/>
                    <a:pt x="28" y="53"/>
                    <a:pt x="27" y="53"/>
                  </a:cubicBezTo>
                  <a:cubicBezTo>
                    <a:pt x="23" y="54"/>
                    <a:pt x="20" y="55"/>
                    <a:pt x="17" y="56"/>
                  </a:cubicBezTo>
                  <a:cubicBezTo>
                    <a:pt x="15" y="56"/>
                    <a:pt x="15" y="5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9"/>
                    <a:pt x="12" y="60"/>
                    <a:pt x="13" y="62"/>
                  </a:cubicBezTo>
                  <a:cubicBezTo>
                    <a:pt x="13" y="64"/>
                    <a:pt x="14" y="67"/>
                    <a:pt x="14" y="70"/>
                  </a:cubicBezTo>
                  <a:cubicBezTo>
                    <a:pt x="13" y="71"/>
                    <a:pt x="12" y="71"/>
                    <a:pt x="11" y="71"/>
                  </a:cubicBezTo>
                  <a:cubicBezTo>
                    <a:pt x="9" y="72"/>
                    <a:pt x="7" y="73"/>
                    <a:pt x="6" y="74"/>
                  </a:cubicBezTo>
                  <a:cubicBezTo>
                    <a:pt x="5" y="74"/>
                    <a:pt x="4" y="75"/>
                    <a:pt x="3" y="76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1" y="92"/>
                    <a:pt x="2" y="95"/>
                    <a:pt x="2" y="99"/>
                  </a:cubicBezTo>
                  <a:cubicBezTo>
                    <a:pt x="3" y="103"/>
                    <a:pt x="4" y="107"/>
                    <a:pt x="4" y="111"/>
                  </a:cubicBezTo>
                  <a:cubicBezTo>
                    <a:pt x="6" y="120"/>
                    <a:pt x="7" y="129"/>
                    <a:pt x="10" y="138"/>
                  </a:cubicBezTo>
                  <a:cubicBezTo>
                    <a:pt x="12" y="146"/>
                    <a:pt x="14" y="154"/>
                    <a:pt x="15" y="163"/>
                  </a:cubicBezTo>
                  <a:cubicBezTo>
                    <a:pt x="17" y="172"/>
                    <a:pt x="18" y="181"/>
                    <a:pt x="20" y="191"/>
                  </a:cubicBezTo>
                  <a:cubicBezTo>
                    <a:pt x="21" y="195"/>
                    <a:pt x="21" y="200"/>
                    <a:pt x="22" y="204"/>
                  </a:cubicBezTo>
                  <a:cubicBezTo>
                    <a:pt x="23" y="206"/>
                    <a:pt x="23" y="208"/>
                    <a:pt x="24" y="210"/>
                  </a:cubicBezTo>
                  <a:cubicBezTo>
                    <a:pt x="24" y="211"/>
                    <a:pt x="24" y="212"/>
                    <a:pt x="24" y="213"/>
                  </a:cubicBezTo>
                  <a:cubicBezTo>
                    <a:pt x="25" y="213"/>
                    <a:pt x="25" y="214"/>
                    <a:pt x="26" y="215"/>
                  </a:cubicBezTo>
                  <a:cubicBezTo>
                    <a:pt x="26" y="215"/>
                    <a:pt x="26" y="215"/>
                    <a:pt x="27" y="216"/>
                  </a:cubicBezTo>
                  <a:cubicBezTo>
                    <a:pt x="27" y="216"/>
                    <a:pt x="28" y="217"/>
                    <a:pt x="28" y="217"/>
                  </a:cubicBezTo>
                  <a:cubicBezTo>
                    <a:pt x="29" y="217"/>
                    <a:pt x="30" y="218"/>
                    <a:pt x="30" y="218"/>
                  </a:cubicBezTo>
                  <a:cubicBezTo>
                    <a:pt x="31" y="218"/>
                    <a:pt x="31" y="218"/>
                    <a:pt x="32" y="218"/>
                  </a:cubicBezTo>
                  <a:cubicBezTo>
                    <a:pt x="32" y="218"/>
                    <a:pt x="33" y="219"/>
                    <a:pt x="33" y="219"/>
                  </a:cubicBezTo>
                  <a:cubicBezTo>
                    <a:pt x="35" y="219"/>
                    <a:pt x="36" y="219"/>
                    <a:pt x="38" y="219"/>
                  </a:cubicBezTo>
                  <a:cubicBezTo>
                    <a:pt x="40" y="219"/>
                    <a:pt x="42" y="219"/>
                    <a:pt x="45" y="219"/>
                  </a:cubicBezTo>
                  <a:cubicBezTo>
                    <a:pt x="47" y="218"/>
                    <a:pt x="49" y="218"/>
                    <a:pt x="52" y="218"/>
                  </a:cubicBezTo>
                  <a:cubicBezTo>
                    <a:pt x="54" y="217"/>
                    <a:pt x="56" y="217"/>
                    <a:pt x="59" y="217"/>
                  </a:cubicBezTo>
                  <a:cubicBezTo>
                    <a:pt x="61" y="216"/>
                    <a:pt x="63" y="216"/>
                    <a:pt x="66" y="216"/>
                  </a:cubicBezTo>
                  <a:cubicBezTo>
                    <a:pt x="68" y="216"/>
                    <a:pt x="71" y="215"/>
                    <a:pt x="73" y="215"/>
                  </a:cubicBezTo>
                  <a:cubicBezTo>
                    <a:pt x="78" y="214"/>
                    <a:pt x="83" y="213"/>
                    <a:pt x="88" y="212"/>
                  </a:cubicBezTo>
                  <a:cubicBezTo>
                    <a:pt x="92" y="211"/>
                    <a:pt x="97" y="210"/>
                    <a:pt x="101" y="209"/>
                  </a:cubicBezTo>
                  <a:cubicBezTo>
                    <a:pt x="106" y="208"/>
                    <a:pt x="111" y="207"/>
                    <a:pt x="115" y="206"/>
                  </a:cubicBezTo>
                  <a:cubicBezTo>
                    <a:pt x="120" y="205"/>
                    <a:pt x="125" y="204"/>
                    <a:pt x="130" y="202"/>
                  </a:cubicBezTo>
                  <a:cubicBezTo>
                    <a:pt x="134" y="201"/>
                    <a:pt x="139" y="201"/>
                    <a:pt x="143" y="200"/>
                  </a:cubicBezTo>
                  <a:cubicBezTo>
                    <a:pt x="144" y="200"/>
                    <a:pt x="144" y="199"/>
                    <a:pt x="145" y="199"/>
                  </a:cubicBezTo>
                  <a:cubicBezTo>
                    <a:pt x="148" y="199"/>
                    <a:pt x="152" y="198"/>
                    <a:pt x="155" y="198"/>
                  </a:cubicBezTo>
                  <a:cubicBezTo>
                    <a:pt x="159" y="197"/>
                    <a:pt x="164" y="196"/>
                    <a:pt x="168" y="196"/>
                  </a:cubicBezTo>
                  <a:cubicBezTo>
                    <a:pt x="171" y="196"/>
                    <a:pt x="173" y="195"/>
                    <a:pt x="175" y="195"/>
                  </a:cubicBezTo>
                  <a:cubicBezTo>
                    <a:pt x="176" y="195"/>
                    <a:pt x="177" y="195"/>
                    <a:pt x="178" y="195"/>
                  </a:cubicBezTo>
                  <a:cubicBezTo>
                    <a:pt x="179" y="195"/>
                    <a:pt x="179" y="194"/>
                    <a:pt x="180" y="194"/>
                  </a:cubicBezTo>
                  <a:cubicBezTo>
                    <a:pt x="180" y="194"/>
                    <a:pt x="181" y="194"/>
                    <a:pt x="181" y="194"/>
                  </a:cubicBezTo>
                  <a:cubicBezTo>
                    <a:pt x="181" y="194"/>
                    <a:pt x="182" y="194"/>
                    <a:pt x="182" y="194"/>
                  </a:cubicBezTo>
                  <a:cubicBezTo>
                    <a:pt x="185" y="194"/>
                    <a:pt x="187" y="193"/>
                    <a:pt x="190" y="193"/>
                  </a:cubicBezTo>
                  <a:cubicBezTo>
                    <a:pt x="194" y="192"/>
                    <a:pt x="199" y="191"/>
                    <a:pt x="203" y="190"/>
                  </a:cubicBezTo>
                  <a:cubicBezTo>
                    <a:pt x="206" y="189"/>
                    <a:pt x="209" y="189"/>
                    <a:pt x="211" y="188"/>
                  </a:cubicBezTo>
                  <a:cubicBezTo>
                    <a:pt x="213" y="187"/>
                    <a:pt x="215" y="187"/>
                    <a:pt x="216" y="186"/>
                  </a:cubicBezTo>
                  <a:cubicBezTo>
                    <a:pt x="217" y="186"/>
                    <a:pt x="217" y="185"/>
                    <a:pt x="218" y="185"/>
                  </a:cubicBezTo>
                  <a:cubicBezTo>
                    <a:pt x="218" y="185"/>
                    <a:pt x="218" y="185"/>
                    <a:pt x="219" y="185"/>
                  </a:cubicBezTo>
                  <a:cubicBezTo>
                    <a:pt x="220" y="184"/>
                    <a:pt x="220" y="183"/>
                    <a:pt x="221" y="182"/>
                  </a:cubicBezTo>
                  <a:cubicBezTo>
                    <a:pt x="222" y="180"/>
                    <a:pt x="222" y="178"/>
                    <a:pt x="221" y="175"/>
                  </a:cubicBezTo>
                  <a:cubicBezTo>
                    <a:pt x="221" y="174"/>
                    <a:pt x="220" y="172"/>
                    <a:pt x="220" y="171"/>
                  </a:cubicBezTo>
                  <a:cubicBezTo>
                    <a:pt x="219" y="169"/>
                    <a:pt x="219" y="168"/>
                    <a:pt x="218" y="166"/>
                  </a:cubicBezTo>
                  <a:cubicBezTo>
                    <a:pt x="219" y="166"/>
                    <a:pt x="220" y="166"/>
                    <a:pt x="220" y="166"/>
                  </a:cubicBezTo>
                  <a:cubicBezTo>
                    <a:pt x="222" y="165"/>
                    <a:pt x="223" y="165"/>
                    <a:pt x="224" y="165"/>
                  </a:cubicBezTo>
                  <a:close/>
                  <a:moveTo>
                    <a:pt x="224" y="155"/>
                  </a:move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lose/>
                  <a:moveTo>
                    <a:pt x="223" y="155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lose/>
                  <a:moveTo>
                    <a:pt x="224" y="155"/>
                  </a:moveTo>
                  <a:cubicBezTo>
                    <a:pt x="224" y="155"/>
                    <a:pt x="223" y="155"/>
                    <a:pt x="223" y="155"/>
                  </a:cubicBezTo>
                  <a:cubicBezTo>
                    <a:pt x="223" y="155"/>
                    <a:pt x="224" y="155"/>
                    <a:pt x="224" y="155"/>
                  </a:cubicBezTo>
                  <a:close/>
                  <a:moveTo>
                    <a:pt x="161" y="13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2" y="11"/>
                    <a:pt x="163" y="11"/>
                    <a:pt x="163" y="10"/>
                  </a:cubicBezTo>
                  <a:cubicBezTo>
                    <a:pt x="163" y="11"/>
                    <a:pt x="164" y="12"/>
                    <a:pt x="164" y="12"/>
                  </a:cubicBezTo>
                  <a:cubicBezTo>
                    <a:pt x="165" y="14"/>
                    <a:pt x="165" y="15"/>
                    <a:pt x="165" y="17"/>
                  </a:cubicBezTo>
                  <a:cubicBezTo>
                    <a:pt x="166" y="21"/>
                    <a:pt x="166" y="24"/>
                    <a:pt x="166" y="28"/>
                  </a:cubicBezTo>
                  <a:cubicBezTo>
                    <a:pt x="166" y="29"/>
                    <a:pt x="166" y="30"/>
                    <a:pt x="166" y="31"/>
                  </a:cubicBezTo>
                  <a:cubicBezTo>
                    <a:pt x="165" y="32"/>
                    <a:pt x="165" y="32"/>
                    <a:pt x="165" y="33"/>
                  </a:cubicBezTo>
                  <a:cubicBezTo>
                    <a:pt x="165" y="33"/>
                    <a:pt x="164" y="33"/>
                    <a:pt x="164" y="34"/>
                  </a:cubicBezTo>
                  <a:cubicBezTo>
                    <a:pt x="164" y="34"/>
                    <a:pt x="164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1"/>
                    <a:pt x="162" y="27"/>
                    <a:pt x="161" y="24"/>
                  </a:cubicBezTo>
                  <a:cubicBezTo>
                    <a:pt x="161" y="22"/>
                    <a:pt x="160" y="20"/>
                    <a:pt x="160" y="17"/>
                  </a:cubicBezTo>
                  <a:cubicBezTo>
                    <a:pt x="161" y="16"/>
                    <a:pt x="161" y="14"/>
                    <a:pt x="161" y="13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22" y="20"/>
                  </a:move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3" y="20"/>
                    <a:pt x="123" y="20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6" y="22"/>
                    <a:pt x="126" y="24"/>
                  </a:cubicBezTo>
                  <a:cubicBezTo>
                    <a:pt x="127" y="26"/>
                    <a:pt x="127" y="28"/>
                    <a:pt x="127" y="31"/>
                  </a:cubicBezTo>
                  <a:cubicBezTo>
                    <a:pt x="128" y="33"/>
                    <a:pt x="127" y="35"/>
                    <a:pt x="127" y="38"/>
                  </a:cubicBezTo>
                  <a:cubicBezTo>
                    <a:pt x="127" y="39"/>
                    <a:pt x="127" y="40"/>
                    <a:pt x="127" y="41"/>
                  </a:cubicBezTo>
                  <a:cubicBezTo>
                    <a:pt x="127" y="42"/>
                    <a:pt x="126" y="43"/>
                    <a:pt x="126" y="44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6"/>
                    <a:pt x="12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5"/>
                    <a:pt x="124" y="45"/>
                    <a:pt x="124" y="44"/>
                  </a:cubicBezTo>
                  <a:cubicBezTo>
                    <a:pt x="123" y="41"/>
                    <a:pt x="123" y="37"/>
                    <a:pt x="123" y="33"/>
                  </a:cubicBezTo>
                  <a:cubicBezTo>
                    <a:pt x="122" y="31"/>
                    <a:pt x="122" y="29"/>
                    <a:pt x="122" y="27"/>
                  </a:cubicBezTo>
                  <a:cubicBezTo>
                    <a:pt x="122" y="25"/>
                    <a:pt x="121" y="23"/>
                    <a:pt x="121" y="21"/>
                  </a:cubicBezTo>
                  <a:cubicBezTo>
                    <a:pt x="121" y="21"/>
                    <a:pt x="122" y="21"/>
                    <a:pt x="122" y="20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81" y="29"/>
                  </a:moveTo>
                  <a:cubicBezTo>
                    <a:pt x="81" y="29"/>
                    <a:pt x="81" y="29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2" y="28"/>
                    <a:pt x="82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6" y="28"/>
                  </a:cubicBezTo>
                  <a:cubicBezTo>
                    <a:pt x="87" y="30"/>
                    <a:pt x="87" y="33"/>
                    <a:pt x="88" y="36"/>
                  </a:cubicBezTo>
                  <a:cubicBezTo>
                    <a:pt x="88" y="40"/>
                    <a:pt x="89" y="44"/>
                    <a:pt x="89" y="48"/>
                  </a:cubicBezTo>
                  <a:cubicBezTo>
                    <a:pt x="88" y="49"/>
                    <a:pt x="88" y="50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2"/>
                    <a:pt x="88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6" y="53"/>
                    <a:pt x="86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2"/>
                    <a:pt x="84" y="52"/>
                  </a:cubicBezTo>
                  <a:cubicBezTo>
                    <a:pt x="84" y="50"/>
                    <a:pt x="83" y="48"/>
                    <a:pt x="83" y="45"/>
                  </a:cubicBezTo>
                  <a:cubicBezTo>
                    <a:pt x="82" y="43"/>
                    <a:pt x="82" y="41"/>
                    <a:pt x="81" y="39"/>
                  </a:cubicBezTo>
                  <a:cubicBezTo>
                    <a:pt x="81" y="36"/>
                    <a:pt x="80" y="33"/>
                    <a:pt x="80" y="31"/>
                  </a:cubicBezTo>
                  <a:cubicBezTo>
                    <a:pt x="81" y="30"/>
                    <a:pt x="81" y="29"/>
                    <a:pt x="81" y="29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4" y="37"/>
                    <a:pt x="45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4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6" y="35"/>
                    <a:pt x="47" y="35"/>
                  </a:cubicBezTo>
                  <a:cubicBezTo>
                    <a:pt x="47" y="35"/>
                    <a:pt x="47" y="36"/>
                    <a:pt x="47" y="36"/>
                  </a:cubicBezTo>
                  <a:cubicBezTo>
                    <a:pt x="48" y="39"/>
                    <a:pt x="49" y="41"/>
                    <a:pt x="49" y="44"/>
                  </a:cubicBezTo>
                  <a:cubicBezTo>
                    <a:pt x="50" y="48"/>
                    <a:pt x="50" y="52"/>
                    <a:pt x="50" y="56"/>
                  </a:cubicBezTo>
                  <a:cubicBezTo>
                    <a:pt x="50" y="57"/>
                    <a:pt x="50" y="58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6" y="55"/>
                    <a:pt x="45" y="54"/>
                    <a:pt x="45" y="52"/>
                  </a:cubicBezTo>
                  <a:cubicBezTo>
                    <a:pt x="44" y="49"/>
                    <a:pt x="44" y="47"/>
                    <a:pt x="43" y="44"/>
                  </a:cubicBezTo>
                  <a:cubicBezTo>
                    <a:pt x="43" y="42"/>
                    <a:pt x="43" y="41"/>
                    <a:pt x="43" y="39"/>
                  </a:cubicBezTo>
                  <a:cubicBezTo>
                    <a:pt x="43" y="39"/>
                    <a:pt x="43" y="39"/>
                    <a:pt x="43" y="38"/>
                  </a:cubicBezTo>
                  <a:close/>
                  <a:moveTo>
                    <a:pt x="29" y="62"/>
                  </a:moveTo>
                  <a:cubicBezTo>
                    <a:pt x="32" y="62"/>
                    <a:pt x="35" y="61"/>
                    <a:pt x="37" y="60"/>
                  </a:cubicBezTo>
                  <a:cubicBezTo>
                    <a:pt x="38" y="61"/>
                    <a:pt x="38" y="62"/>
                    <a:pt x="38" y="63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5"/>
                    <a:pt x="39" y="66"/>
                    <a:pt x="40" y="66"/>
                  </a:cubicBezTo>
                  <a:cubicBezTo>
                    <a:pt x="40" y="67"/>
                    <a:pt x="41" y="67"/>
                    <a:pt x="41" y="68"/>
                  </a:cubicBezTo>
                  <a:cubicBezTo>
                    <a:pt x="42" y="69"/>
                    <a:pt x="44" y="70"/>
                    <a:pt x="46" y="70"/>
                  </a:cubicBezTo>
                  <a:cubicBezTo>
                    <a:pt x="46" y="70"/>
                    <a:pt x="47" y="70"/>
                    <a:pt x="48" y="71"/>
                  </a:cubicBezTo>
                  <a:cubicBezTo>
                    <a:pt x="48" y="71"/>
                    <a:pt x="49" y="71"/>
                    <a:pt x="49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2" y="70"/>
                    <a:pt x="53" y="69"/>
                    <a:pt x="53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57" y="65"/>
                    <a:pt x="58" y="63"/>
                    <a:pt x="58" y="62"/>
                  </a:cubicBezTo>
                  <a:cubicBezTo>
                    <a:pt x="59" y="59"/>
                    <a:pt x="59" y="57"/>
                    <a:pt x="59" y="55"/>
                  </a:cubicBezTo>
                  <a:cubicBezTo>
                    <a:pt x="64" y="54"/>
                    <a:pt x="70" y="53"/>
                    <a:pt x="74" y="51"/>
                  </a:cubicBezTo>
                  <a:cubicBezTo>
                    <a:pt x="75" y="52"/>
                    <a:pt x="75" y="53"/>
                    <a:pt x="75" y="54"/>
                  </a:cubicBezTo>
                  <a:cubicBezTo>
                    <a:pt x="76" y="56"/>
                    <a:pt x="76" y="57"/>
                    <a:pt x="77" y="58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2" y="62"/>
                    <a:pt x="82" y="62"/>
                    <a:pt x="83" y="62"/>
                  </a:cubicBezTo>
                  <a:cubicBezTo>
                    <a:pt x="84" y="62"/>
                    <a:pt x="84" y="62"/>
                    <a:pt x="85" y="62"/>
                  </a:cubicBezTo>
                  <a:cubicBezTo>
                    <a:pt x="87" y="62"/>
                    <a:pt x="88" y="62"/>
                    <a:pt x="90" y="61"/>
                  </a:cubicBezTo>
                  <a:cubicBezTo>
                    <a:pt x="92" y="60"/>
                    <a:pt x="94" y="59"/>
                    <a:pt x="95" y="57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7" y="54"/>
                    <a:pt x="97" y="53"/>
                    <a:pt x="97" y="52"/>
                  </a:cubicBezTo>
                  <a:cubicBezTo>
                    <a:pt x="98" y="52"/>
                    <a:pt x="98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103" y="45"/>
                    <a:pt x="109" y="43"/>
                    <a:pt x="114" y="41"/>
                  </a:cubicBezTo>
                  <a:cubicBezTo>
                    <a:pt x="114" y="43"/>
                    <a:pt x="114" y="44"/>
                    <a:pt x="114" y="45"/>
                  </a:cubicBezTo>
                  <a:cubicBezTo>
                    <a:pt x="115" y="46"/>
                    <a:pt x="115" y="47"/>
                    <a:pt x="115" y="48"/>
                  </a:cubicBezTo>
                  <a:cubicBezTo>
                    <a:pt x="115" y="49"/>
                    <a:pt x="116" y="50"/>
                    <a:pt x="116" y="51"/>
                  </a:cubicBezTo>
                  <a:cubicBezTo>
                    <a:pt x="117" y="51"/>
                    <a:pt x="117" y="52"/>
                    <a:pt x="118" y="53"/>
                  </a:cubicBezTo>
                  <a:cubicBezTo>
                    <a:pt x="118" y="53"/>
                    <a:pt x="119" y="54"/>
                    <a:pt x="120" y="54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8" y="55"/>
                  </a:cubicBezTo>
                  <a:cubicBezTo>
                    <a:pt x="128" y="55"/>
                    <a:pt x="129" y="54"/>
                    <a:pt x="130" y="54"/>
                  </a:cubicBezTo>
                  <a:cubicBezTo>
                    <a:pt x="131" y="54"/>
                    <a:pt x="131" y="53"/>
                    <a:pt x="132" y="53"/>
                  </a:cubicBezTo>
                  <a:cubicBezTo>
                    <a:pt x="133" y="52"/>
                    <a:pt x="134" y="51"/>
                    <a:pt x="134" y="49"/>
                  </a:cubicBezTo>
                  <a:cubicBezTo>
                    <a:pt x="134" y="49"/>
                    <a:pt x="135" y="49"/>
                    <a:pt x="135" y="48"/>
                  </a:cubicBezTo>
                  <a:cubicBezTo>
                    <a:pt x="135" y="47"/>
                    <a:pt x="135" y="47"/>
                    <a:pt x="136" y="46"/>
                  </a:cubicBezTo>
                  <a:cubicBezTo>
                    <a:pt x="136" y="45"/>
                    <a:pt x="136" y="44"/>
                    <a:pt x="136" y="42"/>
                  </a:cubicBezTo>
                  <a:cubicBezTo>
                    <a:pt x="136" y="41"/>
                    <a:pt x="136" y="40"/>
                    <a:pt x="137" y="39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9" y="36"/>
                    <a:pt x="142" y="36"/>
                    <a:pt x="145" y="35"/>
                  </a:cubicBezTo>
                  <a:cubicBezTo>
                    <a:pt x="147" y="35"/>
                    <a:pt x="148" y="34"/>
                    <a:pt x="150" y="34"/>
                  </a:cubicBezTo>
                  <a:cubicBezTo>
                    <a:pt x="151" y="33"/>
                    <a:pt x="152" y="33"/>
                    <a:pt x="153" y="33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3" y="34"/>
                    <a:pt x="154" y="35"/>
                    <a:pt x="154" y="36"/>
                  </a:cubicBezTo>
                  <a:cubicBezTo>
                    <a:pt x="155" y="37"/>
                    <a:pt x="155" y="38"/>
                    <a:pt x="156" y="39"/>
                  </a:cubicBezTo>
                  <a:cubicBezTo>
                    <a:pt x="157" y="41"/>
                    <a:pt x="158" y="42"/>
                    <a:pt x="159" y="42"/>
                  </a:cubicBezTo>
                  <a:cubicBezTo>
                    <a:pt x="160" y="43"/>
                    <a:pt x="161" y="43"/>
                    <a:pt x="161" y="43"/>
                  </a:cubicBezTo>
                  <a:cubicBezTo>
                    <a:pt x="161" y="43"/>
                    <a:pt x="162" y="43"/>
                    <a:pt x="162" y="43"/>
                  </a:cubicBezTo>
                  <a:cubicBezTo>
                    <a:pt x="162" y="44"/>
                    <a:pt x="163" y="44"/>
                    <a:pt x="164" y="44"/>
                  </a:cubicBezTo>
                  <a:cubicBezTo>
                    <a:pt x="165" y="44"/>
                    <a:pt x="167" y="43"/>
                    <a:pt x="169" y="42"/>
                  </a:cubicBezTo>
                  <a:cubicBezTo>
                    <a:pt x="169" y="41"/>
                    <a:pt x="170" y="41"/>
                    <a:pt x="170" y="40"/>
                  </a:cubicBezTo>
                  <a:cubicBezTo>
                    <a:pt x="171" y="40"/>
                    <a:pt x="171" y="39"/>
                    <a:pt x="172" y="39"/>
                  </a:cubicBezTo>
                  <a:cubicBezTo>
                    <a:pt x="172" y="38"/>
                    <a:pt x="173" y="37"/>
                    <a:pt x="174" y="36"/>
                  </a:cubicBezTo>
                  <a:cubicBezTo>
                    <a:pt x="174" y="34"/>
                    <a:pt x="175" y="33"/>
                    <a:pt x="175" y="31"/>
                  </a:cubicBezTo>
                  <a:cubicBezTo>
                    <a:pt x="175" y="30"/>
                    <a:pt x="175" y="29"/>
                    <a:pt x="176" y="28"/>
                  </a:cubicBezTo>
                  <a:cubicBezTo>
                    <a:pt x="179" y="28"/>
                    <a:pt x="183" y="27"/>
                    <a:pt x="186" y="26"/>
                  </a:cubicBezTo>
                  <a:cubicBezTo>
                    <a:pt x="188" y="25"/>
                    <a:pt x="190" y="25"/>
                    <a:pt x="191" y="25"/>
                  </a:cubicBezTo>
                  <a:cubicBezTo>
                    <a:pt x="192" y="24"/>
                    <a:pt x="193" y="24"/>
                    <a:pt x="194" y="24"/>
                  </a:cubicBezTo>
                  <a:cubicBezTo>
                    <a:pt x="194" y="25"/>
                    <a:pt x="195" y="26"/>
                    <a:pt x="196" y="26"/>
                  </a:cubicBezTo>
                  <a:cubicBezTo>
                    <a:pt x="196" y="26"/>
                    <a:pt x="196" y="26"/>
                    <a:pt x="196" y="27"/>
                  </a:cubicBezTo>
                  <a:cubicBezTo>
                    <a:pt x="197" y="31"/>
                    <a:pt x="198" y="35"/>
                    <a:pt x="199" y="39"/>
                  </a:cubicBezTo>
                  <a:cubicBezTo>
                    <a:pt x="200" y="42"/>
                    <a:pt x="201" y="46"/>
                    <a:pt x="201" y="49"/>
                  </a:cubicBezTo>
                  <a:cubicBezTo>
                    <a:pt x="201" y="49"/>
                    <a:pt x="200" y="49"/>
                    <a:pt x="199" y="49"/>
                  </a:cubicBezTo>
                  <a:cubicBezTo>
                    <a:pt x="190" y="51"/>
                    <a:pt x="182" y="53"/>
                    <a:pt x="173" y="55"/>
                  </a:cubicBezTo>
                  <a:cubicBezTo>
                    <a:pt x="163" y="57"/>
                    <a:pt x="154" y="59"/>
                    <a:pt x="145" y="61"/>
                  </a:cubicBezTo>
                  <a:cubicBezTo>
                    <a:pt x="135" y="63"/>
                    <a:pt x="126" y="65"/>
                    <a:pt x="117" y="67"/>
                  </a:cubicBezTo>
                  <a:cubicBezTo>
                    <a:pt x="112" y="68"/>
                    <a:pt x="107" y="69"/>
                    <a:pt x="102" y="70"/>
                  </a:cubicBezTo>
                  <a:cubicBezTo>
                    <a:pt x="97" y="71"/>
                    <a:pt x="92" y="72"/>
                    <a:pt x="87" y="73"/>
                  </a:cubicBezTo>
                  <a:cubicBezTo>
                    <a:pt x="86" y="73"/>
                    <a:pt x="84" y="73"/>
                    <a:pt x="82" y="74"/>
                  </a:cubicBezTo>
                  <a:cubicBezTo>
                    <a:pt x="79" y="74"/>
                    <a:pt x="76" y="75"/>
                    <a:pt x="74" y="76"/>
                  </a:cubicBezTo>
                  <a:cubicBezTo>
                    <a:pt x="69" y="77"/>
                    <a:pt x="64" y="78"/>
                    <a:pt x="60" y="79"/>
                  </a:cubicBezTo>
                  <a:cubicBezTo>
                    <a:pt x="50" y="81"/>
                    <a:pt x="41" y="84"/>
                    <a:pt x="32" y="86"/>
                  </a:cubicBezTo>
                  <a:cubicBezTo>
                    <a:pt x="30" y="86"/>
                    <a:pt x="28" y="87"/>
                    <a:pt x="27" y="87"/>
                  </a:cubicBezTo>
                  <a:cubicBezTo>
                    <a:pt x="26" y="84"/>
                    <a:pt x="25" y="80"/>
                    <a:pt x="25" y="77"/>
                  </a:cubicBezTo>
                  <a:cubicBezTo>
                    <a:pt x="24" y="75"/>
                    <a:pt x="24" y="74"/>
                    <a:pt x="24" y="72"/>
                  </a:cubicBezTo>
                  <a:cubicBezTo>
                    <a:pt x="23" y="70"/>
                    <a:pt x="23" y="67"/>
                    <a:pt x="22" y="64"/>
                  </a:cubicBezTo>
                  <a:cubicBezTo>
                    <a:pt x="25" y="63"/>
                    <a:pt x="27" y="63"/>
                    <a:pt x="29" y="62"/>
                  </a:cubicBezTo>
                  <a:close/>
                  <a:moveTo>
                    <a:pt x="212" y="178"/>
                  </a:moveTo>
                  <a:cubicBezTo>
                    <a:pt x="210" y="179"/>
                    <a:pt x="208" y="179"/>
                    <a:pt x="206" y="180"/>
                  </a:cubicBezTo>
                  <a:cubicBezTo>
                    <a:pt x="204" y="180"/>
                    <a:pt x="202" y="181"/>
                    <a:pt x="200" y="181"/>
                  </a:cubicBezTo>
                  <a:cubicBezTo>
                    <a:pt x="195" y="182"/>
                    <a:pt x="190" y="183"/>
                    <a:pt x="186" y="184"/>
                  </a:cubicBezTo>
                  <a:cubicBezTo>
                    <a:pt x="184" y="184"/>
                    <a:pt x="182" y="185"/>
                    <a:pt x="180" y="185"/>
                  </a:cubicBezTo>
                  <a:cubicBezTo>
                    <a:pt x="180" y="185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8" y="185"/>
                    <a:pt x="178" y="185"/>
                  </a:cubicBezTo>
                  <a:cubicBezTo>
                    <a:pt x="178" y="185"/>
                    <a:pt x="179" y="185"/>
                    <a:pt x="179" y="185"/>
                  </a:cubicBezTo>
                  <a:cubicBezTo>
                    <a:pt x="174" y="186"/>
                    <a:pt x="170" y="187"/>
                    <a:pt x="165" y="187"/>
                  </a:cubicBezTo>
                  <a:cubicBezTo>
                    <a:pt x="163" y="187"/>
                    <a:pt x="160" y="188"/>
                    <a:pt x="158" y="188"/>
                  </a:cubicBezTo>
                  <a:cubicBezTo>
                    <a:pt x="155" y="188"/>
                    <a:pt x="153" y="189"/>
                    <a:pt x="150" y="189"/>
                  </a:cubicBezTo>
                  <a:cubicBezTo>
                    <a:pt x="148" y="189"/>
                    <a:pt x="146" y="190"/>
                    <a:pt x="144" y="190"/>
                  </a:cubicBezTo>
                  <a:cubicBezTo>
                    <a:pt x="141" y="191"/>
                    <a:pt x="139" y="191"/>
                    <a:pt x="136" y="192"/>
                  </a:cubicBezTo>
                  <a:cubicBezTo>
                    <a:pt x="134" y="192"/>
                    <a:pt x="131" y="192"/>
                    <a:pt x="129" y="193"/>
                  </a:cubicBezTo>
                  <a:cubicBezTo>
                    <a:pt x="127" y="194"/>
                    <a:pt x="125" y="194"/>
                    <a:pt x="122" y="195"/>
                  </a:cubicBezTo>
                  <a:cubicBezTo>
                    <a:pt x="113" y="197"/>
                    <a:pt x="104" y="199"/>
                    <a:pt x="94" y="201"/>
                  </a:cubicBezTo>
                  <a:cubicBezTo>
                    <a:pt x="91" y="202"/>
                    <a:pt x="87" y="203"/>
                    <a:pt x="83" y="203"/>
                  </a:cubicBezTo>
                  <a:cubicBezTo>
                    <a:pt x="80" y="204"/>
                    <a:pt x="76" y="205"/>
                    <a:pt x="72" y="206"/>
                  </a:cubicBezTo>
                  <a:cubicBezTo>
                    <a:pt x="69" y="206"/>
                    <a:pt x="66" y="207"/>
                    <a:pt x="63" y="207"/>
                  </a:cubicBezTo>
                  <a:cubicBezTo>
                    <a:pt x="60" y="207"/>
                    <a:pt x="57" y="208"/>
                    <a:pt x="54" y="208"/>
                  </a:cubicBezTo>
                  <a:cubicBezTo>
                    <a:pt x="50" y="208"/>
                    <a:pt x="47" y="209"/>
                    <a:pt x="44" y="209"/>
                  </a:cubicBezTo>
                  <a:cubicBezTo>
                    <a:pt x="41" y="210"/>
                    <a:pt x="38" y="210"/>
                    <a:pt x="35" y="210"/>
                  </a:cubicBezTo>
                  <a:cubicBezTo>
                    <a:pt x="35" y="209"/>
                    <a:pt x="34" y="209"/>
                    <a:pt x="33" y="209"/>
                  </a:cubicBezTo>
                  <a:cubicBezTo>
                    <a:pt x="33" y="208"/>
                    <a:pt x="33" y="207"/>
                    <a:pt x="32" y="205"/>
                  </a:cubicBezTo>
                  <a:cubicBezTo>
                    <a:pt x="32" y="203"/>
                    <a:pt x="31" y="201"/>
                    <a:pt x="31" y="199"/>
                  </a:cubicBezTo>
                  <a:cubicBezTo>
                    <a:pt x="30" y="195"/>
                    <a:pt x="29" y="191"/>
                    <a:pt x="29" y="187"/>
                  </a:cubicBezTo>
                  <a:cubicBezTo>
                    <a:pt x="27" y="178"/>
                    <a:pt x="26" y="168"/>
                    <a:pt x="24" y="159"/>
                  </a:cubicBezTo>
                  <a:cubicBezTo>
                    <a:pt x="23" y="154"/>
                    <a:pt x="22" y="150"/>
                    <a:pt x="21" y="145"/>
                  </a:cubicBezTo>
                  <a:cubicBezTo>
                    <a:pt x="20" y="141"/>
                    <a:pt x="19" y="136"/>
                    <a:pt x="18" y="132"/>
                  </a:cubicBezTo>
                  <a:cubicBezTo>
                    <a:pt x="17" y="127"/>
                    <a:pt x="16" y="122"/>
                    <a:pt x="15" y="117"/>
                  </a:cubicBezTo>
                  <a:cubicBezTo>
                    <a:pt x="14" y="115"/>
                    <a:pt x="14" y="112"/>
                    <a:pt x="14" y="110"/>
                  </a:cubicBezTo>
                  <a:cubicBezTo>
                    <a:pt x="13" y="107"/>
                    <a:pt x="13" y="104"/>
                    <a:pt x="12" y="101"/>
                  </a:cubicBezTo>
                  <a:cubicBezTo>
                    <a:pt x="12" y="98"/>
                    <a:pt x="11" y="95"/>
                    <a:pt x="11" y="92"/>
                  </a:cubicBezTo>
                  <a:cubicBezTo>
                    <a:pt x="10" y="91"/>
                    <a:pt x="10" y="89"/>
                    <a:pt x="10" y="87"/>
                  </a:cubicBezTo>
                  <a:cubicBezTo>
                    <a:pt x="9" y="86"/>
                    <a:pt x="9" y="84"/>
                    <a:pt x="9" y="83"/>
                  </a:cubicBezTo>
                  <a:cubicBezTo>
                    <a:pt x="9" y="83"/>
                    <a:pt x="10" y="82"/>
                    <a:pt x="10" y="82"/>
                  </a:cubicBezTo>
                  <a:cubicBezTo>
                    <a:pt x="10" y="82"/>
                    <a:pt x="10" y="82"/>
                    <a:pt x="11" y="81"/>
                  </a:cubicBezTo>
                  <a:cubicBezTo>
                    <a:pt x="12" y="81"/>
                    <a:pt x="14" y="80"/>
                    <a:pt x="15" y="80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6" y="84"/>
                    <a:pt x="17" y="88"/>
                    <a:pt x="18" y="92"/>
                  </a:cubicBezTo>
                  <a:cubicBezTo>
                    <a:pt x="19" y="97"/>
                    <a:pt x="20" y="102"/>
                    <a:pt x="21" y="106"/>
                  </a:cubicBezTo>
                  <a:cubicBezTo>
                    <a:pt x="22" y="111"/>
                    <a:pt x="23" y="115"/>
                    <a:pt x="24" y="120"/>
                  </a:cubicBezTo>
                  <a:cubicBezTo>
                    <a:pt x="27" y="139"/>
                    <a:pt x="32" y="158"/>
                    <a:pt x="36" y="177"/>
                  </a:cubicBezTo>
                  <a:cubicBezTo>
                    <a:pt x="36" y="181"/>
                    <a:pt x="37" y="185"/>
                    <a:pt x="39" y="189"/>
                  </a:cubicBezTo>
                  <a:cubicBezTo>
                    <a:pt x="40" y="192"/>
                    <a:pt x="42" y="195"/>
                    <a:pt x="45" y="196"/>
                  </a:cubicBezTo>
                  <a:cubicBezTo>
                    <a:pt x="48" y="197"/>
                    <a:pt x="52" y="196"/>
                    <a:pt x="55" y="196"/>
                  </a:cubicBezTo>
                  <a:cubicBezTo>
                    <a:pt x="60" y="195"/>
                    <a:pt x="65" y="194"/>
                    <a:pt x="70" y="193"/>
                  </a:cubicBezTo>
                  <a:cubicBezTo>
                    <a:pt x="74" y="192"/>
                    <a:pt x="79" y="191"/>
                    <a:pt x="84" y="190"/>
                  </a:cubicBezTo>
                  <a:cubicBezTo>
                    <a:pt x="85" y="190"/>
                    <a:pt x="87" y="190"/>
                    <a:pt x="88" y="190"/>
                  </a:cubicBezTo>
                  <a:cubicBezTo>
                    <a:pt x="93" y="189"/>
                    <a:pt x="98" y="188"/>
                    <a:pt x="103" y="187"/>
                  </a:cubicBezTo>
                  <a:cubicBezTo>
                    <a:pt x="108" y="186"/>
                    <a:pt x="113" y="185"/>
                    <a:pt x="117" y="184"/>
                  </a:cubicBezTo>
                  <a:cubicBezTo>
                    <a:pt x="121" y="184"/>
                    <a:pt x="124" y="183"/>
                    <a:pt x="127" y="182"/>
                  </a:cubicBezTo>
                  <a:cubicBezTo>
                    <a:pt x="131" y="182"/>
                    <a:pt x="134" y="181"/>
                    <a:pt x="137" y="181"/>
                  </a:cubicBezTo>
                  <a:cubicBezTo>
                    <a:pt x="143" y="179"/>
                    <a:pt x="150" y="178"/>
                    <a:pt x="156" y="177"/>
                  </a:cubicBezTo>
                  <a:cubicBezTo>
                    <a:pt x="158" y="177"/>
                    <a:pt x="159" y="177"/>
                    <a:pt x="161" y="177"/>
                  </a:cubicBezTo>
                  <a:cubicBezTo>
                    <a:pt x="163" y="176"/>
                    <a:pt x="165" y="176"/>
                    <a:pt x="167" y="176"/>
                  </a:cubicBezTo>
                  <a:cubicBezTo>
                    <a:pt x="169" y="175"/>
                    <a:pt x="171" y="175"/>
                    <a:pt x="173" y="175"/>
                  </a:cubicBezTo>
                  <a:cubicBezTo>
                    <a:pt x="174" y="174"/>
                    <a:pt x="175" y="174"/>
                    <a:pt x="177" y="174"/>
                  </a:cubicBezTo>
                  <a:cubicBezTo>
                    <a:pt x="177" y="174"/>
                    <a:pt x="178" y="174"/>
                    <a:pt x="179" y="173"/>
                  </a:cubicBezTo>
                  <a:cubicBezTo>
                    <a:pt x="181" y="173"/>
                    <a:pt x="183" y="173"/>
                    <a:pt x="184" y="173"/>
                  </a:cubicBezTo>
                  <a:cubicBezTo>
                    <a:pt x="186" y="172"/>
                    <a:pt x="187" y="172"/>
                    <a:pt x="188" y="172"/>
                  </a:cubicBezTo>
                  <a:cubicBezTo>
                    <a:pt x="189" y="172"/>
                    <a:pt x="190" y="171"/>
                    <a:pt x="191" y="171"/>
                  </a:cubicBezTo>
                  <a:cubicBezTo>
                    <a:pt x="193" y="171"/>
                    <a:pt x="195" y="171"/>
                    <a:pt x="197" y="170"/>
                  </a:cubicBezTo>
                  <a:cubicBezTo>
                    <a:pt x="199" y="170"/>
                    <a:pt x="202" y="169"/>
                    <a:pt x="204" y="169"/>
                  </a:cubicBezTo>
                  <a:cubicBezTo>
                    <a:pt x="206" y="169"/>
                    <a:pt x="208" y="168"/>
                    <a:pt x="209" y="168"/>
                  </a:cubicBezTo>
                  <a:cubicBezTo>
                    <a:pt x="210" y="171"/>
                    <a:pt x="211" y="174"/>
                    <a:pt x="212" y="178"/>
                  </a:cubicBezTo>
                  <a:cubicBezTo>
                    <a:pt x="212" y="178"/>
                    <a:pt x="212" y="178"/>
                    <a:pt x="212" y="178"/>
                  </a:cubicBezTo>
                  <a:close/>
                  <a:moveTo>
                    <a:pt x="212" y="179"/>
                  </a:moveTo>
                  <a:cubicBezTo>
                    <a:pt x="212" y="179"/>
                    <a:pt x="212" y="179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lose/>
                  <a:moveTo>
                    <a:pt x="216" y="157"/>
                  </a:moveTo>
                  <a:cubicBezTo>
                    <a:pt x="213" y="158"/>
                    <a:pt x="210" y="159"/>
                    <a:pt x="207" y="159"/>
                  </a:cubicBezTo>
                  <a:cubicBezTo>
                    <a:pt x="205" y="159"/>
                    <a:pt x="204" y="160"/>
                    <a:pt x="202" y="160"/>
                  </a:cubicBezTo>
                  <a:cubicBezTo>
                    <a:pt x="200" y="160"/>
                    <a:pt x="199" y="161"/>
                    <a:pt x="197" y="161"/>
                  </a:cubicBezTo>
                  <a:cubicBezTo>
                    <a:pt x="195" y="161"/>
                    <a:pt x="193" y="161"/>
                    <a:pt x="191" y="162"/>
                  </a:cubicBezTo>
                  <a:cubicBezTo>
                    <a:pt x="190" y="162"/>
                    <a:pt x="189" y="162"/>
                    <a:pt x="187" y="162"/>
                  </a:cubicBezTo>
                  <a:cubicBezTo>
                    <a:pt x="186" y="163"/>
                    <a:pt x="185" y="163"/>
                    <a:pt x="184" y="163"/>
                  </a:cubicBezTo>
                  <a:cubicBezTo>
                    <a:pt x="182" y="164"/>
                    <a:pt x="180" y="164"/>
                    <a:pt x="178" y="164"/>
                  </a:cubicBezTo>
                  <a:cubicBezTo>
                    <a:pt x="176" y="164"/>
                    <a:pt x="174" y="165"/>
                    <a:pt x="173" y="165"/>
                  </a:cubicBezTo>
                  <a:cubicBezTo>
                    <a:pt x="172" y="165"/>
                    <a:pt x="171" y="166"/>
                    <a:pt x="169" y="166"/>
                  </a:cubicBezTo>
                  <a:cubicBezTo>
                    <a:pt x="167" y="166"/>
                    <a:pt x="165" y="167"/>
                    <a:pt x="163" y="167"/>
                  </a:cubicBezTo>
                  <a:cubicBezTo>
                    <a:pt x="162" y="167"/>
                    <a:pt x="160" y="167"/>
                    <a:pt x="159" y="167"/>
                  </a:cubicBezTo>
                  <a:cubicBezTo>
                    <a:pt x="157" y="168"/>
                    <a:pt x="155" y="168"/>
                    <a:pt x="153" y="168"/>
                  </a:cubicBezTo>
                  <a:cubicBezTo>
                    <a:pt x="150" y="169"/>
                    <a:pt x="146" y="169"/>
                    <a:pt x="143" y="170"/>
                  </a:cubicBezTo>
                  <a:cubicBezTo>
                    <a:pt x="137" y="171"/>
                    <a:pt x="131" y="172"/>
                    <a:pt x="124" y="174"/>
                  </a:cubicBezTo>
                  <a:cubicBezTo>
                    <a:pt x="119" y="174"/>
                    <a:pt x="114" y="175"/>
                    <a:pt x="108" y="176"/>
                  </a:cubicBezTo>
                  <a:cubicBezTo>
                    <a:pt x="103" y="177"/>
                    <a:pt x="98" y="178"/>
                    <a:pt x="93" y="179"/>
                  </a:cubicBezTo>
                  <a:cubicBezTo>
                    <a:pt x="90" y="180"/>
                    <a:pt x="87" y="180"/>
                    <a:pt x="83" y="181"/>
                  </a:cubicBezTo>
                  <a:cubicBezTo>
                    <a:pt x="80" y="182"/>
                    <a:pt x="77" y="182"/>
                    <a:pt x="73" y="183"/>
                  </a:cubicBezTo>
                  <a:cubicBezTo>
                    <a:pt x="67" y="184"/>
                    <a:pt x="61" y="185"/>
                    <a:pt x="54" y="187"/>
                  </a:cubicBezTo>
                  <a:cubicBezTo>
                    <a:pt x="52" y="187"/>
                    <a:pt x="50" y="187"/>
                    <a:pt x="48" y="187"/>
                  </a:cubicBezTo>
                  <a:cubicBezTo>
                    <a:pt x="48" y="187"/>
                    <a:pt x="48" y="186"/>
                    <a:pt x="48" y="186"/>
                  </a:cubicBezTo>
                  <a:cubicBezTo>
                    <a:pt x="46" y="183"/>
                    <a:pt x="46" y="179"/>
                    <a:pt x="45" y="175"/>
                  </a:cubicBezTo>
                  <a:cubicBezTo>
                    <a:pt x="44" y="171"/>
                    <a:pt x="43" y="166"/>
                    <a:pt x="42" y="162"/>
                  </a:cubicBezTo>
                  <a:cubicBezTo>
                    <a:pt x="40" y="152"/>
                    <a:pt x="38" y="143"/>
                    <a:pt x="36" y="133"/>
                  </a:cubicBezTo>
                  <a:cubicBezTo>
                    <a:pt x="35" y="128"/>
                    <a:pt x="34" y="124"/>
                    <a:pt x="33" y="119"/>
                  </a:cubicBezTo>
                  <a:cubicBezTo>
                    <a:pt x="32" y="114"/>
                    <a:pt x="31" y="110"/>
                    <a:pt x="30" y="105"/>
                  </a:cubicBezTo>
                  <a:cubicBezTo>
                    <a:pt x="29" y="102"/>
                    <a:pt x="29" y="99"/>
                    <a:pt x="28" y="96"/>
                  </a:cubicBezTo>
                  <a:cubicBezTo>
                    <a:pt x="33" y="95"/>
                    <a:pt x="37" y="94"/>
                    <a:pt x="41" y="93"/>
                  </a:cubicBezTo>
                  <a:cubicBezTo>
                    <a:pt x="46" y="92"/>
                    <a:pt x="50" y="91"/>
                    <a:pt x="55" y="89"/>
                  </a:cubicBezTo>
                  <a:cubicBezTo>
                    <a:pt x="63" y="87"/>
                    <a:pt x="71" y="86"/>
                    <a:pt x="78" y="84"/>
                  </a:cubicBezTo>
                  <a:cubicBezTo>
                    <a:pt x="80" y="84"/>
                    <a:pt x="81" y="83"/>
                    <a:pt x="83" y="83"/>
                  </a:cubicBezTo>
                  <a:cubicBezTo>
                    <a:pt x="92" y="81"/>
                    <a:pt x="102" y="79"/>
                    <a:pt x="112" y="77"/>
                  </a:cubicBezTo>
                  <a:cubicBezTo>
                    <a:pt x="121" y="75"/>
                    <a:pt x="131" y="73"/>
                    <a:pt x="140" y="71"/>
                  </a:cubicBezTo>
                  <a:cubicBezTo>
                    <a:pt x="149" y="69"/>
                    <a:pt x="158" y="67"/>
                    <a:pt x="168" y="65"/>
                  </a:cubicBezTo>
                  <a:cubicBezTo>
                    <a:pt x="172" y="64"/>
                    <a:pt x="177" y="63"/>
                    <a:pt x="182" y="62"/>
                  </a:cubicBezTo>
                  <a:cubicBezTo>
                    <a:pt x="186" y="61"/>
                    <a:pt x="191" y="60"/>
                    <a:pt x="195" y="59"/>
                  </a:cubicBezTo>
                  <a:cubicBezTo>
                    <a:pt x="198" y="59"/>
                    <a:pt x="200" y="58"/>
                    <a:pt x="202" y="58"/>
                  </a:cubicBezTo>
                  <a:cubicBezTo>
                    <a:pt x="203" y="58"/>
                    <a:pt x="203" y="58"/>
                    <a:pt x="203" y="57"/>
                  </a:cubicBezTo>
                  <a:cubicBezTo>
                    <a:pt x="205" y="65"/>
                    <a:pt x="207" y="73"/>
                    <a:pt x="209" y="81"/>
                  </a:cubicBezTo>
                  <a:cubicBezTo>
                    <a:pt x="211" y="90"/>
                    <a:pt x="214" y="99"/>
                    <a:pt x="216" y="109"/>
                  </a:cubicBezTo>
                  <a:cubicBezTo>
                    <a:pt x="217" y="117"/>
                    <a:pt x="219" y="126"/>
                    <a:pt x="221" y="134"/>
                  </a:cubicBezTo>
                  <a:cubicBezTo>
                    <a:pt x="222" y="138"/>
                    <a:pt x="222" y="141"/>
                    <a:pt x="223" y="145"/>
                  </a:cubicBezTo>
                  <a:cubicBezTo>
                    <a:pt x="223" y="148"/>
                    <a:pt x="224" y="151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5"/>
                    <a:pt x="221" y="156"/>
                    <a:pt x="220" y="156"/>
                  </a:cubicBezTo>
                  <a:cubicBezTo>
                    <a:pt x="218" y="156"/>
                    <a:pt x="217" y="157"/>
                    <a:pt x="21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3" name="Freeform 56">
              <a:extLst>
                <a:ext uri="{FF2B5EF4-FFF2-40B4-BE49-F238E27FC236}">
                  <a16:creationId xmlns:a16="http://schemas.microsoft.com/office/drawing/2014/main" id="{4484DC0E-767E-4F7E-A114-A65F6F49A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5" y="2138363"/>
              <a:ext cx="28575" cy="22225"/>
            </a:xfrm>
            <a:custGeom>
              <a:avLst/>
              <a:gdLst>
                <a:gd name="T0" fmla="*/ 7 w 17"/>
                <a:gd name="T1" fmla="*/ 12 h 13"/>
                <a:gd name="T2" fmla="*/ 13 w 17"/>
                <a:gd name="T3" fmla="*/ 10 h 13"/>
                <a:gd name="T4" fmla="*/ 16 w 17"/>
                <a:gd name="T5" fmla="*/ 4 h 13"/>
                <a:gd name="T6" fmla="*/ 11 w 17"/>
                <a:gd name="T7" fmla="*/ 1 h 13"/>
                <a:gd name="T8" fmla="*/ 11 w 17"/>
                <a:gd name="T9" fmla="*/ 1 h 13"/>
                <a:gd name="T10" fmla="*/ 4 w 17"/>
                <a:gd name="T11" fmla="*/ 3 h 13"/>
                <a:gd name="T12" fmla="*/ 1 w 17"/>
                <a:gd name="T13" fmla="*/ 9 h 13"/>
                <a:gd name="T14" fmla="*/ 7 w 1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7" y="12"/>
                  </a:moveTo>
                  <a:cubicBezTo>
                    <a:pt x="9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2"/>
                    <a:pt x="4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2" y="11"/>
                    <a:pt x="4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4" name="Freeform 57">
              <a:extLst>
                <a:ext uri="{FF2B5EF4-FFF2-40B4-BE49-F238E27FC236}">
                  <a16:creationId xmlns:a16="http://schemas.microsoft.com/office/drawing/2014/main" id="{4E3B138F-9F61-4039-80F6-AA758F47B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5" y="2127251"/>
              <a:ext cx="28575" cy="20638"/>
            </a:xfrm>
            <a:custGeom>
              <a:avLst/>
              <a:gdLst>
                <a:gd name="T0" fmla="*/ 6 w 17"/>
                <a:gd name="T1" fmla="*/ 12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9 h 12"/>
                <a:gd name="T16" fmla="*/ 2 w 17"/>
                <a:gd name="T17" fmla="*/ 11 h 12"/>
                <a:gd name="T18" fmla="*/ 6 w 1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2"/>
                  </a:moveTo>
                  <a:cubicBezTo>
                    <a:pt x="8" y="11"/>
                    <a:pt x="11" y="11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2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5" name="Freeform 58">
              <a:extLst>
                <a:ext uri="{FF2B5EF4-FFF2-40B4-BE49-F238E27FC236}">
                  <a16:creationId xmlns:a16="http://schemas.microsoft.com/office/drawing/2014/main" id="{476C9D61-A67A-4055-8751-1E2670DC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16138"/>
              <a:ext cx="28575" cy="22225"/>
            </a:xfrm>
            <a:custGeom>
              <a:avLst/>
              <a:gdLst>
                <a:gd name="T0" fmla="*/ 17 w 17"/>
                <a:gd name="T1" fmla="*/ 4 h 13"/>
                <a:gd name="T2" fmla="*/ 11 w 17"/>
                <a:gd name="T3" fmla="*/ 1 h 13"/>
                <a:gd name="T4" fmla="*/ 11 w 17"/>
                <a:gd name="T5" fmla="*/ 1 h 13"/>
                <a:gd name="T6" fmla="*/ 4 w 17"/>
                <a:gd name="T7" fmla="*/ 4 h 13"/>
                <a:gd name="T8" fmla="*/ 3 w 17"/>
                <a:gd name="T9" fmla="*/ 4 h 13"/>
                <a:gd name="T10" fmla="*/ 1 w 17"/>
                <a:gd name="T11" fmla="*/ 6 h 13"/>
                <a:gd name="T12" fmla="*/ 1 w 17"/>
                <a:gd name="T13" fmla="*/ 9 h 13"/>
                <a:gd name="T14" fmla="*/ 3 w 17"/>
                <a:gd name="T15" fmla="*/ 12 h 13"/>
                <a:gd name="T16" fmla="*/ 7 w 17"/>
                <a:gd name="T17" fmla="*/ 12 h 13"/>
                <a:gd name="T18" fmla="*/ 14 w 17"/>
                <a:gd name="T19" fmla="*/ 10 h 13"/>
                <a:gd name="T20" fmla="*/ 17 w 17"/>
                <a:gd name="T2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7" y="4"/>
                  </a:move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4" y="13"/>
                    <a:pt x="6" y="13"/>
                    <a:pt x="7" y="12"/>
                  </a:cubicBez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7" y="6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6" name="Freeform 59">
              <a:extLst>
                <a:ext uri="{FF2B5EF4-FFF2-40B4-BE49-F238E27FC236}">
                  <a16:creationId xmlns:a16="http://schemas.microsoft.com/office/drawing/2014/main" id="{E34779A2-EAE8-42C8-B379-D5A12538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2106613"/>
              <a:ext cx="23812" cy="19050"/>
            </a:xfrm>
            <a:custGeom>
              <a:avLst/>
              <a:gdLst>
                <a:gd name="T0" fmla="*/ 11 w 14"/>
                <a:gd name="T1" fmla="*/ 9 h 11"/>
                <a:gd name="T2" fmla="*/ 12 w 14"/>
                <a:gd name="T3" fmla="*/ 8 h 11"/>
                <a:gd name="T4" fmla="*/ 13 w 14"/>
                <a:gd name="T5" fmla="*/ 7 h 11"/>
                <a:gd name="T6" fmla="*/ 14 w 14"/>
                <a:gd name="T7" fmla="*/ 3 h 11"/>
                <a:gd name="T8" fmla="*/ 11 w 14"/>
                <a:gd name="T9" fmla="*/ 0 h 11"/>
                <a:gd name="T10" fmla="*/ 8 w 14"/>
                <a:gd name="T11" fmla="*/ 0 h 11"/>
                <a:gd name="T12" fmla="*/ 8 w 14"/>
                <a:gd name="T13" fmla="*/ 0 h 11"/>
                <a:gd name="T14" fmla="*/ 4 w 14"/>
                <a:gd name="T15" fmla="*/ 2 h 11"/>
                <a:gd name="T16" fmla="*/ 3 w 14"/>
                <a:gd name="T17" fmla="*/ 2 h 11"/>
                <a:gd name="T18" fmla="*/ 1 w 14"/>
                <a:gd name="T19" fmla="*/ 4 h 11"/>
                <a:gd name="T20" fmla="*/ 1 w 14"/>
                <a:gd name="T21" fmla="*/ 8 h 11"/>
                <a:gd name="T22" fmla="*/ 3 w 14"/>
                <a:gd name="T23" fmla="*/ 10 h 11"/>
                <a:gd name="T24" fmla="*/ 7 w 14"/>
                <a:gd name="T25" fmla="*/ 11 h 11"/>
                <a:gd name="T26" fmla="*/ 11 w 14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3" y="7"/>
                    <a:pt x="13" y="7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3" y="2"/>
                    <a:pt x="12" y="1"/>
                    <a:pt x="11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0"/>
                    <a:pt x="9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7" name="Freeform 60">
              <a:extLst>
                <a:ext uri="{FF2B5EF4-FFF2-40B4-BE49-F238E27FC236}">
                  <a16:creationId xmlns:a16="http://schemas.microsoft.com/office/drawing/2014/main" id="{E5C44726-A4CC-4D6F-8CA4-AF576B4D7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925" y="2095501"/>
              <a:ext cx="23812" cy="20638"/>
            </a:xfrm>
            <a:custGeom>
              <a:avLst/>
              <a:gdLst>
                <a:gd name="T0" fmla="*/ 10 w 14"/>
                <a:gd name="T1" fmla="*/ 10 h 12"/>
                <a:gd name="T2" fmla="*/ 13 w 14"/>
                <a:gd name="T3" fmla="*/ 7 h 12"/>
                <a:gd name="T4" fmla="*/ 13 w 14"/>
                <a:gd name="T5" fmla="*/ 4 h 12"/>
                <a:gd name="T6" fmla="*/ 8 w 14"/>
                <a:gd name="T7" fmla="*/ 1 h 12"/>
                <a:gd name="T8" fmla="*/ 7 w 14"/>
                <a:gd name="T9" fmla="*/ 1 h 12"/>
                <a:gd name="T10" fmla="*/ 3 w 14"/>
                <a:gd name="T11" fmla="*/ 2 h 12"/>
                <a:gd name="T12" fmla="*/ 0 w 14"/>
                <a:gd name="T13" fmla="*/ 5 h 12"/>
                <a:gd name="T14" fmla="*/ 0 w 14"/>
                <a:gd name="T15" fmla="*/ 8 h 12"/>
                <a:gd name="T16" fmla="*/ 6 w 14"/>
                <a:gd name="T17" fmla="*/ 11 h 12"/>
                <a:gd name="T18" fmla="*/ 10 w 14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5"/>
                    <a:pt x="13" y="4"/>
                  </a:cubicBezTo>
                  <a:cubicBezTo>
                    <a:pt x="13" y="2"/>
                    <a:pt x="10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11"/>
                    <a:pt x="3" y="12"/>
                    <a:pt x="6" y="11"/>
                  </a:cubicBezTo>
                  <a:cubicBezTo>
                    <a:pt x="7" y="11"/>
                    <a:pt x="9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8" name="Freeform 61">
              <a:extLst>
                <a:ext uri="{FF2B5EF4-FFF2-40B4-BE49-F238E27FC236}">
                  <a16:creationId xmlns:a16="http://schemas.microsoft.com/office/drawing/2014/main" id="{E7D02A24-D5BC-4810-8A16-FFCEB2217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438" y="2184401"/>
              <a:ext cx="26987" cy="17463"/>
            </a:xfrm>
            <a:custGeom>
              <a:avLst/>
              <a:gdLst>
                <a:gd name="T0" fmla="*/ 11 w 16"/>
                <a:gd name="T1" fmla="*/ 9 h 10"/>
                <a:gd name="T2" fmla="*/ 14 w 16"/>
                <a:gd name="T3" fmla="*/ 8 h 10"/>
                <a:gd name="T4" fmla="*/ 16 w 16"/>
                <a:gd name="T5" fmla="*/ 4 h 10"/>
                <a:gd name="T6" fmla="*/ 14 w 16"/>
                <a:gd name="T7" fmla="*/ 1 h 10"/>
                <a:gd name="T8" fmla="*/ 11 w 16"/>
                <a:gd name="T9" fmla="*/ 0 h 10"/>
                <a:gd name="T10" fmla="*/ 4 w 16"/>
                <a:gd name="T11" fmla="*/ 1 h 10"/>
                <a:gd name="T12" fmla="*/ 4 w 16"/>
                <a:gd name="T13" fmla="*/ 1 h 10"/>
                <a:gd name="T14" fmla="*/ 1 w 16"/>
                <a:gd name="T15" fmla="*/ 3 h 10"/>
                <a:gd name="T16" fmla="*/ 1 w 16"/>
                <a:gd name="T17" fmla="*/ 7 h 10"/>
                <a:gd name="T18" fmla="*/ 3 w 16"/>
                <a:gd name="T19" fmla="*/ 10 h 10"/>
                <a:gd name="T20" fmla="*/ 4 w 16"/>
                <a:gd name="T21" fmla="*/ 10 h 10"/>
                <a:gd name="T22" fmla="*/ 6 w 16"/>
                <a:gd name="T23" fmla="*/ 10 h 10"/>
                <a:gd name="T24" fmla="*/ 11 w 16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9"/>
                  </a:moveTo>
                  <a:cubicBezTo>
                    <a:pt x="12" y="9"/>
                    <a:pt x="14" y="9"/>
                    <a:pt x="14" y="8"/>
                  </a:cubicBezTo>
                  <a:cubicBezTo>
                    <a:pt x="15" y="7"/>
                    <a:pt x="16" y="6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10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9" name="Freeform 62">
              <a:extLst>
                <a:ext uri="{FF2B5EF4-FFF2-40B4-BE49-F238E27FC236}">
                  <a16:creationId xmlns:a16="http://schemas.microsoft.com/office/drawing/2014/main" id="{80E4D89E-F575-4468-822B-A34972B95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2176463"/>
              <a:ext cx="30162" cy="20638"/>
            </a:xfrm>
            <a:custGeom>
              <a:avLst/>
              <a:gdLst>
                <a:gd name="T0" fmla="*/ 14 w 18"/>
                <a:gd name="T1" fmla="*/ 9 h 12"/>
                <a:gd name="T2" fmla="*/ 18 w 18"/>
                <a:gd name="T3" fmla="*/ 3 h 12"/>
                <a:gd name="T4" fmla="*/ 15 w 18"/>
                <a:gd name="T5" fmla="*/ 1 h 12"/>
                <a:gd name="T6" fmla="*/ 12 w 18"/>
                <a:gd name="T7" fmla="*/ 0 h 12"/>
                <a:gd name="T8" fmla="*/ 12 w 18"/>
                <a:gd name="T9" fmla="*/ 0 h 12"/>
                <a:gd name="T10" fmla="*/ 4 w 18"/>
                <a:gd name="T11" fmla="*/ 2 h 12"/>
                <a:gd name="T12" fmla="*/ 1 w 18"/>
                <a:gd name="T13" fmla="*/ 8 h 12"/>
                <a:gd name="T14" fmla="*/ 3 w 18"/>
                <a:gd name="T15" fmla="*/ 11 h 12"/>
                <a:gd name="T16" fmla="*/ 7 w 18"/>
                <a:gd name="T17" fmla="*/ 11 h 12"/>
                <a:gd name="T18" fmla="*/ 14 w 18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4" y="9"/>
                  </a:moveTo>
                  <a:cubicBezTo>
                    <a:pt x="17" y="9"/>
                    <a:pt x="18" y="6"/>
                    <a:pt x="18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7" y="2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4" y="12"/>
                    <a:pt x="6" y="12"/>
                    <a:pt x="7" y="11"/>
                  </a:cubicBezTo>
                  <a:cubicBezTo>
                    <a:pt x="9" y="11"/>
                    <a:pt x="12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0" name="Freeform 63">
              <a:extLst>
                <a:ext uri="{FF2B5EF4-FFF2-40B4-BE49-F238E27FC236}">
                  <a16:creationId xmlns:a16="http://schemas.microsoft.com/office/drawing/2014/main" id="{CCA04C14-673B-4701-998C-81AECA2A4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2163763"/>
              <a:ext cx="25400" cy="20638"/>
            </a:xfrm>
            <a:custGeom>
              <a:avLst/>
              <a:gdLst>
                <a:gd name="T0" fmla="*/ 11 w 15"/>
                <a:gd name="T1" fmla="*/ 9 h 12"/>
                <a:gd name="T2" fmla="*/ 14 w 15"/>
                <a:gd name="T3" fmla="*/ 7 h 12"/>
                <a:gd name="T4" fmla="*/ 14 w 15"/>
                <a:gd name="T5" fmla="*/ 3 h 12"/>
                <a:gd name="T6" fmla="*/ 9 w 15"/>
                <a:gd name="T7" fmla="*/ 0 h 12"/>
                <a:gd name="T8" fmla="*/ 9 w 15"/>
                <a:gd name="T9" fmla="*/ 0 h 12"/>
                <a:gd name="T10" fmla="*/ 4 w 15"/>
                <a:gd name="T11" fmla="*/ 2 h 12"/>
                <a:gd name="T12" fmla="*/ 1 w 15"/>
                <a:gd name="T13" fmla="*/ 8 h 12"/>
                <a:gd name="T14" fmla="*/ 7 w 15"/>
                <a:gd name="T15" fmla="*/ 11 h 12"/>
                <a:gd name="T16" fmla="*/ 11 w 15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1" y="9"/>
                  </a:moveTo>
                  <a:cubicBezTo>
                    <a:pt x="13" y="9"/>
                    <a:pt x="14" y="8"/>
                    <a:pt x="14" y="7"/>
                  </a:cubicBezTo>
                  <a:cubicBezTo>
                    <a:pt x="15" y="6"/>
                    <a:pt x="15" y="4"/>
                    <a:pt x="14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2" y="3"/>
                    <a:pt x="0" y="5"/>
                    <a:pt x="1" y="8"/>
                  </a:cubicBezTo>
                  <a:cubicBezTo>
                    <a:pt x="2" y="10"/>
                    <a:pt x="4" y="12"/>
                    <a:pt x="7" y="11"/>
                  </a:cubicBezTo>
                  <a:cubicBezTo>
                    <a:pt x="8" y="10"/>
                    <a:pt x="10" y="10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1" name="Freeform 64">
              <a:extLst>
                <a:ext uri="{FF2B5EF4-FFF2-40B4-BE49-F238E27FC236}">
                  <a16:creationId xmlns:a16="http://schemas.microsoft.com/office/drawing/2014/main" id="{6754C861-D897-4008-98A9-7A240543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063" y="2151063"/>
              <a:ext cx="30162" cy="23813"/>
            </a:xfrm>
            <a:custGeom>
              <a:avLst/>
              <a:gdLst>
                <a:gd name="T0" fmla="*/ 6 w 18"/>
                <a:gd name="T1" fmla="*/ 12 h 13"/>
                <a:gd name="T2" fmla="*/ 14 w 18"/>
                <a:gd name="T3" fmla="*/ 10 h 13"/>
                <a:gd name="T4" fmla="*/ 17 w 18"/>
                <a:gd name="T5" fmla="*/ 4 h 13"/>
                <a:gd name="T6" fmla="*/ 11 w 18"/>
                <a:gd name="T7" fmla="*/ 1 h 13"/>
                <a:gd name="T8" fmla="*/ 11 w 18"/>
                <a:gd name="T9" fmla="*/ 1 h 13"/>
                <a:gd name="T10" fmla="*/ 3 w 18"/>
                <a:gd name="T11" fmla="*/ 3 h 13"/>
                <a:gd name="T12" fmla="*/ 0 w 18"/>
                <a:gd name="T13" fmla="*/ 9 h 13"/>
                <a:gd name="T14" fmla="*/ 6 w 18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6" y="12"/>
                  </a:move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8" y="7"/>
                    <a:pt x="17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12"/>
                    <a:pt x="4" y="13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2" name="Freeform 65">
              <a:extLst>
                <a:ext uri="{FF2B5EF4-FFF2-40B4-BE49-F238E27FC236}">
                  <a16:creationId xmlns:a16="http://schemas.microsoft.com/office/drawing/2014/main" id="{778889C2-BA8B-4E83-AA4D-D6BC64C7A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2139951"/>
              <a:ext cx="28575" cy="20638"/>
            </a:xfrm>
            <a:custGeom>
              <a:avLst/>
              <a:gdLst>
                <a:gd name="T0" fmla="*/ 6 w 17"/>
                <a:gd name="T1" fmla="*/ 11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8 h 12"/>
                <a:gd name="T16" fmla="*/ 2 w 17"/>
                <a:gd name="T17" fmla="*/ 11 h 12"/>
                <a:gd name="T18" fmla="*/ 6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1"/>
                  </a:moveTo>
                  <a:cubicBezTo>
                    <a:pt x="8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4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3" name="Freeform 66">
              <a:extLst>
                <a:ext uri="{FF2B5EF4-FFF2-40B4-BE49-F238E27FC236}">
                  <a16:creationId xmlns:a16="http://schemas.microsoft.com/office/drawing/2014/main" id="{10C4FF6E-24F2-4DCC-A33D-4450D3A4B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227263"/>
              <a:ext cx="26987" cy="22225"/>
            </a:xfrm>
            <a:custGeom>
              <a:avLst/>
              <a:gdLst>
                <a:gd name="T0" fmla="*/ 10 w 16"/>
                <a:gd name="T1" fmla="*/ 0 h 13"/>
                <a:gd name="T2" fmla="*/ 9 w 16"/>
                <a:gd name="T3" fmla="*/ 1 h 13"/>
                <a:gd name="T4" fmla="*/ 3 w 16"/>
                <a:gd name="T5" fmla="*/ 3 h 13"/>
                <a:gd name="T6" fmla="*/ 1 w 16"/>
                <a:gd name="T7" fmla="*/ 5 h 13"/>
                <a:gd name="T8" fmla="*/ 0 w 16"/>
                <a:gd name="T9" fmla="*/ 9 h 13"/>
                <a:gd name="T10" fmla="*/ 6 w 16"/>
                <a:gd name="T11" fmla="*/ 12 h 13"/>
                <a:gd name="T12" fmla="*/ 12 w 16"/>
                <a:gd name="T13" fmla="*/ 9 h 13"/>
                <a:gd name="T14" fmla="*/ 15 w 16"/>
                <a:gd name="T15" fmla="*/ 4 h 13"/>
                <a:gd name="T16" fmla="*/ 1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8" y="11"/>
                    <a:pt x="10" y="10"/>
                    <a:pt x="12" y="9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4" name="Freeform 67">
              <a:extLst>
                <a:ext uri="{FF2B5EF4-FFF2-40B4-BE49-F238E27FC236}">
                  <a16:creationId xmlns:a16="http://schemas.microsoft.com/office/drawing/2014/main" id="{4ED15AD9-AFE2-4914-AE82-FBC24402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17738"/>
              <a:ext cx="31750" cy="22225"/>
            </a:xfrm>
            <a:custGeom>
              <a:avLst/>
              <a:gdLst>
                <a:gd name="T0" fmla="*/ 12 w 18"/>
                <a:gd name="T1" fmla="*/ 1 h 13"/>
                <a:gd name="T2" fmla="*/ 11 w 18"/>
                <a:gd name="T3" fmla="*/ 1 h 13"/>
                <a:gd name="T4" fmla="*/ 4 w 18"/>
                <a:gd name="T5" fmla="*/ 3 h 13"/>
                <a:gd name="T6" fmla="*/ 1 w 18"/>
                <a:gd name="T7" fmla="*/ 9 h 13"/>
                <a:gd name="T8" fmla="*/ 7 w 18"/>
                <a:gd name="T9" fmla="*/ 12 h 13"/>
                <a:gd name="T10" fmla="*/ 14 w 18"/>
                <a:gd name="T11" fmla="*/ 10 h 13"/>
                <a:gd name="T12" fmla="*/ 17 w 18"/>
                <a:gd name="T13" fmla="*/ 4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9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9" y="11"/>
                    <a:pt x="12" y="11"/>
                    <a:pt x="14" y="10"/>
                  </a:cubicBezTo>
                  <a:cubicBezTo>
                    <a:pt x="17" y="9"/>
                    <a:pt x="18" y="6"/>
                    <a:pt x="17" y="4"/>
                  </a:cubicBezTo>
                  <a:cubicBezTo>
                    <a:pt x="17" y="2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5" name="Freeform 68">
              <a:extLst>
                <a:ext uri="{FF2B5EF4-FFF2-40B4-BE49-F238E27FC236}">
                  <a16:creationId xmlns:a16="http://schemas.microsoft.com/office/drawing/2014/main" id="{D67CB740-7B8A-464F-A4D1-8555070B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2205038"/>
              <a:ext cx="26987" cy="20638"/>
            </a:xfrm>
            <a:custGeom>
              <a:avLst/>
              <a:gdLst>
                <a:gd name="T0" fmla="*/ 10 w 16"/>
                <a:gd name="T1" fmla="*/ 1 h 12"/>
                <a:gd name="T2" fmla="*/ 9 w 16"/>
                <a:gd name="T3" fmla="*/ 1 h 12"/>
                <a:gd name="T4" fmla="*/ 4 w 16"/>
                <a:gd name="T5" fmla="*/ 3 h 12"/>
                <a:gd name="T6" fmla="*/ 0 w 16"/>
                <a:gd name="T7" fmla="*/ 9 h 12"/>
                <a:gd name="T8" fmla="*/ 6 w 16"/>
                <a:gd name="T9" fmla="*/ 12 h 12"/>
                <a:gd name="T10" fmla="*/ 12 w 16"/>
                <a:gd name="T11" fmla="*/ 10 h 12"/>
                <a:gd name="T12" fmla="*/ 15 w 16"/>
                <a:gd name="T13" fmla="*/ 4 h 12"/>
                <a:gd name="T14" fmla="*/ 10 w 16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8" y="11"/>
                    <a:pt x="10" y="10"/>
                    <a:pt x="12" y="10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2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6" name="Freeform 69">
              <a:extLst>
                <a:ext uri="{FF2B5EF4-FFF2-40B4-BE49-F238E27FC236}">
                  <a16:creationId xmlns:a16="http://schemas.microsoft.com/office/drawing/2014/main" id="{0FDD5130-D6C7-44E4-A261-E533D9E4C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413" y="2197101"/>
              <a:ext cx="31750" cy="22225"/>
            </a:xfrm>
            <a:custGeom>
              <a:avLst/>
              <a:gdLst>
                <a:gd name="T0" fmla="*/ 11 w 18"/>
                <a:gd name="T1" fmla="*/ 0 h 13"/>
                <a:gd name="T2" fmla="*/ 11 w 18"/>
                <a:gd name="T3" fmla="*/ 1 h 13"/>
                <a:gd name="T4" fmla="*/ 3 w 18"/>
                <a:gd name="T5" fmla="*/ 3 h 13"/>
                <a:gd name="T6" fmla="*/ 0 w 18"/>
                <a:gd name="T7" fmla="*/ 9 h 13"/>
                <a:gd name="T8" fmla="*/ 6 w 18"/>
                <a:gd name="T9" fmla="*/ 12 h 13"/>
                <a:gd name="T10" fmla="*/ 14 w 18"/>
                <a:gd name="T11" fmla="*/ 9 h 13"/>
                <a:gd name="T12" fmla="*/ 17 w 18"/>
                <a:gd name="T13" fmla="*/ 4 h 13"/>
                <a:gd name="T14" fmla="*/ 11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6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9" y="11"/>
                    <a:pt x="11" y="10"/>
                    <a:pt x="14" y="9"/>
                  </a:cubicBezTo>
                  <a:cubicBezTo>
                    <a:pt x="16" y="9"/>
                    <a:pt x="18" y="6"/>
                    <a:pt x="17" y="4"/>
                  </a:cubicBezTo>
                  <a:cubicBezTo>
                    <a:pt x="16" y="1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7" name="Freeform 70">
              <a:extLst>
                <a:ext uri="{FF2B5EF4-FFF2-40B4-BE49-F238E27FC236}">
                  <a16:creationId xmlns:a16="http://schemas.microsoft.com/office/drawing/2014/main" id="{EE3D3300-DD7F-443D-B130-5868AE3D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2189163"/>
              <a:ext cx="34925" cy="22225"/>
            </a:xfrm>
            <a:custGeom>
              <a:avLst/>
              <a:gdLst>
                <a:gd name="T0" fmla="*/ 17 w 20"/>
                <a:gd name="T1" fmla="*/ 1 h 13"/>
                <a:gd name="T2" fmla="*/ 13 w 20"/>
                <a:gd name="T3" fmla="*/ 1 h 13"/>
                <a:gd name="T4" fmla="*/ 13 w 20"/>
                <a:gd name="T5" fmla="*/ 1 h 13"/>
                <a:gd name="T6" fmla="*/ 4 w 20"/>
                <a:gd name="T7" fmla="*/ 3 h 13"/>
                <a:gd name="T8" fmla="*/ 1 w 20"/>
                <a:gd name="T9" fmla="*/ 9 h 13"/>
                <a:gd name="T10" fmla="*/ 7 w 20"/>
                <a:gd name="T11" fmla="*/ 12 h 13"/>
                <a:gd name="T12" fmla="*/ 16 w 20"/>
                <a:gd name="T13" fmla="*/ 10 h 13"/>
                <a:gd name="T14" fmla="*/ 19 w 20"/>
                <a:gd name="T15" fmla="*/ 4 h 13"/>
                <a:gd name="T16" fmla="*/ 17 w 20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17" y="1"/>
                  </a:moveTo>
                  <a:cubicBezTo>
                    <a:pt x="16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7" y="2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10" y="11"/>
                    <a:pt x="13" y="10"/>
                    <a:pt x="16" y="10"/>
                  </a:cubicBezTo>
                  <a:cubicBezTo>
                    <a:pt x="18" y="9"/>
                    <a:pt x="20" y="6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8" name="Freeform 71">
              <a:extLst>
                <a:ext uri="{FF2B5EF4-FFF2-40B4-BE49-F238E27FC236}">
                  <a16:creationId xmlns:a16="http://schemas.microsoft.com/office/drawing/2014/main" id="{A23751B9-4AF1-402D-BADE-F9C28212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9" name="Freeform 72">
              <a:extLst>
                <a:ext uri="{FF2B5EF4-FFF2-40B4-BE49-F238E27FC236}">
                  <a16:creationId xmlns:a16="http://schemas.microsoft.com/office/drawing/2014/main" id="{0A29A2B6-A386-450D-89FF-6D082BF10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0" name="Freeform 73">
              <a:extLst>
                <a:ext uri="{FF2B5EF4-FFF2-40B4-BE49-F238E27FC236}">
                  <a16:creationId xmlns:a16="http://schemas.microsoft.com/office/drawing/2014/main" id="{0E5ECC96-F3FD-46DA-B780-ABA219218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2286001"/>
              <a:ext cx="325437" cy="336550"/>
            </a:xfrm>
            <a:custGeom>
              <a:avLst/>
              <a:gdLst>
                <a:gd name="T0" fmla="*/ 159 w 190"/>
                <a:gd name="T1" fmla="*/ 153 h 195"/>
                <a:gd name="T2" fmla="*/ 190 w 190"/>
                <a:gd name="T3" fmla="*/ 122 h 195"/>
                <a:gd name="T4" fmla="*/ 173 w 190"/>
                <a:gd name="T5" fmla="*/ 81 h 195"/>
                <a:gd name="T6" fmla="*/ 166 w 190"/>
                <a:gd name="T7" fmla="*/ 28 h 195"/>
                <a:gd name="T8" fmla="*/ 109 w 190"/>
                <a:gd name="T9" fmla="*/ 11 h 195"/>
                <a:gd name="T10" fmla="*/ 75 w 190"/>
                <a:gd name="T11" fmla="*/ 0 h 195"/>
                <a:gd name="T12" fmla="*/ 66 w 190"/>
                <a:gd name="T13" fmla="*/ 4 h 195"/>
                <a:gd name="T14" fmla="*/ 45 w 190"/>
                <a:gd name="T15" fmla="*/ 33 h 195"/>
                <a:gd name="T16" fmla="*/ 26 w 190"/>
                <a:gd name="T17" fmla="*/ 39 h 195"/>
                <a:gd name="T18" fmla="*/ 2 w 190"/>
                <a:gd name="T19" fmla="*/ 60 h 195"/>
                <a:gd name="T20" fmla="*/ 6 w 190"/>
                <a:gd name="T21" fmla="*/ 92 h 195"/>
                <a:gd name="T22" fmla="*/ 13 w 190"/>
                <a:gd name="T23" fmla="*/ 131 h 195"/>
                <a:gd name="T24" fmla="*/ 30 w 190"/>
                <a:gd name="T25" fmla="*/ 170 h 195"/>
                <a:gd name="T26" fmla="*/ 66 w 190"/>
                <a:gd name="T27" fmla="*/ 173 h 195"/>
                <a:gd name="T28" fmla="*/ 96 w 190"/>
                <a:gd name="T29" fmla="*/ 192 h 195"/>
                <a:gd name="T30" fmla="*/ 122 w 190"/>
                <a:gd name="T31" fmla="*/ 193 h 195"/>
                <a:gd name="T32" fmla="*/ 64 w 190"/>
                <a:gd name="T33" fmla="*/ 142 h 195"/>
                <a:gd name="T34" fmla="*/ 88 w 190"/>
                <a:gd name="T35" fmla="*/ 156 h 195"/>
                <a:gd name="T36" fmla="*/ 51 w 190"/>
                <a:gd name="T37" fmla="*/ 100 h 195"/>
                <a:gd name="T38" fmla="*/ 112 w 190"/>
                <a:gd name="T39" fmla="*/ 53 h 195"/>
                <a:gd name="T40" fmla="*/ 122 w 190"/>
                <a:gd name="T41" fmla="*/ 134 h 195"/>
                <a:gd name="T42" fmla="*/ 46 w 190"/>
                <a:gd name="T43" fmla="*/ 118 h 195"/>
                <a:gd name="T44" fmla="*/ 40 w 190"/>
                <a:gd name="T45" fmla="*/ 91 h 195"/>
                <a:gd name="T46" fmla="*/ 70 w 190"/>
                <a:gd name="T47" fmla="*/ 43 h 195"/>
                <a:gd name="T48" fmla="*/ 49 w 190"/>
                <a:gd name="T49" fmla="*/ 59 h 195"/>
                <a:gd name="T50" fmla="*/ 101 w 190"/>
                <a:gd name="T51" fmla="*/ 40 h 195"/>
                <a:gd name="T52" fmla="*/ 110 w 190"/>
                <a:gd name="T53" fmla="*/ 35 h 195"/>
                <a:gd name="T54" fmla="*/ 148 w 190"/>
                <a:gd name="T55" fmla="*/ 72 h 195"/>
                <a:gd name="T56" fmla="*/ 145 w 190"/>
                <a:gd name="T57" fmla="*/ 70 h 195"/>
                <a:gd name="T58" fmla="*/ 143 w 190"/>
                <a:gd name="T59" fmla="*/ 136 h 195"/>
                <a:gd name="T60" fmla="*/ 177 w 190"/>
                <a:gd name="T61" fmla="*/ 103 h 195"/>
                <a:gd name="T62" fmla="*/ 177 w 190"/>
                <a:gd name="T63" fmla="*/ 131 h 195"/>
                <a:gd name="T64" fmla="*/ 152 w 190"/>
                <a:gd name="T65" fmla="*/ 141 h 195"/>
                <a:gd name="T66" fmla="*/ 169 w 190"/>
                <a:gd name="T67" fmla="*/ 90 h 195"/>
                <a:gd name="T68" fmla="*/ 159 w 190"/>
                <a:gd name="T69" fmla="*/ 34 h 195"/>
                <a:gd name="T70" fmla="*/ 169 w 190"/>
                <a:gd name="T71" fmla="*/ 60 h 195"/>
                <a:gd name="T72" fmla="*/ 134 w 190"/>
                <a:gd name="T73" fmla="*/ 43 h 195"/>
                <a:gd name="T74" fmla="*/ 55 w 190"/>
                <a:gd name="T75" fmla="*/ 32 h 195"/>
                <a:gd name="T76" fmla="*/ 60 w 190"/>
                <a:gd name="T77" fmla="*/ 23 h 195"/>
                <a:gd name="T78" fmla="*/ 66 w 190"/>
                <a:gd name="T79" fmla="*/ 15 h 195"/>
                <a:gd name="T80" fmla="*/ 78 w 190"/>
                <a:gd name="T81" fmla="*/ 9 h 195"/>
                <a:gd name="T82" fmla="*/ 111 w 190"/>
                <a:gd name="T83" fmla="*/ 25 h 195"/>
                <a:gd name="T84" fmla="*/ 71 w 190"/>
                <a:gd name="T85" fmla="*/ 34 h 195"/>
                <a:gd name="T86" fmla="*/ 13 w 190"/>
                <a:gd name="T87" fmla="*/ 86 h 195"/>
                <a:gd name="T88" fmla="*/ 14 w 190"/>
                <a:gd name="T89" fmla="*/ 58 h 195"/>
                <a:gd name="T90" fmla="*/ 42 w 190"/>
                <a:gd name="T91" fmla="*/ 44 h 195"/>
                <a:gd name="T92" fmla="*/ 41 w 190"/>
                <a:gd name="T93" fmla="*/ 51 h 195"/>
                <a:gd name="T94" fmla="*/ 39 w 190"/>
                <a:gd name="T95" fmla="*/ 77 h 195"/>
                <a:gd name="T96" fmla="*/ 62 w 190"/>
                <a:gd name="T97" fmla="*/ 164 h 195"/>
                <a:gd name="T98" fmla="*/ 28 w 190"/>
                <a:gd name="T99" fmla="*/ 156 h 195"/>
                <a:gd name="T100" fmla="*/ 26 w 190"/>
                <a:gd name="T101" fmla="*/ 117 h 195"/>
                <a:gd name="T102" fmla="*/ 62 w 190"/>
                <a:gd name="T103" fmla="*/ 158 h 195"/>
                <a:gd name="T104" fmla="*/ 120 w 190"/>
                <a:gd name="T105" fmla="*/ 184 h 195"/>
                <a:gd name="T106" fmla="*/ 92 w 190"/>
                <a:gd name="T107" fmla="*/ 179 h 195"/>
                <a:gd name="T108" fmla="*/ 110 w 190"/>
                <a:gd name="T109" fmla="*/ 154 h 195"/>
                <a:gd name="T110" fmla="*/ 131 w 190"/>
                <a:gd name="T111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95">
                  <a:moveTo>
                    <a:pt x="142" y="174"/>
                  </a:moveTo>
                  <a:cubicBezTo>
                    <a:pt x="145" y="169"/>
                    <a:pt x="147" y="164"/>
                    <a:pt x="149" y="158"/>
                  </a:cubicBezTo>
                  <a:cubicBezTo>
                    <a:pt x="149" y="157"/>
                    <a:pt x="149" y="156"/>
                    <a:pt x="150" y="155"/>
                  </a:cubicBezTo>
                  <a:cubicBezTo>
                    <a:pt x="153" y="154"/>
                    <a:pt x="156" y="154"/>
                    <a:pt x="159" y="153"/>
                  </a:cubicBezTo>
                  <a:cubicBezTo>
                    <a:pt x="162" y="152"/>
                    <a:pt x="165" y="151"/>
                    <a:pt x="168" y="149"/>
                  </a:cubicBezTo>
                  <a:cubicBezTo>
                    <a:pt x="171" y="148"/>
                    <a:pt x="174" y="146"/>
                    <a:pt x="177" y="144"/>
                  </a:cubicBezTo>
                  <a:cubicBezTo>
                    <a:pt x="181" y="141"/>
                    <a:pt x="185" y="136"/>
                    <a:pt x="188" y="131"/>
                  </a:cubicBezTo>
                  <a:cubicBezTo>
                    <a:pt x="189" y="128"/>
                    <a:pt x="190" y="125"/>
                    <a:pt x="190" y="122"/>
                  </a:cubicBezTo>
                  <a:cubicBezTo>
                    <a:pt x="190" y="118"/>
                    <a:pt x="190" y="114"/>
                    <a:pt x="190" y="111"/>
                  </a:cubicBezTo>
                  <a:cubicBezTo>
                    <a:pt x="188" y="104"/>
                    <a:pt x="185" y="97"/>
                    <a:pt x="181" y="92"/>
                  </a:cubicBezTo>
                  <a:cubicBezTo>
                    <a:pt x="179" y="89"/>
                    <a:pt x="177" y="86"/>
                    <a:pt x="175" y="83"/>
                  </a:cubicBezTo>
                  <a:cubicBezTo>
                    <a:pt x="174" y="83"/>
                    <a:pt x="174" y="82"/>
                    <a:pt x="173" y="81"/>
                  </a:cubicBezTo>
                  <a:cubicBezTo>
                    <a:pt x="173" y="80"/>
                    <a:pt x="174" y="78"/>
                    <a:pt x="175" y="77"/>
                  </a:cubicBezTo>
                  <a:cubicBezTo>
                    <a:pt x="177" y="70"/>
                    <a:pt x="178" y="63"/>
                    <a:pt x="178" y="56"/>
                  </a:cubicBezTo>
                  <a:cubicBezTo>
                    <a:pt x="178" y="49"/>
                    <a:pt x="176" y="41"/>
                    <a:pt x="173" y="35"/>
                  </a:cubicBezTo>
                  <a:cubicBezTo>
                    <a:pt x="171" y="33"/>
                    <a:pt x="169" y="30"/>
                    <a:pt x="166" y="28"/>
                  </a:cubicBezTo>
                  <a:cubicBezTo>
                    <a:pt x="163" y="26"/>
                    <a:pt x="160" y="24"/>
                    <a:pt x="157" y="23"/>
                  </a:cubicBezTo>
                  <a:cubicBezTo>
                    <a:pt x="146" y="19"/>
                    <a:pt x="135" y="19"/>
                    <a:pt x="124" y="22"/>
                  </a:cubicBezTo>
                  <a:cubicBezTo>
                    <a:pt x="123" y="22"/>
                    <a:pt x="122" y="22"/>
                    <a:pt x="120" y="22"/>
                  </a:cubicBezTo>
                  <a:cubicBezTo>
                    <a:pt x="117" y="18"/>
                    <a:pt x="113" y="14"/>
                    <a:pt x="109" y="11"/>
                  </a:cubicBezTo>
                  <a:cubicBezTo>
                    <a:pt x="103" y="6"/>
                    <a:pt x="96" y="2"/>
                    <a:pt x="88" y="0"/>
                  </a:cubicBezTo>
                  <a:cubicBezTo>
                    <a:pt x="86" y="0"/>
                    <a:pt x="84" y="0"/>
                    <a:pt x="82" y="0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1"/>
                    <a:pt x="72" y="1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2" y="6"/>
                    <a:pt x="59" y="9"/>
                    <a:pt x="57" y="11"/>
                  </a:cubicBezTo>
                  <a:cubicBezTo>
                    <a:pt x="54" y="15"/>
                    <a:pt x="52" y="18"/>
                    <a:pt x="50" y="22"/>
                  </a:cubicBezTo>
                  <a:cubicBezTo>
                    <a:pt x="48" y="25"/>
                    <a:pt x="46" y="29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2" y="34"/>
                    <a:pt x="39" y="35"/>
                    <a:pt x="37" y="35"/>
                  </a:cubicBezTo>
                  <a:cubicBezTo>
                    <a:pt x="34" y="36"/>
                    <a:pt x="32" y="36"/>
                    <a:pt x="30" y="37"/>
                  </a:cubicBezTo>
                  <a:cubicBezTo>
                    <a:pt x="28" y="38"/>
                    <a:pt x="27" y="38"/>
                    <a:pt x="26" y="39"/>
                  </a:cubicBezTo>
                  <a:cubicBezTo>
                    <a:pt x="25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43"/>
                    <a:pt x="11" y="46"/>
                    <a:pt x="7" y="51"/>
                  </a:cubicBezTo>
                  <a:cubicBezTo>
                    <a:pt x="5" y="54"/>
                    <a:pt x="4" y="57"/>
                    <a:pt x="2" y="60"/>
                  </a:cubicBezTo>
                  <a:cubicBezTo>
                    <a:pt x="2" y="61"/>
                    <a:pt x="1" y="63"/>
                    <a:pt x="1" y="65"/>
                  </a:cubicBezTo>
                  <a:cubicBezTo>
                    <a:pt x="0" y="67"/>
                    <a:pt x="0" y="69"/>
                    <a:pt x="0" y="71"/>
                  </a:cubicBezTo>
                  <a:cubicBezTo>
                    <a:pt x="0" y="74"/>
                    <a:pt x="1" y="78"/>
                    <a:pt x="2" y="81"/>
                  </a:cubicBezTo>
                  <a:cubicBezTo>
                    <a:pt x="3" y="85"/>
                    <a:pt x="4" y="88"/>
                    <a:pt x="6" y="92"/>
                  </a:cubicBezTo>
                  <a:cubicBezTo>
                    <a:pt x="9" y="98"/>
                    <a:pt x="13" y="104"/>
                    <a:pt x="18" y="109"/>
                  </a:cubicBezTo>
                  <a:cubicBezTo>
                    <a:pt x="19" y="109"/>
                    <a:pt x="19" y="110"/>
                    <a:pt x="19" y="110"/>
                  </a:cubicBezTo>
                  <a:cubicBezTo>
                    <a:pt x="19" y="110"/>
                    <a:pt x="19" y="110"/>
                    <a:pt x="19" y="111"/>
                  </a:cubicBezTo>
                  <a:cubicBezTo>
                    <a:pt x="16" y="117"/>
                    <a:pt x="14" y="124"/>
                    <a:pt x="13" y="131"/>
                  </a:cubicBezTo>
                  <a:cubicBezTo>
                    <a:pt x="12" y="138"/>
                    <a:pt x="12" y="145"/>
                    <a:pt x="15" y="152"/>
                  </a:cubicBezTo>
                  <a:cubicBezTo>
                    <a:pt x="16" y="155"/>
                    <a:pt x="17" y="158"/>
                    <a:pt x="19" y="160"/>
                  </a:cubicBezTo>
                  <a:cubicBezTo>
                    <a:pt x="21" y="163"/>
                    <a:pt x="23" y="165"/>
                    <a:pt x="26" y="167"/>
                  </a:cubicBezTo>
                  <a:cubicBezTo>
                    <a:pt x="27" y="168"/>
                    <a:pt x="29" y="169"/>
                    <a:pt x="30" y="170"/>
                  </a:cubicBezTo>
                  <a:cubicBezTo>
                    <a:pt x="32" y="171"/>
                    <a:pt x="33" y="171"/>
                    <a:pt x="35" y="172"/>
                  </a:cubicBezTo>
                  <a:cubicBezTo>
                    <a:pt x="38" y="173"/>
                    <a:pt x="41" y="174"/>
                    <a:pt x="44" y="174"/>
                  </a:cubicBezTo>
                  <a:cubicBezTo>
                    <a:pt x="48" y="174"/>
                    <a:pt x="51" y="175"/>
                    <a:pt x="55" y="174"/>
                  </a:cubicBezTo>
                  <a:cubicBezTo>
                    <a:pt x="58" y="174"/>
                    <a:pt x="62" y="174"/>
                    <a:pt x="66" y="173"/>
                  </a:cubicBezTo>
                  <a:cubicBezTo>
                    <a:pt x="68" y="173"/>
                    <a:pt x="70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6" y="177"/>
                    <a:pt x="80" y="181"/>
                    <a:pt x="84" y="184"/>
                  </a:cubicBezTo>
                  <a:cubicBezTo>
                    <a:pt x="88" y="187"/>
                    <a:pt x="92" y="190"/>
                    <a:pt x="96" y="192"/>
                  </a:cubicBezTo>
                  <a:cubicBezTo>
                    <a:pt x="98" y="193"/>
                    <a:pt x="101" y="193"/>
                    <a:pt x="103" y="194"/>
                  </a:cubicBezTo>
                  <a:cubicBezTo>
                    <a:pt x="105" y="195"/>
                    <a:pt x="108" y="195"/>
                    <a:pt x="110" y="195"/>
                  </a:cubicBezTo>
                  <a:cubicBezTo>
                    <a:pt x="112" y="195"/>
                    <a:pt x="114" y="195"/>
                    <a:pt x="116" y="195"/>
                  </a:cubicBezTo>
                  <a:cubicBezTo>
                    <a:pt x="118" y="194"/>
                    <a:pt x="120" y="194"/>
                    <a:pt x="122" y="193"/>
                  </a:cubicBezTo>
                  <a:cubicBezTo>
                    <a:pt x="127" y="191"/>
                    <a:pt x="130" y="188"/>
                    <a:pt x="134" y="185"/>
                  </a:cubicBezTo>
                  <a:cubicBezTo>
                    <a:pt x="137" y="182"/>
                    <a:pt x="140" y="178"/>
                    <a:pt x="142" y="174"/>
                  </a:cubicBezTo>
                  <a:close/>
                  <a:moveTo>
                    <a:pt x="75" y="161"/>
                  </a:moveTo>
                  <a:cubicBezTo>
                    <a:pt x="71" y="155"/>
                    <a:pt x="67" y="148"/>
                    <a:pt x="64" y="142"/>
                  </a:cubicBezTo>
                  <a:cubicBezTo>
                    <a:pt x="64" y="141"/>
                    <a:pt x="64" y="141"/>
                    <a:pt x="63" y="140"/>
                  </a:cubicBezTo>
                  <a:cubicBezTo>
                    <a:pt x="66" y="141"/>
                    <a:pt x="69" y="143"/>
                    <a:pt x="72" y="144"/>
                  </a:cubicBezTo>
                  <a:cubicBezTo>
                    <a:pt x="80" y="147"/>
                    <a:pt x="88" y="149"/>
                    <a:pt x="96" y="151"/>
                  </a:cubicBezTo>
                  <a:cubicBezTo>
                    <a:pt x="93" y="153"/>
                    <a:pt x="91" y="154"/>
                    <a:pt x="88" y="156"/>
                  </a:cubicBezTo>
                  <a:cubicBezTo>
                    <a:pt x="84" y="158"/>
                    <a:pt x="79" y="159"/>
                    <a:pt x="75" y="161"/>
                  </a:cubicBezTo>
                  <a:close/>
                  <a:moveTo>
                    <a:pt x="79" y="136"/>
                  </a:moveTo>
                  <a:cubicBezTo>
                    <a:pt x="72" y="134"/>
                    <a:pt x="65" y="131"/>
                    <a:pt x="58" y="127"/>
                  </a:cubicBezTo>
                  <a:cubicBezTo>
                    <a:pt x="55" y="118"/>
                    <a:pt x="53" y="109"/>
                    <a:pt x="51" y="100"/>
                  </a:cubicBezTo>
                  <a:cubicBezTo>
                    <a:pt x="50" y="94"/>
                    <a:pt x="49" y="87"/>
                    <a:pt x="49" y="81"/>
                  </a:cubicBezTo>
                  <a:cubicBezTo>
                    <a:pt x="55" y="73"/>
                    <a:pt x="62" y="67"/>
                    <a:pt x="69" y="61"/>
                  </a:cubicBezTo>
                  <a:cubicBezTo>
                    <a:pt x="75" y="55"/>
                    <a:pt x="82" y="50"/>
                    <a:pt x="89" y="46"/>
                  </a:cubicBezTo>
                  <a:cubicBezTo>
                    <a:pt x="97" y="48"/>
                    <a:pt x="104" y="50"/>
                    <a:pt x="112" y="53"/>
                  </a:cubicBezTo>
                  <a:cubicBezTo>
                    <a:pt x="119" y="56"/>
                    <a:pt x="126" y="59"/>
                    <a:pt x="132" y="62"/>
                  </a:cubicBezTo>
                  <a:cubicBezTo>
                    <a:pt x="137" y="73"/>
                    <a:pt x="140" y="84"/>
                    <a:pt x="142" y="95"/>
                  </a:cubicBezTo>
                  <a:cubicBezTo>
                    <a:pt x="143" y="101"/>
                    <a:pt x="143" y="106"/>
                    <a:pt x="144" y="112"/>
                  </a:cubicBezTo>
                  <a:cubicBezTo>
                    <a:pt x="137" y="120"/>
                    <a:pt x="130" y="127"/>
                    <a:pt x="122" y="134"/>
                  </a:cubicBezTo>
                  <a:cubicBezTo>
                    <a:pt x="117" y="137"/>
                    <a:pt x="112" y="141"/>
                    <a:pt x="107" y="144"/>
                  </a:cubicBezTo>
                  <a:cubicBezTo>
                    <a:pt x="98" y="143"/>
                    <a:pt x="88" y="140"/>
                    <a:pt x="79" y="136"/>
                  </a:cubicBezTo>
                  <a:close/>
                  <a:moveTo>
                    <a:pt x="40" y="91"/>
                  </a:moveTo>
                  <a:cubicBezTo>
                    <a:pt x="41" y="100"/>
                    <a:pt x="43" y="109"/>
                    <a:pt x="46" y="118"/>
                  </a:cubicBezTo>
                  <a:cubicBezTo>
                    <a:pt x="46" y="119"/>
                    <a:pt x="46" y="119"/>
                    <a:pt x="46" y="120"/>
                  </a:cubicBezTo>
                  <a:cubicBezTo>
                    <a:pt x="45" y="119"/>
                    <a:pt x="43" y="118"/>
                    <a:pt x="42" y="117"/>
                  </a:cubicBezTo>
                  <a:cubicBezTo>
                    <a:pt x="38" y="114"/>
                    <a:pt x="34" y="111"/>
                    <a:pt x="30" y="108"/>
                  </a:cubicBezTo>
                  <a:cubicBezTo>
                    <a:pt x="33" y="102"/>
                    <a:pt x="37" y="97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lose/>
                  <a:moveTo>
                    <a:pt x="49" y="59"/>
                  </a:moveTo>
                  <a:cubicBezTo>
                    <a:pt x="50" y="53"/>
                    <a:pt x="51" y="48"/>
                    <a:pt x="52" y="43"/>
                  </a:cubicBezTo>
                  <a:cubicBezTo>
                    <a:pt x="58" y="42"/>
                    <a:pt x="64" y="42"/>
                    <a:pt x="70" y="43"/>
                  </a:cubicBezTo>
                  <a:cubicBezTo>
                    <a:pt x="72" y="43"/>
                    <a:pt x="74" y="43"/>
                    <a:pt x="76" y="44"/>
                  </a:cubicBezTo>
                  <a:cubicBezTo>
                    <a:pt x="69" y="48"/>
                    <a:pt x="63" y="53"/>
                    <a:pt x="57" y="59"/>
                  </a:cubicBezTo>
                  <a:cubicBezTo>
                    <a:pt x="54" y="61"/>
                    <a:pt x="51" y="64"/>
                    <a:pt x="49" y="67"/>
                  </a:cubicBezTo>
                  <a:cubicBezTo>
                    <a:pt x="49" y="64"/>
                    <a:pt x="49" y="62"/>
                    <a:pt x="49" y="59"/>
                  </a:cubicBezTo>
                  <a:close/>
                  <a:moveTo>
                    <a:pt x="117" y="33"/>
                  </a:moveTo>
                  <a:cubicBezTo>
                    <a:pt x="121" y="38"/>
                    <a:pt x="124" y="43"/>
                    <a:pt x="127" y="49"/>
                  </a:cubicBezTo>
                  <a:cubicBezTo>
                    <a:pt x="122" y="47"/>
                    <a:pt x="118" y="45"/>
                    <a:pt x="113" y="44"/>
                  </a:cubicBezTo>
                  <a:cubicBezTo>
                    <a:pt x="109" y="42"/>
                    <a:pt x="105" y="41"/>
                    <a:pt x="101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2" y="39"/>
                    <a:pt x="102" y="39"/>
                  </a:cubicBezTo>
                  <a:cubicBezTo>
                    <a:pt x="102" y="39"/>
                    <a:pt x="103" y="39"/>
                    <a:pt x="103" y="39"/>
                  </a:cubicBezTo>
                  <a:cubicBezTo>
                    <a:pt x="105" y="37"/>
                    <a:pt x="108" y="36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3" y="35"/>
                    <a:pt x="115" y="34"/>
                    <a:pt x="117" y="33"/>
                  </a:cubicBezTo>
                  <a:close/>
                  <a:moveTo>
                    <a:pt x="148" y="72"/>
                  </a:moveTo>
                  <a:cubicBezTo>
                    <a:pt x="153" y="75"/>
                    <a:pt x="158" y="79"/>
                    <a:pt x="162" y="83"/>
                  </a:cubicBezTo>
                  <a:cubicBezTo>
                    <a:pt x="159" y="89"/>
                    <a:pt x="156" y="95"/>
                    <a:pt x="152" y="101"/>
                  </a:cubicBezTo>
                  <a:cubicBezTo>
                    <a:pt x="151" y="95"/>
                    <a:pt x="150" y="89"/>
                    <a:pt x="149" y="83"/>
                  </a:cubicBezTo>
                  <a:cubicBezTo>
                    <a:pt x="148" y="79"/>
                    <a:pt x="146" y="74"/>
                    <a:pt x="145" y="70"/>
                  </a:cubicBezTo>
                  <a:cubicBezTo>
                    <a:pt x="146" y="70"/>
                    <a:pt x="147" y="71"/>
                    <a:pt x="148" y="72"/>
                  </a:cubicBezTo>
                  <a:close/>
                  <a:moveTo>
                    <a:pt x="139" y="130"/>
                  </a:moveTo>
                  <a:cubicBezTo>
                    <a:pt x="141" y="129"/>
                    <a:pt x="142" y="127"/>
                    <a:pt x="144" y="125"/>
                  </a:cubicBezTo>
                  <a:cubicBezTo>
                    <a:pt x="144" y="129"/>
                    <a:pt x="144" y="132"/>
                    <a:pt x="143" y="136"/>
                  </a:cubicBezTo>
                  <a:cubicBezTo>
                    <a:pt x="143" y="139"/>
                    <a:pt x="143" y="143"/>
                    <a:pt x="142" y="146"/>
                  </a:cubicBezTo>
                  <a:cubicBezTo>
                    <a:pt x="135" y="147"/>
                    <a:pt x="128" y="147"/>
                    <a:pt x="121" y="146"/>
                  </a:cubicBezTo>
                  <a:cubicBezTo>
                    <a:pt x="127" y="141"/>
                    <a:pt x="134" y="136"/>
                    <a:pt x="139" y="130"/>
                  </a:cubicBezTo>
                  <a:close/>
                  <a:moveTo>
                    <a:pt x="177" y="103"/>
                  </a:moveTo>
                  <a:cubicBezTo>
                    <a:pt x="179" y="107"/>
                    <a:pt x="180" y="110"/>
                    <a:pt x="181" y="113"/>
                  </a:cubicBezTo>
                  <a:cubicBezTo>
                    <a:pt x="181" y="115"/>
                    <a:pt x="181" y="118"/>
                    <a:pt x="181" y="120"/>
                  </a:cubicBezTo>
                  <a:cubicBezTo>
                    <a:pt x="181" y="122"/>
                    <a:pt x="180" y="124"/>
                    <a:pt x="180" y="126"/>
                  </a:cubicBezTo>
                  <a:cubicBezTo>
                    <a:pt x="179" y="128"/>
                    <a:pt x="178" y="129"/>
                    <a:pt x="177" y="131"/>
                  </a:cubicBezTo>
                  <a:cubicBezTo>
                    <a:pt x="175" y="133"/>
                    <a:pt x="174" y="134"/>
                    <a:pt x="172" y="136"/>
                  </a:cubicBezTo>
                  <a:cubicBezTo>
                    <a:pt x="170" y="138"/>
                    <a:pt x="167" y="139"/>
                    <a:pt x="164" y="141"/>
                  </a:cubicBezTo>
                  <a:cubicBezTo>
                    <a:pt x="160" y="143"/>
                    <a:pt x="156" y="144"/>
                    <a:pt x="152" y="145"/>
                  </a:cubicBezTo>
                  <a:cubicBezTo>
                    <a:pt x="152" y="143"/>
                    <a:pt x="152" y="142"/>
                    <a:pt x="152" y="141"/>
                  </a:cubicBezTo>
                  <a:cubicBezTo>
                    <a:pt x="153" y="134"/>
                    <a:pt x="153" y="127"/>
                    <a:pt x="153" y="120"/>
                  </a:cubicBezTo>
                  <a:cubicBezTo>
                    <a:pt x="153" y="118"/>
                    <a:pt x="153" y="117"/>
                    <a:pt x="153" y="115"/>
                  </a:cubicBezTo>
                  <a:cubicBezTo>
                    <a:pt x="158" y="109"/>
                    <a:pt x="162" y="103"/>
                    <a:pt x="166" y="96"/>
                  </a:cubicBezTo>
                  <a:cubicBezTo>
                    <a:pt x="167" y="94"/>
                    <a:pt x="168" y="92"/>
                    <a:pt x="169" y="90"/>
                  </a:cubicBezTo>
                  <a:cubicBezTo>
                    <a:pt x="172" y="94"/>
                    <a:pt x="175" y="99"/>
                    <a:pt x="177" y="103"/>
                  </a:cubicBezTo>
                  <a:close/>
                  <a:moveTo>
                    <a:pt x="144" y="29"/>
                  </a:moveTo>
                  <a:cubicBezTo>
                    <a:pt x="147" y="30"/>
                    <a:pt x="150" y="30"/>
                    <a:pt x="153" y="31"/>
                  </a:cubicBezTo>
                  <a:cubicBezTo>
                    <a:pt x="155" y="32"/>
                    <a:pt x="157" y="33"/>
                    <a:pt x="159" y="34"/>
                  </a:cubicBezTo>
                  <a:cubicBezTo>
                    <a:pt x="161" y="35"/>
                    <a:pt x="162" y="37"/>
                    <a:pt x="163" y="38"/>
                  </a:cubicBezTo>
                  <a:cubicBezTo>
                    <a:pt x="164" y="40"/>
                    <a:pt x="165" y="41"/>
                    <a:pt x="166" y="43"/>
                  </a:cubicBezTo>
                  <a:cubicBezTo>
                    <a:pt x="167" y="45"/>
                    <a:pt x="168" y="47"/>
                    <a:pt x="168" y="50"/>
                  </a:cubicBezTo>
                  <a:cubicBezTo>
                    <a:pt x="169" y="53"/>
                    <a:pt x="169" y="57"/>
                    <a:pt x="169" y="60"/>
                  </a:cubicBezTo>
                  <a:cubicBezTo>
                    <a:pt x="168" y="65"/>
                    <a:pt x="167" y="69"/>
                    <a:pt x="166" y="74"/>
                  </a:cubicBezTo>
                  <a:cubicBezTo>
                    <a:pt x="161" y="70"/>
                    <a:pt x="156" y="66"/>
                    <a:pt x="152" y="63"/>
                  </a:cubicBezTo>
                  <a:cubicBezTo>
                    <a:pt x="148" y="60"/>
                    <a:pt x="144" y="58"/>
                    <a:pt x="140" y="56"/>
                  </a:cubicBezTo>
                  <a:cubicBezTo>
                    <a:pt x="138" y="51"/>
                    <a:pt x="136" y="47"/>
                    <a:pt x="134" y="43"/>
                  </a:cubicBezTo>
                  <a:cubicBezTo>
                    <a:pt x="132" y="39"/>
                    <a:pt x="129" y="35"/>
                    <a:pt x="126" y="30"/>
                  </a:cubicBezTo>
                  <a:cubicBezTo>
                    <a:pt x="127" y="30"/>
                    <a:pt x="128" y="30"/>
                    <a:pt x="129" y="30"/>
                  </a:cubicBezTo>
                  <a:cubicBezTo>
                    <a:pt x="134" y="29"/>
                    <a:pt x="139" y="29"/>
                    <a:pt x="144" y="29"/>
                  </a:cubicBezTo>
                  <a:close/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28"/>
                    <a:pt x="58" y="25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1"/>
                  </a:cubicBezTo>
                  <a:cubicBezTo>
                    <a:pt x="63" y="19"/>
                    <a:pt x="64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9" y="13"/>
                    <a:pt x="71" y="12"/>
                    <a:pt x="72" y="11"/>
                  </a:cubicBezTo>
                  <a:cubicBezTo>
                    <a:pt x="74" y="10"/>
                    <a:pt x="76" y="10"/>
                    <a:pt x="78" y="9"/>
                  </a:cubicBezTo>
                  <a:cubicBezTo>
                    <a:pt x="80" y="9"/>
                    <a:pt x="82" y="9"/>
                    <a:pt x="84" y="9"/>
                  </a:cubicBezTo>
                  <a:cubicBezTo>
                    <a:pt x="86" y="9"/>
                    <a:pt x="89" y="10"/>
                    <a:pt x="91" y="11"/>
                  </a:cubicBezTo>
                  <a:cubicBezTo>
                    <a:pt x="94" y="12"/>
                    <a:pt x="97" y="14"/>
                    <a:pt x="100" y="16"/>
                  </a:cubicBezTo>
                  <a:cubicBezTo>
                    <a:pt x="104" y="19"/>
                    <a:pt x="107" y="22"/>
                    <a:pt x="111" y="25"/>
                  </a:cubicBezTo>
                  <a:cubicBezTo>
                    <a:pt x="110" y="25"/>
                    <a:pt x="110" y="26"/>
                    <a:pt x="109" y="26"/>
                  </a:cubicBezTo>
                  <a:cubicBezTo>
                    <a:pt x="103" y="28"/>
                    <a:pt x="97" y="31"/>
                    <a:pt x="91" y="34"/>
                  </a:cubicBezTo>
                  <a:cubicBezTo>
                    <a:pt x="90" y="35"/>
                    <a:pt x="89" y="36"/>
                    <a:pt x="87" y="36"/>
                  </a:cubicBezTo>
                  <a:cubicBezTo>
                    <a:pt x="82" y="35"/>
                    <a:pt x="76" y="34"/>
                    <a:pt x="71" y="34"/>
                  </a:cubicBezTo>
                  <a:cubicBezTo>
                    <a:pt x="66" y="33"/>
                    <a:pt x="60" y="33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lose/>
                  <a:moveTo>
                    <a:pt x="22" y="99"/>
                  </a:moveTo>
                  <a:cubicBezTo>
                    <a:pt x="18" y="95"/>
                    <a:pt x="15" y="90"/>
                    <a:pt x="13" y="86"/>
                  </a:cubicBezTo>
                  <a:cubicBezTo>
                    <a:pt x="12" y="83"/>
                    <a:pt x="11" y="79"/>
                    <a:pt x="10" y="76"/>
                  </a:cubicBezTo>
                  <a:cubicBezTo>
                    <a:pt x="10" y="74"/>
                    <a:pt x="9" y="72"/>
                    <a:pt x="10" y="69"/>
                  </a:cubicBezTo>
                  <a:cubicBezTo>
                    <a:pt x="10" y="67"/>
                    <a:pt x="10" y="65"/>
                    <a:pt x="11" y="63"/>
                  </a:cubicBezTo>
                  <a:cubicBezTo>
                    <a:pt x="12" y="62"/>
                    <a:pt x="13" y="60"/>
                    <a:pt x="14" y="58"/>
                  </a:cubicBezTo>
                  <a:cubicBezTo>
                    <a:pt x="15" y="57"/>
                    <a:pt x="16" y="55"/>
                    <a:pt x="18" y="54"/>
                  </a:cubicBezTo>
                  <a:cubicBezTo>
                    <a:pt x="21" y="52"/>
                    <a:pt x="23" y="50"/>
                    <a:pt x="26" y="49"/>
                  </a:cubicBezTo>
                  <a:cubicBezTo>
                    <a:pt x="31" y="46"/>
                    <a:pt x="36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5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2"/>
                    <a:pt x="40" y="53"/>
                  </a:cubicBezTo>
                  <a:cubicBezTo>
                    <a:pt x="39" y="61"/>
                    <a:pt x="39" y="68"/>
                    <a:pt x="39" y="75"/>
                  </a:cubicBezTo>
                  <a:cubicBezTo>
                    <a:pt x="39" y="76"/>
                    <a:pt x="39" y="77"/>
                    <a:pt x="39" y="77"/>
                  </a:cubicBezTo>
                  <a:cubicBezTo>
                    <a:pt x="36" y="82"/>
                    <a:pt x="32" y="87"/>
                    <a:pt x="29" y="92"/>
                  </a:cubicBezTo>
                  <a:cubicBezTo>
                    <a:pt x="27" y="95"/>
                    <a:pt x="25" y="98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lose/>
                  <a:moveTo>
                    <a:pt x="62" y="164"/>
                  </a:moveTo>
                  <a:cubicBezTo>
                    <a:pt x="57" y="165"/>
                    <a:pt x="52" y="165"/>
                    <a:pt x="47" y="165"/>
                  </a:cubicBezTo>
                  <a:cubicBezTo>
                    <a:pt x="44" y="165"/>
                    <a:pt x="40" y="164"/>
                    <a:pt x="37" y="163"/>
                  </a:cubicBezTo>
                  <a:cubicBezTo>
                    <a:pt x="35" y="162"/>
                    <a:pt x="34" y="161"/>
                    <a:pt x="32" y="160"/>
                  </a:cubicBezTo>
                  <a:cubicBezTo>
                    <a:pt x="30" y="159"/>
                    <a:pt x="29" y="157"/>
                    <a:pt x="28" y="156"/>
                  </a:cubicBezTo>
                  <a:cubicBezTo>
                    <a:pt x="26" y="155"/>
                    <a:pt x="25" y="153"/>
                    <a:pt x="24" y="151"/>
                  </a:cubicBezTo>
                  <a:cubicBezTo>
                    <a:pt x="24" y="149"/>
                    <a:pt x="23" y="147"/>
                    <a:pt x="22" y="144"/>
                  </a:cubicBezTo>
                  <a:cubicBezTo>
                    <a:pt x="22" y="141"/>
                    <a:pt x="22" y="137"/>
                    <a:pt x="22" y="134"/>
                  </a:cubicBezTo>
                  <a:cubicBezTo>
                    <a:pt x="23" y="128"/>
                    <a:pt x="24" y="123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9" y="119"/>
                    <a:pt x="32" y="121"/>
                    <a:pt x="34" y="123"/>
                  </a:cubicBezTo>
                  <a:cubicBezTo>
                    <a:pt x="40" y="127"/>
                    <a:pt x="45" y="130"/>
                    <a:pt x="51" y="133"/>
                  </a:cubicBezTo>
                  <a:cubicBezTo>
                    <a:pt x="54" y="142"/>
                    <a:pt x="57" y="150"/>
                    <a:pt x="62" y="158"/>
                  </a:cubicBezTo>
                  <a:cubicBezTo>
                    <a:pt x="63" y="160"/>
                    <a:pt x="64" y="161"/>
                    <a:pt x="66" y="163"/>
                  </a:cubicBezTo>
                  <a:cubicBezTo>
                    <a:pt x="64" y="164"/>
                    <a:pt x="63" y="164"/>
                    <a:pt x="62" y="164"/>
                  </a:cubicBezTo>
                  <a:close/>
                  <a:moveTo>
                    <a:pt x="126" y="180"/>
                  </a:moveTo>
                  <a:cubicBezTo>
                    <a:pt x="124" y="181"/>
                    <a:pt x="122" y="183"/>
                    <a:pt x="120" y="184"/>
                  </a:cubicBezTo>
                  <a:cubicBezTo>
                    <a:pt x="118" y="184"/>
                    <a:pt x="116" y="185"/>
                    <a:pt x="115" y="185"/>
                  </a:cubicBezTo>
                  <a:cubicBezTo>
                    <a:pt x="113" y="186"/>
                    <a:pt x="111" y="186"/>
                    <a:pt x="109" y="186"/>
                  </a:cubicBezTo>
                  <a:cubicBezTo>
                    <a:pt x="106" y="185"/>
                    <a:pt x="104" y="185"/>
                    <a:pt x="101" y="184"/>
                  </a:cubicBezTo>
                  <a:cubicBezTo>
                    <a:pt x="98" y="183"/>
                    <a:pt x="95" y="181"/>
                    <a:pt x="92" y="179"/>
                  </a:cubicBezTo>
                  <a:cubicBezTo>
                    <a:pt x="88" y="176"/>
                    <a:pt x="84" y="172"/>
                    <a:pt x="81" y="169"/>
                  </a:cubicBezTo>
                  <a:cubicBezTo>
                    <a:pt x="83" y="168"/>
                    <a:pt x="85" y="167"/>
                    <a:pt x="86" y="166"/>
                  </a:cubicBezTo>
                  <a:cubicBezTo>
                    <a:pt x="93" y="164"/>
                    <a:pt x="100" y="160"/>
                    <a:pt x="106" y="156"/>
                  </a:cubicBezTo>
                  <a:cubicBezTo>
                    <a:pt x="107" y="156"/>
                    <a:pt x="108" y="155"/>
                    <a:pt x="110" y="154"/>
                  </a:cubicBezTo>
                  <a:cubicBezTo>
                    <a:pt x="111" y="154"/>
                    <a:pt x="113" y="155"/>
                    <a:pt x="115" y="155"/>
                  </a:cubicBezTo>
                  <a:cubicBezTo>
                    <a:pt x="123" y="156"/>
                    <a:pt x="132" y="156"/>
                    <a:pt x="140" y="156"/>
                  </a:cubicBezTo>
                  <a:cubicBezTo>
                    <a:pt x="139" y="157"/>
                    <a:pt x="139" y="159"/>
                    <a:pt x="138" y="161"/>
                  </a:cubicBezTo>
                  <a:cubicBezTo>
                    <a:pt x="136" y="165"/>
                    <a:pt x="134" y="169"/>
                    <a:pt x="131" y="173"/>
                  </a:cubicBezTo>
                  <a:cubicBezTo>
                    <a:pt x="130" y="176"/>
                    <a:pt x="128" y="178"/>
                    <a:pt x="12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1" name="Freeform 74">
              <a:extLst>
                <a:ext uri="{FF2B5EF4-FFF2-40B4-BE49-F238E27FC236}">
                  <a16:creationId xmlns:a16="http://schemas.microsoft.com/office/drawing/2014/main" id="{622EBD52-590C-4065-A0BD-857C9D18F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213" y="2422526"/>
              <a:ext cx="53975" cy="60325"/>
            </a:xfrm>
            <a:custGeom>
              <a:avLst/>
              <a:gdLst>
                <a:gd name="T0" fmla="*/ 25 w 31"/>
                <a:gd name="T1" fmla="*/ 3 h 35"/>
                <a:gd name="T2" fmla="*/ 23 w 31"/>
                <a:gd name="T3" fmla="*/ 2 h 35"/>
                <a:gd name="T4" fmla="*/ 21 w 31"/>
                <a:gd name="T5" fmla="*/ 1 h 35"/>
                <a:gd name="T6" fmla="*/ 20 w 31"/>
                <a:gd name="T7" fmla="*/ 0 h 35"/>
                <a:gd name="T8" fmla="*/ 17 w 31"/>
                <a:gd name="T9" fmla="*/ 0 h 35"/>
                <a:gd name="T10" fmla="*/ 16 w 31"/>
                <a:gd name="T11" fmla="*/ 0 h 35"/>
                <a:gd name="T12" fmla="*/ 12 w 31"/>
                <a:gd name="T13" fmla="*/ 0 h 35"/>
                <a:gd name="T14" fmla="*/ 11 w 31"/>
                <a:gd name="T15" fmla="*/ 0 h 35"/>
                <a:gd name="T16" fmla="*/ 8 w 31"/>
                <a:gd name="T17" fmla="*/ 2 h 35"/>
                <a:gd name="T18" fmla="*/ 4 w 31"/>
                <a:gd name="T19" fmla="*/ 6 h 35"/>
                <a:gd name="T20" fmla="*/ 1 w 31"/>
                <a:gd name="T21" fmla="*/ 13 h 35"/>
                <a:gd name="T22" fmla="*/ 0 w 31"/>
                <a:gd name="T23" fmla="*/ 18 h 35"/>
                <a:gd name="T24" fmla="*/ 0 w 31"/>
                <a:gd name="T25" fmla="*/ 23 h 35"/>
                <a:gd name="T26" fmla="*/ 2 w 31"/>
                <a:gd name="T27" fmla="*/ 28 h 35"/>
                <a:gd name="T28" fmla="*/ 8 w 31"/>
                <a:gd name="T29" fmla="*/ 34 h 35"/>
                <a:gd name="T30" fmla="*/ 11 w 31"/>
                <a:gd name="T31" fmla="*/ 35 h 35"/>
                <a:gd name="T32" fmla="*/ 14 w 31"/>
                <a:gd name="T33" fmla="*/ 35 h 35"/>
                <a:gd name="T34" fmla="*/ 18 w 31"/>
                <a:gd name="T35" fmla="*/ 35 h 35"/>
                <a:gd name="T36" fmla="*/ 23 w 31"/>
                <a:gd name="T37" fmla="*/ 32 h 35"/>
                <a:gd name="T38" fmla="*/ 29 w 31"/>
                <a:gd name="T39" fmla="*/ 26 h 35"/>
                <a:gd name="T40" fmla="*/ 30 w 31"/>
                <a:gd name="T41" fmla="*/ 12 h 35"/>
                <a:gd name="T42" fmla="*/ 25 w 31"/>
                <a:gd name="T43" fmla="*/ 3 h 35"/>
                <a:gd name="T44" fmla="*/ 21 w 31"/>
                <a:gd name="T45" fmla="*/ 20 h 35"/>
                <a:gd name="T46" fmla="*/ 20 w 31"/>
                <a:gd name="T47" fmla="*/ 22 h 35"/>
                <a:gd name="T48" fmla="*/ 18 w 31"/>
                <a:gd name="T49" fmla="*/ 24 h 35"/>
                <a:gd name="T50" fmla="*/ 16 w 31"/>
                <a:gd name="T51" fmla="*/ 25 h 35"/>
                <a:gd name="T52" fmla="*/ 14 w 31"/>
                <a:gd name="T53" fmla="*/ 26 h 35"/>
                <a:gd name="T54" fmla="*/ 14 w 31"/>
                <a:gd name="T55" fmla="*/ 26 h 35"/>
                <a:gd name="T56" fmla="*/ 13 w 31"/>
                <a:gd name="T57" fmla="*/ 26 h 35"/>
                <a:gd name="T58" fmla="*/ 12 w 31"/>
                <a:gd name="T59" fmla="*/ 25 h 35"/>
                <a:gd name="T60" fmla="*/ 11 w 31"/>
                <a:gd name="T61" fmla="*/ 24 h 35"/>
                <a:gd name="T62" fmla="*/ 10 w 31"/>
                <a:gd name="T63" fmla="*/ 23 h 35"/>
                <a:gd name="T64" fmla="*/ 9 w 31"/>
                <a:gd name="T65" fmla="*/ 21 h 35"/>
                <a:gd name="T66" fmla="*/ 9 w 31"/>
                <a:gd name="T67" fmla="*/ 17 h 35"/>
                <a:gd name="T68" fmla="*/ 10 w 31"/>
                <a:gd name="T69" fmla="*/ 13 h 35"/>
                <a:gd name="T70" fmla="*/ 11 w 31"/>
                <a:gd name="T71" fmla="*/ 11 h 35"/>
                <a:gd name="T72" fmla="*/ 12 w 31"/>
                <a:gd name="T73" fmla="*/ 10 h 35"/>
                <a:gd name="T74" fmla="*/ 14 w 31"/>
                <a:gd name="T75" fmla="*/ 9 h 35"/>
                <a:gd name="T76" fmla="*/ 14 w 31"/>
                <a:gd name="T77" fmla="*/ 9 h 35"/>
                <a:gd name="T78" fmla="*/ 14 w 31"/>
                <a:gd name="T79" fmla="*/ 9 h 35"/>
                <a:gd name="T80" fmla="*/ 15 w 31"/>
                <a:gd name="T81" fmla="*/ 9 h 35"/>
                <a:gd name="T82" fmla="*/ 15 w 31"/>
                <a:gd name="T83" fmla="*/ 9 h 35"/>
                <a:gd name="T84" fmla="*/ 18 w 31"/>
                <a:gd name="T85" fmla="*/ 10 h 35"/>
                <a:gd name="T86" fmla="*/ 19 w 31"/>
                <a:gd name="T87" fmla="*/ 10 h 35"/>
                <a:gd name="T88" fmla="*/ 19 w 31"/>
                <a:gd name="T89" fmla="*/ 10 h 35"/>
                <a:gd name="T90" fmla="*/ 20 w 31"/>
                <a:gd name="T91" fmla="*/ 11 h 35"/>
                <a:gd name="T92" fmla="*/ 21 w 31"/>
                <a:gd name="T93" fmla="*/ 12 h 35"/>
                <a:gd name="T94" fmla="*/ 21 w 31"/>
                <a:gd name="T95" fmla="*/ 14 h 35"/>
                <a:gd name="T96" fmla="*/ 22 w 31"/>
                <a:gd name="T97" fmla="*/ 18 h 35"/>
                <a:gd name="T98" fmla="*/ 21 w 31"/>
                <a:gd name="T9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25" y="3"/>
                  </a:moveTo>
                  <a:cubicBezTo>
                    <a:pt x="25" y="3"/>
                    <a:pt x="24" y="2"/>
                    <a:pt x="23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11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" y="25"/>
                    <a:pt x="1" y="26"/>
                    <a:pt x="2" y="28"/>
                  </a:cubicBezTo>
                  <a:cubicBezTo>
                    <a:pt x="3" y="30"/>
                    <a:pt x="6" y="32"/>
                    <a:pt x="8" y="34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5" y="35"/>
                    <a:pt x="17" y="35"/>
                    <a:pt x="18" y="35"/>
                  </a:cubicBezTo>
                  <a:cubicBezTo>
                    <a:pt x="20" y="34"/>
                    <a:pt x="22" y="33"/>
                    <a:pt x="23" y="32"/>
                  </a:cubicBezTo>
                  <a:cubicBezTo>
                    <a:pt x="25" y="30"/>
                    <a:pt x="27" y="28"/>
                    <a:pt x="29" y="26"/>
                  </a:cubicBezTo>
                  <a:cubicBezTo>
                    <a:pt x="31" y="22"/>
                    <a:pt x="31" y="17"/>
                    <a:pt x="30" y="12"/>
                  </a:cubicBezTo>
                  <a:cubicBezTo>
                    <a:pt x="30" y="9"/>
                    <a:pt x="28" y="5"/>
                    <a:pt x="25" y="3"/>
                  </a:cubicBezTo>
                  <a:close/>
                  <a:moveTo>
                    <a:pt x="21" y="20"/>
                  </a:moveTo>
                  <a:cubicBezTo>
                    <a:pt x="21" y="21"/>
                    <a:pt x="20" y="21"/>
                    <a:pt x="20" y="22"/>
                  </a:cubicBezTo>
                  <a:cubicBezTo>
                    <a:pt x="20" y="23"/>
                    <a:pt x="19" y="23"/>
                    <a:pt x="18" y="24"/>
                  </a:cubicBezTo>
                  <a:cubicBezTo>
                    <a:pt x="18" y="24"/>
                    <a:pt x="17" y="25"/>
                    <a:pt x="16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2" y="25"/>
                    <a:pt x="11" y="24"/>
                    <a:pt x="11" y="24"/>
                  </a:cubicBezTo>
                  <a:cubicBezTo>
                    <a:pt x="11" y="24"/>
                    <a:pt x="10" y="24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10" y="16"/>
                    <a:pt x="10" y="14"/>
                    <a:pt x="10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2" y="15"/>
                    <a:pt x="22" y="17"/>
                    <a:pt x="22" y="18"/>
                  </a:cubicBezTo>
                  <a:cubicBezTo>
                    <a:pt x="21" y="19"/>
                    <a:pt x="21" y="20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2" name="Freeform 75">
              <a:extLst>
                <a:ext uri="{FF2B5EF4-FFF2-40B4-BE49-F238E27FC236}">
                  <a16:creationId xmlns:a16="http://schemas.microsoft.com/office/drawing/2014/main" id="{8F008449-0133-4AE1-8767-EC9923EA07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3363" y="3698876"/>
              <a:ext cx="341312" cy="309563"/>
            </a:xfrm>
            <a:custGeom>
              <a:avLst/>
              <a:gdLst>
                <a:gd name="T0" fmla="*/ 189 w 200"/>
                <a:gd name="T1" fmla="*/ 84 h 180"/>
                <a:gd name="T2" fmla="*/ 189 w 200"/>
                <a:gd name="T3" fmla="*/ 71 h 180"/>
                <a:gd name="T4" fmla="*/ 161 w 200"/>
                <a:gd name="T5" fmla="*/ 61 h 180"/>
                <a:gd name="T6" fmla="*/ 127 w 200"/>
                <a:gd name="T7" fmla="*/ 35 h 180"/>
                <a:gd name="T8" fmla="*/ 119 w 200"/>
                <a:gd name="T9" fmla="*/ 23 h 180"/>
                <a:gd name="T10" fmla="*/ 97 w 200"/>
                <a:gd name="T11" fmla="*/ 8 h 180"/>
                <a:gd name="T12" fmla="*/ 71 w 200"/>
                <a:gd name="T13" fmla="*/ 1 h 180"/>
                <a:gd name="T14" fmla="*/ 53 w 200"/>
                <a:gd name="T15" fmla="*/ 28 h 180"/>
                <a:gd name="T16" fmla="*/ 41 w 200"/>
                <a:gd name="T17" fmla="*/ 57 h 180"/>
                <a:gd name="T18" fmla="*/ 36 w 200"/>
                <a:gd name="T19" fmla="*/ 85 h 180"/>
                <a:gd name="T20" fmla="*/ 2 w 200"/>
                <a:gd name="T21" fmla="*/ 99 h 180"/>
                <a:gd name="T22" fmla="*/ 1 w 200"/>
                <a:gd name="T23" fmla="*/ 119 h 180"/>
                <a:gd name="T24" fmla="*/ 8 w 200"/>
                <a:gd name="T25" fmla="*/ 171 h 180"/>
                <a:gd name="T26" fmla="*/ 62 w 200"/>
                <a:gd name="T27" fmla="*/ 170 h 180"/>
                <a:gd name="T28" fmla="*/ 86 w 200"/>
                <a:gd name="T29" fmla="*/ 165 h 180"/>
                <a:gd name="T30" fmla="*/ 146 w 200"/>
                <a:gd name="T31" fmla="*/ 152 h 180"/>
                <a:gd name="T32" fmla="*/ 174 w 200"/>
                <a:gd name="T33" fmla="*/ 147 h 180"/>
                <a:gd name="T34" fmla="*/ 200 w 200"/>
                <a:gd name="T35" fmla="*/ 131 h 180"/>
                <a:gd name="T36" fmla="*/ 178 w 200"/>
                <a:gd name="T37" fmla="*/ 68 h 180"/>
                <a:gd name="T38" fmla="*/ 177 w 200"/>
                <a:gd name="T39" fmla="*/ 72 h 180"/>
                <a:gd name="T40" fmla="*/ 144 w 200"/>
                <a:gd name="T41" fmla="*/ 80 h 180"/>
                <a:gd name="T42" fmla="*/ 152 w 200"/>
                <a:gd name="T43" fmla="*/ 72 h 180"/>
                <a:gd name="T44" fmla="*/ 74 w 200"/>
                <a:gd name="T45" fmla="*/ 11 h 180"/>
                <a:gd name="T46" fmla="*/ 94 w 200"/>
                <a:gd name="T47" fmla="*/ 17 h 180"/>
                <a:gd name="T48" fmla="*/ 114 w 200"/>
                <a:gd name="T49" fmla="*/ 31 h 180"/>
                <a:gd name="T50" fmla="*/ 75 w 200"/>
                <a:gd name="T51" fmla="*/ 40 h 180"/>
                <a:gd name="T52" fmla="*/ 58 w 200"/>
                <a:gd name="T53" fmla="*/ 38 h 180"/>
                <a:gd name="T54" fmla="*/ 31 w 200"/>
                <a:gd name="T55" fmla="*/ 97 h 180"/>
                <a:gd name="T56" fmla="*/ 51 w 200"/>
                <a:gd name="T57" fmla="*/ 97 h 180"/>
                <a:gd name="T58" fmla="*/ 12 w 200"/>
                <a:gd name="T59" fmla="*/ 107 h 180"/>
                <a:gd name="T60" fmla="*/ 48 w 200"/>
                <a:gd name="T61" fmla="*/ 164 h 180"/>
                <a:gd name="T62" fmla="*/ 17 w 200"/>
                <a:gd name="T63" fmla="*/ 167 h 180"/>
                <a:gd name="T64" fmla="*/ 11 w 200"/>
                <a:gd name="T65" fmla="*/ 128 h 180"/>
                <a:gd name="T66" fmla="*/ 40 w 200"/>
                <a:gd name="T67" fmla="*/ 109 h 180"/>
                <a:gd name="T68" fmla="*/ 58 w 200"/>
                <a:gd name="T69" fmla="*/ 128 h 180"/>
                <a:gd name="T70" fmla="*/ 98 w 200"/>
                <a:gd name="T71" fmla="*/ 153 h 180"/>
                <a:gd name="T72" fmla="*/ 90 w 200"/>
                <a:gd name="T73" fmla="*/ 127 h 180"/>
                <a:gd name="T74" fmla="*/ 98 w 200"/>
                <a:gd name="T75" fmla="*/ 153 h 180"/>
                <a:gd name="T76" fmla="*/ 114 w 200"/>
                <a:gd name="T77" fmla="*/ 118 h 180"/>
                <a:gd name="T78" fmla="*/ 111 w 200"/>
                <a:gd name="T79" fmla="*/ 150 h 180"/>
                <a:gd name="T80" fmla="*/ 125 w 200"/>
                <a:gd name="T81" fmla="*/ 120 h 180"/>
                <a:gd name="T82" fmla="*/ 112 w 200"/>
                <a:gd name="T83" fmla="*/ 109 h 180"/>
                <a:gd name="T84" fmla="*/ 81 w 200"/>
                <a:gd name="T85" fmla="*/ 128 h 180"/>
                <a:gd name="T86" fmla="*/ 89 w 200"/>
                <a:gd name="T87" fmla="*/ 155 h 180"/>
                <a:gd name="T88" fmla="*/ 67 w 200"/>
                <a:gd name="T89" fmla="*/ 123 h 180"/>
                <a:gd name="T90" fmla="*/ 55 w 200"/>
                <a:gd name="T91" fmla="*/ 77 h 180"/>
                <a:gd name="T92" fmla="*/ 65 w 200"/>
                <a:gd name="T93" fmla="*/ 52 h 180"/>
                <a:gd name="T94" fmla="*/ 114 w 200"/>
                <a:gd name="T95" fmla="*/ 41 h 180"/>
                <a:gd name="T96" fmla="*/ 127 w 200"/>
                <a:gd name="T97" fmla="*/ 77 h 180"/>
                <a:gd name="T98" fmla="*/ 142 w 200"/>
                <a:gd name="T99" fmla="*/ 144 h 180"/>
                <a:gd name="T100" fmla="*/ 152 w 200"/>
                <a:gd name="T101" fmla="*/ 142 h 180"/>
                <a:gd name="T102" fmla="*/ 147 w 200"/>
                <a:gd name="T103" fmla="*/ 88 h 180"/>
                <a:gd name="T104" fmla="*/ 174 w 200"/>
                <a:gd name="T105" fmla="*/ 82 h 180"/>
                <a:gd name="T106" fmla="*/ 183 w 200"/>
                <a:gd name="T107" fmla="*/ 96 h 180"/>
                <a:gd name="T108" fmla="*/ 189 w 200"/>
                <a:gd name="T109" fmla="*/ 134 h 180"/>
                <a:gd name="T110" fmla="*/ 190 w 200"/>
                <a:gd name="T111" fmla="*/ 13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180">
                  <a:moveTo>
                    <a:pt x="199" y="124"/>
                  </a:moveTo>
                  <a:cubicBezTo>
                    <a:pt x="198" y="122"/>
                    <a:pt x="198" y="120"/>
                    <a:pt x="197" y="118"/>
                  </a:cubicBezTo>
                  <a:cubicBezTo>
                    <a:pt x="196" y="113"/>
                    <a:pt x="196" y="109"/>
                    <a:pt x="195" y="104"/>
                  </a:cubicBezTo>
                  <a:cubicBezTo>
                    <a:pt x="194" y="100"/>
                    <a:pt x="193" y="95"/>
                    <a:pt x="191" y="91"/>
                  </a:cubicBezTo>
                  <a:cubicBezTo>
                    <a:pt x="191" y="88"/>
                    <a:pt x="190" y="86"/>
                    <a:pt x="189" y="84"/>
                  </a:cubicBezTo>
                  <a:cubicBezTo>
                    <a:pt x="189" y="82"/>
                    <a:pt x="188" y="81"/>
                    <a:pt x="187" y="80"/>
                  </a:cubicBezTo>
                  <a:cubicBezTo>
                    <a:pt x="188" y="79"/>
                    <a:pt x="189" y="79"/>
                    <a:pt x="189" y="78"/>
                  </a:cubicBezTo>
                  <a:cubicBezTo>
                    <a:pt x="190" y="77"/>
                    <a:pt x="191" y="76"/>
                    <a:pt x="190" y="74"/>
                  </a:cubicBezTo>
                  <a:cubicBezTo>
                    <a:pt x="190" y="74"/>
                    <a:pt x="190" y="73"/>
                    <a:pt x="190" y="72"/>
                  </a:cubicBezTo>
                  <a:cubicBezTo>
                    <a:pt x="190" y="72"/>
                    <a:pt x="190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8" y="67"/>
                    <a:pt x="187" y="63"/>
                    <a:pt x="184" y="60"/>
                  </a:cubicBezTo>
                  <a:cubicBezTo>
                    <a:pt x="183" y="59"/>
                    <a:pt x="181" y="59"/>
                    <a:pt x="180" y="59"/>
                  </a:cubicBezTo>
                  <a:cubicBezTo>
                    <a:pt x="178" y="58"/>
                    <a:pt x="176" y="58"/>
                    <a:pt x="174" y="59"/>
                  </a:cubicBezTo>
                  <a:cubicBezTo>
                    <a:pt x="170" y="59"/>
                    <a:pt x="165" y="60"/>
                    <a:pt x="161" y="61"/>
                  </a:cubicBezTo>
                  <a:cubicBezTo>
                    <a:pt x="156" y="62"/>
                    <a:pt x="152" y="63"/>
                    <a:pt x="147" y="64"/>
                  </a:cubicBezTo>
                  <a:cubicBezTo>
                    <a:pt x="143" y="65"/>
                    <a:pt x="139" y="66"/>
                    <a:pt x="134" y="67"/>
                  </a:cubicBezTo>
                  <a:cubicBezTo>
                    <a:pt x="132" y="57"/>
                    <a:pt x="130" y="48"/>
                    <a:pt x="128" y="39"/>
                  </a:cubicBezTo>
                  <a:cubicBezTo>
                    <a:pt x="128" y="38"/>
                    <a:pt x="127" y="37"/>
                    <a:pt x="127" y="36"/>
                  </a:cubicBezTo>
                  <a:cubicBezTo>
                    <a:pt x="127" y="36"/>
                    <a:pt x="127" y="36"/>
                    <a:pt x="127" y="35"/>
                  </a:cubicBezTo>
                  <a:cubicBezTo>
                    <a:pt x="127" y="35"/>
                    <a:pt x="127" y="34"/>
                    <a:pt x="128" y="34"/>
                  </a:cubicBezTo>
                  <a:cubicBezTo>
                    <a:pt x="128" y="33"/>
                    <a:pt x="128" y="32"/>
                    <a:pt x="127" y="31"/>
                  </a:cubicBezTo>
                  <a:cubicBezTo>
                    <a:pt x="127" y="29"/>
                    <a:pt x="126" y="28"/>
                    <a:pt x="125" y="27"/>
                  </a:cubicBezTo>
                  <a:cubicBezTo>
                    <a:pt x="124" y="27"/>
                    <a:pt x="124" y="26"/>
                    <a:pt x="123" y="26"/>
                  </a:cubicBezTo>
                  <a:cubicBezTo>
                    <a:pt x="122" y="24"/>
                    <a:pt x="120" y="23"/>
                    <a:pt x="119" y="23"/>
                  </a:cubicBezTo>
                  <a:cubicBezTo>
                    <a:pt x="118" y="22"/>
                    <a:pt x="117" y="21"/>
                    <a:pt x="115" y="20"/>
                  </a:cubicBezTo>
                  <a:cubicBezTo>
                    <a:pt x="114" y="19"/>
                    <a:pt x="113" y="18"/>
                    <a:pt x="112" y="18"/>
                  </a:cubicBezTo>
                  <a:cubicBezTo>
                    <a:pt x="110" y="17"/>
                    <a:pt x="109" y="15"/>
                    <a:pt x="107" y="14"/>
                  </a:cubicBezTo>
                  <a:cubicBezTo>
                    <a:pt x="106" y="13"/>
                    <a:pt x="104" y="12"/>
                    <a:pt x="102" y="11"/>
                  </a:cubicBezTo>
                  <a:cubicBezTo>
                    <a:pt x="101" y="10"/>
                    <a:pt x="99" y="9"/>
                    <a:pt x="97" y="8"/>
                  </a:cubicBezTo>
                  <a:cubicBezTo>
                    <a:pt x="95" y="7"/>
                    <a:pt x="93" y="6"/>
                    <a:pt x="91" y="5"/>
                  </a:cubicBezTo>
                  <a:cubicBezTo>
                    <a:pt x="87" y="3"/>
                    <a:pt x="83" y="1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0" y="2"/>
                    <a:pt x="70" y="2"/>
                    <a:pt x="69" y="3"/>
                  </a:cubicBezTo>
                  <a:cubicBezTo>
                    <a:pt x="68" y="4"/>
                    <a:pt x="67" y="6"/>
                    <a:pt x="66" y="8"/>
                  </a:cubicBezTo>
                  <a:cubicBezTo>
                    <a:pt x="65" y="9"/>
                    <a:pt x="64" y="11"/>
                    <a:pt x="63" y="12"/>
                  </a:cubicBezTo>
                  <a:cubicBezTo>
                    <a:pt x="62" y="14"/>
                    <a:pt x="60" y="16"/>
                    <a:pt x="59" y="18"/>
                  </a:cubicBezTo>
                  <a:cubicBezTo>
                    <a:pt x="57" y="21"/>
                    <a:pt x="55" y="25"/>
                    <a:pt x="53" y="28"/>
                  </a:cubicBezTo>
                  <a:cubicBezTo>
                    <a:pt x="52" y="30"/>
                    <a:pt x="51" y="32"/>
                    <a:pt x="50" y="33"/>
                  </a:cubicBezTo>
                  <a:cubicBezTo>
                    <a:pt x="48" y="35"/>
                    <a:pt x="47" y="37"/>
                    <a:pt x="46" y="39"/>
                  </a:cubicBezTo>
                  <a:cubicBezTo>
                    <a:pt x="44" y="43"/>
                    <a:pt x="42" y="47"/>
                    <a:pt x="39" y="51"/>
                  </a:cubicBezTo>
                  <a:cubicBezTo>
                    <a:pt x="38" y="53"/>
                    <a:pt x="39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9"/>
                    <a:pt x="41" y="60"/>
                  </a:cubicBezTo>
                  <a:cubicBezTo>
                    <a:pt x="42" y="65"/>
                    <a:pt x="43" y="69"/>
                    <a:pt x="45" y="73"/>
                  </a:cubicBezTo>
                  <a:cubicBezTo>
                    <a:pt x="45" y="76"/>
                    <a:pt x="46" y="80"/>
                    <a:pt x="47" y="83"/>
                  </a:cubicBezTo>
                  <a:cubicBezTo>
                    <a:pt x="47" y="83"/>
                    <a:pt x="46" y="83"/>
                    <a:pt x="45" y="83"/>
                  </a:cubicBezTo>
                  <a:cubicBezTo>
                    <a:pt x="42" y="84"/>
                    <a:pt x="39" y="85"/>
                    <a:pt x="36" y="85"/>
                  </a:cubicBezTo>
                  <a:cubicBezTo>
                    <a:pt x="32" y="87"/>
                    <a:pt x="28" y="88"/>
                    <a:pt x="23" y="89"/>
                  </a:cubicBezTo>
                  <a:cubicBezTo>
                    <a:pt x="19" y="90"/>
                    <a:pt x="14" y="92"/>
                    <a:pt x="10" y="93"/>
                  </a:cubicBezTo>
                  <a:cubicBezTo>
                    <a:pt x="9" y="93"/>
                    <a:pt x="7" y="93"/>
                    <a:pt x="6" y="94"/>
                  </a:cubicBezTo>
                  <a:cubicBezTo>
                    <a:pt x="5" y="94"/>
                    <a:pt x="4" y="95"/>
                    <a:pt x="4" y="96"/>
                  </a:cubicBezTo>
                  <a:cubicBezTo>
                    <a:pt x="3" y="97"/>
                    <a:pt x="3" y="98"/>
                    <a:pt x="2" y="99"/>
                  </a:cubicBezTo>
                  <a:cubicBezTo>
                    <a:pt x="2" y="100"/>
                    <a:pt x="2" y="102"/>
                    <a:pt x="1" y="103"/>
                  </a:cubicBezTo>
                  <a:cubicBezTo>
                    <a:pt x="1" y="105"/>
                    <a:pt x="1" y="107"/>
                    <a:pt x="1" y="108"/>
                  </a:cubicBezTo>
                  <a:cubicBezTo>
                    <a:pt x="0" y="111"/>
                    <a:pt x="0" y="113"/>
                    <a:pt x="0" y="115"/>
                  </a:cubicBezTo>
                  <a:cubicBezTo>
                    <a:pt x="0" y="116"/>
                    <a:pt x="0" y="117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27"/>
                    <a:pt x="3" y="135"/>
                    <a:pt x="4" y="143"/>
                  </a:cubicBezTo>
                  <a:cubicBezTo>
                    <a:pt x="4" y="146"/>
                    <a:pt x="4" y="148"/>
                    <a:pt x="5" y="150"/>
                  </a:cubicBezTo>
                  <a:cubicBezTo>
                    <a:pt x="5" y="153"/>
                    <a:pt x="5" y="155"/>
                    <a:pt x="6" y="157"/>
                  </a:cubicBezTo>
                  <a:cubicBezTo>
                    <a:pt x="6" y="160"/>
                    <a:pt x="6" y="162"/>
                    <a:pt x="7" y="164"/>
                  </a:cubicBezTo>
                  <a:cubicBezTo>
                    <a:pt x="7" y="167"/>
                    <a:pt x="8" y="169"/>
                    <a:pt x="8" y="171"/>
                  </a:cubicBezTo>
                  <a:cubicBezTo>
                    <a:pt x="8" y="172"/>
                    <a:pt x="9" y="173"/>
                    <a:pt x="9" y="174"/>
                  </a:cubicBezTo>
                  <a:cubicBezTo>
                    <a:pt x="10" y="176"/>
                    <a:pt x="11" y="177"/>
                    <a:pt x="13" y="178"/>
                  </a:cubicBezTo>
                  <a:cubicBezTo>
                    <a:pt x="16" y="179"/>
                    <a:pt x="19" y="180"/>
                    <a:pt x="22" y="179"/>
                  </a:cubicBezTo>
                  <a:cubicBezTo>
                    <a:pt x="26" y="179"/>
                    <a:pt x="31" y="177"/>
                    <a:pt x="36" y="176"/>
                  </a:cubicBezTo>
                  <a:cubicBezTo>
                    <a:pt x="44" y="174"/>
                    <a:pt x="53" y="172"/>
                    <a:pt x="62" y="170"/>
                  </a:cubicBezTo>
                  <a:cubicBezTo>
                    <a:pt x="64" y="170"/>
                    <a:pt x="67" y="169"/>
                    <a:pt x="69" y="169"/>
                  </a:cubicBezTo>
                  <a:cubicBezTo>
                    <a:pt x="70" y="168"/>
                    <a:pt x="71" y="168"/>
                    <a:pt x="72" y="168"/>
                  </a:cubicBezTo>
                  <a:cubicBezTo>
                    <a:pt x="72" y="168"/>
                    <a:pt x="73" y="168"/>
                    <a:pt x="73" y="168"/>
                  </a:cubicBezTo>
                  <a:cubicBezTo>
                    <a:pt x="75" y="168"/>
                    <a:pt x="77" y="167"/>
                    <a:pt x="79" y="167"/>
                  </a:cubicBezTo>
                  <a:cubicBezTo>
                    <a:pt x="81" y="166"/>
                    <a:pt x="84" y="166"/>
                    <a:pt x="86" y="165"/>
                  </a:cubicBezTo>
                  <a:cubicBezTo>
                    <a:pt x="91" y="164"/>
                    <a:pt x="95" y="163"/>
                    <a:pt x="100" y="162"/>
                  </a:cubicBezTo>
                  <a:cubicBezTo>
                    <a:pt x="105" y="161"/>
                    <a:pt x="109" y="160"/>
                    <a:pt x="114" y="159"/>
                  </a:cubicBezTo>
                  <a:cubicBezTo>
                    <a:pt x="119" y="158"/>
                    <a:pt x="123" y="157"/>
                    <a:pt x="128" y="156"/>
                  </a:cubicBezTo>
                  <a:cubicBezTo>
                    <a:pt x="132" y="155"/>
                    <a:pt x="136" y="154"/>
                    <a:pt x="141" y="153"/>
                  </a:cubicBezTo>
                  <a:cubicBezTo>
                    <a:pt x="142" y="153"/>
                    <a:pt x="144" y="153"/>
                    <a:pt x="146" y="152"/>
                  </a:cubicBezTo>
                  <a:cubicBezTo>
                    <a:pt x="146" y="152"/>
                    <a:pt x="147" y="152"/>
                    <a:pt x="147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9" y="152"/>
                    <a:pt x="151" y="151"/>
                    <a:pt x="153" y="151"/>
                  </a:cubicBezTo>
                  <a:cubicBezTo>
                    <a:pt x="155" y="151"/>
                    <a:pt x="158" y="150"/>
                    <a:pt x="160" y="150"/>
                  </a:cubicBezTo>
                  <a:cubicBezTo>
                    <a:pt x="165" y="149"/>
                    <a:pt x="169" y="148"/>
                    <a:pt x="174" y="147"/>
                  </a:cubicBezTo>
                  <a:cubicBezTo>
                    <a:pt x="179" y="146"/>
                    <a:pt x="183" y="145"/>
                    <a:pt x="188" y="144"/>
                  </a:cubicBezTo>
                  <a:cubicBezTo>
                    <a:pt x="190" y="143"/>
                    <a:pt x="193" y="142"/>
                    <a:pt x="195" y="141"/>
                  </a:cubicBezTo>
                  <a:cubicBezTo>
                    <a:pt x="196" y="141"/>
                    <a:pt x="197" y="140"/>
                    <a:pt x="198" y="139"/>
                  </a:cubicBezTo>
                  <a:cubicBezTo>
                    <a:pt x="199" y="138"/>
                    <a:pt x="200" y="136"/>
                    <a:pt x="200" y="135"/>
                  </a:cubicBezTo>
                  <a:cubicBezTo>
                    <a:pt x="200" y="134"/>
                    <a:pt x="200" y="133"/>
                    <a:pt x="200" y="131"/>
                  </a:cubicBezTo>
                  <a:cubicBezTo>
                    <a:pt x="200" y="129"/>
                    <a:pt x="199" y="127"/>
                    <a:pt x="199" y="124"/>
                  </a:cubicBezTo>
                  <a:close/>
                  <a:moveTo>
                    <a:pt x="152" y="72"/>
                  </a:moveTo>
                  <a:cubicBezTo>
                    <a:pt x="158" y="71"/>
                    <a:pt x="163" y="70"/>
                    <a:pt x="168" y="69"/>
                  </a:cubicBezTo>
                  <a:cubicBezTo>
                    <a:pt x="170" y="68"/>
                    <a:pt x="172" y="68"/>
                    <a:pt x="174" y="68"/>
                  </a:cubicBezTo>
                  <a:cubicBezTo>
                    <a:pt x="175" y="68"/>
                    <a:pt x="177" y="68"/>
                    <a:pt x="178" y="68"/>
                  </a:cubicBezTo>
                  <a:cubicBezTo>
                    <a:pt x="178" y="68"/>
                    <a:pt x="178" y="69"/>
                    <a:pt x="179" y="69"/>
                  </a:cubicBezTo>
                  <a:cubicBezTo>
                    <a:pt x="179" y="70"/>
                    <a:pt x="179" y="71"/>
                    <a:pt x="180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8" y="72"/>
                    <a:pt x="178" y="72"/>
                    <a:pt x="177" y="72"/>
                  </a:cubicBezTo>
                  <a:cubicBezTo>
                    <a:pt x="175" y="72"/>
                    <a:pt x="173" y="73"/>
                    <a:pt x="172" y="73"/>
                  </a:cubicBezTo>
                  <a:cubicBezTo>
                    <a:pt x="171" y="73"/>
                    <a:pt x="170" y="73"/>
                    <a:pt x="169" y="73"/>
                  </a:cubicBezTo>
                  <a:cubicBezTo>
                    <a:pt x="166" y="74"/>
                    <a:pt x="164" y="75"/>
                    <a:pt x="161" y="75"/>
                  </a:cubicBezTo>
                  <a:cubicBezTo>
                    <a:pt x="157" y="76"/>
                    <a:pt x="153" y="77"/>
                    <a:pt x="150" y="78"/>
                  </a:cubicBezTo>
                  <a:cubicBezTo>
                    <a:pt x="148" y="79"/>
                    <a:pt x="146" y="79"/>
                    <a:pt x="144" y="80"/>
                  </a:cubicBezTo>
                  <a:cubicBezTo>
                    <a:pt x="142" y="80"/>
                    <a:pt x="140" y="80"/>
                    <a:pt x="139" y="81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1"/>
                    <a:pt x="138" y="80"/>
                    <a:pt x="138" y="80"/>
                  </a:cubicBezTo>
                  <a:cubicBezTo>
                    <a:pt x="137" y="79"/>
                    <a:pt x="137" y="77"/>
                    <a:pt x="137" y="76"/>
                  </a:cubicBezTo>
                  <a:cubicBezTo>
                    <a:pt x="142" y="74"/>
                    <a:pt x="147" y="73"/>
                    <a:pt x="152" y="72"/>
                  </a:cubicBezTo>
                  <a:close/>
                  <a:moveTo>
                    <a:pt x="58" y="38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4" y="28"/>
                    <a:pt x="66" y="25"/>
                    <a:pt x="68" y="21"/>
                  </a:cubicBezTo>
                  <a:cubicBezTo>
                    <a:pt x="69" y="19"/>
                    <a:pt x="71" y="17"/>
                    <a:pt x="72" y="15"/>
                  </a:cubicBezTo>
                  <a:cubicBezTo>
                    <a:pt x="73" y="14"/>
                    <a:pt x="74" y="12"/>
                    <a:pt x="74" y="11"/>
                  </a:cubicBezTo>
                  <a:cubicBezTo>
                    <a:pt x="75" y="11"/>
                    <a:pt x="75" y="10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0"/>
                    <a:pt x="80" y="10"/>
                    <a:pt x="82" y="11"/>
                  </a:cubicBezTo>
                  <a:cubicBezTo>
                    <a:pt x="84" y="12"/>
                    <a:pt x="85" y="13"/>
                    <a:pt x="87" y="14"/>
                  </a:cubicBezTo>
                  <a:cubicBezTo>
                    <a:pt x="89" y="15"/>
                    <a:pt x="92" y="16"/>
                    <a:pt x="94" y="17"/>
                  </a:cubicBezTo>
                  <a:cubicBezTo>
                    <a:pt x="96" y="18"/>
                    <a:pt x="98" y="19"/>
                    <a:pt x="100" y="20"/>
                  </a:cubicBezTo>
                  <a:cubicBezTo>
                    <a:pt x="101" y="21"/>
                    <a:pt x="103" y="22"/>
                    <a:pt x="104" y="23"/>
                  </a:cubicBezTo>
                  <a:cubicBezTo>
                    <a:pt x="106" y="25"/>
                    <a:pt x="107" y="26"/>
                    <a:pt x="109" y="27"/>
                  </a:cubicBezTo>
                  <a:cubicBezTo>
                    <a:pt x="110" y="28"/>
                    <a:pt x="111" y="28"/>
                    <a:pt x="112" y="29"/>
                  </a:cubicBezTo>
                  <a:cubicBezTo>
                    <a:pt x="113" y="30"/>
                    <a:pt x="114" y="30"/>
                    <a:pt x="114" y="31"/>
                  </a:cubicBezTo>
                  <a:cubicBezTo>
                    <a:pt x="113" y="31"/>
                    <a:pt x="111" y="32"/>
                    <a:pt x="109" y="32"/>
                  </a:cubicBezTo>
                  <a:cubicBezTo>
                    <a:pt x="107" y="33"/>
                    <a:pt x="105" y="33"/>
                    <a:pt x="103" y="34"/>
                  </a:cubicBezTo>
                  <a:cubicBezTo>
                    <a:pt x="96" y="35"/>
                    <a:pt x="89" y="37"/>
                    <a:pt x="83" y="38"/>
                  </a:cubicBezTo>
                  <a:cubicBezTo>
                    <a:pt x="81" y="39"/>
                    <a:pt x="79" y="39"/>
                    <a:pt x="77" y="40"/>
                  </a:cubicBezTo>
                  <a:cubicBezTo>
                    <a:pt x="76" y="40"/>
                    <a:pt x="75" y="40"/>
                    <a:pt x="75" y="40"/>
                  </a:cubicBezTo>
                  <a:cubicBezTo>
                    <a:pt x="71" y="41"/>
                    <a:pt x="67" y="42"/>
                    <a:pt x="63" y="43"/>
                  </a:cubicBezTo>
                  <a:cubicBezTo>
                    <a:pt x="60" y="43"/>
                    <a:pt x="58" y="44"/>
                    <a:pt x="56" y="44"/>
                  </a:cubicBezTo>
                  <a:cubicBezTo>
                    <a:pt x="55" y="45"/>
                    <a:pt x="54" y="45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6" y="42"/>
                    <a:pt x="57" y="40"/>
                    <a:pt x="58" y="38"/>
                  </a:cubicBezTo>
                  <a:close/>
                  <a:moveTo>
                    <a:pt x="11" y="102"/>
                  </a:moveTo>
                  <a:cubicBezTo>
                    <a:pt x="12" y="102"/>
                    <a:pt x="13" y="101"/>
                    <a:pt x="14" y="101"/>
                  </a:cubicBezTo>
                  <a:cubicBezTo>
                    <a:pt x="16" y="101"/>
                    <a:pt x="18" y="100"/>
                    <a:pt x="20" y="100"/>
                  </a:cubicBezTo>
                  <a:cubicBezTo>
                    <a:pt x="22" y="99"/>
                    <a:pt x="23" y="99"/>
                    <a:pt x="25" y="98"/>
                  </a:cubicBezTo>
                  <a:cubicBezTo>
                    <a:pt x="27" y="98"/>
                    <a:pt x="29" y="97"/>
                    <a:pt x="31" y="97"/>
                  </a:cubicBezTo>
                  <a:cubicBezTo>
                    <a:pt x="34" y="96"/>
                    <a:pt x="38" y="95"/>
                    <a:pt x="41" y="94"/>
                  </a:cubicBezTo>
                  <a:cubicBezTo>
                    <a:pt x="44" y="93"/>
                    <a:pt x="46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4"/>
                    <a:pt x="50" y="95"/>
                    <a:pt x="51" y="97"/>
                  </a:cubicBezTo>
                  <a:cubicBezTo>
                    <a:pt x="48" y="98"/>
                    <a:pt x="45" y="98"/>
                    <a:pt x="42" y="99"/>
                  </a:cubicBezTo>
                  <a:cubicBezTo>
                    <a:pt x="40" y="99"/>
                    <a:pt x="39" y="100"/>
                    <a:pt x="38" y="100"/>
                  </a:cubicBezTo>
                  <a:cubicBezTo>
                    <a:pt x="36" y="100"/>
                    <a:pt x="34" y="101"/>
                    <a:pt x="32" y="102"/>
                  </a:cubicBezTo>
                  <a:cubicBezTo>
                    <a:pt x="29" y="102"/>
                    <a:pt x="27" y="103"/>
                    <a:pt x="25" y="103"/>
                  </a:cubicBezTo>
                  <a:cubicBezTo>
                    <a:pt x="20" y="104"/>
                    <a:pt x="16" y="106"/>
                    <a:pt x="12" y="107"/>
                  </a:cubicBezTo>
                  <a:cubicBezTo>
                    <a:pt x="11" y="107"/>
                    <a:pt x="11" y="107"/>
                    <a:pt x="10" y="107"/>
                  </a:cubicBezTo>
                  <a:cubicBezTo>
                    <a:pt x="10" y="107"/>
                    <a:pt x="10" y="106"/>
                    <a:pt x="10" y="106"/>
                  </a:cubicBezTo>
                  <a:cubicBezTo>
                    <a:pt x="11" y="104"/>
                    <a:pt x="11" y="103"/>
                    <a:pt x="11" y="102"/>
                  </a:cubicBezTo>
                  <a:close/>
                  <a:moveTo>
                    <a:pt x="61" y="161"/>
                  </a:moveTo>
                  <a:cubicBezTo>
                    <a:pt x="57" y="162"/>
                    <a:pt x="53" y="163"/>
                    <a:pt x="48" y="164"/>
                  </a:cubicBezTo>
                  <a:cubicBezTo>
                    <a:pt x="44" y="165"/>
                    <a:pt x="39" y="166"/>
                    <a:pt x="35" y="167"/>
                  </a:cubicBezTo>
                  <a:cubicBezTo>
                    <a:pt x="31" y="168"/>
                    <a:pt x="27" y="169"/>
                    <a:pt x="22" y="170"/>
                  </a:cubicBezTo>
                  <a:cubicBezTo>
                    <a:pt x="21" y="170"/>
                    <a:pt x="20" y="170"/>
                    <a:pt x="18" y="170"/>
                  </a:cubicBezTo>
                  <a:cubicBezTo>
                    <a:pt x="18" y="170"/>
                    <a:pt x="18" y="170"/>
                    <a:pt x="17" y="170"/>
                  </a:cubicBezTo>
                  <a:cubicBezTo>
                    <a:pt x="17" y="169"/>
                    <a:pt x="17" y="168"/>
                    <a:pt x="17" y="167"/>
                  </a:cubicBezTo>
                  <a:cubicBezTo>
                    <a:pt x="17" y="166"/>
                    <a:pt x="16" y="165"/>
                    <a:pt x="16" y="164"/>
                  </a:cubicBezTo>
                  <a:cubicBezTo>
                    <a:pt x="16" y="162"/>
                    <a:pt x="16" y="160"/>
                    <a:pt x="15" y="158"/>
                  </a:cubicBezTo>
                  <a:cubicBezTo>
                    <a:pt x="15" y="155"/>
                    <a:pt x="15" y="153"/>
                    <a:pt x="14" y="151"/>
                  </a:cubicBezTo>
                  <a:cubicBezTo>
                    <a:pt x="14" y="147"/>
                    <a:pt x="13" y="143"/>
                    <a:pt x="12" y="139"/>
                  </a:cubicBezTo>
                  <a:cubicBezTo>
                    <a:pt x="12" y="135"/>
                    <a:pt x="11" y="132"/>
                    <a:pt x="11" y="128"/>
                  </a:cubicBezTo>
                  <a:cubicBezTo>
                    <a:pt x="11" y="126"/>
                    <a:pt x="11" y="124"/>
                    <a:pt x="10" y="122"/>
                  </a:cubicBezTo>
                  <a:cubicBezTo>
                    <a:pt x="10" y="121"/>
                    <a:pt x="10" y="119"/>
                    <a:pt x="10" y="117"/>
                  </a:cubicBezTo>
                  <a:cubicBezTo>
                    <a:pt x="13" y="116"/>
                    <a:pt x="16" y="115"/>
                    <a:pt x="18" y="115"/>
                  </a:cubicBezTo>
                  <a:cubicBezTo>
                    <a:pt x="22" y="114"/>
                    <a:pt x="25" y="113"/>
                    <a:pt x="29" y="112"/>
                  </a:cubicBezTo>
                  <a:cubicBezTo>
                    <a:pt x="32" y="111"/>
                    <a:pt x="36" y="110"/>
                    <a:pt x="40" y="109"/>
                  </a:cubicBezTo>
                  <a:cubicBezTo>
                    <a:pt x="43" y="108"/>
                    <a:pt x="47" y="108"/>
                    <a:pt x="50" y="107"/>
                  </a:cubicBezTo>
                  <a:cubicBezTo>
                    <a:pt x="51" y="107"/>
                    <a:pt x="52" y="107"/>
                    <a:pt x="53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4" y="109"/>
                    <a:pt x="54" y="111"/>
                    <a:pt x="55" y="114"/>
                  </a:cubicBezTo>
                  <a:cubicBezTo>
                    <a:pt x="56" y="118"/>
                    <a:pt x="57" y="123"/>
                    <a:pt x="58" y="128"/>
                  </a:cubicBezTo>
                  <a:cubicBezTo>
                    <a:pt x="59" y="131"/>
                    <a:pt x="59" y="133"/>
                    <a:pt x="60" y="136"/>
                  </a:cubicBezTo>
                  <a:cubicBezTo>
                    <a:pt x="60" y="139"/>
                    <a:pt x="61" y="142"/>
                    <a:pt x="62" y="145"/>
                  </a:cubicBezTo>
                  <a:cubicBezTo>
                    <a:pt x="62" y="150"/>
                    <a:pt x="63" y="155"/>
                    <a:pt x="64" y="160"/>
                  </a:cubicBezTo>
                  <a:cubicBezTo>
                    <a:pt x="63" y="160"/>
                    <a:pt x="62" y="161"/>
                    <a:pt x="61" y="161"/>
                  </a:cubicBezTo>
                  <a:close/>
                  <a:moveTo>
                    <a:pt x="98" y="153"/>
                  </a:moveTo>
                  <a:cubicBezTo>
                    <a:pt x="97" y="151"/>
                    <a:pt x="97" y="148"/>
                    <a:pt x="96" y="146"/>
                  </a:cubicBezTo>
                  <a:cubicBezTo>
                    <a:pt x="95" y="144"/>
                    <a:pt x="95" y="141"/>
                    <a:pt x="94" y="139"/>
                  </a:cubicBezTo>
                  <a:cubicBezTo>
                    <a:pt x="93" y="136"/>
                    <a:pt x="92" y="133"/>
                    <a:pt x="92" y="131"/>
                  </a:cubicBezTo>
                  <a:cubicBezTo>
                    <a:pt x="91" y="130"/>
                    <a:pt x="91" y="128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2" y="126"/>
                    <a:pt x="94" y="126"/>
                    <a:pt x="95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30"/>
                    <a:pt x="98" y="135"/>
                    <a:pt x="99" y="139"/>
                  </a:cubicBezTo>
                  <a:cubicBezTo>
                    <a:pt x="100" y="144"/>
                    <a:pt x="101" y="148"/>
                    <a:pt x="102" y="152"/>
                  </a:cubicBezTo>
                  <a:cubicBezTo>
                    <a:pt x="100" y="153"/>
                    <a:pt x="99" y="153"/>
                    <a:pt x="98" y="153"/>
                  </a:cubicBezTo>
                  <a:close/>
                  <a:moveTo>
                    <a:pt x="111" y="150"/>
                  </a:moveTo>
                  <a:cubicBezTo>
                    <a:pt x="110" y="146"/>
                    <a:pt x="109" y="141"/>
                    <a:pt x="108" y="137"/>
                  </a:cubicBezTo>
                  <a:cubicBezTo>
                    <a:pt x="107" y="132"/>
                    <a:pt x="106" y="127"/>
                    <a:pt x="105" y="122"/>
                  </a:cubicBezTo>
                  <a:cubicBezTo>
                    <a:pt x="107" y="121"/>
                    <a:pt x="109" y="120"/>
                    <a:pt x="111" y="120"/>
                  </a:cubicBezTo>
                  <a:cubicBezTo>
                    <a:pt x="112" y="119"/>
                    <a:pt x="113" y="119"/>
                    <a:pt x="114" y="118"/>
                  </a:cubicBezTo>
                  <a:cubicBezTo>
                    <a:pt x="114" y="119"/>
                    <a:pt x="114" y="120"/>
                    <a:pt x="115" y="120"/>
                  </a:cubicBezTo>
                  <a:cubicBezTo>
                    <a:pt x="115" y="122"/>
                    <a:pt x="116" y="123"/>
                    <a:pt x="116" y="124"/>
                  </a:cubicBezTo>
                  <a:cubicBezTo>
                    <a:pt x="117" y="127"/>
                    <a:pt x="118" y="130"/>
                    <a:pt x="118" y="132"/>
                  </a:cubicBezTo>
                  <a:cubicBezTo>
                    <a:pt x="120" y="137"/>
                    <a:pt x="121" y="143"/>
                    <a:pt x="122" y="148"/>
                  </a:cubicBezTo>
                  <a:cubicBezTo>
                    <a:pt x="118" y="149"/>
                    <a:pt x="115" y="149"/>
                    <a:pt x="111" y="150"/>
                  </a:cubicBezTo>
                  <a:close/>
                  <a:moveTo>
                    <a:pt x="136" y="145"/>
                  </a:moveTo>
                  <a:cubicBezTo>
                    <a:pt x="134" y="145"/>
                    <a:pt x="133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0" y="141"/>
                    <a:pt x="129" y="137"/>
                    <a:pt x="128" y="133"/>
                  </a:cubicBezTo>
                  <a:cubicBezTo>
                    <a:pt x="127" y="128"/>
                    <a:pt x="126" y="124"/>
                    <a:pt x="125" y="120"/>
                  </a:cubicBezTo>
                  <a:cubicBezTo>
                    <a:pt x="124" y="118"/>
                    <a:pt x="123" y="115"/>
                    <a:pt x="122" y="113"/>
                  </a:cubicBezTo>
                  <a:cubicBezTo>
                    <a:pt x="121" y="112"/>
                    <a:pt x="120" y="110"/>
                    <a:pt x="119" y="109"/>
                  </a:cubicBezTo>
                  <a:cubicBezTo>
                    <a:pt x="117" y="108"/>
                    <a:pt x="116" y="108"/>
                    <a:pt x="114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3" y="109"/>
                    <a:pt x="112" y="109"/>
                    <a:pt x="112" y="109"/>
                  </a:cubicBezTo>
                  <a:cubicBezTo>
                    <a:pt x="107" y="111"/>
                    <a:pt x="103" y="113"/>
                    <a:pt x="98" y="114"/>
                  </a:cubicBezTo>
                  <a:cubicBezTo>
                    <a:pt x="95" y="116"/>
                    <a:pt x="91" y="117"/>
                    <a:pt x="87" y="118"/>
                  </a:cubicBezTo>
                  <a:cubicBezTo>
                    <a:pt x="85" y="119"/>
                    <a:pt x="82" y="120"/>
                    <a:pt x="81" y="122"/>
                  </a:cubicBezTo>
                  <a:cubicBezTo>
                    <a:pt x="80" y="123"/>
                    <a:pt x="80" y="125"/>
                    <a:pt x="80" y="126"/>
                  </a:cubicBezTo>
                  <a:cubicBezTo>
                    <a:pt x="81" y="127"/>
                    <a:pt x="81" y="127"/>
                    <a:pt x="81" y="128"/>
                  </a:cubicBezTo>
                  <a:cubicBezTo>
                    <a:pt x="81" y="130"/>
                    <a:pt x="82" y="131"/>
                    <a:pt x="83" y="133"/>
                  </a:cubicBezTo>
                  <a:cubicBezTo>
                    <a:pt x="83" y="135"/>
                    <a:pt x="84" y="137"/>
                    <a:pt x="84" y="139"/>
                  </a:cubicBezTo>
                  <a:cubicBezTo>
                    <a:pt x="85" y="141"/>
                    <a:pt x="85" y="143"/>
                    <a:pt x="86" y="145"/>
                  </a:cubicBezTo>
                  <a:cubicBezTo>
                    <a:pt x="86" y="147"/>
                    <a:pt x="87" y="149"/>
                    <a:pt x="88" y="151"/>
                  </a:cubicBezTo>
                  <a:cubicBezTo>
                    <a:pt x="88" y="152"/>
                    <a:pt x="88" y="154"/>
                    <a:pt x="89" y="155"/>
                  </a:cubicBezTo>
                  <a:cubicBezTo>
                    <a:pt x="84" y="156"/>
                    <a:pt x="80" y="157"/>
                    <a:pt x="76" y="158"/>
                  </a:cubicBezTo>
                  <a:cubicBezTo>
                    <a:pt x="75" y="158"/>
                    <a:pt x="74" y="158"/>
                    <a:pt x="73" y="158"/>
                  </a:cubicBezTo>
                  <a:cubicBezTo>
                    <a:pt x="73" y="154"/>
                    <a:pt x="72" y="150"/>
                    <a:pt x="71" y="145"/>
                  </a:cubicBezTo>
                  <a:cubicBezTo>
                    <a:pt x="70" y="140"/>
                    <a:pt x="69" y="135"/>
                    <a:pt x="68" y="131"/>
                  </a:cubicBezTo>
                  <a:cubicBezTo>
                    <a:pt x="68" y="128"/>
                    <a:pt x="67" y="126"/>
                    <a:pt x="67" y="123"/>
                  </a:cubicBezTo>
                  <a:cubicBezTo>
                    <a:pt x="66" y="121"/>
                    <a:pt x="66" y="119"/>
                    <a:pt x="65" y="117"/>
                  </a:cubicBezTo>
                  <a:cubicBezTo>
                    <a:pt x="65" y="114"/>
                    <a:pt x="64" y="112"/>
                    <a:pt x="64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99"/>
                    <a:pt x="60" y="94"/>
                    <a:pt x="59" y="90"/>
                  </a:cubicBezTo>
                  <a:cubicBezTo>
                    <a:pt x="58" y="86"/>
                    <a:pt x="57" y="82"/>
                    <a:pt x="55" y="77"/>
                  </a:cubicBezTo>
                  <a:cubicBezTo>
                    <a:pt x="54" y="73"/>
                    <a:pt x="53" y="70"/>
                    <a:pt x="52" y="66"/>
                  </a:cubicBezTo>
                  <a:cubicBezTo>
                    <a:pt x="51" y="63"/>
                    <a:pt x="51" y="59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3" y="55"/>
                    <a:pt x="55" y="54"/>
                    <a:pt x="58" y="54"/>
                  </a:cubicBezTo>
                  <a:cubicBezTo>
                    <a:pt x="60" y="53"/>
                    <a:pt x="62" y="52"/>
                    <a:pt x="65" y="52"/>
                  </a:cubicBezTo>
                  <a:cubicBezTo>
                    <a:pt x="69" y="51"/>
                    <a:pt x="73" y="50"/>
                    <a:pt x="77" y="49"/>
                  </a:cubicBezTo>
                  <a:cubicBezTo>
                    <a:pt x="77" y="49"/>
                    <a:pt x="78" y="49"/>
                    <a:pt x="79" y="49"/>
                  </a:cubicBezTo>
                  <a:cubicBezTo>
                    <a:pt x="81" y="48"/>
                    <a:pt x="83" y="48"/>
                    <a:pt x="86" y="47"/>
                  </a:cubicBezTo>
                  <a:cubicBezTo>
                    <a:pt x="92" y="46"/>
                    <a:pt x="99" y="44"/>
                    <a:pt x="105" y="43"/>
                  </a:cubicBezTo>
                  <a:cubicBezTo>
                    <a:pt x="108" y="42"/>
                    <a:pt x="111" y="41"/>
                    <a:pt x="114" y="41"/>
                  </a:cubicBezTo>
                  <a:cubicBezTo>
                    <a:pt x="115" y="40"/>
                    <a:pt x="117" y="40"/>
                    <a:pt x="118" y="39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20" y="45"/>
                    <a:pt x="120" y="48"/>
                    <a:pt x="121" y="50"/>
                  </a:cubicBezTo>
                  <a:cubicBezTo>
                    <a:pt x="122" y="55"/>
                    <a:pt x="123" y="59"/>
                    <a:pt x="124" y="64"/>
                  </a:cubicBezTo>
                  <a:cubicBezTo>
                    <a:pt x="125" y="68"/>
                    <a:pt x="126" y="72"/>
                    <a:pt x="127" y="77"/>
                  </a:cubicBezTo>
                  <a:cubicBezTo>
                    <a:pt x="129" y="81"/>
                    <a:pt x="130" y="86"/>
                    <a:pt x="131" y="91"/>
                  </a:cubicBezTo>
                  <a:cubicBezTo>
                    <a:pt x="133" y="100"/>
                    <a:pt x="135" y="110"/>
                    <a:pt x="137" y="119"/>
                  </a:cubicBezTo>
                  <a:cubicBezTo>
                    <a:pt x="138" y="124"/>
                    <a:pt x="139" y="128"/>
                    <a:pt x="140" y="133"/>
                  </a:cubicBezTo>
                  <a:cubicBezTo>
                    <a:pt x="141" y="136"/>
                    <a:pt x="142" y="140"/>
                    <a:pt x="143" y="143"/>
                  </a:cubicBezTo>
                  <a:cubicBezTo>
                    <a:pt x="143" y="143"/>
                    <a:pt x="142" y="143"/>
                    <a:pt x="142" y="144"/>
                  </a:cubicBezTo>
                  <a:cubicBezTo>
                    <a:pt x="140" y="144"/>
                    <a:pt x="138" y="144"/>
                    <a:pt x="136" y="145"/>
                  </a:cubicBezTo>
                  <a:close/>
                  <a:moveTo>
                    <a:pt x="176" y="137"/>
                  </a:moveTo>
                  <a:cubicBezTo>
                    <a:pt x="172" y="138"/>
                    <a:pt x="168" y="139"/>
                    <a:pt x="163" y="140"/>
                  </a:cubicBezTo>
                  <a:cubicBezTo>
                    <a:pt x="160" y="141"/>
                    <a:pt x="158" y="141"/>
                    <a:pt x="155" y="142"/>
                  </a:cubicBezTo>
                  <a:cubicBezTo>
                    <a:pt x="154" y="142"/>
                    <a:pt x="153" y="142"/>
                    <a:pt x="152" y="142"/>
                  </a:cubicBezTo>
                  <a:cubicBezTo>
                    <a:pt x="152" y="140"/>
                    <a:pt x="151" y="137"/>
                    <a:pt x="150" y="135"/>
                  </a:cubicBezTo>
                  <a:cubicBezTo>
                    <a:pt x="149" y="131"/>
                    <a:pt x="148" y="127"/>
                    <a:pt x="147" y="122"/>
                  </a:cubicBezTo>
                  <a:cubicBezTo>
                    <a:pt x="145" y="113"/>
                    <a:pt x="143" y="104"/>
                    <a:pt x="141" y="94"/>
                  </a:cubicBezTo>
                  <a:cubicBezTo>
                    <a:pt x="141" y="93"/>
                    <a:pt x="140" y="91"/>
                    <a:pt x="140" y="90"/>
                  </a:cubicBezTo>
                  <a:cubicBezTo>
                    <a:pt x="142" y="89"/>
                    <a:pt x="145" y="89"/>
                    <a:pt x="147" y="88"/>
                  </a:cubicBezTo>
                  <a:cubicBezTo>
                    <a:pt x="150" y="88"/>
                    <a:pt x="154" y="87"/>
                    <a:pt x="157" y="86"/>
                  </a:cubicBezTo>
                  <a:cubicBezTo>
                    <a:pt x="160" y="85"/>
                    <a:pt x="163" y="84"/>
                    <a:pt x="166" y="84"/>
                  </a:cubicBezTo>
                  <a:cubicBezTo>
                    <a:pt x="168" y="83"/>
                    <a:pt x="170" y="83"/>
                    <a:pt x="172" y="82"/>
                  </a:cubicBezTo>
                  <a:cubicBezTo>
                    <a:pt x="172" y="83"/>
                    <a:pt x="173" y="82"/>
                    <a:pt x="174" y="82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6" y="82"/>
                    <a:pt x="177" y="82"/>
                  </a:cubicBezTo>
                  <a:cubicBezTo>
                    <a:pt x="177" y="82"/>
                    <a:pt x="178" y="82"/>
                    <a:pt x="178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83"/>
                    <a:pt x="179" y="83"/>
                    <a:pt x="179" y="84"/>
                  </a:cubicBezTo>
                  <a:cubicBezTo>
                    <a:pt x="181" y="88"/>
                    <a:pt x="182" y="92"/>
                    <a:pt x="183" y="96"/>
                  </a:cubicBezTo>
                  <a:cubicBezTo>
                    <a:pt x="184" y="100"/>
                    <a:pt x="185" y="104"/>
                    <a:pt x="186" y="108"/>
                  </a:cubicBezTo>
                  <a:cubicBezTo>
                    <a:pt x="187" y="112"/>
                    <a:pt x="188" y="117"/>
                    <a:pt x="188" y="121"/>
                  </a:cubicBezTo>
                  <a:cubicBezTo>
                    <a:pt x="189" y="124"/>
                    <a:pt x="190" y="128"/>
                    <a:pt x="191" y="132"/>
                  </a:cubicBezTo>
                  <a:cubicBezTo>
                    <a:pt x="191" y="132"/>
                    <a:pt x="191" y="132"/>
                    <a:pt x="191" y="133"/>
                  </a:cubicBezTo>
                  <a:cubicBezTo>
                    <a:pt x="190" y="133"/>
                    <a:pt x="190" y="133"/>
                    <a:pt x="189" y="134"/>
                  </a:cubicBezTo>
                  <a:cubicBezTo>
                    <a:pt x="185" y="135"/>
                    <a:pt x="181" y="136"/>
                    <a:pt x="176" y="137"/>
                  </a:cubicBezTo>
                  <a:close/>
                  <a:moveTo>
                    <a:pt x="190" y="133"/>
                  </a:moveTo>
                  <a:cubicBezTo>
                    <a:pt x="190" y="133"/>
                    <a:pt x="191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0" y="133"/>
                    <a:pt x="19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3" name="Freeform 76">
              <a:extLst>
                <a:ext uri="{FF2B5EF4-FFF2-40B4-BE49-F238E27FC236}">
                  <a16:creationId xmlns:a16="http://schemas.microsoft.com/office/drawing/2014/main" id="{771B0C35-93A2-455C-BB4C-6B206CB02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8775" y="3797301"/>
              <a:ext cx="55562" cy="53975"/>
            </a:xfrm>
            <a:custGeom>
              <a:avLst/>
              <a:gdLst>
                <a:gd name="T0" fmla="*/ 31 w 32"/>
                <a:gd name="T1" fmla="*/ 12 h 32"/>
                <a:gd name="T2" fmla="*/ 30 w 32"/>
                <a:gd name="T3" fmla="*/ 10 h 32"/>
                <a:gd name="T4" fmla="*/ 28 w 32"/>
                <a:gd name="T5" fmla="*/ 6 h 32"/>
                <a:gd name="T6" fmla="*/ 26 w 32"/>
                <a:gd name="T7" fmla="*/ 5 h 32"/>
                <a:gd name="T8" fmla="*/ 21 w 32"/>
                <a:gd name="T9" fmla="*/ 2 h 32"/>
                <a:gd name="T10" fmla="*/ 18 w 32"/>
                <a:gd name="T11" fmla="*/ 1 h 32"/>
                <a:gd name="T12" fmla="*/ 14 w 32"/>
                <a:gd name="T13" fmla="*/ 0 h 32"/>
                <a:gd name="T14" fmla="*/ 13 w 32"/>
                <a:gd name="T15" fmla="*/ 0 h 32"/>
                <a:gd name="T16" fmla="*/ 12 w 32"/>
                <a:gd name="T17" fmla="*/ 0 h 32"/>
                <a:gd name="T18" fmla="*/ 8 w 32"/>
                <a:gd name="T19" fmla="*/ 2 h 32"/>
                <a:gd name="T20" fmla="*/ 5 w 32"/>
                <a:gd name="T21" fmla="*/ 4 h 32"/>
                <a:gd name="T22" fmla="*/ 3 w 32"/>
                <a:gd name="T23" fmla="*/ 7 h 32"/>
                <a:gd name="T24" fmla="*/ 1 w 32"/>
                <a:gd name="T25" fmla="*/ 11 h 32"/>
                <a:gd name="T26" fmla="*/ 0 w 32"/>
                <a:gd name="T27" fmla="*/ 15 h 32"/>
                <a:gd name="T28" fmla="*/ 1 w 32"/>
                <a:gd name="T29" fmla="*/ 22 h 32"/>
                <a:gd name="T30" fmla="*/ 6 w 32"/>
                <a:gd name="T31" fmla="*/ 28 h 32"/>
                <a:gd name="T32" fmla="*/ 13 w 32"/>
                <a:gd name="T33" fmla="*/ 31 h 32"/>
                <a:gd name="T34" fmla="*/ 17 w 32"/>
                <a:gd name="T35" fmla="*/ 32 h 32"/>
                <a:gd name="T36" fmla="*/ 19 w 32"/>
                <a:gd name="T37" fmla="*/ 31 h 32"/>
                <a:gd name="T38" fmla="*/ 20 w 32"/>
                <a:gd name="T39" fmla="*/ 31 h 32"/>
                <a:gd name="T40" fmla="*/ 21 w 32"/>
                <a:gd name="T41" fmla="*/ 31 h 32"/>
                <a:gd name="T42" fmla="*/ 25 w 32"/>
                <a:gd name="T43" fmla="*/ 29 h 32"/>
                <a:gd name="T44" fmla="*/ 30 w 32"/>
                <a:gd name="T45" fmla="*/ 24 h 32"/>
                <a:gd name="T46" fmla="*/ 30 w 32"/>
                <a:gd name="T47" fmla="*/ 22 h 32"/>
                <a:gd name="T48" fmla="*/ 31 w 32"/>
                <a:gd name="T49" fmla="*/ 21 h 32"/>
                <a:gd name="T50" fmla="*/ 32 w 32"/>
                <a:gd name="T51" fmla="*/ 18 h 32"/>
                <a:gd name="T52" fmla="*/ 32 w 32"/>
                <a:gd name="T53" fmla="*/ 15 h 32"/>
                <a:gd name="T54" fmla="*/ 31 w 32"/>
                <a:gd name="T55" fmla="*/ 12 h 32"/>
                <a:gd name="T56" fmla="*/ 22 w 32"/>
                <a:gd name="T57" fmla="*/ 18 h 32"/>
                <a:gd name="T58" fmla="*/ 21 w 32"/>
                <a:gd name="T59" fmla="*/ 20 h 32"/>
                <a:gd name="T60" fmla="*/ 20 w 32"/>
                <a:gd name="T61" fmla="*/ 21 h 32"/>
                <a:gd name="T62" fmla="*/ 18 w 32"/>
                <a:gd name="T63" fmla="*/ 22 h 32"/>
                <a:gd name="T64" fmla="*/ 17 w 32"/>
                <a:gd name="T65" fmla="*/ 22 h 32"/>
                <a:gd name="T66" fmla="*/ 15 w 32"/>
                <a:gd name="T67" fmla="*/ 22 h 32"/>
                <a:gd name="T68" fmla="*/ 14 w 32"/>
                <a:gd name="T69" fmla="*/ 22 h 32"/>
                <a:gd name="T70" fmla="*/ 12 w 32"/>
                <a:gd name="T71" fmla="*/ 21 h 32"/>
                <a:gd name="T72" fmla="*/ 11 w 32"/>
                <a:gd name="T73" fmla="*/ 21 h 32"/>
                <a:gd name="T74" fmla="*/ 10 w 32"/>
                <a:gd name="T75" fmla="*/ 19 h 32"/>
                <a:gd name="T76" fmla="*/ 10 w 32"/>
                <a:gd name="T77" fmla="*/ 17 h 32"/>
                <a:gd name="T78" fmla="*/ 10 w 32"/>
                <a:gd name="T79" fmla="*/ 15 h 32"/>
                <a:gd name="T80" fmla="*/ 10 w 32"/>
                <a:gd name="T81" fmla="*/ 13 h 32"/>
                <a:gd name="T82" fmla="*/ 11 w 32"/>
                <a:gd name="T83" fmla="*/ 12 h 32"/>
                <a:gd name="T84" fmla="*/ 12 w 32"/>
                <a:gd name="T85" fmla="*/ 11 h 32"/>
                <a:gd name="T86" fmla="*/ 13 w 32"/>
                <a:gd name="T87" fmla="*/ 9 h 32"/>
                <a:gd name="T88" fmla="*/ 14 w 32"/>
                <a:gd name="T89" fmla="*/ 9 h 32"/>
                <a:gd name="T90" fmla="*/ 15 w 32"/>
                <a:gd name="T91" fmla="*/ 10 h 32"/>
                <a:gd name="T92" fmla="*/ 16 w 32"/>
                <a:gd name="T93" fmla="*/ 10 h 32"/>
                <a:gd name="T94" fmla="*/ 20 w 32"/>
                <a:gd name="T95" fmla="*/ 12 h 32"/>
                <a:gd name="T96" fmla="*/ 21 w 32"/>
                <a:gd name="T97" fmla="*/ 13 h 32"/>
                <a:gd name="T98" fmla="*/ 22 w 32"/>
                <a:gd name="T99" fmla="*/ 14 h 32"/>
                <a:gd name="T100" fmla="*/ 22 w 32"/>
                <a:gd name="T101" fmla="*/ 15 h 32"/>
                <a:gd name="T102" fmla="*/ 22 w 32"/>
                <a:gd name="T103" fmla="*/ 17 h 32"/>
                <a:gd name="T104" fmla="*/ 22 w 32"/>
                <a:gd name="T10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32">
                  <a:moveTo>
                    <a:pt x="31" y="12"/>
                  </a:moveTo>
                  <a:cubicBezTo>
                    <a:pt x="31" y="11"/>
                    <a:pt x="30" y="11"/>
                    <a:pt x="30" y="10"/>
                  </a:cubicBezTo>
                  <a:cubicBezTo>
                    <a:pt x="29" y="8"/>
                    <a:pt x="29" y="7"/>
                    <a:pt x="28" y="6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3" y="7"/>
                  </a:cubicBezTo>
                  <a:cubicBezTo>
                    <a:pt x="2" y="8"/>
                    <a:pt x="1" y="10"/>
                    <a:pt x="1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2" y="24"/>
                    <a:pt x="4" y="26"/>
                    <a:pt x="6" y="28"/>
                  </a:cubicBezTo>
                  <a:cubicBezTo>
                    <a:pt x="8" y="30"/>
                    <a:pt x="10" y="31"/>
                    <a:pt x="13" y="31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3" y="30"/>
                    <a:pt x="24" y="30"/>
                    <a:pt x="25" y="29"/>
                  </a:cubicBezTo>
                  <a:cubicBezTo>
                    <a:pt x="27" y="27"/>
                    <a:pt x="29" y="26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1" y="14"/>
                    <a:pt x="31" y="13"/>
                    <a:pt x="31" y="12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20" y="21"/>
                    <a:pt x="19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8" y="11"/>
                    <a:pt x="19" y="11"/>
                    <a:pt x="20" y="12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4" name="Freeform 77">
              <a:extLst>
                <a:ext uri="{FF2B5EF4-FFF2-40B4-BE49-F238E27FC236}">
                  <a16:creationId xmlns:a16="http://schemas.microsoft.com/office/drawing/2014/main" id="{DEF6B3EC-B757-4C86-B870-FC12C60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3910013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9 w 9"/>
                <a:gd name="T3" fmla="*/ 7 h 10"/>
                <a:gd name="T4" fmla="*/ 9 w 9"/>
                <a:gd name="T5" fmla="*/ 3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5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5" name="Freeform 78">
              <a:extLst>
                <a:ext uri="{FF2B5EF4-FFF2-40B4-BE49-F238E27FC236}">
                  <a16:creationId xmlns:a16="http://schemas.microsoft.com/office/drawing/2014/main" id="{A3BDA83D-1547-4CDE-BF25-A0AF0360A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906838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8 w 9"/>
                <a:gd name="T3" fmla="*/ 7 h 10"/>
                <a:gd name="T4" fmla="*/ 9 w 9"/>
                <a:gd name="T5" fmla="*/ 4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6" name="Freeform 79">
              <a:extLst>
                <a:ext uri="{FF2B5EF4-FFF2-40B4-BE49-F238E27FC236}">
                  <a16:creationId xmlns:a16="http://schemas.microsoft.com/office/drawing/2014/main" id="{84E56243-4C3B-4286-89EF-B7C2F490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902076"/>
              <a:ext cx="15875" cy="15875"/>
            </a:xfrm>
            <a:custGeom>
              <a:avLst/>
              <a:gdLst>
                <a:gd name="T0" fmla="*/ 7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6 h 9"/>
                <a:gd name="T8" fmla="*/ 2 w 9"/>
                <a:gd name="T9" fmla="*/ 8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7" name="Freeform 80">
              <a:extLst>
                <a:ext uri="{FF2B5EF4-FFF2-40B4-BE49-F238E27FC236}">
                  <a16:creationId xmlns:a16="http://schemas.microsoft.com/office/drawing/2014/main" id="{2B197A9E-1269-401F-87F1-98101CCA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113" y="3941763"/>
              <a:ext cx="17462" cy="17463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7 h 10"/>
                <a:gd name="T8" fmla="*/ 2 w 10"/>
                <a:gd name="T9" fmla="*/ 9 h 10"/>
                <a:gd name="T10" fmla="*/ 6 w 10"/>
                <a:gd name="T11" fmla="*/ 10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8" name="Freeform 81">
              <a:extLst>
                <a:ext uri="{FF2B5EF4-FFF2-40B4-BE49-F238E27FC236}">
                  <a16:creationId xmlns:a16="http://schemas.microsoft.com/office/drawing/2014/main" id="{FD9EBD8A-6D90-437D-BB90-5794033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3937001"/>
              <a:ext cx="15875" cy="14288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0 w 9"/>
                <a:gd name="T5" fmla="*/ 3 h 9"/>
                <a:gd name="T6" fmla="*/ 0 w 9"/>
                <a:gd name="T7" fmla="*/ 6 h 9"/>
                <a:gd name="T8" fmla="*/ 2 w 9"/>
                <a:gd name="T9" fmla="*/ 9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9" name="Freeform 82">
              <a:extLst>
                <a:ext uri="{FF2B5EF4-FFF2-40B4-BE49-F238E27FC236}">
                  <a16:creationId xmlns:a16="http://schemas.microsoft.com/office/drawing/2014/main" id="{B3D85293-EC5C-485E-8F0F-F41BF3ACB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3932238"/>
              <a:ext cx="17462" cy="15875"/>
            </a:xfrm>
            <a:custGeom>
              <a:avLst/>
              <a:gdLst>
                <a:gd name="T0" fmla="*/ 7 w 10"/>
                <a:gd name="T1" fmla="*/ 1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9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2"/>
                    <a:pt x="1" y="2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0" name="Freeform 83">
              <a:extLst>
                <a:ext uri="{FF2B5EF4-FFF2-40B4-BE49-F238E27FC236}">
                  <a16:creationId xmlns:a16="http://schemas.microsoft.com/office/drawing/2014/main" id="{3ABEBD04-1984-40DC-91D6-B1F25050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860801"/>
              <a:ext cx="17462" cy="17463"/>
            </a:xfrm>
            <a:custGeom>
              <a:avLst/>
              <a:gdLst>
                <a:gd name="T0" fmla="*/ 7 w 10"/>
                <a:gd name="T1" fmla="*/ 9 h 10"/>
                <a:gd name="T2" fmla="*/ 9 w 10"/>
                <a:gd name="T3" fmla="*/ 7 h 10"/>
                <a:gd name="T4" fmla="*/ 10 w 10"/>
                <a:gd name="T5" fmla="*/ 4 h 10"/>
                <a:gd name="T6" fmla="*/ 7 w 10"/>
                <a:gd name="T7" fmla="*/ 1 h 10"/>
                <a:gd name="T8" fmla="*/ 4 w 10"/>
                <a:gd name="T9" fmla="*/ 1 h 10"/>
                <a:gd name="T10" fmla="*/ 1 w 10"/>
                <a:gd name="T11" fmla="*/ 3 h 10"/>
                <a:gd name="T12" fmla="*/ 1 w 10"/>
                <a:gd name="T13" fmla="*/ 6 h 10"/>
                <a:gd name="T14" fmla="*/ 3 w 10"/>
                <a:gd name="T15" fmla="*/ 9 h 10"/>
                <a:gd name="T16" fmla="*/ 7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1" name="Freeform 84">
              <a:extLst>
                <a:ext uri="{FF2B5EF4-FFF2-40B4-BE49-F238E27FC236}">
                  <a16:creationId xmlns:a16="http://schemas.microsoft.com/office/drawing/2014/main" id="{B2E32031-4644-4EB9-9DBB-41404E083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3859213"/>
              <a:ext cx="15875" cy="14288"/>
            </a:xfrm>
            <a:custGeom>
              <a:avLst/>
              <a:gdLst>
                <a:gd name="T0" fmla="*/ 6 w 9"/>
                <a:gd name="T1" fmla="*/ 9 h 9"/>
                <a:gd name="T2" fmla="*/ 9 w 9"/>
                <a:gd name="T3" fmla="*/ 7 h 9"/>
                <a:gd name="T4" fmla="*/ 9 w 9"/>
                <a:gd name="T5" fmla="*/ 3 h 9"/>
                <a:gd name="T6" fmla="*/ 7 w 9"/>
                <a:gd name="T7" fmla="*/ 0 h 9"/>
                <a:gd name="T8" fmla="*/ 3 w 9"/>
                <a:gd name="T9" fmla="*/ 0 h 9"/>
                <a:gd name="T10" fmla="*/ 0 w 9"/>
                <a:gd name="T11" fmla="*/ 2 h 9"/>
                <a:gd name="T12" fmla="*/ 0 w 9"/>
                <a:gd name="T13" fmla="*/ 6 h 9"/>
                <a:gd name="T14" fmla="*/ 2 w 9"/>
                <a:gd name="T15" fmla="*/ 9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2" name="Freeform 85">
              <a:extLst>
                <a:ext uri="{FF2B5EF4-FFF2-40B4-BE49-F238E27FC236}">
                  <a16:creationId xmlns:a16="http://schemas.microsoft.com/office/drawing/2014/main" id="{19FEEAF9-4FA2-4898-B2A7-CFA6F75E9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3849688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6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3" name="Freeform 86">
              <a:extLst>
                <a:ext uri="{FF2B5EF4-FFF2-40B4-BE49-F238E27FC236}">
                  <a16:creationId xmlns:a16="http://schemas.microsoft.com/office/drawing/2014/main" id="{CD6BD5D2-E28B-4E08-8781-D4C2E5D2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895726"/>
              <a:ext cx="17462" cy="15875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6 h 10"/>
                <a:gd name="T8" fmla="*/ 3 w 10"/>
                <a:gd name="T9" fmla="*/ 9 h 10"/>
                <a:gd name="T10" fmla="*/ 6 w 10"/>
                <a:gd name="T11" fmla="*/ 9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4" name="Freeform 87">
              <a:extLst>
                <a:ext uri="{FF2B5EF4-FFF2-40B4-BE49-F238E27FC236}">
                  <a16:creationId xmlns:a16="http://schemas.microsoft.com/office/drawing/2014/main" id="{7AA64460-E704-464B-ACE1-15A6CC12F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895726"/>
              <a:ext cx="17462" cy="142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2 h 9"/>
                <a:gd name="T6" fmla="*/ 0 w 10"/>
                <a:gd name="T7" fmla="*/ 6 h 9"/>
                <a:gd name="T8" fmla="*/ 3 w 10"/>
                <a:gd name="T9" fmla="*/ 8 h 9"/>
                <a:gd name="T10" fmla="*/ 6 w 10"/>
                <a:gd name="T11" fmla="*/ 9 h 9"/>
                <a:gd name="T12" fmla="*/ 9 w 10"/>
                <a:gd name="T13" fmla="*/ 7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5" name="Freeform 88">
              <a:extLst>
                <a:ext uri="{FF2B5EF4-FFF2-40B4-BE49-F238E27FC236}">
                  <a16:creationId xmlns:a16="http://schemas.microsoft.com/office/drawing/2014/main" id="{E93E85CC-E84C-43FF-8404-66D480FBD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887788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7"/>
                    <a:pt x="9" y="7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6" name="Freeform 89">
              <a:extLst>
                <a:ext uri="{FF2B5EF4-FFF2-40B4-BE49-F238E27FC236}">
                  <a16:creationId xmlns:a16="http://schemas.microsoft.com/office/drawing/2014/main" id="{625E229C-AFF7-4C70-AFDE-5BD885F99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3241676"/>
              <a:ext cx="138112" cy="336550"/>
            </a:xfrm>
            <a:custGeom>
              <a:avLst/>
              <a:gdLst>
                <a:gd name="T0" fmla="*/ 68 w 81"/>
                <a:gd name="T1" fmla="*/ 126 h 195"/>
                <a:gd name="T2" fmla="*/ 54 w 81"/>
                <a:gd name="T3" fmla="*/ 69 h 195"/>
                <a:gd name="T4" fmla="*/ 45 w 81"/>
                <a:gd name="T5" fmla="*/ 28 h 195"/>
                <a:gd name="T6" fmla="*/ 40 w 81"/>
                <a:gd name="T7" fmla="*/ 10 h 195"/>
                <a:gd name="T8" fmla="*/ 31 w 81"/>
                <a:gd name="T9" fmla="*/ 1 h 195"/>
                <a:gd name="T10" fmla="*/ 11 w 81"/>
                <a:gd name="T11" fmla="*/ 3 h 195"/>
                <a:gd name="T12" fmla="*/ 3 w 81"/>
                <a:gd name="T13" fmla="*/ 6 h 195"/>
                <a:gd name="T14" fmla="*/ 7 w 81"/>
                <a:gd name="T15" fmla="*/ 41 h 195"/>
                <a:gd name="T16" fmla="*/ 14 w 81"/>
                <a:gd name="T17" fmla="*/ 85 h 195"/>
                <a:gd name="T18" fmla="*/ 24 w 81"/>
                <a:gd name="T19" fmla="*/ 128 h 195"/>
                <a:gd name="T20" fmla="*/ 34 w 81"/>
                <a:gd name="T21" fmla="*/ 168 h 195"/>
                <a:gd name="T22" fmla="*/ 39 w 81"/>
                <a:gd name="T23" fmla="*/ 189 h 195"/>
                <a:gd name="T24" fmla="*/ 45 w 81"/>
                <a:gd name="T25" fmla="*/ 194 h 195"/>
                <a:gd name="T26" fmla="*/ 58 w 81"/>
                <a:gd name="T27" fmla="*/ 193 h 195"/>
                <a:gd name="T28" fmla="*/ 70 w 81"/>
                <a:gd name="T29" fmla="*/ 189 h 195"/>
                <a:gd name="T30" fmla="*/ 80 w 81"/>
                <a:gd name="T31" fmla="*/ 182 h 195"/>
                <a:gd name="T32" fmla="*/ 75 w 81"/>
                <a:gd name="T33" fmla="*/ 154 h 195"/>
                <a:gd name="T34" fmla="*/ 62 w 81"/>
                <a:gd name="T35" fmla="*/ 183 h 195"/>
                <a:gd name="T36" fmla="*/ 49 w 81"/>
                <a:gd name="T37" fmla="*/ 185 h 195"/>
                <a:gd name="T38" fmla="*/ 47 w 81"/>
                <a:gd name="T39" fmla="*/ 182 h 195"/>
                <a:gd name="T40" fmla="*/ 42 w 81"/>
                <a:gd name="T41" fmla="*/ 161 h 195"/>
                <a:gd name="T42" fmla="*/ 25 w 81"/>
                <a:gd name="T43" fmla="*/ 92 h 195"/>
                <a:gd name="T44" fmla="*/ 18 w 81"/>
                <a:gd name="T45" fmla="*/ 54 h 195"/>
                <a:gd name="T46" fmla="*/ 10 w 81"/>
                <a:gd name="T47" fmla="*/ 14 h 195"/>
                <a:gd name="T48" fmla="*/ 20 w 81"/>
                <a:gd name="T49" fmla="*/ 10 h 195"/>
                <a:gd name="T50" fmla="*/ 31 w 81"/>
                <a:gd name="T51" fmla="*/ 14 h 195"/>
                <a:gd name="T52" fmla="*/ 36 w 81"/>
                <a:gd name="T53" fmla="*/ 32 h 195"/>
                <a:gd name="T54" fmla="*/ 26 w 81"/>
                <a:gd name="T55" fmla="*/ 35 h 195"/>
                <a:gd name="T56" fmla="*/ 30 w 81"/>
                <a:gd name="T57" fmla="*/ 42 h 195"/>
                <a:gd name="T58" fmla="*/ 38 w 81"/>
                <a:gd name="T59" fmla="*/ 41 h 195"/>
                <a:gd name="T60" fmla="*/ 34 w 81"/>
                <a:gd name="T61" fmla="*/ 45 h 195"/>
                <a:gd name="T62" fmla="*/ 30 w 81"/>
                <a:gd name="T63" fmla="*/ 49 h 195"/>
                <a:gd name="T64" fmla="*/ 41 w 81"/>
                <a:gd name="T65" fmla="*/ 53 h 195"/>
                <a:gd name="T66" fmla="*/ 33 w 81"/>
                <a:gd name="T67" fmla="*/ 61 h 195"/>
                <a:gd name="T68" fmla="*/ 39 w 81"/>
                <a:gd name="T69" fmla="*/ 67 h 195"/>
                <a:gd name="T70" fmla="*/ 41 w 81"/>
                <a:gd name="T71" fmla="*/ 72 h 195"/>
                <a:gd name="T72" fmla="*/ 32 w 81"/>
                <a:gd name="T73" fmla="*/ 75 h 195"/>
                <a:gd name="T74" fmla="*/ 35 w 81"/>
                <a:gd name="T75" fmla="*/ 82 h 195"/>
                <a:gd name="T76" fmla="*/ 45 w 81"/>
                <a:gd name="T77" fmla="*/ 86 h 195"/>
                <a:gd name="T78" fmla="*/ 41 w 81"/>
                <a:gd name="T79" fmla="*/ 91 h 195"/>
                <a:gd name="T80" fmla="*/ 51 w 81"/>
                <a:gd name="T81" fmla="*/ 94 h 195"/>
                <a:gd name="T82" fmla="*/ 46 w 81"/>
                <a:gd name="T83" fmla="*/ 98 h 195"/>
                <a:gd name="T84" fmla="*/ 43 w 81"/>
                <a:gd name="T85" fmla="*/ 104 h 195"/>
                <a:gd name="T86" fmla="*/ 49 w 81"/>
                <a:gd name="T87" fmla="*/ 107 h 195"/>
                <a:gd name="T88" fmla="*/ 52 w 81"/>
                <a:gd name="T89" fmla="*/ 113 h 195"/>
                <a:gd name="T90" fmla="*/ 48 w 81"/>
                <a:gd name="T91" fmla="*/ 124 h 195"/>
                <a:gd name="T92" fmla="*/ 58 w 81"/>
                <a:gd name="T93" fmla="*/ 126 h 195"/>
                <a:gd name="T94" fmla="*/ 55 w 81"/>
                <a:gd name="T95" fmla="*/ 135 h 195"/>
                <a:gd name="T96" fmla="*/ 62 w 81"/>
                <a:gd name="T97" fmla="*/ 139 h 195"/>
                <a:gd name="T98" fmla="*/ 55 w 81"/>
                <a:gd name="T99" fmla="*/ 146 h 195"/>
                <a:gd name="T100" fmla="*/ 64 w 81"/>
                <a:gd name="T101" fmla="*/ 148 h 195"/>
                <a:gd name="T102" fmla="*/ 55 w 81"/>
                <a:gd name="T103" fmla="*/ 155 h 195"/>
                <a:gd name="T104" fmla="*/ 64 w 81"/>
                <a:gd name="T105" fmla="*/ 162 h 195"/>
                <a:gd name="T106" fmla="*/ 65 w 81"/>
                <a:gd name="T107" fmla="*/ 164 h 195"/>
                <a:gd name="T108" fmla="*/ 61 w 81"/>
                <a:gd name="T109" fmla="*/ 169 h 195"/>
                <a:gd name="T110" fmla="*/ 70 w 81"/>
                <a:gd name="T111" fmla="*/ 173 h 195"/>
                <a:gd name="T112" fmla="*/ 71 w 81"/>
                <a:gd name="T113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95">
                  <a:moveTo>
                    <a:pt x="75" y="154"/>
                  </a:moveTo>
                  <a:cubicBezTo>
                    <a:pt x="74" y="150"/>
                    <a:pt x="73" y="145"/>
                    <a:pt x="72" y="141"/>
                  </a:cubicBezTo>
                  <a:cubicBezTo>
                    <a:pt x="70" y="136"/>
                    <a:pt x="69" y="131"/>
                    <a:pt x="68" y="126"/>
                  </a:cubicBezTo>
                  <a:cubicBezTo>
                    <a:pt x="67" y="122"/>
                    <a:pt x="66" y="117"/>
                    <a:pt x="65" y="112"/>
                  </a:cubicBezTo>
                  <a:cubicBezTo>
                    <a:pt x="62" y="103"/>
                    <a:pt x="60" y="93"/>
                    <a:pt x="58" y="84"/>
                  </a:cubicBezTo>
                  <a:cubicBezTo>
                    <a:pt x="57" y="79"/>
                    <a:pt x="56" y="74"/>
                    <a:pt x="54" y="69"/>
                  </a:cubicBezTo>
                  <a:cubicBezTo>
                    <a:pt x="53" y="65"/>
                    <a:pt x="52" y="60"/>
                    <a:pt x="51" y="55"/>
                  </a:cubicBezTo>
                  <a:cubicBezTo>
                    <a:pt x="50" y="51"/>
                    <a:pt x="49" y="46"/>
                    <a:pt x="48" y="41"/>
                  </a:cubicBezTo>
                  <a:cubicBezTo>
                    <a:pt x="47" y="37"/>
                    <a:pt x="46" y="33"/>
                    <a:pt x="45" y="28"/>
                  </a:cubicBezTo>
                  <a:cubicBezTo>
                    <a:pt x="44" y="26"/>
                    <a:pt x="44" y="24"/>
                    <a:pt x="43" y="21"/>
                  </a:cubicBezTo>
                  <a:cubicBezTo>
                    <a:pt x="43" y="19"/>
                    <a:pt x="42" y="17"/>
                    <a:pt x="42" y="16"/>
                  </a:cubicBezTo>
                  <a:cubicBezTo>
                    <a:pt x="41" y="14"/>
                    <a:pt x="41" y="12"/>
                    <a:pt x="40" y="10"/>
                  </a:cubicBezTo>
                  <a:cubicBezTo>
                    <a:pt x="40" y="8"/>
                    <a:pt x="39" y="7"/>
                    <a:pt x="38" y="5"/>
                  </a:cubicBezTo>
                  <a:cubicBezTo>
                    <a:pt x="38" y="4"/>
                    <a:pt x="36" y="3"/>
                    <a:pt x="35" y="2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2"/>
                    <a:pt x="13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3"/>
                    <a:pt x="6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22"/>
                    <a:pt x="5" y="31"/>
                    <a:pt x="7" y="41"/>
                  </a:cubicBezTo>
                  <a:cubicBezTo>
                    <a:pt x="7" y="45"/>
                    <a:pt x="8" y="50"/>
                    <a:pt x="9" y="54"/>
                  </a:cubicBezTo>
                  <a:cubicBezTo>
                    <a:pt x="10" y="59"/>
                    <a:pt x="11" y="64"/>
                    <a:pt x="11" y="70"/>
                  </a:cubicBezTo>
                  <a:cubicBezTo>
                    <a:pt x="12" y="75"/>
                    <a:pt x="13" y="80"/>
                    <a:pt x="14" y="85"/>
                  </a:cubicBezTo>
                  <a:cubicBezTo>
                    <a:pt x="15" y="90"/>
                    <a:pt x="16" y="94"/>
                    <a:pt x="17" y="99"/>
                  </a:cubicBezTo>
                  <a:cubicBezTo>
                    <a:pt x="18" y="104"/>
                    <a:pt x="19" y="109"/>
                    <a:pt x="20" y="114"/>
                  </a:cubicBezTo>
                  <a:cubicBezTo>
                    <a:pt x="21" y="118"/>
                    <a:pt x="23" y="123"/>
                    <a:pt x="24" y="128"/>
                  </a:cubicBezTo>
                  <a:cubicBezTo>
                    <a:pt x="25" y="132"/>
                    <a:pt x="26" y="137"/>
                    <a:pt x="27" y="141"/>
                  </a:cubicBezTo>
                  <a:cubicBezTo>
                    <a:pt x="29" y="146"/>
                    <a:pt x="30" y="150"/>
                    <a:pt x="31" y="155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5" y="173"/>
                    <a:pt x="37" y="177"/>
                    <a:pt x="38" y="182"/>
                  </a:cubicBezTo>
                  <a:cubicBezTo>
                    <a:pt x="38" y="184"/>
                    <a:pt x="39" y="186"/>
                    <a:pt x="39" y="18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90"/>
                    <a:pt x="40" y="190"/>
                    <a:pt x="40" y="190"/>
                  </a:cubicBezTo>
                  <a:cubicBezTo>
                    <a:pt x="40" y="191"/>
                    <a:pt x="40" y="192"/>
                    <a:pt x="41" y="192"/>
                  </a:cubicBezTo>
                  <a:cubicBezTo>
                    <a:pt x="42" y="194"/>
                    <a:pt x="43" y="194"/>
                    <a:pt x="45" y="194"/>
                  </a:cubicBezTo>
                  <a:cubicBezTo>
                    <a:pt x="45" y="195"/>
                    <a:pt x="47" y="195"/>
                    <a:pt x="47" y="195"/>
                  </a:cubicBezTo>
                  <a:cubicBezTo>
                    <a:pt x="48" y="195"/>
                    <a:pt x="49" y="195"/>
                    <a:pt x="50" y="195"/>
                  </a:cubicBezTo>
                  <a:cubicBezTo>
                    <a:pt x="53" y="194"/>
                    <a:pt x="55" y="194"/>
                    <a:pt x="58" y="193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1" y="192"/>
                    <a:pt x="63" y="192"/>
                    <a:pt x="65" y="191"/>
                  </a:cubicBezTo>
                  <a:cubicBezTo>
                    <a:pt x="67" y="191"/>
                    <a:pt x="68" y="190"/>
                    <a:pt x="70" y="189"/>
                  </a:cubicBezTo>
                  <a:cubicBezTo>
                    <a:pt x="72" y="189"/>
                    <a:pt x="74" y="188"/>
                    <a:pt x="76" y="187"/>
                  </a:cubicBezTo>
                  <a:cubicBezTo>
                    <a:pt x="77" y="187"/>
                    <a:pt x="77" y="186"/>
                    <a:pt x="77" y="186"/>
                  </a:cubicBezTo>
                  <a:cubicBezTo>
                    <a:pt x="79" y="185"/>
                    <a:pt x="80" y="184"/>
                    <a:pt x="80" y="182"/>
                  </a:cubicBezTo>
                  <a:cubicBezTo>
                    <a:pt x="81" y="181"/>
                    <a:pt x="81" y="179"/>
                    <a:pt x="80" y="177"/>
                  </a:cubicBezTo>
                  <a:cubicBezTo>
                    <a:pt x="80" y="174"/>
                    <a:pt x="79" y="171"/>
                    <a:pt x="79" y="169"/>
                  </a:cubicBezTo>
                  <a:cubicBezTo>
                    <a:pt x="78" y="164"/>
                    <a:pt x="76" y="159"/>
                    <a:pt x="75" y="154"/>
                  </a:cubicBezTo>
                  <a:close/>
                  <a:moveTo>
                    <a:pt x="71" y="179"/>
                  </a:moveTo>
                  <a:cubicBezTo>
                    <a:pt x="70" y="180"/>
                    <a:pt x="68" y="180"/>
                    <a:pt x="67" y="181"/>
                  </a:cubicBezTo>
                  <a:cubicBezTo>
                    <a:pt x="65" y="181"/>
                    <a:pt x="64" y="182"/>
                    <a:pt x="62" y="183"/>
                  </a:cubicBezTo>
                  <a:cubicBezTo>
                    <a:pt x="60" y="183"/>
                    <a:pt x="59" y="183"/>
                    <a:pt x="57" y="184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3" y="185"/>
                    <a:pt x="51" y="185"/>
                    <a:pt x="49" y="185"/>
                  </a:cubicBezTo>
                  <a:cubicBezTo>
                    <a:pt x="49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7" y="183"/>
                    <a:pt x="47" y="182"/>
                  </a:cubicBezTo>
                  <a:cubicBezTo>
                    <a:pt x="47" y="179"/>
                    <a:pt x="46" y="177"/>
                    <a:pt x="46" y="175"/>
                  </a:cubicBezTo>
                  <a:cubicBezTo>
                    <a:pt x="45" y="173"/>
                    <a:pt x="44" y="170"/>
                    <a:pt x="44" y="168"/>
                  </a:cubicBezTo>
                  <a:cubicBezTo>
                    <a:pt x="43" y="166"/>
                    <a:pt x="43" y="163"/>
                    <a:pt x="42" y="161"/>
                  </a:cubicBezTo>
                  <a:cubicBezTo>
                    <a:pt x="40" y="152"/>
                    <a:pt x="37" y="143"/>
                    <a:pt x="35" y="134"/>
                  </a:cubicBezTo>
                  <a:cubicBezTo>
                    <a:pt x="33" y="125"/>
                    <a:pt x="30" y="116"/>
                    <a:pt x="28" y="106"/>
                  </a:cubicBezTo>
                  <a:cubicBezTo>
                    <a:pt x="27" y="102"/>
                    <a:pt x="26" y="97"/>
                    <a:pt x="25" y="92"/>
                  </a:cubicBezTo>
                  <a:cubicBezTo>
                    <a:pt x="24" y="87"/>
                    <a:pt x="23" y="82"/>
                    <a:pt x="22" y="77"/>
                  </a:cubicBezTo>
                  <a:cubicBezTo>
                    <a:pt x="22" y="74"/>
                    <a:pt x="21" y="71"/>
                    <a:pt x="21" y="69"/>
                  </a:cubicBezTo>
                  <a:cubicBezTo>
                    <a:pt x="20" y="64"/>
                    <a:pt x="19" y="59"/>
                    <a:pt x="18" y="54"/>
                  </a:cubicBezTo>
                  <a:cubicBezTo>
                    <a:pt x="18" y="50"/>
                    <a:pt x="17" y="45"/>
                    <a:pt x="16" y="40"/>
                  </a:cubicBezTo>
                  <a:cubicBezTo>
                    <a:pt x="15" y="35"/>
                    <a:pt x="14" y="30"/>
                    <a:pt x="13" y="25"/>
                  </a:cubicBezTo>
                  <a:cubicBezTo>
                    <a:pt x="12" y="21"/>
                    <a:pt x="11" y="18"/>
                    <a:pt x="10" y="14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2" y="12"/>
                    <a:pt x="13" y="12"/>
                    <a:pt x="14" y="11"/>
                  </a:cubicBezTo>
                  <a:cubicBezTo>
                    <a:pt x="16" y="11"/>
                    <a:pt x="18" y="11"/>
                    <a:pt x="20" y="10"/>
                  </a:cubicBezTo>
                  <a:cubicBezTo>
                    <a:pt x="22" y="10"/>
                    <a:pt x="25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1" y="11"/>
                    <a:pt x="31" y="12"/>
                    <a:pt x="31" y="14"/>
                  </a:cubicBezTo>
                  <a:cubicBezTo>
                    <a:pt x="32" y="15"/>
                    <a:pt x="33" y="17"/>
                    <a:pt x="33" y="19"/>
                  </a:cubicBezTo>
                  <a:cubicBezTo>
                    <a:pt x="34" y="23"/>
                    <a:pt x="35" y="27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4"/>
                    <a:pt x="26" y="35"/>
                  </a:cubicBezTo>
                  <a:cubicBezTo>
                    <a:pt x="26" y="36"/>
                    <a:pt x="26" y="38"/>
                    <a:pt x="26" y="39"/>
                  </a:cubicBezTo>
                  <a:cubicBezTo>
                    <a:pt x="26" y="40"/>
                    <a:pt x="27" y="41"/>
                    <a:pt x="28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1" y="42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5" y="41"/>
                    <a:pt x="37" y="41"/>
                    <a:pt x="38" y="41"/>
                  </a:cubicBezTo>
                  <a:cubicBezTo>
                    <a:pt x="39" y="42"/>
                    <a:pt x="39" y="43"/>
                    <a:pt x="39" y="44"/>
                  </a:cubicBezTo>
                  <a:cubicBezTo>
                    <a:pt x="38" y="44"/>
                    <a:pt x="37" y="44"/>
                    <a:pt x="36" y="44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2" y="45"/>
                    <a:pt x="32" y="46"/>
                    <a:pt x="31" y="46"/>
                  </a:cubicBezTo>
                  <a:cubicBezTo>
                    <a:pt x="30" y="47"/>
                    <a:pt x="30" y="48"/>
                    <a:pt x="30" y="49"/>
                  </a:cubicBezTo>
                  <a:cubicBezTo>
                    <a:pt x="30" y="51"/>
                    <a:pt x="31" y="52"/>
                    <a:pt x="31" y="53"/>
                  </a:cubicBezTo>
                  <a:cubicBezTo>
                    <a:pt x="32" y="53"/>
                    <a:pt x="34" y="54"/>
                    <a:pt x="35" y="54"/>
                  </a:cubicBezTo>
                  <a:cubicBezTo>
                    <a:pt x="37" y="54"/>
                    <a:pt x="39" y="53"/>
                    <a:pt x="41" y="53"/>
                  </a:cubicBezTo>
                  <a:cubicBezTo>
                    <a:pt x="41" y="54"/>
                    <a:pt x="42" y="56"/>
                    <a:pt x="42" y="57"/>
                  </a:cubicBezTo>
                  <a:cubicBezTo>
                    <a:pt x="40" y="57"/>
                    <a:pt x="38" y="58"/>
                    <a:pt x="36" y="58"/>
                  </a:cubicBezTo>
                  <a:cubicBezTo>
                    <a:pt x="35" y="59"/>
                    <a:pt x="34" y="60"/>
                    <a:pt x="33" y="61"/>
                  </a:cubicBezTo>
                  <a:cubicBezTo>
                    <a:pt x="33" y="62"/>
                    <a:pt x="33" y="63"/>
                    <a:pt x="33" y="64"/>
                  </a:cubicBezTo>
                  <a:cubicBezTo>
                    <a:pt x="33" y="65"/>
                    <a:pt x="34" y="66"/>
                    <a:pt x="35" y="67"/>
                  </a:cubicBezTo>
                  <a:cubicBezTo>
                    <a:pt x="36" y="67"/>
                    <a:pt x="38" y="67"/>
                    <a:pt x="39" y="67"/>
                  </a:cubicBezTo>
                  <a:cubicBezTo>
                    <a:pt x="41" y="67"/>
                    <a:pt x="42" y="66"/>
                    <a:pt x="44" y="66"/>
                  </a:cubicBezTo>
                  <a:cubicBezTo>
                    <a:pt x="44" y="68"/>
                    <a:pt x="45" y="70"/>
                    <a:pt x="45" y="71"/>
                  </a:cubicBezTo>
                  <a:cubicBezTo>
                    <a:pt x="44" y="72"/>
                    <a:pt x="42" y="72"/>
                    <a:pt x="41" y="72"/>
                  </a:cubicBezTo>
                  <a:cubicBezTo>
                    <a:pt x="39" y="73"/>
                    <a:pt x="37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3" y="73"/>
                    <a:pt x="33" y="74"/>
                    <a:pt x="32" y="75"/>
                  </a:cubicBezTo>
                  <a:cubicBezTo>
                    <a:pt x="31" y="76"/>
                    <a:pt x="31" y="77"/>
                    <a:pt x="31" y="78"/>
                  </a:cubicBezTo>
                  <a:cubicBezTo>
                    <a:pt x="31" y="79"/>
                    <a:pt x="31" y="80"/>
                    <a:pt x="32" y="81"/>
                  </a:cubicBezTo>
                  <a:cubicBezTo>
                    <a:pt x="33" y="82"/>
                    <a:pt x="34" y="83"/>
                    <a:pt x="35" y="82"/>
                  </a:cubicBezTo>
                  <a:cubicBezTo>
                    <a:pt x="39" y="82"/>
                    <a:pt x="43" y="81"/>
                    <a:pt x="47" y="80"/>
                  </a:cubicBezTo>
                  <a:cubicBezTo>
                    <a:pt x="48" y="82"/>
                    <a:pt x="48" y="84"/>
                    <a:pt x="49" y="85"/>
                  </a:cubicBezTo>
                  <a:cubicBezTo>
                    <a:pt x="48" y="85"/>
                    <a:pt x="46" y="86"/>
                    <a:pt x="45" y="86"/>
                  </a:cubicBezTo>
                  <a:cubicBezTo>
                    <a:pt x="45" y="86"/>
                    <a:pt x="45" y="86"/>
                    <a:pt x="44" y="86"/>
                  </a:cubicBezTo>
                  <a:cubicBezTo>
                    <a:pt x="43" y="86"/>
                    <a:pt x="43" y="87"/>
                    <a:pt x="42" y="87"/>
                  </a:cubicBezTo>
                  <a:cubicBezTo>
                    <a:pt x="41" y="88"/>
                    <a:pt x="41" y="89"/>
                    <a:pt x="41" y="91"/>
                  </a:cubicBezTo>
                  <a:cubicBezTo>
                    <a:pt x="41" y="92"/>
                    <a:pt x="41" y="93"/>
                    <a:pt x="42" y="94"/>
                  </a:cubicBezTo>
                  <a:cubicBezTo>
                    <a:pt x="43" y="95"/>
                    <a:pt x="45" y="95"/>
                    <a:pt x="46" y="95"/>
                  </a:cubicBezTo>
                  <a:cubicBezTo>
                    <a:pt x="47" y="95"/>
                    <a:pt x="49" y="95"/>
                    <a:pt x="51" y="94"/>
                  </a:cubicBezTo>
                  <a:cubicBezTo>
                    <a:pt x="51" y="95"/>
                    <a:pt x="51" y="96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8"/>
                    <a:pt x="48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9"/>
                    <a:pt x="44" y="100"/>
                    <a:pt x="44" y="101"/>
                  </a:cubicBezTo>
                  <a:cubicBezTo>
                    <a:pt x="43" y="102"/>
                    <a:pt x="43" y="103"/>
                    <a:pt x="43" y="104"/>
                  </a:cubicBezTo>
                  <a:cubicBezTo>
                    <a:pt x="44" y="105"/>
                    <a:pt x="45" y="106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8" y="108"/>
                    <a:pt x="48" y="108"/>
                    <a:pt x="49" y="107"/>
                  </a:cubicBezTo>
                  <a:cubicBezTo>
                    <a:pt x="51" y="107"/>
                    <a:pt x="52" y="107"/>
                    <a:pt x="54" y="106"/>
                  </a:cubicBezTo>
                  <a:cubicBezTo>
                    <a:pt x="54" y="108"/>
                    <a:pt x="54" y="110"/>
                    <a:pt x="55" y="112"/>
                  </a:cubicBezTo>
                  <a:cubicBezTo>
                    <a:pt x="54" y="112"/>
                    <a:pt x="53" y="112"/>
                    <a:pt x="52" y="113"/>
                  </a:cubicBezTo>
                  <a:cubicBezTo>
                    <a:pt x="50" y="114"/>
                    <a:pt x="48" y="114"/>
                    <a:pt x="45" y="115"/>
                  </a:cubicBezTo>
                  <a:cubicBezTo>
                    <a:pt x="43" y="116"/>
                    <a:pt x="41" y="119"/>
                    <a:pt x="42" y="121"/>
                  </a:cubicBezTo>
                  <a:cubicBezTo>
                    <a:pt x="43" y="123"/>
                    <a:pt x="46" y="125"/>
                    <a:pt x="48" y="124"/>
                  </a:cubicBezTo>
                  <a:cubicBezTo>
                    <a:pt x="50" y="123"/>
                    <a:pt x="53" y="122"/>
                    <a:pt x="55" y="122"/>
                  </a:cubicBezTo>
                  <a:cubicBezTo>
                    <a:pt x="56" y="121"/>
                    <a:pt x="57" y="121"/>
                    <a:pt x="57" y="121"/>
                  </a:cubicBezTo>
                  <a:cubicBezTo>
                    <a:pt x="58" y="123"/>
                    <a:pt x="58" y="124"/>
                    <a:pt x="58" y="126"/>
                  </a:cubicBezTo>
                  <a:cubicBezTo>
                    <a:pt x="58" y="126"/>
                    <a:pt x="57" y="127"/>
                    <a:pt x="56" y="127"/>
                  </a:cubicBezTo>
                  <a:cubicBezTo>
                    <a:pt x="53" y="127"/>
                    <a:pt x="52" y="130"/>
                    <a:pt x="53" y="133"/>
                  </a:cubicBezTo>
                  <a:cubicBezTo>
                    <a:pt x="53" y="134"/>
                    <a:pt x="54" y="135"/>
                    <a:pt x="55" y="135"/>
                  </a:cubicBezTo>
                  <a:cubicBezTo>
                    <a:pt x="56" y="136"/>
                    <a:pt x="57" y="136"/>
                    <a:pt x="59" y="136"/>
                  </a:cubicBezTo>
                  <a:cubicBezTo>
                    <a:pt x="59" y="136"/>
                    <a:pt x="60" y="135"/>
                    <a:pt x="61" y="135"/>
                  </a:cubicBezTo>
                  <a:cubicBezTo>
                    <a:pt x="61" y="137"/>
                    <a:pt x="61" y="138"/>
                    <a:pt x="62" y="139"/>
                  </a:cubicBezTo>
                  <a:cubicBezTo>
                    <a:pt x="60" y="139"/>
                    <a:pt x="59" y="140"/>
                    <a:pt x="58" y="140"/>
                  </a:cubicBezTo>
                  <a:cubicBezTo>
                    <a:pt x="57" y="140"/>
                    <a:pt x="56" y="141"/>
                    <a:pt x="55" y="142"/>
                  </a:cubicBezTo>
                  <a:cubicBezTo>
                    <a:pt x="55" y="143"/>
                    <a:pt x="54" y="145"/>
                    <a:pt x="55" y="146"/>
                  </a:cubicBezTo>
                  <a:cubicBezTo>
                    <a:pt x="55" y="147"/>
                    <a:pt x="56" y="148"/>
                    <a:pt x="57" y="148"/>
                  </a:cubicBezTo>
                  <a:cubicBezTo>
                    <a:pt x="58" y="149"/>
                    <a:pt x="59" y="149"/>
                    <a:pt x="61" y="149"/>
                  </a:cubicBezTo>
                  <a:cubicBezTo>
                    <a:pt x="62" y="148"/>
                    <a:pt x="63" y="148"/>
                    <a:pt x="64" y="148"/>
                  </a:cubicBezTo>
                  <a:cubicBezTo>
                    <a:pt x="64" y="149"/>
                    <a:pt x="64" y="151"/>
                    <a:pt x="65" y="152"/>
                  </a:cubicBezTo>
                  <a:cubicBezTo>
                    <a:pt x="64" y="152"/>
                    <a:pt x="63" y="152"/>
                    <a:pt x="61" y="153"/>
                  </a:cubicBezTo>
                  <a:cubicBezTo>
                    <a:pt x="59" y="153"/>
                    <a:pt x="57" y="154"/>
                    <a:pt x="55" y="155"/>
                  </a:cubicBezTo>
                  <a:cubicBezTo>
                    <a:pt x="53" y="155"/>
                    <a:pt x="52" y="158"/>
                    <a:pt x="52" y="161"/>
                  </a:cubicBezTo>
                  <a:cubicBezTo>
                    <a:pt x="53" y="163"/>
                    <a:pt x="56" y="164"/>
                    <a:pt x="58" y="164"/>
                  </a:cubicBezTo>
                  <a:cubicBezTo>
                    <a:pt x="60" y="163"/>
                    <a:pt x="62" y="162"/>
                    <a:pt x="64" y="162"/>
                  </a:cubicBezTo>
                  <a:cubicBezTo>
                    <a:pt x="65" y="161"/>
                    <a:pt x="66" y="161"/>
                    <a:pt x="67" y="161"/>
                  </a:cubicBezTo>
                  <a:cubicBezTo>
                    <a:pt x="67" y="162"/>
                    <a:pt x="68" y="163"/>
                    <a:pt x="68" y="164"/>
                  </a:cubicBezTo>
                  <a:cubicBezTo>
                    <a:pt x="67" y="164"/>
                    <a:pt x="66" y="164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5"/>
                    <a:pt x="62" y="165"/>
                    <a:pt x="62" y="166"/>
                  </a:cubicBezTo>
                  <a:cubicBezTo>
                    <a:pt x="61" y="167"/>
                    <a:pt x="60" y="168"/>
                    <a:pt x="61" y="169"/>
                  </a:cubicBezTo>
                  <a:cubicBezTo>
                    <a:pt x="61" y="170"/>
                    <a:pt x="61" y="172"/>
                    <a:pt x="62" y="172"/>
                  </a:cubicBezTo>
                  <a:cubicBezTo>
                    <a:pt x="63" y="173"/>
                    <a:pt x="64" y="174"/>
                    <a:pt x="65" y="174"/>
                  </a:cubicBezTo>
                  <a:cubicBezTo>
                    <a:pt x="67" y="173"/>
                    <a:pt x="68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0" y="174"/>
                    <a:pt x="71" y="175"/>
                    <a:pt x="71" y="176"/>
                  </a:cubicBezTo>
                  <a:cubicBezTo>
                    <a:pt x="71" y="177"/>
                    <a:pt x="71" y="178"/>
                    <a:pt x="71" y="179"/>
                  </a:cubicBezTo>
                  <a:cubicBezTo>
                    <a:pt x="71" y="179"/>
                    <a:pt x="71" y="179"/>
                    <a:pt x="7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7" name="Freeform 90">
              <a:extLst>
                <a:ext uri="{FF2B5EF4-FFF2-40B4-BE49-F238E27FC236}">
                  <a16:creationId xmlns:a16="http://schemas.microsoft.com/office/drawing/2014/main" id="{74337FA4-E4C2-44A4-A645-B5919044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3275013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8" name="Freeform 91">
              <a:extLst>
                <a:ext uri="{FF2B5EF4-FFF2-40B4-BE49-F238E27FC236}">
                  <a16:creationId xmlns:a16="http://schemas.microsoft.com/office/drawing/2014/main" id="{82BAED0C-EE2A-467C-BE8A-5D472E84D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6163" y="2735263"/>
              <a:ext cx="323850" cy="192088"/>
            </a:xfrm>
            <a:custGeom>
              <a:avLst/>
              <a:gdLst>
                <a:gd name="T0" fmla="*/ 163 w 189"/>
                <a:gd name="T1" fmla="*/ 61 h 111"/>
                <a:gd name="T2" fmla="*/ 123 w 189"/>
                <a:gd name="T3" fmla="*/ 44 h 111"/>
                <a:gd name="T4" fmla="*/ 69 w 189"/>
                <a:gd name="T5" fmla="*/ 20 h 111"/>
                <a:gd name="T6" fmla="*/ 37 w 189"/>
                <a:gd name="T7" fmla="*/ 6 h 111"/>
                <a:gd name="T8" fmla="*/ 21 w 189"/>
                <a:gd name="T9" fmla="*/ 0 h 111"/>
                <a:gd name="T10" fmla="*/ 9 w 189"/>
                <a:gd name="T11" fmla="*/ 9 h 111"/>
                <a:gd name="T12" fmla="*/ 3 w 189"/>
                <a:gd name="T13" fmla="*/ 21 h 111"/>
                <a:gd name="T14" fmla="*/ 3 w 189"/>
                <a:gd name="T15" fmla="*/ 32 h 111"/>
                <a:gd name="T16" fmla="*/ 43 w 189"/>
                <a:gd name="T17" fmla="*/ 53 h 111"/>
                <a:gd name="T18" fmla="*/ 84 w 189"/>
                <a:gd name="T19" fmla="*/ 74 h 111"/>
                <a:gd name="T20" fmla="*/ 123 w 189"/>
                <a:gd name="T21" fmla="*/ 91 h 111"/>
                <a:gd name="T22" fmla="*/ 162 w 189"/>
                <a:gd name="T23" fmla="*/ 107 h 111"/>
                <a:gd name="T24" fmla="*/ 170 w 189"/>
                <a:gd name="T25" fmla="*/ 111 h 111"/>
                <a:gd name="T26" fmla="*/ 178 w 189"/>
                <a:gd name="T27" fmla="*/ 107 h 111"/>
                <a:gd name="T28" fmla="*/ 184 w 189"/>
                <a:gd name="T29" fmla="*/ 96 h 111"/>
                <a:gd name="T30" fmla="*/ 189 w 189"/>
                <a:gd name="T31" fmla="*/ 79 h 111"/>
                <a:gd name="T32" fmla="*/ 184 w 189"/>
                <a:gd name="T33" fmla="*/ 70 h 111"/>
                <a:gd name="T34" fmla="*/ 177 w 189"/>
                <a:gd name="T35" fmla="*/ 88 h 111"/>
                <a:gd name="T36" fmla="*/ 172 w 189"/>
                <a:gd name="T37" fmla="*/ 100 h 111"/>
                <a:gd name="T38" fmla="*/ 167 w 189"/>
                <a:gd name="T39" fmla="*/ 99 h 111"/>
                <a:gd name="T40" fmla="*/ 148 w 189"/>
                <a:gd name="T41" fmla="*/ 91 h 111"/>
                <a:gd name="T42" fmla="*/ 83 w 189"/>
                <a:gd name="T43" fmla="*/ 63 h 111"/>
                <a:gd name="T44" fmla="*/ 49 w 189"/>
                <a:gd name="T45" fmla="*/ 46 h 111"/>
                <a:gd name="T46" fmla="*/ 11 w 189"/>
                <a:gd name="T47" fmla="*/ 27 h 111"/>
                <a:gd name="T48" fmla="*/ 15 w 189"/>
                <a:gd name="T49" fmla="*/ 18 h 111"/>
                <a:gd name="T50" fmla="*/ 24 w 189"/>
                <a:gd name="T51" fmla="*/ 10 h 111"/>
                <a:gd name="T52" fmla="*/ 42 w 189"/>
                <a:gd name="T53" fmla="*/ 18 h 111"/>
                <a:gd name="T54" fmla="*/ 38 w 189"/>
                <a:gd name="T55" fmla="*/ 28 h 111"/>
                <a:gd name="T56" fmla="*/ 46 w 189"/>
                <a:gd name="T57" fmla="*/ 29 h 111"/>
                <a:gd name="T58" fmla="*/ 50 w 189"/>
                <a:gd name="T59" fmla="*/ 21 h 111"/>
                <a:gd name="T60" fmla="*/ 51 w 189"/>
                <a:gd name="T61" fmla="*/ 27 h 111"/>
                <a:gd name="T62" fmla="*/ 52 w 189"/>
                <a:gd name="T63" fmla="*/ 33 h 111"/>
                <a:gd name="T64" fmla="*/ 61 w 189"/>
                <a:gd name="T65" fmla="*/ 26 h 111"/>
                <a:gd name="T66" fmla="*/ 63 w 189"/>
                <a:gd name="T67" fmla="*/ 37 h 111"/>
                <a:gd name="T68" fmla="*/ 71 w 189"/>
                <a:gd name="T69" fmla="*/ 37 h 111"/>
                <a:gd name="T70" fmla="*/ 76 w 189"/>
                <a:gd name="T71" fmla="*/ 39 h 111"/>
                <a:gd name="T72" fmla="*/ 73 w 189"/>
                <a:gd name="T73" fmla="*/ 47 h 111"/>
                <a:gd name="T74" fmla="*/ 81 w 189"/>
                <a:gd name="T75" fmla="*/ 49 h 111"/>
                <a:gd name="T76" fmla="*/ 90 w 189"/>
                <a:gd name="T77" fmla="*/ 43 h 111"/>
                <a:gd name="T78" fmla="*/ 91 w 189"/>
                <a:gd name="T79" fmla="*/ 50 h 111"/>
                <a:gd name="T80" fmla="*/ 100 w 189"/>
                <a:gd name="T81" fmla="*/ 44 h 111"/>
                <a:gd name="T82" fmla="*/ 101 w 189"/>
                <a:gd name="T83" fmla="*/ 50 h 111"/>
                <a:gd name="T84" fmla="*/ 104 w 189"/>
                <a:gd name="T85" fmla="*/ 56 h 111"/>
                <a:gd name="T86" fmla="*/ 109 w 189"/>
                <a:gd name="T87" fmla="*/ 53 h 111"/>
                <a:gd name="T88" fmla="*/ 116 w 189"/>
                <a:gd name="T89" fmla="*/ 54 h 111"/>
                <a:gd name="T90" fmla="*/ 122 w 189"/>
                <a:gd name="T91" fmla="*/ 64 h 111"/>
                <a:gd name="T92" fmla="*/ 130 w 189"/>
                <a:gd name="T93" fmla="*/ 57 h 111"/>
                <a:gd name="T94" fmla="*/ 135 w 189"/>
                <a:gd name="T95" fmla="*/ 65 h 111"/>
                <a:gd name="T96" fmla="*/ 142 w 189"/>
                <a:gd name="T97" fmla="*/ 62 h 111"/>
                <a:gd name="T98" fmla="*/ 143 w 189"/>
                <a:gd name="T99" fmla="*/ 72 h 111"/>
                <a:gd name="T100" fmla="*/ 151 w 189"/>
                <a:gd name="T101" fmla="*/ 66 h 111"/>
                <a:gd name="T102" fmla="*/ 151 w 189"/>
                <a:gd name="T103" fmla="*/ 77 h 111"/>
                <a:gd name="T104" fmla="*/ 162 w 189"/>
                <a:gd name="T105" fmla="*/ 74 h 111"/>
                <a:gd name="T106" fmla="*/ 164 w 189"/>
                <a:gd name="T107" fmla="*/ 75 h 111"/>
                <a:gd name="T108" fmla="*/ 166 w 189"/>
                <a:gd name="T109" fmla="*/ 81 h 111"/>
                <a:gd name="T110" fmla="*/ 174 w 189"/>
                <a:gd name="T111" fmla="*/ 76 h 111"/>
                <a:gd name="T112" fmla="*/ 180 w 189"/>
                <a:gd name="T113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11">
                  <a:moveTo>
                    <a:pt x="184" y="70"/>
                  </a:moveTo>
                  <a:cubicBezTo>
                    <a:pt x="181" y="69"/>
                    <a:pt x="179" y="68"/>
                    <a:pt x="176" y="66"/>
                  </a:cubicBezTo>
                  <a:cubicBezTo>
                    <a:pt x="172" y="64"/>
                    <a:pt x="167" y="63"/>
                    <a:pt x="163" y="61"/>
                  </a:cubicBezTo>
                  <a:cubicBezTo>
                    <a:pt x="158" y="59"/>
                    <a:pt x="154" y="57"/>
                    <a:pt x="150" y="55"/>
                  </a:cubicBezTo>
                  <a:cubicBezTo>
                    <a:pt x="145" y="53"/>
                    <a:pt x="141" y="51"/>
                    <a:pt x="136" y="49"/>
                  </a:cubicBezTo>
                  <a:cubicBezTo>
                    <a:pt x="132" y="48"/>
                    <a:pt x="127" y="46"/>
                    <a:pt x="123" y="44"/>
                  </a:cubicBezTo>
                  <a:cubicBezTo>
                    <a:pt x="114" y="40"/>
                    <a:pt x="105" y="36"/>
                    <a:pt x="96" y="32"/>
                  </a:cubicBezTo>
                  <a:cubicBezTo>
                    <a:pt x="91" y="30"/>
                    <a:pt x="87" y="28"/>
                    <a:pt x="82" y="26"/>
                  </a:cubicBezTo>
                  <a:cubicBezTo>
                    <a:pt x="78" y="24"/>
                    <a:pt x="74" y="22"/>
                    <a:pt x="69" y="20"/>
                  </a:cubicBezTo>
                  <a:cubicBezTo>
                    <a:pt x="65" y="18"/>
                    <a:pt x="61" y="16"/>
                    <a:pt x="56" y="14"/>
                  </a:cubicBezTo>
                  <a:cubicBezTo>
                    <a:pt x="52" y="12"/>
                    <a:pt x="48" y="10"/>
                    <a:pt x="44" y="9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5"/>
                    <a:pt x="34" y="4"/>
                    <a:pt x="32" y="3"/>
                  </a:cubicBezTo>
                  <a:cubicBezTo>
                    <a:pt x="30" y="3"/>
                    <a:pt x="28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8" y="11"/>
                    <a:pt x="6" y="13"/>
                    <a:pt x="5" y="15"/>
                  </a:cubicBezTo>
                  <a:cubicBezTo>
                    <a:pt x="4" y="17"/>
                    <a:pt x="4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1" y="23"/>
                    <a:pt x="1" y="25"/>
                  </a:cubicBezTo>
                  <a:cubicBezTo>
                    <a:pt x="1" y="26"/>
                    <a:pt x="0" y="28"/>
                    <a:pt x="1" y="29"/>
                  </a:cubicBezTo>
                  <a:cubicBezTo>
                    <a:pt x="1" y="30"/>
                    <a:pt x="2" y="31"/>
                    <a:pt x="3" y="32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14" y="38"/>
                    <a:pt x="22" y="42"/>
                    <a:pt x="31" y="46"/>
                  </a:cubicBezTo>
                  <a:cubicBezTo>
                    <a:pt x="35" y="49"/>
                    <a:pt x="39" y="51"/>
                    <a:pt x="43" y="53"/>
                  </a:cubicBezTo>
                  <a:cubicBezTo>
                    <a:pt x="47" y="55"/>
                    <a:pt x="52" y="58"/>
                    <a:pt x="57" y="60"/>
                  </a:cubicBezTo>
                  <a:cubicBezTo>
                    <a:pt x="61" y="63"/>
                    <a:pt x="66" y="65"/>
                    <a:pt x="70" y="67"/>
                  </a:cubicBezTo>
                  <a:cubicBezTo>
                    <a:pt x="75" y="69"/>
                    <a:pt x="79" y="72"/>
                    <a:pt x="84" y="74"/>
                  </a:cubicBezTo>
                  <a:cubicBezTo>
                    <a:pt x="88" y="76"/>
                    <a:pt x="93" y="78"/>
                    <a:pt x="97" y="80"/>
                  </a:cubicBezTo>
                  <a:cubicBezTo>
                    <a:pt x="102" y="82"/>
                    <a:pt x="106" y="84"/>
                    <a:pt x="110" y="85"/>
                  </a:cubicBezTo>
                  <a:cubicBezTo>
                    <a:pt x="115" y="87"/>
                    <a:pt x="119" y="89"/>
                    <a:pt x="123" y="91"/>
                  </a:cubicBezTo>
                  <a:cubicBezTo>
                    <a:pt x="128" y="93"/>
                    <a:pt x="132" y="94"/>
                    <a:pt x="137" y="96"/>
                  </a:cubicBezTo>
                  <a:cubicBezTo>
                    <a:pt x="141" y="98"/>
                    <a:pt x="145" y="100"/>
                    <a:pt x="149" y="102"/>
                  </a:cubicBezTo>
                  <a:cubicBezTo>
                    <a:pt x="153" y="104"/>
                    <a:pt x="158" y="105"/>
                    <a:pt x="162" y="107"/>
                  </a:cubicBezTo>
                  <a:cubicBezTo>
                    <a:pt x="164" y="108"/>
                    <a:pt x="166" y="109"/>
                    <a:pt x="168" y="110"/>
                  </a:cubicBezTo>
                  <a:cubicBezTo>
                    <a:pt x="168" y="110"/>
                    <a:pt x="169" y="110"/>
                    <a:pt x="169" y="110"/>
                  </a:cubicBezTo>
                  <a:cubicBezTo>
                    <a:pt x="169" y="110"/>
                    <a:pt x="169" y="111"/>
                    <a:pt x="170" y="111"/>
                  </a:cubicBezTo>
                  <a:cubicBezTo>
                    <a:pt x="171" y="111"/>
                    <a:pt x="171" y="111"/>
                    <a:pt x="172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7" y="109"/>
                    <a:pt x="178" y="108"/>
                    <a:pt x="178" y="107"/>
                  </a:cubicBezTo>
                  <a:cubicBezTo>
                    <a:pt x="179" y="106"/>
                    <a:pt x="179" y="106"/>
                    <a:pt x="180" y="105"/>
                  </a:cubicBezTo>
                  <a:cubicBezTo>
                    <a:pt x="181" y="103"/>
                    <a:pt x="182" y="100"/>
                    <a:pt x="183" y="98"/>
                  </a:cubicBezTo>
                  <a:cubicBezTo>
                    <a:pt x="183" y="97"/>
                    <a:pt x="184" y="97"/>
                    <a:pt x="184" y="96"/>
                  </a:cubicBezTo>
                  <a:cubicBezTo>
                    <a:pt x="185" y="94"/>
                    <a:pt x="185" y="93"/>
                    <a:pt x="186" y="91"/>
                  </a:cubicBezTo>
                  <a:cubicBezTo>
                    <a:pt x="187" y="90"/>
                    <a:pt x="187" y="88"/>
                    <a:pt x="188" y="86"/>
                  </a:cubicBezTo>
                  <a:cubicBezTo>
                    <a:pt x="188" y="84"/>
                    <a:pt x="189" y="81"/>
                    <a:pt x="189" y="79"/>
                  </a:cubicBezTo>
                  <a:cubicBezTo>
                    <a:pt x="189" y="79"/>
                    <a:pt x="189" y="78"/>
                    <a:pt x="189" y="78"/>
                  </a:cubicBezTo>
                  <a:cubicBezTo>
                    <a:pt x="189" y="76"/>
                    <a:pt x="189" y="75"/>
                    <a:pt x="188" y="74"/>
                  </a:cubicBezTo>
                  <a:cubicBezTo>
                    <a:pt x="187" y="72"/>
                    <a:pt x="185" y="71"/>
                    <a:pt x="184" y="70"/>
                  </a:cubicBezTo>
                  <a:close/>
                  <a:moveTo>
                    <a:pt x="180" y="79"/>
                  </a:moveTo>
                  <a:cubicBezTo>
                    <a:pt x="179" y="80"/>
                    <a:pt x="179" y="82"/>
                    <a:pt x="179" y="83"/>
                  </a:cubicBezTo>
                  <a:cubicBezTo>
                    <a:pt x="178" y="85"/>
                    <a:pt x="178" y="87"/>
                    <a:pt x="177" y="88"/>
                  </a:cubicBezTo>
                  <a:cubicBezTo>
                    <a:pt x="176" y="90"/>
                    <a:pt x="176" y="91"/>
                    <a:pt x="175" y="93"/>
                  </a:cubicBezTo>
                  <a:cubicBezTo>
                    <a:pt x="175" y="93"/>
                    <a:pt x="175" y="94"/>
                    <a:pt x="174" y="95"/>
                  </a:cubicBezTo>
                  <a:cubicBezTo>
                    <a:pt x="174" y="96"/>
                    <a:pt x="173" y="98"/>
                    <a:pt x="172" y="100"/>
                  </a:cubicBezTo>
                  <a:cubicBezTo>
                    <a:pt x="172" y="100"/>
                    <a:pt x="171" y="101"/>
                    <a:pt x="171" y="101"/>
                  </a:cubicBezTo>
                  <a:cubicBezTo>
                    <a:pt x="171" y="101"/>
                    <a:pt x="171" y="101"/>
                    <a:pt x="170" y="101"/>
                  </a:cubicBezTo>
                  <a:cubicBezTo>
                    <a:pt x="169" y="100"/>
                    <a:pt x="168" y="100"/>
                    <a:pt x="167" y="99"/>
                  </a:cubicBezTo>
                  <a:cubicBezTo>
                    <a:pt x="165" y="98"/>
                    <a:pt x="163" y="98"/>
                    <a:pt x="161" y="97"/>
                  </a:cubicBezTo>
                  <a:cubicBezTo>
                    <a:pt x="159" y="96"/>
                    <a:pt x="157" y="95"/>
                    <a:pt x="155" y="94"/>
                  </a:cubicBezTo>
                  <a:cubicBezTo>
                    <a:pt x="152" y="93"/>
                    <a:pt x="150" y="92"/>
                    <a:pt x="148" y="91"/>
                  </a:cubicBezTo>
                  <a:cubicBezTo>
                    <a:pt x="140" y="87"/>
                    <a:pt x="131" y="84"/>
                    <a:pt x="122" y="80"/>
                  </a:cubicBezTo>
                  <a:cubicBezTo>
                    <a:pt x="113" y="77"/>
                    <a:pt x="105" y="73"/>
                    <a:pt x="96" y="69"/>
                  </a:cubicBezTo>
                  <a:cubicBezTo>
                    <a:pt x="92" y="67"/>
                    <a:pt x="87" y="65"/>
                    <a:pt x="83" y="63"/>
                  </a:cubicBezTo>
                  <a:cubicBezTo>
                    <a:pt x="78" y="61"/>
                    <a:pt x="74" y="58"/>
                    <a:pt x="69" y="56"/>
                  </a:cubicBezTo>
                  <a:cubicBezTo>
                    <a:pt x="67" y="55"/>
                    <a:pt x="64" y="54"/>
                    <a:pt x="61" y="52"/>
                  </a:cubicBezTo>
                  <a:cubicBezTo>
                    <a:pt x="57" y="50"/>
                    <a:pt x="53" y="48"/>
                    <a:pt x="49" y="46"/>
                  </a:cubicBezTo>
                  <a:cubicBezTo>
                    <a:pt x="44" y="43"/>
                    <a:pt x="40" y="41"/>
                    <a:pt x="36" y="39"/>
                  </a:cubicBezTo>
                  <a:cubicBezTo>
                    <a:pt x="31" y="36"/>
                    <a:pt x="27" y="34"/>
                    <a:pt x="22" y="32"/>
                  </a:cubicBezTo>
                  <a:cubicBezTo>
                    <a:pt x="19" y="31"/>
                    <a:pt x="15" y="29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1" y="25"/>
                    <a:pt x="11" y="24"/>
                    <a:pt x="12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5"/>
                    <a:pt x="17" y="13"/>
                    <a:pt x="19" y="11"/>
                  </a:cubicBezTo>
                  <a:cubicBezTo>
                    <a:pt x="19" y="11"/>
                    <a:pt x="20" y="10"/>
                    <a:pt x="21" y="9"/>
                  </a:cubicBezTo>
                  <a:cubicBezTo>
                    <a:pt x="22" y="10"/>
                    <a:pt x="23" y="10"/>
                    <a:pt x="24" y="10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3" y="14"/>
                    <a:pt x="37" y="16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0" y="20"/>
                    <a:pt x="39" y="22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9" y="29"/>
                    <a:pt x="40" y="30"/>
                    <a:pt x="41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5" y="30"/>
                    <a:pt x="45" y="29"/>
                    <a:pt x="46" y="29"/>
                  </a:cubicBezTo>
                  <a:cubicBezTo>
                    <a:pt x="46" y="29"/>
                    <a:pt x="47" y="28"/>
                    <a:pt x="47" y="27"/>
                  </a:cubicBezTo>
                  <a:cubicBezTo>
                    <a:pt x="47" y="27"/>
                    <a:pt x="47" y="26"/>
                    <a:pt x="48" y="26"/>
                  </a:cubicBezTo>
                  <a:cubicBezTo>
                    <a:pt x="48" y="24"/>
                    <a:pt x="49" y="23"/>
                    <a:pt x="50" y="21"/>
                  </a:cubicBezTo>
                  <a:cubicBezTo>
                    <a:pt x="51" y="22"/>
                    <a:pt x="52" y="22"/>
                    <a:pt x="53" y="23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6"/>
                    <a:pt x="51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2"/>
                    <a:pt x="51" y="33"/>
                    <a:pt x="52" y="33"/>
                  </a:cubicBezTo>
                  <a:cubicBezTo>
                    <a:pt x="53" y="34"/>
                    <a:pt x="54" y="34"/>
                    <a:pt x="55" y="34"/>
                  </a:cubicBezTo>
                  <a:cubicBezTo>
                    <a:pt x="56" y="34"/>
                    <a:pt x="58" y="33"/>
                    <a:pt x="58" y="32"/>
                  </a:cubicBezTo>
                  <a:cubicBezTo>
                    <a:pt x="59" y="30"/>
                    <a:pt x="60" y="28"/>
                    <a:pt x="61" y="26"/>
                  </a:cubicBezTo>
                  <a:cubicBezTo>
                    <a:pt x="62" y="27"/>
                    <a:pt x="64" y="28"/>
                    <a:pt x="65" y="28"/>
                  </a:cubicBezTo>
                  <a:cubicBezTo>
                    <a:pt x="64" y="30"/>
                    <a:pt x="63" y="32"/>
                    <a:pt x="62" y="34"/>
                  </a:cubicBezTo>
                  <a:cubicBezTo>
                    <a:pt x="62" y="35"/>
                    <a:pt x="62" y="36"/>
                    <a:pt x="63" y="37"/>
                  </a:cubicBezTo>
                  <a:cubicBezTo>
                    <a:pt x="63" y="38"/>
                    <a:pt x="64" y="39"/>
                    <a:pt x="65" y="40"/>
                  </a:cubicBezTo>
                  <a:cubicBezTo>
                    <a:pt x="66" y="40"/>
                    <a:pt x="68" y="40"/>
                    <a:pt x="69" y="40"/>
                  </a:cubicBezTo>
                  <a:cubicBezTo>
                    <a:pt x="70" y="39"/>
                    <a:pt x="71" y="38"/>
                    <a:pt x="71" y="37"/>
                  </a:cubicBezTo>
                  <a:cubicBezTo>
                    <a:pt x="72" y="35"/>
                    <a:pt x="73" y="34"/>
                    <a:pt x="73" y="32"/>
                  </a:cubicBezTo>
                  <a:cubicBezTo>
                    <a:pt x="75" y="33"/>
                    <a:pt x="77" y="34"/>
                    <a:pt x="78" y="34"/>
                  </a:cubicBezTo>
                  <a:cubicBezTo>
                    <a:pt x="78" y="36"/>
                    <a:pt x="77" y="37"/>
                    <a:pt x="76" y="39"/>
                  </a:cubicBezTo>
                  <a:cubicBezTo>
                    <a:pt x="76" y="40"/>
                    <a:pt x="75" y="42"/>
                    <a:pt x="74" y="44"/>
                  </a:cubicBezTo>
                  <a:cubicBezTo>
                    <a:pt x="74" y="44"/>
                    <a:pt x="73" y="44"/>
                    <a:pt x="73" y="44"/>
                  </a:cubicBezTo>
                  <a:cubicBezTo>
                    <a:pt x="73" y="45"/>
                    <a:pt x="73" y="46"/>
                    <a:pt x="73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9" y="51"/>
                    <a:pt x="81" y="50"/>
                    <a:pt x="81" y="49"/>
                  </a:cubicBezTo>
                  <a:cubicBezTo>
                    <a:pt x="83" y="45"/>
                    <a:pt x="85" y="42"/>
                    <a:pt x="87" y="38"/>
                  </a:cubicBezTo>
                  <a:cubicBezTo>
                    <a:pt x="89" y="39"/>
                    <a:pt x="90" y="39"/>
                    <a:pt x="92" y="40"/>
                  </a:cubicBezTo>
                  <a:cubicBezTo>
                    <a:pt x="91" y="41"/>
                    <a:pt x="91" y="42"/>
                    <a:pt x="90" y="43"/>
                  </a:cubicBezTo>
                  <a:cubicBezTo>
                    <a:pt x="90" y="43"/>
                    <a:pt x="90" y="44"/>
                    <a:pt x="89" y="44"/>
                  </a:cubicBezTo>
                  <a:cubicBezTo>
                    <a:pt x="89" y="45"/>
                    <a:pt x="89" y="46"/>
                    <a:pt x="89" y="47"/>
                  </a:cubicBezTo>
                  <a:cubicBezTo>
                    <a:pt x="89" y="48"/>
                    <a:pt x="90" y="49"/>
                    <a:pt x="91" y="50"/>
                  </a:cubicBezTo>
                  <a:cubicBezTo>
                    <a:pt x="92" y="50"/>
                    <a:pt x="93" y="51"/>
                    <a:pt x="95" y="50"/>
                  </a:cubicBezTo>
                  <a:cubicBezTo>
                    <a:pt x="96" y="50"/>
                    <a:pt x="97" y="49"/>
                    <a:pt x="98" y="48"/>
                  </a:cubicBezTo>
                  <a:cubicBezTo>
                    <a:pt x="98" y="47"/>
                    <a:pt x="99" y="45"/>
                    <a:pt x="100" y="44"/>
                  </a:cubicBezTo>
                  <a:cubicBezTo>
                    <a:pt x="101" y="44"/>
                    <a:pt x="102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7"/>
                    <a:pt x="101" y="48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2"/>
                    <a:pt x="101" y="53"/>
                  </a:cubicBezTo>
                  <a:cubicBezTo>
                    <a:pt x="101" y="54"/>
                    <a:pt x="102" y="55"/>
                    <a:pt x="104" y="56"/>
                  </a:cubicBezTo>
                  <a:cubicBezTo>
                    <a:pt x="105" y="56"/>
                    <a:pt x="106" y="56"/>
                    <a:pt x="107" y="56"/>
                  </a:cubicBezTo>
                  <a:cubicBezTo>
                    <a:pt x="107" y="55"/>
                    <a:pt x="108" y="55"/>
                    <a:pt x="108" y="55"/>
                  </a:cubicBezTo>
                  <a:cubicBezTo>
                    <a:pt x="109" y="54"/>
                    <a:pt x="109" y="54"/>
                    <a:pt x="109" y="53"/>
                  </a:cubicBezTo>
                  <a:cubicBezTo>
                    <a:pt x="110" y="52"/>
                    <a:pt x="111" y="50"/>
                    <a:pt x="111" y="49"/>
                  </a:cubicBezTo>
                  <a:cubicBezTo>
                    <a:pt x="113" y="50"/>
                    <a:pt x="115" y="50"/>
                    <a:pt x="116" y="51"/>
                  </a:cubicBezTo>
                  <a:cubicBezTo>
                    <a:pt x="116" y="52"/>
                    <a:pt x="116" y="53"/>
                    <a:pt x="116" y="54"/>
                  </a:cubicBezTo>
                  <a:cubicBezTo>
                    <a:pt x="115" y="56"/>
                    <a:pt x="114" y="58"/>
                    <a:pt x="113" y="61"/>
                  </a:cubicBezTo>
                  <a:cubicBezTo>
                    <a:pt x="113" y="63"/>
                    <a:pt x="114" y="66"/>
                    <a:pt x="116" y="67"/>
                  </a:cubicBezTo>
                  <a:cubicBezTo>
                    <a:pt x="119" y="68"/>
                    <a:pt x="121" y="66"/>
                    <a:pt x="122" y="64"/>
                  </a:cubicBezTo>
                  <a:cubicBezTo>
                    <a:pt x="123" y="62"/>
                    <a:pt x="124" y="59"/>
                    <a:pt x="125" y="57"/>
                  </a:cubicBezTo>
                  <a:cubicBezTo>
                    <a:pt x="125" y="56"/>
                    <a:pt x="125" y="55"/>
                    <a:pt x="125" y="55"/>
                  </a:cubicBezTo>
                  <a:cubicBezTo>
                    <a:pt x="127" y="56"/>
                    <a:pt x="128" y="56"/>
                    <a:pt x="130" y="57"/>
                  </a:cubicBezTo>
                  <a:cubicBezTo>
                    <a:pt x="130" y="58"/>
                    <a:pt x="129" y="59"/>
                    <a:pt x="129" y="60"/>
                  </a:cubicBezTo>
                  <a:cubicBezTo>
                    <a:pt x="128" y="62"/>
                    <a:pt x="130" y="65"/>
                    <a:pt x="132" y="65"/>
                  </a:cubicBezTo>
                  <a:cubicBezTo>
                    <a:pt x="133" y="66"/>
                    <a:pt x="134" y="66"/>
                    <a:pt x="135" y="65"/>
                  </a:cubicBezTo>
                  <a:cubicBezTo>
                    <a:pt x="137" y="65"/>
                    <a:pt x="137" y="64"/>
                    <a:pt x="138" y="63"/>
                  </a:cubicBezTo>
                  <a:cubicBezTo>
                    <a:pt x="138" y="62"/>
                    <a:pt x="138" y="61"/>
                    <a:pt x="139" y="61"/>
                  </a:cubicBezTo>
                  <a:cubicBezTo>
                    <a:pt x="140" y="61"/>
                    <a:pt x="141" y="62"/>
                    <a:pt x="142" y="62"/>
                  </a:cubicBezTo>
                  <a:cubicBezTo>
                    <a:pt x="142" y="63"/>
                    <a:pt x="141" y="65"/>
                    <a:pt x="141" y="66"/>
                  </a:cubicBezTo>
                  <a:cubicBezTo>
                    <a:pt x="140" y="67"/>
                    <a:pt x="140" y="68"/>
                    <a:pt x="141" y="69"/>
                  </a:cubicBezTo>
                  <a:cubicBezTo>
                    <a:pt x="141" y="70"/>
                    <a:pt x="142" y="71"/>
                    <a:pt x="143" y="72"/>
                  </a:cubicBezTo>
                  <a:cubicBezTo>
                    <a:pt x="145" y="72"/>
                    <a:pt x="146" y="72"/>
                    <a:pt x="147" y="71"/>
                  </a:cubicBezTo>
                  <a:cubicBezTo>
                    <a:pt x="148" y="71"/>
                    <a:pt x="149" y="70"/>
                    <a:pt x="149" y="69"/>
                  </a:cubicBezTo>
                  <a:cubicBezTo>
                    <a:pt x="150" y="68"/>
                    <a:pt x="150" y="67"/>
                    <a:pt x="151" y="66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4" y="68"/>
                    <a:pt x="154" y="70"/>
                    <a:pt x="153" y="71"/>
                  </a:cubicBezTo>
                  <a:cubicBezTo>
                    <a:pt x="152" y="73"/>
                    <a:pt x="152" y="75"/>
                    <a:pt x="151" y="77"/>
                  </a:cubicBezTo>
                  <a:cubicBezTo>
                    <a:pt x="150" y="79"/>
                    <a:pt x="151" y="82"/>
                    <a:pt x="154" y="83"/>
                  </a:cubicBezTo>
                  <a:cubicBezTo>
                    <a:pt x="156" y="83"/>
                    <a:pt x="159" y="82"/>
                    <a:pt x="160" y="80"/>
                  </a:cubicBezTo>
                  <a:cubicBezTo>
                    <a:pt x="161" y="78"/>
                    <a:pt x="161" y="76"/>
                    <a:pt x="162" y="74"/>
                  </a:cubicBezTo>
                  <a:cubicBezTo>
                    <a:pt x="162" y="73"/>
                    <a:pt x="163" y="72"/>
                    <a:pt x="163" y="71"/>
                  </a:cubicBezTo>
                  <a:cubicBezTo>
                    <a:pt x="164" y="71"/>
                    <a:pt x="165" y="72"/>
                    <a:pt x="166" y="72"/>
                  </a:cubicBezTo>
                  <a:cubicBezTo>
                    <a:pt x="165" y="73"/>
                    <a:pt x="165" y="74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6"/>
                    <a:pt x="163" y="77"/>
                    <a:pt x="164" y="78"/>
                  </a:cubicBezTo>
                  <a:cubicBezTo>
                    <a:pt x="164" y="79"/>
                    <a:pt x="165" y="81"/>
                    <a:pt x="166" y="81"/>
                  </a:cubicBezTo>
                  <a:cubicBezTo>
                    <a:pt x="167" y="82"/>
                    <a:pt x="168" y="82"/>
                    <a:pt x="169" y="82"/>
                  </a:cubicBezTo>
                  <a:cubicBezTo>
                    <a:pt x="170" y="82"/>
                    <a:pt x="172" y="81"/>
                    <a:pt x="172" y="80"/>
                  </a:cubicBezTo>
                  <a:cubicBezTo>
                    <a:pt x="173" y="79"/>
                    <a:pt x="174" y="78"/>
                    <a:pt x="174" y="76"/>
                  </a:cubicBezTo>
                  <a:cubicBezTo>
                    <a:pt x="174" y="76"/>
                    <a:pt x="174" y="76"/>
                    <a:pt x="175" y="76"/>
                  </a:cubicBezTo>
                  <a:cubicBezTo>
                    <a:pt x="175" y="76"/>
                    <a:pt x="176" y="77"/>
                    <a:pt x="177" y="77"/>
                  </a:cubicBezTo>
                  <a:cubicBezTo>
                    <a:pt x="178" y="77"/>
                    <a:pt x="179" y="78"/>
                    <a:pt x="180" y="79"/>
                  </a:cubicBezTo>
                  <a:cubicBezTo>
                    <a:pt x="180" y="79"/>
                    <a:pt x="180" y="79"/>
                    <a:pt x="18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9" name="Freeform 92">
              <a:extLst>
                <a:ext uri="{FF2B5EF4-FFF2-40B4-BE49-F238E27FC236}">
                  <a16:creationId xmlns:a16="http://schemas.microsoft.com/office/drawing/2014/main" id="{0163C052-6C58-4D20-86A6-EEDA7B527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263" y="2767013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3 h 9"/>
                <a:gd name="T6" fmla="*/ 1 w 10"/>
                <a:gd name="T7" fmla="*/ 7 h 9"/>
                <a:gd name="T8" fmla="*/ 4 w 10"/>
                <a:gd name="T9" fmla="*/ 9 h 9"/>
                <a:gd name="T10" fmla="*/ 7 w 10"/>
                <a:gd name="T11" fmla="*/ 9 h 9"/>
                <a:gd name="T12" fmla="*/ 10 w 10"/>
                <a:gd name="T13" fmla="*/ 6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0" name="Freeform 93">
              <a:extLst>
                <a:ext uri="{FF2B5EF4-FFF2-40B4-BE49-F238E27FC236}">
                  <a16:creationId xmlns:a16="http://schemas.microsoft.com/office/drawing/2014/main" id="{993990DF-CD37-4167-B974-25E338B5F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2800" y="3271838"/>
              <a:ext cx="385762" cy="382588"/>
            </a:xfrm>
            <a:custGeom>
              <a:avLst/>
              <a:gdLst>
                <a:gd name="T0" fmla="*/ 208 w 226"/>
                <a:gd name="T1" fmla="*/ 84 h 222"/>
                <a:gd name="T2" fmla="*/ 198 w 226"/>
                <a:gd name="T3" fmla="*/ 56 h 222"/>
                <a:gd name="T4" fmla="*/ 171 w 226"/>
                <a:gd name="T5" fmla="*/ 23 h 222"/>
                <a:gd name="T6" fmla="*/ 91 w 226"/>
                <a:gd name="T7" fmla="*/ 1 h 222"/>
                <a:gd name="T8" fmla="*/ 54 w 226"/>
                <a:gd name="T9" fmla="*/ 8 h 222"/>
                <a:gd name="T10" fmla="*/ 42 w 226"/>
                <a:gd name="T11" fmla="*/ 23 h 222"/>
                <a:gd name="T12" fmla="*/ 50 w 226"/>
                <a:gd name="T13" fmla="*/ 51 h 222"/>
                <a:gd name="T14" fmla="*/ 41 w 226"/>
                <a:gd name="T15" fmla="*/ 70 h 222"/>
                <a:gd name="T16" fmla="*/ 20 w 226"/>
                <a:gd name="T17" fmla="*/ 71 h 222"/>
                <a:gd name="T18" fmla="*/ 14 w 226"/>
                <a:gd name="T19" fmla="*/ 91 h 222"/>
                <a:gd name="T20" fmla="*/ 26 w 226"/>
                <a:gd name="T21" fmla="*/ 105 h 222"/>
                <a:gd name="T22" fmla="*/ 12 w 226"/>
                <a:gd name="T23" fmla="*/ 127 h 222"/>
                <a:gd name="T24" fmla="*/ 1 w 226"/>
                <a:gd name="T25" fmla="*/ 145 h 222"/>
                <a:gd name="T26" fmla="*/ 23 w 226"/>
                <a:gd name="T27" fmla="*/ 181 h 222"/>
                <a:gd name="T28" fmla="*/ 103 w 226"/>
                <a:gd name="T29" fmla="*/ 220 h 222"/>
                <a:gd name="T30" fmla="*/ 152 w 226"/>
                <a:gd name="T31" fmla="*/ 208 h 222"/>
                <a:gd name="T32" fmla="*/ 178 w 226"/>
                <a:gd name="T33" fmla="*/ 214 h 222"/>
                <a:gd name="T34" fmla="*/ 195 w 226"/>
                <a:gd name="T35" fmla="*/ 189 h 222"/>
                <a:gd name="T36" fmla="*/ 226 w 226"/>
                <a:gd name="T37" fmla="*/ 98 h 222"/>
                <a:gd name="T38" fmla="*/ 54 w 226"/>
                <a:gd name="T39" fmla="*/ 40 h 222"/>
                <a:gd name="T40" fmla="*/ 56 w 226"/>
                <a:gd name="T41" fmla="*/ 18 h 222"/>
                <a:gd name="T42" fmla="*/ 91 w 226"/>
                <a:gd name="T43" fmla="*/ 10 h 222"/>
                <a:gd name="T44" fmla="*/ 169 w 226"/>
                <a:gd name="T45" fmla="*/ 32 h 222"/>
                <a:gd name="T46" fmla="*/ 189 w 226"/>
                <a:gd name="T47" fmla="*/ 61 h 222"/>
                <a:gd name="T48" fmla="*/ 187 w 226"/>
                <a:gd name="T49" fmla="*/ 76 h 222"/>
                <a:gd name="T50" fmla="*/ 176 w 226"/>
                <a:gd name="T51" fmla="*/ 45 h 222"/>
                <a:gd name="T52" fmla="*/ 111 w 226"/>
                <a:gd name="T53" fmla="*/ 19 h 222"/>
                <a:gd name="T54" fmla="*/ 66 w 226"/>
                <a:gd name="T55" fmla="*/ 26 h 222"/>
                <a:gd name="T56" fmla="*/ 68 w 226"/>
                <a:gd name="T57" fmla="*/ 53 h 222"/>
                <a:gd name="T58" fmla="*/ 79 w 226"/>
                <a:gd name="T59" fmla="*/ 51 h 222"/>
                <a:gd name="T60" fmla="*/ 72 w 226"/>
                <a:gd name="T61" fmla="*/ 33 h 222"/>
                <a:gd name="T62" fmla="*/ 113 w 226"/>
                <a:gd name="T63" fmla="*/ 29 h 222"/>
                <a:gd name="T64" fmla="*/ 176 w 226"/>
                <a:gd name="T65" fmla="*/ 62 h 222"/>
                <a:gd name="T66" fmla="*/ 140 w 226"/>
                <a:gd name="T67" fmla="*/ 63 h 222"/>
                <a:gd name="T68" fmla="*/ 79 w 226"/>
                <a:gd name="T69" fmla="*/ 51 h 222"/>
                <a:gd name="T70" fmla="*/ 89 w 226"/>
                <a:gd name="T71" fmla="*/ 177 h 222"/>
                <a:gd name="T72" fmla="*/ 99 w 226"/>
                <a:gd name="T73" fmla="*/ 194 h 222"/>
                <a:gd name="T74" fmla="*/ 34 w 226"/>
                <a:gd name="T75" fmla="*/ 160 h 222"/>
                <a:gd name="T76" fmla="*/ 31 w 226"/>
                <a:gd name="T77" fmla="*/ 144 h 222"/>
                <a:gd name="T78" fmla="*/ 23 w 226"/>
                <a:gd name="T79" fmla="*/ 85 h 222"/>
                <a:gd name="T80" fmla="*/ 33 w 226"/>
                <a:gd name="T81" fmla="*/ 77 h 222"/>
                <a:gd name="T82" fmla="*/ 25 w 226"/>
                <a:gd name="T83" fmla="*/ 93 h 222"/>
                <a:gd name="T84" fmla="*/ 113 w 226"/>
                <a:gd name="T85" fmla="*/ 213 h 222"/>
                <a:gd name="T86" fmla="*/ 40 w 226"/>
                <a:gd name="T87" fmla="*/ 182 h 222"/>
                <a:gd name="T88" fmla="*/ 10 w 226"/>
                <a:gd name="T89" fmla="*/ 148 h 222"/>
                <a:gd name="T90" fmla="*/ 19 w 226"/>
                <a:gd name="T91" fmla="*/ 133 h 222"/>
                <a:gd name="T92" fmla="*/ 36 w 226"/>
                <a:gd name="T93" fmla="*/ 129 h 222"/>
                <a:gd name="T94" fmla="*/ 20 w 226"/>
                <a:gd name="T95" fmla="*/ 144 h 222"/>
                <a:gd name="T96" fmla="*/ 28 w 226"/>
                <a:gd name="T97" fmla="*/ 166 h 222"/>
                <a:gd name="T98" fmla="*/ 78 w 226"/>
                <a:gd name="T99" fmla="*/ 196 h 222"/>
                <a:gd name="T100" fmla="*/ 131 w 226"/>
                <a:gd name="T101" fmla="*/ 204 h 222"/>
                <a:gd name="T102" fmla="*/ 145 w 226"/>
                <a:gd name="T103" fmla="*/ 202 h 222"/>
                <a:gd name="T104" fmla="*/ 200 w 226"/>
                <a:gd name="T105" fmla="*/ 145 h 222"/>
                <a:gd name="T106" fmla="*/ 179 w 226"/>
                <a:gd name="T107" fmla="*/ 204 h 222"/>
                <a:gd name="T108" fmla="*/ 97 w 226"/>
                <a:gd name="T109" fmla="*/ 170 h 222"/>
                <a:gd name="T110" fmla="*/ 40 w 226"/>
                <a:gd name="T111" fmla="*/ 112 h 222"/>
                <a:gd name="T112" fmla="*/ 55 w 226"/>
                <a:gd name="T113" fmla="*/ 70 h 222"/>
                <a:gd name="T114" fmla="*/ 102 w 226"/>
                <a:gd name="T115" fmla="*/ 63 h 222"/>
                <a:gd name="T116" fmla="*/ 186 w 226"/>
                <a:gd name="T117" fmla="*/ 8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22">
                  <a:moveTo>
                    <a:pt x="224" y="90"/>
                  </a:moveTo>
                  <a:cubicBezTo>
                    <a:pt x="224" y="90"/>
                    <a:pt x="224" y="90"/>
                    <a:pt x="224" y="90"/>
                  </a:cubicBezTo>
                  <a:cubicBezTo>
                    <a:pt x="223" y="90"/>
                    <a:pt x="223" y="89"/>
                    <a:pt x="223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89"/>
                    <a:pt x="221" y="88"/>
                    <a:pt x="220" y="88"/>
                  </a:cubicBezTo>
                  <a:cubicBezTo>
                    <a:pt x="216" y="87"/>
                    <a:pt x="212" y="85"/>
                    <a:pt x="208" y="84"/>
                  </a:cubicBezTo>
                  <a:cubicBezTo>
                    <a:pt x="205" y="83"/>
                    <a:pt x="202" y="82"/>
                    <a:pt x="198" y="81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98" y="79"/>
                    <a:pt x="198" y="78"/>
                    <a:pt x="198" y="77"/>
                  </a:cubicBezTo>
                  <a:cubicBezTo>
                    <a:pt x="199" y="75"/>
                    <a:pt x="199" y="72"/>
                    <a:pt x="199" y="70"/>
                  </a:cubicBezTo>
                  <a:cubicBezTo>
                    <a:pt x="199" y="68"/>
                    <a:pt x="199" y="66"/>
                    <a:pt x="199" y="63"/>
                  </a:cubicBezTo>
                  <a:cubicBezTo>
                    <a:pt x="198" y="61"/>
                    <a:pt x="198" y="58"/>
                    <a:pt x="198" y="56"/>
                  </a:cubicBezTo>
                  <a:cubicBezTo>
                    <a:pt x="197" y="54"/>
                    <a:pt x="197" y="52"/>
                    <a:pt x="196" y="49"/>
                  </a:cubicBezTo>
                  <a:cubicBezTo>
                    <a:pt x="196" y="47"/>
                    <a:pt x="195" y="45"/>
                    <a:pt x="194" y="42"/>
                  </a:cubicBezTo>
                  <a:cubicBezTo>
                    <a:pt x="192" y="40"/>
                    <a:pt x="191" y="38"/>
                    <a:pt x="189" y="37"/>
                  </a:cubicBezTo>
                  <a:cubicBezTo>
                    <a:pt x="188" y="35"/>
                    <a:pt x="186" y="33"/>
                    <a:pt x="185" y="32"/>
                  </a:cubicBezTo>
                  <a:cubicBezTo>
                    <a:pt x="182" y="29"/>
                    <a:pt x="180" y="27"/>
                    <a:pt x="177" y="26"/>
                  </a:cubicBezTo>
                  <a:cubicBezTo>
                    <a:pt x="175" y="25"/>
                    <a:pt x="173" y="24"/>
                    <a:pt x="171" y="23"/>
                  </a:cubicBezTo>
                  <a:cubicBezTo>
                    <a:pt x="170" y="23"/>
                    <a:pt x="170" y="22"/>
                    <a:pt x="169" y="22"/>
                  </a:cubicBezTo>
                  <a:cubicBezTo>
                    <a:pt x="160" y="19"/>
                    <a:pt x="151" y="15"/>
                    <a:pt x="141" y="13"/>
                  </a:cubicBezTo>
                  <a:cubicBezTo>
                    <a:pt x="137" y="11"/>
                    <a:pt x="132" y="10"/>
                    <a:pt x="128" y="9"/>
                  </a:cubicBezTo>
                  <a:cubicBezTo>
                    <a:pt x="123" y="7"/>
                    <a:pt x="118" y="6"/>
                    <a:pt x="113" y="5"/>
                  </a:cubicBezTo>
                  <a:cubicBezTo>
                    <a:pt x="108" y="4"/>
                    <a:pt x="104" y="3"/>
                    <a:pt x="99" y="2"/>
                  </a:cubicBezTo>
                  <a:cubicBezTo>
                    <a:pt x="96" y="2"/>
                    <a:pt x="94" y="1"/>
                    <a:pt x="91" y="1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78" y="1"/>
                    <a:pt x="73" y="1"/>
                    <a:pt x="68" y="3"/>
                  </a:cubicBezTo>
                  <a:cubicBezTo>
                    <a:pt x="67" y="3"/>
                    <a:pt x="66" y="3"/>
                    <a:pt x="65" y="4"/>
                  </a:cubicBezTo>
                  <a:cubicBezTo>
                    <a:pt x="63" y="4"/>
                    <a:pt x="62" y="5"/>
                    <a:pt x="61" y="5"/>
                  </a:cubicBezTo>
                  <a:cubicBezTo>
                    <a:pt x="60" y="6"/>
                    <a:pt x="58" y="6"/>
                    <a:pt x="57" y="7"/>
                  </a:cubicBezTo>
                  <a:cubicBezTo>
                    <a:pt x="56" y="7"/>
                    <a:pt x="55" y="8"/>
                    <a:pt x="54" y="8"/>
                  </a:cubicBezTo>
                  <a:cubicBezTo>
                    <a:pt x="53" y="9"/>
                    <a:pt x="53" y="10"/>
                    <a:pt x="52" y="10"/>
                  </a:cubicBezTo>
                  <a:cubicBezTo>
                    <a:pt x="50" y="11"/>
                    <a:pt x="49" y="12"/>
                    <a:pt x="48" y="14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4" y="19"/>
                    <a:pt x="43" y="20"/>
                    <a:pt x="43" y="21"/>
                  </a:cubicBezTo>
                  <a:cubicBezTo>
                    <a:pt x="43" y="22"/>
                    <a:pt x="42" y="23"/>
                    <a:pt x="42" y="23"/>
                  </a:cubicBezTo>
                  <a:cubicBezTo>
                    <a:pt x="42" y="25"/>
                    <a:pt x="42" y="26"/>
                    <a:pt x="42" y="28"/>
                  </a:cubicBezTo>
                  <a:cubicBezTo>
                    <a:pt x="42" y="29"/>
                    <a:pt x="42" y="30"/>
                    <a:pt x="42" y="31"/>
                  </a:cubicBezTo>
                  <a:cubicBezTo>
                    <a:pt x="42" y="34"/>
                    <a:pt x="42" y="36"/>
                    <a:pt x="43" y="38"/>
                  </a:cubicBezTo>
                  <a:cubicBezTo>
                    <a:pt x="44" y="41"/>
                    <a:pt x="45" y="43"/>
                    <a:pt x="46" y="45"/>
                  </a:cubicBezTo>
                  <a:cubicBezTo>
                    <a:pt x="47" y="46"/>
                    <a:pt x="47" y="47"/>
                    <a:pt x="48" y="48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2"/>
                    <a:pt x="52" y="54"/>
                    <a:pt x="53" y="56"/>
                  </a:cubicBezTo>
                  <a:cubicBezTo>
                    <a:pt x="54" y="57"/>
                    <a:pt x="55" y="58"/>
                    <a:pt x="55" y="58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1" y="61"/>
                    <a:pt x="49" y="63"/>
                    <a:pt x="47" y="64"/>
                  </a:cubicBezTo>
                  <a:cubicBezTo>
                    <a:pt x="45" y="66"/>
                    <a:pt x="43" y="68"/>
                    <a:pt x="42" y="6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0" y="69"/>
                    <a:pt x="40" y="69"/>
                  </a:cubicBezTo>
                  <a:cubicBezTo>
                    <a:pt x="38" y="69"/>
                    <a:pt x="37" y="68"/>
                    <a:pt x="35" y="68"/>
                  </a:cubicBezTo>
                  <a:cubicBezTo>
                    <a:pt x="34" y="68"/>
                    <a:pt x="32" y="68"/>
                    <a:pt x="31" y="68"/>
                  </a:cubicBezTo>
                  <a:cubicBezTo>
                    <a:pt x="30" y="68"/>
                    <a:pt x="28" y="68"/>
                    <a:pt x="27" y="68"/>
                  </a:cubicBezTo>
                  <a:cubicBezTo>
                    <a:pt x="26" y="68"/>
                    <a:pt x="25" y="69"/>
                    <a:pt x="24" y="69"/>
                  </a:cubicBezTo>
                  <a:cubicBezTo>
                    <a:pt x="22" y="70"/>
                    <a:pt x="21" y="71"/>
                    <a:pt x="20" y="71"/>
                  </a:cubicBezTo>
                  <a:cubicBezTo>
                    <a:pt x="19" y="72"/>
                    <a:pt x="19" y="73"/>
                    <a:pt x="18" y="74"/>
                  </a:cubicBezTo>
                  <a:cubicBezTo>
                    <a:pt x="17" y="75"/>
                    <a:pt x="17" y="76"/>
                    <a:pt x="16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5" y="79"/>
                    <a:pt x="15" y="80"/>
                    <a:pt x="15" y="80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4" y="86"/>
                    <a:pt x="14" y="88"/>
                    <a:pt x="14" y="91"/>
                  </a:cubicBezTo>
                  <a:cubicBezTo>
                    <a:pt x="14" y="92"/>
                    <a:pt x="15" y="92"/>
                    <a:pt x="15" y="93"/>
                  </a:cubicBezTo>
                  <a:cubicBezTo>
                    <a:pt x="15" y="95"/>
                    <a:pt x="16" y="96"/>
                    <a:pt x="16" y="97"/>
                  </a:cubicBezTo>
                  <a:cubicBezTo>
                    <a:pt x="16" y="97"/>
                    <a:pt x="17" y="98"/>
                    <a:pt x="17" y="98"/>
                  </a:cubicBezTo>
                  <a:cubicBezTo>
                    <a:pt x="17" y="99"/>
                    <a:pt x="18" y="99"/>
                    <a:pt x="18" y="100"/>
                  </a:cubicBezTo>
                  <a:cubicBezTo>
                    <a:pt x="19" y="101"/>
                    <a:pt x="21" y="102"/>
                    <a:pt x="22" y="103"/>
                  </a:cubicBezTo>
                  <a:cubicBezTo>
                    <a:pt x="23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29" y="108"/>
                    <a:pt x="30" y="111"/>
                    <a:pt x="30" y="113"/>
                  </a:cubicBezTo>
                  <a:cubicBezTo>
                    <a:pt x="31" y="114"/>
                    <a:pt x="31" y="116"/>
                    <a:pt x="32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6" y="119"/>
                    <a:pt x="23" y="120"/>
                    <a:pt x="21" y="121"/>
                  </a:cubicBezTo>
                  <a:cubicBezTo>
                    <a:pt x="18" y="123"/>
                    <a:pt x="15" y="125"/>
                    <a:pt x="12" y="127"/>
                  </a:cubicBezTo>
                  <a:cubicBezTo>
                    <a:pt x="10" y="128"/>
                    <a:pt x="9" y="130"/>
                    <a:pt x="7" y="132"/>
                  </a:cubicBezTo>
                  <a:cubicBezTo>
                    <a:pt x="6" y="133"/>
                    <a:pt x="5" y="134"/>
                    <a:pt x="4" y="135"/>
                  </a:cubicBezTo>
                  <a:cubicBezTo>
                    <a:pt x="3" y="136"/>
                    <a:pt x="3" y="138"/>
                    <a:pt x="2" y="139"/>
                  </a:cubicBezTo>
                  <a:cubicBezTo>
                    <a:pt x="2" y="140"/>
                    <a:pt x="2" y="140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1" y="143"/>
                    <a:pt x="1" y="144"/>
                    <a:pt x="1" y="145"/>
                  </a:cubicBezTo>
                  <a:cubicBezTo>
                    <a:pt x="0" y="147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3" y="156"/>
                    <a:pt x="3" y="157"/>
                    <a:pt x="4" y="159"/>
                  </a:cubicBezTo>
                  <a:cubicBezTo>
                    <a:pt x="5" y="161"/>
                    <a:pt x="6" y="163"/>
                    <a:pt x="8" y="165"/>
                  </a:cubicBezTo>
                  <a:cubicBezTo>
                    <a:pt x="9" y="167"/>
                    <a:pt x="11" y="169"/>
                    <a:pt x="13" y="171"/>
                  </a:cubicBezTo>
                  <a:cubicBezTo>
                    <a:pt x="16" y="175"/>
                    <a:pt x="19" y="178"/>
                    <a:pt x="23" y="181"/>
                  </a:cubicBezTo>
                  <a:cubicBezTo>
                    <a:pt x="27" y="185"/>
                    <a:pt x="31" y="187"/>
                    <a:pt x="36" y="190"/>
                  </a:cubicBezTo>
                  <a:cubicBezTo>
                    <a:pt x="40" y="193"/>
                    <a:pt x="44" y="196"/>
                    <a:pt x="48" y="198"/>
                  </a:cubicBezTo>
                  <a:cubicBezTo>
                    <a:pt x="52" y="200"/>
                    <a:pt x="56" y="203"/>
                    <a:pt x="61" y="205"/>
                  </a:cubicBezTo>
                  <a:cubicBezTo>
                    <a:pt x="66" y="207"/>
                    <a:pt x="70" y="209"/>
                    <a:pt x="75" y="211"/>
                  </a:cubicBezTo>
                  <a:cubicBezTo>
                    <a:pt x="80" y="213"/>
                    <a:pt x="84" y="215"/>
                    <a:pt x="89" y="216"/>
                  </a:cubicBezTo>
                  <a:cubicBezTo>
                    <a:pt x="94" y="218"/>
                    <a:pt x="98" y="219"/>
                    <a:pt x="103" y="220"/>
                  </a:cubicBezTo>
                  <a:cubicBezTo>
                    <a:pt x="107" y="221"/>
                    <a:pt x="112" y="222"/>
                    <a:pt x="117" y="222"/>
                  </a:cubicBezTo>
                  <a:cubicBezTo>
                    <a:pt x="119" y="222"/>
                    <a:pt x="121" y="222"/>
                    <a:pt x="122" y="222"/>
                  </a:cubicBezTo>
                  <a:cubicBezTo>
                    <a:pt x="125" y="222"/>
                    <a:pt x="127" y="222"/>
                    <a:pt x="129" y="221"/>
                  </a:cubicBezTo>
                  <a:cubicBezTo>
                    <a:pt x="133" y="221"/>
                    <a:pt x="137" y="219"/>
                    <a:pt x="141" y="217"/>
                  </a:cubicBezTo>
                  <a:cubicBezTo>
                    <a:pt x="144" y="215"/>
                    <a:pt x="147" y="213"/>
                    <a:pt x="150" y="210"/>
                  </a:cubicBezTo>
                  <a:cubicBezTo>
                    <a:pt x="151" y="209"/>
                    <a:pt x="151" y="209"/>
                    <a:pt x="152" y="208"/>
                  </a:cubicBezTo>
                  <a:cubicBezTo>
                    <a:pt x="153" y="207"/>
                    <a:pt x="153" y="207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9" y="208"/>
                    <a:pt x="164" y="209"/>
                    <a:pt x="169" y="211"/>
                  </a:cubicBezTo>
                  <a:cubicBezTo>
                    <a:pt x="172" y="212"/>
                    <a:pt x="174" y="213"/>
                    <a:pt x="177" y="214"/>
                  </a:cubicBezTo>
                  <a:cubicBezTo>
                    <a:pt x="177" y="214"/>
                    <a:pt x="178" y="214"/>
                    <a:pt x="178" y="214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4"/>
                    <a:pt x="180" y="214"/>
                    <a:pt x="182" y="213"/>
                  </a:cubicBezTo>
                  <a:cubicBezTo>
                    <a:pt x="183" y="213"/>
                    <a:pt x="184" y="212"/>
                    <a:pt x="185" y="211"/>
                  </a:cubicBezTo>
                  <a:cubicBezTo>
                    <a:pt x="186" y="211"/>
                    <a:pt x="187" y="210"/>
                    <a:pt x="187" y="209"/>
                  </a:cubicBezTo>
                  <a:cubicBezTo>
                    <a:pt x="189" y="206"/>
                    <a:pt x="190" y="204"/>
                    <a:pt x="191" y="202"/>
                  </a:cubicBezTo>
                  <a:cubicBezTo>
                    <a:pt x="192" y="198"/>
                    <a:pt x="193" y="194"/>
                    <a:pt x="195" y="191"/>
                  </a:cubicBezTo>
                  <a:cubicBezTo>
                    <a:pt x="195" y="190"/>
                    <a:pt x="195" y="190"/>
                    <a:pt x="195" y="189"/>
                  </a:cubicBezTo>
                  <a:cubicBezTo>
                    <a:pt x="197" y="185"/>
                    <a:pt x="199" y="180"/>
                    <a:pt x="200" y="176"/>
                  </a:cubicBezTo>
                  <a:cubicBezTo>
                    <a:pt x="202" y="171"/>
                    <a:pt x="203" y="167"/>
                    <a:pt x="204" y="163"/>
                  </a:cubicBezTo>
                  <a:cubicBezTo>
                    <a:pt x="209" y="150"/>
                    <a:pt x="212" y="137"/>
                    <a:pt x="217" y="124"/>
                  </a:cubicBezTo>
                  <a:cubicBezTo>
                    <a:pt x="218" y="122"/>
                    <a:pt x="220" y="119"/>
                    <a:pt x="221" y="116"/>
                  </a:cubicBezTo>
                  <a:cubicBezTo>
                    <a:pt x="222" y="112"/>
                    <a:pt x="224" y="107"/>
                    <a:pt x="226" y="103"/>
                  </a:cubicBezTo>
                  <a:cubicBezTo>
                    <a:pt x="226" y="101"/>
                    <a:pt x="226" y="100"/>
                    <a:pt x="226" y="98"/>
                  </a:cubicBezTo>
                  <a:cubicBezTo>
                    <a:pt x="226" y="97"/>
                    <a:pt x="226" y="96"/>
                    <a:pt x="226" y="96"/>
                  </a:cubicBezTo>
                  <a:cubicBezTo>
                    <a:pt x="226" y="94"/>
                    <a:pt x="226" y="93"/>
                    <a:pt x="225" y="92"/>
                  </a:cubicBezTo>
                  <a:cubicBezTo>
                    <a:pt x="225" y="92"/>
                    <a:pt x="225" y="91"/>
                    <a:pt x="224" y="90"/>
                  </a:cubicBezTo>
                  <a:close/>
                  <a:moveTo>
                    <a:pt x="61" y="50"/>
                  </a:moveTo>
                  <a:cubicBezTo>
                    <a:pt x="59" y="48"/>
                    <a:pt x="58" y="46"/>
                    <a:pt x="57" y="44"/>
                  </a:cubicBezTo>
                  <a:cubicBezTo>
                    <a:pt x="56" y="43"/>
                    <a:pt x="55" y="42"/>
                    <a:pt x="54" y="40"/>
                  </a:cubicBezTo>
                  <a:cubicBezTo>
                    <a:pt x="54" y="39"/>
                    <a:pt x="53" y="38"/>
                    <a:pt x="53" y="37"/>
                  </a:cubicBezTo>
                  <a:cubicBezTo>
                    <a:pt x="52" y="35"/>
                    <a:pt x="51" y="33"/>
                    <a:pt x="51" y="31"/>
                  </a:cubicBezTo>
                  <a:cubicBezTo>
                    <a:pt x="51" y="30"/>
                    <a:pt x="51" y="28"/>
                    <a:pt x="51" y="26"/>
                  </a:cubicBezTo>
                  <a:cubicBezTo>
                    <a:pt x="51" y="25"/>
                    <a:pt x="51" y="25"/>
                    <a:pt x="52" y="24"/>
                  </a:cubicBezTo>
                  <a:cubicBezTo>
                    <a:pt x="52" y="23"/>
                    <a:pt x="53" y="22"/>
                    <a:pt x="54" y="21"/>
                  </a:cubicBezTo>
                  <a:cubicBezTo>
                    <a:pt x="54" y="20"/>
                    <a:pt x="55" y="19"/>
                    <a:pt x="56" y="18"/>
                  </a:cubicBezTo>
                  <a:cubicBezTo>
                    <a:pt x="58" y="17"/>
                    <a:pt x="59" y="16"/>
                    <a:pt x="60" y="16"/>
                  </a:cubicBezTo>
                  <a:cubicBezTo>
                    <a:pt x="62" y="15"/>
                    <a:pt x="63" y="14"/>
                    <a:pt x="65" y="13"/>
                  </a:cubicBezTo>
                  <a:cubicBezTo>
                    <a:pt x="67" y="13"/>
                    <a:pt x="68" y="12"/>
                    <a:pt x="70" y="12"/>
                  </a:cubicBezTo>
                  <a:cubicBezTo>
                    <a:pt x="72" y="11"/>
                    <a:pt x="74" y="11"/>
                    <a:pt x="77" y="10"/>
                  </a:cubicBezTo>
                  <a:cubicBezTo>
                    <a:pt x="79" y="10"/>
                    <a:pt x="81" y="10"/>
                    <a:pt x="84" y="10"/>
                  </a:cubicBezTo>
                  <a:cubicBezTo>
                    <a:pt x="86" y="10"/>
                    <a:pt x="88" y="10"/>
                    <a:pt x="91" y="10"/>
                  </a:cubicBezTo>
                  <a:cubicBezTo>
                    <a:pt x="95" y="11"/>
                    <a:pt x="100" y="12"/>
                    <a:pt x="104" y="13"/>
                  </a:cubicBezTo>
                  <a:cubicBezTo>
                    <a:pt x="109" y="14"/>
                    <a:pt x="114" y="15"/>
                    <a:pt x="119" y="16"/>
                  </a:cubicBezTo>
                  <a:cubicBezTo>
                    <a:pt x="128" y="18"/>
                    <a:pt x="137" y="21"/>
                    <a:pt x="146" y="24"/>
                  </a:cubicBezTo>
                  <a:cubicBezTo>
                    <a:pt x="153" y="26"/>
                    <a:pt x="159" y="28"/>
                    <a:pt x="165" y="30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7" y="31"/>
                    <a:pt x="168" y="32"/>
                    <a:pt x="169" y="32"/>
                  </a:cubicBezTo>
                  <a:cubicBezTo>
                    <a:pt x="172" y="33"/>
                    <a:pt x="174" y="35"/>
                    <a:pt x="176" y="36"/>
                  </a:cubicBezTo>
                  <a:cubicBezTo>
                    <a:pt x="179" y="38"/>
                    <a:pt x="181" y="41"/>
                    <a:pt x="183" y="44"/>
                  </a:cubicBezTo>
                  <a:cubicBezTo>
                    <a:pt x="184" y="45"/>
                    <a:pt x="184" y="45"/>
                    <a:pt x="185" y="46"/>
                  </a:cubicBezTo>
                  <a:cubicBezTo>
                    <a:pt x="186" y="47"/>
                    <a:pt x="186" y="48"/>
                    <a:pt x="186" y="49"/>
                  </a:cubicBezTo>
                  <a:cubicBezTo>
                    <a:pt x="187" y="51"/>
                    <a:pt x="188" y="53"/>
                    <a:pt x="188" y="55"/>
                  </a:cubicBezTo>
                  <a:cubicBezTo>
                    <a:pt x="188" y="57"/>
                    <a:pt x="189" y="59"/>
                    <a:pt x="189" y="61"/>
                  </a:cubicBezTo>
                  <a:cubicBezTo>
                    <a:pt x="189" y="62"/>
                    <a:pt x="189" y="64"/>
                    <a:pt x="189" y="65"/>
                  </a:cubicBezTo>
                  <a:cubicBezTo>
                    <a:pt x="190" y="67"/>
                    <a:pt x="189" y="69"/>
                    <a:pt x="189" y="71"/>
                  </a:cubicBezTo>
                  <a:cubicBezTo>
                    <a:pt x="189" y="73"/>
                    <a:pt x="189" y="75"/>
                    <a:pt x="189" y="78"/>
                  </a:cubicBezTo>
                  <a:cubicBezTo>
                    <a:pt x="189" y="78"/>
                    <a:pt x="188" y="78"/>
                    <a:pt x="188" y="77"/>
                  </a:cubicBezTo>
                  <a:cubicBezTo>
                    <a:pt x="188" y="77"/>
                    <a:pt x="187" y="77"/>
                    <a:pt x="187" y="77"/>
                  </a:cubicBezTo>
                  <a:cubicBezTo>
                    <a:pt x="187" y="77"/>
                    <a:pt x="187" y="76"/>
                    <a:pt x="187" y="76"/>
                  </a:cubicBezTo>
                  <a:cubicBezTo>
                    <a:pt x="187" y="74"/>
                    <a:pt x="187" y="73"/>
                    <a:pt x="187" y="71"/>
                  </a:cubicBezTo>
                  <a:cubicBezTo>
                    <a:pt x="187" y="69"/>
                    <a:pt x="187" y="67"/>
                    <a:pt x="187" y="65"/>
                  </a:cubicBezTo>
                  <a:cubicBezTo>
                    <a:pt x="186" y="63"/>
                    <a:pt x="186" y="62"/>
                    <a:pt x="186" y="61"/>
                  </a:cubicBezTo>
                  <a:cubicBezTo>
                    <a:pt x="185" y="60"/>
                    <a:pt x="185" y="58"/>
                    <a:pt x="184" y="57"/>
                  </a:cubicBezTo>
                  <a:cubicBezTo>
                    <a:pt x="183" y="55"/>
                    <a:pt x="182" y="53"/>
                    <a:pt x="181" y="51"/>
                  </a:cubicBezTo>
                  <a:cubicBezTo>
                    <a:pt x="180" y="49"/>
                    <a:pt x="178" y="47"/>
                    <a:pt x="176" y="45"/>
                  </a:cubicBezTo>
                  <a:cubicBezTo>
                    <a:pt x="175" y="43"/>
                    <a:pt x="173" y="42"/>
                    <a:pt x="170" y="40"/>
                  </a:cubicBezTo>
                  <a:cubicBezTo>
                    <a:pt x="167" y="37"/>
                    <a:pt x="163" y="35"/>
                    <a:pt x="158" y="33"/>
                  </a:cubicBezTo>
                  <a:cubicBezTo>
                    <a:pt x="150" y="29"/>
                    <a:pt x="140" y="27"/>
                    <a:pt x="131" y="24"/>
                  </a:cubicBezTo>
                  <a:cubicBezTo>
                    <a:pt x="129" y="24"/>
                    <a:pt x="127" y="23"/>
                    <a:pt x="124" y="22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5" y="20"/>
                    <a:pt x="113" y="19"/>
                    <a:pt x="111" y="19"/>
                  </a:cubicBezTo>
                  <a:cubicBezTo>
                    <a:pt x="108" y="18"/>
                    <a:pt x="106" y="18"/>
                    <a:pt x="103" y="18"/>
                  </a:cubicBezTo>
                  <a:cubicBezTo>
                    <a:pt x="101" y="17"/>
                    <a:pt x="98" y="17"/>
                    <a:pt x="96" y="17"/>
                  </a:cubicBezTo>
                  <a:cubicBezTo>
                    <a:pt x="93" y="17"/>
                    <a:pt x="91" y="17"/>
                    <a:pt x="89" y="17"/>
                  </a:cubicBezTo>
                  <a:cubicBezTo>
                    <a:pt x="86" y="17"/>
                    <a:pt x="83" y="18"/>
                    <a:pt x="81" y="19"/>
                  </a:cubicBezTo>
                  <a:cubicBezTo>
                    <a:pt x="78" y="19"/>
                    <a:pt x="76" y="20"/>
                    <a:pt x="73" y="21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5" y="27"/>
                    <a:pt x="64" y="28"/>
                    <a:pt x="63" y="30"/>
                  </a:cubicBezTo>
                  <a:cubicBezTo>
                    <a:pt x="63" y="30"/>
                    <a:pt x="63" y="31"/>
                    <a:pt x="63" y="31"/>
                  </a:cubicBezTo>
                  <a:cubicBezTo>
                    <a:pt x="62" y="32"/>
                    <a:pt x="62" y="33"/>
                    <a:pt x="62" y="35"/>
                  </a:cubicBezTo>
                  <a:cubicBezTo>
                    <a:pt x="62" y="36"/>
                    <a:pt x="62" y="37"/>
                    <a:pt x="62" y="38"/>
                  </a:cubicBezTo>
                  <a:cubicBezTo>
                    <a:pt x="62" y="41"/>
                    <a:pt x="63" y="44"/>
                    <a:pt x="64" y="46"/>
                  </a:cubicBezTo>
                  <a:cubicBezTo>
                    <a:pt x="65" y="48"/>
                    <a:pt x="66" y="51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6" y="53"/>
                    <a:pt x="65" y="54"/>
                    <a:pt x="64" y="54"/>
                  </a:cubicBezTo>
                  <a:cubicBezTo>
                    <a:pt x="63" y="53"/>
                    <a:pt x="62" y="52"/>
                    <a:pt x="61" y="50"/>
                  </a:cubicBezTo>
                  <a:close/>
                  <a:moveTo>
                    <a:pt x="79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77" y="50"/>
                    <a:pt x="76" y="48"/>
                    <a:pt x="75" y="47"/>
                  </a:cubicBezTo>
                  <a:cubicBezTo>
                    <a:pt x="74" y="45"/>
                    <a:pt x="73" y="43"/>
                    <a:pt x="72" y="42"/>
                  </a:cubicBezTo>
                  <a:cubicBezTo>
                    <a:pt x="72" y="41"/>
                    <a:pt x="71" y="40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71" y="35"/>
                    <a:pt x="71" y="34"/>
                    <a:pt x="71" y="34"/>
                  </a:cubicBezTo>
                  <a:cubicBezTo>
                    <a:pt x="72" y="34"/>
                    <a:pt x="72" y="34"/>
                    <a:pt x="72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5" y="31"/>
                    <a:pt x="77" y="30"/>
                    <a:pt x="78" y="29"/>
                  </a:cubicBezTo>
                  <a:cubicBezTo>
                    <a:pt x="82" y="28"/>
                    <a:pt x="85" y="27"/>
                    <a:pt x="88" y="26"/>
                  </a:cubicBezTo>
                  <a:cubicBezTo>
                    <a:pt x="92" y="26"/>
                    <a:pt x="96" y="26"/>
                    <a:pt x="100" y="26"/>
                  </a:cubicBezTo>
                  <a:cubicBezTo>
                    <a:pt x="102" y="27"/>
                    <a:pt x="104" y="27"/>
                    <a:pt x="106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15" y="29"/>
                    <a:pt x="117" y="30"/>
                    <a:pt x="119" y="31"/>
                  </a:cubicBezTo>
                  <a:cubicBezTo>
                    <a:pt x="122" y="31"/>
                    <a:pt x="124" y="32"/>
                    <a:pt x="126" y="32"/>
                  </a:cubicBezTo>
                  <a:cubicBezTo>
                    <a:pt x="135" y="35"/>
                    <a:pt x="143" y="37"/>
                    <a:pt x="151" y="40"/>
                  </a:cubicBezTo>
                  <a:cubicBezTo>
                    <a:pt x="157" y="43"/>
                    <a:pt x="162" y="45"/>
                    <a:pt x="166" y="49"/>
                  </a:cubicBezTo>
                  <a:cubicBezTo>
                    <a:pt x="168" y="50"/>
                    <a:pt x="170" y="52"/>
                    <a:pt x="172" y="54"/>
                  </a:cubicBezTo>
                  <a:cubicBezTo>
                    <a:pt x="174" y="57"/>
                    <a:pt x="175" y="59"/>
                    <a:pt x="176" y="62"/>
                  </a:cubicBezTo>
                  <a:cubicBezTo>
                    <a:pt x="177" y="63"/>
                    <a:pt x="177" y="64"/>
                    <a:pt x="177" y="65"/>
                  </a:cubicBezTo>
                  <a:cubicBezTo>
                    <a:pt x="177" y="67"/>
                    <a:pt x="177" y="69"/>
                    <a:pt x="177" y="71"/>
                  </a:cubicBezTo>
                  <a:cubicBezTo>
                    <a:pt x="178" y="72"/>
                    <a:pt x="178" y="73"/>
                    <a:pt x="178" y="74"/>
                  </a:cubicBezTo>
                  <a:cubicBezTo>
                    <a:pt x="174" y="73"/>
                    <a:pt x="171" y="72"/>
                    <a:pt x="168" y="71"/>
                  </a:cubicBezTo>
                  <a:cubicBezTo>
                    <a:pt x="163" y="70"/>
                    <a:pt x="159" y="69"/>
                    <a:pt x="154" y="67"/>
                  </a:cubicBezTo>
                  <a:cubicBezTo>
                    <a:pt x="149" y="66"/>
                    <a:pt x="145" y="64"/>
                    <a:pt x="140" y="63"/>
                  </a:cubicBezTo>
                  <a:cubicBezTo>
                    <a:pt x="135" y="61"/>
                    <a:pt x="131" y="60"/>
                    <a:pt x="126" y="59"/>
                  </a:cubicBezTo>
                  <a:cubicBezTo>
                    <a:pt x="124" y="58"/>
                    <a:pt x="121" y="57"/>
                    <a:pt x="119" y="57"/>
                  </a:cubicBezTo>
                  <a:cubicBezTo>
                    <a:pt x="117" y="56"/>
                    <a:pt x="114" y="56"/>
                    <a:pt x="112" y="55"/>
                  </a:cubicBezTo>
                  <a:cubicBezTo>
                    <a:pt x="107" y="54"/>
                    <a:pt x="102" y="53"/>
                    <a:pt x="97" y="53"/>
                  </a:cubicBezTo>
                  <a:cubicBezTo>
                    <a:pt x="92" y="52"/>
                    <a:pt x="87" y="51"/>
                    <a:pt x="82" y="51"/>
                  </a:cubicBezTo>
                  <a:cubicBezTo>
                    <a:pt x="81" y="51"/>
                    <a:pt x="80" y="51"/>
                    <a:pt x="79" y="51"/>
                  </a:cubicBezTo>
                  <a:close/>
                  <a:moveTo>
                    <a:pt x="39" y="137"/>
                  </a:moveTo>
                  <a:cubicBezTo>
                    <a:pt x="40" y="137"/>
                    <a:pt x="40" y="137"/>
                    <a:pt x="41" y="136"/>
                  </a:cubicBezTo>
                  <a:cubicBezTo>
                    <a:pt x="42" y="137"/>
                    <a:pt x="43" y="139"/>
                    <a:pt x="43" y="140"/>
                  </a:cubicBezTo>
                  <a:cubicBezTo>
                    <a:pt x="46" y="143"/>
                    <a:pt x="50" y="147"/>
                    <a:pt x="53" y="150"/>
                  </a:cubicBezTo>
                  <a:cubicBezTo>
                    <a:pt x="57" y="154"/>
                    <a:pt x="60" y="157"/>
                    <a:pt x="64" y="160"/>
                  </a:cubicBezTo>
                  <a:cubicBezTo>
                    <a:pt x="72" y="167"/>
                    <a:pt x="80" y="172"/>
                    <a:pt x="89" y="177"/>
                  </a:cubicBezTo>
                  <a:cubicBezTo>
                    <a:pt x="98" y="181"/>
                    <a:pt x="107" y="185"/>
                    <a:pt x="115" y="189"/>
                  </a:cubicBezTo>
                  <a:cubicBezTo>
                    <a:pt x="120" y="191"/>
                    <a:pt x="124" y="193"/>
                    <a:pt x="129" y="195"/>
                  </a:cubicBezTo>
                  <a:cubicBezTo>
                    <a:pt x="128" y="195"/>
                    <a:pt x="128" y="196"/>
                    <a:pt x="127" y="196"/>
                  </a:cubicBezTo>
                  <a:cubicBezTo>
                    <a:pt x="125" y="197"/>
                    <a:pt x="122" y="197"/>
                    <a:pt x="120" y="198"/>
                  </a:cubicBezTo>
                  <a:cubicBezTo>
                    <a:pt x="117" y="198"/>
                    <a:pt x="115" y="198"/>
                    <a:pt x="112" y="198"/>
                  </a:cubicBezTo>
                  <a:cubicBezTo>
                    <a:pt x="108" y="197"/>
                    <a:pt x="103" y="196"/>
                    <a:pt x="99" y="194"/>
                  </a:cubicBezTo>
                  <a:cubicBezTo>
                    <a:pt x="94" y="192"/>
                    <a:pt x="89" y="191"/>
                    <a:pt x="85" y="189"/>
                  </a:cubicBezTo>
                  <a:cubicBezTo>
                    <a:pt x="81" y="187"/>
                    <a:pt x="77" y="185"/>
                    <a:pt x="73" y="183"/>
                  </a:cubicBezTo>
                  <a:cubicBezTo>
                    <a:pt x="69" y="181"/>
                    <a:pt x="65" y="179"/>
                    <a:pt x="61" y="177"/>
                  </a:cubicBezTo>
                  <a:cubicBezTo>
                    <a:pt x="57" y="174"/>
                    <a:pt x="53" y="172"/>
                    <a:pt x="49" y="170"/>
                  </a:cubicBezTo>
                  <a:cubicBezTo>
                    <a:pt x="45" y="167"/>
                    <a:pt x="41" y="165"/>
                    <a:pt x="37" y="162"/>
                  </a:cubicBezTo>
                  <a:cubicBezTo>
                    <a:pt x="36" y="162"/>
                    <a:pt x="35" y="161"/>
                    <a:pt x="34" y="160"/>
                  </a:cubicBezTo>
                  <a:cubicBezTo>
                    <a:pt x="33" y="159"/>
                    <a:pt x="32" y="157"/>
                    <a:pt x="31" y="156"/>
                  </a:cubicBezTo>
                  <a:cubicBezTo>
                    <a:pt x="30" y="155"/>
                    <a:pt x="29" y="154"/>
                    <a:pt x="29" y="153"/>
                  </a:cubicBezTo>
                  <a:cubicBezTo>
                    <a:pt x="29" y="152"/>
                    <a:pt x="28" y="152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8" y="148"/>
                    <a:pt x="29" y="148"/>
                    <a:pt x="29" y="147"/>
                  </a:cubicBezTo>
                  <a:cubicBezTo>
                    <a:pt x="29" y="146"/>
                    <a:pt x="30" y="145"/>
                    <a:pt x="31" y="144"/>
                  </a:cubicBezTo>
                  <a:cubicBezTo>
                    <a:pt x="32" y="143"/>
                    <a:pt x="33" y="141"/>
                    <a:pt x="35" y="140"/>
                  </a:cubicBezTo>
                  <a:cubicBezTo>
                    <a:pt x="36" y="139"/>
                    <a:pt x="38" y="138"/>
                    <a:pt x="39" y="137"/>
                  </a:cubicBezTo>
                  <a:close/>
                  <a:moveTo>
                    <a:pt x="25" y="93"/>
                  </a:moveTo>
                  <a:cubicBezTo>
                    <a:pt x="25" y="93"/>
                    <a:pt x="24" y="92"/>
                    <a:pt x="24" y="92"/>
                  </a:cubicBezTo>
                  <a:cubicBezTo>
                    <a:pt x="24" y="91"/>
                    <a:pt x="24" y="90"/>
                    <a:pt x="23" y="89"/>
                  </a:cubicBezTo>
                  <a:cubicBezTo>
                    <a:pt x="23" y="87"/>
                    <a:pt x="23" y="86"/>
                    <a:pt x="23" y="85"/>
                  </a:cubicBezTo>
                  <a:cubicBezTo>
                    <a:pt x="23" y="84"/>
                    <a:pt x="24" y="83"/>
                    <a:pt x="24" y="82"/>
                  </a:cubicBezTo>
                  <a:cubicBezTo>
                    <a:pt x="25" y="81"/>
                    <a:pt x="25" y="80"/>
                    <a:pt x="26" y="79"/>
                  </a:cubicBezTo>
                  <a:cubicBezTo>
                    <a:pt x="26" y="79"/>
                    <a:pt x="26" y="79"/>
                    <a:pt x="27" y="78"/>
                  </a:cubicBezTo>
                  <a:cubicBezTo>
                    <a:pt x="27" y="78"/>
                    <a:pt x="28" y="78"/>
                    <a:pt x="28" y="77"/>
                  </a:cubicBezTo>
                  <a:cubicBezTo>
                    <a:pt x="29" y="77"/>
                    <a:pt x="29" y="77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4" y="77"/>
                    <a:pt x="34" y="77"/>
                    <a:pt x="35" y="78"/>
                  </a:cubicBezTo>
                  <a:cubicBezTo>
                    <a:pt x="34" y="79"/>
                    <a:pt x="34" y="80"/>
                    <a:pt x="33" y="82"/>
                  </a:cubicBezTo>
                  <a:cubicBezTo>
                    <a:pt x="32" y="83"/>
                    <a:pt x="32" y="84"/>
                    <a:pt x="32" y="85"/>
                  </a:cubicBezTo>
                  <a:cubicBezTo>
                    <a:pt x="30" y="89"/>
                    <a:pt x="29" y="93"/>
                    <a:pt x="29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6" y="94"/>
                    <a:pt x="25" y="94"/>
                    <a:pt x="25" y="93"/>
                  </a:cubicBezTo>
                  <a:close/>
                  <a:moveTo>
                    <a:pt x="145" y="202"/>
                  </a:moveTo>
                  <a:cubicBezTo>
                    <a:pt x="143" y="204"/>
                    <a:pt x="141" y="205"/>
                    <a:pt x="140" y="207"/>
                  </a:cubicBezTo>
                  <a:cubicBezTo>
                    <a:pt x="137" y="208"/>
                    <a:pt x="135" y="210"/>
                    <a:pt x="132" y="211"/>
                  </a:cubicBezTo>
                  <a:cubicBezTo>
                    <a:pt x="131" y="212"/>
                    <a:pt x="129" y="212"/>
                    <a:pt x="127" y="212"/>
                  </a:cubicBezTo>
                  <a:cubicBezTo>
                    <a:pt x="124" y="213"/>
                    <a:pt x="122" y="213"/>
                    <a:pt x="120" y="213"/>
                  </a:cubicBezTo>
                  <a:cubicBezTo>
                    <a:pt x="117" y="213"/>
                    <a:pt x="115" y="213"/>
                    <a:pt x="113" y="213"/>
                  </a:cubicBezTo>
                  <a:cubicBezTo>
                    <a:pt x="106" y="212"/>
                    <a:pt x="100" y="210"/>
                    <a:pt x="94" y="208"/>
                  </a:cubicBezTo>
                  <a:cubicBezTo>
                    <a:pt x="91" y="207"/>
                    <a:pt x="87" y="206"/>
                    <a:pt x="84" y="204"/>
                  </a:cubicBezTo>
                  <a:cubicBezTo>
                    <a:pt x="81" y="203"/>
                    <a:pt x="78" y="202"/>
                    <a:pt x="75" y="201"/>
                  </a:cubicBezTo>
                  <a:cubicBezTo>
                    <a:pt x="71" y="199"/>
                    <a:pt x="67" y="198"/>
                    <a:pt x="63" y="196"/>
                  </a:cubicBezTo>
                  <a:cubicBezTo>
                    <a:pt x="59" y="194"/>
                    <a:pt x="55" y="192"/>
                    <a:pt x="51" y="189"/>
                  </a:cubicBezTo>
                  <a:cubicBezTo>
                    <a:pt x="47" y="187"/>
                    <a:pt x="44" y="184"/>
                    <a:pt x="40" y="182"/>
                  </a:cubicBezTo>
                  <a:cubicBezTo>
                    <a:pt x="36" y="179"/>
                    <a:pt x="33" y="177"/>
                    <a:pt x="29" y="175"/>
                  </a:cubicBezTo>
                  <a:cubicBezTo>
                    <a:pt x="27" y="173"/>
                    <a:pt x="25" y="171"/>
                    <a:pt x="23" y="169"/>
                  </a:cubicBezTo>
                  <a:cubicBezTo>
                    <a:pt x="21" y="167"/>
                    <a:pt x="19" y="164"/>
                    <a:pt x="17" y="162"/>
                  </a:cubicBezTo>
                  <a:cubicBezTo>
                    <a:pt x="16" y="160"/>
                    <a:pt x="15" y="159"/>
                    <a:pt x="14" y="157"/>
                  </a:cubicBezTo>
                  <a:cubicBezTo>
                    <a:pt x="12" y="155"/>
                    <a:pt x="12" y="154"/>
                    <a:pt x="11" y="152"/>
                  </a:cubicBezTo>
                  <a:cubicBezTo>
                    <a:pt x="10" y="151"/>
                    <a:pt x="10" y="149"/>
                    <a:pt x="10" y="148"/>
                  </a:cubicBezTo>
                  <a:cubicBezTo>
                    <a:pt x="10" y="147"/>
                    <a:pt x="10" y="146"/>
                    <a:pt x="10" y="145"/>
                  </a:cubicBezTo>
                  <a:cubicBezTo>
                    <a:pt x="10" y="145"/>
                    <a:pt x="10" y="144"/>
                    <a:pt x="10" y="143"/>
                  </a:cubicBezTo>
                  <a:cubicBezTo>
                    <a:pt x="11" y="142"/>
                    <a:pt x="11" y="141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4" y="138"/>
                    <a:pt x="15" y="137"/>
                    <a:pt x="16" y="136"/>
                  </a:cubicBezTo>
                  <a:cubicBezTo>
                    <a:pt x="17" y="135"/>
                    <a:pt x="18" y="134"/>
                    <a:pt x="19" y="133"/>
                  </a:cubicBezTo>
                  <a:cubicBezTo>
                    <a:pt x="21" y="132"/>
                    <a:pt x="23" y="130"/>
                    <a:pt x="25" y="129"/>
                  </a:cubicBezTo>
                  <a:cubicBezTo>
                    <a:pt x="27" y="129"/>
                    <a:pt x="28" y="128"/>
                    <a:pt x="30" y="128"/>
                  </a:cubicBezTo>
                  <a:cubicBezTo>
                    <a:pt x="31" y="127"/>
                    <a:pt x="33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8"/>
                    <a:pt x="36" y="129"/>
                  </a:cubicBezTo>
                  <a:cubicBezTo>
                    <a:pt x="35" y="129"/>
                    <a:pt x="34" y="129"/>
                    <a:pt x="33" y="130"/>
                  </a:cubicBezTo>
                  <a:cubicBezTo>
                    <a:pt x="32" y="131"/>
                    <a:pt x="31" y="131"/>
                    <a:pt x="30" y="132"/>
                  </a:cubicBezTo>
                  <a:cubicBezTo>
                    <a:pt x="29" y="132"/>
                    <a:pt x="28" y="134"/>
                    <a:pt x="27" y="135"/>
                  </a:cubicBezTo>
                  <a:cubicBezTo>
                    <a:pt x="26" y="135"/>
                    <a:pt x="25" y="136"/>
                    <a:pt x="24" y="137"/>
                  </a:cubicBezTo>
                  <a:cubicBezTo>
                    <a:pt x="23" y="139"/>
                    <a:pt x="22" y="140"/>
                    <a:pt x="21" y="142"/>
                  </a:cubicBezTo>
                  <a:cubicBezTo>
                    <a:pt x="20" y="143"/>
                    <a:pt x="20" y="144"/>
                    <a:pt x="20" y="144"/>
                  </a:cubicBezTo>
                  <a:cubicBezTo>
                    <a:pt x="19" y="146"/>
                    <a:pt x="19" y="147"/>
                    <a:pt x="19" y="149"/>
                  </a:cubicBezTo>
                  <a:cubicBezTo>
                    <a:pt x="19" y="150"/>
                    <a:pt x="19" y="152"/>
                    <a:pt x="19" y="153"/>
                  </a:cubicBezTo>
                  <a:cubicBezTo>
                    <a:pt x="20" y="155"/>
                    <a:pt x="20" y="157"/>
                    <a:pt x="21" y="159"/>
                  </a:cubicBezTo>
                  <a:cubicBezTo>
                    <a:pt x="22" y="160"/>
                    <a:pt x="23" y="161"/>
                    <a:pt x="24" y="162"/>
                  </a:cubicBezTo>
                  <a:cubicBezTo>
                    <a:pt x="24" y="163"/>
                    <a:pt x="24" y="163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29" y="168"/>
                    <a:pt x="32" y="170"/>
                    <a:pt x="34" y="171"/>
                  </a:cubicBezTo>
                  <a:cubicBezTo>
                    <a:pt x="35" y="173"/>
                    <a:pt x="37" y="174"/>
                    <a:pt x="39" y="175"/>
                  </a:cubicBezTo>
                  <a:cubicBezTo>
                    <a:pt x="42" y="176"/>
                    <a:pt x="44" y="177"/>
                    <a:pt x="46" y="179"/>
                  </a:cubicBezTo>
                  <a:cubicBezTo>
                    <a:pt x="50" y="181"/>
                    <a:pt x="54" y="183"/>
                    <a:pt x="58" y="186"/>
                  </a:cubicBezTo>
                  <a:cubicBezTo>
                    <a:pt x="62" y="188"/>
                    <a:pt x="67" y="190"/>
                    <a:pt x="71" y="193"/>
                  </a:cubicBezTo>
                  <a:cubicBezTo>
                    <a:pt x="73" y="194"/>
                    <a:pt x="75" y="195"/>
                    <a:pt x="78" y="196"/>
                  </a:cubicBezTo>
                  <a:cubicBezTo>
                    <a:pt x="80" y="197"/>
                    <a:pt x="82" y="198"/>
                    <a:pt x="85" y="199"/>
                  </a:cubicBezTo>
                  <a:cubicBezTo>
                    <a:pt x="89" y="200"/>
                    <a:pt x="93" y="202"/>
                    <a:pt x="98" y="204"/>
                  </a:cubicBezTo>
                  <a:cubicBezTo>
                    <a:pt x="99" y="204"/>
                    <a:pt x="101" y="205"/>
                    <a:pt x="103" y="205"/>
                  </a:cubicBezTo>
                  <a:cubicBezTo>
                    <a:pt x="105" y="206"/>
                    <a:pt x="106" y="206"/>
                    <a:pt x="108" y="207"/>
                  </a:cubicBezTo>
                  <a:cubicBezTo>
                    <a:pt x="112" y="207"/>
                    <a:pt x="116" y="208"/>
                    <a:pt x="120" y="207"/>
                  </a:cubicBezTo>
                  <a:cubicBezTo>
                    <a:pt x="124" y="207"/>
                    <a:pt x="128" y="206"/>
                    <a:pt x="131" y="204"/>
                  </a:cubicBezTo>
                  <a:cubicBezTo>
                    <a:pt x="133" y="204"/>
                    <a:pt x="135" y="203"/>
                    <a:pt x="136" y="201"/>
                  </a:cubicBezTo>
                  <a:cubicBezTo>
                    <a:pt x="136" y="201"/>
                    <a:pt x="137" y="201"/>
                    <a:pt x="137" y="200"/>
                  </a:cubicBezTo>
                  <a:cubicBezTo>
                    <a:pt x="137" y="200"/>
                    <a:pt x="138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200"/>
                    <a:pt x="141" y="200"/>
                    <a:pt x="142" y="201"/>
                  </a:cubicBezTo>
                  <a:cubicBezTo>
                    <a:pt x="143" y="201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lose/>
                  <a:moveTo>
                    <a:pt x="214" y="108"/>
                  </a:moveTo>
                  <a:cubicBezTo>
                    <a:pt x="213" y="110"/>
                    <a:pt x="213" y="111"/>
                    <a:pt x="212" y="112"/>
                  </a:cubicBezTo>
                  <a:cubicBezTo>
                    <a:pt x="211" y="114"/>
                    <a:pt x="211" y="116"/>
                    <a:pt x="210" y="118"/>
                  </a:cubicBezTo>
                  <a:cubicBezTo>
                    <a:pt x="208" y="123"/>
                    <a:pt x="206" y="127"/>
                    <a:pt x="205" y="132"/>
                  </a:cubicBezTo>
                  <a:cubicBezTo>
                    <a:pt x="203" y="136"/>
                    <a:pt x="202" y="140"/>
                    <a:pt x="200" y="145"/>
                  </a:cubicBezTo>
                  <a:cubicBezTo>
                    <a:pt x="199" y="149"/>
                    <a:pt x="198" y="154"/>
                    <a:pt x="196" y="158"/>
                  </a:cubicBezTo>
                  <a:cubicBezTo>
                    <a:pt x="194" y="163"/>
                    <a:pt x="193" y="167"/>
                    <a:pt x="192" y="172"/>
                  </a:cubicBezTo>
                  <a:cubicBezTo>
                    <a:pt x="190" y="176"/>
                    <a:pt x="188" y="181"/>
                    <a:pt x="187" y="186"/>
                  </a:cubicBezTo>
                  <a:cubicBezTo>
                    <a:pt x="186" y="186"/>
                    <a:pt x="186" y="187"/>
                    <a:pt x="186" y="188"/>
                  </a:cubicBezTo>
                  <a:cubicBezTo>
                    <a:pt x="185" y="192"/>
                    <a:pt x="183" y="195"/>
                    <a:pt x="182" y="198"/>
                  </a:cubicBezTo>
                  <a:cubicBezTo>
                    <a:pt x="181" y="200"/>
                    <a:pt x="180" y="202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9" y="205"/>
                    <a:pt x="178" y="205"/>
                    <a:pt x="178" y="205"/>
                  </a:cubicBezTo>
                  <a:cubicBezTo>
                    <a:pt x="169" y="201"/>
                    <a:pt x="159" y="198"/>
                    <a:pt x="149" y="194"/>
                  </a:cubicBezTo>
                  <a:cubicBezTo>
                    <a:pt x="145" y="192"/>
                    <a:pt x="140" y="190"/>
                    <a:pt x="136" y="188"/>
                  </a:cubicBezTo>
                  <a:cubicBezTo>
                    <a:pt x="132" y="187"/>
                    <a:pt x="128" y="185"/>
                    <a:pt x="123" y="183"/>
                  </a:cubicBezTo>
                  <a:cubicBezTo>
                    <a:pt x="115" y="179"/>
                    <a:pt x="106" y="175"/>
                    <a:pt x="97" y="170"/>
                  </a:cubicBezTo>
                  <a:cubicBezTo>
                    <a:pt x="89" y="166"/>
                    <a:pt x="80" y="161"/>
                    <a:pt x="73" y="155"/>
                  </a:cubicBezTo>
                  <a:cubicBezTo>
                    <a:pt x="68" y="152"/>
                    <a:pt x="65" y="149"/>
                    <a:pt x="61" y="145"/>
                  </a:cubicBezTo>
                  <a:cubicBezTo>
                    <a:pt x="57" y="141"/>
                    <a:pt x="53" y="137"/>
                    <a:pt x="50" y="133"/>
                  </a:cubicBezTo>
                  <a:cubicBezTo>
                    <a:pt x="48" y="131"/>
                    <a:pt x="47" y="129"/>
                    <a:pt x="46" y="126"/>
                  </a:cubicBezTo>
                  <a:cubicBezTo>
                    <a:pt x="44" y="124"/>
                    <a:pt x="43" y="122"/>
                    <a:pt x="42" y="119"/>
                  </a:cubicBezTo>
                  <a:cubicBezTo>
                    <a:pt x="41" y="117"/>
                    <a:pt x="40" y="115"/>
                    <a:pt x="40" y="112"/>
                  </a:cubicBezTo>
                  <a:cubicBezTo>
                    <a:pt x="39" y="109"/>
                    <a:pt x="38" y="107"/>
                    <a:pt x="38" y="104"/>
                  </a:cubicBezTo>
                  <a:cubicBezTo>
                    <a:pt x="38" y="102"/>
                    <a:pt x="38" y="100"/>
                    <a:pt x="38" y="97"/>
                  </a:cubicBezTo>
                  <a:cubicBezTo>
                    <a:pt x="39" y="94"/>
                    <a:pt x="40" y="90"/>
                    <a:pt x="41" y="87"/>
                  </a:cubicBezTo>
                  <a:cubicBezTo>
                    <a:pt x="42" y="85"/>
                    <a:pt x="42" y="84"/>
                    <a:pt x="43" y="83"/>
                  </a:cubicBezTo>
                  <a:cubicBezTo>
                    <a:pt x="44" y="81"/>
                    <a:pt x="45" y="80"/>
                    <a:pt x="46" y="79"/>
                  </a:cubicBezTo>
                  <a:cubicBezTo>
                    <a:pt x="48" y="76"/>
                    <a:pt x="52" y="72"/>
                    <a:pt x="55" y="70"/>
                  </a:cubicBezTo>
                  <a:cubicBezTo>
                    <a:pt x="58" y="67"/>
                    <a:pt x="62" y="65"/>
                    <a:pt x="66" y="64"/>
                  </a:cubicBezTo>
                  <a:cubicBezTo>
                    <a:pt x="67" y="63"/>
                    <a:pt x="69" y="62"/>
                    <a:pt x="71" y="62"/>
                  </a:cubicBezTo>
                  <a:cubicBezTo>
                    <a:pt x="73" y="61"/>
                    <a:pt x="75" y="61"/>
                    <a:pt x="77" y="60"/>
                  </a:cubicBezTo>
                  <a:cubicBezTo>
                    <a:pt x="79" y="60"/>
                    <a:pt x="81" y="60"/>
                    <a:pt x="83" y="60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3" y="61"/>
                    <a:pt x="98" y="62"/>
                    <a:pt x="102" y="63"/>
                  </a:cubicBezTo>
                  <a:cubicBezTo>
                    <a:pt x="107" y="64"/>
                    <a:pt x="112" y="65"/>
                    <a:pt x="116" y="66"/>
                  </a:cubicBezTo>
                  <a:cubicBezTo>
                    <a:pt x="121" y="67"/>
                    <a:pt x="126" y="69"/>
                    <a:pt x="131" y="70"/>
                  </a:cubicBezTo>
                  <a:cubicBezTo>
                    <a:pt x="135" y="71"/>
                    <a:pt x="140" y="72"/>
                    <a:pt x="144" y="74"/>
                  </a:cubicBezTo>
                  <a:cubicBezTo>
                    <a:pt x="149" y="75"/>
                    <a:pt x="154" y="77"/>
                    <a:pt x="158" y="78"/>
                  </a:cubicBezTo>
                  <a:cubicBezTo>
                    <a:pt x="163" y="80"/>
                    <a:pt x="168" y="81"/>
                    <a:pt x="172" y="82"/>
                  </a:cubicBezTo>
                  <a:cubicBezTo>
                    <a:pt x="177" y="84"/>
                    <a:pt x="181" y="85"/>
                    <a:pt x="186" y="87"/>
                  </a:cubicBezTo>
                  <a:cubicBezTo>
                    <a:pt x="188" y="87"/>
                    <a:pt x="190" y="88"/>
                    <a:pt x="193" y="89"/>
                  </a:cubicBezTo>
                  <a:cubicBezTo>
                    <a:pt x="195" y="89"/>
                    <a:pt x="197" y="90"/>
                    <a:pt x="199" y="91"/>
                  </a:cubicBezTo>
                  <a:cubicBezTo>
                    <a:pt x="205" y="93"/>
                    <a:pt x="211" y="95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6" y="101"/>
                    <a:pt x="215" y="105"/>
                    <a:pt x="21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1" name="Freeform 94">
              <a:extLst>
                <a:ext uri="{FF2B5EF4-FFF2-40B4-BE49-F238E27FC236}">
                  <a16:creationId xmlns:a16="http://schemas.microsoft.com/office/drawing/2014/main" id="{D4757B2C-1B19-4F5C-90DD-44D6FF3B3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3416301"/>
              <a:ext cx="141287" cy="176213"/>
            </a:xfrm>
            <a:custGeom>
              <a:avLst/>
              <a:gdLst>
                <a:gd name="T0" fmla="*/ 79 w 83"/>
                <a:gd name="T1" fmla="*/ 17 h 102"/>
                <a:gd name="T2" fmla="*/ 69 w 83"/>
                <a:gd name="T3" fmla="*/ 12 h 102"/>
                <a:gd name="T4" fmla="*/ 51 w 83"/>
                <a:gd name="T5" fmla="*/ 6 h 102"/>
                <a:gd name="T6" fmla="*/ 39 w 83"/>
                <a:gd name="T7" fmla="*/ 1 h 102"/>
                <a:gd name="T8" fmla="*/ 30 w 83"/>
                <a:gd name="T9" fmla="*/ 1 h 102"/>
                <a:gd name="T10" fmla="*/ 20 w 83"/>
                <a:gd name="T11" fmla="*/ 20 h 102"/>
                <a:gd name="T12" fmla="*/ 19 w 83"/>
                <a:gd name="T13" fmla="*/ 22 h 102"/>
                <a:gd name="T14" fmla="*/ 6 w 83"/>
                <a:gd name="T15" fmla="*/ 62 h 102"/>
                <a:gd name="T16" fmla="*/ 1 w 83"/>
                <a:gd name="T17" fmla="*/ 77 h 102"/>
                <a:gd name="T18" fmla="*/ 3 w 83"/>
                <a:gd name="T19" fmla="*/ 84 h 102"/>
                <a:gd name="T20" fmla="*/ 12 w 83"/>
                <a:gd name="T21" fmla="*/ 89 h 102"/>
                <a:gd name="T22" fmla="*/ 25 w 83"/>
                <a:gd name="T23" fmla="*/ 94 h 102"/>
                <a:gd name="T24" fmla="*/ 44 w 83"/>
                <a:gd name="T25" fmla="*/ 100 h 102"/>
                <a:gd name="T26" fmla="*/ 49 w 83"/>
                <a:gd name="T27" fmla="*/ 102 h 102"/>
                <a:gd name="T28" fmla="*/ 55 w 83"/>
                <a:gd name="T29" fmla="*/ 102 h 102"/>
                <a:gd name="T30" fmla="*/ 58 w 83"/>
                <a:gd name="T31" fmla="*/ 98 h 102"/>
                <a:gd name="T32" fmla="*/ 60 w 83"/>
                <a:gd name="T33" fmla="*/ 96 h 102"/>
                <a:gd name="T34" fmla="*/ 65 w 83"/>
                <a:gd name="T35" fmla="*/ 81 h 102"/>
                <a:gd name="T36" fmla="*/ 72 w 83"/>
                <a:gd name="T37" fmla="*/ 61 h 102"/>
                <a:gd name="T38" fmla="*/ 82 w 83"/>
                <a:gd name="T39" fmla="*/ 28 h 102"/>
                <a:gd name="T40" fmla="*/ 80 w 83"/>
                <a:gd name="T41" fmla="*/ 19 h 102"/>
                <a:gd name="T42" fmla="*/ 10 w 83"/>
                <a:gd name="T43" fmla="*/ 78 h 102"/>
                <a:gd name="T44" fmla="*/ 13 w 83"/>
                <a:gd name="T45" fmla="*/ 71 h 102"/>
                <a:gd name="T46" fmla="*/ 17 w 83"/>
                <a:gd name="T47" fmla="*/ 58 h 102"/>
                <a:gd name="T48" fmla="*/ 32 w 83"/>
                <a:gd name="T49" fmla="*/ 14 h 102"/>
                <a:gd name="T50" fmla="*/ 34 w 83"/>
                <a:gd name="T51" fmla="*/ 9 h 102"/>
                <a:gd name="T52" fmla="*/ 39 w 83"/>
                <a:gd name="T53" fmla="*/ 11 h 102"/>
                <a:gd name="T54" fmla="*/ 32 w 83"/>
                <a:gd name="T55" fmla="*/ 37 h 102"/>
                <a:gd name="T56" fmla="*/ 21 w 83"/>
                <a:gd name="T57" fmla="*/ 74 h 102"/>
                <a:gd name="T58" fmla="*/ 15 w 83"/>
                <a:gd name="T59" fmla="*/ 80 h 102"/>
                <a:gd name="T60" fmla="*/ 72 w 83"/>
                <a:gd name="T61" fmla="*/ 29 h 102"/>
                <a:gd name="T62" fmla="*/ 66 w 83"/>
                <a:gd name="T63" fmla="*/ 49 h 102"/>
                <a:gd name="T64" fmla="*/ 57 w 83"/>
                <a:gd name="T65" fmla="*/ 76 h 102"/>
                <a:gd name="T66" fmla="*/ 51 w 83"/>
                <a:gd name="T67" fmla="*/ 93 h 102"/>
                <a:gd name="T68" fmla="*/ 45 w 83"/>
                <a:gd name="T69" fmla="*/ 91 h 102"/>
                <a:gd name="T70" fmla="*/ 29 w 83"/>
                <a:gd name="T71" fmla="*/ 86 h 102"/>
                <a:gd name="T72" fmla="*/ 29 w 83"/>
                <a:gd name="T73" fmla="*/ 79 h 102"/>
                <a:gd name="T74" fmla="*/ 36 w 83"/>
                <a:gd name="T75" fmla="*/ 58 h 102"/>
                <a:gd name="T76" fmla="*/ 44 w 83"/>
                <a:gd name="T77" fmla="*/ 31 h 102"/>
                <a:gd name="T78" fmla="*/ 57 w 83"/>
                <a:gd name="T79" fmla="*/ 18 h 102"/>
                <a:gd name="T80" fmla="*/ 73 w 83"/>
                <a:gd name="T81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102">
                  <a:moveTo>
                    <a:pt x="80" y="19"/>
                  </a:moveTo>
                  <a:cubicBezTo>
                    <a:pt x="80" y="18"/>
                    <a:pt x="79" y="18"/>
                    <a:pt x="79" y="17"/>
                  </a:cubicBezTo>
                  <a:cubicBezTo>
                    <a:pt x="78" y="17"/>
                    <a:pt x="77" y="16"/>
                    <a:pt x="76" y="16"/>
                  </a:cubicBezTo>
                  <a:cubicBezTo>
                    <a:pt x="74" y="14"/>
                    <a:pt x="71" y="13"/>
                    <a:pt x="69" y="12"/>
                  </a:cubicBezTo>
                  <a:cubicBezTo>
                    <a:pt x="65" y="11"/>
                    <a:pt x="61" y="9"/>
                    <a:pt x="57" y="8"/>
                  </a:cubicBezTo>
                  <a:cubicBezTo>
                    <a:pt x="55" y="7"/>
                    <a:pt x="53" y="6"/>
                    <a:pt x="51" y="6"/>
                  </a:cubicBezTo>
                  <a:cubicBezTo>
                    <a:pt x="49" y="5"/>
                    <a:pt x="46" y="4"/>
                    <a:pt x="44" y="3"/>
                  </a:cubicBezTo>
                  <a:cubicBezTo>
                    <a:pt x="43" y="2"/>
                    <a:pt x="41" y="2"/>
                    <a:pt x="39" y="1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34" y="0"/>
                    <a:pt x="32" y="0"/>
                    <a:pt x="30" y="1"/>
                  </a:cubicBezTo>
                  <a:cubicBezTo>
                    <a:pt x="27" y="3"/>
                    <a:pt x="26" y="5"/>
                    <a:pt x="24" y="8"/>
                  </a:cubicBezTo>
                  <a:cubicBezTo>
                    <a:pt x="23" y="12"/>
                    <a:pt x="21" y="16"/>
                    <a:pt x="20" y="20"/>
                  </a:cubicBezTo>
                  <a:cubicBezTo>
                    <a:pt x="20" y="20"/>
                    <a:pt x="19" y="21"/>
                    <a:pt x="19" y="21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18" y="26"/>
                    <a:pt x="16" y="30"/>
                    <a:pt x="15" y="35"/>
                  </a:cubicBezTo>
                  <a:cubicBezTo>
                    <a:pt x="12" y="44"/>
                    <a:pt x="9" y="53"/>
                    <a:pt x="6" y="62"/>
                  </a:cubicBezTo>
                  <a:cubicBezTo>
                    <a:pt x="5" y="66"/>
                    <a:pt x="3" y="70"/>
                    <a:pt x="2" y="74"/>
                  </a:cubicBezTo>
                  <a:cubicBezTo>
                    <a:pt x="1" y="75"/>
                    <a:pt x="1" y="76"/>
                    <a:pt x="1" y="77"/>
                  </a:cubicBezTo>
                  <a:cubicBezTo>
                    <a:pt x="0" y="79"/>
                    <a:pt x="0" y="81"/>
                    <a:pt x="1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5"/>
                    <a:pt x="4" y="86"/>
                    <a:pt x="5" y="87"/>
                  </a:cubicBezTo>
                  <a:cubicBezTo>
                    <a:pt x="8" y="87"/>
                    <a:pt x="10" y="88"/>
                    <a:pt x="12" y="89"/>
                  </a:cubicBezTo>
                  <a:cubicBezTo>
                    <a:pt x="14" y="90"/>
                    <a:pt x="16" y="91"/>
                    <a:pt x="19" y="92"/>
                  </a:cubicBezTo>
                  <a:cubicBezTo>
                    <a:pt x="21" y="93"/>
                    <a:pt x="23" y="93"/>
                    <a:pt x="25" y="94"/>
                  </a:cubicBezTo>
                  <a:cubicBezTo>
                    <a:pt x="29" y="96"/>
                    <a:pt x="34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1"/>
                    <a:pt x="46" y="101"/>
                    <a:pt x="47" y="101"/>
                  </a:cubicBezTo>
                  <a:cubicBezTo>
                    <a:pt x="47" y="102"/>
                    <a:pt x="48" y="102"/>
                    <a:pt x="49" y="102"/>
                  </a:cubicBezTo>
                  <a:cubicBezTo>
                    <a:pt x="51" y="102"/>
                    <a:pt x="52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6" y="101"/>
                    <a:pt x="56" y="101"/>
                    <a:pt x="57" y="100"/>
                  </a:cubicBezTo>
                  <a:cubicBezTo>
                    <a:pt x="57" y="100"/>
                    <a:pt x="58" y="99"/>
                    <a:pt x="58" y="98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7"/>
                    <a:pt x="60" y="96"/>
                    <a:pt x="60" y="96"/>
                  </a:cubicBezTo>
                  <a:cubicBezTo>
                    <a:pt x="61" y="93"/>
                    <a:pt x="62" y="91"/>
                    <a:pt x="63" y="88"/>
                  </a:cubicBezTo>
                  <a:cubicBezTo>
                    <a:pt x="63" y="86"/>
                    <a:pt x="64" y="83"/>
                    <a:pt x="65" y="81"/>
                  </a:cubicBezTo>
                  <a:cubicBezTo>
                    <a:pt x="66" y="79"/>
                    <a:pt x="66" y="77"/>
                    <a:pt x="67" y="74"/>
                  </a:cubicBezTo>
                  <a:cubicBezTo>
                    <a:pt x="69" y="70"/>
                    <a:pt x="70" y="65"/>
                    <a:pt x="72" y="61"/>
                  </a:cubicBezTo>
                  <a:cubicBezTo>
                    <a:pt x="75" y="52"/>
                    <a:pt x="77" y="43"/>
                    <a:pt x="80" y="34"/>
                  </a:cubicBezTo>
                  <a:cubicBezTo>
                    <a:pt x="81" y="32"/>
                    <a:pt x="82" y="30"/>
                    <a:pt x="82" y="28"/>
                  </a:cubicBezTo>
                  <a:cubicBezTo>
                    <a:pt x="83" y="26"/>
                    <a:pt x="83" y="23"/>
                    <a:pt x="82" y="20"/>
                  </a:cubicBezTo>
                  <a:cubicBezTo>
                    <a:pt x="81" y="20"/>
                    <a:pt x="81" y="19"/>
                    <a:pt x="80" y="19"/>
                  </a:cubicBezTo>
                  <a:close/>
                  <a:moveTo>
                    <a:pt x="11" y="79"/>
                  </a:moveTo>
                  <a:cubicBezTo>
                    <a:pt x="11" y="78"/>
                    <a:pt x="10" y="78"/>
                    <a:pt x="10" y="78"/>
                  </a:cubicBezTo>
                  <a:cubicBezTo>
                    <a:pt x="10" y="78"/>
                    <a:pt x="10" y="77"/>
                    <a:pt x="11" y="76"/>
                  </a:cubicBezTo>
                  <a:cubicBezTo>
                    <a:pt x="11" y="75"/>
                    <a:pt x="12" y="73"/>
                    <a:pt x="13" y="71"/>
                  </a:cubicBezTo>
                  <a:cubicBezTo>
                    <a:pt x="13" y="69"/>
                    <a:pt x="14" y="68"/>
                    <a:pt x="15" y="66"/>
                  </a:cubicBezTo>
                  <a:cubicBezTo>
                    <a:pt x="15" y="64"/>
                    <a:pt x="16" y="61"/>
                    <a:pt x="17" y="58"/>
                  </a:cubicBezTo>
                  <a:cubicBezTo>
                    <a:pt x="20" y="50"/>
                    <a:pt x="23" y="40"/>
                    <a:pt x="26" y="32"/>
                  </a:cubicBezTo>
                  <a:cubicBezTo>
                    <a:pt x="28" y="26"/>
                    <a:pt x="30" y="20"/>
                    <a:pt x="32" y="14"/>
                  </a:cubicBezTo>
                  <a:cubicBezTo>
                    <a:pt x="33" y="12"/>
                    <a:pt x="33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7" y="10"/>
                    <a:pt x="38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38" y="20"/>
                    <a:pt x="35" y="29"/>
                    <a:pt x="32" y="37"/>
                  </a:cubicBezTo>
                  <a:cubicBezTo>
                    <a:pt x="29" y="46"/>
                    <a:pt x="27" y="55"/>
                    <a:pt x="24" y="64"/>
                  </a:cubicBezTo>
                  <a:cubicBezTo>
                    <a:pt x="23" y="68"/>
                    <a:pt x="22" y="71"/>
                    <a:pt x="21" y="74"/>
                  </a:cubicBezTo>
                  <a:cubicBezTo>
                    <a:pt x="20" y="76"/>
                    <a:pt x="19" y="79"/>
                    <a:pt x="18" y="82"/>
                  </a:cubicBezTo>
                  <a:cubicBezTo>
                    <a:pt x="17" y="81"/>
                    <a:pt x="16" y="81"/>
                    <a:pt x="15" y="80"/>
                  </a:cubicBezTo>
                  <a:cubicBezTo>
                    <a:pt x="13" y="80"/>
                    <a:pt x="12" y="79"/>
                    <a:pt x="11" y="79"/>
                  </a:cubicBezTo>
                  <a:close/>
                  <a:moveTo>
                    <a:pt x="72" y="29"/>
                  </a:moveTo>
                  <a:cubicBezTo>
                    <a:pt x="71" y="31"/>
                    <a:pt x="71" y="33"/>
                    <a:pt x="70" y="36"/>
                  </a:cubicBezTo>
                  <a:cubicBezTo>
                    <a:pt x="69" y="40"/>
                    <a:pt x="67" y="45"/>
                    <a:pt x="66" y="49"/>
                  </a:cubicBezTo>
                  <a:cubicBezTo>
                    <a:pt x="64" y="54"/>
                    <a:pt x="63" y="58"/>
                    <a:pt x="61" y="62"/>
                  </a:cubicBezTo>
                  <a:cubicBezTo>
                    <a:pt x="60" y="67"/>
                    <a:pt x="58" y="71"/>
                    <a:pt x="57" y="76"/>
                  </a:cubicBezTo>
                  <a:cubicBezTo>
                    <a:pt x="55" y="81"/>
                    <a:pt x="54" y="85"/>
                    <a:pt x="52" y="90"/>
                  </a:cubicBezTo>
                  <a:cubicBezTo>
                    <a:pt x="52" y="91"/>
                    <a:pt x="51" y="92"/>
                    <a:pt x="51" y="93"/>
                  </a:cubicBezTo>
                  <a:cubicBezTo>
                    <a:pt x="50" y="93"/>
                    <a:pt x="49" y="92"/>
                    <a:pt x="48" y="92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2" y="90"/>
                    <a:pt x="39" y="89"/>
                    <a:pt x="37" y="88"/>
                  </a:cubicBezTo>
                  <a:cubicBezTo>
                    <a:pt x="34" y="87"/>
                    <a:pt x="32" y="87"/>
                    <a:pt x="29" y="86"/>
                  </a:cubicBezTo>
                  <a:cubicBezTo>
                    <a:pt x="28" y="85"/>
                    <a:pt x="28" y="85"/>
                    <a:pt x="27" y="85"/>
                  </a:cubicBezTo>
                  <a:cubicBezTo>
                    <a:pt x="28" y="83"/>
                    <a:pt x="28" y="81"/>
                    <a:pt x="29" y="79"/>
                  </a:cubicBezTo>
                  <a:cubicBezTo>
                    <a:pt x="30" y="77"/>
                    <a:pt x="30" y="75"/>
                    <a:pt x="31" y="73"/>
                  </a:cubicBezTo>
                  <a:cubicBezTo>
                    <a:pt x="33" y="68"/>
                    <a:pt x="34" y="63"/>
                    <a:pt x="36" y="58"/>
                  </a:cubicBezTo>
                  <a:cubicBezTo>
                    <a:pt x="37" y="54"/>
                    <a:pt x="38" y="50"/>
                    <a:pt x="40" y="45"/>
                  </a:cubicBezTo>
                  <a:cubicBezTo>
                    <a:pt x="41" y="40"/>
                    <a:pt x="42" y="36"/>
                    <a:pt x="44" y="31"/>
                  </a:cubicBezTo>
                  <a:cubicBezTo>
                    <a:pt x="46" y="26"/>
                    <a:pt x="47" y="20"/>
                    <a:pt x="49" y="15"/>
                  </a:cubicBezTo>
                  <a:cubicBezTo>
                    <a:pt x="52" y="16"/>
                    <a:pt x="55" y="17"/>
                    <a:pt x="57" y="18"/>
                  </a:cubicBezTo>
                  <a:cubicBezTo>
                    <a:pt x="60" y="19"/>
                    <a:pt x="63" y="20"/>
                    <a:pt x="66" y="21"/>
                  </a:cubicBezTo>
                  <a:cubicBezTo>
                    <a:pt x="69" y="22"/>
                    <a:pt x="71" y="23"/>
                    <a:pt x="73" y="25"/>
                  </a:cubicBezTo>
                  <a:cubicBezTo>
                    <a:pt x="73" y="26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2" name="Freeform 95">
              <a:extLst>
                <a:ext uri="{FF2B5EF4-FFF2-40B4-BE49-F238E27FC236}">
                  <a16:creationId xmlns:a16="http://schemas.microsoft.com/office/drawing/2014/main" id="{EBE64372-D57D-41AD-A6CF-2B458FF7A8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7100" y="3416301"/>
              <a:ext cx="53975" cy="57150"/>
            </a:xfrm>
            <a:custGeom>
              <a:avLst/>
              <a:gdLst>
                <a:gd name="T0" fmla="*/ 28 w 32"/>
                <a:gd name="T1" fmla="*/ 6 h 33"/>
                <a:gd name="T2" fmla="*/ 26 w 32"/>
                <a:gd name="T3" fmla="*/ 5 h 33"/>
                <a:gd name="T4" fmla="*/ 24 w 32"/>
                <a:gd name="T5" fmla="*/ 3 h 33"/>
                <a:gd name="T6" fmla="*/ 20 w 32"/>
                <a:gd name="T7" fmla="*/ 1 h 33"/>
                <a:gd name="T8" fmla="*/ 16 w 32"/>
                <a:gd name="T9" fmla="*/ 0 h 33"/>
                <a:gd name="T10" fmla="*/ 12 w 32"/>
                <a:gd name="T11" fmla="*/ 1 h 33"/>
                <a:gd name="T12" fmla="*/ 8 w 32"/>
                <a:gd name="T13" fmla="*/ 2 h 33"/>
                <a:gd name="T14" fmla="*/ 6 w 32"/>
                <a:gd name="T15" fmla="*/ 4 h 33"/>
                <a:gd name="T16" fmla="*/ 4 w 32"/>
                <a:gd name="T17" fmla="*/ 7 h 33"/>
                <a:gd name="T18" fmla="*/ 2 w 32"/>
                <a:gd name="T19" fmla="*/ 10 h 33"/>
                <a:gd name="T20" fmla="*/ 1 w 32"/>
                <a:gd name="T21" fmla="*/ 12 h 33"/>
                <a:gd name="T22" fmla="*/ 0 w 32"/>
                <a:gd name="T23" fmla="*/ 16 h 33"/>
                <a:gd name="T24" fmla="*/ 0 w 32"/>
                <a:gd name="T25" fmla="*/ 17 h 33"/>
                <a:gd name="T26" fmla="*/ 0 w 32"/>
                <a:gd name="T27" fmla="*/ 22 h 33"/>
                <a:gd name="T28" fmla="*/ 2 w 32"/>
                <a:gd name="T29" fmla="*/ 25 h 33"/>
                <a:gd name="T30" fmla="*/ 4 w 32"/>
                <a:gd name="T31" fmla="*/ 29 h 33"/>
                <a:gd name="T32" fmla="*/ 7 w 32"/>
                <a:gd name="T33" fmla="*/ 31 h 33"/>
                <a:gd name="T34" fmla="*/ 12 w 32"/>
                <a:gd name="T35" fmla="*/ 33 h 33"/>
                <a:gd name="T36" fmla="*/ 19 w 32"/>
                <a:gd name="T37" fmla="*/ 33 h 33"/>
                <a:gd name="T38" fmla="*/ 22 w 32"/>
                <a:gd name="T39" fmla="*/ 32 h 33"/>
                <a:gd name="T40" fmla="*/ 26 w 32"/>
                <a:gd name="T41" fmla="*/ 29 h 33"/>
                <a:gd name="T42" fmla="*/ 29 w 32"/>
                <a:gd name="T43" fmla="*/ 25 h 33"/>
                <a:gd name="T44" fmla="*/ 32 w 32"/>
                <a:gd name="T45" fmla="*/ 17 h 33"/>
                <a:gd name="T46" fmla="*/ 30 w 32"/>
                <a:gd name="T47" fmla="*/ 9 h 33"/>
                <a:gd name="T48" fmla="*/ 28 w 32"/>
                <a:gd name="T49" fmla="*/ 6 h 33"/>
                <a:gd name="T50" fmla="*/ 22 w 32"/>
                <a:gd name="T51" fmla="*/ 19 h 33"/>
                <a:gd name="T52" fmla="*/ 21 w 32"/>
                <a:gd name="T53" fmla="*/ 21 h 33"/>
                <a:gd name="T54" fmla="*/ 19 w 32"/>
                <a:gd name="T55" fmla="*/ 23 h 33"/>
                <a:gd name="T56" fmla="*/ 18 w 32"/>
                <a:gd name="T57" fmla="*/ 23 h 33"/>
                <a:gd name="T58" fmla="*/ 16 w 32"/>
                <a:gd name="T59" fmla="*/ 24 h 33"/>
                <a:gd name="T60" fmla="*/ 14 w 32"/>
                <a:gd name="T61" fmla="*/ 24 h 33"/>
                <a:gd name="T62" fmla="*/ 13 w 32"/>
                <a:gd name="T63" fmla="*/ 24 h 33"/>
                <a:gd name="T64" fmla="*/ 11 w 32"/>
                <a:gd name="T65" fmla="*/ 22 h 33"/>
                <a:gd name="T66" fmla="*/ 10 w 32"/>
                <a:gd name="T67" fmla="*/ 22 h 33"/>
                <a:gd name="T68" fmla="*/ 10 w 32"/>
                <a:gd name="T69" fmla="*/ 21 h 33"/>
                <a:gd name="T70" fmla="*/ 9 w 32"/>
                <a:gd name="T71" fmla="*/ 20 h 33"/>
                <a:gd name="T72" fmla="*/ 9 w 32"/>
                <a:gd name="T73" fmla="*/ 18 h 33"/>
                <a:gd name="T74" fmla="*/ 10 w 32"/>
                <a:gd name="T75" fmla="*/ 16 h 33"/>
                <a:gd name="T76" fmla="*/ 10 w 32"/>
                <a:gd name="T77" fmla="*/ 15 h 33"/>
                <a:gd name="T78" fmla="*/ 12 w 32"/>
                <a:gd name="T79" fmla="*/ 11 h 33"/>
                <a:gd name="T80" fmla="*/ 13 w 32"/>
                <a:gd name="T81" fmla="*/ 10 h 33"/>
                <a:gd name="T82" fmla="*/ 14 w 32"/>
                <a:gd name="T83" fmla="*/ 10 h 33"/>
                <a:gd name="T84" fmla="*/ 15 w 32"/>
                <a:gd name="T85" fmla="*/ 9 h 33"/>
                <a:gd name="T86" fmla="*/ 16 w 32"/>
                <a:gd name="T87" fmla="*/ 9 h 33"/>
                <a:gd name="T88" fmla="*/ 17 w 32"/>
                <a:gd name="T89" fmla="*/ 10 h 33"/>
                <a:gd name="T90" fmla="*/ 20 w 32"/>
                <a:gd name="T91" fmla="*/ 11 h 33"/>
                <a:gd name="T92" fmla="*/ 21 w 32"/>
                <a:gd name="T93" fmla="*/ 13 h 33"/>
                <a:gd name="T94" fmla="*/ 22 w 32"/>
                <a:gd name="T95" fmla="*/ 14 h 33"/>
                <a:gd name="T96" fmla="*/ 23 w 32"/>
                <a:gd name="T97" fmla="*/ 16 h 33"/>
                <a:gd name="T98" fmla="*/ 23 w 32"/>
                <a:gd name="T99" fmla="*/ 18 h 33"/>
                <a:gd name="T100" fmla="*/ 22 w 32"/>
                <a:gd name="T10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3">
                  <a:moveTo>
                    <a:pt x="28" y="6"/>
                  </a:moveTo>
                  <a:cubicBezTo>
                    <a:pt x="27" y="5"/>
                    <a:pt x="27" y="5"/>
                    <a:pt x="26" y="5"/>
                  </a:cubicBezTo>
                  <a:cubicBezTo>
                    <a:pt x="26" y="4"/>
                    <a:pt x="25" y="4"/>
                    <a:pt x="24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1" y="23"/>
                    <a:pt x="1" y="24"/>
                    <a:pt x="2" y="25"/>
                  </a:cubicBezTo>
                  <a:cubicBezTo>
                    <a:pt x="2" y="27"/>
                    <a:pt x="3" y="28"/>
                    <a:pt x="4" y="29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9" y="32"/>
                    <a:pt x="11" y="33"/>
                    <a:pt x="12" y="33"/>
                  </a:cubicBezTo>
                  <a:cubicBezTo>
                    <a:pt x="15" y="33"/>
                    <a:pt x="17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1"/>
                    <a:pt x="25" y="30"/>
                    <a:pt x="26" y="29"/>
                  </a:cubicBezTo>
                  <a:cubicBezTo>
                    <a:pt x="27" y="28"/>
                    <a:pt x="28" y="27"/>
                    <a:pt x="29" y="25"/>
                  </a:cubicBezTo>
                  <a:cubicBezTo>
                    <a:pt x="31" y="23"/>
                    <a:pt x="32" y="20"/>
                    <a:pt x="32" y="17"/>
                  </a:cubicBezTo>
                  <a:cubicBezTo>
                    <a:pt x="32" y="14"/>
                    <a:pt x="31" y="11"/>
                    <a:pt x="30" y="9"/>
                  </a:cubicBezTo>
                  <a:cubicBezTo>
                    <a:pt x="29" y="8"/>
                    <a:pt x="29" y="7"/>
                    <a:pt x="28" y="6"/>
                  </a:cubicBezTo>
                  <a:close/>
                  <a:moveTo>
                    <a:pt x="22" y="19"/>
                  </a:moveTo>
                  <a:cubicBezTo>
                    <a:pt x="22" y="19"/>
                    <a:pt x="22" y="20"/>
                    <a:pt x="21" y="21"/>
                  </a:cubicBezTo>
                  <a:cubicBezTo>
                    <a:pt x="21" y="21"/>
                    <a:pt x="20" y="22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17" y="24"/>
                    <a:pt x="16" y="24"/>
                  </a:cubicBezTo>
                  <a:cubicBezTo>
                    <a:pt x="15" y="24"/>
                    <a:pt x="15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2" y="23"/>
                    <a:pt x="12" y="23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5" y="9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2" y="13"/>
                    <a:pt x="22" y="14"/>
                    <a:pt x="22" y="14"/>
                  </a:cubicBezTo>
                  <a:cubicBezTo>
                    <a:pt x="22" y="15"/>
                    <a:pt x="22" y="15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3" name="Freeform 96">
              <a:extLst>
                <a:ext uri="{FF2B5EF4-FFF2-40B4-BE49-F238E27FC236}">
                  <a16:creationId xmlns:a16="http://schemas.microsoft.com/office/drawing/2014/main" id="{79FBD677-800E-41AE-8ADD-7D15EFF21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3065463"/>
              <a:ext cx="298450" cy="269875"/>
            </a:xfrm>
            <a:custGeom>
              <a:avLst/>
              <a:gdLst>
                <a:gd name="T0" fmla="*/ 173 w 175"/>
                <a:gd name="T1" fmla="*/ 45 h 157"/>
                <a:gd name="T2" fmla="*/ 163 w 175"/>
                <a:gd name="T3" fmla="*/ 49 h 157"/>
                <a:gd name="T4" fmla="*/ 156 w 175"/>
                <a:gd name="T5" fmla="*/ 53 h 157"/>
                <a:gd name="T6" fmla="*/ 128 w 175"/>
                <a:gd name="T7" fmla="*/ 28 h 157"/>
                <a:gd name="T8" fmla="*/ 116 w 175"/>
                <a:gd name="T9" fmla="*/ 17 h 157"/>
                <a:gd name="T10" fmla="*/ 125 w 175"/>
                <a:gd name="T11" fmla="*/ 4 h 157"/>
                <a:gd name="T12" fmla="*/ 120 w 175"/>
                <a:gd name="T13" fmla="*/ 0 h 157"/>
                <a:gd name="T14" fmla="*/ 108 w 175"/>
                <a:gd name="T15" fmla="*/ 13 h 157"/>
                <a:gd name="T16" fmla="*/ 97 w 175"/>
                <a:gd name="T17" fmla="*/ 33 h 157"/>
                <a:gd name="T18" fmla="*/ 93 w 175"/>
                <a:gd name="T19" fmla="*/ 55 h 157"/>
                <a:gd name="T20" fmla="*/ 90 w 175"/>
                <a:gd name="T21" fmla="*/ 76 h 157"/>
                <a:gd name="T22" fmla="*/ 60 w 175"/>
                <a:gd name="T23" fmla="*/ 80 h 157"/>
                <a:gd name="T24" fmla="*/ 2 w 175"/>
                <a:gd name="T25" fmla="*/ 114 h 157"/>
                <a:gd name="T26" fmla="*/ 1 w 175"/>
                <a:gd name="T27" fmla="*/ 121 h 157"/>
                <a:gd name="T28" fmla="*/ 13 w 175"/>
                <a:gd name="T29" fmla="*/ 117 h 157"/>
                <a:gd name="T30" fmla="*/ 41 w 175"/>
                <a:gd name="T31" fmla="*/ 128 h 157"/>
                <a:gd name="T32" fmla="*/ 66 w 175"/>
                <a:gd name="T33" fmla="*/ 140 h 157"/>
                <a:gd name="T34" fmla="*/ 73 w 175"/>
                <a:gd name="T35" fmla="*/ 147 h 157"/>
                <a:gd name="T36" fmla="*/ 70 w 175"/>
                <a:gd name="T37" fmla="*/ 152 h 157"/>
                <a:gd name="T38" fmla="*/ 79 w 175"/>
                <a:gd name="T39" fmla="*/ 155 h 157"/>
                <a:gd name="T40" fmla="*/ 96 w 175"/>
                <a:gd name="T41" fmla="*/ 115 h 157"/>
                <a:gd name="T42" fmla="*/ 106 w 175"/>
                <a:gd name="T43" fmla="*/ 85 h 157"/>
                <a:gd name="T44" fmla="*/ 148 w 175"/>
                <a:gd name="T45" fmla="*/ 71 h 157"/>
                <a:gd name="T46" fmla="*/ 78 w 175"/>
                <a:gd name="T47" fmla="*/ 86 h 157"/>
                <a:gd name="T48" fmla="*/ 89 w 175"/>
                <a:gd name="T49" fmla="*/ 99 h 157"/>
                <a:gd name="T50" fmla="*/ 76 w 175"/>
                <a:gd name="T51" fmla="*/ 98 h 157"/>
                <a:gd name="T52" fmla="*/ 78 w 175"/>
                <a:gd name="T53" fmla="*/ 86 h 157"/>
                <a:gd name="T54" fmla="*/ 70 w 175"/>
                <a:gd name="T55" fmla="*/ 105 h 157"/>
                <a:gd name="T56" fmla="*/ 86 w 175"/>
                <a:gd name="T57" fmla="*/ 115 h 157"/>
                <a:gd name="T58" fmla="*/ 80 w 175"/>
                <a:gd name="T59" fmla="*/ 120 h 157"/>
                <a:gd name="T60" fmla="*/ 44 w 175"/>
                <a:gd name="T61" fmla="*/ 100 h 157"/>
                <a:gd name="T62" fmla="*/ 54 w 175"/>
                <a:gd name="T63" fmla="*/ 92 h 157"/>
                <a:gd name="T64" fmla="*/ 54 w 175"/>
                <a:gd name="T65" fmla="*/ 124 h 157"/>
                <a:gd name="T66" fmla="*/ 22 w 175"/>
                <a:gd name="T67" fmla="*/ 109 h 157"/>
                <a:gd name="T68" fmla="*/ 41 w 175"/>
                <a:gd name="T69" fmla="*/ 109 h 157"/>
                <a:gd name="T70" fmla="*/ 68 w 175"/>
                <a:gd name="T71" fmla="*/ 124 h 157"/>
                <a:gd name="T72" fmla="*/ 79 w 175"/>
                <a:gd name="T73" fmla="*/ 136 h 157"/>
                <a:gd name="T74" fmla="*/ 101 w 175"/>
                <a:gd name="T75" fmla="*/ 76 h 157"/>
                <a:gd name="T76" fmla="*/ 108 w 175"/>
                <a:gd name="T77" fmla="*/ 71 h 157"/>
                <a:gd name="T78" fmla="*/ 123 w 175"/>
                <a:gd name="T79" fmla="*/ 71 h 157"/>
                <a:gd name="T80" fmla="*/ 122 w 175"/>
                <a:gd name="T81" fmla="*/ 70 h 157"/>
                <a:gd name="T82" fmla="*/ 112 w 175"/>
                <a:gd name="T83" fmla="*/ 63 h 157"/>
                <a:gd name="T84" fmla="*/ 102 w 175"/>
                <a:gd name="T85" fmla="*/ 50 h 157"/>
                <a:gd name="T86" fmla="*/ 130 w 175"/>
                <a:gd name="T87" fmla="*/ 65 h 157"/>
                <a:gd name="T88" fmla="*/ 123 w 175"/>
                <a:gd name="T89" fmla="*/ 71 h 157"/>
                <a:gd name="T90" fmla="*/ 142 w 175"/>
                <a:gd name="T91" fmla="*/ 62 h 157"/>
                <a:gd name="T92" fmla="*/ 142 w 175"/>
                <a:gd name="T93" fmla="*/ 61 h 157"/>
                <a:gd name="T94" fmla="*/ 106 w 175"/>
                <a:gd name="T95" fmla="*/ 38 h 157"/>
                <a:gd name="T96" fmla="*/ 122 w 175"/>
                <a:gd name="T97" fmla="*/ 35 h 157"/>
                <a:gd name="T98" fmla="*/ 149 w 175"/>
                <a:gd name="T99" fmla="*/ 6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157">
                  <a:moveTo>
                    <a:pt x="172" y="53"/>
                  </a:moveTo>
                  <a:cubicBezTo>
                    <a:pt x="173" y="52"/>
                    <a:pt x="173" y="52"/>
                    <a:pt x="173" y="51"/>
                  </a:cubicBezTo>
                  <a:cubicBezTo>
                    <a:pt x="175" y="49"/>
                    <a:pt x="175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1" y="43"/>
                    <a:pt x="168" y="43"/>
                    <a:pt x="166" y="45"/>
                  </a:cubicBezTo>
                  <a:cubicBezTo>
                    <a:pt x="165" y="47"/>
                    <a:pt x="164" y="48"/>
                    <a:pt x="163" y="49"/>
                  </a:cubicBezTo>
                  <a:cubicBezTo>
                    <a:pt x="162" y="50"/>
                    <a:pt x="161" y="51"/>
                    <a:pt x="161" y="51"/>
                  </a:cubicBezTo>
                  <a:cubicBezTo>
                    <a:pt x="159" y="52"/>
                    <a:pt x="158" y="53"/>
                    <a:pt x="157" y="54"/>
                  </a:cubicBezTo>
                  <a:cubicBezTo>
                    <a:pt x="157" y="54"/>
                    <a:pt x="156" y="53"/>
                    <a:pt x="156" y="53"/>
                  </a:cubicBezTo>
                  <a:cubicBezTo>
                    <a:pt x="153" y="51"/>
                    <a:pt x="150" y="48"/>
                    <a:pt x="148" y="46"/>
                  </a:cubicBezTo>
                  <a:cubicBezTo>
                    <a:pt x="144" y="43"/>
                    <a:pt x="141" y="40"/>
                    <a:pt x="138" y="38"/>
                  </a:cubicBezTo>
                  <a:cubicBezTo>
                    <a:pt x="134" y="35"/>
                    <a:pt x="131" y="31"/>
                    <a:pt x="128" y="28"/>
                  </a:cubicBezTo>
                  <a:cubicBezTo>
                    <a:pt x="124" y="25"/>
                    <a:pt x="120" y="21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7" y="17"/>
                    <a:pt x="117" y="16"/>
                  </a:cubicBezTo>
                  <a:cubicBezTo>
                    <a:pt x="119" y="13"/>
                    <a:pt x="122" y="10"/>
                    <a:pt x="124" y="8"/>
                  </a:cubicBezTo>
                  <a:cubicBezTo>
                    <a:pt x="125" y="7"/>
                    <a:pt x="125" y="5"/>
                    <a:pt x="125" y="4"/>
                  </a:cubicBezTo>
                  <a:cubicBezTo>
                    <a:pt x="125" y="3"/>
                    <a:pt x="124" y="2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2"/>
                  </a:cubicBezTo>
                  <a:cubicBezTo>
                    <a:pt x="115" y="4"/>
                    <a:pt x="113" y="6"/>
                    <a:pt x="112" y="8"/>
                  </a:cubicBezTo>
                  <a:cubicBezTo>
                    <a:pt x="110" y="9"/>
                    <a:pt x="109" y="11"/>
                    <a:pt x="108" y="13"/>
                  </a:cubicBezTo>
                  <a:cubicBezTo>
                    <a:pt x="106" y="15"/>
                    <a:pt x="105" y="17"/>
                    <a:pt x="104" y="19"/>
                  </a:cubicBezTo>
                  <a:cubicBezTo>
                    <a:pt x="102" y="22"/>
                    <a:pt x="101" y="24"/>
                    <a:pt x="100" y="27"/>
                  </a:cubicBezTo>
                  <a:cubicBezTo>
                    <a:pt x="99" y="29"/>
                    <a:pt x="98" y="31"/>
                    <a:pt x="97" y="33"/>
                  </a:cubicBezTo>
                  <a:cubicBezTo>
                    <a:pt x="96" y="36"/>
                    <a:pt x="95" y="38"/>
                    <a:pt x="95" y="41"/>
                  </a:cubicBezTo>
                  <a:cubicBezTo>
                    <a:pt x="94" y="43"/>
                    <a:pt x="94" y="46"/>
                    <a:pt x="93" y="48"/>
                  </a:cubicBezTo>
                  <a:cubicBezTo>
                    <a:pt x="93" y="50"/>
                    <a:pt x="93" y="53"/>
                    <a:pt x="93" y="55"/>
                  </a:cubicBezTo>
                  <a:cubicBezTo>
                    <a:pt x="92" y="60"/>
                    <a:pt x="92" y="65"/>
                    <a:pt x="92" y="70"/>
                  </a:cubicBezTo>
                  <a:cubicBezTo>
                    <a:pt x="92" y="72"/>
                    <a:pt x="92" y="74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5" y="76"/>
                    <a:pt x="80" y="77"/>
                    <a:pt x="75" y="77"/>
                  </a:cubicBezTo>
                  <a:cubicBezTo>
                    <a:pt x="73" y="78"/>
                    <a:pt x="71" y="78"/>
                    <a:pt x="69" y="79"/>
                  </a:cubicBezTo>
                  <a:cubicBezTo>
                    <a:pt x="66" y="79"/>
                    <a:pt x="63" y="80"/>
                    <a:pt x="60" y="80"/>
                  </a:cubicBezTo>
                  <a:cubicBezTo>
                    <a:pt x="51" y="83"/>
                    <a:pt x="42" y="87"/>
                    <a:pt x="33" y="91"/>
                  </a:cubicBezTo>
                  <a:cubicBezTo>
                    <a:pt x="24" y="96"/>
                    <a:pt x="16" y="101"/>
                    <a:pt x="9" y="108"/>
                  </a:cubicBezTo>
                  <a:cubicBezTo>
                    <a:pt x="6" y="110"/>
                    <a:pt x="4" y="112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3" y="123"/>
                    <a:pt x="6" y="123"/>
                    <a:pt x="8" y="122"/>
                  </a:cubicBezTo>
                  <a:cubicBezTo>
                    <a:pt x="9" y="121"/>
                    <a:pt x="10" y="120"/>
                    <a:pt x="11" y="119"/>
                  </a:cubicBezTo>
                  <a:cubicBezTo>
                    <a:pt x="11" y="118"/>
                    <a:pt x="12" y="117"/>
                    <a:pt x="13" y="117"/>
                  </a:cubicBezTo>
                  <a:cubicBezTo>
                    <a:pt x="13" y="117"/>
                    <a:pt x="13" y="116"/>
                    <a:pt x="13" y="116"/>
                  </a:cubicBezTo>
                  <a:cubicBezTo>
                    <a:pt x="18" y="118"/>
                    <a:pt x="23" y="120"/>
                    <a:pt x="27" y="122"/>
                  </a:cubicBezTo>
                  <a:cubicBezTo>
                    <a:pt x="32" y="124"/>
                    <a:pt x="36" y="126"/>
                    <a:pt x="41" y="128"/>
                  </a:cubicBezTo>
                  <a:cubicBezTo>
                    <a:pt x="45" y="130"/>
                    <a:pt x="49" y="132"/>
                    <a:pt x="54" y="134"/>
                  </a:cubicBezTo>
                  <a:cubicBezTo>
                    <a:pt x="56" y="135"/>
                    <a:pt x="58" y="136"/>
                    <a:pt x="60" y="137"/>
                  </a:cubicBezTo>
                  <a:cubicBezTo>
                    <a:pt x="62" y="138"/>
                    <a:pt x="64" y="139"/>
                    <a:pt x="66" y="140"/>
                  </a:cubicBezTo>
                  <a:cubicBezTo>
                    <a:pt x="69" y="142"/>
                    <a:pt x="72" y="143"/>
                    <a:pt x="74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3" y="146"/>
                    <a:pt x="73" y="147"/>
                  </a:cubicBezTo>
                  <a:cubicBezTo>
                    <a:pt x="72" y="147"/>
                    <a:pt x="72" y="148"/>
                    <a:pt x="71" y="149"/>
                  </a:cubicBezTo>
                  <a:cubicBezTo>
                    <a:pt x="71" y="149"/>
                    <a:pt x="71" y="150"/>
                    <a:pt x="71" y="150"/>
                  </a:cubicBezTo>
                  <a:cubicBezTo>
                    <a:pt x="71" y="151"/>
                    <a:pt x="70" y="151"/>
                    <a:pt x="70" y="152"/>
                  </a:cubicBezTo>
                  <a:cubicBezTo>
                    <a:pt x="71" y="153"/>
                    <a:pt x="71" y="155"/>
                    <a:pt x="72" y="155"/>
                  </a:cubicBezTo>
                  <a:cubicBezTo>
                    <a:pt x="73" y="156"/>
                    <a:pt x="74" y="157"/>
                    <a:pt x="76" y="156"/>
                  </a:cubicBezTo>
                  <a:cubicBezTo>
                    <a:pt x="77" y="156"/>
                    <a:pt x="78" y="156"/>
                    <a:pt x="79" y="155"/>
                  </a:cubicBezTo>
                  <a:cubicBezTo>
                    <a:pt x="81" y="150"/>
                    <a:pt x="84" y="146"/>
                    <a:pt x="86" y="142"/>
                  </a:cubicBezTo>
                  <a:cubicBezTo>
                    <a:pt x="88" y="138"/>
                    <a:pt x="90" y="133"/>
                    <a:pt x="91" y="129"/>
                  </a:cubicBezTo>
                  <a:cubicBezTo>
                    <a:pt x="93" y="124"/>
                    <a:pt x="94" y="119"/>
                    <a:pt x="96" y="115"/>
                  </a:cubicBezTo>
                  <a:cubicBezTo>
                    <a:pt x="97" y="110"/>
                    <a:pt x="98" y="106"/>
                    <a:pt x="99" y="101"/>
                  </a:cubicBezTo>
                  <a:cubicBezTo>
                    <a:pt x="99" y="96"/>
                    <a:pt x="100" y="90"/>
                    <a:pt x="100" y="85"/>
                  </a:cubicBezTo>
                  <a:cubicBezTo>
                    <a:pt x="102" y="85"/>
                    <a:pt x="104" y="85"/>
                    <a:pt x="106" y="85"/>
                  </a:cubicBezTo>
                  <a:cubicBezTo>
                    <a:pt x="111" y="84"/>
                    <a:pt x="116" y="83"/>
                    <a:pt x="121" y="82"/>
                  </a:cubicBezTo>
                  <a:cubicBezTo>
                    <a:pt x="126" y="81"/>
                    <a:pt x="130" y="79"/>
                    <a:pt x="134" y="77"/>
                  </a:cubicBezTo>
                  <a:cubicBezTo>
                    <a:pt x="139" y="76"/>
                    <a:pt x="143" y="74"/>
                    <a:pt x="148" y="71"/>
                  </a:cubicBezTo>
                  <a:cubicBezTo>
                    <a:pt x="152" y="69"/>
                    <a:pt x="157" y="67"/>
                    <a:pt x="161" y="63"/>
                  </a:cubicBezTo>
                  <a:cubicBezTo>
                    <a:pt x="165" y="60"/>
                    <a:pt x="169" y="56"/>
                    <a:pt x="172" y="53"/>
                  </a:cubicBezTo>
                  <a:close/>
                  <a:moveTo>
                    <a:pt x="78" y="86"/>
                  </a:moveTo>
                  <a:cubicBezTo>
                    <a:pt x="82" y="86"/>
                    <a:pt x="87" y="85"/>
                    <a:pt x="91" y="85"/>
                  </a:cubicBezTo>
                  <a:cubicBezTo>
                    <a:pt x="91" y="87"/>
                    <a:pt x="91" y="90"/>
                    <a:pt x="90" y="92"/>
                  </a:cubicBezTo>
                  <a:cubicBezTo>
                    <a:pt x="90" y="94"/>
                    <a:pt x="90" y="97"/>
                    <a:pt x="89" y="99"/>
                  </a:cubicBezTo>
                  <a:cubicBezTo>
                    <a:pt x="89" y="102"/>
                    <a:pt x="89" y="104"/>
                    <a:pt x="88" y="107"/>
                  </a:cubicBezTo>
                  <a:cubicBezTo>
                    <a:pt x="86" y="105"/>
                    <a:pt x="85" y="104"/>
                    <a:pt x="83" y="103"/>
                  </a:cubicBezTo>
                  <a:cubicBezTo>
                    <a:pt x="81" y="101"/>
                    <a:pt x="78" y="100"/>
                    <a:pt x="76" y="98"/>
                  </a:cubicBezTo>
                  <a:cubicBezTo>
                    <a:pt x="73" y="96"/>
                    <a:pt x="71" y="94"/>
                    <a:pt x="69" y="92"/>
                  </a:cubicBezTo>
                  <a:cubicBezTo>
                    <a:pt x="67" y="91"/>
                    <a:pt x="66" y="90"/>
                    <a:pt x="65" y="89"/>
                  </a:cubicBezTo>
                  <a:cubicBezTo>
                    <a:pt x="69" y="88"/>
                    <a:pt x="74" y="87"/>
                    <a:pt x="78" y="86"/>
                  </a:cubicBezTo>
                  <a:close/>
                  <a:moveTo>
                    <a:pt x="54" y="92"/>
                  </a:moveTo>
                  <a:cubicBezTo>
                    <a:pt x="55" y="92"/>
                    <a:pt x="55" y="93"/>
                    <a:pt x="55" y="93"/>
                  </a:cubicBezTo>
                  <a:cubicBezTo>
                    <a:pt x="60" y="97"/>
                    <a:pt x="65" y="101"/>
                    <a:pt x="70" y="105"/>
                  </a:cubicBezTo>
                  <a:cubicBezTo>
                    <a:pt x="72" y="107"/>
                    <a:pt x="75" y="108"/>
                    <a:pt x="77" y="110"/>
                  </a:cubicBezTo>
                  <a:cubicBezTo>
                    <a:pt x="79" y="112"/>
                    <a:pt x="81" y="113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5" y="118"/>
                    <a:pt x="85" y="120"/>
                    <a:pt x="84" y="122"/>
                  </a:cubicBezTo>
                  <a:cubicBezTo>
                    <a:pt x="84" y="122"/>
                    <a:pt x="83" y="122"/>
                    <a:pt x="83" y="122"/>
                  </a:cubicBezTo>
                  <a:cubicBezTo>
                    <a:pt x="82" y="121"/>
                    <a:pt x="81" y="121"/>
                    <a:pt x="80" y="120"/>
                  </a:cubicBezTo>
                  <a:cubicBezTo>
                    <a:pt x="77" y="118"/>
                    <a:pt x="74" y="117"/>
                    <a:pt x="71" y="115"/>
                  </a:cubicBezTo>
                  <a:cubicBezTo>
                    <a:pt x="68" y="113"/>
                    <a:pt x="65" y="112"/>
                    <a:pt x="62" y="110"/>
                  </a:cubicBezTo>
                  <a:cubicBezTo>
                    <a:pt x="56" y="107"/>
                    <a:pt x="50" y="104"/>
                    <a:pt x="44" y="100"/>
                  </a:cubicBezTo>
                  <a:cubicBezTo>
                    <a:pt x="43" y="100"/>
                    <a:pt x="42" y="99"/>
                    <a:pt x="41" y="98"/>
                  </a:cubicBezTo>
                  <a:cubicBezTo>
                    <a:pt x="44" y="97"/>
                    <a:pt x="47" y="95"/>
                    <a:pt x="50" y="94"/>
                  </a:cubicBezTo>
                  <a:cubicBezTo>
                    <a:pt x="51" y="93"/>
                    <a:pt x="53" y="93"/>
                    <a:pt x="54" y="92"/>
                  </a:cubicBezTo>
                  <a:close/>
                  <a:moveTo>
                    <a:pt x="78" y="135"/>
                  </a:moveTo>
                  <a:cubicBezTo>
                    <a:pt x="74" y="134"/>
                    <a:pt x="70" y="132"/>
                    <a:pt x="66" y="130"/>
                  </a:cubicBezTo>
                  <a:cubicBezTo>
                    <a:pt x="62" y="128"/>
                    <a:pt x="58" y="126"/>
                    <a:pt x="54" y="124"/>
                  </a:cubicBezTo>
                  <a:cubicBezTo>
                    <a:pt x="49" y="122"/>
                    <a:pt x="45" y="119"/>
                    <a:pt x="41" y="118"/>
                  </a:cubicBezTo>
                  <a:cubicBezTo>
                    <a:pt x="36" y="116"/>
                    <a:pt x="32" y="114"/>
                    <a:pt x="27" y="112"/>
                  </a:cubicBezTo>
                  <a:cubicBezTo>
                    <a:pt x="26" y="111"/>
                    <a:pt x="24" y="110"/>
                    <a:pt x="22" y="109"/>
                  </a:cubicBezTo>
                  <a:cubicBezTo>
                    <a:pt x="22" y="109"/>
                    <a:pt x="23" y="108"/>
                    <a:pt x="24" y="108"/>
                  </a:cubicBezTo>
                  <a:cubicBezTo>
                    <a:pt x="26" y="106"/>
                    <a:pt x="29" y="105"/>
                    <a:pt x="32" y="103"/>
                  </a:cubicBezTo>
                  <a:cubicBezTo>
                    <a:pt x="35" y="105"/>
                    <a:pt x="38" y="107"/>
                    <a:pt x="41" y="109"/>
                  </a:cubicBezTo>
                  <a:cubicBezTo>
                    <a:pt x="44" y="111"/>
                    <a:pt x="48" y="113"/>
                    <a:pt x="51" y="114"/>
                  </a:cubicBezTo>
                  <a:cubicBezTo>
                    <a:pt x="54" y="116"/>
                    <a:pt x="57" y="118"/>
                    <a:pt x="60" y="119"/>
                  </a:cubicBezTo>
                  <a:cubicBezTo>
                    <a:pt x="63" y="121"/>
                    <a:pt x="66" y="122"/>
                    <a:pt x="68" y="124"/>
                  </a:cubicBezTo>
                  <a:cubicBezTo>
                    <a:pt x="72" y="126"/>
                    <a:pt x="76" y="128"/>
                    <a:pt x="79" y="130"/>
                  </a:cubicBezTo>
                  <a:cubicBezTo>
                    <a:pt x="80" y="131"/>
                    <a:pt x="80" y="131"/>
                    <a:pt x="81" y="131"/>
                  </a:cubicBezTo>
                  <a:cubicBezTo>
                    <a:pt x="80" y="133"/>
                    <a:pt x="79" y="134"/>
                    <a:pt x="79" y="136"/>
                  </a:cubicBezTo>
                  <a:cubicBezTo>
                    <a:pt x="78" y="136"/>
                    <a:pt x="78" y="135"/>
                    <a:pt x="78" y="135"/>
                  </a:cubicBezTo>
                  <a:close/>
                  <a:moveTo>
                    <a:pt x="104" y="75"/>
                  </a:moveTo>
                  <a:cubicBezTo>
                    <a:pt x="103" y="75"/>
                    <a:pt x="102" y="75"/>
                    <a:pt x="101" y="76"/>
                  </a:cubicBezTo>
                  <a:cubicBezTo>
                    <a:pt x="101" y="74"/>
                    <a:pt x="101" y="73"/>
                    <a:pt x="101" y="72"/>
                  </a:cubicBezTo>
                  <a:cubicBezTo>
                    <a:pt x="101" y="70"/>
                    <a:pt x="101" y="69"/>
                    <a:pt x="101" y="67"/>
                  </a:cubicBezTo>
                  <a:cubicBezTo>
                    <a:pt x="103" y="68"/>
                    <a:pt x="105" y="70"/>
                    <a:pt x="108" y="71"/>
                  </a:cubicBezTo>
                  <a:cubicBezTo>
                    <a:pt x="109" y="72"/>
                    <a:pt x="110" y="73"/>
                    <a:pt x="112" y="74"/>
                  </a:cubicBezTo>
                  <a:cubicBezTo>
                    <a:pt x="109" y="75"/>
                    <a:pt x="106" y="75"/>
                    <a:pt x="104" y="75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1"/>
                    <a:pt x="123" y="71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8"/>
                    <a:pt x="119" y="68"/>
                    <a:pt x="118" y="68"/>
                  </a:cubicBezTo>
                  <a:cubicBezTo>
                    <a:pt x="116" y="66"/>
                    <a:pt x="114" y="65"/>
                    <a:pt x="112" y="63"/>
                  </a:cubicBezTo>
                  <a:cubicBezTo>
                    <a:pt x="109" y="61"/>
                    <a:pt x="105" y="59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4"/>
                    <a:pt x="102" y="52"/>
                    <a:pt x="102" y="50"/>
                  </a:cubicBezTo>
                  <a:cubicBezTo>
                    <a:pt x="103" y="49"/>
                    <a:pt x="103" y="48"/>
                    <a:pt x="103" y="47"/>
                  </a:cubicBezTo>
                  <a:cubicBezTo>
                    <a:pt x="108" y="51"/>
                    <a:pt x="114" y="55"/>
                    <a:pt x="120" y="59"/>
                  </a:cubicBezTo>
                  <a:cubicBezTo>
                    <a:pt x="123" y="61"/>
                    <a:pt x="127" y="63"/>
                    <a:pt x="130" y="65"/>
                  </a:cubicBezTo>
                  <a:cubicBezTo>
                    <a:pt x="131" y="66"/>
                    <a:pt x="132" y="67"/>
                    <a:pt x="134" y="68"/>
                  </a:cubicBezTo>
                  <a:cubicBezTo>
                    <a:pt x="134" y="68"/>
                    <a:pt x="133" y="68"/>
                    <a:pt x="133" y="68"/>
                  </a:cubicBezTo>
                  <a:cubicBezTo>
                    <a:pt x="130" y="69"/>
                    <a:pt x="126" y="70"/>
                    <a:pt x="123" y="71"/>
                  </a:cubicBezTo>
                  <a:close/>
                  <a:moveTo>
                    <a:pt x="144" y="63"/>
                  </a:moveTo>
                  <a:cubicBezTo>
                    <a:pt x="143" y="63"/>
                    <a:pt x="143" y="63"/>
                    <a:pt x="143" y="62"/>
                  </a:cubicBezTo>
                  <a:cubicBezTo>
                    <a:pt x="143" y="62"/>
                    <a:pt x="143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6" y="58"/>
                    <a:pt x="131" y="55"/>
                    <a:pt x="126" y="51"/>
                  </a:cubicBezTo>
                  <a:cubicBezTo>
                    <a:pt x="119" y="47"/>
                    <a:pt x="112" y="43"/>
                    <a:pt x="106" y="38"/>
                  </a:cubicBezTo>
                  <a:cubicBezTo>
                    <a:pt x="106" y="38"/>
                    <a:pt x="105" y="38"/>
                    <a:pt x="105" y="38"/>
                  </a:cubicBezTo>
                  <a:cubicBezTo>
                    <a:pt x="107" y="34"/>
                    <a:pt x="109" y="29"/>
                    <a:pt x="111" y="25"/>
                  </a:cubicBezTo>
                  <a:cubicBezTo>
                    <a:pt x="115" y="29"/>
                    <a:pt x="118" y="32"/>
                    <a:pt x="122" y="35"/>
                  </a:cubicBezTo>
                  <a:cubicBezTo>
                    <a:pt x="125" y="39"/>
                    <a:pt x="128" y="42"/>
                    <a:pt x="132" y="45"/>
                  </a:cubicBezTo>
                  <a:cubicBezTo>
                    <a:pt x="135" y="48"/>
                    <a:pt x="138" y="51"/>
                    <a:pt x="142" y="53"/>
                  </a:cubicBezTo>
                  <a:cubicBezTo>
                    <a:pt x="144" y="55"/>
                    <a:pt x="147" y="58"/>
                    <a:pt x="149" y="60"/>
                  </a:cubicBezTo>
                  <a:cubicBezTo>
                    <a:pt x="149" y="60"/>
                    <a:pt x="148" y="61"/>
                    <a:pt x="148" y="61"/>
                  </a:cubicBezTo>
                  <a:cubicBezTo>
                    <a:pt x="146" y="62"/>
                    <a:pt x="145" y="62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4" name="Freeform 97">
              <a:extLst>
                <a:ext uri="{FF2B5EF4-FFF2-40B4-BE49-F238E27FC236}">
                  <a16:creationId xmlns:a16="http://schemas.microsoft.com/office/drawing/2014/main" id="{D73061DF-0E69-4411-8101-69C2FDA3B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788" y="2239963"/>
              <a:ext cx="266700" cy="412750"/>
            </a:xfrm>
            <a:custGeom>
              <a:avLst/>
              <a:gdLst>
                <a:gd name="T0" fmla="*/ 154 w 156"/>
                <a:gd name="T1" fmla="*/ 53 h 240"/>
                <a:gd name="T2" fmla="*/ 153 w 156"/>
                <a:gd name="T3" fmla="*/ 39 h 240"/>
                <a:gd name="T4" fmla="*/ 145 w 156"/>
                <a:gd name="T5" fmla="*/ 24 h 240"/>
                <a:gd name="T6" fmla="*/ 118 w 156"/>
                <a:gd name="T7" fmla="*/ 18 h 240"/>
                <a:gd name="T8" fmla="*/ 99 w 156"/>
                <a:gd name="T9" fmla="*/ 10 h 240"/>
                <a:gd name="T10" fmla="*/ 64 w 156"/>
                <a:gd name="T11" fmla="*/ 7 h 240"/>
                <a:gd name="T12" fmla="*/ 59 w 156"/>
                <a:gd name="T13" fmla="*/ 26 h 240"/>
                <a:gd name="T14" fmla="*/ 45 w 156"/>
                <a:gd name="T15" fmla="*/ 66 h 240"/>
                <a:gd name="T16" fmla="*/ 12 w 156"/>
                <a:gd name="T17" fmla="*/ 100 h 240"/>
                <a:gd name="T18" fmla="*/ 1 w 156"/>
                <a:gd name="T19" fmla="*/ 109 h 240"/>
                <a:gd name="T20" fmla="*/ 3 w 156"/>
                <a:gd name="T21" fmla="*/ 121 h 240"/>
                <a:gd name="T22" fmla="*/ 23 w 156"/>
                <a:gd name="T23" fmla="*/ 136 h 240"/>
                <a:gd name="T24" fmla="*/ 56 w 156"/>
                <a:gd name="T25" fmla="*/ 188 h 240"/>
                <a:gd name="T26" fmla="*/ 40 w 156"/>
                <a:gd name="T27" fmla="*/ 216 h 240"/>
                <a:gd name="T28" fmla="*/ 52 w 156"/>
                <a:gd name="T29" fmla="*/ 238 h 240"/>
                <a:gd name="T30" fmla="*/ 90 w 156"/>
                <a:gd name="T31" fmla="*/ 230 h 240"/>
                <a:gd name="T32" fmla="*/ 109 w 156"/>
                <a:gd name="T33" fmla="*/ 224 h 240"/>
                <a:gd name="T34" fmla="*/ 99 w 156"/>
                <a:gd name="T35" fmla="*/ 193 h 240"/>
                <a:gd name="T36" fmla="*/ 77 w 156"/>
                <a:gd name="T37" fmla="*/ 181 h 240"/>
                <a:gd name="T38" fmla="*/ 59 w 156"/>
                <a:gd name="T39" fmla="*/ 173 h 240"/>
                <a:gd name="T40" fmla="*/ 25 w 156"/>
                <a:gd name="T41" fmla="*/ 122 h 240"/>
                <a:gd name="T42" fmla="*/ 26 w 156"/>
                <a:gd name="T43" fmla="*/ 109 h 240"/>
                <a:gd name="T44" fmla="*/ 61 w 156"/>
                <a:gd name="T45" fmla="*/ 59 h 240"/>
                <a:gd name="T46" fmla="*/ 88 w 156"/>
                <a:gd name="T47" fmla="*/ 52 h 240"/>
                <a:gd name="T48" fmla="*/ 92 w 156"/>
                <a:gd name="T49" fmla="*/ 67 h 240"/>
                <a:gd name="T50" fmla="*/ 111 w 156"/>
                <a:gd name="T51" fmla="*/ 93 h 240"/>
                <a:gd name="T52" fmla="*/ 132 w 156"/>
                <a:gd name="T53" fmla="*/ 85 h 240"/>
                <a:gd name="T54" fmla="*/ 153 w 156"/>
                <a:gd name="T55" fmla="*/ 72 h 240"/>
                <a:gd name="T56" fmla="*/ 87 w 156"/>
                <a:gd name="T57" fmla="*/ 194 h 240"/>
                <a:gd name="T58" fmla="*/ 99 w 156"/>
                <a:gd name="T59" fmla="*/ 220 h 240"/>
                <a:gd name="T60" fmla="*/ 52 w 156"/>
                <a:gd name="T61" fmla="*/ 229 h 240"/>
                <a:gd name="T62" fmla="*/ 52 w 156"/>
                <a:gd name="T63" fmla="*/ 209 h 240"/>
                <a:gd name="T64" fmla="*/ 73 w 156"/>
                <a:gd name="T65" fmla="*/ 191 h 240"/>
                <a:gd name="T66" fmla="*/ 10 w 156"/>
                <a:gd name="T67" fmla="*/ 113 h 240"/>
                <a:gd name="T68" fmla="*/ 12 w 156"/>
                <a:gd name="T69" fmla="*/ 109 h 240"/>
                <a:gd name="T70" fmla="*/ 17 w 156"/>
                <a:gd name="T71" fmla="*/ 111 h 240"/>
                <a:gd name="T72" fmla="*/ 16 w 156"/>
                <a:gd name="T73" fmla="*/ 118 h 240"/>
                <a:gd name="T74" fmla="*/ 77 w 156"/>
                <a:gd name="T75" fmla="*/ 35 h 240"/>
                <a:gd name="T76" fmla="*/ 68 w 156"/>
                <a:gd name="T77" fmla="*/ 17 h 240"/>
                <a:gd name="T78" fmla="*/ 78 w 156"/>
                <a:gd name="T79" fmla="*/ 10 h 240"/>
                <a:gd name="T80" fmla="*/ 103 w 156"/>
                <a:gd name="T81" fmla="*/ 25 h 240"/>
                <a:gd name="T82" fmla="*/ 97 w 156"/>
                <a:gd name="T83" fmla="*/ 39 h 240"/>
                <a:gd name="T84" fmla="*/ 115 w 156"/>
                <a:gd name="T85" fmla="*/ 79 h 240"/>
                <a:gd name="T86" fmla="*/ 102 w 156"/>
                <a:gd name="T87" fmla="*/ 69 h 240"/>
                <a:gd name="T88" fmla="*/ 102 w 156"/>
                <a:gd name="T89" fmla="*/ 52 h 240"/>
                <a:gd name="T90" fmla="*/ 114 w 156"/>
                <a:gd name="T91" fmla="*/ 29 h 240"/>
                <a:gd name="T92" fmla="*/ 133 w 156"/>
                <a:gd name="T93" fmla="*/ 29 h 240"/>
                <a:gd name="T94" fmla="*/ 142 w 156"/>
                <a:gd name="T95" fmla="*/ 40 h 240"/>
                <a:gd name="T96" fmla="*/ 115 w 156"/>
                <a:gd name="T97" fmla="*/ 79 h 240"/>
                <a:gd name="T98" fmla="*/ 134 w 156"/>
                <a:gd name="T99" fmla="*/ 76 h 240"/>
                <a:gd name="T100" fmla="*/ 137 w 156"/>
                <a:gd name="T101" fmla="*/ 64 h 240"/>
                <a:gd name="T102" fmla="*/ 147 w 156"/>
                <a:gd name="T103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240">
                  <a:moveTo>
                    <a:pt x="153" y="72"/>
                  </a:moveTo>
                  <a:cubicBezTo>
                    <a:pt x="155" y="69"/>
                    <a:pt x="156" y="66"/>
                    <a:pt x="156" y="63"/>
                  </a:cubicBezTo>
                  <a:cubicBezTo>
                    <a:pt x="156" y="62"/>
                    <a:pt x="156" y="61"/>
                    <a:pt x="156" y="60"/>
                  </a:cubicBezTo>
                  <a:cubicBezTo>
                    <a:pt x="156" y="59"/>
                    <a:pt x="156" y="57"/>
                    <a:pt x="156" y="56"/>
                  </a:cubicBezTo>
                  <a:cubicBezTo>
                    <a:pt x="155" y="55"/>
                    <a:pt x="155" y="54"/>
                    <a:pt x="154" y="53"/>
                  </a:cubicBezTo>
                  <a:cubicBezTo>
                    <a:pt x="154" y="52"/>
                    <a:pt x="153" y="52"/>
                    <a:pt x="153" y="51"/>
                  </a:cubicBezTo>
                  <a:cubicBezTo>
                    <a:pt x="152" y="50"/>
                    <a:pt x="152" y="50"/>
                    <a:pt x="151" y="49"/>
                  </a:cubicBezTo>
                  <a:cubicBezTo>
                    <a:pt x="150" y="49"/>
                    <a:pt x="149" y="48"/>
                    <a:pt x="148" y="48"/>
                  </a:cubicBezTo>
                  <a:cubicBezTo>
                    <a:pt x="149" y="46"/>
                    <a:pt x="150" y="44"/>
                    <a:pt x="151" y="43"/>
                  </a:cubicBezTo>
                  <a:cubicBezTo>
                    <a:pt x="152" y="42"/>
                    <a:pt x="153" y="40"/>
                    <a:pt x="153" y="39"/>
                  </a:cubicBezTo>
                  <a:cubicBezTo>
                    <a:pt x="154" y="39"/>
                    <a:pt x="154" y="38"/>
                    <a:pt x="154" y="38"/>
                  </a:cubicBezTo>
                  <a:cubicBezTo>
                    <a:pt x="154" y="37"/>
                    <a:pt x="154" y="36"/>
                    <a:pt x="154" y="36"/>
                  </a:cubicBezTo>
                  <a:cubicBezTo>
                    <a:pt x="154" y="35"/>
                    <a:pt x="154" y="33"/>
                    <a:pt x="153" y="32"/>
                  </a:cubicBezTo>
                  <a:cubicBezTo>
                    <a:pt x="152" y="31"/>
                    <a:pt x="152" y="30"/>
                    <a:pt x="151" y="29"/>
                  </a:cubicBezTo>
                  <a:cubicBezTo>
                    <a:pt x="149" y="27"/>
                    <a:pt x="147" y="26"/>
                    <a:pt x="145" y="24"/>
                  </a:cubicBezTo>
                  <a:cubicBezTo>
                    <a:pt x="143" y="23"/>
                    <a:pt x="141" y="22"/>
                    <a:pt x="140" y="21"/>
                  </a:cubicBezTo>
                  <a:cubicBezTo>
                    <a:pt x="137" y="20"/>
                    <a:pt x="135" y="20"/>
                    <a:pt x="132" y="19"/>
                  </a:cubicBezTo>
                  <a:cubicBezTo>
                    <a:pt x="130" y="18"/>
                    <a:pt x="127" y="17"/>
                    <a:pt x="125" y="17"/>
                  </a:cubicBezTo>
                  <a:cubicBezTo>
                    <a:pt x="123" y="17"/>
                    <a:pt x="121" y="18"/>
                    <a:pt x="120" y="18"/>
                  </a:cubicBezTo>
                  <a:cubicBezTo>
                    <a:pt x="119" y="18"/>
                    <a:pt x="118" y="18"/>
                    <a:pt x="118" y="18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4" y="19"/>
                    <a:pt x="113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1" y="19"/>
                  </a:cubicBezTo>
                  <a:cubicBezTo>
                    <a:pt x="107" y="16"/>
                    <a:pt x="103" y="13"/>
                    <a:pt x="99" y="10"/>
                  </a:cubicBezTo>
                  <a:cubicBezTo>
                    <a:pt x="96" y="7"/>
                    <a:pt x="92" y="5"/>
                    <a:pt x="88" y="3"/>
                  </a:cubicBezTo>
                  <a:cubicBezTo>
                    <a:pt x="86" y="2"/>
                    <a:pt x="84" y="2"/>
                    <a:pt x="82" y="1"/>
                  </a:cubicBezTo>
                  <a:cubicBezTo>
                    <a:pt x="79" y="0"/>
                    <a:pt x="77" y="0"/>
                    <a:pt x="75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69" y="2"/>
                    <a:pt x="66" y="4"/>
                    <a:pt x="64" y="7"/>
                  </a:cubicBezTo>
                  <a:cubicBezTo>
                    <a:pt x="62" y="8"/>
                    <a:pt x="61" y="11"/>
                    <a:pt x="60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8" y="18"/>
                    <a:pt x="58" y="19"/>
                    <a:pt x="58" y="20"/>
                  </a:cubicBezTo>
                  <a:cubicBezTo>
                    <a:pt x="58" y="21"/>
                    <a:pt x="58" y="23"/>
                    <a:pt x="58" y="24"/>
                  </a:cubicBezTo>
                  <a:cubicBezTo>
                    <a:pt x="59" y="25"/>
                    <a:pt x="59" y="26"/>
                    <a:pt x="59" y="26"/>
                  </a:cubicBezTo>
                  <a:cubicBezTo>
                    <a:pt x="60" y="28"/>
                    <a:pt x="61" y="30"/>
                    <a:pt x="62" y="32"/>
                  </a:cubicBezTo>
                  <a:cubicBezTo>
                    <a:pt x="63" y="34"/>
                    <a:pt x="64" y="35"/>
                    <a:pt x="65" y="36"/>
                  </a:cubicBezTo>
                  <a:cubicBezTo>
                    <a:pt x="63" y="38"/>
                    <a:pt x="62" y="41"/>
                    <a:pt x="61" y="43"/>
                  </a:cubicBezTo>
                  <a:cubicBezTo>
                    <a:pt x="59" y="45"/>
                    <a:pt x="57" y="48"/>
                    <a:pt x="55" y="50"/>
                  </a:cubicBezTo>
                  <a:cubicBezTo>
                    <a:pt x="52" y="55"/>
                    <a:pt x="48" y="61"/>
                    <a:pt x="45" y="66"/>
                  </a:cubicBezTo>
                  <a:cubicBezTo>
                    <a:pt x="41" y="71"/>
                    <a:pt x="36" y="77"/>
                    <a:pt x="32" y="83"/>
                  </a:cubicBezTo>
                  <a:cubicBezTo>
                    <a:pt x="28" y="89"/>
                    <a:pt x="23" y="95"/>
                    <a:pt x="18" y="101"/>
                  </a:cubicBezTo>
                  <a:cubicBezTo>
                    <a:pt x="17" y="100"/>
                    <a:pt x="17" y="100"/>
                    <a:pt x="16" y="100"/>
                  </a:cubicBezTo>
                  <a:cubicBezTo>
                    <a:pt x="15" y="100"/>
                    <a:pt x="15" y="100"/>
                    <a:pt x="14" y="100"/>
                  </a:cubicBezTo>
                  <a:cubicBezTo>
                    <a:pt x="13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0" y="100"/>
                  </a:cubicBezTo>
                  <a:cubicBezTo>
                    <a:pt x="10" y="100"/>
                    <a:pt x="9" y="100"/>
                    <a:pt x="9" y="100"/>
                  </a:cubicBezTo>
                  <a:cubicBezTo>
                    <a:pt x="7" y="101"/>
                    <a:pt x="6" y="102"/>
                    <a:pt x="5" y="103"/>
                  </a:cubicBezTo>
                  <a:cubicBezTo>
                    <a:pt x="4" y="104"/>
                    <a:pt x="3" y="105"/>
                    <a:pt x="2" y="106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10"/>
                    <a:pt x="1" y="111"/>
                    <a:pt x="0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7"/>
                    <a:pt x="1" y="118"/>
                    <a:pt x="2" y="119"/>
                  </a:cubicBezTo>
                  <a:cubicBezTo>
                    <a:pt x="2" y="120"/>
                    <a:pt x="3" y="120"/>
                    <a:pt x="3" y="121"/>
                  </a:cubicBezTo>
                  <a:cubicBezTo>
                    <a:pt x="4" y="122"/>
                    <a:pt x="5" y="123"/>
                    <a:pt x="6" y="123"/>
                  </a:cubicBezTo>
                  <a:cubicBezTo>
                    <a:pt x="8" y="125"/>
                    <a:pt x="10" y="126"/>
                    <a:pt x="12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9" y="130"/>
                    <a:pt x="21" y="133"/>
                    <a:pt x="23" y="136"/>
                  </a:cubicBezTo>
                  <a:cubicBezTo>
                    <a:pt x="26" y="140"/>
                    <a:pt x="28" y="143"/>
                    <a:pt x="31" y="147"/>
                  </a:cubicBezTo>
                  <a:cubicBezTo>
                    <a:pt x="33" y="151"/>
                    <a:pt x="36" y="155"/>
                    <a:pt x="39" y="159"/>
                  </a:cubicBezTo>
                  <a:cubicBezTo>
                    <a:pt x="41" y="163"/>
                    <a:pt x="44" y="166"/>
                    <a:pt x="46" y="170"/>
                  </a:cubicBezTo>
                  <a:cubicBezTo>
                    <a:pt x="50" y="176"/>
                    <a:pt x="54" y="181"/>
                    <a:pt x="57" y="187"/>
                  </a:cubicBezTo>
                  <a:cubicBezTo>
                    <a:pt x="57" y="187"/>
                    <a:pt x="56" y="188"/>
                    <a:pt x="56" y="188"/>
                  </a:cubicBezTo>
                  <a:cubicBezTo>
                    <a:pt x="54" y="189"/>
                    <a:pt x="52" y="191"/>
                    <a:pt x="50" y="193"/>
                  </a:cubicBezTo>
                  <a:cubicBezTo>
                    <a:pt x="49" y="195"/>
                    <a:pt x="47" y="197"/>
                    <a:pt x="46" y="199"/>
                  </a:cubicBezTo>
                  <a:cubicBezTo>
                    <a:pt x="44" y="202"/>
                    <a:pt x="43" y="205"/>
                    <a:pt x="42" y="208"/>
                  </a:cubicBezTo>
                  <a:cubicBezTo>
                    <a:pt x="42" y="209"/>
                    <a:pt x="41" y="210"/>
                    <a:pt x="41" y="212"/>
                  </a:cubicBezTo>
                  <a:cubicBezTo>
                    <a:pt x="41" y="213"/>
                    <a:pt x="40" y="215"/>
                    <a:pt x="40" y="216"/>
                  </a:cubicBezTo>
                  <a:cubicBezTo>
                    <a:pt x="40" y="219"/>
                    <a:pt x="40" y="222"/>
                    <a:pt x="40" y="226"/>
                  </a:cubicBezTo>
                  <a:cubicBezTo>
                    <a:pt x="41" y="229"/>
                    <a:pt x="41" y="233"/>
                    <a:pt x="42" y="236"/>
                  </a:cubicBezTo>
                  <a:cubicBezTo>
                    <a:pt x="43" y="238"/>
                    <a:pt x="46" y="240"/>
                    <a:pt x="48" y="239"/>
                  </a:cubicBezTo>
                  <a:cubicBezTo>
                    <a:pt x="49" y="239"/>
                    <a:pt x="49" y="239"/>
                    <a:pt x="49" y="238"/>
                  </a:cubicBezTo>
                  <a:cubicBezTo>
                    <a:pt x="50" y="239"/>
                    <a:pt x="51" y="239"/>
                    <a:pt x="52" y="238"/>
                  </a:cubicBezTo>
                  <a:cubicBezTo>
                    <a:pt x="53" y="238"/>
                    <a:pt x="54" y="238"/>
                    <a:pt x="55" y="238"/>
                  </a:cubicBezTo>
                  <a:cubicBezTo>
                    <a:pt x="56" y="237"/>
                    <a:pt x="58" y="237"/>
                    <a:pt x="59" y="237"/>
                  </a:cubicBezTo>
                  <a:cubicBezTo>
                    <a:pt x="62" y="236"/>
                    <a:pt x="66" y="235"/>
                    <a:pt x="70" y="235"/>
                  </a:cubicBezTo>
                  <a:cubicBezTo>
                    <a:pt x="73" y="234"/>
                    <a:pt x="77" y="233"/>
                    <a:pt x="80" y="232"/>
                  </a:cubicBezTo>
                  <a:cubicBezTo>
                    <a:pt x="83" y="232"/>
                    <a:pt x="87" y="231"/>
                    <a:pt x="90" y="230"/>
                  </a:cubicBezTo>
                  <a:cubicBezTo>
                    <a:pt x="94" y="230"/>
                    <a:pt x="98" y="229"/>
                    <a:pt x="102" y="229"/>
                  </a:cubicBezTo>
                  <a:cubicBezTo>
                    <a:pt x="103" y="229"/>
                    <a:pt x="103" y="228"/>
                    <a:pt x="104" y="228"/>
                  </a:cubicBezTo>
                  <a:cubicBezTo>
                    <a:pt x="104" y="228"/>
                    <a:pt x="105" y="228"/>
                    <a:pt x="105" y="228"/>
                  </a:cubicBezTo>
                  <a:cubicBezTo>
                    <a:pt x="106" y="227"/>
                    <a:pt x="107" y="227"/>
                    <a:pt x="108" y="226"/>
                  </a:cubicBezTo>
                  <a:cubicBezTo>
                    <a:pt x="108" y="226"/>
                    <a:pt x="109" y="224"/>
                    <a:pt x="109" y="224"/>
                  </a:cubicBezTo>
                  <a:cubicBezTo>
                    <a:pt x="109" y="223"/>
                    <a:pt x="109" y="222"/>
                    <a:pt x="109" y="222"/>
                  </a:cubicBezTo>
                  <a:cubicBezTo>
                    <a:pt x="109" y="221"/>
                    <a:pt x="109" y="220"/>
                    <a:pt x="108" y="219"/>
                  </a:cubicBezTo>
                  <a:cubicBezTo>
                    <a:pt x="107" y="215"/>
                    <a:pt x="106" y="211"/>
                    <a:pt x="105" y="207"/>
                  </a:cubicBezTo>
                  <a:cubicBezTo>
                    <a:pt x="104" y="204"/>
                    <a:pt x="103" y="202"/>
                    <a:pt x="102" y="199"/>
                  </a:cubicBezTo>
                  <a:cubicBezTo>
                    <a:pt x="101" y="197"/>
                    <a:pt x="100" y="195"/>
                    <a:pt x="99" y="193"/>
                  </a:cubicBezTo>
                  <a:cubicBezTo>
                    <a:pt x="98" y="192"/>
                    <a:pt x="97" y="191"/>
                    <a:pt x="96" y="190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8"/>
                    <a:pt x="93" y="187"/>
                    <a:pt x="92" y="186"/>
                  </a:cubicBezTo>
                  <a:cubicBezTo>
                    <a:pt x="90" y="185"/>
                    <a:pt x="87" y="183"/>
                    <a:pt x="85" y="183"/>
                  </a:cubicBezTo>
                  <a:cubicBezTo>
                    <a:pt x="82" y="182"/>
                    <a:pt x="79" y="181"/>
                    <a:pt x="77" y="181"/>
                  </a:cubicBezTo>
                  <a:cubicBezTo>
                    <a:pt x="76" y="181"/>
                    <a:pt x="75" y="181"/>
                    <a:pt x="73" y="181"/>
                  </a:cubicBezTo>
                  <a:cubicBezTo>
                    <a:pt x="73" y="181"/>
                    <a:pt x="72" y="182"/>
                    <a:pt x="71" y="182"/>
                  </a:cubicBezTo>
                  <a:cubicBezTo>
                    <a:pt x="70" y="182"/>
                    <a:pt x="70" y="182"/>
                    <a:pt x="69" y="182"/>
                  </a:cubicBezTo>
                  <a:cubicBezTo>
                    <a:pt x="68" y="182"/>
                    <a:pt x="67" y="183"/>
                    <a:pt x="66" y="183"/>
                  </a:cubicBezTo>
                  <a:cubicBezTo>
                    <a:pt x="64" y="180"/>
                    <a:pt x="62" y="176"/>
                    <a:pt x="59" y="173"/>
                  </a:cubicBezTo>
                  <a:cubicBezTo>
                    <a:pt x="57" y="169"/>
                    <a:pt x="54" y="165"/>
                    <a:pt x="51" y="161"/>
                  </a:cubicBezTo>
                  <a:cubicBezTo>
                    <a:pt x="49" y="157"/>
                    <a:pt x="46" y="153"/>
                    <a:pt x="44" y="149"/>
                  </a:cubicBezTo>
                  <a:cubicBezTo>
                    <a:pt x="41" y="146"/>
                    <a:pt x="38" y="142"/>
                    <a:pt x="35" y="138"/>
                  </a:cubicBezTo>
                  <a:cubicBezTo>
                    <a:pt x="34" y="135"/>
                    <a:pt x="31" y="132"/>
                    <a:pt x="30" y="129"/>
                  </a:cubicBezTo>
                  <a:cubicBezTo>
                    <a:pt x="28" y="127"/>
                    <a:pt x="26" y="124"/>
                    <a:pt x="25" y="122"/>
                  </a:cubicBezTo>
                  <a:cubicBezTo>
                    <a:pt x="25" y="121"/>
                    <a:pt x="25" y="120"/>
                    <a:pt x="25" y="120"/>
                  </a:cubicBezTo>
                  <a:cubicBezTo>
                    <a:pt x="26" y="119"/>
                    <a:pt x="26" y="118"/>
                    <a:pt x="26" y="118"/>
                  </a:cubicBezTo>
                  <a:cubicBezTo>
                    <a:pt x="27" y="116"/>
                    <a:pt x="27" y="115"/>
                    <a:pt x="27" y="114"/>
                  </a:cubicBezTo>
                  <a:cubicBezTo>
                    <a:pt x="27" y="113"/>
                    <a:pt x="27" y="112"/>
                    <a:pt x="27" y="111"/>
                  </a:cubicBezTo>
                  <a:cubicBezTo>
                    <a:pt x="27" y="110"/>
                    <a:pt x="27" y="110"/>
                    <a:pt x="26" y="109"/>
                  </a:cubicBezTo>
                  <a:cubicBezTo>
                    <a:pt x="26" y="108"/>
                    <a:pt x="26" y="107"/>
                    <a:pt x="25" y="107"/>
                  </a:cubicBezTo>
                  <a:cubicBezTo>
                    <a:pt x="28" y="103"/>
                    <a:pt x="32" y="99"/>
                    <a:pt x="35" y="95"/>
                  </a:cubicBezTo>
                  <a:cubicBezTo>
                    <a:pt x="37" y="91"/>
                    <a:pt x="40" y="87"/>
                    <a:pt x="43" y="84"/>
                  </a:cubicBezTo>
                  <a:cubicBezTo>
                    <a:pt x="46" y="80"/>
                    <a:pt x="49" y="76"/>
                    <a:pt x="52" y="72"/>
                  </a:cubicBezTo>
                  <a:cubicBezTo>
                    <a:pt x="55" y="67"/>
                    <a:pt x="58" y="63"/>
                    <a:pt x="61" y="59"/>
                  </a:cubicBezTo>
                  <a:cubicBezTo>
                    <a:pt x="63" y="56"/>
                    <a:pt x="65" y="52"/>
                    <a:pt x="67" y="49"/>
                  </a:cubicBezTo>
                  <a:cubicBezTo>
                    <a:pt x="69" y="47"/>
                    <a:pt x="70" y="45"/>
                    <a:pt x="72" y="42"/>
                  </a:cubicBezTo>
                  <a:cubicBezTo>
                    <a:pt x="73" y="43"/>
                    <a:pt x="74" y="44"/>
                    <a:pt x="75" y="45"/>
                  </a:cubicBezTo>
                  <a:cubicBezTo>
                    <a:pt x="79" y="47"/>
                    <a:pt x="83" y="49"/>
                    <a:pt x="86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9" y="53"/>
                    <a:pt x="90" y="54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6"/>
                    <a:pt x="91" y="57"/>
                    <a:pt x="91" y="58"/>
                  </a:cubicBezTo>
                  <a:cubicBezTo>
                    <a:pt x="91" y="58"/>
                    <a:pt x="91" y="59"/>
                    <a:pt x="91" y="59"/>
                  </a:cubicBezTo>
                  <a:cubicBezTo>
                    <a:pt x="91" y="62"/>
                    <a:pt x="91" y="65"/>
                    <a:pt x="92" y="67"/>
                  </a:cubicBezTo>
                  <a:cubicBezTo>
                    <a:pt x="93" y="72"/>
                    <a:pt x="95" y="76"/>
                    <a:pt x="97" y="80"/>
                  </a:cubicBezTo>
                  <a:cubicBezTo>
                    <a:pt x="98" y="83"/>
                    <a:pt x="100" y="85"/>
                    <a:pt x="101" y="86"/>
                  </a:cubicBezTo>
                  <a:cubicBezTo>
                    <a:pt x="103" y="88"/>
                    <a:pt x="104" y="90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9" y="93"/>
                    <a:pt x="110" y="93"/>
                    <a:pt x="111" y="93"/>
                  </a:cubicBezTo>
                  <a:cubicBezTo>
                    <a:pt x="114" y="93"/>
                    <a:pt x="116" y="91"/>
                    <a:pt x="117" y="90"/>
                  </a:cubicBezTo>
                  <a:cubicBezTo>
                    <a:pt x="119" y="88"/>
                    <a:pt x="120" y="87"/>
                    <a:pt x="121" y="85"/>
                  </a:cubicBezTo>
                  <a:cubicBezTo>
                    <a:pt x="122" y="85"/>
                    <a:pt x="122" y="84"/>
                    <a:pt x="123" y="83"/>
                  </a:cubicBezTo>
                  <a:cubicBezTo>
                    <a:pt x="124" y="83"/>
                    <a:pt x="126" y="84"/>
                    <a:pt x="127" y="84"/>
                  </a:cubicBezTo>
                  <a:cubicBezTo>
                    <a:pt x="129" y="85"/>
                    <a:pt x="130" y="85"/>
                    <a:pt x="132" y="85"/>
                  </a:cubicBezTo>
                  <a:cubicBezTo>
                    <a:pt x="133" y="85"/>
                    <a:pt x="134" y="85"/>
                    <a:pt x="135" y="85"/>
                  </a:cubicBezTo>
                  <a:cubicBezTo>
                    <a:pt x="136" y="85"/>
                    <a:pt x="137" y="85"/>
                    <a:pt x="138" y="84"/>
                  </a:cubicBezTo>
                  <a:cubicBezTo>
                    <a:pt x="140" y="84"/>
                    <a:pt x="143" y="83"/>
                    <a:pt x="145" y="81"/>
                  </a:cubicBezTo>
                  <a:cubicBezTo>
                    <a:pt x="147" y="80"/>
                    <a:pt x="148" y="79"/>
                    <a:pt x="150" y="77"/>
                  </a:cubicBezTo>
                  <a:cubicBezTo>
                    <a:pt x="151" y="75"/>
                    <a:pt x="153" y="74"/>
                    <a:pt x="153" y="72"/>
                  </a:cubicBezTo>
                  <a:close/>
                  <a:moveTo>
                    <a:pt x="73" y="191"/>
                  </a:moveTo>
                  <a:cubicBezTo>
                    <a:pt x="75" y="191"/>
                    <a:pt x="76" y="191"/>
                    <a:pt x="77" y="191"/>
                  </a:cubicBezTo>
                  <a:cubicBezTo>
                    <a:pt x="79" y="191"/>
                    <a:pt x="81" y="191"/>
                    <a:pt x="82" y="192"/>
                  </a:cubicBezTo>
                  <a:cubicBezTo>
                    <a:pt x="83" y="192"/>
                    <a:pt x="84" y="192"/>
                    <a:pt x="85" y="193"/>
                  </a:cubicBezTo>
                  <a:cubicBezTo>
                    <a:pt x="85" y="193"/>
                    <a:pt x="86" y="194"/>
                    <a:pt x="87" y="194"/>
                  </a:cubicBezTo>
                  <a:cubicBezTo>
                    <a:pt x="88" y="195"/>
                    <a:pt x="89" y="196"/>
                    <a:pt x="89" y="197"/>
                  </a:cubicBezTo>
                  <a:cubicBezTo>
                    <a:pt x="91" y="199"/>
                    <a:pt x="93" y="201"/>
                    <a:pt x="94" y="204"/>
                  </a:cubicBezTo>
                  <a:cubicBezTo>
                    <a:pt x="95" y="205"/>
                    <a:pt x="95" y="207"/>
                    <a:pt x="96" y="209"/>
                  </a:cubicBezTo>
                  <a:cubicBezTo>
                    <a:pt x="96" y="211"/>
                    <a:pt x="97" y="212"/>
                    <a:pt x="97" y="214"/>
                  </a:cubicBezTo>
                  <a:cubicBezTo>
                    <a:pt x="98" y="216"/>
                    <a:pt x="99" y="218"/>
                    <a:pt x="99" y="220"/>
                  </a:cubicBezTo>
                  <a:cubicBezTo>
                    <a:pt x="97" y="220"/>
                    <a:pt x="96" y="220"/>
                    <a:pt x="94" y="220"/>
                  </a:cubicBezTo>
                  <a:cubicBezTo>
                    <a:pt x="92" y="221"/>
                    <a:pt x="89" y="221"/>
                    <a:pt x="87" y="221"/>
                  </a:cubicBezTo>
                  <a:cubicBezTo>
                    <a:pt x="84" y="222"/>
                    <a:pt x="81" y="223"/>
                    <a:pt x="78" y="223"/>
                  </a:cubicBezTo>
                  <a:cubicBezTo>
                    <a:pt x="77" y="223"/>
                    <a:pt x="76" y="224"/>
                    <a:pt x="76" y="224"/>
                  </a:cubicBezTo>
                  <a:cubicBezTo>
                    <a:pt x="68" y="225"/>
                    <a:pt x="60" y="227"/>
                    <a:pt x="52" y="229"/>
                  </a:cubicBezTo>
                  <a:cubicBezTo>
                    <a:pt x="52" y="229"/>
                    <a:pt x="51" y="229"/>
                    <a:pt x="50" y="229"/>
                  </a:cubicBezTo>
                  <a:cubicBezTo>
                    <a:pt x="50" y="228"/>
                    <a:pt x="50" y="227"/>
                    <a:pt x="50" y="227"/>
                  </a:cubicBezTo>
                  <a:cubicBezTo>
                    <a:pt x="49" y="225"/>
                    <a:pt x="49" y="224"/>
                    <a:pt x="49" y="223"/>
                  </a:cubicBezTo>
                  <a:cubicBezTo>
                    <a:pt x="49" y="222"/>
                    <a:pt x="49" y="220"/>
                    <a:pt x="49" y="219"/>
                  </a:cubicBezTo>
                  <a:cubicBezTo>
                    <a:pt x="50" y="216"/>
                    <a:pt x="50" y="212"/>
                    <a:pt x="52" y="209"/>
                  </a:cubicBezTo>
                  <a:cubicBezTo>
                    <a:pt x="53" y="206"/>
                    <a:pt x="54" y="203"/>
                    <a:pt x="56" y="200"/>
                  </a:cubicBezTo>
                  <a:cubicBezTo>
                    <a:pt x="57" y="199"/>
                    <a:pt x="58" y="198"/>
                    <a:pt x="59" y="197"/>
                  </a:cubicBezTo>
                  <a:cubicBezTo>
                    <a:pt x="60" y="196"/>
                    <a:pt x="61" y="196"/>
                    <a:pt x="62" y="195"/>
                  </a:cubicBezTo>
                  <a:cubicBezTo>
                    <a:pt x="63" y="195"/>
                    <a:pt x="64" y="194"/>
                    <a:pt x="64" y="194"/>
                  </a:cubicBezTo>
                  <a:cubicBezTo>
                    <a:pt x="67" y="193"/>
                    <a:pt x="70" y="191"/>
                    <a:pt x="73" y="191"/>
                  </a:cubicBezTo>
                  <a:close/>
                  <a:moveTo>
                    <a:pt x="12" y="116"/>
                  </a:moveTo>
                  <a:cubicBezTo>
                    <a:pt x="11" y="116"/>
                    <a:pt x="11" y="115"/>
                    <a:pt x="10" y="115"/>
                  </a:cubicBezTo>
                  <a:cubicBezTo>
                    <a:pt x="10" y="115"/>
                    <a:pt x="10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2"/>
                    <a:pt x="10" y="112"/>
                    <a:pt x="10" y="111"/>
                  </a:cubicBezTo>
                  <a:cubicBezTo>
                    <a:pt x="10" y="111"/>
                    <a:pt x="10" y="110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3" y="109"/>
                    <a:pt x="13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10"/>
                    <a:pt x="17" y="110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8" y="112"/>
                  </a:cubicBezTo>
                  <a:cubicBezTo>
                    <a:pt x="18" y="113"/>
                    <a:pt x="18" y="113"/>
                    <a:pt x="18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6"/>
                    <a:pt x="16" y="117"/>
                    <a:pt x="16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5" y="118"/>
                    <a:pt x="14" y="118"/>
                    <a:pt x="14" y="117"/>
                  </a:cubicBezTo>
                  <a:cubicBezTo>
                    <a:pt x="13" y="117"/>
                    <a:pt x="13" y="117"/>
                    <a:pt x="12" y="116"/>
                  </a:cubicBezTo>
                  <a:close/>
                  <a:moveTo>
                    <a:pt x="91" y="44"/>
                  </a:moveTo>
                  <a:cubicBezTo>
                    <a:pt x="88" y="42"/>
                    <a:pt x="85" y="40"/>
                    <a:pt x="83" y="38"/>
                  </a:cubicBezTo>
                  <a:cubicBezTo>
                    <a:pt x="81" y="37"/>
                    <a:pt x="79" y="36"/>
                    <a:pt x="77" y="35"/>
                  </a:cubicBezTo>
                  <a:cubicBezTo>
                    <a:pt x="75" y="33"/>
                    <a:pt x="73" y="31"/>
                    <a:pt x="71" y="29"/>
                  </a:cubicBezTo>
                  <a:cubicBezTo>
                    <a:pt x="70" y="28"/>
                    <a:pt x="70" y="27"/>
                    <a:pt x="69" y="25"/>
                  </a:cubicBezTo>
                  <a:cubicBezTo>
                    <a:pt x="68" y="24"/>
                    <a:pt x="68" y="23"/>
                    <a:pt x="67" y="21"/>
                  </a:cubicBezTo>
                  <a:cubicBezTo>
                    <a:pt x="67" y="21"/>
                    <a:pt x="67" y="20"/>
                    <a:pt x="67" y="20"/>
                  </a:cubicBezTo>
                  <a:cubicBezTo>
                    <a:pt x="67" y="19"/>
                    <a:pt x="68" y="18"/>
                    <a:pt x="68" y="17"/>
                  </a:cubicBezTo>
                  <a:cubicBezTo>
                    <a:pt x="68" y="16"/>
                    <a:pt x="69" y="15"/>
                    <a:pt x="70" y="14"/>
                  </a:cubicBezTo>
                  <a:cubicBezTo>
                    <a:pt x="70" y="13"/>
                    <a:pt x="71" y="12"/>
                    <a:pt x="72" y="12"/>
                  </a:cubicBezTo>
                  <a:cubicBezTo>
                    <a:pt x="72" y="11"/>
                    <a:pt x="73" y="11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6" y="10"/>
                    <a:pt x="77" y="10"/>
                    <a:pt x="78" y="10"/>
                  </a:cubicBezTo>
                  <a:cubicBezTo>
                    <a:pt x="79" y="10"/>
                    <a:pt x="80" y="10"/>
                    <a:pt x="82" y="11"/>
                  </a:cubicBezTo>
                  <a:cubicBezTo>
                    <a:pt x="84" y="12"/>
                    <a:pt x="86" y="13"/>
                    <a:pt x="89" y="14"/>
                  </a:cubicBezTo>
                  <a:cubicBezTo>
                    <a:pt x="91" y="15"/>
                    <a:pt x="93" y="17"/>
                    <a:pt x="95" y="18"/>
                  </a:cubicBezTo>
                  <a:cubicBezTo>
                    <a:pt x="97" y="19"/>
                    <a:pt x="99" y="21"/>
                    <a:pt x="100" y="22"/>
                  </a:cubicBezTo>
                  <a:cubicBezTo>
                    <a:pt x="101" y="23"/>
                    <a:pt x="102" y="24"/>
                    <a:pt x="103" y="25"/>
                  </a:cubicBezTo>
                  <a:cubicBezTo>
                    <a:pt x="104" y="25"/>
                    <a:pt x="104" y="26"/>
                    <a:pt x="105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8"/>
                    <a:pt x="102" y="30"/>
                    <a:pt x="101" y="32"/>
                  </a:cubicBezTo>
                  <a:cubicBezTo>
                    <a:pt x="101" y="33"/>
                    <a:pt x="100" y="34"/>
                    <a:pt x="99" y="35"/>
                  </a:cubicBezTo>
                  <a:cubicBezTo>
                    <a:pt x="99" y="37"/>
                    <a:pt x="98" y="38"/>
                    <a:pt x="97" y="39"/>
                  </a:cubicBezTo>
                  <a:cubicBezTo>
                    <a:pt x="97" y="41"/>
                    <a:pt x="96" y="43"/>
                    <a:pt x="95" y="46"/>
                  </a:cubicBezTo>
                  <a:cubicBezTo>
                    <a:pt x="94" y="45"/>
                    <a:pt x="94" y="45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1" y="44"/>
                    <a:pt x="91" y="44"/>
                  </a:cubicBezTo>
                  <a:close/>
                  <a:moveTo>
                    <a:pt x="115" y="79"/>
                  </a:moveTo>
                  <a:cubicBezTo>
                    <a:pt x="113" y="80"/>
                    <a:pt x="112" y="82"/>
                    <a:pt x="111" y="83"/>
                  </a:cubicBezTo>
                  <a:cubicBezTo>
                    <a:pt x="110" y="82"/>
                    <a:pt x="108" y="80"/>
                    <a:pt x="107" y="79"/>
                  </a:cubicBezTo>
                  <a:cubicBezTo>
                    <a:pt x="107" y="78"/>
                    <a:pt x="106" y="77"/>
                    <a:pt x="105" y="77"/>
                  </a:cubicBezTo>
                  <a:cubicBezTo>
                    <a:pt x="105" y="76"/>
                    <a:pt x="105" y="75"/>
                    <a:pt x="104" y="74"/>
                  </a:cubicBezTo>
                  <a:cubicBezTo>
                    <a:pt x="103" y="72"/>
                    <a:pt x="103" y="71"/>
                    <a:pt x="102" y="69"/>
                  </a:cubicBezTo>
                  <a:cubicBezTo>
                    <a:pt x="101" y="67"/>
                    <a:pt x="101" y="65"/>
                    <a:pt x="101" y="63"/>
                  </a:cubicBezTo>
                  <a:cubicBezTo>
                    <a:pt x="100" y="62"/>
                    <a:pt x="100" y="61"/>
                    <a:pt x="100" y="60"/>
                  </a:cubicBezTo>
                  <a:cubicBezTo>
                    <a:pt x="100" y="59"/>
                    <a:pt x="100" y="58"/>
                    <a:pt x="100" y="57"/>
                  </a:cubicBezTo>
                  <a:cubicBezTo>
                    <a:pt x="101" y="56"/>
                    <a:pt x="101" y="54"/>
                    <a:pt x="102" y="53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3" y="50"/>
                    <a:pt x="104" y="48"/>
                    <a:pt x="105" y="46"/>
                  </a:cubicBezTo>
                  <a:cubicBezTo>
                    <a:pt x="105" y="44"/>
                    <a:pt x="106" y="42"/>
                    <a:pt x="107" y="40"/>
                  </a:cubicBezTo>
                  <a:cubicBezTo>
                    <a:pt x="108" y="39"/>
                    <a:pt x="109" y="37"/>
                    <a:pt x="111" y="35"/>
                  </a:cubicBezTo>
                  <a:cubicBezTo>
                    <a:pt x="111" y="33"/>
                    <a:pt x="112" y="32"/>
                    <a:pt x="113" y="30"/>
                  </a:cubicBezTo>
                  <a:cubicBezTo>
                    <a:pt x="113" y="30"/>
                    <a:pt x="114" y="29"/>
                    <a:pt x="114" y="29"/>
                  </a:cubicBezTo>
                  <a:cubicBezTo>
                    <a:pt x="115" y="29"/>
                    <a:pt x="117" y="28"/>
                    <a:pt x="118" y="28"/>
                  </a:cubicBezTo>
                  <a:cubicBezTo>
                    <a:pt x="119" y="28"/>
                    <a:pt x="119" y="28"/>
                    <a:pt x="120" y="27"/>
                  </a:cubicBezTo>
                  <a:cubicBezTo>
                    <a:pt x="121" y="27"/>
                    <a:pt x="122" y="27"/>
                    <a:pt x="122" y="27"/>
                  </a:cubicBezTo>
                  <a:cubicBezTo>
                    <a:pt x="123" y="27"/>
                    <a:pt x="125" y="27"/>
                    <a:pt x="126" y="27"/>
                  </a:cubicBezTo>
                  <a:cubicBezTo>
                    <a:pt x="128" y="27"/>
                    <a:pt x="131" y="28"/>
                    <a:pt x="133" y="29"/>
                  </a:cubicBezTo>
                  <a:cubicBezTo>
                    <a:pt x="136" y="30"/>
                    <a:pt x="139" y="31"/>
                    <a:pt x="141" y="33"/>
                  </a:cubicBezTo>
                  <a:cubicBezTo>
                    <a:pt x="142" y="34"/>
                    <a:pt x="143" y="35"/>
                    <a:pt x="144" y="36"/>
                  </a:cubicBezTo>
                  <a:cubicBezTo>
                    <a:pt x="144" y="36"/>
                    <a:pt x="145" y="36"/>
                    <a:pt x="145" y="36"/>
                  </a:cubicBezTo>
                  <a:cubicBezTo>
                    <a:pt x="144" y="36"/>
                    <a:pt x="144" y="37"/>
                    <a:pt x="144" y="37"/>
                  </a:cubicBezTo>
                  <a:cubicBezTo>
                    <a:pt x="143" y="38"/>
                    <a:pt x="143" y="39"/>
                    <a:pt x="142" y="40"/>
                  </a:cubicBezTo>
                  <a:cubicBezTo>
                    <a:pt x="141" y="43"/>
                    <a:pt x="139" y="45"/>
                    <a:pt x="137" y="47"/>
                  </a:cubicBezTo>
                  <a:cubicBezTo>
                    <a:pt x="136" y="50"/>
                    <a:pt x="134" y="52"/>
                    <a:pt x="133" y="54"/>
                  </a:cubicBezTo>
                  <a:cubicBezTo>
                    <a:pt x="131" y="57"/>
                    <a:pt x="129" y="59"/>
                    <a:pt x="128" y="62"/>
                  </a:cubicBezTo>
                  <a:cubicBezTo>
                    <a:pt x="125" y="66"/>
                    <a:pt x="122" y="69"/>
                    <a:pt x="119" y="73"/>
                  </a:cubicBezTo>
                  <a:cubicBezTo>
                    <a:pt x="118" y="75"/>
                    <a:pt x="116" y="77"/>
                    <a:pt x="115" y="79"/>
                  </a:cubicBezTo>
                  <a:close/>
                  <a:moveTo>
                    <a:pt x="146" y="65"/>
                  </a:moveTo>
                  <a:cubicBezTo>
                    <a:pt x="146" y="67"/>
                    <a:pt x="145" y="68"/>
                    <a:pt x="144" y="69"/>
                  </a:cubicBezTo>
                  <a:cubicBezTo>
                    <a:pt x="143" y="70"/>
                    <a:pt x="142" y="71"/>
                    <a:pt x="141" y="72"/>
                  </a:cubicBezTo>
                  <a:cubicBezTo>
                    <a:pt x="140" y="73"/>
                    <a:pt x="139" y="74"/>
                    <a:pt x="137" y="75"/>
                  </a:cubicBezTo>
                  <a:cubicBezTo>
                    <a:pt x="136" y="75"/>
                    <a:pt x="135" y="76"/>
                    <a:pt x="134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3" y="76"/>
                    <a:pt x="132" y="76"/>
                    <a:pt x="131" y="76"/>
                  </a:cubicBezTo>
                  <a:cubicBezTo>
                    <a:pt x="132" y="76"/>
                    <a:pt x="132" y="76"/>
                    <a:pt x="133" y="76"/>
                  </a:cubicBezTo>
                  <a:cubicBezTo>
                    <a:pt x="131" y="76"/>
                    <a:pt x="130" y="75"/>
                    <a:pt x="129" y="75"/>
                  </a:cubicBezTo>
                  <a:cubicBezTo>
                    <a:pt x="132" y="72"/>
                    <a:pt x="135" y="68"/>
                    <a:pt x="137" y="64"/>
                  </a:cubicBezTo>
                  <a:cubicBezTo>
                    <a:pt x="138" y="62"/>
                    <a:pt x="140" y="60"/>
                    <a:pt x="141" y="59"/>
                  </a:cubicBezTo>
                  <a:cubicBezTo>
                    <a:pt x="142" y="57"/>
                    <a:pt x="142" y="56"/>
                    <a:pt x="143" y="55"/>
                  </a:cubicBezTo>
                  <a:cubicBezTo>
                    <a:pt x="144" y="55"/>
                    <a:pt x="144" y="56"/>
                    <a:pt x="144" y="56"/>
                  </a:cubicBezTo>
                  <a:cubicBezTo>
                    <a:pt x="145" y="56"/>
                    <a:pt x="145" y="57"/>
                    <a:pt x="146" y="57"/>
                  </a:cubicBezTo>
                  <a:cubicBezTo>
                    <a:pt x="146" y="58"/>
                    <a:pt x="147" y="58"/>
                    <a:pt x="14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60"/>
                    <a:pt x="147" y="61"/>
                    <a:pt x="147" y="62"/>
                  </a:cubicBezTo>
                  <a:cubicBezTo>
                    <a:pt x="147" y="63"/>
                    <a:pt x="147" y="64"/>
                    <a:pt x="14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5" name="Freeform 98">
              <a:extLst>
                <a:ext uri="{FF2B5EF4-FFF2-40B4-BE49-F238E27FC236}">
                  <a16:creationId xmlns:a16="http://schemas.microsoft.com/office/drawing/2014/main" id="{5EA05B57-A43E-47C5-AA4D-04120F0B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2390776"/>
              <a:ext cx="17462" cy="31750"/>
            </a:xfrm>
            <a:custGeom>
              <a:avLst/>
              <a:gdLst>
                <a:gd name="T0" fmla="*/ 9 w 10"/>
                <a:gd name="T1" fmla="*/ 8 h 18"/>
                <a:gd name="T2" fmla="*/ 9 w 10"/>
                <a:gd name="T3" fmla="*/ 5 h 18"/>
                <a:gd name="T4" fmla="*/ 4 w 10"/>
                <a:gd name="T5" fmla="*/ 0 h 18"/>
                <a:gd name="T6" fmla="*/ 3 w 10"/>
                <a:gd name="T7" fmla="*/ 1 h 18"/>
                <a:gd name="T8" fmla="*/ 0 w 10"/>
                <a:gd name="T9" fmla="*/ 5 h 18"/>
                <a:gd name="T10" fmla="*/ 0 w 10"/>
                <a:gd name="T11" fmla="*/ 9 h 18"/>
                <a:gd name="T12" fmla="*/ 1 w 10"/>
                <a:gd name="T13" fmla="*/ 14 h 18"/>
                <a:gd name="T14" fmla="*/ 3 w 10"/>
                <a:gd name="T15" fmla="*/ 17 h 18"/>
                <a:gd name="T16" fmla="*/ 7 w 10"/>
                <a:gd name="T17" fmla="*/ 17 h 18"/>
                <a:gd name="T18" fmla="*/ 10 w 10"/>
                <a:gd name="T19" fmla="*/ 15 h 18"/>
                <a:gd name="T20" fmla="*/ 10 w 10"/>
                <a:gd name="T21" fmla="*/ 14 h 18"/>
                <a:gd name="T22" fmla="*/ 10 w 10"/>
                <a:gd name="T23" fmla="*/ 12 h 18"/>
                <a:gd name="T24" fmla="*/ 9 w 10"/>
                <a:gd name="T2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8">
                  <a:moveTo>
                    <a:pt x="9" y="8"/>
                  </a:move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1" y="13"/>
                    <a:pt x="1" y="14"/>
                  </a:cubicBezTo>
                  <a:cubicBezTo>
                    <a:pt x="1" y="15"/>
                    <a:pt x="2" y="17"/>
                    <a:pt x="3" y="17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0"/>
                    <a:pt x="10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6" name="Freeform 99">
              <a:extLst>
                <a:ext uri="{FF2B5EF4-FFF2-40B4-BE49-F238E27FC236}">
                  <a16:creationId xmlns:a16="http://schemas.microsoft.com/office/drawing/2014/main" id="{2F7303DC-DB20-4118-86E6-827F48CF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2376488"/>
              <a:ext cx="28575" cy="33338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2 h 20"/>
                <a:gd name="T4" fmla="*/ 9 w 17"/>
                <a:gd name="T5" fmla="*/ 3 h 20"/>
                <a:gd name="T6" fmla="*/ 7 w 17"/>
                <a:gd name="T7" fmla="*/ 1 h 20"/>
                <a:gd name="T8" fmla="*/ 4 w 17"/>
                <a:gd name="T9" fmla="*/ 1 h 20"/>
                <a:gd name="T10" fmla="*/ 3 w 17"/>
                <a:gd name="T11" fmla="*/ 1 h 20"/>
                <a:gd name="T12" fmla="*/ 2 w 17"/>
                <a:gd name="T13" fmla="*/ 8 h 20"/>
                <a:gd name="T14" fmla="*/ 9 w 17"/>
                <a:gd name="T15" fmla="*/ 17 h 20"/>
                <a:gd name="T16" fmla="*/ 9 w 17"/>
                <a:gd name="T17" fmla="*/ 18 h 20"/>
                <a:gd name="T18" fmla="*/ 11 w 17"/>
                <a:gd name="T19" fmla="*/ 19 h 20"/>
                <a:gd name="T20" fmla="*/ 15 w 17"/>
                <a:gd name="T21" fmla="*/ 19 h 20"/>
                <a:gd name="T22" fmla="*/ 17 w 17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5"/>
                    <a:pt x="17" y="13"/>
                    <a:pt x="16" y="12"/>
                  </a:cubicBezTo>
                  <a:cubicBezTo>
                    <a:pt x="14" y="9"/>
                    <a:pt x="12" y="6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4" y="11"/>
                    <a:pt x="6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6" y="18"/>
                    <a:pt x="17" y="17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7" name="Freeform 100">
              <a:extLst>
                <a:ext uri="{FF2B5EF4-FFF2-40B4-BE49-F238E27FC236}">
                  <a16:creationId xmlns:a16="http://schemas.microsoft.com/office/drawing/2014/main" id="{042BF1AB-38E1-4811-9BEB-72554C65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2325688"/>
              <a:ext cx="36512" cy="20638"/>
            </a:xfrm>
            <a:custGeom>
              <a:avLst/>
              <a:gdLst>
                <a:gd name="T0" fmla="*/ 15 w 22"/>
                <a:gd name="T1" fmla="*/ 0 h 12"/>
                <a:gd name="T2" fmla="*/ 14 w 22"/>
                <a:gd name="T3" fmla="*/ 1 h 12"/>
                <a:gd name="T4" fmla="*/ 12 w 22"/>
                <a:gd name="T5" fmla="*/ 1 h 12"/>
                <a:gd name="T6" fmla="*/ 9 w 22"/>
                <a:gd name="T7" fmla="*/ 2 h 12"/>
                <a:gd name="T8" fmla="*/ 4 w 22"/>
                <a:gd name="T9" fmla="*/ 3 h 12"/>
                <a:gd name="T10" fmla="*/ 1 w 22"/>
                <a:gd name="T11" fmla="*/ 9 h 12"/>
                <a:gd name="T12" fmla="*/ 3 w 22"/>
                <a:gd name="T13" fmla="*/ 12 h 12"/>
                <a:gd name="T14" fmla="*/ 7 w 22"/>
                <a:gd name="T15" fmla="*/ 12 h 12"/>
                <a:gd name="T16" fmla="*/ 13 w 22"/>
                <a:gd name="T17" fmla="*/ 11 h 12"/>
                <a:gd name="T18" fmla="*/ 14 w 22"/>
                <a:gd name="T19" fmla="*/ 10 h 12"/>
                <a:gd name="T20" fmla="*/ 19 w 22"/>
                <a:gd name="T21" fmla="*/ 9 h 12"/>
                <a:gd name="T22" fmla="*/ 20 w 22"/>
                <a:gd name="T23" fmla="*/ 2 h 12"/>
                <a:gd name="T24" fmla="*/ 15 w 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4" y="12"/>
                    <a:pt x="6" y="12"/>
                    <a:pt x="7" y="12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6" y="10"/>
                    <a:pt x="17" y="10"/>
                    <a:pt x="19" y="9"/>
                  </a:cubicBezTo>
                  <a:cubicBezTo>
                    <a:pt x="21" y="7"/>
                    <a:pt x="22" y="4"/>
                    <a:pt x="20" y="2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8" name="Freeform 101">
              <a:extLst>
                <a:ext uri="{FF2B5EF4-FFF2-40B4-BE49-F238E27FC236}">
                  <a16:creationId xmlns:a16="http://schemas.microsoft.com/office/drawing/2014/main" id="{6F8D5285-BAC2-4ED2-9EF9-648433279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9150" y="1503363"/>
              <a:ext cx="295275" cy="246063"/>
            </a:xfrm>
            <a:custGeom>
              <a:avLst/>
              <a:gdLst>
                <a:gd name="T0" fmla="*/ 10 w 173"/>
                <a:gd name="T1" fmla="*/ 135 h 142"/>
                <a:gd name="T2" fmla="*/ 17 w 173"/>
                <a:gd name="T3" fmla="*/ 141 h 142"/>
                <a:gd name="T4" fmla="*/ 47 w 173"/>
                <a:gd name="T5" fmla="*/ 124 h 142"/>
                <a:gd name="T6" fmla="*/ 84 w 173"/>
                <a:gd name="T7" fmla="*/ 99 h 142"/>
                <a:gd name="T8" fmla="*/ 120 w 173"/>
                <a:gd name="T9" fmla="*/ 74 h 142"/>
                <a:gd name="T10" fmla="*/ 153 w 173"/>
                <a:gd name="T11" fmla="*/ 48 h 142"/>
                <a:gd name="T12" fmla="*/ 170 w 173"/>
                <a:gd name="T13" fmla="*/ 35 h 142"/>
                <a:gd name="T14" fmla="*/ 173 w 173"/>
                <a:gd name="T15" fmla="*/ 28 h 142"/>
                <a:gd name="T16" fmla="*/ 166 w 173"/>
                <a:gd name="T17" fmla="*/ 16 h 142"/>
                <a:gd name="T18" fmla="*/ 158 w 173"/>
                <a:gd name="T19" fmla="*/ 7 h 142"/>
                <a:gd name="T20" fmla="*/ 148 w 173"/>
                <a:gd name="T21" fmla="*/ 0 h 142"/>
                <a:gd name="T22" fmla="*/ 124 w 173"/>
                <a:gd name="T23" fmla="*/ 16 h 142"/>
                <a:gd name="T24" fmla="*/ 89 w 173"/>
                <a:gd name="T25" fmla="*/ 42 h 142"/>
                <a:gd name="T26" fmla="*/ 43 w 173"/>
                <a:gd name="T27" fmla="*/ 77 h 142"/>
                <a:gd name="T28" fmla="*/ 14 w 173"/>
                <a:gd name="T29" fmla="*/ 98 h 142"/>
                <a:gd name="T30" fmla="*/ 1 w 173"/>
                <a:gd name="T31" fmla="*/ 109 h 142"/>
                <a:gd name="T32" fmla="*/ 3 w 173"/>
                <a:gd name="T33" fmla="*/ 124 h 142"/>
                <a:gd name="T34" fmla="*/ 27 w 173"/>
                <a:gd name="T35" fmla="*/ 100 h 142"/>
                <a:gd name="T36" fmla="*/ 31 w 173"/>
                <a:gd name="T37" fmla="*/ 106 h 142"/>
                <a:gd name="T38" fmla="*/ 39 w 173"/>
                <a:gd name="T39" fmla="*/ 104 h 142"/>
                <a:gd name="T40" fmla="*/ 37 w 173"/>
                <a:gd name="T41" fmla="*/ 99 h 142"/>
                <a:gd name="T42" fmla="*/ 38 w 173"/>
                <a:gd name="T43" fmla="*/ 95 h 142"/>
                <a:gd name="T44" fmla="*/ 42 w 173"/>
                <a:gd name="T45" fmla="*/ 99 h 142"/>
                <a:gd name="T46" fmla="*/ 48 w 173"/>
                <a:gd name="T47" fmla="*/ 93 h 142"/>
                <a:gd name="T48" fmla="*/ 51 w 173"/>
                <a:gd name="T49" fmla="*/ 90 h 142"/>
                <a:gd name="T50" fmla="*/ 59 w 173"/>
                <a:gd name="T51" fmla="*/ 87 h 142"/>
                <a:gd name="T52" fmla="*/ 60 w 173"/>
                <a:gd name="T53" fmla="*/ 76 h 142"/>
                <a:gd name="T54" fmla="*/ 66 w 173"/>
                <a:gd name="T55" fmla="*/ 86 h 142"/>
                <a:gd name="T56" fmla="*/ 74 w 173"/>
                <a:gd name="T57" fmla="*/ 84 h 142"/>
                <a:gd name="T58" fmla="*/ 71 w 173"/>
                <a:gd name="T59" fmla="*/ 68 h 142"/>
                <a:gd name="T60" fmla="*/ 75 w 173"/>
                <a:gd name="T61" fmla="*/ 73 h 142"/>
                <a:gd name="T62" fmla="*/ 81 w 173"/>
                <a:gd name="T63" fmla="*/ 66 h 142"/>
                <a:gd name="T64" fmla="*/ 81 w 173"/>
                <a:gd name="T65" fmla="*/ 60 h 142"/>
                <a:gd name="T66" fmla="*/ 87 w 173"/>
                <a:gd name="T67" fmla="*/ 66 h 142"/>
                <a:gd name="T68" fmla="*/ 92 w 173"/>
                <a:gd name="T69" fmla="*/ 61 h 142"/>
                <a:gd name="T70" fmla="*/ 93 w 173"/>
                <a:gd name="T71" fmla="*/ 51 h 142"/>
                <a:gd name="T72" fmla="*/ 106 w 173"/>
                <a:gd name="T73" fmla="*/ 59 h 142"/>
                <a:gd name="T74" fmla="*/ 100 w 173"/>
                <a:gd name="T75" fmla="*/ 46 h 142"/>
                <a:gd name="T76" fmla="*/ 113 w 173"/>
                <a:gd name="T77" fmla="*/ 45 h 142"/>
                <a:gd name="T78" fmla="*/ 112 w 173"/>
                <a:gd name="T79" fmla="*/ 37 h 142"/>
                <a:gd name="T80" fmla="*/ 121 w 173"/>
                <a:gd name="T81" fmla="*/ 39 h 142"/>
                <a:gd name="T82" fmla="*/ 125 w 173"/>
                <a:gd name="T83" fmla="*/ 31 h 142"/>
                <a:gd name="T84" fmla="*/ 128 w 173"/>
                <a:gd name="T85" fmla="*/ 29 h 142"/>
                <a:gd name="T86" fmla="*/ 139 w 173"/>
                <a:gd name="T87" fmla="*/ 28 h 142"/>
                <a:gd name="T88" fmla="*/ 136 w 173"/>
                <a:gd name="T89" fmla="*/ 19 h 142"/>
                <a:gd name="T90" fmla="*/ 140 w 173"/>
                <a:gd name="T91" fmla="*/ 24 h 142"/>
                <a:gd name="T92" fmla="*/ 146 w 173"/>
                <a:gd name="T93" fmla="*/ 17 h 142"/>
                <a:gd name="T94" fmla="*/ 145 w 173"/>
                <a:gd name="T95" fmla="*/ 12 h 142"/>
                <a:gd name="T96" fmla="*/ 151 w 173"/>
                <a:gd name="T97" fmla="*/ 13 h 142"/>
                <a:gd name="T98" fmla="*/ 159 w 173"/>
                <a:gd name="T99" fmla="*/ 23 h 142"/>
                <a:gd name="T100" fmla="*/ 163 w 173"/>
                <a:gd name="T101" fmla="*/ 29 h 142"/>
                <a:gd name="T102" fmla="*/ 149 w 173"/>
                <a:gd name="T103" fmla="*/ 39 h 142"/>
                <a:gd name="T104" fmla="*/ 99 w 173"/>
                <a:gd name="T105" fmla="*/ 78 h 142"/>
                <a:gd name="T106" fmla="*/ 67 w 173"/>
                <a:gd name="T107" fmla="*/ 100 h 142"/>
                <a:gd name="T108" fmla="*/ 30 w 173"/>
                <a:gd name="T109" fmla="*/ 124 h 142"/>
                <a:gd name="T110" fmla="*/ 17 w 173"/>
                <a:gd name="T111" fmla="*/ 128 h 142"/>
                <a:gd name="T112" fmla="*/ 9 w 173"/>
                <a:gd name="T113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142">
                  <a:moveTo>
                    <a:pt x="3" y="124"/>
                  </a:moveTo>
                  <a:cubicBezTo>
                    <a:pt x="4" y="126"/>
                    <a:pt x="6" y="128"/>
                    <a:pt x="7" y="130"/>
                  </a:cubicBezTo>
                  <a:cubicBezTo>
                    <a:pt x="8" y="132"/>
                    <a:pt x="9" y="134"/>
                    <a:pt x="10" y="135"/>
                  </a:cubicBezTo>
                  <a:cubicBezTo>
                    <a:pt x="10" y="135"/>
                    <a:pt x="10" y="135"/>
                    <a:pt x="11" y="136"/>
                  </a:cubicBezTo>
                  <a:cubicBezTo>
                    <a:pt x="11" y="137"/>
                    <a:pt x="12" y="138"/>
                    <a:pt x="13" y="139"/>
                  </a:cubicBezTo>
                  <a:cubicBezTo>
                    <a:pt x="14" y="140"/>
                    <a:pt x="15" y="141"/>
                    <a:pt x="17" y="141"/>
                  </a:cubicBezTo>
                  <a:cubicBezTo>
                    <a:pt x="18" y="141"/>
                    <a:pt x="19" y="142"/>
                    <a:pt x="21" y="141"/>
                  </a:cubicBezTo>
                  <a:cubicBezTo>
                    <a:pt x="22" y="141"/>
                    <a:pt x="23" y="141"/>
                    <a:pt x="24" y="140"/>
                  </a:cubicBezTo>
                  <a:cubicBezTo>
                    <a:pt x="31" y="134"/>
                    <a:pt x="39" y="129"/>
                    <a:pt x="47" y="124"/>
                  </a:cubicBezTo>
                  <a:cubicBezTo>
                    <a:pt x="50" y="121"/>
                    <a:pt x="54" y="119"/>
                    <a:pt x="58" y="116"/>
                  </a:cubicBezTo>
                  <a:cubicBezTo>
                    <a:pt x="62" y="114"/>
                    <a:pt x="67" y="111"/>
                    <a:pt x="71" y="108"/>
                  </a:cubicBezTo>
                  <a:cubicBezTo>
                    <a:pt x="76" y="105"/>
                    <a:pt x="80" y="102"/>
                    <a:pt x="84" y="99"/>
                  </a:cubicBezTo>
                  <a:cubicBezTo>
                    <a:pt x="88" y="97"/>
                    <a:pt x="92" y="94"/>
                    <a:pt x="96" y="91"/>
                  </a:cubicBezTo>
                  <a:cubicBezTo>
                    <a:pt x="100" y="88"/>
                    <a:pt x="104" y="85"/>
                    <a:pt x="108" y="82"/>
                  </a:cubicBezTo>
                  <a:cubicBezTo>
                    <a:pt x="112" y="80"/>
                    <a:pt x="116" y="77"/>
                    <a:pt x="120" y="74"/>
                  </a:cubicBezTo>
                  <a:cubicBezTo>
                    <a:pt x="124" y="71"/>
                    <a:pt x="127" y="68"/>
                    <a:pt x="131" y="65"/>
                  </a:cubicBezTo>
                  <a:cubicBezTo>
                    <a:pt x="135" y="62"/>
                    <a:pt x="138" y="59"/>
                    <a:pt x="142" y="56"/>
                  </a:cubicBezTo>
                  <a:cubicBezTo>
                    <a:pt x="146" y="53"/>
                    <a:pt x="149" y="51"/>
                    <a:pt x="153" y="48"/>
                  </a:cubicBezTo>
                  <a:cubicBezTo>
                    <a:pt x="157" y="45"/>
                    <a:pt x="160" y="42"/>
                    <a:pt x="164" y="39"/>
                  </a:cubicBezTo>
                  <a:cubicBezTo>
                    <a:pt x="166" y="38"/>
                    <a:pt x="168" y="37"/>
                    <a:pt x="169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35"/>
                    <a:pt x="171" y="35"/>
                    <a:pt x="171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3" y="31"/>
                    <a:pt x="173" y="29"/>
                    <a:pt x="173" y="28"/>
                  </a:cubicBezTo>
                  <a:cubicBezTo>
                    <a:pt x="173" y="27"/>
                    <a:pt x="172" y="26"/>
                    <a:pt x="172" y="25"/>
                  </a:cubicBezTo>
                  <a:cubicBezTo>
                    <a:pt x="172" y="25"/>
                    <a:pt x="171" y="24"/>
                    <a:pt x="171" y="23"/>
                  </a:cubicBezTo>
                  <a:cubicBezTo>
                    <a:pt x="169" y="21"/>
                    <a:pt x="168" y="19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4" y="14"/>
                    <a:pt x="163" y="12"/>
                    <a:pt x="162" y="11"/>
                  </a:cubicBezTo>
                  <a:cubicBezTo>
                    <a:pt x="161" y="9"/>
                    <a:pt x="159" y="8"/>
                    <a:pt x="158" y="7"/>
                  </a:cubicBezTo>
                  <a:cubicBezTo>
                    <a:pt x="157" y="5"/>
                    <a:pt x="155" y="4"/>
                    <a:pt x="153" y="2"/>
                  </a:cubicBezTo>
                  <a:cubicBezTo>
                    <a:pt x="153" y="2"/>
                    <a:pt x="153" y="2"/>
                    <a:pt x="152" y="1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6" y="0"/>
                    <a:pt x="144" y="1"/>
                    <a:pt x="142" y="2"/>
                  </a:cubicBezTo>
                  <a:cubicBezTo>
                    <a:pt x="140" y="4"/>
                    <a:pt x="138" y="5"/>
                    <a:pt x="136" y="7"/>
                  </a:cubicBezTo>
                  <a:cubicBezTo>
                    <a:pt x="132" y="10"/>
                    <a:pt x="128" y="13"/>
                    <a:pt x="124" y="16"/>
                  </a:cubicBezTo>
                  <a:cubicBezTo>
                    <a:pt x="120" y="19"/>
                    <a:pt x="117" y="22"/>
                    <a:pt x="113" y="24"/>
                  </a:cubicBezTo>
                  <a:cubicBezTo>
                    <a:pt x="109" y="27"/>
                    <a:pt x="105" y="31"/>
                    <a:pt x="101" y="34"/>
                  </a:cubicBezTo>
                  <a:cubicBezTo>
                    <a:pt x="97" y="36"/>
                    <a:pt x="93" y="39"/>
                    <a:pt x="89" y="42"/>
                  </a:cubicBezTo>
                  <a:cubicBezTo>
                    <a:pt x="82" y="48"/>
                    <a:pt x="74" y="54"/>
                    <a:pt x="66" y="60"/>
                  </a:cubicBezTo>
                  <a:cubicBezTo>
                    <a:pt x="62" y="63"/>
                    <a:pt x="58" y="66"/>
                    <a:pt x="54" y="69"/>
                  </a:cubicBezTo>
                  <a:cubicBezTo>
                    <a:pt x="50" y="71"/>
                    <a:pt x="46" y="74"/>
                    <a:pt x="43" y="77"/>
                  </a:cubicBezTo>
                  <a:cubicBezTo>
                    <a:pt x="39" y="80"/>
                    <a:pt x="35" y="83"/>
                    <a:pt x="31" y="85"/>
                  </a:cubicBezTo>
                  <a:cubicBezTo>
                    <a:pt x="27" y="88"/>
                    <a:pt x="24" y="91"/>
                    <a:pt x="20" y="94"/>
                  </a:cubicBezTo>
                  <a:cubicBezTo>
                    <a:pt x="18" y="95"/>
                    <a:pt x="16" y="96"/>
                    <a:pt x="14" y="98"/>
                  </a:cubicBezTo>
                  <a:cubicBezTo>
                    <a:pt x="13" y="99"/>
                    <a:pt x="11" y="100"/>
                    <a:pt x="10" y="101"/>
                  </a:cubicBezTo>
                  <a:cubicBezTo>
                    <a:pt x="8" y="102"/>
                    <a:pt x="7" y="104"/>
                    <a:pt x="5" y="105"/>
                  </a:cubicBezTo>
                  <a:cubicBezTo>
                    <a:pt x="4" y="106"/>
                    <a:pt x="3" y="108"/>
                    <a:pt x="1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0" y="115"/>
                    <a:pt x="0" y="116"/>
                    <a:pt x="0" y="117"/>
                  </a:cubicBezTo>
                  <a:cubicBezTo>
                    <a:pt x="1" y="120"/>
                    <a:pt x="2" y="122"/>
                    <a:pt x="3" y="124"/>
                  </a:cubicBezTo>
                  <a:close/>
                  <a:moveTo>
                    <a:pt x="12" y="112"/>
                  </a:moveTo>
                  <a:cubicBezTo>
                    <a:pt x="13" y="110"/>
                    <a:pt x="15" y="109"/>
                    <a:pt x="16" y="108"/>
                  </a:cubicBezTo>
                  <a:cubicBezTo>
                    <a:pt x="20" y="105"/>
                    <a:pt x="23" y="103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8" y="102"/>
                    <a:pt x="29" y="104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3" y="108"/>
                    <a:pt x="34" y="108"/>
                  </a:cubicBezTo>
                  <a:cubicBezTo>
                    <a:pt x="35" y="108"/>
                    <a:pt x="36" y="107"/>
                    <a:pt x="37" y="107"/>
                  </a:cubicBezTo>
                  <a:cubicBezTo>
                    <a:pt x="38" y="106"/>
                    <a:pt x="39" y="105"/>
                    <a:pt x="39" y="104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1"/>
                    <a:pt x="38" y="101"/>
                    <a:pt x="38" y="100"/>
                  </a:cubicBezTo>
                  <a:cubicBezTo>
                    <a:pt x="38" y="100"/>
                    <a:pt x="37" y="99"/>
                    <a:pt x="37" y="99"/>
                  </a:cubicBezTo>
                  <a:cubicBezTo>
                    <a:pt x="36" y="98"/>
                    <a:pt x="35" y="96"/>
                    <a:pt x="34" y="95"/>
                  </a:cubicBezTo>
                  <a:cubicBezTo>
                    <a:pt x="35" y="94"/>
                    <a:pt x="36" y="93"/>
                    <a:pt x="37" y="93"/>
                  </a:cubicBezTo>
                  <a:cubicBezTo>
                    <a:pt x="37" y="94"/>
                    <a:pt x="38" y="95"/>
                    <a:pt x="38" y="95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40" y="97"/>
                    <a:pt x="40" y="97"/>
                    <a:pt x="40" y="98"/>
                  </a:cubicBezTo>
                  <a:cubicBezTo>
                    <a:pt x="41" y="98"/>
                    <a:pt x="41" y="99"/>
                    <a:pt x="42" y="99"/>
                  </a:cubicBezTo>
                  <a:cubicBezTo>
                    <a:pt x="43" y="100"/>
                    <a:pt x="44" y="99"/>
                    <a:pt x="46" y="99"/>
                  </a:cubicBezTo>
                  <a:cubicBezTo>
                    <a:pt x="47" y="98"/>
                    <a:pt x="47" y="97"/>
                    <a:pt x="48" y="96"/>
                  </a:cubicBezTo>
                  <a:cubicBezTo>
                    <a:pt x="48" y="95"/>
                    <a:pt x="48" y="94"/>
                    <a:pt x="48" y="93"/>
                  </a:cubicBezTo>
                  <a:cubicBezTo>
                    <a:pt x="47" y="91"/>
                    <a:pt x="45" y="89"/>
                    <a:pt x="44" y="87"/>
                  </a:cubicBezTo>
                  <a:cubicBezTo>
                    <a:pt x="45" y="87"/>
                    <a:pt x="46" y="86"/>
                    <a:pt x="48" y="85"/>
                  </a:cubicBezTo>
                  <a:cubicBezTo>
                    <a:pt x="49" y="87"/>
                    <a:pt x="50" y="88"/>
                    <a:pt x="51" y="90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6" y="92"/>
                    <a:pt x="57" y="91"/>
                    <a:pt x="58" y="90"/>
                  </a:cubicBezTo>
                  <a:cubicBezTo>
                    <a:pt x="59" y="89"/>
                    <a:pt x="59" y="88"/>
                    <a:pt x="59" y="87"/>
                  </a:cubicBezTo>
                  <a:cubicBezTo>
                    <a:pt x="59" y="86"/>
                    <a:pt x="59" y="85"/>
                    <a:pt x="58" y="84"/>
                  </a:cubicBezTo>
                  <a:cubicBezTo>
                    <a:pt x="57" y="82"/>
                    <a:pt x="56" y="81"/>
                    <a:pt x="55" y="79"/>
                  </a:cubicBezTo>
                  <a:cubicBezTo>
                    <a:pt x="57" y="78"/>
                    <a:pt x="58" y="77"/>
                    <a:pt x="60" y="76"/>
                  </a:cubicBezTo>
                  <a:cubicBezTo>
                    <a:pt x="60" y="78"/>
                    <a:pt x="61" y="79"/>
                    <a:pt x="62" y="80"/>
                  </a:cubicBezTo>
                  <a:cubicBezTo>
                    <a:pt x="63" y="82"/>
                    <a:pt x="64" y="83"/>
                    <a:pt x="65" y="85"/>
                  </a:cubicBezTo>
                  <a:cubicBezTo>
                    <a:pt x="65" y="85"/>
                    <a:pt x="66" y="85"/>
                    <a:pt x="66" y="86"/>
                  </a:cubicBezTo>
                  <a:cubicBezTo>
                    <a:pt x="66" y="86"/>
                    <a:pt x="67" y="87"/>
                    <a:pt x="68" y="87"/>
                  </a:cubicBezTo>
                  <a:cubicBezTo>
                    <a:pt x="69" y="88"/>
                    <a:pt x="70" y="88"/>
                    <a:pt x="71" y="87"/>
                  </a:cubicBezTo>
                  <a:cubicBezTo>
                    <a:pt x="73" y="87"/>
                    <a:pt x="73" y="86"/>
                    <a:pt x="74" y="84"/>
                  </a:cubicBezTo>
                  <a:cubicBezTo>
                    <a:pt x="74" y="83"/>
                    <a:pt x="74" y="82"/>
                    <a:pt x="74" y="81"/>
                  </a:cubicBezTo>
                  <a:cubicBezTo>
                    <a:pt x="72" y="77"/>
                    <a:pt x="69" y="74"/>
                    <a:pt x="67" y="71"/>
                  </a:cubicBezTo>
                  <a:cubicBezTo>
                    <a:pt x="68" y="70"/>
                    <a:pt x="70" y="69"/>
                    <a:pt x="71" y="68"/>
                  </a:cubicBezTo>
                  <a:cubicBezTo>
                    <a:pt x="72" y="69"/>
                    <a:pt x="72" y="70"/>
                    <a:pt x="73" y="70"/>
                  </a:cubicBezTo>
                  <a:cubicBezTo>
                    <a:pt x="73" y="71"/>
                    <a:pt x="73" y="71"/>
                    <a:pt x="73" y="72"/>
                  </a:cubicBezTo>
                  <a:cubicBezTo>
                    <a:pt x="74" y="72"/>
                    <a:pt x="75" y="73"/>
                    <a:pt x="75" y="73"/>
                  </a:cubicBezTo>
                  <a:cubicBezTo>
                    <a:pt x="77" y="73"/>
                    <a:pt x="78" y="73"/>
                    <a:pt x="79" y="73"/>
                  </a:cubicBezTo>
                  <a:cubicBezTo>
                    <a:pt x="80" y="72"/>
                    <a:pt x="81" y="71"/>
                    <a:pt x="81" y="70"/>
                  </a:cubicBezTo>
                  <a:cubicBezTo>
                    <a:pt x="82" y="69"/>
                    <a:pt x="82" y="67"/>
                    <a:pt x="81" y="66"/>
                  </a:cubicBezTo>
                  <a:cubicBezTo>
                    <a:pt x="80" y="65"/>
                    <a:pt x="79" y="64"/>
                    <a:pt x="78" y="62"/>
                  </a:cubicBezTo>
                  <a:cubicBezTo>
                    <a:pt x="79" y="61"/>
                    <a:pt x="80" y="61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62"/>
                    <a:pt x="83" y="63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5"/>
                    <a:pt x="86" y="66"/>
                    <a:pt x="87" y="66"/>
                  </a:cubicBezTo>
                  <a:cubicBezTo>
                    <a:pt x="88" y="66"/>
                    <a:pt x="90" y="66"/>
                    <a:pt x="91" y="65"/>
                  </a:cubicBezTo>
                  <a:cubicBezTo>
                    <a:pt x="91" y="64"/>
                    <a:pt x="92" y="63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0"/>
                    <a:pt x="92" y="59"/>
                    <a:pt x="91" y="58"/>
                  </a:cubicBezTo>
                  <a:cubicBezTo>
                    <a:pt x="90" y="57"/>
                    <a:pt x="89" y="56"/>
                    <a:pt x="88" y="55"/>
                  </a:cubicBezTo>
                  <a:cubicBezTo>
                    <a:pt x="90" y="54"/>
                    <a:pt x="91" y="52"/>
                    <a:pt x="93" y="51"/>
                  </a:cubicBezTo>
                  <a:cubicBezTo>
                    <a:pt x="93" y="52"/>
                    <a:pt x="94" y="53"/>
                    <a:pt x="95" y="53"/>
                  </a:cubicBezTo>
                  <a:cubicBezTo>
                    <a:pt x="96" y="55"/>
                    <a:pt x="98" y="57"/>
                    <a:pt x="100" y="59"/>
                  </a:cubicBezTo>
                  <a:cubicBezTo>
                    <a:pt x="102" y="61"/>
                    <a:pt x="104" y="61"/>
                    <a:pt x="106" y="59"/>
                  </a:cubicBezTo>
                  <a:cubicBezTo>
                    <a:pt x="108" y="58"/>
                    <a:pt x="109" y="55"/>
                    <a:pt x="107" y="53"/>
                  </a:cubicBezTo>
                  <a:cubicBezTo>
                    <a:pt x="105" y="51"/>
                    <a:pt x="103" y="49"/>
                    <a:pt x="102" y="47"/>
                  </a:cubicBezTo>
                  <a:cubicBezTo>
                    <a:pt x="101" y="47"/>
                    <a:pt x="101" y="46"/>
                    <a:pt x="100" y="46"/>
                  </a:cubicBezTo>
                  <a:cubicBezTo>
                    <a:pt x="102" y="45"/>
                    <a:pt x="103" y="44"/>
                    <a:pt x="105" y="42"/>
                  </a:cubicBezTo>
                  <a:cubicBezTo>
                    <a:pt x="105" y="43"/>
                    <a:pt x="106" y="44"/>
                    <a:pt x="106" y="45"/>
                  </a:cubicBezTo>
                  <a:cubicBezTo>
                    <a:pt x="108" y="47"/>
                    <a:pt x="111" y="47"/>
                    <a:pt x="113" y="45"/>
                  </a:cubicBezTo>
                  <a:cubicBezTo>
                    <a:pt x="114" y="44"/>
                    <a:pt x="114" y="43"/>
                    <a:pt x="115" y="42"/>
                  </a:cubicBezTo>
                  <a:cubicBezTo>
                    <a:pt x="115" y="41"/>
                    <a:pt x="114" y="40"/>
                    <a:pt x="113" y="38"/>
                  </a:cubicBezTo>
                  <a:cubicBezTo>
                    <a:pt x="113" y="38"/>
                    <a:pt x="113" y="37"/>
                    <a:pt x="112" y="37"/>
                  </a:cubicBezTo>
                  <a:cubicBezTo>
                    <a:pt x="113" y="36"/>
                    <a:pt x="114" y="35"/>
                    <a:pt x="115" y="34"/>
                  </a:cubicBezTo>
                  <a:cubicBezTo>
                    <a:pt x="116" y="36"/>
                    <a:pt x="117" y="37"/>
                    <a:pt x="117" y="38"/>
                  </a:cubicBezTo>
                  <a:cubicBezTo>
                    <a:pt x="118" y="39"/>
                    <a:pt x="120" y="39"/>
                    <a:pt x="121" y="39"/>
                  </a:cubicBezTo>
                  <a:cubicBezTo>
                    <a:pt x="122" y="39"/>
                    <a:pt x="123" y="39"/>
                    <a:pt x="124" y="38"/>
                  </a:cubicBezTo>
                  <a:cubicBezTo>
                    <a:pt x="125" y="37"/>
                    <a:pt x="126" y="36"/>
                    <a:pt x="126" y="35"/>
                  </a:cubicBezTo>
                  <a:cubicBezTo>
                    <a:pt x="126" y="34"/>
                    <a:pt x="125" y="33"/>
                    <a:pt x="125" y="31"/>
                  </a:cubicBezTo>
                  <a:cubicBezTo>
                    <a:pt x="124" y="31"/>
                    <a:pt x="123" y="30"/>
                    <a:pt x="123" y="29"/>
                  </a:cubicBezTo>
                  <a:cubicBezTo>
                    <a:pt x="124" y="28"/>
                    <a:pt x="125" y="27"/>
                    <a:pt x="126" y="26"/>
                  </a:cubicBezTo>
                  <a:cubicBezTo>
                    <a:pt x="126" y="27"/>
                    <a:pt x="127" y="28"/>
                    <a:pt x="128" y="29"/>
                  </a:cubicBezTo>
                  <a:cubicBezTo>
                    <a:pt x="129" y="31"/>
                    <a:pt x="131" y="32"/>
                    <a:pt x="132" y="34"/>
                  </a:cubicBezTo>
                  <a:cubicBezTo>
                    <a:pt x="134" y="36"/>
                    <a:pt x="137" y="36"/>
                    <a:pt x="139" y="34"/>
                  </a:cubicBezTo>
                  <a:cubicBezTo>
                    <a:pt x="141" y="33"/>
                    <a:pt x="141" y="30"/>
                    <a:pt x="139" y="28"/>
                  </a:cubicBezTo>
                  <a:cubicBezTo>
                    <a:pt x="138" y="26"/>
                    <a:pt x="136" y="25"/>
                    <a:pt x="135" y="23"/>
                  </a:cubicBezTo>
                  <a:cubicBezTo>
                    <a:pt x="134" y="22"/>
                    <a:pt x="134" y="22"/>
                    <a:pt x="133" y="21"/>
                  </a:cubicBezTo>
                  <a:cubicBezTo>
                    <a:pt x="134" y="20"/>
                    <a:pt x="135" y="19"/>
                    <a:pt x="136" y="19"/>
                  </a:cubicBezTo>
                  <a:cubicBezTo>
                    <a:pt x="136" y="20"/>
                    <a:pt x="137" y="20"/>
                    <a:pt x="137" y="21"/>
                  </a:cubicBezTo>
                  <a:cubicBezTo>
                    <a:pt x="137" y="22"/>
                    <a:pt x="137" y="22"/>
                    <a:pt x="138" y="22"/>
                  </a:cubicBezTo>
                  <a:cubicBezTo>
                    <a:pt x="138" y="23"/>
                    <a:pt x="139" y="23"/>
                    <a:pt x="140" y="24"/>
                  </a:cubicBezTo>
                  <a:cubicBezTo>
                    <a:pt x="141" y="24"/>
                    <a:pt x="142" y="24"/>
                    <a:pt x="143" y="24"/>
                  </a:cubicBezTo>
                  <a:cubicBezTo>
                    <a:pt x="144" y="23"/>
                    <a:pt x="145" y="22"/>
                    <a:pt x="146" y="21"/>
                  </a:cubicBezTo>
                  <a:cubicBezTo>
                    <a:pt x="146" y="20"/>
                    <a:pt x="146" y="18"/>
                    <a:pt x="146" y="17"/>
                  </a:cubicBezTo>
                  <a:cubicBezTo>
                    <a:pt x="145" y="16"/>
                    <a:pt x="144" y="15"/>
                    <a:pt x="143" y="14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2"/>
                    <a:pt x="145" y="12"/>
                  </a:cubicBezTo>
                  <a:cubicBezTo>
                    <a:pt x="146" y="11"/>
                    <a:pt x="147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50" y="12"/>
                    <a:pt x="151" y="13"/>
                  </a:cubicBezTo>
                  <a:cubicBezTo>
                    <a:pt x="153" y="14"/>
                    <a:pt x="154" y="16"/>
                    <a:pt x="155" y="17"/>
                  </a:cubicBezTo>
                  <a:cubicBezTo>
                    <a:pt x="156" y="18"/>
                    <a:pt x="157" y="20"/>
                    <a:pt x="158" y="21"/>
                  </a:cubicBezTo>
                  <a:cubicBezTo>
                    <a:pt x="158" y="21"/>
                    <a:pt x="159" y="22"/>
                    <a:pt x="159" y="23"/>
                  </a:cubicBezTo>
                  <a:cubicBezTo>
                    <a:pt x="160" y="24"/>
                    <a:pt x="161" y="26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1" y="30"/>
                    <a:pt x="160" y="31"/>
                  </a:cubicBezTo>
                  <a:cubicBezTo>
                    <a:pt x="158" y="32"/>
                    <a:pt x="156" y="34"/>
                    <a:pt x="155" y="35"/>
                  </a:cubicBezTo>
                  <a:cubicBezTo>
                    <a:pt x="153" y="36"/>
                    <a:pt x="151" y="38"/>
                    <a:pt x="149" y="39"/>
                  </a:cubicBezTo>
                  <a:cubicBezTo>
                    <a:pt x="147" y="41"/>
                    <a:pt x="145" y="42"/>
                    <a:pt x="143" y="44"/>
                  </a:cubicBezTo>
                  <a:cubicBezTo>
                    <a:pt x="136" y="49"/>
                    <a:pt x="128" y="55"/>
                    <a:pt x="121" y="61"/>
                  </a:cubicBezTo>
                  <a:cubicBezTo>
                    <a:pt x="114" y="67"/>
                    <a:pt x="106" y="73"/>
                    <a:pt x="99" y="78"/>
                  </a:cubicBezTo>
                  <a:cubicBezTo>
                    <a:pt x="95" y="81"/>
                    <a:pt x="91" y="84"/>
                    <a:pt x="86" y="87"/>
                  </a:cubicBezTo>
                  <a:cubicBezTo>
                    <a:pt x="82" y="90"/>
                    <a:pt x="78" y="92"/>
                    <a:pt x="74" y="95"/>
                  </a:cubicBezTo>
                  <a:cubicBezTo>
                    <a:pt x="72" y="97"/>
                    <a:pt x="69" y="98"/>
                    <a:pt x="67" y="100"/>
                  </a:cubicBezTo>
                  <a:cubicBezTo>
                    <a:pt x="63" y="102"/>
                    <a:pt x="59" y="105"/>
                    <a:pt x="55" y="108"/>
                  </a:cubicBezTo>
                  <a:cubicBezTo>
                    <a:pt x="51" y="110"/>
                    <a:pt x="46" y="113"/>
                    <a:pt x="42" y="115"/>
                  </a:cubicBezTo>
                  <a:cubicBezTo>
                    <a:pt x="38" y="118"/>
                    <a:pt x="34" y="121"/>
                    <a:pt x="30" y="124"/>
                  </a:cubicBezTo>
                  <a:cubicBezTo>
                    <a:pt x="27" y="126"/>
                    <a:pt x="24" y="129"/>
                    <a:pt x="20" y="131"/>
                  </a:cubicBezTo>
                  <a:cubicBezTo>
                    <a:pt x="20" y="131"/>
                    <a:pt x="19" y="131"/>
                    <a:pt x="19" y="131"/>
                  </a:cubicBezTo>
                  <a:cubicBezTo>
                    <a:pt x="18" y="130"/>
                    <a:pt x="18" y="129"/>
                    <a:pt x="17" y="128"/>
                  </a:cubicBezTo>
                  <a:cubicBezTo>
                    <a:pt x="16" y="127"/>
                    <a:pt x="15" y="125"/>
                    <a:pt x="14" y="124"/>
                  </a:cubicBezTo>
                  <a:cubicBezTo>
                    <a:pt x="12" y="121"/>
                    <a:pt x="11" y="119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10" y="113"/>
                    <a:pt x="11" y="113"/>
                    <a:pt x="12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9" name="Freeform 102">
              <a:extLst>
                <a:ext uri="{FF2B5EF4-FFF2-40B4-BE49-F238E27FC236}">
                  <a16:creationId xmlns:a16="http://schemas.microsoft.com/office/drawing/2014/main" id="{C36F633B-DB50-4083-AA72-5A08E296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900" y="1693863"/>
              <a:ext cx="17462" cy="17463"/>
            </a:xfrm>
            <a:custGeom>
              <a:avLst/>
              <a:gdLst>
                <a:gd name="T0" fmla="*/ 5 w 10"/>
                <a:gd name="T1" fmla="*/ 10 h 10"/>
                <a:gd name="T2" fmla="*/ 8 w 10"/>
                <a:gd name="T3" fmla="*/ 9 h 10"/>
                <a:gd name="T4" fmla="*/ 10 w 10"/>
                <a:gd name="T5" fmla="*/ 5 h 10"/>
                <a:gd name="T6" fmla="*/ 9 w 10"/>
                <a:gd name="T7" fmla="*/ 2 h 10"/>
                <a:gd name="T8" fmla="*/ 5 w 10"/>
                <a:gd name="T9" fmla="*/ 0 h 10"/>
                <a:gd name="T10" fmla="*/ 2 w 10"/>
                <a:gd name="T11" fmla="*/ 1 h 10"/>
                <a:gd name="T12" fmla="*/ 0 w 10"/>
                <a:gd name="T13" fmla="*/ 5 h 10"/>
                <a:gd name="T14" fmla="*/ 2 w 10"/>
                <a:gd name="T15" fmla="*/ 8 h 10"/>
                <a:gd name="T16" fmla="*/ 5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6" y="10"/>
                    <a:pt x="7" y="9"/>
                    <a:pt x="8" y="9"/>
                  </a:cubicBezTo>
                  <a:cubicBezTo>
                    <a:pt x="9" y="8"/>
                    <a:pt x="10" y="7"/>
                    <a:pt x="10" y="5"/>
                  </a:cubicBezTo>
                  <a:cubicBezTo>
                    <a:pt x="10" y="4"/>
                    <a:pt x="9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0" name="Freeform 103">
              <a:extLst>
                <a:ext uri="{FF2B5EF4-FFF2-40B4-BE49-F238E27FC236}">
                  <a16:creationId xmlns:a16="http://schemas.microsoft.com/office/drawing/2014/main" id="{79A9EF98-EA66-49CA-9158-D28AF443BD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925" y="3481388"/>
              <a:ext cx="411162" cy="387350"/>
            </a:xfrm>
            <a:custGeom>
              <a:avLst/>
              <a:gdLst>
                <a:gd name="T0" fmla="*/ 208 w 241"/>
                <a:gd name="T1" fmla="*/ 53 h 225"/>
                <a:gd name="T2" fmla="*/ 157 w 241"/>
                <a:gd name="T3" fmla="*/ 0 h 225"/>
                <a:gd name="T4" fmla="*/ 142 w 241"/>
                <a:gd name="T5" fmla="*/ 10 h 225"/>
                <a:gd name="T6" fmla="*/ 112 w 241"/>
                <a:gd name="T7" fmla="*/ 6 h 225"/>
                <a:gd name="T8" fmla="*/ 70 w 241"/>
                <a:gd name="T9" fmla="*/ 13 h 225"/>
                <a:gd name="T10" fmla="*/ 12 w 241"/>
                <a:gd name="T11" fmla="*/ 72 h 225"/>
                <a:gd name="T12" fmla="*/ 0 w 241"/>
                <a:gd name="T13" fmla="*/ 107 h 225"/>
                <a:gd name="T14" fmla="*/ 7 w 241"/>
                <a:gd name="T15" fmla="*/ 125 h 225"/>
                <a:gd name="T16" fmla="*/ 34 w 241"/>
                <a:gd name="T17" fmla="*/ 132 h 225"/>
                <a:gd name="T18" fmla="*/ 47 w 241"/>
                <a:gd name="T19" fmla="*/ 149 h 225"/>
                <a:gd name="T20" fmla="*/ 38 w 241"/>
                <a:gd name="T21" fmla="*/ 168 h 225"/>
                <a:gd name="T22" fmla="*/ 52 w 241"/>
                <a:gd name="T23" fmla="*/ 183 h 225"/>
                <a:gd name="T24" fmla="*/ 70 w 241"/>
                <a:gd name="T25" fmla="*/ 179 h 225"/>
                <a:gd name="T26" fmla="*/ 82 w 241"/>
                <a:gd name="T27" fmla="*/ 202 h 225"/>
                <a:gd name="T28" fmla="*/ 93 w 241"/>
                <a:gd name="T29" fmla="*/ 222 h 225"/>
                <a:gd name="T30" fmla="*/ 135 w 241"/>
                <a:gd name="T31" fmla="*/ 220 h 225"/>
                <a:gd name="T32" fmla="*/ 208 w 241"/>
                <a:gd name="T33" fmla="*/ 170 h 225"/>
                <a:gd name="T34" fmla="*/ 222 w 241"/>
                <a:gd name="T35" fmla="*/ 121 h 225"/>
                <a:gd name="T36" fmla="*/ 240 w 241"/>
                <a:gd name="T37" fmla="*/ 101 h 225"/>
                <a:gd name="T38" fmla="*/ 28 w 241"/>
                <a:gd name="T39" fmla="*/ 123 h 225"/>
                <a:gd name="T40" fmla="*/ 10 w 241"/>
                <a:gd name="T41" fmla="*/ 110 h 225"/>
                <a:gd name="T42" fmla="*/ 20 w 241"/>
                <a:gd name="T43" fmla="*/ 77 h 225"/>
                <a:gd name="T44" fmla="*/ 77 w 241"/>
                <a:gd name="T45" fmla="*/ 19 h 225"/>
                <a:gd name="T46" fmla="*/ 112 w 241"/>
                <a:gd name="T47" fmla="*/ 16 h 225"/>
                <a:gd name="T48" fmla="*/ 124 w 241"/>
                <a:gd name="T49" fmla="*/ 25 h 225"/>
                <a:gd name="T50" fmla="*/ 92 w 241"/>
                <a:gd name="T51" fmla="*/ 19 h 225"/>
                <a:gd name="T52" fmla="*/ 37 w 241"/>
                <a:gd name="T53" fmla="*/ 64 h 225"/>
                <a:gd name="T54" fmla="*/ 21 w 241"/>
                <a:gd name="T55" fmla="*/ 106 h 225"/>
                <a:gd name="T56" fmla="*/ 45 w 241"/>
                <a:gd name="T57" fmla="*/ 117 h 225"/>
                <a:gd name="T58" fmla="*/ 49 w 241"/>
                <a:gd name="T59" fmla="*/ 107 h 225"/>
                <a:gd name="T60" fmla="*/ 31 w 241"/>
                <a:gd name="T61" fmla="*/ 105 h 225"/>
                <a:gd name="T62" fmla="*/ 42 w 241"/>
                <a:gd name="T63" fmla="*/ 72 h 225"/>
                <a:gd name="T64" fmla="*/ 97 w 241"/>
                <a:gd name="T65" fmla="*/ 28 h 225"/>
                <a:gd name="T66" fmla="*/ 100 w 241"/>
                <a:gd name="T67" fmla="*/ 49 h 225"/>
                <a:gd name="T68" fmla="*/ 51 w 241"/>
                <a:gd name="T69" fmla="*/ 104 h 225"/>
                <a:gd name="T70" fmla="*/ 49 w 241"/>
                <a:gd name="T71" fmla="*/ 170 h 225"/>
                <a:gd name="T72" fmla="*/ 51 w 241"/>
                <a:gd name="T73" fmla="*/ 158 h 225"/>
                <a:gd name="T74" fmla="*/ 69 w 241"/>
                <a:gd name="T75" fmla="*/ 165 h 225"/>
                <a:gd name="T76" fmla="*/ 55 w 241"/>
                <a:gd name="T77" fmla="*/ 119 h 225"/>
                <a:gd name="T78" fmla="*/ 91 w 241"/>
                <a:gd name="T79" fmla="*/ 71 h 225"/>
                <a:gd name="T80" fmla="*/ 143 w 241"/>
                <a:gd name="T81" fmla="*/ 22 h 225"/>
                <a:gd name="T82" fmla="*/ 181 w 241"/>
                <a:gd name="T83" fmla="*/ 37 h 225"/>
                <a:gd name="T84" fmla="*/ 228 w 241"/>
                <a:gd name="T85" fmla="*/ 90 h 225"/>
                <a:gd name="T86" fmla="*/ 186 w 241"/>
                <a:gd name="T87" fmla="*/ 133 h 225"/>
                <a:gd name="T88" fmla="*/ 90 w 241"/>
                <a:gd name="T89" fmla="*/ 173 h 225"/>
                <a:gd name="T90" fmla="*/ 183 w 241"/>
                <a:gd name="T91" fmla="*/ 160 h 225"/>
                <a:gd name="T92" fmla="*/ 122 w 241"/>
                <a:gd name="T93" fmla="*/ 199 h 225"/>
                <a:gd name="T94" fmla="*/ 106 w 241"/>
                <a:gd name="T95" fmla="*/ 195 h 225"/>
                <a:gd name="T96" fmla="*/ 137 w 241"/>
                <a:gd name="T97" fmla="*/ 174 h 225"/>
                <a:gd name="T98" fmla="*/ 215 w 241"/>
                <a:gd name="T99" fmla="*/ 131 h 225"/>
                <a:gd name="T100" fmla="*/ 185 w 241"/>
                <a:gd name="T101" fmla="*/ 178 h 225"/>
                <a:gd name="T102" fmla="*/ 124 w 241"/>
                <a:gd name="T103" fmla="*/ 214 h 225"/>
                <a:gd name="T104" fmla="*/ 96 w 241"/>
                <a:gd name="T105" fmla="*/ 212 h 225"/>
                <a:gd name="T106" fmla="*/ 92 w 241"/>
                <a:gd name="T107" fmla="*/ 188 h 225"/>
                <a:gd name="T108" fmla="*/ 95 w 241"/>
                <a:gd name="T109" fmla="*/ 189 h 225"/>
                <a:gd name="T110" fmla="*/ 109 w 241"/>
                <a:gd name="T111" fmla="*/ 209 h 225"/>
                <a:gd name="T112" fmla="*/ 137 w 241"/>
                <a:gd name="T113" fmla="*/ 202 h 225"/>
                <a:gd name="T114" fmla="*/ 191 w 241"/>
                <a:gd name="T115" fmla="*/ 166 h 225"/>
                <a:gd name="T116" fmla="*/ 208 w 241"/>
                <a:gd name="T117" fmla="*/ 1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25">
                  <a:moveTo>
                    <a:pt x="240" y="90"/>
                  </a:moveTo>
                  <a:cubicBezTo>
                    <a:pt x="239" y="88"/>
                    <a:pt x="237" y="86"/>
                    <a:pt x="235" y="84"/>
                  </a:cubicBezTo>
                  <a:cubicBezTo>
                    <a:pt x="233" y="81"/>
                    <a:pt x="230" y="78"/>
                    <a:pt x="228" y="75"/>
                  </a:cubicBezTo>
                  <a:cubicBezTo>
                    <a:pt x="227" y="75"/>
                    <a:pt x="227" y="74"/>
                    <a:pt x="227" y="74"/>
                  </a:cubicBezTo>
                  <a:cubicBezTo>
                    <a:pt x="224" y="70"/>
                    <a:pt x="220" y="67"/>
                    <a:pt x="217" y="63"/>
                  </a:cubicBezTo>
                  <a:cubicBezTo>
                    <a:pt x="214" y="60"/>
                    <a:pt x="211" y="56"/>
                    <a:pt x="208" y="53"/>
                  </a:cubicBezTo>
                  <a:cubicBezTo>
                    <a:pt x="199" y="43"/>
                    <a:pt x="190" y="33"/>
                    <a:pt x="181" y="23"/>
                  </a:cubicBezTo>
                  <a:cubicBezTo>
                    <a:pt x="179" y="20"/>
                    <a:pt x="177" y="18"/>
                    <a:pt x="175" y="16"/>
                  </a:cubicBezTo>
                  <a:cubicBezTo>
                    <a:pt x="173" y="12"/>
                    <a:pt x="170" y="8"/>
                    <a:pt x="166" y="5"/>
                  </a:cubicBezTo>
                  <a:cubicBezTo>
                    <a:pt x="165" y="4"/>
                    <a:pt x="164" y="3"/>
                    <a:pt x="163" y="2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0"/>
                    <a:pt x="159" y="0"/>
                    <a:pt x="157" y="0"/>
                  </a:cubicBezTo>
                  <a:cubicBezTo>
                    <a:pt x="156" y="0"/>
                    <a:pt x="156" y="0"/>
                    <a:pt x="155" y="0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4" y="0"/>
                    <a:pt x="154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2"/>
                    <a:pt x="151" y="2"/>
                  </a:cubicBezTo>
                  <a:cubicBezTo>
                    <a:pt x="148" y="5"/>
                    <a:pt x="145" y="8"/>
                    <a:pt x="142" y="10"/>
                  </a:cubicBezTo>
                  <a:cubicBezTo>
                    <a:pt x="139" y="13"/>
                    <a:pt x="136" y="15"/>
                    <a:pt x="134" y="18"/>
                  </a:cubicBezTo>
                  <a:cubicBezTo>
                    <a:pt x="133" y="18"/>
                    <a:pt x="133" y="18"/>
                    <a:pt x="133" y="17"/>
                  </a:cubicBezTo>
                  <a:cubicBezTo>
                    <a:pt x="132" y="17"/>
                    <a:pt x="131" y="16"/>
                    <a:pt x="130" y="16"/>
                  </a:cubicBezTo>
                  <a:cubicBezTo>
                    <a:pt x="129" y="14"/>
                    <a:pt x="127" y="13"/>
                    <a:pt x="125" y="12"/>
                  </a:cubicBezTo>
                  <a:cubicBezTo>
                    <a:pt x="123" y="11"/>
                    <a:pt x="121" y="10"/>
                    <a:pt x="119" y="9"/>
                  </a:cubicBezTo>
                  <a:cubicBezTo>
                    <a:pt x="117" y="8"/>
                    <a:pt x="114" y="7"/>
                    <a:pt x="112" y="6"/>
                  </a:cubicBezTo>
                  <a:cubicBezTo>
                    <a:pt x="110" y="5"/>
                    <a:pt x="108" y="5"/>
                    <a:pt x="106" y="4"/>
                  </a:cubicBezTo>
                  <a:cubicBezTo>
                    <a:pt x="103" y="3"/>
                    <a:pt x="101" y="3"/>
                    <a:pt x="98" y="3"/>
                  </a:cubicBezTo>
                  <a:cubicBezTo>
                    <a:pt x="96" y="3"/>
                    <a:pt x="93" y="3"/>
                    <a:pt x="91" y="4"/>
                  </a:cubicBezTo>
                  <a:cubicBezTo>
                    <a:pt x="89" y="4"/>
                    <a:pt x="87" y="5"/>
                    <a:pt x="84" y="5"/>
                  </a:cubicBezTo>
                  <a:cubicBezTo>
                    <a:pt x="81" y="6"/>
                    <a:pt x="78" y="7"/>
                    <a:pt x="76" y="9"/>
                  </a:cubicBezTo>
                  <a:cubicBezTo>
                    <a:pt x="74" y="10"/>
                    <a:pt x="72" y="12"/>
                    <a:pt x="70" y="13"/>
                  </a:cubicBezTo>
                  <a:cubicBezTo>
                    <a:pt x="69" y="13"/>
                    <a:pt x="69" y="14"/>
                    <a:pt x="68" y="14"/>
                  </a:cubicBezTo>
                  <a:cubicBezTo>
                    <a:pt x="61" y="21"/>
                    <a:pt x="54" y="27"/>
                    <a:pt x="46" y="34"/>
                  </a:cubicBezTo>
                  <a:cubicBezTo>
                    <a:pt x="43" y="37"/>
                    <a:pt x="40" y="40"/>
                    <a:pt x="36" y="44"/>
                  </a:cubicBezTo>
                  <a:cubicBezTo>
                    <a:pt x="33" y="47"/>
                    <a:pt x="30" y="51"/>
                    <a:pt x="26" y="54"/>
                  </a:cubicBezTo>
                  <a:cubicBezTo>
                    <a:pt x="23" y="58"/>
                    <a:pt x="20" y="62"/>
                    <a:pt x="17" y="65"/>
                  </a:cubicBezTo>
                  <a:cubicBezTo>
                    <a:pt x="15" y="68"/>
                    <a:pt x="13" y="70"/>
                    <a:pt x="12" y="72"/>
                  </a:cubicBezTo>
                  <a:cubicBezTo>
                    <a:pt x="10" y="74"/>
                    <a:pt x="9" y="76"/>
                    <a:pt x="7" y="78"/>
                  </a:cubicBezTo>
                  <a:cubicBezTo>
                    <a:pt x="5" y="83"/>
                    <a:pt x="3" y="87"/>
                    <a:pt x="2" y="93"/>
                  </a:cubicBezTo>
                  <a:cubicBezTo>
                    <a:pt x="1" y="94"/>
                    <a:pt x="1" y="95"/>
                    <a:pt x="1" y="96"/>
                  </a:cubicBezTo>
                  <a:cubicBezTo>
                    <a:pt x="1" y="97"/>
                    <a:pt x="0" y="99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1" y="114"/>
                    <a:pt x="1" y="116"/>
                  </a:cubicBezTo>
                  <a:cubicBezTo>
                    <a:pt x="1" y="117"/>
                    <a:pt x="2" y="118"/>
                    <a:pt x="2" y="119"/>
                  </a:cubicBezTo>
                  <a:cubicBezTo>
                    <a:pt x="3" y="119"/>
                    <a:pt x="3" y="120"/>
                    <a:pt x="3" y="120"/>
                  </a:cubicBezTo>
                  <a:cubicBezTo>
                    <a:pt x="4" y="122"/>
                    <a:pt x="5" y="123"/>
                    <a:pt x="6" y="124"/>
                  </a:cubicBezTo>
                  <a:cubicBezTo>
                    <a:pt x="6" y="124"/>
                    <a:pt x="6" y="125"/>
                    <a:pt x="7" y="125"/>
                  </a:cubicBezTo>
                  <a:cubicBezTo>
                    <a:pt x="8" y="126"/>
                    <a:pt x="9" y="127"/>
                    <a:pt x="11" y="128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6" y="131"/>
                    <a:pt x="18" y="131"/>
                    <a:pt x="21" y="132"/>
                  </a:cubicBezTo>
                  <a:cubicBezTo>
                    <a:pt x="23" y="132"/>
                    <a:pt x="25" y="132"/>
                    <a:pt x="28" y="132"/>
                  </a:cubicBezTo>
                  <a:cubicBezTo>
                    <a:pt x="29" y="132"/>
                    <a:pt x="30" y="132"/>
                    <a:pt x="31" y="132"/>
                  </a:cubicBezTo>
                  <a:cubicBezTo>
                    <a:pt x="32" y="132"/>
                    <a:pt x="33" y="132"/>
                    <a:pt x="34" y="132"/>
                  </a:cubicBezTo>
                  <a:cubicBezTo>
                    <a:pt x="36" y="132"/>
                    <a:pt x="39" y="132"/>
                    <a:pt x="41" y="131"/>
                  </a:cubicBezTo>
                  <a:cubicBezTo>
                    <a:pt x="42" y="131"/>
                    <a:pt x="43" y="131"/>
                    <a:pt x="44" y="131"/>
                  </a:cubicBezTo>
                  <a:cubicBezTo>
                    <a:pt x="44" y="132"/>
                    <a:pt x="44" y="132"/>
                    <a:pt x="44" y="133"/>
                  </a:cubicBezTo>
                  <a:cubicBezTo>
                    <a:pt x="44" y="136"/>
                    <a:pt x="44" y="139"/>
                    <a:pt x="45" y="141"/>
                  </a:cubicBezTo>
                  <a:cubicBezTo>
                    <a:pt x="45" y="144"/>
                    <a:pt x="46" y="146"/>
                    <a:pt x="47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4" y="151"/>
                    <a:pt x="43" y="152"/>
                    <a:pt x="42" y="154"/>
                  </a:cubicBezTo>
                  <a:cubicBezTo>
                    <a:pt x="41" y="155"/>
                    <a:pt x="41" y="156"/>
                    <a:pt x="40" y="157"/>
                  </a:cubicBezTo>
                  <a:cubicBezTo>
                    <a:pt x="39" y="158"/>
                    <a:pt x="39" y="159"/>
                    <a:pt x="38" y="160"/>
                  </a:cubicBezTo>
                  <a:cubicBezTo>
                    <a:pt x="38" y="162"/>
                    <a:pt x="38" y="163"/>
                    <a:pt x="38" y="164"/>
                  </a:cubicBezTo>
                  <a:cubicBezTo>
                    <a:pt x="38" y="165"/>
                    <a:pt x="38" y="167"/>
                    <a:pt x="38" y="168"/>
                  </a:cubicBezTo>
                  <a:cubicBezTo>
                    <a:pt x="38" y="169"/>
                    <a:pt x="39" y="170"/>
                    <a:pt x="39" y="172"/>
                  </a:cubicBezTo>
                  <a:cubicBezTo>
                    <a:pt x="40" y="173"/>
                    <a:pt x="40" y="173"/>
                    <a:pt x="41" y="174"/>
                  </a:cubicBezTo>
                  <a:cubicBezTo>
                    <a:pt x="41" y="175"/>
                    <a:pt x="41" y="175"/>
                    <a:pt x="42" y="176"/>
                  </a:cubicBezTo>
                  <a:cubicBezTo>
                    <a:pt x="42" y="176"/>
                    <a:pt x="43" y="177"/>
                    <a:pt x="43" y="177"/>
                  </a:cubicBezTo>
                  <a:cubicBezTo>
                    <a:pt x="44" y="178"/>
                    <a:pt x="45" y="179"/>
                    <a:pt x="46" y="180"/>
                  </a:cubicBezTo>
                  <a:cubicBezTo>
                    <a:pt x="48" y="181"/>
                    <a:pt x="50" y="182"/>
                    <a:pt x="52" y="183"/>
                  </a:cubicBezTo>
                  <a:cubicBezTo>
                    <a:pt x="53" y="183"/>
                    <a:pt x="53" y="183"/>
                    <a:pt x="54" y="184"/>
                  </a:cubicBezTo>
                  <a:cubicBezTo>
                    <a:pt x="56" y="184"/>
                    <a:pt x="57" y="184"/>
                    <a:pt x="58" y="184"/>
                  </a:cubicBezTo>
                  <a:cubicBezTo>
                    <a:pt x="58" y="184"/>
                    <a:pt x="59" y="184"/>
                    <a:pt x="59" y="184"/>
                  </a:cubicBezTo>
                  <a:cubicBezTo>
                    <a:pt x="60" y="184"/>
                    <a:pt x="61" y="184"/>
                    <a:pt x="62" y="184"/>
                  </a:cubicBezTo>
                  <a:cubicBezTo>
                    <a:pt x="63" y="183"/>
                    <a:pt x="65" y="183"/>
                    <a:pt x="66" y="182"/>
                  </a:cubicBezTo>
                  <a:cubicBezTo>
                    <a:pt x="68" y="182"/>
                    <a:pt x="69" y="180"/>
                    <a:pt x="70" y="179"/>
                  </a:cubicBezTo>
                  <a:cubicBezTo>
                    <a:pt x="71" y="179"/>
                    <a:pt x="72" y="178"/>
                    <a:pt x="72" y="178"/>
                  </a:cubicBezTo>
                  <a:cubicBezTo>
                    <a:pt x="75" y="178"/>
                    <a:pt x="77" y="179"/>
                    <a:pt x="79" y="180"/>
                  </a:cubicBezTo>
                  <a:cubicBezTo>
                    <a:pt x="80" y="180"/>
                    <a:pt x="82" y="181"/>
                    <a:pt x="84" y="181"/>
                  </a:cubicBezTo>
                  <a:cubicBezTo>
                    <a:pt x="84" y="182"/>
                    <a:pt x="83" y="183"/>
                    <a:pt x="83" y="184"/>
                  </a:cubicBezTo>
                  <a:cubicBezTo>
                    <a:pt x="82" y="187"/>
                    <a:pt x="82" y="189"/>
                    <a:pt x="81" y="192"/>
                  </a:cubicBezTo>
                  <a:cubicBezTo>
                    <a:pt x="81" y="196"/>
                    <a:pt x="82" y="199"/>
                    <a:pt x="82" y="202"/>
                  </a:cubicBezTo>
                  <a:cubicBezTo>
                    <a:pt x="82" y="205"/>
                    <a:pt x="83" y="207"/>
                    <a:pt x="84" y="209"/>
                  </a:cubicBezTo>
                  <a:cubicBezTo>
                    <a:pt x="84" y="211"/>
                    <a:pt x="85" y="212"/>
                    <a:pt x="86" y="214"/>
                  </a:cubicBezTo>
                  <a:cubicBezTo>
                    <a:pt x="86" y="215"/>
                    <a:pt x="87" y="216"/>
                    <a:pt x="88" y="217"/>
                  </a:cubicBezTo>
                  <a:cubicBezTo>
                    <a:pt x="88" y="218"/>
                    <a:pt x="89" y="218"/>
                    <a:pt x="89" y="219"/>
                  </a:cubicBezTo>
                  <a:cubicBezTo>
                    <a:pt x="89" y="219"/>
                    <a:pt x="89" y="219"/>
                    <a:pt x="90" y="219"/>
                  </a:cubicBezTo>
                  <a:cubicBezTo>
                    <a:pt x="90" y="220"/>
                    <a:pt x="92" y="221"/>
                    <a:pt x="93" y="222"/>
                  </a:cubicBezTo>
                  <a:cubicBezTo>
                    <a:pt x="94" y="223"/>
                    <a:pt x="96" y="223"/>
                    <a:pt x="97" y="224"/>
                  </a:cubicBezTo>
                  <a:cubicBezTo>
                    <a:pt x="98" y="224"/>
                    <a:pt x="100" y="225"/>
                    <a:pt x="101" y="225"/>
                  </a:cubicBezTo>
                  <a:cubicBezTo>
                    <a:pt x="103" y="225"/>
                    <a:pt x="104" y="225"/>
                    <a:pt x="106" y="225"/>
                  </a:cubicBezTo>
                  <a:cubicBezTo>
                    <a:pt x="108" y="225"/>
                    <a:pt x="111" y="225"/>
                    <a:pt x="113" y="225"/>
                  </a:cubicBezTo>
                  <a:cubicBezTo>
                    <a:pt x="116" y="225"/>
                    <a:pt x="118" y="224"/>
                    <a:pt x="121" y="224"/>
                  </a:cubicBezTo>
                  <a:cubicBezTo>
                    <a:pt x="126" y="223"/>
                    <a:pt x="131" y="222"/>
                    <a:pt x="135" y="220"/>
                  </a:cubicBezTo>
                  <a:cubicBezTo>
                    <a:pt x="140" y="218"/>
                    <a:pt x="144" y="215"/>
                    <a:pt x="149" y="213"/>
                  </a:cubicBezTo>
                  <a:cubicBezTo>
                    <a:pt x="153" y="211"/>
                    <a:pt x="158" y="209"/>
                    <a:pt x="162" y="207"/>
                  </a:cubicBezTo>
                  <a:cubicBezTo>
                    <a:pt x="166" y="204"/>
                    <a:pt x="170" y="201"/>
                    <a:pt x="174" y="198"/>
                  </a:cubicBezTo>
                  <a:cubicBezTo>
                    <a:pt x="178" y="196"/>
                    <a:pt x="182" y="192"/>
                    <a:pt x="186" y="189"/>
                  </a:cubicBezTo>
                  <a:cubicBezTo>
                    <a:pt x="190" y="186"/>
                    <a:pt x="194" y="183"/>
                    <a:pt x="198" y="180"/>
                  </a:cubicBezTo>
                  <a:cubicBezTo>
                    <a:pt x="201" y="176"/>
                    <a:pt x="205" y="173"/>
                    <a:pt x="208" y="170"/>
                  </a:cubicBezTo>
                  <a:cubicBezTo>
                    <a:pt x="211" y="166"/>
                    <a:pt x="214" y="162"/>
                    <a:pt x="217" y="158"/>
                  </a:cubicBezTo>
                  <a:cubicBezTo>
                    <a:pt x="218" y="157"/>
                    <a:pt x="219" y="155"/>
                    <a:pt x="219" y="154"/>
                  </a:cubicBezTo>
                  <a:cubicBezTo>
                    <a:pt x="220" y="151"/>
                    <a:pt x="221" y="149"/>
                    <a:pt x="222" y="147"/>
                  </a:cubicBezTo>
                  <a:cubicBezTo>
                    <a:pt x="224" y="143"/>
                    <a:pt x="224" y="139"/>
                    <a:pt x="224" y="135"/>
                  </a:cubicBezTo>
                  <a:cubicBezTo>
                    <a:pt x="224" y="131"/>
                    <a:pt x="224" y="127"/>
                    <a:pt x="223" y="124"/>
                  </a:cubicBezTo>
                  <a:cubicBezTo>
                    <a:pt x="222" y="123"/>
                    <a:pt x="222" y="122"/>
                    <a:pt x="222" y="121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25" y="114"/>
                    <a:pt x="229" y="111"/>
                    <a:pt x="233" y="107"/>
                  </a:cubicBezTo>
                  <a:cubicBezTo>
                    <a:pt x="235" y="106"/>
                    <a:pt x="237" y="104"/>
                    <a:pt x="239" y="102"/>
                  </a:cubicBezTo>
                  <a:cubicBezTo>
                    <a:pt x="239" y="102"/>
                    <a:pt x="239" y="102"/>
                    <a:pt x="240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1" y="100"/>
                    <a:pt x="241" y="99"/>
                    <a:pt x="241" y="98"/>
                  </a:cubicBezTo>
                  <a:cubicBezTo>
                    <a:pt x="241" y="96"/>
                    <a:pt x="241" y="95"/>
                    <a:pt x="241" y="94"/>
                  </a:cubicBezTo>
                  <a:cubicBezTo>
                    <a:pt x="241" y="93"/>
                    <a:pt x="240" y="91"/>
                    <a:pt x="240" y="90"/>
                  </a:cubicBezTo>
                  <a:close/>
                  <a:moveTo>
                    <a:pt x="40" y="122"/>
                  </a:moveTo>
                  <a:cubicBezTo>
                    <a:pt x="37" y="123"/>
                    <a:pt x="35" y="123"/>
                    <a:pt x="32" y="123"/>
                  </a:cubicBezTo>
                  <a:cubicBezTo>
                    <a:pt x="31" y="123"/>
                    <a:pt x="29" y="123"/>
                    <a:pt x="28" y="123"/>
                  </a:cubicBezTo>
                  <a:cubicBezTo>
                    <a:pt x="27" y="123"/>
                    <a:pt x="25" y="123"/>
                    <a:pt x="24" y="123"/>
                  </a:cubicBezTo>
                  <a:cubicBezTo>
                    <a:pt x="22" y="123"/>
                    <a:pt x="20" y="122"/>
                    <a:pt x="18" y="121"/>
                  </a:cubicBezTo>
                  <a:cubicBezTo>
                    <a:pt x="17" y="121"/>
                    <a:pt x="15" y="120"/>
                    <a:pt x="14" y="119"/>
                  </a:cubicBezTo>
                  <a:cubicBezTo>
                    <a:pt x="13" y="118"/>
                    <a:pt x="13" y="118"/>
                    <a:pt x="12" y="117"/>
                  </a:cubicBezTo>
                  <a:cubicBezTo>
                    <a:pt x="12" y="116"/>
                    <a:pt x="11" y="115"/>
                    <a:pt x="10" y="114"/>
                  </a:cubicBezTo>
                  <a:cubicBezTo>
                    <a:pt x="10" y="113"/>
                    <a:pt x="10" y="112"/>
                    <a:pt x="10" y="110"/>
                  </a:cubicBezTo>
                  <a:cubicBezTo>
                    <a:pt x="9" y="109"/>
                    <a:pt x="9" y="107"/>
                    <a:pt x="9" y="106"/>
                  </a:cubicBezTo>
                  <a:cubicBezTo>
                    <a:pt x="9" y="104"/>
                    <a:pt x="9" y="102"/>
                    <a:pt x="9" y="101"/>
                  </a:cubicBezTo>
                  <a:cubicBezTo>
                    <a:pt x="10" y="99"/>
                    <a:pt x="10" y="97"/>
                    <a:pt x="11" y="95"/>
                  </a:cubicBezTo>
                  <a:cubicBezTo>
                    <a:pt x="11" y="93"/>
                    <a:pt x="12" y="91"/>
                    <a:pt x="13" y="89"/>
                  </a:cubicBezTo>
                  <a:cubicBezTo>
                    <a:pt x="13" y="87"/>
                    <a:pt x="14" y="85"/>
                    <a:pt x="16" y="82"/>
                  </a:cubicBezTo>
                  <a:cubicBezTo>
                    <a:pt x="17" y="80"/>
                    <a:pt x="18" y="79"/>
                    <a:pt x="20" y="77"/>
                  </a:cubicBezTo>
                  <a:cubicBezTo>
                    <a:pt x="22" y="73"/>
                    <a:pt x="25" y="69"/>
                    <a:pt x="28" y="66"/>
                  </a:cubicBezTo>
                  <a:cubicBezTo>
                    <a:pt x="31" y="62"/>
                    <a:pt x="35" y="59"/>
                    <a:pt x="38" y="55"/>
                  </a:cubicBezTo>
                  <a:cubicBezTo>
                    <a:pt x="45" y="48"/>
                    <a:pt x="52" y="41"/>
                    <a:pt x="59" y="35"/>
                  </a:cubicBezTo>
                  <a:cubicBezTo>
                    <a:pt x="64" y="31"/>
                    <a:pt x="69" y="26"/>
                    <a:pt x="74" y="22"/>
                  </a:cubicBezTo>
                  <a:cubicBezTo>
                    <a:pt x="74" y="22"/>
                    <a:pt x="74" y="22"/>
                    <a:pt x="75" y="21"/>
                  </a:cubicBezTo>
                  <a:cubicBezTo>
                    <a:pt x="76" y="20"/>
                    <a:pt x="77" y="20"/>
                    <a:pt x="77" y="19"/>
                  </a:cubicBezTo>
                  <a:cubicBezTo>
                    <a:pt x="80" y="17"/>
                    <a:pt x="82" y="16"/>
                    <a:pt x="84" y="15"/>
                  </a:cubicBezTo>
                  <a:cubicBezTo>
                    <a:pt x="87" y="14"/>
                    <a:pt x="91" y="13"/>
                    <a:pt x="94" y="13"/>
                  </a:cubicBezTo>
                  <a:cubicBezTo>
                    <a:pt x="95" y="12"/>
                    <a:pt x="96" y="12"/>
                    <a:pt x="97" y="12"/>
                  </a:cubicBezTo>
                  <a:cubicBezTo>
                    <a:pt x="98" y="12"/>
                    <a:pt x="99" y="12"/>
                    <a:pt x="100" y="12"/>
                  </a:cubicBezTo>
                  <a:cubicBezTo>
                    <a:pt x="102" y="13"/>
                    <a:pt x="104" y="13"/>
                    <a:pt x="106" y="14"/>
                  </a:cubicBezTo>
                  <a:cubicBezTo>
                    <a:pt x="108" y="15"/>
                    <a:pt x="110" y="15"/>
                    <a:pt x="112" y="16"/>
                  </a:cubicBezTo>
                  <a:cubicBezTo>
                    <a:pt x="113" y="17"/>
                    <a:pt x="115" y="17"/>
                    <a:pt x="116" y="18"/>
                  </a:cubicBezTo>
                  <a:cubicBezTo>
                    <a:pt x="118" y="19"/>
                    <a:pt x="119" y="20"/>
                    <a:pt x="121" y="21"/>
                  </a:cubicBezTo>
                  <a:cubicBezTo>
                    <a:pt x="123" y="22"/>
                    <a:pt x="125" y="23"/>
                    <a:pt x="127" y="24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5" y="26"/>
                    <a:pt x="125" y="26"/>
                  </a:cubicBezTo>
                  <a:cubicBezTo>
                    <a:pt x="125" y="26"/>
                    <a:pt x="124" y="25"/>
                    <a:pt x="124" y="25"/>
                  </a:cubicBezTo>
                  <a:cubicBezTo>
                    <a:pt x="123" y="24"/>
                    <a:pt x="121" y="24"/>
                    <a:pt x="120" y="23"/>
                  </a:cubicBezTo>
                  <a:cubicBezTo>
                    <a:pt x="118" y="22"/>
                    <a:pt x="116" y="21"/>
                    <a:pt x="114" y="20"/>
                  </a:cubicBezTo>
                  <a:cubicBezTo>
                    <a:pt x="113" y="20"/>
                    <a:pt x="112" y="19"/>
                    <a:pt x="111" y="19"/>
                  </a:cubicBezTo>
                  <a:cubicBezTo>
                    <a:pt x="109" y="19"/>
                    <a:pt x="108" y="18"/>
                    <a:pt x="106" y="18"/>
                  </a:cubicBezTo>
                  <a:cubicBezTo>
                    <a:pt x="104" y="18"/>
                    <a:pt x="102" y="18"/>
                    <a:pt x="100" y="18"/>
                  </a:cubicBezTo>
                  <a:cubicBezTo>
                    <a:pt x="97" y="18"/>
                    <a:pt x="94" y="19"/>
                    <a:pt x="92" y="19"/>
                  </a:cubicBezTo>
                  <a:cubicBezTo>
                    <a:pt x="89" y="20"/>
                    <a:pt x="87" y="21"/>
                    <a:pt x="85" y="22"/>
                  </a:cubicBezTo>
                  <a:cubicBezTo>
                    <a:pt x="81" y="24"/>
                    <a:pt x="77" y="26"/>
                    <a:pt x="73" y="29"/>
                  </a:cubicBezTo>
                  <a:cubicBezTo>
                    <a:pt x="65" y="35"/>
                    <a:pt x="59" y="41"/>
                    <a:pt x="52" y="48"/>
                  </a:cubicBezTo>
                  <a:cubicBezTo>
                    <a:pt x="50" y="50"/>
                    <a:pt x="48" y="51"/>
                    <a:pt x="47" y="53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40" y="60"/>
                    <a:pt x="38" y="62"/>
                    <a:pt x="37" y="64"/>
                  </a:cubicBezTo>
                  <a:cubicBezTo>
                    <a:pt x="35" y="65"/>
                    <a:pt x="34" y="67"/>
                    <a:pt x="32" y="69"/>
                  </a:cubicBezTo>
                  <a:cubicBezTo>
                    <a:pt x="30" y="71"/>
                    <a:pt x="29" y="73"/>
                    <a:pt x="28" y="76"/>
                  </a:cubicBezTo>
                  <a:cubicBezTo>
                    <a:pt x="26" y="78"/>
                    <a:pt x="25" y="80"/>
                    <a:pt x="24" y="82"/>
                  </a:cubicBezTo>
                  <a:cubicBezTo>
                    <a:pt x="23" y="84"/>
                    <a:pt x="23" y="87"/>
                    <a:pt x="22" y="89"/>
                  </a:cubicBezTo>
                  <a:cubicBezTo>
                    <a:pt x="21" y="92"/>
                    <a:pt x="21" y="95"/>
                    <a:pt x="20" y="97"/>
                  </a:cubicBezTo>
                  <a:cubicBezTo>
                    <a:pt x="20" y="100"/>
                    <a:pt x="20" y="103"/>
                    <a:pt x="21" y="106"/>
                  </a:cubicBezTo>
                  <a:cubicBezTo>
                    <a:pt x="21" y="108"/>
                    <a:pt x="22" y="109"/>
                    <a:pt x="23" y="110"/>
                  </a:cubicBezTo>
                  <a:cubicBezTo>
                    <a:pt x="23" y="111"/>
                    <a:pt x="23" y="111"/>
                    <a:pt x="24" y="111"/>
                  </a:cubicBezTo>
                  <a:cubicBezTo>
                    <a:pt x="24" y="112"/>
                    <a:pt x="25" y="113"/>
                    <a:pt x="27" y="114"/>
                  </a:cubicBezTo>
                  <a:cubicBezTo>
                    <a:pt x="27" y="114"/>
                    <a:pt x="28" y="115"/>
                    <a:pt x="30" y="115"/>
                  </a:cubicBezTo>
                  <a:cubicBezTo>
                    <a:pt x="32" y="117"/>
                    <a:pt x="35" y="117"/>
                    <a:pt x="37" y="118"/>
                  </a:cubicBezTo>
                  <a:cubicBezTo>
                    <a:pt x="40" y="118"/>
                    <a:pt x="43" y="118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5" y="120"/>
                    <a:pt x="45" y="121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04"/>
                  </a:moveTo>
                  <a:cubicBezTo>
                    <a:pt x="50" y="105"/>
                    <a:pt x="50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8"/>
                    <a:pt x="43" y="108"/>
                  </a:cubicBezTo>
                  <a:cubicBezTo>
                    <a:pt x="41" y="108"/>
                    <a:pt x="40" y="108"/>
                    <a:pt x="38" y="108"/>
                  </a:cubicBezTo>
                  <a:cubicBezTo>
                    <a:pt x="37" y="108"/>
                    <a:pt x="35" y="108"/>
                    <a:pt x="34" y="107"/>
                  </a:cubicBezTo>
                  <a:cubicBezTo>
                    <a:pt x="33" y="107"/>
                    <a:pt x="32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4"/>
                  </a:cubicBezTo>
                  <a:cubicBezTo>
                    <a:pt x="30" y="104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3"/>
                    <a:pt x="31" y="90"/>
                    <a:pt x="32" y="87"/>
                  </a:cubicBezTo>
                  <a:cubicBezTo>
                    <a:pt x="34" y="83"/>
                    <a:pt x="36" y="80"/>
                    <a:pt x="38" y="77"/>
                  </a:cubicBezTo>
                  <a:cubicBezTo>
                    <a:pt x="39" y="75"/>
                    <a:pt x="41" y="73"/>
                    <a:pt x="42" y="72"/>
                  </a:cubicBezTo>
                  <a:cubicBezTo>
                    <a:pt x="43" y="70"/>
                    <a:pt x="45" y="68"/>
                    <a:pt x="46" y="67"/>
                  </a:cubicBezTo>
                  <a:cubicBezTo>
                    <a:pt x="48" y="65"/>
                    <a:pt x="50" y="63"/>
                    <a:pt x="51" y="62"/>
                  </a:cubicBezTo>
                  <a:cubicBezTo>
                    <a:pt x="53" y="60"/>
                    <a:pt x="55" y="58"/>
                    <a:pt x="56" y="57"/>
                  </a:cubicBezTo>
                  <a:cubicBezTo>
                    <a:pt x="63" y="51"/>
                    <a:pt x="69" y="44"/>
                    <a:pt x="75" y="39"/>
                  </a:cubicBezTo>
                  <a:cubicBezTo>
                    <a:pt x="80" y="35"/>
                    <a:pt x="85" y="32"/>
                    <a:pt x="90" y="30"/>
                  </a:cubicBezTo>
                  <a:cubicBezTo>
                    <a:pt x="93" y="29"/>
                    <a:pt x="95" y="28"/>
                    <a:pt x="97" y="28"/>
                  </a:cubicBezTo>
                  <a:cubicBezTo>
                    <a:pt x="101" y="27"/>
                    <a:pt x="104" y="27"/>
                    <a:pt x="107" y="28"/>
                  </a:cubicBezTo>
                  <a:cubicBezTo>
                    <a:pt x="108" y="28"/>
                    <a:pt x="109" y="28"/>
                    <a:pt x="110" y="28"/>
                  </a:cubicBezTo>
                  <a:cubicBezTo>
                    <a:pt x="112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3"/>
                  </a:cubicBezTo>
                  <a:cubicBezTo>
                    <a:pt x="116" y="35"/>
                    <a:pt x="113" y="37"/>
                    <a:pt x="111" y="40"/>
                  </a:cubicBezTo>
                  <a:cubicBezTo>
                    <a:pt x="107" y="43"/>
                    <a:pt x="104" y="46"/>
                    <a:pt x="100" y="49"/>
                  </a:cubicBezTo>
                  <a:cubicBezTo>
                    <a:pt x="97" y="53"/>
                    <a:pt x="93" y="56"/>
                    <a:pt x="89" y="60"/>
                  </a:cubicBezTo>
                  <a:cubicBezTo>
                    <a:pt x="86" y="63"/>
                    <a:pt x="83" y="66"/>
                    <a:pt x="79" y="70"/>
                  </a:cubicBezTo>
                  <a:cubicBezTo>
                    <a:pt x="77" y="71"/>
                    <a:pt x="76" y="73"/>
                    <a:pt x="74" y="75"/>
                  </a:cubicBezTo>
                  <a:cubicBezTo>
                    <a:pt x="72" y="77"/>
                    <a:pt x="71" y="78"/>
                    <a:pt x="69" y="80"/>
                  </a:cubicBezTo>
                  <a:cubicBezTo>
                    <a:pt x="66" y="84"/>
                    <a:pt x="63" y="88"/>
                    <a:pt x="60" y="92"/>
                  </a:cubicBezTo>
                  <a:cubicBezTo>
                    <a:pt x="56" y="96"/>
                    <a:pt x="53" y="100"/>
                    <a:pt x="51" y="104"/>
                  </a:cubicBezTo>
                  <a:close/>
                  <a:moveTo>
                    <a:pt x="61" y="174"/>
                  </a:moveTo>
                  <a:cubicBezTo>
                    <a:pt x="61" y="174"/>
                    <a:pt x="60" y="175"/>
                    <a:pt x="59" y="175"/>
                  </a:cubicBezTo>
                  <a:cubicBezTo>
                    <a:pt x="59" y="175"/>
                    <a:pt x="58" y="175"/>
                    <a:pt x="58" y="175"/>
                  </a:cubicBezTo>
                  <a:cubicBezTo>
                    <a:pt x="57" y="175"/>
                    <a:pt x="56" y="174"/>
                    <a:pt x="54" y="174"/>
                  </a:cubicBezTo>
                  <a:cubicBezTo>
                    <a:pt x="53" y="173"/>
                    <a:pt x="52" y="173"/>
                    <a:pt x="51" y="172"/>
                  </a:cubicBezTo>
                  <a:cubicBezTo>
                    <a:pt x="50" y="171"/>
                    <a:pt x="50" y="171"/>
                    <a:pt x="49" y="170"/>
                  </a:cubicBezTo>
                  <a:cubicBezTo>
                    <a:pt x="48" y="169"/>
                    <a:pt x="48" y="168"/>
                    <a:pt x="47" y="167"/>
                  </a:cubicBezTo>
                  <a:cubicBezTo>
                    <a:pt x="47" y="167"/>
                    <a:pt x="47" y="166"/>
                    <a:pt x="47" y="166"/>
                  </a:cubicBezTo>
                  <a:cubicBezTo>
                    <a:pt x="47" y="165"/>
                    <a:pt x="47" y="165"/>
                    <a:pt x="47" y="164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2"/>
                    <a:pt x="48" y="161"/>
                    <a:pt x="49" y="160"/>
                  </a:cubicBezTo>
                  <a:cubicBezTo>
                    <a:pt x="49" y="159"/>
                    <a:pt x="50" y="159"/>
                    <a:pt x="51" y="158"/>
                  </a:cubicBezTo>
                  <a:cubicBezTo>
                    <a:pt x="51" y="159"/>
                    <a:pt x="52" y="161"/>
                    <a:pt x="53" y="162"/>
                  </a:cubicBezTo>
                  <a:cubicBezTo>
                    <a:pt x="54" y="163"/>
                    <a:pt x="55" y="164"/>
                    <a:pt x="56" y="165"/>
                  </a:cubicBezTo>
                  <a:cubicBezTo>
                    <a:pt x="58" y="168"/>
                    <a:pt x="61" y="170"/>
                    <a:pt x="64" y="173"/>
                  </a:cubicBezTo>
                  <a:cubicBezTo>
                    <a:pt x="63" y="173"/>
                    <a:pt x="62" y="174"/>
                    <a:pt x="61" y="174"/>
                  </a:cubicBezTo>
                  <a:close/>
                  <a:moveTo>
                    <a:pt x="75" y="169"/>
                  </a:moveTo>
                  <a:cubicBezTo>
                    <a:pt x="73" y="168"/>
                    <a:pt x="71" y="167"/>
                    <a:pt x="69" y="165"/>
                  </a:cubicBezTo>
                  <a:cubicBezTo>
                    <a:pt x="66" y="163"/>
                    <a:pt x="64" y="160"/>
                    <a:pt x="61" y="157"/>
                  </a:cubicBezTo>
                  <a:cubicBezTo>
                    <a:pt x="60" y="156"/>
                    <a:pt x="60" y="155"/>
                    <a:pt x="59" y="154"/>
                  </a:cubicBezTo>
                  <a:cubicBezTo>
                    <a:pt x="58" y="152"/>
                    <a:pt x="58" y="151"/>
                    <a:pt x="57" y="150"/>
                  </a:cubicBezTo>
                  <a:cubicBezTo>
                    <a:pt x="55" y="145"/>
                    <a:pt x="54" y="141"/>
                    <a:pt x="54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54" y="123"/>
                    <a:pt x="54" y="121"/>
                    <a:pt x="55" y="119"/>
                  </a:cubicBezTo>
                  <a:cubicBezTo>
                    <a:pt x="55" y="117"/>
                    <a:pt x="56" y="115"/>
                    <a:pt x="57" y="113"/>
                  </a:cubicBezTo>
                  <a:cubicBezTo>
                    <a:pt x="57" y="111"/>
                    <a:pt x="58" y="109"/>
                    <a:pt x="59" y="108"/>
                  </a:cubicBezTo>
                  <a:cubicBezTo>
                    <a:pt x="60" y="106"/>
                    <a:pt x="61" y="105"/>
                    <a:pt x="62" y="103"/>
                  </a:cubicBezTo>
                  <a:cubicBezTo>
                    <a:pt x="65" y="100"/>
                    <a:pt x="68" y="96"/>
                    <a:pt x="71" y="93"/>
                  </a:cubicBezTo>
                  <a:cubicBezTo>
                    <a:pt x="74" y="89"/>
                    <a:pt x="77" y="85"/>
                    <a:pt x="81" y="82"/>
                  </a:cubicBezTo>
                  <a:cubicBezTo>
                    <a:pt x="84" y="78"/>
                    <a:pt x="88" y="75"/>
                    <a:pt x="91" y="71"/>
                  </a:cubicBezTo>
                  <a:cubicBezTo>
                    <a:pt x="94" y="68"/>
                    <a:pt x="98" y="64"/>
                    <a:pt x="101" y="61"/>
                  </a:cubicBezTo>
                  <a:cubicBezTo>
                    <a:pt x="105" y="58"/>
                    <a:pt x="108" y="55"/>
                    <a:pt x="112" y="51"/>
                  </a:cubicBezTo>
                  <a:cubicBezTo>
                    <a:pt x="115" y="48"/>
                    <a:pt x="119" y="45"/>
                    <a:pt x="122" y="41"/>
                  </a:cubicBezTo>
                  <a:cubicBezTo>
                    <a:pt x="126" y="38"/>
                    <a:pt x="129" y="35"/>
                    <a:pt x="133" y="31"/>
                  </a:cubicBezTo>
                  <a:cubicBezTo>
                    <a:pt x="135" y="30"/>
                    <a:pt x="136" y="28"/>
                    <a:pt x="138" y="27"/>
                  </a:cubicBezTo>
                  <a:cubicBezTo>
                    <a:pt x="140" y="25"/>
                    <a:pt x="141" y="23"/>
                    <a:pt x="143" y="22"/>
                  </a:cubicBezTo>
                  <a:cubicBezTo>
                    <a:pt x="148" y="18"/>
                    <a:pt x="152" y="13"/>
                    <a:pt x="157" y="9"/>
                  </a:cubicBezTo>
                  <a:cubicBezTo>
                    <a:pt x="157" y="9"/>
                    <a:pt x="158" y="10"/>
                    <a:pt x="158" y="10"/>
                  </a:cubicBezTo>
                  <a:cubicBezTo>
                    <a:pt x="161" y="12"/>
                    <a:pt x="163" y="15"/>
                    <a:pt x="165" y="18"/>
                  </a:cubicBezTo>
                  <a:cubicBezTo>
                    <a:pt x="166" y="19"/>
                    <a:pt x="167" y="20"/>
                    <a:pt x="168" y="21"/>
                  </a:cubicBezTo>
                  <a:cubicBezTo>
                    <a:pt x="169" y="23"/>
                    <a:pt x="171" y="24"/>
                    <a:pt x="172" y="26"/>
                  </a:cubicBezTo>
                  <a:cubicBezTo>
                    <a:pt x="175" y="30"/>
                    <a:pt x="178" y="34"/>
                    <a:pt x="181" y="37"/>
                  </a:cubicBezTo>
                  <a:cubicBezTo>
                    <a:pt x="184" y="41"/>
                    <a:pt x="187" y="44"/>
                    <a:pt x="190" y="47"/>
                  </a:cubicBezTo>
                  <a:cubicBezTo>
                    <a:pt x="194" y="51"/>
                    <a:pt x="197" y="54"/>
                    <a:pt x="200" y="58"/>
                  </a:cubicBezTo>
                  <a:cubicBezTo>
                    <a:pt x="203" y="61"/>
                    <a:pt x="207" y="65"/>
                    <a:pt x="210" y="68"/>
                  </a:cubicBezTo>
                  <a:cubicBezTo>
                    <a:pt x="213" y="72"/>
                    <a:pt x="216" y="76"/>
                    <a:pt x="219" y="80"/>
                  </a:cubicBezTo>
                  <a:cubicBezTo>
                    <a:pt x="220" y="80"/>
                    <a:pt x="221" y="81"/>
                    <a:pt x="221" y="81"/>
                  </a:cubicBezTo>
                  <a:cubicBezTo>
                    <a:pt x="224" y="84"/>
                    <a:pt x="226" y="87"/>
                    <a:pt x="228" y="90"/>
                  </a:cubicBezTo>
                  <a:cubicBezTo>
                    <a:pt x="229" y="92"/>
                    <a:pt x="230" y="93"/>
                    <a:pt x="231" y="95"/>
                  </a:cubicBezTo>
                  <a:cubicBezTo>
                    <a:pt x="231" y="95"/>
                    <a:pt x="231" y="96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3" y="103"/>
                    <a:pt x="216" y="110"/>
                    <a:pt x="208" y="116"/>
                  </a:cubicBezTo>
                  <a:cubicBezTo>
                    <a:pt x="204" y="119"/>
                    <a:pt x="200" y="122"/>
                    <a:pt x="197" y="125"/>
                  </a:cubicBezTo>
                  <a:cubicBezTo>
                    <a:pt x="193" y="128"/>
                    <a:pt x="189" y="130"/>
                    <a:pt x="186" y="133"/>
                  </a:cubicBezTo>
                  <a:cubicBezTo>
                    <a:pt x="178" y="139"/>
                    <a:pt x="170" y="145"/>
                    <a:pt x="162" y="150"/>
                  </a:cubicBezTo>
                  <a:cubicBezTo>
                    <a:pt x="154" y="155"/>
                    <a:pt x="145" y="160"/>
                    <a:pt x="137" y="164"/>
                  </a:cubicBezTo>
                  <a:cubicBezTo>
                    <a:pt x="132" y="166"/>
                    <a:pt x="127" y="167"/>
                    <a:pt x="122" y="169"/>
                  </a:cubicBezTo>
                  <a:cubicBezTo>
                    <a:pt x="117" y="170"/>
                    <a:pt x="112" y="172"/>
                    <a:pt x="106" y="172"/>
                  </a:cubicBezTo>
                  <a:cubicBezTo>
                    <a:pt x="104" y="173"/>
                    <a:pt x="101" y="173"/>
                    <a:pt x="98" y="173"/>
                  </a:cubicBezTo>
                  <a:cubicBezTo>
                    <a:pt x="96" y="173"/>
                    <a:pt x="93" y="173"/>
                    <a:pt x="90" y="173"/>
                  </a:cubicBezTo>
                  <a:cubicBezTo>
                    <a:pt x="88" y="172"/>
                    <a:pt x="85" y="172"/>
                    <a:pt x="83" y="171"/>
                  </a:cubicBezTo>
                  <a:cubicBezTo>
                    <a:pt x="80" y="170"/>
                    <a:pt x="78" y="170"/>
                    <a:pt x="75" y="169"/>
                  </a:cubicBezTo>
                  <a:close/>
                  <a:moveTo>
                    <a:pt x="199" y="137"/>
                  </a:moveTo>
                  <a:cubicBezTo>
                    <a:pt x="199" y="139"/>
                    <a:pt x="198" y="141"/>
                    <a:pt x="197" y="144"/>
                  </a:cubicBezTo>
                  <a:cubicBezTo>
                    <a:pt x="196" y="146"/>
                    <a:pt x="195" y="148"/>
                    <a:pt x="193" y="150"/>
                  </a:cubicBezTo>
                  <a:cubicBezTo>
                    <a:pt x="190" y="154"/>
                    <a:pt x="187" y="157"/>
                    <a:pt x="183" y="160"/>
                  </a:cubicBezTo>
                  <a:cubicBezTo>
                    <a:pt x="180" y="164"/>
                    <a:pt x="176" y="167"/>
                    <a:pt x="172" y="170"/>
                  </a:cubicBezTo>
                  <a:cubicBezTo>
                    <a:pt x="168" y="172"/>
                    <a:pt x="165" y="175"/>
                    <a:pt x="161" y="177"/>
                  </a:cubicBezTo>
                  <a:cubicBezTo>
                    <a:pt x="157" y="179"/>
                    <a:pt x="153" y="182"/>
                    <a:pt x="149" y="184"/>
                  </a:cubicBezTo>
                  <a:cubicBezTo>
                    <a:pt x="146" y="187"/>
                    <a:pt x="142" y="189"/>
                    <a:pt x="138" y="191"/>
                  </a:cubicBezTo>
                  <a:cubicBezTo>
                    <a:pt x="134" y="194"/>
                    <a:pt x="130" y="196"/>
                    <a:pt x="126" y="198"/>
                  </a:cubicBezTo>
                  <a:cubicBezTo>
                    <a:pt x="124" y="199"/>
                    <a:pt x="123" y="199"/>
                    <a:pt x="122" y="199"/>
                  </a:cubicBezTo>
                  <a:cubicBezTo>
                    <a:pt x="120" y="200"/>
                    <a:pt x="118" y="200"/>
                    <a:pt x="117" y="201"/>
                  </a:cubicBezTo>
                  <a:cubicBezTo>
                    <a:pt x="115" y="201"/>
                    <a:pt x="114" y="201"/>
                    <a:pt x="113" y="201"/>
                  </a:cubicBezTo>
                  <a:cubicBezTo>
                    <a:pt x="112" y="201"/>
                    <a:pt x="112" y="200"/>
                    <a:pt x="111" y="200"/>
                  </a:cubicBezTo>
                  <a:cubicBezTo>
                    <a:pt x="110" y="200"/>
                    <a:pt x="110" y="200"/>
                    <a:pt x="109" y="199"/>
                  </a:cubicBezTo>
                  <a:cubicBezTo>
                    <a:pt x="109" y="199"/>
                    <a:pt x="109" y="199"/>
                    <a:pt x="108" y="198"/>
                  </a:cubicBezTo>
                  <a:cubicBezTo>
                    <a:pt x="107" y="197"/>
                    <a:pt x="107" y="196"/>
                    <a:pt x="106" y="195"/>
                  </a:cubicBezTo>
                  <a:cubicBezTo>
                    <a:pt x="105" y="193"/>
                    <a:pt x="105" y="191"/>
                    <a:pt x="105" y="189"/>
                  </a:cubicBezTo>
                  <a:cubicBezTo>
                    <a:pt x="104" y="187"/>
                    <a:pt x="105" y="186"/>
                    <a:pt x="105" y="184"/>
                  </a:cubicBezTo>
                  <a:cubicBezTo>
                    <a:pt x="105" y="183"/>
                    <a:pt x="105" y="183"/>
                    <a:pt x="105" y="182"/>
                  </a:cubicBezTo>
                  <a:cubicBezTo>
                    <a:pt x="106" y="182"/>
                    <a:pt x="107" y="182"/>
                    <a:pt x="109" y="182"/>
                  </a:cubicBezTo>
                  <a:cubicBezTo>
                    <a:pt x="113" y="181"/>
                    <a:pt x="118" y="180"/>
                    <a:pt x="123" y="178"/>
                  </a:cubicBezTo>
                  <a:cubicBezTo>
                    <a:pt x="127" y="177"/>
                    <a:pt x="132" y="176"/>
                    <a:pt x="137" y="174"/>
                  </a:cubicBezTo>
                  <a:cubicBezTo>
                    <a:pt x="146" y="170"/>
                    <a:pt x="155" y="165"/>
                    <a:pt x="164" y="160"/>
                  </a:cubicBezTo>
                  <a:cubicBezTo>
                    <a:pt x="172" y="155"/>
                    <a:pt x="180" y="149"/>
                    <a:pt x="187" y="143"/>
                  </a:cubicBezTo>
                  <a:cubicBezTo>
                    <a:pt x="191" y="140"/>
                    <a:pt x="195" y="138"/>
                    <a:pt x="199" y="135"/>
                  </a:cubicBezTo>
                  <a:cubicBezTo>
                    <a:pt x="199" y="135"/>
                    <a:pt x="199" y="136"/>
                    <a:pt x="199" y="137"/>
                  </a:cubicBezTo>
                  <a:close/>
                  <a:moveTo>
                    <a:pt x="213" y="124"/>
                  </a:moveTo>
                  <a:cubicBezTo>
                    <a:pt x="214" y="127"/>
                    <a:pt x="214" y="129"/>
                    <a:pt x="215" y="131"/>
                  </a:cubicBezTo>
                  <a:cubicBezTo>
                    <a:pt x="215" y="134"/>
                    <a:pt x="215" y="136"/>
                    <a:pt x="215" y="139"/>
                  </a:cubicBezTo>
                  <a:cubicBezTo>
                    <a:pt x="214" y="141"/>
                    <a:pt x="214" y="143"/>
                    <a:pt x="213" y="145"/>
                  </a:cubicBezTo>
                  <a:cubicBezTo>
                    <a:pt x="212" y="147"/>
                    <a:pt x="211" y="149"/>
                    <a:pt x="210" y="151"/>
                  </a:cubicBezTo>
                  <a:cubicBezTo>
                    <a:pt x="209" y="153"/>
                    <a:pt x="208" y="155"/>
                    <a:pt x="206" y="157"/>
                  </a:cubicBezTo>
                  <a:cubicBezTo>
                    <a:pt x="202" y="162"/>
                    <a:pt x="198" y="167"/>
                    <a:pt x="193" y="171"/>
                  </a:cubicBezTo>
                  <a:cubicBezTo>
                    <a:pt x="191" y="174"/>
                    <a:pt x="188" y="176"/>
                    <a:pt x="185" y="178"/>
                  </a:cubicBezTo>
                  <a:cubicBezTo>
                    <a:pt x="183" y="180"/>
                    <a:pt x="180" y="182"/>
                    <a:pt x="178" y="184"/>
                  </a:cubicBezTo>
                  <a:cubicBezTo>
                    <a:pt x="175" y="187"/>
                    <a:pt x="171" y="189"/>
                    <a:pt x="167" y="192"/>
                  </a:cubicBezTo>
                  <a:cubicBezTo>
                    <a:pt x="164" y="194"/>
                    <a:pt x="160" y="197"/>
                    <a:pt x="156" y="199"/>
                  </a:cubicBezTo>
                  <a:cubicBezTo>
                    <a:pt x="152" y="201"/>
                    <a:pt x="148" y="203"/>
                    <a:pt x="144" y="205"/>
                  </a:cubicBezTo>
                  <a:cubicBezTo>
                    <a:pt x="140" y="207"/>
                    <a:pt x="136" y="209"/>
                    <a:pt x="132" y="211"/>
                  </a:cubicBezTo>
                  <a:cubicBezTo>
                    <a:pt x="130" y="212"/>
                    <a:pt x="127" y="213"/>
                    <a:pt x="124" y="214"/>
                  </a:cubicBezTo>
                  <a:cubicBezTo>
                    <a:pt x="121" y="214"/>
                    <a:pt x="118" y="215"/>
                    <a:pt x="115" y="215"/>
                  </a:cubicBezTo>
                  <a:cubicBezTo>
                    <a:pt x="113" y="216"/>
                    <a:pt x="111" y="216"/>
                    <a:pt x="109" y="216"/>
                  </a:cubicBezTo>
                  <a:cubicBezTo>
                    <a:pt x="107" y="216"/>
                    <a:pt x="105" y="216"/>
                    <a:pt x="103" y="216"/>
                  </a:cubicBezTo>
                  <a:cubicBezTo>
                    <a:pt x="102" y="216"/>
                    <a:pt x="101" y="215"/>
                    <a:pt x="100" y="215"/>
                  </a:cubicBezTo>
                  <a:cubicBezTo>
                    <a:pt x="99" y="214"/>
                    <a:pt x="98" y="214"/>
                    <a:pt x="97" y="213"/>
                  </a:cubicBezTo>
                  <a:cubicBezTo>
                    <a:pt x="97" y="213"/>
                    <a:pt x="96" y="213"/>
                    <a:pt x="96" y="212"/>
                  </a:cubicBezTo>
                  <a:cubicBezTo>
                    <a:pt x="95" y="211"/>
                    <a:pt x="94" y="210"/>
                    <a:pt x="94" y="209"/>
                  </a:cubicBezTo>
                  <a:cubicBezTo>
                    <a:pt x="94" y="209"/>
                    <a:pt x="93" y="208"/>
                    <a:pt x="93" y="208"/>
                  </a:cubicBezTo>
                  <a:cubicBezTo>
                    <a:pt x="93" y="207"/>
                    <a:pt x="92" y="205"/>
                    <a:pt x="92" y="204"/>
                  </a:cubicBezTo>
                  <a:cubicBezTo>
                    <a:pt x="92" y="202"/>
                    <a:pt x="91" y="201"/>
                    <a:pt x="91" y="199"/>
                  </a:cubicBezTo>
                  <a:cubicBezTo>
                    <a:pt x="91" y="197"/>
                    <a:pt x="91" y="195"/>
                    <a:pt x="91" y="192"/>
                  </a:cubicBezTo>
                  <a:cubicBezTo>
                    <a:pt x="91" y="191"/>
                    <a:pt x="91" y="189"/>
                    <a:pt x="92" y="188"/>
                  </a:cubicBezTo>
                  <a:cubicBezTo>
                    <a:pt x="92" y="186"/>
                    <a:pt x="93" y="184"/>
                    <a:pt x="93" y="183"/>
                  </a:cubicBezTo>
                  <a:cubicBezTo>
                    <a:pt x="93" y="183"/>
                    <a:pt x="93" y="182"/>
                    <a:pt x="93" y="182"/>
                  </a:cubicBezTo>
                  <a:cubicBezTo>
                    <a:pt x="93" y="182"/>
                    <a:pt x="94" y="182"/>
                    <a:pt x="94" y="182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3"/>
                    <a:pt x="95" y="185"/>
                    <a:pt x="95" y="186"/>
                  </a:cubicBezTo>
                  <a:cubicBezTo>
                    <a:pt x="95" y="187"/>
                    <a:pt x="95" y="188"/>
                    <a:pt x="95" y="189"/>
                  </a:cubicBezTo>
                  <a:cubicBezTo>
                    <a:pt x="95" y="190"/>
                    <a:pt x="96" y="192"/>
                    <a:pt x="96" y="194"/>
                  </a:cubicBezTo>
                  <a:cubicBezTo>
                    <a:pt x="96" y="195"/>
                    <a:pt x="97" y="196"/>
                    <a:pt x="97" y="197"/>
                  </a:cubicBezTo>
                  <a:cubicBezTo>
                    <a:pt x="98" y="199"/>
                    <a:pt x="99" y="201"/>
                    <a:pt x="100" y="202"/>
                  </a:cubicBezTo>
                  <a:cubicBezTo>
                    <a:pt x="100" y="203"/>
                    <a:pt x="101" y="204"/>
                    <a:pt x="101" y="204"/>
                  </a:cubicBezTo>
                  <a:cubicBezTo>
                    <a:pt x="102" y="205"/>
                    <a:pt x="103" y="206"/>
                    <a:pt x="104" y="207"/>
                  </a:cubicBezTo>
                  <a:cubicBezTo>
                    <a:pt x="106" y="208"/>
                    <a:pt x="107" y="209"/>
                    <a:pt x="109" y="209"/>
                  </a:cubicBezTo>
                  <a:cubicBezTo>
                    <a:pt x="110" y="210"/>
                    <a:pt x="112" y="210"/>
                    <a:pt x="114" y="210"/>
                  </a:cubicBezTo>
                  <a:cubicBezTo>
                    <a:pt x="116" y="210"/>
                    <a:pt x="117" y="210"/>
                    <a:pt x="119" y="210"/>
                  </a:cubicBezTo>
                  <a:cubicBezTo>
                    <a:pt x="119" y="210"/>
                    <a:pt x="120" y="210"/>
                    <a:pt x="120" y="210"/>
                  </a:cubicBezTo>
                  <a:cubicBezTo>
                    <a:pt x="122" y="209"/>
                    <a:pt x="123" y="209"/>
                    <a:pt x="124" y="208"/>
                  </a:cubicBezTo>
                  <a:cubicBezTo>
                    <a:pt x="127" y="208"/>
                    <a:pt x="129" y="207"/>
                    <a:pt x="131" y="206"/>
                  </a:cubicBezTo>
                  <a:cubicBezTo>
                    <a:pt x="133" y="205"/>
                    <a:pt x="135" y="204"/>
                    <a:pt x="137" y="202"/>
                  </a:cubicBezTo>
                  <a:cubicBezTo>
                    <a:pt x="140" y="201"/>
                    <a:pt x="142" y="200"/>
                    <a:pt x="144" y="199"/>
                  </a:cubicBezTo>
                  <a:cubicBezTo>
                    <a:pt x="148" y="196"/>
                    <a:pt x="152" y="194"/>
                    <a:pt x="156" y="191"/>
                  </a:cubicBezTo>
                  <a:cubicBezTo>
                    <a:pt x="160" y="189"/>
                    <a:pt x="164" y="186"/>
                    <a:pt x="168" y="184"/>
                  </a:cubicBezTo>
                  <a:cubicBezTo>
                    <a:pt x="170" y="182"/>
                    <a:pt x="172" y="181"/>
                    <a:pt x="174" y="179"/>
                  </a:cubicBezTo>
                  <a:cubicBezTo>
                    <a:pt x="176" y="178"/>
                    <a:pt x="178" y="176"/>
                    <a:pt x="180" y="175"/>
                  </a:cubicBezTo>
                  <a:cubicBezTo>
                    <a:pt x="184" y="172"/>
                    <a:pt x="188" y="169"/>
                    <a:pt x="191" y="166"/>
                  </a:cubicBezTo>
                  <a:cubicBezTo>
                    <a:pt x="193" y="165"/>
                    <a:pt x="194" y="163"/>
                    <a:pt x="195" y="162"/>
                  </a:cubicBezTo>
                  <a:cubicBezTo>
                    <a:pt x="196" y="161"/>
                    <a:pt x="198" y="160"/>
                    <a:pt x="199" y="158"/>
                  </a:cubicBezTo>
                  <a:cubicBezTo>
                    <a:pt x="201" y="155"/>
                    <a:pt x="203" y="152"/>
                    <a:pt x="205" y="148"/>
                  </a:cubicBezTo>
                  <a:cubicBezTo>
                    <a:pt x="207" y="145"/>
                    <a:pt x="208" y="141"/>
                    <a:pt x="208" y="137"/>
                  </a:cubicBezTo>
                  <a:cubicBezTo>
                    <a:pt x="208" y="135"/>
                    <a:pt x="208" y="133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8" y="130"/>
                    <a:pt x="208" y="129"/>
                    <a:pt x="208" y="129"/>
                  </a:cubicBezTo>
                  <a:cubicBezTo>
                    <a:pt x="208" y="129"/>
                    <a:pt x="207" y="129"/>
                    <a:pt x="207" y="129"/>
                  </a:cubicBezTo>
                  <a:cubicBezTo>
                    <a:pt x="208" y="128"/>
                    <a:pt x="210" y="127"/>
                    <a:pt x="211" y="126"/>
                  </a:cubicBezTo>
                  <a:cubicBezTo>
                    <a:pt x="211" y="125"/>
                    <a:pt x="212" y="125"/>
                    <a:pt x="213" y="124"/>
                  </a:cubicBezTo>
                  <a:cubicBezTo>
                    <a:pt x="213" y="124"/>
                    <a:pt x="213" y="124"/>
                    <a:pt x="21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1" name="Freeform 105">
              <a:extLst>
                <a:ext uri="{FF2B5EF4-FFF2-40B4-BE49-F238E27FC236}">
                  <a16:creationId xmlns:a16="http://schemas.microsoft.com/office/drawing/2014/main" id="{AD1A2676-9CA3-4305-8817-FE59E351D2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9275" y="3675063"/>
              <a:ext cx="55562" cy="55563"/>
            </a:xfrm>
            <a:custGeom>
              <a:avLst/>
              <a:gdLst>
                <a:gd name="T0" fmla="*/ 17 w 33"/>
                <a:gd name="T1" fmla="*/ 33 h 33"/>
                <a:gd name="T2" fmla="*/ 21 w 33"/>
                <a:gd name="T3" fmla="*/ 32 h 33"/>
                <a:gd name="T4" fmla="*/ 25 w 33"/>
                <a:gd name="T5" fmla="*/ 30 h 33"/>
                <a:gd name="T6" fmla="*/ 29 w 33"/>
                <a:gd name="T7" fmla="*/ 27 h 33"/>
                <a:gd name="T8" fmla="*/ 32 w 33"/>
                <a:gd name="T9" fmla="*/ 21 h 33"/>
                <a:gd name="T10" fmla="*/ 32 w 33"/>
                <a:gd name="T11" fmla="*/ 18 h 33"/>
                <a:gd name="T12" fmla="*/ 32 w 33"/>
                <a:gd name="T13" fmla="*/ 14 h 33"/>
                <a:gd name="T14" fmla="*/ 30 w 33"/>
                <a:gd name="T15" fmla="*/ 9 h 33"/>
                <a:gd name="T16" fmla="*/ 25 w 33"/>
                <a:gd name="T17" fmla="*/ 2 h 33"/>
                <a:gd name="T18" fmla="*/ 17 w 33"/>
                <a:gd name="T19" fmla="*/ 0 h 33"/>
                <a:gd name="T20" fmla="*/ 13 w 33"/>
                <a:gd name="T21" fmla="*/ 0 h 33"/>
                <a:gd name="T22" fmla="*/ 11 w 33"/>
                <a:gd name="T23" fmla="*/ 1 h 33"/>
                <a:gd name="T24" fmla="*/ 8 w 33"/>
                <a:gd name="T25" fmla="*/ 2 h 33"/>
                <a:gd name="T26" fmla="*/ 5 w 33"/>
                <a:gd name="T27" fmla="*/ 4 h 33"/>
                <a:gd name="T28" fmla="*/ 2 w 33"/>
                <a:gd name="T29" fmla="*/ 8 h 33"/>
                <a:gd name="T30" fmla="*/ 0 w 33"/>
                <a:gd name="T31" fmla="*/ 12 h 33"/>
                <a:gd name="T32" fmla="*/ 0 w 33"/>
                <a:gd name="T33" fmla="*/ 16 h 33"/>
                <a:gd name="T34" fmla="*/ 0 w 33"/>
                <a:gd name="T35" fmla="*/ 19 h 33"/>
                <a:gd name="T36" fmla="*/ 2 w 33"/>
                <a:gd name="T37" fmla="*/ 22 h 33"/>
                <a:gd name="T38" fmla="*/ 4 w 33"/>
                <a:gd name="T39" fmla="*/ 25 h 33"/>
                <a:gd name="T40" fmla="*/ 5 w 33"/>
                <a:gd name="T41" fmla="*/ 27 h 33"/>
                <a:gd name="T42" fmla="*/ 8 w 33"/>
                <a:gd name="T43" fmla="*/ 29 h 33"/>
                <a:gd name="T44" fmla="*/ 9 w 33"/>
                <a:gd name="T45" fmla="*/ 30 h 33"/>
                <a:gd name="T46" fmla="*/ 13 w 33"/>
                <a:gd name="T47" fmla="*/ 32 h 33"/>
                <a:gd name="T48" fmla="*/ 17 w 33"/>
                <a:gd name="T49" fmla="*/ 33 h 33"/>
                <a:gd name="T50" fmla="*/ 12 w 33"/>
                <a:gd name="T51" fmla="*/ 20 h 33"/>
                <a:gd name="T52" fmla="*/ 10 w 33"/>
                <a:gd name="T53" fmla="*/ 17 h 33"/>
                <a:gd name="T54" fmla="*/ 9 w 33"/>
                <a:gd name="T55" fmla="*/ 15 h 33"/>
                <a:gd name="T56" fmla="*/ 9 w 33"/>
                <a:gd name="T57" fmla="*/ 14 h 33"/>
                <a:gd name="T58" fmla="*/ 9 w 33"/>
                <a:gd name="T59" fmla="*/ 13 h 33"/>
                <a:gd name="T60" fmla="*/ 10 w 33"/>
                <a:gd name="T61" fmla="*/ 12 h 33"/>
                <a:gd name="T62" fmla="*/ 11 w 33"/>
                <a:gd name="T63" fmla="*/ 11 h 33"/>
                <a:gd name="T64" fmla="*/ 14 w 33"/>
                <a:gd name="T65" fmla="*/ 10 h 33"/>
                <a:gd name="T66" fmla="*/ 16 w 33"/>
                <a:gd name="T67" fmla="*/ 9 h 33"/>
                <a:gd name="T68" fmla="*/ 17 w 33"/>
                <a:gd name="T69" fmla="*/ 9 h 33"/>
                <a:gd name="T70" fmla="*/ 19 w 33"/>
                <a:gd name="T71" fmla="*/ 10 h 33"/>
                <a:gd name="T72" fmla="*/ 20 w 33"/>
                <a:gd name="T73" fmla="*/ 11 h 33"/>
                <a:gd name="T74" fmla="*/ 21 w 33"/>
                <a:gd name="T75" fmla="*/ 11 h 33"/>
                <a:gd name="T76" fmla="*/ 22 w 33"/>
                <a:gd name="T77" fmla="*/ 13 h 33"/>
                <a:gd name="T78" fmla="*/ 23 w 33"/>
                <a:gd name="T79" fmla="*/ 16 h 33"/>
                <a:gd name="T80" fmla="*/ 23 w 33"/>
                <a:gd name="T81" fmla="*/ 17 h 33"/>
                <a:gd name="T82" fmla="*/ 23 w 33"/>
                <a:gd name="T83" fmla="*/ 19 h 33"/>
                <a:gd name="T84" fmla="*/ 22 w 33"/>
                <a:gd name="T85" fmla="*/ 21 h 33"/>
                <a:gd name="T86" fmla="*/ 21 w 33"/>
                <a:gd name="T87" fmla="*/ 22 h 33"/>
                <a:gd name="T88" fmla="*/ 19 w 33"/>
                <a:gd name="T89" fmla="*/ 23 h 33"/>
                <a:gd name="T90" fmla="*/ 18 w 33"/>
                <a:gd name="T91" fmla="*/ 23 h 33"/>
                <a:gd name="T92" fmla="*/ 17 w 33"/>
                <a:gd name="T93" fmla="*/ 23 h 33"/>
                <a:gd name="T94" fmla="*/ 16 w 33"/>
                <a:gd name="T95" fmla="*/ 23 h 33"/>
                <a:gd name="T96" fmla="*/ 14 w 33"/>
                <a:gd name="T97" fmla="*/ 22 h 33"/>
                <a:gd name="T98" fmla="*/ 12 w 33"/>
                <a:gd name="T99" fmla="*/ 21 h 33"/>
                <a:gd name="T100" fmla="*/ 12 w 33"/>
                <a:gd name="T10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18" y="33"/>
                    <a:pt x="20" y="32"/>
                    <a:pt x="21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6" y="29"/>
                    <a:pt x="28" y="28"/>
                    <a:pt x="29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ubicBezTo>
                    <a:pt x="33" y="16"/>
                    <a:pt x="32" y="15"/>
                    <a:pt x="32" y="14"/>
                  </a:cubicBezTo>
                  <a:cubicBezTo>
                    <a:pt x="32" y="12"/>
                    <a:pt x="31" y="10"/>
                    <a:pt x="30" y="9"/>
                  </a:cubicBezTo>
                  <a:cubicBezTo>
                    <a:pt x="29" y="6"/>
                    <a:pt x="27" y="4"/>
                    <a:pt x="25" y="2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5"/>
                    <a:pt x="4" y="26"/>
                    <a:pt x="5" y="27"/>
                  </a:cubicBezTo>
                  <a:cubicBezTo>
                    <a:pt x="6" y="28"/>
                    <a:pt x="7" y="29"/>
                    <a:pt x="8" y="29"/>
                  </a:cubicBez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2" y="31"/>
                    <a:pt x="13" y="32"/>
                  </a:cubicBezTo>
                  <a:cubicBezTo>
                    <a:pt x="14" y="32"/>
                    <a:pt x="15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1" y="19"/>
                    <a:pt x="10" y="18"/>
                    <a:pt x="10" y="17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1" y="12"/>
                    <a:pt x="11" y="11"/>
                  </a:cubicBezTo>
                  <a:cubicBezTo>
                    <a:pt x="12" y="11"/>
                    <a:pt x="13" y="10"/>
                    <a:pt x="14" y="10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10"/>
                    <a:pt x="20" y="10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2" name="Freeform 106">
              <a:extLst>
                <a:ext uri="{FF2B5EF4-FFF2-40B4-BE49-F238E27FC236}">
                  <a16:creationId xmlns:a16="http://schemas.microsoft.com/office/drawing/2014/main" id="{CA613FCB-52B7-4847-80E3-BDAE0DD15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6825" y="3579813"/>
              <a:ext cx="296862" cy="257175"/>
            </a:xfrm>
            <a:custGeom>
              <a:avLst/>
              <a:gdLst>
                <a:gd name="T0" fmla="*/ 168 w 174"/>
                <a:gd name="T1" fmla="*/ 2 h 149"/>
                <a:gd name="T2" fmla="*/ 153 w 174"/>
                <a:gd name="T3" fmla="*/ 2 h 149"/>
                <a:gd name="T4" fmla="*/ 145 w 174"/>
                <a:gd name="T5" fmla="*/ 1 h 149"/>
                <a:gd name="T6" fmla="*/ 123 w 174"/>
                <a:gd name="T7" fmla="*/ 14 h 149"/>
                <a:gd name="T8" fmla="*/ 105 w 174"/>
                <a:gd name="T9" fmla="*/ 25 h 149"/>
                <a:gd name="T10" fmla="*/ 89 w 174"/>
                <a:gd name="T11" fmla="*/ 39 h 149"/>
                <a:gd name="T12" fmla="*/ 37 w 174"/>
                <a:gd name="T13" fmla="*/ 48 h 149"/>
                <a:gd name="T14" fmla="*/ 0 w 174"/>
                <a:gd name="T15" fmla="*/ 93 h 149"/>
                <a:gd name="T16" fmla="*/ 12 w 174"/>
                <a:gd name="T17" fmla="*/ 126 h 149"/>
                <a:gd name="T18" fmla="*/ 60 w 174"/>
                <a:gd name="T19" fmla="*/ 149 h 149"/>
                <a:gd name="T20" fmla="*/ 99 w 174"/>
                <a:gd name="T21" fmla="*/ 128 h 149"/>
                <a:gd name="T22" fmla="*/ 122 w 174"/>
                <a:gd name="T23" fmla="*/ 78 h 149"/>
                <a:gd name="T24" fmla="*/ 148 w 174"/>
                <a:gd name="T25" fmla="*/ 65 h 149"/>
                <a:gd name="T26" fmla="*/ 156 w 174"/>
                <a:gd name="T27" fmla="*/ 47 h 149"/>
                <a:gd name="T28" fmla="*/ 165 w 174"/>
                <a:gd name="T29" fmla="*/ 38 h 149"/>
                <a:gd name="T30" fmla="*/ 172 w 174"/>
                <a:gd name="T31" fmla="*/ 32 h 149"/>
                <a:gd name="T32" fmla="*/ 146 w 174"/>
                <a:gd name="T33" fmla="*/ 9 h 149"/>
                <a:gd name="T34" fmla="*/ 150 w 174"/>
                <a:gd name="T35" fmla="*/ 17 h 149"/>
                <a:gd name="T36" fmla="*/ 156 w 174"/>
                <a:gd name="T37" fmla="*/ 36 h 149"/>
                <a:gd name="T38" fmla="*/ 147 w 174"/>
                <a:gd name="T39" fmla="*/ 22 h 149"/>
                <a:gd name="T40" fmla="*/ 134 w 174"/>
                <a:gd name="T41" fmla="*/ 17 h 149"/>
                <a:gd name="T42" fmla="*/ 78 w 174"/>
                <a:gd name="T43" fmla="*/ 91 h 149"/>
                <a:gd name="T44" fmla="*/ 71 w 174"/>
                <a:gd name="T45" fmla="*/ 81 h 149"/>
                <a:gd name="T46" fmla="*/ 81 w 174"/>
                <a:gd name="T47" fmla="*/ 69 h 149"/>
                <a:gd name="T48" fmla="*/ 120 w 174"/>
                <a:gd name="T49" fmla="*/ 49 h 149"/>
                <a:gd name="T50" fmla="*/ 87 w 174"/>
                <a:gd name="T51" fmla="*/ 87 h 149"/>
                <a:gd name="T52" fmla="*/ 110 w 174"/>
                <a:gd name="T53" fmla="*/ 80 h 149"/>
                <a:gd name="T54" fmla="*/ 95 w 174"/>
                <a:gd name="T55" fmla="*/ 118 h 149"/>
                <a:gd name="T56" fmla="*/ 51 w 174"/>
                <a:gd name="T57" fmla="*/ 139 h 149"/>
                <a:gd name="T58" fmla="*/ 12 w 174"/>
                <a:gd name="T59" fmla="*/ 110 h 149"/>
                <a:gd name="T60" fmla="*/ 14 w 174"/>
                <a:gd name="T61" fmla="*/ 79 h 149"/>
                <a:gd name="T62" fmla="*/ 40 w 174"/>
                <a:gd name="T63" fmla="*/ 57 h 149"/>
                <a:gd name="T64" fmla="*/ 92 w 174"/>
                <a:gd name="T65" fmla="*/ 48 h 149"/>
                <a:gd name="T66" fmla="*/ 87 w 174"/>
                <a:gd name="T67" fmla="*/ 56 h 149"/>
                <a:gd name="T68" fmla="*/ 48 w 174"/>
                <a:gd name="T69" fmla="*/ 78 h 149"/>
                <a:gd name="T70" fmla="*/ 60 w 174"/>
                <a:gd name="T71" fmla="*/ 88 h 149"/>
                <a:gd name="T72" fmla="*/ 56 w 174"/>
                <a:gd name="T73" fmla="*/ 103 h 149"/>
                <a:gd name="T74" fmla="*/ 70 w 174"/>
                <a:gd name="T75" fmla="*/ 101 h 149"/>
                <a:gd name="T76" fmla="*/ 78 w 174"/>
                <a:gd name="T77" fmla="*/ 111 h 149"/>
                <a:gd name="T78" fmla="*/ 92 w 174"/>
                <a:gd name="T79" fmla="*/ 95 h 149"/>
                <a:gd name="T80" fmla="*/ 126 w 174"/>
                <a:gd name="T81" fmla="*/ 57 h 149"/>
                <a:gd name="T82" fmla="*/ 141 w 174"/>
                <a:gd name="T83" fmla="*/ 58 h 149"/>
                <a:gd name="T84" fmla="*/ 137 w 174"/>
                <a:gd name="T85" fmla="*/ 58 h 149"/>
                <a:gd name="T86" fmla="*/ 115 w 174"/>
                <a:gd name="T87" fmla="*/ 30 h 149"/>
                <a:gd name="T88" fmla="*/ 114 w 174"/>
                <a:gd name="T89" fmla="*/ 27 h 149"/>
                <a:gd name="T90" fmla="*/ 116 w 174"/>
                <a:gd name="T91" fmla="*/ 26 h 149"/>
                <a:gd name="T92" fmla="*/ 127 w 174"/>
                <a:gd name="T93" fmla="*/ 35 h 149"/>
                <a:gd name="T94" fmla="*/ 142 w 174"/>
                <a:gd name="T95" fmla="*/ 57 h 149"/>
                <a:gd name="T96" fmla="*/ 132 w 174"/>
                <a:gd name="T97" fmla="*/ 19 h 149"/>
                <a:gd name="T98" fmla="*/ 147 w 174"/>
                <a:gd name="T99" fmla="*/ 42 h 149"/>
                <a:gd name="T100" fmla="*/ 142 w 174"/>
                <a:gd name="T101" fmla="*/ 39 h 149"/>
                <a:gd name="T102" fmla="*/ 162 w 174"/>
                <a:gd name="T103" fmla="*/ 10 h 149"/>
                <a:gd name="T104" fmla="*/ 158 w 174"/>
                <a:gd name="T10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49">
                  <a:moveTo>
                    <a:pt x="172" y="14"/>
                  </a:moveTo>
                  <a:cubicBezTo>
                    <a:pt x="172" y="13"/>
                    <a:pt x="172" y="11"/>
                    <a:pt x="172" y="10"/>
                  </a:cubicBezTo>
                  <a:cubicBezTo>
                    <a:pt x="171" y="8"/>
                    <a:pt x="170" y="6"/>
                    <a:pt x="170" y="4"/>
                  </a:cubicBezTo>
                  <a:cubicBezTo>
                    <a:pt x="170" y="4"/>
                    <a:pt x="169" y="4"/>
                    <a:pt x="169" y="4"/>
                  </a:cubicBezTo>
                  <a:cubicBezTo>
                    <a:pt x="169" y="3"/>
                    <a:pt x="168" y="3"/>
                    <a:pt x="168" y="2"/>
                  </a:cubicBezTo>
                  <a:cubicBezTo>
                    <a:pt x="167" y="1"/>
                    <a:pt x="166" y="1"/>
                    <a:pt x="164" y="0"/>
                  </a:cubicBezTo>
                  <a:cubicBezTo>
                    <a:pt x="163" y="0"/>
                    <a:pt x="162" y="0"/>
                    <a:pt x="161" y="0"/>
                  </a:cubicBezTo>
                  <a:cubicBezTo>
                    <a:pt x="160" y="0"/>
                    <a:pt x="159" y="0"/>
                    <a:pt x="158" y="1"/>
                  </a:cubicBezTo>
                  <a:cubicBezTo>
                    <a:pt x="157" y="1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2" y="2"/>
                    <a:pt x="151" y="1"/>
                    <a:pt x="150" y="1"/>
                  </a:cubicBezTo>
                  <a:cubicBezTo>
                    <a:pt x="150" y="1"/>
                    <a:pt x="149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2" y="2"/>
                    <a:pt x="140" y="3"/>
                    <a:pt x="138" y="4"/>
                  </a:cubicBezTo>
                  <a:cubicBezTo>
                    <a:pt x="136" y="5"/>
                    <a:pt x="135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1" y="8"/>
                    <a:pt x="130" y="9"/>
                    <a:pt x="129" y="10"/>
                  </a:cubicBezTo>
                  <a:cubicBezTo>
                    <a:pt x="127" y="11"/>
                    <a:pt x="125" y="13"/>
                    <a:pt x="123" y="14"/>
                  </a:cubicBezTo>
                  <a:cubicBezTo>
                    <a:pt x="122" y="15"/>
                    <a:pt x="121" y="16"/>
                    <a:pt x="121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8" y="16"/>
                    <a:pt x="116" y="16"/>
                    <a:pt x="114" y="16"/>
                  </a:cubicBezTo>
                  <a:cubicBezTo>
                    <a:pt x="111" y="17"/>
                    <a:pt x="109" y="18"/>
                    <a:pt x="107" y="20"/>
                  </a:cubicBezTo>
                  <a:cubicBezTo>
                    <a:pt x="106" y="22"/>
                    <a:pt x="105" y="23"/>
                    <a:pt x="105" y="25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30"/>
                    <a:pt x="104" y="30"/>
                    <a:pt x="104" y="30"/>
                  </a:cubicBezTo>
                  <a:cubicBezTo>
                    <a:pt x="102" y="32"/>
                    <a:pt x="100" y="33"/>
                    <a:pt x="98" y="35"/>
                  </a:cubicBezTo>
                  <a:cubicBezTo>
                    <a:pt x="95" y="36"/>
                    <a:pt x="92" y="37"/>
                    <a:pt x="89" y="39"/>
                  </a:cubicBezTo>
                  <a:cubicBezTo>
                    <a:pt x="88" y="39"/>
                    <a:pt x="86" y="40"/>
                    <a:pt x="84" y="41"/>
                  </a:cubicBezTo>
                  <a:cubicBezTo>
                    <a:pt x="82" y="41"/>
                    <a:pt x="81" y="41"/>
                    <a:pt x="79" y="42"/>
                  </a:cubicBezTo>
                  <a:cubicBezTo>
                    <a:pt x="75" y="42"/>
                    <a:pt x="70" y="42"/>
                    <a:pt x="66" y="42"/>
                  </a:cubicBezTo>
                  <a:cubicBezTo>
                    <a:pt x="61" y="42"/>
                    <a:pt x="56" y="43"/>
                    <a:pt x="51" y="44"/>
                  </a:cubicBezTo>
                  <a:cubicBezTo>
                    <a:pt x="46" y="45"/>
                    <a:pt x="41" y="46"/>
                    <a:pt x="37" y="48"/>
                  </a:cubicBezTo>
                  <a:cubicBezTo>
                    <a:pt x="32" y="50"/>
                    <a:pt x="28" y="52"/>
                    <a:pt x="24" y="55"/>
                  </a:cubicBezTo>
                  <a:cubicBezTo>
                    <a:pt x="22" y="57"/>
                    <a:pt x="19" y="58"/>
                    <a:pt x="18" y="60"/>
                  </a:cubicBezTo>
                  <a:cubicBezTo>
                    <a:pt x="16" y="62"/>
                    <a:pt x="14" y="63"/>
                    <a:pt x="13" y="65"/>
                  </a:cubicBezTo>
                  <a:cubicBezTo>
                    <a:pt x="9" y="69"/>
                    <a:pt x="6" y="73"/>
                    <a:pt x="4" y="78"/>
                  </a:cubicBezTo>
                  <a:cubicBezTo>
                    <a:pt x="2" y="83"/>
                    <a:pt x="0" y="88"/>
                    <a:pt x="0" y="93"/>
                  </a:cubicBezTo>
                  <a:cubicBezTo>
                    <a:pt x="0" y="96"/>
                    <a:pt x="0" y="98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11"/>
                    <a:pt x="3" y="113"/>
                    <a:pt x="5" y="116"/>
                  </a:cubicBezTo>
                  <a:cubicBezTo>
                    <a:pt x="6" y="118"/>
                    <a:pt x="7" y="120"/>
                    <a:pt x="8" y="122"/>
                  </a:cubicBezTo>
                  <a:cubicBezTo>
                    <a:pt x="9" y="123"/>
                    <a:pt x="10" y="125"/>
                    <a:pt x="12" y="126"/>
                  </a:cubicBezTo>
                  <a:cubicBezTo>
                    <a:pt x="12" y="127"/>
                    <a:pt x="13" y="128"/>
                    <a:pt x="14" y="129"/>
                  </a:cubicBezTo>
                  <a:cubicBezTo>
                    <a:pt x="15" y="130"/>
                    <a:pt x="17" y="132"/>
                    <a:pt x="19" y="134"/>
                  </a:cubicBezTo>
                  <a:cubicBezTo>
                    <a:pt x="23" y="137"/>
                    <a:pt x="27" y="140"/>
                    <a:pt x="31" y="142"/>
                  </a:cubicBezTo>
                  <a:cubicBezTo>
                    <a:pt x="35" y="145"/>
                    <a:pt x="40" y="147"/>
                    <a:pt x="45" y="148"/>
                  </a:cubicBezTo>
                  <a:cubicBezTo>
                    <a:pt x="50" y="149"/>
                    <a:pt x="55" y="149"/>
                    <a:pt x="60" y="149"/>
                  </a:cubicBezTo>
                  <a:cubicBezTo>
                    <a:pt x="63" y="148"/>
                    <a:pt x="65" y="148"/>
                    <a:pt x="68" y="147"/>
                  </a:cubicBezTo>
                  <a:cubicBezTo>
                    <a:pt x="70" y="147"/>
                    <a:pt x="73" y="146"/>
                    <a:pt x="75" y="145"/>
                  </a:cubicBezTo>
                  <a:cubicBezTo>
                    <a:pt x="78" y="145"/>
                    <a:pt x="80" y="143"/>
                    <a:pt x="82" y="142"/>
                  </a:cubicBezTo>
                  <a:cubicBezTo>
                    <a:pt x="85" y="141"/>
                    <a:pt x="87" y="139"/>
                    <a:pt x="89" y="138"/>
                  </a:cubicBezTo>
                  <a:cubicBezTo>
                    <a:pt x="93" y="135"/>
                    <a:pt x="96" y="131"/>
                    <a:pt x="99" y="128"/>
                  </a:cubicBezTo>
                  <a:cubicBezTo>
                    <a:pt x="101" y="125"/>
                    <a:pt x="104" y="122"/>
                    <a:pt x="106" y="119"/>
                  </a:cubicBezTo>
                  <a:cubicBezTo>
                    <a:pt x="107" y="116"/>
                    <a:pt x="109" y="112"/>
                    <a:pt x="110" y="109"/>
                  </a:cubicBezTo>
                  <a:cubicBezTo>
                    <a:pt x="111" y="105"/>
                    <a:pt x="112" y="102"/>
                    <a:pt x="113" y="99"/>
                  </a:cubicBezTo>
                  <a:cubicBezTo>
                    <a:pt x="114" y="96"/>
                    <a:pt x="115" y="92"/>
                    <a:pt x="116" y="89"/>
                  </a:cubicBezTo>
                  <a:cubicBezTo>
                    <a:pt x="118" y="85"/>
                    <a:pt x="120" y="82"/>
                    <a:pt x="122" y="78"/>
                  </a:cubicBezTo>
                  <a:cubicBezTo>
                    <a:pt x="124" y="76"/>
                    <a:pt x="126" y="74"/>
                    <a:pt x="128" y="72"/>
                  </a:cubicBezTo>
                  <a:cubicBezTo>
                    <a:pt x="130" y="70"/>
                    <a:pt x="132" y="69"/>
                    <a:pt x="134" y="67"/>
                  </a:cubicBezTo>
                  <a:cubicBezTo>
                    <a:pt x="134" y="67"/>
                    <a:pt x="135" y="67"/>
                    <a:pt x="136" y="68"/>
                  </a:cubicBezTo>
                  <a:cubicBezTo>
                    <a:pt x="137" y="68"/>
                    <a:pt x="139" y="68"/>
                    <a:pt x="141" y="68"/>
                  </a:cubicBezTo>
                  <a:cubicBezTo>
                    <a:pt x="143" y="68"/>
                    <a:pt x="146" y="67"/>
                    <a:pt x="148" y="65"/>
                  </a:cubicBezTo>
                  <a:cubicBezTo>
                    <a:pt x="149" y="64"/>
                    <a:pt x="150" y="63"/>
                    <a:pt x="150" y="62"/>
                  </a:cubicBezTo>
                  <a:cubicBezTo>
                    <a:pt x="151" y="60"/>
                    <a:pt x="152" y="58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3" y="52"/>
                    <a:pt x="154" y="50"/>
                    <a:pt x="155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3"/>
                    <a:pt x="163" y="43"/>
                    <a:pt x="163" y="42"/>
                  </a:cubicBezTo>
                  <a:cubicBezTo>
                    <a:pt x="164" y="42"/>
                    <a:pt x="164" y="41"/>
                    <a:pt x="164" y="41"/>
                  </a:cubicBezTo>
                  <a:cubicBezTo>
                    <a:pt x="165" y="40"/>
                    <a:pt x="165" y="39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38"/>
                    <a:pt x="166" y="38"/>
                    <a:pt x="166" y="37"/>
                  </a:cubicBezTo>
                  <a:cubicBezTo>
                    <a:pt x="167" y="37"/>
                    <a:pt x="168" y="37"/>
                    <a:pt x="168" y="36"/>
                  </a:cubicBezTo>
                  <a:cubicBezTo>
                    <a:pt x="169" y="36"/>
                    <a:pt x="170" y="35"/>
                    <a:pt x="170" y="35"/>
                  </a:cubicBezTo>
                  <a:cubicBezTo>
                    <a:pt x="171" y="34"/>
                    <a:pt x="172" y="33"/>
                    <a:pt x="172" y="32"/>
                  </a:cubicBezTo>
                  <a:cubicBezTo>
                    <a:pt x="173" y="31"/>
                    <a:pt x="174" y="29"/>
                    <a:pt x="174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3" y="21"/>
                    <a:pt x="173" y="18"/>
                    <a:pt x="172" y="14"/>
                  </a:cubicBezTo>
                  <a:close/>
                  <a:moveTo>
                    <a:pt x="146" y="9"/>
                  </a:move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lose/>
                  <a:moveTo>
                    <a:pt x="145" y="11"/>
                  </a:moveTo>
                  <a:cubicBezTo>
                    <a:pt x="146" y="10"/>
                    <a:pt x="146" y="10"/>
                    <a:pt x="147" y="10"/>
                  </a:cubicBezTo>
                  <a:cubicBezTo>
                    <a:pt x="148" y="12"/>
                    <a:pt x="149" y="15"/>
                    <a:pt x="150" y="17"/>
                  </a:cubicBezTo>
                  <a:cubicBezTo>
                    <a:pt x="152" y="20"/>
                    <a:pt x="153" y="22"/>
                    <a:pt x="154" y="25"/>
                  </a:cubicBezTo>
                  <a:cubicBezTo>
                    <a:pt x="155" y="27"/>
                    <a:pt x="156" y="30"/>
                    <a:pt x="156" y="32"/>
                  </a:cubicBezTo>
                  <a:cubicBezTo>
                    <a:pt x="156" y="33"/>
                    <a:pt x="156" y="34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5" y="3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5" y="36"/>
                    <a:pt x="155" y="35"/>
                    <a:pt x="154" y="35"/>
                  </a:cubicBezTo>
                  <a:cubicBezTo>
                    <a:pt x="152" y="31"/>
                    <a:pt x="150" y="26"/>
                    <a:pt x="147" y="22"/>
                  </a:cubicBezTo>
                  <a:cubicBezTo>
                    <a:pt x="146" y="20"/>
                    <a:pt x="145" y="19"/>
                    <a:pt x="144" y="17"/>
                  </a:cubicBezTo>
                  <a:cubicBezTo>
                    <a:pt x="143" y="16"/>
                    <a:pt x="142" y="14"/>
                    <a:pt x="141" y="13"/>
                  </a:cubicBezTo>
                  <a:cubicBezTo>
                    <a:pt x="143" y="12"/>
                    <a:pt x="144" y="11"/>
                    <a:pt x="145" y="11"/>
                  </a:cubicBezTo>
                  <a:close/>
                  <a:moveTo>
                    <a:pt x="134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lose/>
                  <a:moveTo>
                    <a:pt x="80" y="95"/>
                  </a:moveTo>
                  <a:cubicBezTo>
                    <a:pt x="80" y="94"/>
                    <a:pt x="80" y="94"/>
                    <a:pt x="80" y="93"/>
                  </a:cubicBezTo>
                  <a:cubicBezTo>
                    <a:pt x="79" y="92"/>
                    <a:pt x="79" y="92"/>
                    <a:pt x="78" y="91"/>
                  </a:cubicBezTo>
                  <a:cubicBezTo>
                    <a:pt x="78" y="90"/>
                    <a:pt x="77" y="90"/>
                    <a:pt x="76" y="90"/>
                  </a:cubicBezTo>
                  <a:cubicBezTo>
                    <a:pt x="75" y="89"/>
                    <a:pt x="73" y="90"/>
                    <a:pt x="72" y="90"/>
                  </a:cubicBezTo>
                  <a:cubicBezTo>
                    <a:pt x="71" y="90"/>
                    <a:pt x="70" y="90"/>
                    <a:pt x="69" y="91"/>
                  </a:cubicBezTo>
                  <a:cubicBezTo>
                    <a:pt x="70" y="89"/>
                    <a:pt x="71" y="87"/>
                    <a:pt x="71" y="86"/>
                  </a:cubicBezTo>
                  <a:cubicBezTo>
                    <a:pt x="72" y="84"/>
                    <a:pt x="72" y="82"/>
                    <a:pt x="71" y="81"/>
                  </a:cubicBezTo>
                  <a:cubicBezTo>
                    <a:pt x="71" y="81"/>
                    <a:pt x="70" y="80"/>
                    <a:pt x="69" y="79"/>
                  </a:cubicBezTo>
                  <a:cubicBezTo>
                    <a:pt x="68" y="79"/>
                    <a:pt x="67" y="79"/>
                    <a:pt x="67" y="78"/>
                  </a:cubicBezTo>
                  <a:cubicBezTo>
                    <a:pt x="66" y="78"/>
                    <a:pt x="65" y="78"/>
                    <a:pt x="64" y="78"/>
                  </a:cubicBezTo>
                  <a:cubicBezTo>
                    <a:pt x="65" y="77"/>
                    <a:pt x="67" y="77"/>
                    <a:pt x="68" y="76"/>
                  </a:cubicBezTo>
                  <a:cubicBezTo>
                    <a:pt x="72" y="74"/>
                    <a:pt x="77" y="72"/>
                    <a:pt x="81" y="69"/>
                  </a:cubicBezTo>
                  <a:cubicBezTo>
                    <a:pt x="85" y="67"/>
                    <a:pt x="90" y="65"/>
                    <a:pt x="94" y="62"/>
                  </a:cubicBezTo>
                  <a:cubicBezTo>
                    <a:pt x="98" y="60"/>
                    <a:pt x="102" y="57"/>
                    <a:pt x="106" y="55"/>
                  </a:cubicBezTo>
                  <a:cubicBezTo>
                    <a:pt x="110" y="53"/>
                    <a:pt x="114" y="51"/>
                    <a:pt x="118" y="48"/>
                  </a:cubicBezTo>
                  <a:cubicBezTo>
                    <a:pt x="118" y="48"/>
                    <a:pt x="118" y="48"/>
                    <a:pt x="119" y="47"/>
                  </a:cubicBezTo>
                  <a:cubicBezTo>
                    <a:pt x="119" y="48"/>
                    <a:pt x="120" y="49"/>
                    <a:pt x="120" y="49"/>
                  </a:cubicBezTo>
                  <a:cubicBezTo>
                    <a:pt x="117" y="53"/>
                    <a:pt x="113" y="56"/>
                    <a:pt x="110" y="60"/>
                  </a:cubicBezTo>
                  <a:cubicBezTo>
                    <a:pt x="108" y="62"/>
                    <a:pt x="106" y="63"/>
                    <a:pt x="105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7" y="74"/>
                    <a:pt x="94" y="77"/>
                    <a:pt x="91" y="81"/>
                  </a:cubicBezTo>
                  <a:cubicBezTo>
                    <a:pt x="90" y="83"/>
                    <a:pt x="88" y="85"/>
                    <a:pt x="87" y="87"/>
                  </a:cubicBezTo>
                  <a:cubicBezTo>
                    <a:pt x="85" y="89"/>
                    <a:pt x="84" y="90"/>
                    <a:pt x="82" y="92"/>
                  </a:cubicBezTo>
                  <a:cubicBezTo>
                    <a:pt x="81" y="93"/>
                    <a:pt x="81" y="94"/>
                    <a:pt x="80" y="95"/>
                  </a:cubicBezTo>
                  <a:close/>
                  <a:moveTo>
                    <a:pt x="123" y="64"/>
                  </a:moveTo>
                  <a:cubicBezTo>
                    <a:pt x="121" y="66"/>
                    <a:pt x="120" y="67"/>
                    <a:pt x="118" y="68"/>
                  </a:cubicBezTo>
                  <a:cubicBezTo>
                    <a:pt x="115" y="72"/>
                    <a:pt x="112" y="76"/>
                    <a:pt x="110" y="80"/>
                  </a:cubicBezTo>
                  <a:cubicBezTo>
                    <a:pt x="108" y="84"/>
                    <a:pt x="106" y="89"/>
                    <a:pt x="105" y="94"/>
                  </a:cubicBezTo>
                  <a:cubicBezTo>
                    <a:pt x="104" y="98"/>
                    <a:pt x="103" y="102"/>
                    <a:pt x="101" y="107"/>
                  </a:cubicBezTo>
                  <a:cubicBezTo>
                    <a:pt x="101" y="107"/>
                    <a:pt x="101" y="108"/>
                    <a:pt x="100" y="108"/>
                  </a:cubicBezTo>
                  <a:cubicBezTo>
                    <a:pt x="100" y="110"/>
                    <a:pt x="99" y="111"/>
                    <a:pt x="98" y="113"/>
                  </a:cubicBezTo>
                  <a:cubicBezTo>
                    <a:pt x="97" y="115"/>
                    <a:pt x="96" y="116"/>
                    <a:pt x="95" y="118"/>
                  </a:cubicBezTo>
                  <a:cubicBezTo>
                    <a:pt x="92" y="123"/>
                    <a:pt x="87" y="127"/>
                    <a:pt x="83" y="131"/>
                  </a:cubicBezTo>
                  <a:cubicBezTo>
                    <a:pt x="80" y="133"/>
                    <a:pt x="78" y="134"/>
                    <a:pt x="75" y="135"/>
                  </a:cubicBezTo>
                  <a:cubicBezTo>
                    <a:pt x="71" y="137"/>
                    <a:pt x="66" y="138"/>
                    <a:pt x="62" y="139"/>
                  </a:cubicBezTo>
                  <a:cubicBezTo>
                    <a:pt x="60" y="139"/>
                    <a:pt x="58" y="139"/>
                    <a:pt x="57" y="139"/>
                  </a:cubicBezTo>
                  <a:cubicBezTo>
                    <a:pt x="55" y="140"/>
                    <a:pt x="53" y="139"/>
                    <a:pt x="51" y="139"/>
                  </a:cubicBezTo>
                  <a:cubicBezTo>
                    <a:pt x="47" y="139"/>
                    <a:pt x="44" y="138"/>
                    <a:pt x="40" y="137"/>
                  </a:cubicBezTo>
                  <a:cubicBezTo>
                    <a:pt x="37" y="135"/>
                    <a:pt x="33" y="133"/>
                    <a:pt x="30" y="131"/>
                  </a:cubicBezTo>
                  <a:cubicBezTo>
                    <a:pt x="28" y="129"/>
                    <a:pt x="26" y="128"/>
                    <a:pt x="24" y="126"/>
                  </a:cubicBezTo>
                  <a:cubicBezTo>
                    <a:pt x="22" y="124"/>
                    <a:pt x="20" y="121"/>
                    <a:pt x="18" y="119"/>
                  </a:cubicBezTo>
                  <a:cubicBezTo>
                    <a:pt x="15" y="116"/>
                    <a:pt x="14" y="113"/>
                    <a:pt x="12" y="110"/>
                  </a:cubicBezTo>
                  <a:cubicBezTo>
                    <a:pt x="11" y="107"/>
                    <a:pt x="10" y="104"/>
                    <a:pt x="9" y="100"/>
                  </a:cubicBezTo>
                  <a:cubicBezTo>
                    <a:pt x="9" y="98"/>
                    <a:pt x="9" y="95"/>
                    <a:pt x="9" y="93"/>
                  </a:cubicBezTo>
                  <a:cubicBezTo>
                    <a:pt x="9" y="92"/>
                    <a:pt x="10" y="90"/>
                    <a:pt x="10" y="89"/>
                  </a:cubicBezTo>
                  <a:cubicBezTo>
                    <a:pt x="10" y="87"/>
                    <a:pt x="11" y="86"/>
                    <a:pt x="11" y="85"/>
                  </a:cubicBezTo>
                  <a:cubicBezTo>
                    <a:pt x="12" y="83"/>
                    <a:pt x="13" y="81"/>
                    <a:pt x="14" y="79"/>
                  </a:cubicBezTo>
                  <a:cubicBezTo>
                    <a:pt x="15" y="78"/>
                    <a:pt x="16" y="76"/>
                    <a:pt x="17" y="74"/>
                  </a:cubicBezTo>
                  <a:cubicBezTo>
                    <a:pt x="19" y="72"/>
                    <a:pt x="20" y="71"/>
                    <a:pt x="22" y="69"/>
                  </a:cubicBezTo>
                  <a:cubicBezTo>
                    <a:pt x="23" y="67"/>
                    <a:pt x="25" y="66"/>
                    <a:pt x="27" y="64"/>
                  </a:cubicBezTo>
                  <a:cubicBezTo>
                    <a:pt x="29" y="63"/>
                    <a:pt x="31" y="61"/>
                    <a:pt x="33" y="60"/>
                  </a:cubicBezTo>
                  <a:cubicBezTo>
                    <a:pt x="35" y="59"/>
                    <a:pt x="37" y="58"/>
                    <a:pt x="40" y="57"/>
                  </a:cubicBezTo>
                  <a:cubicBezTo>
                    <a:pt x="42" y="56"/>
                    <a:pt x="45" y="55"/>
                    <a:pt x="48" y="54"/>
                  </a:cubicBezTo>
                  <a:cubicBezTo>
                    <a:pt x="51" y="53"/>
                    <a:pt x="54" y="53"/>
                    <a:pt x="57" y="52"/>
                  </a:cubicBezTo>
                  <a:cubicBezTo>
                    <a:pt x="61" y="52"/>
                    <a:pt x="66" y="51"/>
                    <a:pt x="71" y="51"/>
                  </a:cubicBezTo>
                  <a:cubicBezTo>
                    <a:pt x="76" y="51"/>
                    <a:pt x="81" y="51"/>
                    <a:pt x="85" y="50"/>
                  </a:cubicBezTo>
                  <a:cubicBezTo>
                    <a:pt x="88" y="49"/>
                    <a:pt x="90" y="48"/>
                    <a:pt x="92" y="48"/>
                  </a:cubicBezTo>
                  <a:cubicBezTo>
                    <a:pt x="95" y="47"/>
                    <a:pt x="97" y="45"/>
                    <a:pt x="99" y="44"/>
                  </a:cubicBezTo>
                  <a:cubicBezTo>
                    <a:pt x="103" y="42"/>
                    <a:pt x="106" y="40"/>
                    <a:pt x="110" y="37"/>
                  </a:cubicBezTo>
                  <a:cubicBezTo>
                    <a:pt x="111" y="38"/>
                    <a:pt x="112" y="39"/>
                    <a:pt x="113" y="40"/>
                  </a:cubicBezTo>
                  <a:cubicBezTo>
                    <a:pt x="108" y="43"/>
                    <a:pt x="104" y="46"/>
                    <a:pt x="99" y="48"/>
                  </a:cubicBezTo>
                  <a:cubicBezTo>
                    <a:pt x="95" y="51"/>
                    <a:pt x="91" y="53"/>
                    <a:pt x="87" y="56"/>
                  </a:cubicBezTo>
                  <a:cubicBezTo>
                    <a:pt x="82" y="58"/>
                    <a:pt x="78" y="61"/>
                    <a:pt x="73" y="63"/>
                  </a:cubicBezTo>
                  <a:cubicBezTo>
                    <a:pt x="69" y="65"/>
                    <a:pt x="65" y="67"/>
                    <a:pt x="60" y="69"/>
                  </a:cubicBezTo>
                  <a:cubicBezTo>
                    <a:pt x="57" y="71"/>
                    <a:pt x="54" y="72"/>
                    <a:pt x="51" y="74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9" y="77"/>
                    <a:pt x="48" y="77"/>
                    <a:pt x="48" y="78"/>
                  </a:cubicBezTo>
                  <a:cubicBezTo>
                    <a:pt x="47" y="81"/>
                    <a:pt x="49" y="83"/>
                    <a:pt x="51" y="84"/>
                  </a:cubicBezTo>
                  <a:cubicBezTo>
                    <a:pt x="52" y="84"/>
                    <a:pt x="53" y="84"/>
                    <a:pt x="54" y="85"/>
                  </a:cubicBezTo>
                  <a:cubicBezTo>
                    <a:pt x="55" y="85"/>
                    <a:pt x="56" y="85"/>
                    <a:pt x="57" y="86"/>
                  </a:cubicBezTo>
                  <a:cubicBezTo>
                    <a:pt x="58" y="86"/>
                    <a:pt x="60" y="86"/>
                    <a:pt x="61" y="87"/>
                  </a:cubicBezTo>
                  <a:cubicBezTo>
                    <a:pt x="60" y="87"/>
                    <a:pt x="60" y="88"/>
                    <a:pt x="60" y="88"/>
                  </a:cubicBezTo>
                  <a:cubicBezTo>
                    <a:pt x="59" y="89"/>
                    <a:pt x="59" y="91"/>
                    <a:pt x="58" y="92"/>
                  </a:cubicBezTo>
                  <a:cubicBezTo>
                    <a:pt x="57" y="93"/>
                    <a:pt x="57" y="94"/>
                    <a:pt x="56" y="96"/>
                  </a:cubicBezTo>
                  <a:cubicBezTo>
                    <a:pt x="55" y="97"/>
                    <a:pt x="55" y="98"/>
                    <a:pt x="55" y="99"/>
                  </a:cubicBezTo>
                  <a:cubicBezTo>
                    <a:pt x="55" y="100"/>
                    <a:pt x="55" y="101"/>
                    <a:pt x="56" y="102"/>
                  </a:cubicBezTo>
                  <a:cubicBezTo>
                    <a:pt x="56" y="102"/>
                    <a:pt x="56" y="103"/>
                    <a:pt x="56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3" y="103"/>
                    <a:pt x="64" y="103"/>
                    <a:pt x="66" y="102"/>
                  </a:cubicBezTo>
                  <a:cubicBezTo>
                    <a:pt x="67" y="102"/>
                    <a:pt x="68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1"/>
                  </a:cubicBezTo>
                  <a:cubicBezTo>
                    <a:pt x="70" y="102"/>
                    <a:pt x="70" y="104"/>
                    <a:pt x="70" y="106"/>
                  </a:cubicBezTo>
                  <a:cubicBezTo>
                    <a:pt x="69" y="107"/>
                    <a:pt x="69" y="108"/>
                    <a:pt x="70" y="109"/>
                  </a:cubicBezTo>
                  <a:cubicBezTo>
                    <a:pt x="71" y="110"/>
                    <a:pt x="72" y="111"/>
                    <a:pt x="73" y="111"/>
                  </a:cubicBezTo>
                  <a:cubicBezTo>
                    <a:pt x="73" y="111"/>
                    <a:pt x="74" y="111"/>
                    <a:pt x="74" y="111"/>
                  </a:cubicBezTo>
                  <a:cubicBezTo>
                    <a:pt x="75" y="112"/>
                    <a:pt x="77" y="112"/>
                    <a:pt x="78" y="111"/>
                  </a:cubicBezTo>
                  <a:cubicBezTo>
                    <a:pt x="79" y="111"/>
                    <a:pt x="80" y="110"/>
                    <a:pt x="80" y="109"/>
                  </a:cubicBezTo>
                  <a:cubicBezTo>
                    <a:pt x="81" y="109"/>
                    <a:pt x="81" y="108"/>
                    <a:pt x="81" y="108"/>
                  </a:cubicBezTo>
                  <a:cubicBezTo>
                    <a:pt x="82" y="107"/>
                    <a:pt x="83" y="106"/>
                    <a:pt x="83" y="105"/>
                  </a:cubicBezTo>
                  <a:cubicBezTo>
                    <a:pt x="85" y="104"/>
                    <a:pt x="86" y="102"/>
                    <a:pt x="88" y="100"/>
                  </a:cubicBezTo>
                  <a:cubicBezTo>
                    <a:pt x="89" y="98"/>
                    <a:pt x="91" y="97"/>
                    <a:pt x="92" y="95"/>
                  </a:cubicBezTo>
                  <a:cubicBezTo>
                    <a:pt x="94" y="93"/>
                    <a:pt x="95" y="91"/>
                    <a:pt x="96" y="89"/>
                  </a:cubicBezTo>
                  <a:cubicBezTo>
                    <a:pt x="99" y="86"/>
                    <a:pt x="102" y="82"/>
                    <a:pt x="105" y="78"/>
                  </a:cubicBezTo>
                  <a:cubicBezTo>
                    <a:pt x="107" y="77"/>
                    <a:pt x="108" y="75"/>
                    <a:pt x="110" y="73"/>
                  </a:cubicBezTo>
                  <a:cubicBezTo>
                    <a:pt x="111" y="71"/>
                    <a:pt x="113" y="70"/>
                    <a:pt x="115" y="68"/>
                  </a:cubicBezTo>
                  <a:cubicBezTo>
                    <a:pt x="118" y="64"/>
                    <a:pt x="122" y="61"/>
                    <a:pt x="126" y="57"/>
                  </a:cubicBezTo>
                  <a:cubicBezTo>
                    <a:pt x="126" y="58"/>
                    <a:pt x="127" y="59"/>
                    <a:pt x="128" y="60"/>
                  </a:cubicBezTo>
                  <a:cubicBezTo>
                    <a:pt x="126" y="61"/>
                    <a:pt x="125" y="63"/>
                    <a:pt x="123" y="64"/>
                  </a:cubicBezTo>
                  <a:close/>
                  <a:moveTo>
                    <a:pt x="142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1" y="58"/>
                    <a:pt x="141" y="58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39" y="59"/>
                  </a:cubicBezTo>
                  <a:cubicBezTo>
                    <a:pt x="139" y="59"/>
                    <a:pt x="139" y="59"/>
                    <a:pt x="138" y="59"/>
                  </a:cubicBezTo>
                  <a:cubicBezTo>
                    <a:pt x="138" y="59"/>
                    <a:pt x="138" y="58"/>
                    <a:pt x="137" y="58"/>
                  </a:cubicBezTo>
                  <a:cubicBezTo>
                    <a:pt x="137" y="58"/>
                    <a:pt x="137" y="58"/>
                    <a:pt x="137" y="57"/>
                  </a:cubicBezTo>
                  <a:cubicBezTo>
                    <a:pt x="135" y="55"/>
                    <a:pt x="134" y="52"/>
                    <a:pt x="132" y="50"/>
                  </a:cubicBezTo>
                  <a:cubicBezTo>
                    <a:pt x="130" y="47"/>
                    <a:pt x="129" y="45"/>
                    <a:pt x="127" y="43"/>
                  </a:cubicBezTo>
                  <a:cubicBezTo>
                    <a:pt x="125" y="41"/>
                    <a:pt x="123" y="38"/>
                    <a:pt x="121" y="36"/>
                  </a:cubicBezTo>
                  <a:cubicBezTo>
                    <a:pt x="119" y="34"/>
                    <a:pt x="118" y="32"/>
                    <a:pt x="115" y="30"/>
                  </a:cubicBezTo>
                  <a:cubicBezTo>
                    <a:pt x="115" y="30"/>
                    <a:pt x="115" y="30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8" y="26"/>
                    <a:pt x="118" y="26"/>
                  </a:cubicBezTo>
                  <a:cubicBezTo>
                    <a:pt x="120" y="28"/>
                    <a:pt x="121" y="29"/>
                    <a:pt x="122" y="30"/>
                  </a:cubicBezTo>
                  <a:cubicBezTo>
                    <a:pt x="124" y="32"/>
                    <a:pt x="125" y="33"/>
                    <a:pt x="126" y="34"/>
                  </a:cubicBezTo>
                  <a:cubicBezTo>
                    <a:pt x="126" y="35"/>
                    <a:pt x="127" y="35"/>
                    <a:pt x="127" y="35"/>
                  </a:cubicBezTo>
                  <a:cubicBezTo>
                    <a:pt x="129" y="37"/>
                    <a:pt x="130" y="39"/>
                    <a:pt x="132" y="41"/>
                  </a:cubicBezTo>
                  <a:cubicBezTo>
                    <a:pt x="134" y="43"/>
                    <a:pt x="135" y="45"/>
                    <a:pt x="137" y="46"/>
                  </a:cubicBezTo>
                  <a:cubicBezTo>
                    <a:pt x="138" y="49"/>
                    <a:pt x="140" y="51"/>
                    <a:pt x="142" y="54"/>
                  </a:cubicBezTo>
                  <a:cubicBezTo>
                    <a:pt x="142" y="55"/>
                    <a:pt x="142" y="55"/>
                    <a:pt x="142" y="56"/>
                  </a:cubicBezTo>
                  <a:cubicBezTo>
                    <a:pt x="142" y="56"/>
                    <a:pt x="142" y="56"/>
                    <a:pt x="142" y="57"/>
                  </a:cubicBezTo>
                  <a:cubicBezTo>
                    <a:pt x="142" y="57"/>
                    <a:pt x="142" y="57"/>
                    <a:pt x="142" y="58"/>
                  </a:cubicBezTo>
                  <a:close/>
                  <a:moveTo>
                    <a:pt x="138" y="34"/>
                  </a:moveTo>
                  <a:cubicBezTo>
                    <a:pt x="136" y="32"/>
                    <a:pt x="135" y="30"/>
                    <a:pt x="133" y="29"/>
                  </a:cubicBezTo>
                  <a:cubicBezTo>
                    <a:pt x="132" y="26"/>
                    <a:pt x="130" y="24"/>
                    <a:pt x="128" y="23"/>
                  </a:cubicBezTo>
                  <a:cubicBezTo>
                    <a:pt x="129" y="21"/>
                    <a:pt x="130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4" y="19"/>
                    <a:pt x="135" y="21"/>
                    <a:pt x="136" y="22"/>
                  </a:cubicBezTo>
                  <a:cubicBezTo>
                    <a:pt x="137" y="24"/>
                    <a:pt x="139" y="26"/>
                    <a:pt x="140" y="28"/>
                  </a:cubicBezTo>
                  <a:cubicBezTo>
                    <a:pt x="141" y="30"/>
                    <a:pt x="143" y="33"/>
                    <a:pt x="144" y="35"/>
                  </a:cubicBezTo>
                  <a:cubicBezTo>
                    <a:pt x="145" y="37"/>
                    <a:pt x="147" y="39"/>
                    <a:pt x="147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4"/>
                    <a:pt x="147" y="44"/>
                  </a:cubicBezTo>
                  <a:cubicBezTo>
                    <a:pt x="145" y="42"/>
                    <a:pt x="144" y="40"/>
                    <a:pt x="142" y="39"/>
                  </a:cubicBezTo>
                  <a:cubicBezTo>
                    <a:pt x="141" y="37"/>
                    <a:pt x="139" y="35"/>
                    <a:pt x="138" y="34"/>
                  </a:cubicBezTo>
                  <a:close/>
                  <a:moveTo>
                    <a:pt x="158" y="12"/>
                  </a:moveTo>
                  <a:cubicBezTo>
                    <a:pt x="158" y="11"/>
                    <a:pt x="158" y="11"/>
                    <a:pt x="158" y="11"/>
                  </a:cubicBezTo>
                  <a:cubicBezTo>
                    <a:pt x="159" y="10"/>
                    <a:pt x="160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3" y="14"/>
                    <a:pt x="163" y="15"/>
                    <a:pt x="164" y="18"/>
                  </a:cubicBezTo>
                  <a:cubicBezTo>
                    <a:pt x="164" y="19"/>
                    <a:pt x="164" y="21"/>
                    <a:pt x="164" y="23"/>
                  </a:cubicBezTo>
                  <a:cubicBezTo>
                    <a:pt x="164" y="23"/>
                    <a:pt x="164" y="24"/>
                    <a:pt x="164" y="25"/>
                  </a:cubicBezTo>
                  <a:cubicBezTo>
                    <a:pt x="164" y="23"/>
                    <a:pt x="163" y="21"/>
                    <a:pt x="162" y="19"/>
                  </a:cubicBezTo>
                  <a:cubicBezTo>
                    <a:pt x="161" y="16"/>
                    <a:pt x="159" y="14"/>
                    <a:pt x="1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3" name="Freeform 107">
              <a:extLst>
                <a:ext uri="{FF2B5EF4-FFF2-40B4-BE49-F238E27FC236}">
                  <a16:creationId xmlns:a16="http://schemas.microsoft.com/office/drawing/2014/main" id="{D97FCDD7-2013-4EEC-8FDD-0E6424F9F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5050" y="3148013"/>
              <a:ext cx="298450" cy="255588"/>
            </a:xfrm>
            <a:custGeom>
              <a:avLst/>
              <a:gdLst>
                <a:gd name="T0" fmla="*/ 160 w 175"/>
                <a:gd name="T1" fmla="*/ 21 h 149"/>
                <a:gd name="T2" fmla="*/ 106 w 175"/>
                <a:gd name="T3" fmla="*/ 2 h 149"/>
                <a:gd name="T4" fmla="*/ 69 w 175"/>
                <a:gd name="T5" fmla="*/ 30 h 149"/>
                <a:gd name="T6" fmla="*/ 46 w 175"/>
                <a:gd name="T7" fmla="*/ 77 h 149"/>
                <a:gd name="T8" fmla="*/ 24 w 175"/>
                <a:gd name="T9" fmla="*/ 88 h 149"/>
                <a:gd name="T10" fmla="*/ 16 w 175"/>
                <a:gd name="T11" fmla="*/ 103 h 149"/>
                <a:gd name="T12" fmla="*/ 9 w 175"/>
                <a:gd name="T13" fmla="*/ 111 h 149"/>
                <a:gd name="T14" fmla="*/ 0 w 175"/>
                <a:gd name="T15" fmla="*/ 122 h 149"/>
                <a:gd name="T16" fmla="*/ 5 w 175"/>
                <a:gd name="T17" fmla="*/ 146 h 149"/>
                <a:gd name="T18" fmla="*/ 20 w 175"/>
                <a:gd name="T19" fmla="*/ 147 h 149"/>
                <a:gd name="T20" fmla="*/ 27 w 175"/>
                <a:gd name="T21" fmla="*/ 148 h 149"/>
                <a:gd name="T22" fmla="*/ 46 w 175"/>
                <a:gd name="T23" fmla="*/ 139 h 149"/>
                <a:gd name="T24" fmla="*/ 67 w 175"/>
                <a:gd name="T25" fmla="*/ 129 h 149"/>
                <a:gd name="T26" fmla="*/ 77 w 175"/>
                <a:gd name="T27" fmla="*/ 115 h 149"/>
                <a:gd name="T28" fmla="*/ 123 w 175"/>
                <a:gd name="T29" fmla="*/ 105 h 149"/>
                <a:gd name="T30" fmla="*/ 170 w 175"/>
                <a:gd name="T31" fmla="*/ 71 h 149"/>
                <a:gd name="T32" fmla="*/ 94 w 175"/>
                <a:gd name="T33" fmla="*/ 56 h 149"/>
                <a:gd name="T34" fmla="*/ 103 w 175"/>
                <a:gd name="T35" fmla="*/ 64 h 149"/>
                <a:gd name="T36" fmla="*/ 106 w 175"/>
                <a:gd name="T37" fmla="*/ 73 h 149"/>
                <a:gd name="T38" fmla="*/ 55 w 175"/>
                <a:gd name="T39" fmla="*/ 102 h 149"/>
                <a:gd name="T40" fmla="*/ 83 w 175"/>
                <a:gd name="T41" fmla="*/ 68 h 149"/>
                <a:gd name="T42" fmla="*/ 12 w 175"/>
                <a:gd name="T43" fmla="*/ 141 h 149"/>
                <a:gd name="T44" fmla="*/ 16 w 175"/>
                <a:gd name="T45" fmla="*/ 137 h 149"/>
                <a:gd name="T46" fmla="*/ 28 w 175"/>
                <a:gd name="T47" fmla="*/ 140 h 149"/>
                <a:gd name="T48" fmla="*/ 20 w 175"/>
                <a:gd name="T49" fmla="*/ 124 h 149"/>
                <a:gd name="T50" fmla="*/ 18 w 175"/>
                <a:gd name="T51" fmla="*/ 112 h 149"/>
                <a:gd name="T52" fmla="*/ 30 w 175"/>
                <a:gd name="T53" fmla="*/ 132 h 149"/>
                <a:gd name="T54" fmla="*/ 40 w 175"/>
                <a:gd name="T55" fmla="*/ 132 h 149"/>
                <a:gd name="T56" fmla="*/ 34 w 175"/>
                <a:gd name="T57" fmla="*/ 121 h 149"/>
                <a:gd name="T58" fmla="*/ 27 w 175"/>
                <a:gd name="T59" fmla="*/ 106 h 149"/>
                <a:gd name="T60" fmla="*/ 46 w 175"/>
                <a:gd name="T61" fmla="*/ 127 h 149"/>
                <a:gd name="T62" fmla="*/ 59 w 175"/>
                <a:gd name="T63" fmla="*/ 124 h 149"/>
                <a:gd name="T64" fmla="*/ 52 w 175"/>
                <a:gd name="T65" fmla="*/ 119 h 149"/>
                <a:gd name="T66" fmla="*/ 33 w 175"/>
                <a:gd name="T67" fmla="*/ 95 h 149"/>
                <a:gd name="T68" fmla="*/ 33 w 175"/>
                <a:gd name="T69" fmla="*/ 91 h 149"/>
                <a:gd name="T70" fmla="*/ 37 w 175"/>
                <a:gd name="T71" fmla="*/ 91 h 149"/>
                <a:gd name="T72" fmla="*/ 59 w 175"/>
                <a:gd name="T73" fmla="*/ 119 h 149"/>
                <a:gd name="T74" fmla="*/ 60 w 175"/>
                <a:gd name="T75" fmla="*/ 123 h 149"/>
                <a:gd name="T76" fmla="*/ 157 w 175"/>
                <a:gd name="T77" fmla="*/ 75 h 149"/>
                <a:gd name="T78" fmla="*/ 126 w 175"/>
                <a:gd name="T79" fmla="*/ 95 h 149"/>
                <a:gd name="T80" fmla="*/ 75 w 175"/>
                <a:gd name="T81" fmla="*/ 105 h 149"/>
                <a:gd name="T82" fmla="*/ 101 w 175"/>
                <a:gd name="T83" fmla="*/ 86 h 149"/>
                <a:gd name="T84" fmla="*/ 123 w 175"/>
                <a:gd name="T85" fmla="*/ 65 h 149"/>
                <a:gd name="T86" fmla="*/ 116 w 175"/>
                <a:gd name="T87" fmla="*/ 57 h 149"/>
                <a:gd name="T88" fmla="*/ 113 w 175"/>
                <a:gd name="T89" fmla="*/ 45 h 149"/>
                <a:gd name="T90" fmla="*/ 105 w 175"/>
                <a:gd name="T91" fmla="*/ 43 h 149"/>
                <a:gd name="T92" fmla="*/ 94 w 175"/>
                <a:gd name="T93" fmla="*/ 40 h 149"/>
                <a:gd name="T94" fmla="*/ 78 w 175"/>
                <a:gd name="T95" fmla="*/ 60 h 149"/>
                <a:gd name="T96" fmla="*/ 47 w 175"/>
                <a:gd name="T97" fmla="*/ 89 h 149"/>
                <a:gd name="T98" fmla="*/ 73 w 175"/>
                <a:gd name="T99" fmla="*/ 42 h 149"/>
                <a:gd name="T100" fmla="*/ 99 w 175"/>
                <a:gd name="T101" fmla="*/ 14 h 149"/>
                <a:gd name="T102" fmla="*/ 144 w 175"/>
                <a:gd name="T103" fmla="*/ 18 h 149"/>
                <a:gd name="T104" fmla="*/ 165 w 175"/>
                <a:gd name="T105" fmla="*/ 5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49">
                  <a:moveTo>
                    <a:pt x="173" y="41"/>
                  </a:moveTo>
                  <a:cubicBezTo>
                    <a:pt x="172" y="38"/>
                    <a:pt x="171" y="36"/>
                    <a:pt x="170" y="33"/>
                  </a:cubicBezTo>
                  <a:cubicBezTo>
                    <a:pt x="169" y="31"/>
                    <a:pt x="167" y="29"/>
                    <a:pt x="166" y="27"/>
                  </a:cubicBezTo>
                  <a:cubicBezTo>
                    <a:pt x="165" y="26"/>
                    <a:pt x="164" y="24"/>
                    <a:pt x="163" y="23"/>
                  </a:cubicBezTo>
                  <a:cubicBezTo>
                    <a:pt x="162" y="22"/>
                    <a:pt x="161" y="21"/>
                    <a:pt x="160" y="21"/>
                  </a:cubicBezTo>
                  <a:cubicBezTo>
                    <a:pt x="159" y="19"/>
                    <a:pt x="157" y="17"/>
                    <a:pt x="155" y="16"/>
                  </a:cubicBezTo>
                  <a:cubicBezTo>
                    <a:pt x="152" y="12"/>
                    <a:pt x="148" y="9"/>
                    <a:pt x="143" y="7"/>
                  </a:cubicBezTo>
                  <a:cubicBezTo>
                    <a:pt x="139" y="4"/>
                    <a:pt x="134" y="2"/>
                    <a:pt x="129" y="1"/>
                  </a:cubicBezTo>
                  <a:cubicBezTo>
                    <a:pt x="124" y="0"/>
                    <a:pt x="119" y="0"/>
                    <a:pt x="114" y="0"/>
                  </a:cubicBezTo>
                  <a:cubicBezTo>
                    <a:pt x="111" y="1"/>
                    <a:pt x="109" y="1"/>
                    <a:pt x="106" y="2"/>
                  </a:cubicBezTo>
                  <a:cubicBezTo>
                    <a:pt x="104" y="2"/>
                    <a:pt x="102" y="3"/>
                    <a:pt x="99" y="4"/>
                  </a:cubicBezTo>
                  <a:cubicBezTo>
                    <a:pt x="97" y="5"/>
                    <a:pt x="94" y="6"/>
                    <a:pt x="92" y="7"/>
                  </a:cubicBezTo>
                  <a:cubicBezTo>
                    <a:pt x="89" y="8"/>
                    <a:pt x="87" y="10"/>
                    <a:pt x="85" y="11"/>
                  </a:cubicBezTo>
                  <a:cubicBezTo>
                    <a:pt x="82" y="14"/>
                    <a:pt x="78" y="18"/>
                    <a:pt x="75" y="21"/>
                  </a:cubicBezTo>
                  <a:cubicBezTo>
                    <a:pt x="73" y="24"/>
                    <a:pt x="70" y="27"/>
                    <a:pt x="69" y="30"/>
                  </a:cubicBezTo>
                  <a:cubicBezTo>
                    <a:pt x="67" y="34"/>
                    <a:pt x="65" y="37"/>
                    <a:pt x="64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0" y="54"/>
                    <a:pt x="59" y="57"/>
                    <a:pt x="58" y="60"/>
                  </a:cubicBezTo>
                  <a:cubicBezTo>
                    <a:pt x="56" y="64"/>
                    <a:pt x="54" y="67"/>
                    <a:pt x="52" y="71"/>
                  </a:cubicBezTo>
                  <a:cubicBezTo>
                    <a:pt x="50" y="73"/>
                    <a:pt x="48" y="75"/>
                    <a:pt x="46" y="77"/>
                  </a:cubicBezTo>
                  <a:cubicBezTo>
                    <a:pt x="44" y="79"/>
                    <a:pt x="42" y="81"/>
                    <a:pt x="40" y="82"/>
                  </a:cubicBezTo>
                  <a:cubicBezTo>
                    <a:pt x="40" y="82"/>
                    <a:pt x="39" y="82"/>
                    <a:pt x="38" y="81"/>
                  </a:cubicBezTo>
                  <a:cubicBezTo>
                    <a:pt x="37" y="81"/>
                    <a:pt x="35" y="81"/>
                    <a:pt x="33" y="81"/>
                  </a:cubicBezTo>
                  <a:cubicBezTo>
                    <a:pt x="31" y="81"/>
                    <a:pt x="28" y="82"/>
                    <a:pt x="27" y="84"/>
                  </a:cubicBezTo>
                  <a:cubicBezTo>
                    <a:pt x="25" y="85"/>
                    <a:pt x="25" y="86"/>
                    <a:pt x="24" y="88"/>
                  </a:cubicBezTo>
                  <a:cubicBezTo>
                    <a:pt x="23" y="89"/>
                    <a:pt x="23" y="92"/>
                    <a:pt x="23" y="94"/>
                  </a:cubicBezTo>
                  <a:cubicBezTo>
                    <a:pt x="23" y="94"/>
                    <a:pt x="23" y="95"/>
                    <a:pt x="23" y="96"/>
                  </a:cubicBezTo>
                  <a:cubicBezTo>
                    <a:pt x="21" y="98"/>
                    <a:pt x="20" y="99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8" y="102"/>
                    <a:pt x="17" y="103"/>
                    <a:pt x="16" y="103"/>
                  </a:cubicBezTo>
                  <a:cubicBezTo>
                    <a:pt x="14" y="104"/>
                    <a:pt x="13" y="104"/>
                    <a:pt x="12" y="105"/>
                  </a:cubicBezTo>
                  <a:cubicBezTo>
                    <a:pt x="12" y="106"/>
                    <a:pt x="11" y="106"/>
                    <a:pt x="11" y="107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9" y="109"/>
                    <a:pt x="9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8" y="111"/>
                    <a:pt x="8" y="112"/>
                    <a:pt x="8" y="112"/>
                  </a:cubicBezTo>
                  <a:cubicBezTo>
                    <a:pt x="7" y="112"/>
                    <a:pt x="6" y="112"/>
                    <a:pt x="6" y="113"/>
                  </a:cubicBezTo>
                  <a:cubicBezTo>
                    <a:pt x="5" y="113"/>
                    <a:pt x="4" y="114"/>
                    <a:pt x="4" y="114"/>
                  </a:cubicBezTo>
                  <a:cubicBezTo>
                    <a:pt x="3" y="115"/>
                    <a:pt x="2" y="116"/>
                    <a:pt x="2" y="117"/>
                  </a:cubicBezTo>
                  <a:cubicBezTo>
                    <a:pt x="1" y="118"/>
                    <a:pt x="1" y="120"/>
                    <a:pt x="0" y="122"/>
                  </a:cubicBezTo>
                  <a:cubicBezTo>
                    <a:pt x="0" y="123"/>
                    <a:pt x="0" y="124"/>
                    <a:pt x="1" y="124"/>
                  </a:cubicBezTo>
                  <a:cubicBezTo>
                    <a:pt x="1" y="128"/>
                    <a:pt x="1" y="131"/>
                    <a:pt x="2" y="135"/>
                  </a:cubicBezTo>
                  <a:cubicBezTo>
                    <a:pt x="2" y="136"/>
                    <a:pt x="2" y="138"/>
                    <a:pt x="3" y="139"/>
                  </a:cubicBezTo>
                  <a:cubicBezTo>
                    <a:pt x="3" y="141"/>
                    <a:pt x="4" y="143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6" y="146"/>
                    <a:pt x="6" y="147"/>
                  </a:cubicBezTo>
                  <a:cubicBezTo>
                    <a:pt x="7" y="148"/>
                    <a:pt x="8" y="148"/>
                    <a:pt x="10" y="149"/>
                  </a:cubicBezTo>
                  <a:cubicBezTo>
                    <a:pt x="11" y="149"/>
                    <a:pt x="12" y="149"/>
                    <a:pt x="13" y="149"/>
                  </a:cubicBezTo>
                  <a:cubicBezTo>
                    <a:pt x="14" y="149"/>
                    <a:pt x="15" y="149"/>
                    <a:pt x="16" y="148"/>
                  </a:cubicBezTo>
                  <a:cubicBezTo>
                    <a:pt x="17" y="148"/>
                    <a:pt x="19" y="148"/>
                    <a:pt x="20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2" y="147"/>
                    <a:pt x="23" y="148"/>
                    <a:pt x="24" y="148"/>
                  </a:cubicBezTo>
                  <a:cubicBezTo>
                    <a:pt x="25" y="148"/>
                    <a:pt x="25" y="148"/>
                    <a:pt x="26" y="148"/>
                  </a:cubicBezTo>
                  <a:cubicBezTo>
                    <a:pt x="26" y="148"/>
                    <a:pt x="27" y="148"/>
                    <a:pt x="27" y="148"/>
                  </a:cubicBezTo>
                  <a:cubicBezTo>
                    <a:pt x="28" y="148"/>
                    <a:pt x="29" y="148"/>
                    <a:pt x="29" y="148"/>
                  </a:cubicBezTo>
                  <a:cubicBezTo>
                    <a:pt x="32" y="148"/>
                    <a:pt x="34" y="146"/>
                    <a:pt x="36" y="145"/>
                  </a:cubicBezTo>
                  <a:cubicBezTo>
                    <a:pt x="38" y="144"/>
                    <a:pt x="40" y="143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3" y="141"/>
                    <a:pt x="44" y="140"/>
                    <a:pt x="46" y="139"/>
                  </a:cubicBezTo>
                  <a:cubicBezTo>
                    <a:pt x="48" y="138"/>
                    <a:pt x="49" y="137"/>
                    <a:pt x="51" y="135"/>
                  </a:cubicBezTo>
                  <a:cubicBezTo>
                    <a:pt x="52" y="134"/>
                    <a:pt x="53" y="133"/>
                    <a:pt x="53" y="133"/>
                  </a:cubicBezTo>
                  <a:cubicBezTo>
                    <a:pt x="54" y="133"/>
                    <a:pt x="54" y="132"/>
                    <a:pt x="54" y="132"/>
                  </a:cubicBezTo>
                  <a:cubicBezTo>
                    <a:pt x="56" y="133"/>
                    <a:pt x="58" y="134"/>
                    <a:pt x="60" y="133"/>
                  </a:cubicBezTo>
                  <a:cubicBezTo>
                    <a:pt x="63" y="132"/>
                    <a:pt x="65" y="131"/>
                    <a:pt x="67" y="129"/>
                  </a:cubicBezTo>
                  <a:cubicBezTo>
                    <a:pt x="68" y="128"/>
                    <a:pt x="69" y="126"/>
                    <a:pt x="69" y="124"/>
                  </a:cubicBezTo>
                  <a:cubicBezTo>
                    <a:pt x="69" y="123"/>
                    <a:pt x="69" y="122"/>
                    <a:pt x="69" y="121"/>
                  </a:cubicBezTo>
                  <a:cubicBezTo>
                    <a:pt x="69" y="121"/>
                    <a:pt x="69" y="120"/>
                    <a:pt x="69" y="120"/>
                  </a:cubicBezTo>
                  <a:cubicBezTo>
                    <a:pt x="70" y="120"/>
                    <a:pt x="70" y="119"/>
                    <a:pt x="70" y="119"/>
                  </a:cubicBezTo>
                  <a:cubicBezTo>
                    <a:pt x="72" y="117"/>
                    <a:pt x="74" y="116"/>
                    <a:pt x="77" y="115"/>
                  </a:cubicBezTo>
                  <a:cubicBezTo>
                    <a:pt x="79" y="113"/>
                    <a:pt x="82" y="112"/>
                    <a:pt x="85" y="110"/>
                  </a:cubicBezTo>
                  <a:cubicBezTo>
                    <a:pt x="87" y="110"/>
                    <a:pt x="88" y="109"/>
                    <a:pt x="90" y="109"/>
                  </a:cubicBezTo>
                  <a:cubicBezTo>
                    <a:pt x="92" y="108"/>
                    <a:pt x="93" y="108"/>
                    <a:pt x="95" y="108"/>
                  </a:cubicBezTo>
                  <a:cubicBezTo>
                    <a:pt x="100" y="107"/>
                    <a:pt x="104" y="107"/>
                    <a:pt x="109" y="107"/>
                  </a:cubicBezTo>
                  <a:cubicBezTo>
                    <a:pt x="114" y="107"/>
                    <a:pt x="119" y="106"/>
                    <a:pt x="123" y="105"/>
                  </a:cubicBezTo>
                  <a:cubicBezTo>
                    <a:pt x="128" y="105"/>
                    <a:pt x="133" y="103"/>
                    <a:pt x="137" y="101"/>
                  </a:cubicBezTo>
                  <a:cubicBezTo>
                    <a:pt x="142" y="99"/>
                    <a:pt x="146" y="97"/>
                    <a:pt x="150" y="94"/>
                  </a:cubicBezTo>
                  <a:cubicBezTo>
                    <a:pt x="153" y="93"/>
                    <a:pt x="155" y="91"/>
                    <a:pt x="157" y="89"/>
                  </a:cubicBezTo>
                  <a:cubicBezTo>
                    <a:pt x="158" y="87"/>
                    <a:pt x="160" y="86"/>
                    <a:pt x="162" y="84"/>
                  </a:cubicBezTo>
                  <a:cubicBezTo>
                    <a:pt x="165" y="80"/>
                    <a:pt x="168" y="76"/>
                    <a:pt x="170" y="71"/>
                  </a:cubicBezTo>
                  <a:cubicBezTo>
                    <a:pt x="172" y="66"/>
                    <a:pt x="174" y="61"/>
                    <a:pt x="174" y="56"/>
                  </a:cubicBezTo>
                  <a:cubicBezTo>
                    <a:pt x="175" y="54"/>
                    <a:pt x="175" y="51"/>
                    <a:pt x="174" y="48"/>
                  </a:cubicBezTo>
                  <a:cubicBezTo>
                    <a:pt x="174" y="46"/>
                    <a:pt x="173" y="43"/>
                    <a:pt x="173" y="41"/>
                  </a:cubicBezTo>
                  <a:close/>
                  <a:moveTo>
                    <a:pt x="94" y="54"/>
                  </a:moveTo>
                  <a:cubicBezTo>
                    <a:pt x="94" y="55"/>
                    <a:pt x="94" y="55"/>
                    <a:pt x="94" y="56"/>
                  </a:cubicBezTo>
                  <a:cubicBezTo>
                    <a:pt x="95" y="57"/>
                    <a:pt x="95" y="57"/>
                    <a:pt x="96" y="58"/>
                  </a:cubicBezTo>
                  <a:cubicBezTo>
                    <a:pt x="97" y="59"/>
                    <a:pt x="97" y="59"/>
                    <a:pt x="98" y="59"/>
                  </a:cubicBezTo>
                  <a:cubicBezTo>
                    <a:pt x="100" y="60"/>
                    <a:pt x="101" y="59"/>
                    <a:pt x="102" y="59"/>
                  </a:cubicBezTo>
                  <a:cubicBezTo>
                    <a:pt x="103" y="59"/>
                    <a:pt x="104" y="59"/>
                    <a:pt x="105" y="58"/>
                  </a:cubicBezTo>
                  <a:cubicBezTo>
                    <a:pt x="104" y="60"/>
                    <a:pt x="103" y="62"/>
                    <a:pt x="103" y="64"/>
                  </a:cubicBezTo>
                  <a:cubicBezTo>
                    <a:pt x="102" y="65"/>
                    <a:pt x="102" y="67"/>
                    <a:pt x="103" y="68"/>
                  </a:cubicBezTo>
                  <a:cubicBezTo>
                    <a:pt x="104" y="69"/>
                    <a:pt x="104" y="70"/>
                    <a:pt x="105" y="70"/>
                  </a:cubicBezTo>
                  <a:cubicBezTo>
                    <a:pt x="106" y="70"/>
                    <a:pt x="107" y="71"/>
                    <a:pt x="108" y="71"/>
                  </a:cubicBezTo>
                  <a:cubicBezTo>
                    <a:pt x="108" y="71"/>
                    <a:pt x="109" y="71"/>
                    <a:pt x="110" y="71"/>
                  </a:cubicBezTo>
                  <a:cubicBezTo>
                    <a:pt x="109" y="72"/>
                    <a:pt x="107" y="73"/>
                    <a:pt x="106" y="73"/>
                  </a:cubicBezTo>
                  <a:cubicBezTo>
                    <a:pt x="102" y="75"/>
                    <a:pt x="98" y="78"/>
                    <a:pt x="93" y="80"/>
                  </a:cubicBezTo>
                  <a:cubicBezTo>
                    <a:pt x="89" y="82"/>
                    <a:pt x="85" y="85"/>
                    <a:pt x="80" y="87"/>
                  </a:cubicBezTo>
                  <a:cubicBezTo>
                    <a:pt x="76" y="89"/>
                    <a:pt x="72" y="92"/>
                    <a:pt x="68" y="94"/>
                  </a:cubicBezTo>
                  <a:cubicBezTo>
                    <a:pt x="64" y="96"/>
                    <a:pt x="60" y="99"/>
                    <a:pt x="56" y="101"/>
                  </a:cubicBezTo>
                  <a:cubicBezTo>
                    <a:pt x="56" y="101"/>
                    <a:pt x="56" y="101"/>
                    <a:pt x="55" y="102"/>
                  </a:cubicBezTo>
                  <a:cubicBezTo>
                    <a:pt x="55" y="101"/>
                    <a:pt x="55" y="101"/>
                    <a:pt x="54" y="100"/>
                  </a:cubicBezTo>
                  <a:cubicBezTo>
                    <a:pt x="58" y="96"/>
                    <a:pt x="61" y="93"/>
                    <a:pt x="65" y="89"/>
                  </a:cubicBezTo>
                  <a:cubicBezTo>
                    <a:pt x="66" y="88"/>
                    <a:pt x="68" y="86"/>
                    <a:pt x="69" y="84"/>
                  </a:cubicBezTo>
                  <a:cubicBezTo>
                    <a:pt x="71" y="82"/>
                    <a:pt x="73" y="81"/>
                    <a:pt x="74" y="79"/>
                  </a:cubicBezTo>
                  <a:cubicBezTo>
                    <a:pt x="77" y="75"/>
                    <a:pt x="80" y="72"/>
                    <a:pt x="83" y="68"/>
                  </a:cubicBezTo>
                  <a:cubicBezTo>
                    <a:pt x="85" y="66"/>
                    <a:pt x="86" y="64"/>
                    <a:pt x="87" y="62"/>
                  </a:cubicBezTo>
                  <a:cubicBezTo>
                    <a:pt x="89" y="61"/>
                    <a:pt x="90" y="59"/>
                    <a:pt x="92" y="57"/>
                  </a:cubicBezTo>
                  <a:cubicBezTo>
                    <a:pt x="93" y="56"/>
                    <a:pt x="93" y="55"/>
                    <a:pt x="94" y="54"/>
                  </a:cubicBezTo>
                  <a:close/>
                  <a:moveTo>
                    <a:pt x="12" y="141"/>
                  </a:moveTo>
                  <a:cubicBezTo>
                    <a:pt x="12" y="141"/>
                    <a:pt x="12" y="141"/>
                    <a:pt x="12" y="141"/>
                  </a:cubicBezTo>
                  <a:cubicBezTo>
                    <a:pt x="12" y="137"/>
                    <a:pt x="11" y="135"/>
                    <a:pt x="11" y="132"/>
                  </a:cubicBezTo>
                  <a:cubicBezTo>
                    <a:pt x="10" y="131"/>
                    <a:pt x="10" y="129"/>
                    <a:pt x="10" y="127"/>
                  </a:cubicBezTo>
                  <a:cubicBezTo>
                    <a:pt x="10" y="126"/>
                    <a:pt x="10" y="125"/>
                    <a:pt x="10" y="124"/>
                  </a:cubicBezTo>
                  <a:cubicBezTo>
                    <a:pt x="11" y="126"/>
                    <a:pt x="11" y="129"/>
                    <a:pt x="13" y="131"/>
                  </a:cubicBezTo>
                  <a:cubicBezTo>
                    <a:pt x="14" y="133"/>
                    <a:pt x="15" y="135"/>
                    <a:pt x="16" y="137"/>
                  </a:cubicBezTo>
                  <a:cubicBezTo>
                    <a:pt x="16" y="138"/>
                    <a:pt x="16" y="139"/>
                    <a:pt x="16" y="139"/>
                  </a:cubicBezTo>
                  <a:cubicBezTo>
                    <a:pt x="15" y="140"/>
                    <a:pt x="14" y="141"/>
                    <a:pt x="12" y="141"/>
                  </a:cubicBezTo>
                  <a:close/>
                  <a:moveTo>
                    <a:pt x="28" y="140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lose/>
                  <a:moveTo>
                    <a:pt x="29" y="138"/>
                  </a:moveTo>
                  <a:cubicBezTo>
                    <a:pt x="28" y="139"/>
                    <a:pt x="28" y="139"/>
                    <a:pt x="27" y="139"/>
                  </a:cubicBezTo>
                  <a:cubicBezTo>
                    <a:pt x="26" y="137"/>
                    <a:pt x="25" y="135"/>
                    <a:pt x="24" y="132"/>
                  </a:cubicBezTo>
                  <a:cubicBezTo>
                    <a:pt x="22" y="130"/>
                    <a:pt x="21" y="127"/>
                    <a:pt x="20" y="124"/>
                  </a:cubicBezTo>
                  <a:cubicBezTo>
                    <a:pt x="19" y="122"/>
                    <a:pt x="18" y="119"/>
                    <a:pt x="18" y="117"/>
                  </a:cubicBezTo>
                  <a:cubicBezTo>
                    <a:pt x="18" y="116"/>
                    <a:pt x="18" y="115"/>
                    <a:pt x="18" y="114"/>
                  </a:cubicBezTo>
                  <a:cubicBezTo>
                    <a:pt x="18" y="114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20" y="114"/>
                    <a:pt x="20" y="114"/>
                  </a:cubicBezTo>
                  <a:cubicBezTo>
                    <a:pt x="22" y="119"/>
                    <a:pt x="24" y="123"/>
                    <a:pt x="27" y="127"/>
                  </a:cubicBezTo>
                  <a:cubicBezTo>
                    <a:pt x="28" y="129"/>
                    <a:pt x="29" y="131"/>
                    <a:pt x="30" y="132"/>
                  </a:cubicBezTo>
                  <a:cubicBezTo>
                    <a:pt x="31" y="134"/>
                    <a:pt x="32" y="135"/>
                    <a:pt x="33" y="136"/>
                  </a:cubicBezTo>
                  <a:cubicBezTo>
                    <a:pt x="32" y="137"/>
                    <a:pt x="30" y="138"/>
                    <a:pt x="29" y="138"/>
                  </a:cubicBez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lose/>
                  <a:moveTo>
                    <a:pt x="42" y="130"/>
                  </a:moveTo>
                  <a:cubicBezTo>
                    <a:pt x="42" y="131"/>
                    <a:pt x="41" y="131"/>
                    <a:pt x="41" y="131"/>
                  </a:cubicBezTo>
                  <a:cubicBezTo>
                    <a:pt x="40" y="130"/>
                    <a:pt x="39" y="129"/>
                    <a:pt x="38" y="127"/>
                  </a:cubicBezTo>
                  <a:cubicBezTo>
                    <a:pt x="37" y="125"/>
                    <a:pt x="36" y="123"/>
                    <a:pt x="34" y="121"/>
                  </a:cubicBezTo>
                  <a:cubicBezTo>
                    <a:pt x="33" y="119"/>
                    <a:pt x="31" y="116"/>
                    <a:pt x="30" y="114"/>
                  </a:cubicBezTo>
                  <a:cubicBezTo>
                    <a:pt x="29" y="112"/>
                    <a:pt x="28" y="110"/>
                    <a:pt x="27" y="10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7" y="106"/>
                    <a:pt x="27" y="105"/>
                    <a:pt x="28" y="105"/>
                  </a:cubicBezTo>
                  <a:cubicBezTo>
                    <a:pt x="29" y="107"/>
                    <a:pt x="30" y="109"/>
                    <a:pt x="32" y="111"/>
                  </a:cubicBezTo>
                  <a:cubicBezTo>
                    <a:pt x="33" y="112"/>
                    <a:pt x="35" y="114"/>
                    <a:pt x="36" y="115"/>
                  </a:cubicBezTo>
                  <a:cubicBezTo>
                    <a:pt x="38" y="117"/>
                    <a:pt x="39" y="119"/>
                    <a:pt x="41" y="121"/>
                  </a:cubicBezTo>
                  <a:cubicBezTo>
                    <a:pt x="43" y="123"/>
                    <a:pt x="44" y="125"/>
                    <a:pt x="46" y="127"/>
                  </a:cubicBezTo>
                  <a:cubicBezTo>
                    <a:pt x="45" y="128"/>
                    <a:pt x="44" y="129"/>
                    <a:pt x="42" y="130"/>
                  </a:cubicBezTo>
                  <a:close/>
                  <a:moveTo>
                    <a:pt x="60" y="123"/>
                  </a:move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59" y="123"/>
                    <a:pt x="59" y="124"/>
                    <a:pt x="59" y="124"/>
                  </a:cubicBezTo>
                  <a:cubicBezTo>
                    <a:pt x="59" y="124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4"/>
                    <a:pt x="57" y="124"/>
                  </a:cubicBezTo>
                  <a:cubicBezTo>
                    <a:pt x="57" y="124"/>
                    <a:pt x="56" y="124"/>
                    <a:pt x="56" y="123"/>
                  </a:cubicBezTo>
                  <a:cubicBezTo>
                    <a:pt x="55" y="122"/>
                    <a:pt x="53" y="121"/>
                    <a:pt x="52" y="119"/>
                  </a:cubicBezTo>
                  <a:cubicBezTo>
                    <a:pt x="50" y="118"/>
                    <a:pt x="49" y="116"/>
                    <a:pt x="48" y="115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5" y="112"/>
                    <a:pt x="44" y="110"/>
                    <a:pt x="42" y="108"/>
                  </a:cubicBezTo>
                  <a:cubicBezTo>
                    <a:pt x="40" y="106"/>
                    <a:pt x="39" y="105"/>
                    <a:pt x="38" y="103"/>
                  </a:cubicBezTo>
                  <a:cubicBezTo>
                    <a:pt x="36" y="100"/>
                    <a:pt x="34" y="98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1"/>
                    <a:pt x="36" y="91"/>
                    <a:pt x="37" y="91"/>
                  </a:cubicBezTo>
                  <a:cubicBezTo>
                    <a:pt x="37" y="91"/>
                    <a:pt x="37" y="92"/>
                    <a:pt x="37" y="92"/>
                  </a:cubicBezTo>
                  <a:cubicBezTo>
                    <a:pt x="39" y="94"/>
                    <a:pt x="40" y="97"/>
                    <a:pt x="42" y="99"/>
                  </a:cubicBezTo>
                  <a:cubicBezTo>
                    <a:pt x="44" y="102"/>
                    <a:pt x="45" y="104"/>
                    <a:pt x="47" y="106"/>
                  </a:cubicBezTo>
                  <a:cubicBezTo>
                    <a:pt x="49" y="109"/>
                    <a:pt x="51" y="111"/>
                    <a:pt x="53" y="113"/>
                  </a:cubicBezTo>
                  <a:cubicBezTo>
                    <a:pt x="55" y="116"/>
                    <a:pt x="57" y="118"/>
                    <a:pt x="59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lose/>
                  <a:moveTo>
                    <a:pt x="165" y="56"/>
                  </a:moveTo>
                  <a:cubicBezTo>
                    <a:pt x="165" y="58"/>
                    <a:pt x="164" y="59"/>
                    <a:pt x="164" y="60"/>
                  </a:cubicBezTo>
                  <a:cubicBezTo>
                    <a:pt x="164" y="62"/>
                    <a:pt x="163" y="63"/>
                    <a:pt x="163" y="65"/>
                  </a:cubicBezTo>
                  <a:cubicBezTo>
                    <a:pt x="162" y="66"/>
                    <a:pt x="161" y="68"/>
                    <a:pt x="160" y="70"/>
                  </a:cubicBezTo>
                  <a:cubicBezTo>
                    <a:pt x="159" y="71"/>
                    <a:pt x="158" y="73"/>
                    <a:pt x="157" y="75"/>
                  </a:cubicBezTo>
                  <a:cubicBezTo>
                    <a:pt x="155" y="77"/>
                    <a:pt x="154" y="78"/>
                    <a:pt x="152" y="80"/>
                  </a:cubicBezTo>
                  <a:cubicBezTo>
                    <a:pt x="151" y="82"/>
                    <a:pt x="149" y="83"/>
                    <a:pt x="147" y="85"/>
                  </a:cubicBezTo>
                  <a:cubicBezTo>
                    <a:pt x="145" y="86"/>
                    <a:pt x="143" y="88"/>
                    <a:pt x="141" y="89"/>
                  </a:cubicBezTo>
                  <a:cubicBezTo>
                    <a:pt x="139" y="90"/>
                    <a:pt x="137" y="91"/>
                    <a:pt x="135" y="92"/>
                  </a:cubicBezTo>
                  <a:cubicBezTo>
                    <a:pt x="132" y="93"/>
                    <a:pt x="129" y="94"/>
                    <a:pt x="126" y="95"/>
                  </a:cubicBezTo>
                  <a:cubicBezTo>
                    <a:pt x="123" y="96"/>
                    <a:pt x="120" y="97"/>
                    <a:pt x="117" y="97"/>
                  </a:cubicBezTo>
                  <a:cubicBezTo>
                    <a:pt x="113" y="98"/>
                    <a:pt x="108" y="98"/>
                    <a:pt x="104" y="98"/>
                  </a:cubicBezTo>
                  <a:cubicBezTo>
                    <a:pt x="99" y="98"/>
                    <a:pt x="94" y="98"/>
                    <a:pt x="89" y="99"/>
                  </a:cubicBezTo>
                  <a:cubicBezTo>
                    <a:pt x="86" y="100"/>
                    <a:pt x="84" y="101"/>
                    <a:pt x="82" y="102"/>
                  </a:cubicBezTo>
                  <a:cubicBezTo>
                    <a:pt x="80" y="103"/>
                    <a:pt x="77" y="104"/>
                    <a:pt x="75" y="105"/>
                  </a:cubicBezTo>
                  <a:cubicBezTo>
                    <a:pt x="71" y="107"/>
                    <a:pt x="68" y="109"/>
                    <a:pt x="64" y="112"/>
                  </a:cubicBezTo>
                  <a:cubicBezTo>
                    <a:pt x="63" y="111"/>
                    <a:pt x="62" y="110"/>
                    <a:pt x="61" y="109"/>
                  </a:cubicBezTo>
                  <a:cubicBezTo>
                    <a:pt x="66" y="106"/>
                    <a:pt x="71" y="103"/>
                    <a:pt x="75" y="101"/>
                  </a:cubicBezTo>
                  <a:cubicBezTo>
                    <a:pt x="79" y="98"/>
                    <a:pt x="83" y="96"/>
                    <a:pt x="88" y="94"/>
                  </a:cubicBezTo>
                  <a:cubicBezTo>
                    <a:pt x="92" y="91"/>
                    <a:pt x="96" y="89"/>
                    <a:pt x="101" y="86"/>
                  </a:cubicBezTo>
                  <a:cubicBezTo>
                    <a:pt x="105" y="84"/>
                    <a:pt x="109" y="82"/>
                    <a:pt x="114" y="80"/>
                  </a:cubicBezTo>
                  <a:cubicBezTo>
                    <a:pt x="117" y="78"/>
                    <a:pt x="120" y="77"/>
                    <a:pt x="123" y="75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2"/>
                    <a:pt x="126" y="71"/>
                  </a:cubicBezTo>
                  <a:cubicBezTo>
                    <a:pt x="127" y="68"/>
                    <a:pt x="126" y="66"/>
                    <a:pt x="123" y="65"/>
                  </a:cubicBezTo>
                  <a:cubicBezTo>
                    <a:pt x="122" y="65"/>
                    <a:pt x="121" y="65"/>
                    <a:pt x="121" y="64"/>
                  </a:cubicBezTo>
                  <a:cubicBezTo>
                    <a:pt x="119" y="64"/>
                    <a:pt x="118" y="64"/>
                    <a:pt x="117" y="64"/>
                  </a:cubicBezTo>
                  <a:cubicBezTo>
                    <a:pt x="116" y="63"/>
                    <a:pt x="115" y="63"/>
                    <a:pt x="113" y="63"/>
                  </a:cubicBezTo>
                  <a:cubicBezTo>
                    <a:pt x="114" y="62"/>
                    <a:pt x="114" y="62"/>
                    <a:pt x="114" y="61"/>
                  </a:cubicBezTo>
                  <a:cubicBezTo>
                    <a:pt x="115" y="60"/>
                    <a:pt x="115" y="59"/>
                    <a:pt x="116" y="57"/>
                  </a:cubicBezTo>
                  <a:cubicBezTo>
                    <a:pt x="117" y="56"/>
                    <a:pt x="118" y="55"/>
                    <a:pt x="118" y="53"/>
                  </a:cubicBezTo>
                  <a:cubicBezTo>
                    <a:pt x="119" y="52"/>
                    <a:pt x="119" y="51"/>
                    <a:pt x="119" y="50"/>
                  </a:cubicBezTo>
                  <a:cubicBezTo>
                    <a:pt x="119" y="49"/>
                    <a:pt x="119" y="48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6" y="45"/>
                    <a:pt x="114" y="45"/>
                    <a:pt x="113" y="45"/>
                  </a:cubicBezTo>
                  <a:cubicBezTo>
                    <a:pt x="111" y="46"/>
                    <a:pt x="110" y="46"/>
                    <a:pt x="109" y="47"/>
                  </a:cubicBezTo>
                  <a:cubicBezTo>
                    <a:pt x="107" y="48"/>
                    <a:pt x="106" y="48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7"/>
                    <a:pt x="104" y="45"/>
                    <a:pt x="105" y="43"/>
                  </a:cubicBezTo>
                  <a:cubicBezTo>
                    <a:pt x="105" y="42"/>
                    <a:pt x="105" y="41"/>
                    <a:pt x="104" y="40"/>
                  </a:cubicBezTo>
                  <a:cubicBezTo>
                    <a:pt x="103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0" y="38"/>
                  </a:cubicBezTo>
                  <a:cubicBezTo>
                    <a:pt x="99" y="37"/>
                    <a:pt x="97" y="37"/>
                    <a:pt x="96" y="38"/>
                  </a:cubicBezTo>
                  <a:cubicBezTo>
                    <a:pt x="95" y="39"/>
                    <a:pt x="95" y="39"/>
                    <a:pt x="94" y="40"/>
                  </a:cubicBezTo>
                  <a:cubicBezTo>
                    <a:pt x="94" y="40"/>
                    <a:pt x="93" y="41"/>
                    <a:pt x="93" y="41"/>
                  </a:cubicBezTo>
                  <a:cubicBezTo>
                    <a:pt x="92" y="42"/>
                    <a:pt x="91" y="43"/>
                    <a:pt x="91" y="44"/>
                  </a:cubicBezTo>
                  <a:cubicBezTo>
                    <a:pt x="89" y="45"/>
                    <a:pt x="88" y="47"/>
                    <a:pt x="87" y="49"/>
                  </a:cubicBezTo>
                  <a:cubicBezTo>
                    <a:pt x="85" y="51"/>
                    <a:pt x="84" y="52"/>
                    <a:pt x="82" y="54"/>
                  </a:cubicBezTo>
                  <a:cubicBezTo>
                    <a:pt x="81" y="56"/>
                    <a:pt x="79" y="58"/>
                    <a:pt x="78" y="60"/>
                  </a:cubicBezTo>
                  <a:cubicBezTo>
                    <a:pt x="75" y="64"/>
                    <a:pt x="72" y="67"/>
                    <a:pt x="69" y="71"/>
                  </a:cubicBezTo>
                  <a:cubicBezTo>
                    <a:pt x="67" y="72"/>
                    <a:pt x="66" y="74"/>
                    <a:pt x="64" y="76"/>
                  </a:cubicBezTo>
                  <a:cubicBezTo>
                    <a:pt x="63" y="78"/>
                    <a:pt x="61" y="79"/>
                    <a:pt x="59" y="81"/>
                  </a:cubicBezTo>
                  <a:cubicBezTo>
                    <a:pt x="56" y="85"/>
                    <a:pt x="52" y="89"/>
                    <a:pt x="49" y="92"/>
                  </a:cubicBezTo>
                  <a:cubicBezTo>
                    <a:pt x="48" y="91"/>
                    <a:pt x="47" y="90"/>
                    <a:pt x="47" y="89"/>
                  </a:cubicBezTo>
                  <a:cubicBezTo>
                    <a:pt x="48" y="88"/>
                    <a:pt x="50" y="86"/>
                    <a:pt x="51" y="85"/>
                  </a:cubicBezTo>
                  <a:cubicBezTo>
                    <a:pt x="53" y="84"/>
                    <a:pt x="54" y="82"/>
                    <a:pt x="56" y="81"/>
                  </a:cubicBezTo>
                  <a:cubicBezTo>
                    <a:pt x="59" y="77"/>
                    <a:pt x="62" y="73"/>
                    <a:pt x="64" y="69"/>
                  </a:cubicBezTo>
                  <a:cubicBezTo>
                    <a:pt x="66" y="65"/>
                    <a:pt x="68" y="60"/>
                    <a:pt x="69" y="56"/>
                  </a:cubicBezTo>
                  <a:cubicBezTo>
                    <a:pt x="70" y="51"/>
                    <a:pt x="72" y="47"/>
                    <a:pt x="73" y="42"/>
                  </a:cubicBezTo>
                  <a:cubicBezTo>
                    <a:pt x="73" y="42"/>
                    <a:pt x="74" y="41"/>
                    <a:pt x="74" y="41"/>
                  </a:cubicBezTo>
                  <a:cubicBezTo>
                    <a:pt x="74" y="39"/>
                    <a:pt x="75" y="38"/>
                    <a:pt x="76" y="36"/>
                  </a:cubicBezTo>
                  <a:cubicBezTo>
                    <a:pt x="77" y="34"/>
                    <a:pt x="78" y="33"/>
                    <a:pt x="79" y="31"/>
                  </a:cubicBezTo>
                  <a:cubicBezTo>
                    <a:pt x="83" y="27"/>
                    <a:pt x="87" y="22"/>
                    <a:pt x="91" y="18"/>
                  </a:cubicBezTo>
                  <a:cubicBezTo>
                    <a:pt x="94" y="17"/>
                    <a:pt x="97" y="15"/>
                    <a:pt x="99" y="14"/>
                  </a:cubicBezTo>
                  <a:cubicBezTo>
                    <a:pt x="103" y="12"/>
                    <a:pt x="108" y="11"/>
                    <a:pt x="112" y="10"/>
                  </a:cubicBezTo>
                  <a:cubicBezTo>
                    <a:pt x="114" y="10"/>
                    <a:pt x="116" y="10"/>
                    <a:pt x="118" y="10"/>
                  </a:cubicBezTo>
                  <a:cubicBezTo>
                    <a:pt x="119" y="10"/>
                    <a:pt x="121" y="10"/>
                    <a:pt x="123" y="10"/>
                  </a:cubicBezTo>
                  <a:cubicBezTo>
                    <a:pt x="127" y="10"/>
                    <a:pt x="130" y="11"/>
                    <a:pt x="134" y="13"/>
                  </a:cubicBezTo>
                  <a:cubicBezTo>
                    <a:pt x="137" y="14"/>
                    <a:pt x="141" y="16"/>
                    <a:pt x="144" y="18"/>
                  </a:cubicBezTo>
                  <a:cubicBezTo>
                    <a:pt x="146" y="20"/>
                    <a:pt x="148" y="22"/>
                    <a:pt x="150" y="23"/>
                  </a:cubicBezTo>
                  <a:cubicBezTo>
                    <a:pt x="152" y="26"/>
                    <a:pt x="155" y="28"/>
                    <a:pt x="157" y="30"/>
                  </a:cubicBezTo>
                  <a:cubicBezTo>
                    <a:pt x="159" y="33"/>
                    <a:pt x="161" y="36"/>
                    <a:pt x="162" y="39"/>
                  </a:cubicBezTo>
                  <a:cubicBezTo>
                    <a:pt x="163" y="42"/>
                    <a:pt x="164" y="45"/>
                    <a:pt x="165" y="49"/>
                  </a:cubicBezTo>
                  <a:cubicBezTo>
                    <a:pt x="165" y="51"/>
                    <a:pt x="165" y="54"/>
                    <a:pt x="16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4" name="Freeform 108">
              <a:extLst>
                <a:ext uri="{FF2B5EF4-FFF2-40B4-BE49-F238E27FC236}">
                  <a16:creationId xmlns:a16="http://schemas.microsoft.com/office/drawing/2014/main" id="{924D9B9D-1BDA-4265-B296-4E4C01A2D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913" y="1239838"/>
              <a:ext cx="347662" cy="295275"/>
            </a:xfrm>
            <a:custGeom>
              <a:avLst/>
              <a:gdLst>
                <a:gd name="T0" fmla="*/ 14 w 203"/>
                <a:gd name="T1" fmla="*/ 121 h 171"/>
                <a:gd name="T2" fmla="*/ 58 w 203"/>
                <a:gd name="T3" fmla="*/ 170 h 171"/>
                <a:gd name="T4" fmla="*/ 73 w 203"/>
                <a:gd name="T5" fmla="*/ 160 h 171"/>
                <a:gd name="T6" fmla="*/ 86 w 203"/>
                <a:gd name="T7" fmla="*/ 139 h 171"/>
                <a:gd name="T8" fmla="*/ 106 w 203"/>
                <a:gd name="T9" fmla="*/ 142 h 171"/>
                <a:gd name="T10" fmla="*/ 123 w 203"/>
                <a:gd name="T11" fmla="*/ 122 h 171"/>
                <a:gd name="T12" fmla="*/ 123 w 203"/>
                <a:gd name="T13" fmla="*/ 105 h 171"/>
                <a:gd name="T14" fmla="*/ 140 w 203"/>
                <a:gd name="T15" fmla="*/ 67 h 171"/>
                <a:gd name="T16" fmla="*/ 153 w 203"/>
                <a:gd name="T17" fmla="*/ 58 h 171"/>
                <a:gd name="T18" fmla="*/ 177 w 203"/>
                <a:gd name="T19" fmla="*/ 64 h 171"/>
                <a:gd name="T20" fmla="*/ 190 w 203"/>
                <a:gd name="T21" fmla="*/ 65 h 171"/>
                <a:gd name="T22" fmla="*/ 195 w 203"/>
                <a:gd name="T23" fmla="*/ 37 h 171"/>
                <a:gd name="T24" fmla="*/ 165 w 203"/>
                <a:gd name="T25" fmla="*/ 1 h 171"/>
                <a:gd name="T26" fmla="*/ 147 w 203"/>
                <a:gd name="T27" fmla="*/ 8 h 171"/>
                <a:gd name="T28" fmla="*/ 139 w 203"/>
                <a:gd name="T29" fmla="*/ 37 h 171"/>
                <a:gd name="T30" fmla="*/ 118 w 203"/>
                <a:gd name="T31" fmla="*/ 47 h 171"/>
                <a:gd name="T32" fmla="*/ 84 w 203"/>
                <a:gd name="T33" fmla="*/ 55 h 171"/>
                <a:gd name="T34" fmla="*/ 58 w 203"/>
                <a:gd name="T35" fmla="*/ 48 h 171"/>
                <a:gd name="T36" fmla="*/ 46 w 203"/>
                <a:gd name="T37" fmla="*/ 74 h 171"/>
                <a:gd name="T38" fmla="*/ 21 w 203"/>
                <a:gd name="T39" fmla="*/ 83 h 171"/>
                <a:gd name="T40" fmla="*/ 7 w 203"/>
                <a:gd name="T41" fmla="*/ 84 h 171"/>
                <a:gd name="T42" fmla="*/ 0 w 203"/>
                <a:gd name="T43" fmla="*/ 98 h 171"/>
                <a:gd name="T44" fmla="*/ 104 w 203"/>
                <a:gd name="T45" fmla="*/ 133 h 171"/>
                <a:gd name="T46" fmla="*/ 113 w 203"/>
                <a:gd name="T47" fmla="*/ 118 h 171"/>
                <a:gd name="T48" fmla="*/ 194 w 203"/>
                <a:gd name="T49" fmla="*/ 50 h 171"/>
                <a:gd name="T50" fmla="*/ 166 w 203"/>
                <a:gd name="T51" fmla="*/ 17 h 171"/>
                <a:gd name="T52" fmla="*/ 188 w 203"/>
                <a:gd name="T53" fmla="*/ 56 h 171"/>
                <a:gd name="T54" fmla="*/ 179 w 203"/>
                <a:gd name="T55" fmla="*/ 50 h 171"/>
                <a:gd name="T56" fmla="*/ 158 w 203"/>
                <a:gd name="T57" fmla="*/ 21 h 171"/>
                <a:gd name="T58" fmla="*/ 154 w 203"/>
                <a:gd name="T59" fmla="*/ 14 h 171"/>
                <a:gd name="T60" fmla="*/ 155 w 203"/>
                <a:gd name="T61" fmla="*/ 13 h 171"/>
                <a:gd name="T62" fmla="*/ 154 w 203"/>
                <a:gd name="T63" fmla="*/ 30 h 171"/>
                <a:gd name="T64" fmla="*/ 168 w 203"/>
                <a:gd name="T65" fmla="*/ 52 h 171"/>
                <a:gd name="T66" fmla="*/ 148 w 203"/>
                <a:gd name="T67" fmla="*/ 42 h 171"/>
                <a:gd name="T68" fmla="*/ 55 w 203"/>
                <a:gd name="T69" fmla="*/ 63 h 171"/>
                <a:gd name="T70" fmla="*/ 69 w 203"/>
                <a:gd name="T71" fmla="*/ 57 h 171"/>
                <a:gd name="T72" fmla="*/ 56 w 203"/>
                <a:gd name="T73" fmla="*/ 69 h 171"/>
                <a:gd name="T74" fmla="*/ 51 w 203"/>
                <a:gd name="T75" fmla="*/ 82 h 171"/>
                <a:gd name="T76" fmla="*/ 114 w 203"/>
                <a:gd name="T77" fmla="*/ 56 h 171"/>
                <a:gd name="T78" fmla="*/ 129 w 203"/>
                <a:gd name="T79" fmla="*/ 62 h 171"/>
                <a:gd name="T80" fmla="*/ 122 w 203"/>
                <a:gd name="T81" fmla="*/ 92 h 171"/>
                <a:gd name="T82" fmla="*/ 71 w 203"/>
                <a:gd name="T83" fmla="*/ 139 h 171"/>
                <a:gd name="T84" fmla="*/ 39 w 203"/>
                <a:gd name="T85" fmla="*/ 106 h 171"/>
                <a:gd name="T86" fmla="*/ 9 w 203"/>
                <a:gd name="T87" fmla="*/ 95 h 171"/>
                <a:gd name="T88" fmla="*/ 16 w 203"/>
                <a:gd name="T89" fmla="*/ 91 h 171"/>
                <a:gd name="T90" fmla="*/ 29 w 203"/>
                <a:gd name="T91" fmla="*/ 108 h 171"/>
                <a:gd name="T92" fmla="*/ 59 w 203"/>
                <a:gd name="T93" fmla="*/ 152 h 171"/>
                <a:gd name="T94" fmla="*/ 64 w 203"/>
                <a:gd name="T95" fmla="*/ 156 h 171"/>
                <a:gd name="T96" fmla="*/ 61 w 203"/>
                <a:gd name="T97" fmla="*/ 160 h 171"/>
                <a:gd name="T98" fmla="*/ 56 w 203"/>
                <a:gd name="T99" fmla="*/ 160 h 171"/>
                <a:gd name="T100" fmla="*/ 15 w 203"/>
                <a:gd name="T101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171">
                  <a:moveTo>
                    <a:pt x="0" y="98"/>
                  </a:moveTo>
                  <a:cubicBezTo>
                    <a:pt x="1" y="101"/>
                    <a:pt x="2" y="103"/>
                    <a:pt x="3" y="105"/>
                  </a:cubicBezTo>
                  <a:cubicBezTo>
                    <a:pt x="4" y="107"/>
                    <a:pt x="5" y="109"/>
                    <a:pt x="6" y="111"/>
                  </a:cubicBezTo>
                  <a:cubicBezTo>
                    <a:pt x="7" y="113"/>
                    <a:pt x="9" y="115"/>
                    <a:pt x="10" y="117"/>
                  </a:cubicBezTo>
                  <a:cubicBezTo>
                    <a:pt x="11" y="118"/>
                    <a:pt x="12" y="119"/>
                    <a:pt x="14" y="121"/>
                  </a:cubicBezTo>
                  <a:cubicBezTo>
                    <a:pt x="18" y="127"/>
                    <a:pt x="23" y="133"/>
                    <a:pt x="28" y="139"/>
                  </a:cubicBezTo>
                  <a:cubicBezTo>
                    <a:pt x="31" y="143"/>
                    <a:pt x="34" y="147"/>
                    <a:pt x="36" y="151"/>
                  </a:cubicBezTo>
                  <a:cubicBezTo>
                    <a:pt x="39" y="154"/>
                    <a:pt x="42" y="158"/>
                    <a:pt x="45" y="161"/>
                  </a:cubicBezTo>
                  <a:cubicBezTo>
                    <a:pt x="47" y="164"/>
                    <a:pt x="49" y="167"/>
                    <a:pt x="52" y="168"/>
                  </a:cubicBezTo>
                  <a:cubicBezTo>
                    <a:pt x="54" y="170"/>
                    <a:pt x="56" y="170"/>
                    <a:pt x="58" y="170"/>
                  </a:cubicBezTo>
                  <a:cubicBezTo>
                    <a:pt x="59" y="171"/>
                    <a:pt x="60" y="170"/>
                    <a:pt x="61" y="170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4" y="169"/>
                    <a:pt x="66" y="168"/>
                    <a:pt x="68" y="167"/>
                  </a:cubicBezTo>
                  <a:cubicBezTo>
                    <a:pt x="69" y="166"/>
                    <a:pt x="70" y="165"/>
                    <a:pt x="71" y="163"/>
                  </a:cubicBezTo>
                  <a:cubicBezTo>
                    <a:pt x="72" y="163"/>
                    <a:pt x="72" y="161"/>
                    <a:pt x="73" y="160"/>
                  </a:cubicBezTo>
                  <a:cubicBezTo>
                    <a:pt x="73" y="158"/>
                    <a:pt x="73" y="156"/>
                    <a:pt x="73" y="155"/>
                  </a:cubicBezTo>
                  <a:cubicBezTo>
                    <a:pt x="73" y="153"/>
                    <a:pt x="72" y="152"/>
                    <a:pt x="72" y="151"/>
                  </a:cubicBezTo>
                  <a:cubicBezTo>
                    <a:pt x="73" y="150"/>
                    <a:pt x="73" y="149"/>
                    <a:pt x="74" y="148"/>
                  </a:cubicBezTo>
                  <a:cubicBezTo>
                    <a:pt x="76" y="147"/>
                    <a:pt x="78" y="145"/>
                    <a:pt x="80" y="144"/>
                  </a:cubicBezTo>
                  <a:cubicBezTo>
                    <a:pt x="82" y="142"/>
                    <a:pt x="84" y="140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8" y="140"/>
                    <a:pt x="90" y="141"/>
                    <a:pt x="92" y="142"/>
                  </a:cubicBezTo>
                  <a:cubicBezTo>
                    <a:pt x="94" y="142"/>
                    <a:pt x="96" y="143"/>
                    <a:pt x="98" y="143"/>
                  </a:cubicBezTo>
                  <a:cubicBezTo>
                    <a:pt x="99" y="143"/>
                    <a:pt x="100" y="143"/>
                    <a:pt x="101" y="143"/>
                  </a:cubicBezTo>
                  <a:cubicBezTo>
                    <a:pt x="103" y="143"/>
                    <a:pt x="104" y="143"/>
                    <a:pt x="106" y="142"/>
                  </a:cubicBezTo>
                  <a:cubicBezTo>
                    <a:pt x="108" y="142"/>
                    <a:pt x="109" y="141"/>
                    <a:pt x="110" y="141"/>
                  </a:cubicBezTo>
                  <a:cubicBezTo>
                    <a:pt x="113" y="139"/>
                    <a:pt x="115" y="138"/>
                    <a:pt x="117" y="135"/>
                  </a:cubicBezTo>
                  <a:cubicBezTo>
                    <a:pt x="118" y="134"/>
                    <a:pt x="118" y="133"/>
                    <a:pt x="119" y="132"/>
                  </a:cubicBezTo>
                  <a:cubicBezTo>
                    <a:pt x="120" y="131"/>
                    <a:pt x="120" y="130"/>
                    <a:pt x="121" y="129"/>
                  </a:cubicBezTo>
                  <a:cubicBezTo>
                    <a:pt x="122" y="127"/>
                    <a:pt x="122" y="125"/>
                    <a:pt x="123" y="122"/>
                  </a:cubicBezTo>
                  <a:cubicBezTo>
                    <a:pt x="123" y="121"/>
                    <a:pt x="123" y="119"/>
                    <a:pt x="122" y="117"/>
                  </a:cubicBezTo>
                  <a:cubicBezTo>
                    <a:pt x="122" y="116"/>
                    <a:pt x="122" y="115"/>
                    <a:pt x="121" y="114"/>
                  </a:cubicBezTo>
                  <a:cubicBezTo>
                    <a:pt x="121" y="112"/>
                    <a:pt x="120" y="111"/>
                    <a:pt x="119" y="11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7"/>
                    <a:pt x="121" y="106"/>
                    <a:pt x="123" y="105"/>
                  </a:cubicBezTo>
                  <a:cubicBezTo>
                    <a:pt x="126" y="101"/>
                    <a:pt x="130" y="97"/>
                    <a:pt x="133" y="92"/>
                  </a:cubicBezTo>
                  <a:cubicBezTo>
                    <a:pt x="134" y="91"/>
                    <a:pt x="136" y="89"/>
                    <a:pt x="137" y="87"/>
                  </a:cubicBezTo>
                  <a:cubicBezTo>
                    <a:pt x="137" y="85"/>
                    <a:pt x="138" y="84"/>
                    <a:pt x="139" y="82"/>
                  </a:cubicBezTo>
                  <a:cubicBezTo>
                    <a:pt x="140" y="80"/>
                    <a:pt x="140" y="77"/>
                    <a:pt x="140" y="75"/>
                  </a:cubicBezTo>
                  <a:cubicBezTo>
                    <a:pt x="140" y="72"/>
                    <a:pt x="140" y="69"/>
                    <a:pt x="140" y="67"/>
                  </a:cubicBezTo>
                  <a:cubicBezTo>
                    <a:pt x="140" y="65"/>
                    <a:pt x="140" y="64"/>
                    <a:pt x="139" y="63"/>
                  </a:cubicBezTo>
                  <a:cubicBezTo>
                    <a:pt x="140" y="62"/>
                    <a:pt x="142" y="61"/>
                    <a:pt x="143" y="60"/>
                  </a:cubicBezTo>
                  <a:cubicBezTo>
                    <a:pt x="145" y="59"/>
                    <a:pt x="146" y="57"/>
                    <a:pt x="148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7"/>
                    <a:pt x="151" y="58"/>
                    <a:pt x="153" y="58"/>
                  </a:cubicBezTo>
                  <a:cubicBezTo>
                    <a:pt x="155" y="59"/>
                    <a:pt x="157" y="60"/>
                    <a:pt x="159" y="60"/>
                  </a:cubicBezTo>
                  <a:cubicBezTo>
                    <a:pt x="161" y="61"/>
                    <a:pt x="164" y="61"/>
                    <a:pt x="166" y="61"/>
                  </a:cubicBezTo>
                  <a:cubicBezTo>
                    <a:pt x="169" y="61"/>
                    <a:pt x="172" y="61"/>
                    <a:pt x="174" y="60"/>
                  </a:cubicBezTo>
                  <a:cubicBezTo>
                    <a:pt x="175" y="61"/>
                    <a:pt x="175" y="62"/>
                    <a:pt x="176" y="62"/>
                  </a:cubicBezTo>
                  <a:cubicBezTo>
                    <a:pt x="176" y="63"/>
                    <a:pt x="177" y="63"/>
                    <a:pt x="177" y="64"/>
                  </a:cubicBezTo>
                  <a:cubicBezTo>
                    <a:pt x="177" y="64"/>
                    <a:pt x="178" y="65"/>
                    <a:pt x="178" y="65"/>
                  </a:cubicBezTo>
                  <a:cubicBezTo>
                    <a:pt x="179" y="66"/>
                    <a:pt x="180" y="67"/>
                    <a:pt x="181" y="67"/>
                  </a:cubicBezTo>
                  <a:cubicBezTo>
                    <a:pt x="181" y="67"/>
                    <a:pt x="182" y="67"/>
                    <a:pt x="183" y="67"/>
                  </a:cubicBezTo>
                  <a:cubicBezTo>
                    <a:pt x="183" y="67"/>
                    <a:pt x="184" y="67"/>
                    <a:pt x="185" y="67"/>
                  </a:cubicBezTo>
                  <a:cubicBezTo>
                    <a:pt x="187" y="67"/>
                    <a:pt x="188" y="66"/>
                    <a:pt x="190" y="65"/>
                  </a:cubicBezTo>
                  <a:cubicBezTo>
                    <a:pt x="192" y="64"/>
                    <a:pt x="194" y="62"/>
                    <a:pt x="196" y="61"/>
                  </a:cubicBezTo>
                  <a:cubicBezTo>
                    <a:pt x="198" y="59"/>
                    <a:pt x="200" y="57"/>
                    <a:pt x="201" y="56"/>
                  </a:cubicBezTo>
                  <a:cubicBezTo>
                    <a:pt x="203" y="54"/>
                    <a:pt x="203" y="51"/>
                    <a:pt x="202" y="49"/>
                  </a:cubicBezTo>
                  <a:cubicBezTo>
                    <a:pt x="202" y="47"/>
                    <a:pt x="201" y="45"/>
                    <a:pt x="200" y="44"/>
                  </a:cubicBezTo>
                  <a:cubicBezTo>
                    <a:pt x="199" y="42"/>
                    <a:pt x="197" y="40"/>
                    <a:pt x="195" y="37"/>
                  </a:cubicBezTo>
                  <a:cubicBezTo>
                    <a:pt x="194" y="36"/>
                    <a:pt x="193" y="34"/>
                    <a:pt x="191" y="32"/>
                  </a:cubicBezTo>
                  <a:cubicBezTo>
                    <a:pt x="188" y="28"/>
                    <a:pt x="185" y="25"/>
                    <a:pt x="182" y="21"/>
                  </a:cubicBezTo>
                  <a:cubicBezTo>
                    <a:pt x="179" y="18"/>
                    <a:pt x="176" y="14"/>
                    <a:pt x="173" y="11"/>
                  </a:cubicBezTo>
                  <a:cubicBezTo>
                    <a:pt x="172" y="9"/>
                    <a:pt x="170" y="7"/>
                    <a:pt x="169" y="6"/>
                  </a:cubicBezTo>
                  <a:cubicBezTo>
                    <a:pt x="168" y="4"/>
                    <a:pt x="167" y="3"/>
                    <a:pt x="165" y="1"/>
                  </a:cubicBezTo>
                  <a:cubicBezTo>
                    <a:pt x="164" y="1"/>
                    <a:pt x="163" y="0"/>
                    <a:pt x="163" y="0"/>
                  </a:cubicBezTo>
                  <a:cubicBezTo>
                    <a:pt x="162" y="0"/>
                    <a:pt x="161" y="0"/>
                    <a:pt x="159" y="0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5" y="2"/>
                    <a:pt x="153" y="3"/>
                    <a:pt x="151" y="5"/>
                  </a:cubicBezTo>
                  <a:cubicBezTo>
                    <a:pt x="150" y="6"/>
                    <a:pt x="148" y="7"/>
                    <a:pt x="147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5" y="17"/>
                    <a:pt x="146" y="19"/>
                  </a:cubicBezTo>
                  <a:cubicBezTo>
                    <a:pt x="147" y="20"/>
                    <a:pt x="147" y="20"/>
                    <a:pt x="148" y="21"/>
                  </a:cubicBezTo>
                  <a:cubicBezTo>
                    <a:pt x="147" y="22"/>
                    <a:pt x="146" y="22"/>
                    <a:pt x="145" y="23"/>
                  </a:cubicBezTo>
                  <a:cubicBezTo>
                    <a:pt x="142" y="27"/>
                    <a:pt x="139" y="32"/>
                    <a:pt x="139" y="37"/>
                  </a:cubicBezTo>
                  <a:cubicBezTo>
                    <a:pt x="138" y="39"/>
                    <a:pt x="138" y="42"/>
                    <a:pt x="139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8" y="44"/>
                    <a:pt x="138" y="44"/>
                    <a:pt x="139" y="44"/>
                  </a:cubicBezTo>
                  <a:cubicBezTo>
                    <a:pt x="135" y="46"/>
                    <a:pt x="133" y="48"/>
                    <a:pt x="130" y="50"/>
                  </a:cubicBezTo>
                  <a:cubicBezTo>
                    <a:pt x="126" y="48"/>
                    <a:pt x="122" y="47"/>
                    <a:pt x="118" y="47"/>
                  </a:cubicBezTo>
                  <a:cubicBezTo>
                    <a:pt x="117" y="47"/>
                    <a:pt x="116" y="47"/>
                    <a:pt x="115" y="47"/>
                  </a:cubicBezTo>
                  <a:cubicBezTo>
                    <a:pt x="114" y="47"/>
                    <a:pt x="112" y="47"/>
                    <a:pt x="111" y="47"/>
                  </a:cubicBezTo>
                  <a:cubicBezTo>
                    <a:pt x="106" y="48"/>
                    <a:pt x="101" y="49"/>
                    <a:pt x="96" y="51"/>
                  </a:cubicBezTo>
                  <a:cubicBezTo>
                    <a:pt x="92" y="53"/>
                    <a:pt x="88" y="54"/>
                    <a:pt x="84" y="56"/>
                  </a:cubicBezTo>
                  <a:cubicBezTo>
                    <a:pt x="84" y="56"/>
                    <a:pt x="84" y="55"/>
                    <a:pt x="84" y="55"/>
                  </a:cubicBezTo>
                  <a:cubicBezTo>
                    <a:pt x="83" y="54"/>
                    <a:pt x="81" y="52"/>
                    <a:pt x="80" y="51"/>
                  </a:cubicBezTo>
                  <a:cubicBezTo>
                    <a:pt x="78" y="50"/>
                    <a:pt x="76" y="49"/>
                    <a:pt x="74" y="48"/>
                  </a:cubicBezTo>
                  <a:cubicBezTo>
                    <a:pt x="72" y="47"/>
                    <a:pt x="70" y="47"/>
                    <a:pt x="68" y="47"/>
                  </a:cubicBezTo>
                  <a:cubicBezTo>
                    <a:pt x="66" y="47"/>
                    <a:pt x="64" y="47"/>
                    <a:pt x="62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7" y="49"/>
                    <a:pt x="56" y="49"/>
                    <a:pt x="55" y="50"/>
                  </a:cubicBezTo>
                  <a:cubicBezTo>
                    <a:pt x="54" y="51"/>
                    <a:pt x="53" y="51"/>
                    <a:pt x="53" y="52"/>
                  </a:cubicBezTo>
                  <a:cubicBezTo>
                    <a:pt x="50" y="54"/>
                    <a:pt x="48" y="56"/>
                    <a:pt x="47" y="59"/>
                  </a:cubicBezTo>
                  <a:cubicBezTo>
                    <a:pt x="45" y="62"/>
                    <a:pt x="44" y="67"/>
                    <a:pt x="45" y="71"/>
                  </a:cubicBezTo>
                  <a:cubicBezTo>
                    <a:pt x="45" y="72"/>
                    <a:pt x="45" y="73"/>
                    <a:pt x="46" y="74"/>
                  </a:cubicBezTo>
                  <a:cubicBezTo>
                    <a:pt x="45" y="74"/>
                    <a:pt x="44" y="75"/>
                    <a:pt x="43" y="75"/>
                  </a:cubicBezTo>
                  <a:cubicBezTo>
                    <a:pt x="38" y="77"/>
                    <a:pt x="34" y="79"/>
                    <a:pt x="30" y="81"/>
                  </a:cubicBezTo>
                  <a:cubicBezTo>
                    <a:pt x="28" y="82"/>
                    <a:pt x="26" y="83"/>
                    <a:pt x="24" y="84"/>
                  </a:cubicBezTo>
                  <a:cubicBezTo>
                    <a:pt x="24" y="84"/>
                    <a:pt x="24" y="84"/>
                    <a:pt x="23" y="84"/>
                  </a:cubicBezTo>
                  <a:cubicBezTo>
                    <a:pt x="23" y="84"/>
                    <a:pt x="22" y="83"/>
                    <a:pt x="21" y="83"/>
                  </a:cubicBezTo>
                  <a:cubicBezTo>
                    <a:pt x="20" y="82"/>
                    <a:pt x="19" y="82"/>
                    <a:pt x="18" y="81"/>
                  </a:cubicBezTo>
                  <a:cubicBezTo>
                    <a:pt x="17" y="81"/>
                    <a:pt x="17" y="81"/>
                    <a:pt x="16" y="81"/>
                  </a:cubicBezTo>
                  <a:cubicBezTo>
                    <a:pt x="15" y="81"/>
                    <a:pt x="15" y="81"/>
                    <a:pt x="14" y="81"/>
                  </a:cubicBezTo>
                  <a:cubicBezTo>
                    <a:pt x="13" y="81"/>
                    <a:pt x="12" y="82"/>
                    <a:pt x="11" y="82"/>
                  </a:cubicBezTo>
                  <a:cubicBezTo>
                    <a:pt x="10" y="82"/>
                    <a:pt x="8" y="83"/>
                    <a:pt x="7" y="84"/>
                  </a:cubicBezTo>
                  <a:cubicBezTo>
                    <a:pt x="6" y="85"/>
                    <a:pt x="6" y="85"/>
                    <a:pt x="5" y="86"/>
                  </a:cubicBezTo>
                  <a:cubicBezTo>
                    <a:pt x="4" y="87"/>
                    <a:pt x="2" y="89"/>
                    <a:pt x="1" y="90"/>
                  </a:cubicBezTo>
                  <a:cubicBezTo>
                    <a:pt x="1" y="92"/>
                    <a:pt x="0" y="93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113" y="122"/>
                  </a:moveTo>
                  <a:cubicBezTo>
                    <a:pt x="113" y="123"/>
                    <a:pt x="113" y="125"/>
                    <a:pt x="112" y="126"/>
                  </a:cubicBezTo>
                  <a:cubicBezTo>
                    <a:pt x="111" y="127"/>
                    <a:pt x="111" y="128"/>
                    <a:pt x="110" y="129"/>
                  </a:cubicBezTo>
                  <a:cubicBezTo>
                    <a:pt x="109" y="130"/>
                    <a:pt x="108" y="131"/>
                    <a:pt x="107" y="131"/>
                  </a:cubicBezTo>
                  <a:cubicBezTo>
                    <a:pt x="106" y="132"/>
                    <a:pt x="105" y="133"/>
                    <a:pt x="104" y="133"/>
                  </a:cubicBezTo>
                  <a:cubicBezTo>
                    <a:pt x="103" y="133"/>
                    <a:pt x="102" y="134"/>
                    <a:pt x="101" y="134"/>
                  </a:cubicBezTo>
                  <a:cubicBezTo>
                    <a:pt x="100" y="134"/>
                    <a:pt x="98" y="134"/>
                    <a:pt x="97" y="133"/>
                  </a:cubicBezTo>
                  <a:cubicBezTo>
                    <a:pt x="96" y="133"/>
                    <a:pt x="95" y="133"/>
                    <a:pt x="94" y="132"/>
                  </a:cubicBezTo>
                  <a:cubicBezTo>
                    <a:pt x="100" y="127"/>
                    <a:pt x="106" y="121"/>
                    <a:pt x="112" y="115"/>
                  </a:cubicBezTo>
                  <a:cubicBezTo>
                    <a:pt x="112" y="116"/>
                    <a:pt x="113" y="117"/>
                    <a:pt x="113" y="118"/>
                  </a:cubicBezTo>
                  <a:cubicBezTo>
                    <a:pt x="113" y="119"/>
                    <a:pt x="113" y="119"/>
                    <a:pt x="113" y="120"/>
                  </a:cubicBezTo>
                  <a:cubicBezTo>
                    <a:pt x="113" y="121"/>
                    <a:pt x="113" y="121"/>
                    <a:pt x="113" y="122"/>
                  </a:cubicBezTo>
                  <a:close/>
                  <a:moveTo>
                    <a:pt x="194" y="50"/>
                  </a:move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lose/>
                  <a:moveTo>
                    <a:pt x="158" y="11"/>
                  </a:moveTo>
                  <a:cubicBezTo>
                    <a:pt x="159" y="11"/>
                    <a:pt x="160" y="10"/>
                    <a:pt x="160" y="10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4" y="14"/>
                    <a:pt x="165" y="15"/>
                    <a:pt x="166" y="17"/>
                  </a:cubicBezTo>
                  <a:cubicBezTo>
                    <a:pt x="169" y="20"/>
                    <a:pt x="172" y="23"/>
                    <a:pt x="175" y="27"/>
                  </a:cubicBezTo>
                  <a:cubicBezTo>
                    <a:pt x="178" y="30"/>
                    <a:pt x="180" y="34"/>
                    <a:pt x="183" y="37"/>
                  </a:cubicBezTo>
                  <a:cubicBezTo>
                    <a:pt x="186" y="40"/>
                    <a:pt x="188" y="44"/>
                    <a:pt x="191" y="47"/>
                  </a:cubicBezTo>
                  <a:cubicBezTo>
                    <a:pt x="192" y="48"/>
                    <a:pt x="193" y="49"/>
                    <a:pt x="193" y="51"/>
                  </a:cubicBezTo>
                  <a:cubicBezTo>
                    <a:pt x="192" y="53"/>
                    <a:pt x="190" y="54"/>
                    <a:pt x="188" y="56"/>
                  </a:cubicBezTo>
                  <a:cubicBezTo>
                    <a:pt x="187" y="56"/>
                    <a:pt x="185" y="57"/>
                    <a:pt x="184" y="58"/>
                  </a:cubicBezTo>
                  <a:cubicBezTo>
                    <a:pt x="184" y="57"/>
                    <a:pt x="183" y="57"/>
                    <a:pt x="183" y="56"/>
                  </a:cubicBezTo>
                  <a:cubicBezTo>
                    <a:pt x="182" y="55"/>
                    <a:pt x="181" y="54"/>
                    <a:pt x="180" y="53"/>
                  </a:cubicBezTo>
                  <a:cubicBezTo>
                    <a:pt x="180" y="53"/>
                    <a:pt x="180" y="52"/>
                    <a:pt x="180" y="52"/>
                  </a:cubicBezTo>
                  <a:cubicBezTo>
                    <a:pt x="180" y="51"/>
                    <a:pt x="180" y="51"/>
                    <a:pt x="179" y="50"/>
                  </a:cubicBezTo>
                  <a:cubicBezTo>
                    <a:pt x="178" y="49"/>
                    <a:pt x="178" y="48"/>
                    <a:pt x="177" y="46"/>
                  </a:cubicBezTo>
                  <a:cubicBezTo>
                    <a:pt x="176" y="45"/>
                    <a:pt x="175" y="43"/>
                    <a:pt x="174" y="41"/>
                  </a:cubicBezTo>
                  <a:cubicBezTo>
                    <a:pt x="171" y="37"/>
                    <a:pt x="169" y="33"/>
                    <a:pt x="166" y="29"/>
                  </a:cubicBezTo>
                  <a:cubicBezTo>
                    <a:pt x="164" y="28"/>
                    <a:pt x="163" y="26"/>
                    <a:pt x="162" y="24"/>
                  </a:cubicBezTo>
                  <a:cubicBezTo>
                    <a:pt x="161" y="23"/>
                    <a:pt x="159" y="22"/>
                    <a:pt x="158" y="21"/>
                  </a:cubicBezTo>
                  <a:cubicBezTo>
                    <a:pt x="158" y="21"/>
                    <a:pt x="158" y="20"/>
                    <a:pt x="158" y="20"/>
                  </a:cubicBezTo>
                  <a:cubicBezTo>
                    <a:pt x="158" y="20"/>
                    <a:pt x="158" y="20"/>
                    <a:pt x="157" y="19"/>
                  </a:cubicBezTo>
                  <a:cubicBezTo>
                    <a:pt x="157" y="18"/>
                    <a:pt x="156" y="18"/>
                    <a:pt x="156" y="17"/>
                  </a:cubicBezTo>
                  <a:cubicBezTo>
                    <a:pt x="155" y="16"/>
                    <a:pt x="155" y="15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3"/>
                    <a:pt x="157" y="12"/>
                    <a:pt x="158" y="11"/>
                  </a:cubicBezTo>
                  <a:close/>
                  <a:moveTo>
                    <a:pt x="155" y="13"/>
                  </a:moveTo>
                  <a:cubicBezTo>
                    <a:pt x="155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5" y="14"/>
                    <a:pt x="155" y="13"/>
                  </a:cubicBezTo>
                  <a:close/>
                  <a:moveTo>
                    <a:pt x="148" y="38"/>
                  </a:moveTo>
                  <a:cubicBezTo>
                    <a:pt x="148" y="37"/>
                    <a:pt x="149" y="36"/>
                    <a:pt x="149" y="34"/>
                  </a:cubicBezTo>
                  <a:cubicBezTo>
                    <a:pt x="150" y="33"/>
                    <a:pt x="151" y="31"/>
                    <a:pt x="152" y="30"/>
                  </a:cubicBezTo>
                  <a:cubicBezTo>
                    <a:pt x="152" y="29"/>
                    <a:pt x="153" y="29"/>
                    <a:pt x="153" y="29"/>
                  </a:cubicBezTo>
                  <a:cubicBezTo>
                    <a:pt x="153" y="29"/>
                    <a:pt x="154" y="30"/>
                    <a:pt x="154" y="30"/>
                  </a:cubicBezTo>
                  <a:cubicBezTo>
                    <a:pt x="155" y="31"/>
                    <a:pt x="157" y="33"/>
                    <a:pt x="158" y="34"/>
                  </a:cubicBezTo>
                  <a:cubicBezTo>
                    <a:pt x="160" y="37"/>
                    <a:pt x="162" y="41"/>
                    <a:pt x="165" y="44"/>
                  </a:cubicBezTo>
                  <a:cubicBezTo>
                    <a:pt x="166" y="46"/>
                    <a:pt x="167" y="48"/>
                    <a:pt x="169" y="50"/>
                  </a:cubicBezTo>
                  <a:cubicBezTo>
                    <a:pt x="169" y="51"/>
                    <a:pt x="169" y="51"/>
                    <a:pt x="169" y="52"/>
                  </a:cubicBezTo>
                  <a:cubicBezTo>
                    <a:pt x="169" y="52"/>
                    <a:pt x="168" y="52"/>
                    <a:pt x="168" y="52"/>
                  </a:cubicBezTo>
                  <a:cubicBezTo>
                    <a:pt x="166" y="52"/>
                    <a:pt x="164" y="52"/>
                    <a:pt x="162" y="52"/>
                  </a:cubicBezTo>
                  <a:cubicBezTo>
                    <a:pt x="160" y="51"/>
                    <a:pt x="158" y="50"/>
                    <a:pt x="156" y="50"/>
                  </a:cubicBezTo>
                  <a:cubicBezTo>
                    <a:pt x="155" y="49"/>
                    <a:pt x="153" y="48"/>
                    <a:pt x="152" y="47"/>
                  </a:cubicBezTo>
                  <a:cubicBezTo>
                    <a:pt x="150" y="45"/>
                    <a:pt x="149" y="44"/>
                    <a:pt x="148" y="43"/>
                  </a:cubicBezTo>
                  <a:cubicBezTo>
                    <a:pt x="148" y="43"/>
                    <a:pt x="148" y="42"/>
                    <a:pt x="148" y="42"/>
                  </a:cubicBezTo>
                  <a:cubicBezTo>
                    <a:pt x="148" y="42"/>
                    <a:pt x="148" y="41"/>
                    <a:pt x="147" y="41"/>
                  </a:cubicBezTo>
                  <a:cubicBezTo>
                    <a:pt x="148" y="40"/>
                    <a:pt x="148" y="39"/>
                    <a:pt x="148" y="38"/>
                  </a:cubicBezTo>
                  <a:close/>
                  <a:moveTo>
                    <a:pt x="54" y="68"/>
                  </a:moveTo>
                  <a:cubicBezTo>
                    <a:pt x="54" y="67"/>
                    <a:pt x="54" y="67"/>
                    <a:pt x="54" y="66"/>
                  </a:cubicBezTo>
                  <a:cubicBezTo>
                    <a:pt x="54" y="65"/>
                    <a:pt x="55" y="64"/>
                    <a:pt x="55" y="63"/>
                  </a:cubicBezTo>
                  <a:cubicBezTo>
                    <a:pt x="55" y="63"/>
                    <a:pt x="56" y="62"/>
                    <a:pt x="57" y="61"/>
                  </a:cubicBezTo>
                  <a:cubicBezTo>
                    <a:pt x="58" y="60"/>
                    <a:pt x="59" y="58"/>
                    <a:pt x="61" y="57"/>
                  </a:cubicBezTo>
                  <a:cubicBezTo>
                    <a:pt x="61" y="57"/>
                    <a:pt x="61" y="57"/>
                    <a:pt x="62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7" y="56"/>
                    <a:pt x="68" y="56"/>
                    <a:pt x="69" y="57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4" y="59"/>
                    <a:pt x="75" y="59"/>
                  </a:cubicBezTo>
                  <a:cubicBezTo>
                    <a:pt x="75" y="59"/>
                    <a:pt x="75" y="60"/>
                    <a:pt x="76" y="60"/>
                  </a:cubicBezTo>
                  <a:cubicBezTo>
                    <a:pt x="73" y="61"/>
                    <a:pt x="71" y="62"/>
                    <a:pt x="69" y="63"/>
                  </a:cubicBezTo>
                  <a:cubicBezTo>
                    <a:pt x="65" y="65"/>
                    <a:pt x="60" y="67"/>
                    <a:pt x="56" y="69"/>
                  </a:cubicBezTo>
                  <a:cubicBezTo>
                    <a:pt x="55" y="69"/>
                    <a:pt x="55" y="70"/>
                    <a:pt x="54" y="70"/>
                  </a:cubicBezTo>
                  <a:cubicBezTo>
                    <a:pt x="54" y="69"/>
                    <a:pt x="54" y="69"/>
                    <a:pt x="54" y="68"/>
                  </a:cubicBezTo>
                  <a:close/>
                  <a:moveTo>
                    <a:pt x="32" y="91"/>
                  </a:moveTo>
                  <a:cubicBezTo>
                    <a:pt x="34" y="89"/>
                    <a:pt x="36" y="88"/>
                    <a:pt x="38" y="88"/>
                  </a:cubicBezTo>
                  <a:cubicBezTo>
                    <a:pt x="42" y="86"/>
                    <a:pt x="46" y="84"/>
                    <a:pt x="51" y="82"/>
                  </a:cubicBezTo>
                  <a:cubicBezTo>
                    <a:pt x="55" y="80"/>
                    <a:pt x="59" y="78"/>
                    <a:pt x="64" y="76"/>
                  </a:cubicBezTo>
                  <a:cubicBezTo>
                    <a:pt x="68" y="74"/>
                    <a:pt x="73" y="71"/>
                    <a:pt x="78" y="69"/>
                  </a:cubicBezTo>
                  <a:cubicBezTo>
                    <a:pt x="81" y="68"/>
                    <a:pt x="85" y="66"/>
                    <a:pt x="89" y="64"/>
                  </a:cubicBezTo>
                  <a:cubicBezTo>
                    <a:pt x="93" y="62"/>
                    <a:pt x="96" y="61"/>
                    <a:pt x="100" y="59"/>
                  </a:cubicBezTo>
                  <a:cubicBezTo>
                    <a:pt x="105" y="58"/>
                    <a:pt x="110" y="57"/>
                    <a:pt x="114" y="56"/>
                  </a:cubicBezTo>
                  <a:cubicBezTo>
                    <a:pt x="115" y="56"/>
                    <a:pt x="116" y="56"/>
                    <a:pt x="117" y="56"/>
                  </a:cubicBezTo>
                  <a:cubicBezTo>
                    <a:pt x="118" y="56"/>
                    <a:pt x="119" y="57"/>
                    <a:pt x="120" y="57"/>
                  </a:cubicBezTo>
                  <a:cubicBezTo>
                    <a:pt x="121" y="57"/>
                    <a:pt x="123" y="57"/>
                    <a:pt x="124" y="58"/>
                  </a:cubicBezTo>
                  <a:cubicBezTo>
                    <a:pt x="125" y="58"/>
                    <a:pt x="126" y="59"/>
                    <a:pt x="127" y="60"/>
                  </a:cubicBezTo>
                  <a:cubicBezTo>
                    <a:pt x="128" y="60"/>
                    <a:pt x="128" y="61"/>
                    <a:pt x="129" y="62"/>
                  </a:cubicBezTo>
                  <a:cubicBezTo>
                    <a:pt x="129" y="63"/>
                    <a:pt x="130" y="63"/>
                    <a:pt x="130" y="64"/>
                  </a:cubicBezTo>
                  <a:cubicBezTo>
                    <a:pt x="130" y="66"/>
                    <a:pt x="131" y="68"/>
                    <a:pt x="131" y="70"/>
                  </a:cubicBezTo>
                  <a:cubicBezTo>
                    <a:pt x="131" y="72"/>
                    <a:pt x="131" y="74"/>
                    <a:pt x="131" y="77"/>
                  </a:cubicBezTo>
                  <a:cubicBezTo>
                    <a:pt x="130" y="78"/>
                    <a:pt x="130" y="79"/>
                    <a:pt x="129" y="80"/>
                  </a:cubicBezTo>
                  <a:cubicBezTo>
                    <a:pt x="127" y="84"/>
                    <a:pt x="125" y="88"/>
                    <a:pt x="122" y="92"/>
                  </a:cubicBezTo>
                  <a:cubicBezTo>
                    <a:pt x="119" y="95"/>
                    <a:pt x="116" y="98"/>
                    <a:pt x="113" y="102"/>
                  </a:cubicBezTo>
                  <a:cubicBezTo>
                    <a:pt x="109" y="105"/>
                    <a:pt x="105" y="108"/>
                    <a:pt x="102" y="112"/>
                  </a:cubicBezTo>
                  <a:cubicBezTo>
                    <a:pt x="98" y="115"/>
                    <a:pt x="95" y="118"/>
                    <a:pt x="91" y="122"/>
                  </a:cubicBezTo>
                  <a:cubicBezTo>
                    <a:pt x="88" y="125"/>
                    <a:pt x="84" y="128"/>
                    <a:pt x="80" y="131"/>
                  </a:cubicBezTo>
                  <a:cubicBezTo>
                    <a:pt x="77" y="134"/>
                    <a:pt x="74" y="136"/>
                    <a:pt x="71" y="139"/>
                  </a:cubicBezTo>
                  <a:cubicBezTo>
                    <a:pt x="69" y="140"/>
                    <a:pt x="67" y="142"/>
                    <a:pt x="65" y="144"/>
                  </a:cubicBezTo>
                  <a:cubicBezTo>
                    <a:pt x="64" y="143"/>
                    <a:pt x="64" y="142"/>
                    <a:pt x="63" y="142"/>
                  </a:cubicBezTo>
                  <a:cubicBezTo>
                    <a:pt x="61" y="139"/>
                    <a:pt x="59" y="136"/>
                    <a:pt x="57" y="133"/>
                  </a:cubicBezTo>
                  <a:cubicBezTo>
                    <a:pt x="53" y="127"/>
                    <a:pt x="48" y="121"/>
                    <a:pt x="44" y="115"/>
                  </a:cubicBezTo>
                  <a:cubicBezTo>
                    <a:pt x="42" y="112"/>
                    <a:pt x="40" y="109"/>
                    <a:pt x="39" y="106"/>
                  </a:cubicBezTo>
                  <a:cubicBezTo>
                    <a:pt x="37" y="103"/>
                    <a:pt x="34" y="99"/>
                    <a:pt x="32" y="96"/>
                  </a:cubicBezTo>
                  <a:cubicBezTo>
                    <a:pt x="31" y="95"/>
                    <a:pt x="30" y="94"/>
                    <a:pt x="30" y="93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30" y="91"/>
                    <a:pt x="31" y="91"/>
                    <a:pt x="32" y="91"/>
                  </a:cubicBezTo>
                  <a:close/>
                  <a:moveTo>
                    <a:pt x="9" y="95"/>
                  </a:moveTo>
                  <a:cubicBezTo>
                    <a:pt x="10" y="95"/>
                    <a:pt x="10" y="94"/>
                    <a:pt x="10" y="94"/>
                  </a:cubicBezTo>
                  <a:cubicBezTo>
                    <a:pt x="11" y="93"/>
                    <a:pt x="12" y="92"/>
                    <a:pt x="13" y="91"/>
                  </a:cubicBezTo>
                  <a:cubicBezTo>
                    <a:pt x="14" y="91"/>
                    <a:pt x="14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16" y="91"/>
                    <a:pt x="17" y="91"/>
                    <a:pt x="17" y="92"/>
                  </a:cubicBezTo>
                  <a:cubicBezTo>
                    <a:pt x="19" y="93"/>
                    <a:pt x="20" y="94"/>
                    <a:pt x="21" y="95"/>
                  </a:cubicBezTo>
                  <a:cubicBezTo>
                    <a:pt x="21" y="96"/>
                    <a:pt x="21" y="96"/>
                    <a:pt x="21" y="97"/>
                  </a:cubicBezTo>
                  <a:cubicBezTo>
                    <a:pt x="22" y="98"/>
                    <a:pt x="23" y="99"/>
                    <a:pt x="24" y="100"/>
                  </a:cubicBezTo>
                  <a:cubicBezTo>
                    <a:pt x="25" y="103"/>
                    <a:pt x="27" y="105"/>
                    <a:pt x="29" y="108"/>
                  </a:cubicBezTo>
                  <a:cubicBezTo>
                    <a:pt x="30" y="110"/>
                    <a:pt x="31" y="112"/>
                    <a:pt x="32" y="113"/>
                  </a:cubicBezTo>
                  <a:cubicBezTo>
                    <a:pt x="34" y="116"/>
                    <a:pt x="35" y="118"/>
                    <a:pt x="37" y="120"/>
                  </a:cubicBezTo>
                  <a:cubicBezTo>
                    <a:pt x="39" y="124"/>
                    <a:pt x="42" y="128"/>
                    <a:pt x="45" y="132"/>
                  </a:cubicBezTo>
                  <a:cubicBezTo>
                    <a:pt x="48" y="136"/>
                    <a:pt x="50" y="140"/>
                    <a:pt x="53" y="143"/>
                  </a:cubicBezTo>
                  <a:cubicBezTo>
                    <a:pt x="55" y="146"/>
                    <a:pt x="57" y="149"/>
                    <a:pt x="59" y="152"/>
                  </a:cubicBezTo>
                  <a:cubicBezTo>
                    <a:pt x="60" y="152"/>
                    <a:pt x="60" y="153"/>
                    <a:pt x="60" y="153"/>
                  </a:cubicBezTo>
                  <a:cubicBezTo>
                    <a:pt x="60" y="153"/>
                    <a:pt x="61" y="154"/>
                    <a:pt x="61" y="154"/>
                  </a:cubicBezTo>
                  <a:cubicBezTo>
                    <a:pt x="62" y="155"/>
                    <a:pt x="62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4" y="156"/>
                    <a:pt x="64" y="156"/>
                  </a:cubicBezTo>
                  <a:cubicBezTo>
                    <a:pt x="64" y="156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8"/>
                  </a:cubicBezTo>
                  <a:cubicBezTo>
                    <a:pt x="64" y="158"/>
                    <a:pt x="63" y="158"/>
                    <a:pt x="63" y="159"/>
                  </a:cubicBezTo>
                  <a:cubicBezTo>
                    <a:pt x="62" y="159"/>
                    <a:pt x="62" y="160"/>
                    <a:pt x="61" y="160"/>
                  </a:cubicBezTo>
                  <a:cubicBezTo>
                    <a:pt x="61" y="160"/>
                    <a:pt x="60" y="161"/>
                    <a:pt x="60" y="161"/>
                  </a:cubicBezTo>
                  <a:cubicBezTo>
                    <a:pt x="60" y="161"/>
                    <a:pt x="59" y="161"/>
                    <a:pt x="59" y="161"/>
                  </a:cubicBezTo>
                  <a:cubicBezTo>
                    <a:pt x="59" y="161"/>
                    <a:pt x="58" y="161"/>
                    <a:pt x="58" y="161"/>
                  </a:cubicBezTo>
                  <a:cubicBezTo>
                    <a:pt x="58" y="161"/>
                    <a:pt x="58" y="161"/>
                    <a:pt x="57" y="161"/>
                  </a:cubicBezTo>
                  <a:cubicBezTo>
                    <a:pt x="57" y="160"/>
                    <a:pt x="56" y="160"/>
                    <a:pt x="56" y="160"/>
                  </a:cubicBezTo>
                  <a:cubicBezTo>
                    <a:pt x="52" y="156"/>
                    <a:pt x="50" y="153"/>
                    <a:pt x="47" y="149"/>
                  </a:cubicBezTo>
                  <a:cubicBezTo>
                    <a:pt x="44" y="146"/>
                    <a:pt x="41" y="142"/>
                    <a:pt x="38" y="138"/>
                  </a:cubicBezTo>
                  <a:cubicBezTo>
                    <a:pt x="36" y="134"/>
                    <a:pt x="32" y="131"/>
                    <a:pt x="30" y="127"/>
                  </a:cubicBezTo>
                  <a:cubicBezTo>
                    <a:pt x="27" y="123"/>
                    <a:pt x="24" y="119"/>
                    <a:pt x="21" y="115"/>
                  </a:cubicBezTo>
                  <a:cubicBezTo>
                    <a:pt x="19" y="113"/>
                    <a:pt x="17" y="110"/>
                    <a:pt x="15" y="108"/>
                  </a:cubicBezTo>
                  <a:cubicBezTo>
                    <a:pt x="14" y="106"/>
                    <a:pt x="13" y="104"/>
                    <a:pt x="12" y="103"/>
                  </a:cubicBezTo>
                  <a:cubicBezTo>
                    <a:pt x="11" y="101"/>
                    <a:pt x="10" y="99"/>
                    <a:pt x="10" y="97"/>
                  </a:cubicBezTo>
                  <a:cubicBezTo>
                    <a:pt x="9" y="97"/>
                    <a:pt x="9" y="96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5" name="Freeform 109">
              <a:extLst>
                <a:ext uri="{FF2B5EF4-FFF2-40B4-BE49-F238E27FC236}">
                  <a16:creationId xmlns:a16="http://schemas.microsoft.com/office/drawing/2014/main" id="{2AA7E210-662C-4557-BA57-71DE69FCF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1200" y="1811338"/>
              <a:ext cx="617537" cy="412750"/>
            </a:xfrm>
            <a:custGeom>
              <a:avLst/>
              <a:gdLst>
                <a:gd name="T0" fmla="*/ 157 w 361"/>
                <a:gd name="T1" fmla="*/ 211 h 240"/>
                <a:gd name="T2" fmla="*/ 196 w 361"/>
                <a:gd name="T3" fmla="*/ 234 h 240"/>
                <a:gd name="T4" fmla="*/ 214 w 361"/>
                <a:gd name="T5" fmla="*/ 181 h 240"/>
                <a:gd name="T6" fmla="*/ 275 w 361"/>
                <a:gd name="T7" fmla="*/ 173 h 240"/>
                <a:gd name="T8" fmla="*/ 338 w 361"/>
                <a:gd name="T9" fmla="*/ 156 h 240"/>
                <a:gd name="T10" fmla="*/ 360 w 361"/>
                <a:gd name="T11" fmla="*/ 88 h 240"/>
                <a:gd name="T12" fmla="*/ 318 w 361"/>
                <a:gd name="T13" fmla="*/ 32 h 240"/>
                <a:gd name="T14" fmla="*/ 247 w 361"/>
                <a:gd name="T15" fmla="*/ 18 h 240"/>
                <a:gd name="T16" fmla="*/ 177 w 361"/>
                <a:gd name="T17" fmla="*/ 81 h 240"/>
                <a:gd name="T18" fmla="*/ 170 w 361"/>
                <a:gd name="T19" fmla="*/ 125 h 240"/>
                <a:gd name="T20" fmla="*/ 204 w 361"/>
                <a:gd name="T21" fmla="*/ 165 h 240"/>
                <a:gd name="T22" fmla="*/ 176 w 361"/>
                <a:gd name="T23" fmla="*/ 169 h 240"/>
                <a:gd name="T24" fmla="*/ 156 w 361"/>
                <a:gd name="T25" fmla="*/ 192 h 240"/>
                <a:gd name="T26" fmla="*/ 79 w 361"/>
                <a:gd name="T27" fmla="*/ 194 h 240"/>
                <a:gd name="T28" fmla="*/ 45 w 361"/>
                <a:gd name="T29" fmla="*/ 136 h 240"/>
                <a:gd name="T30" fmla="*/ 59 w 361"/>
                <a:gd name="T31" fmla="*/ 108 h 240"/>
                <a:gd name="T32" fmla="*/ 100 w 361"/>
                <a:gd name="T33" fmla="*/ 102 h 240"/>
                <a:gd name="T34" fmla="*/ 105 w 361"/>
                <a:gd name="T35" fmla="*/ 67 h 240"/>
                <a:gd name="T36" fmla="*/ 79 w 361"/>
                <a:gd name="T37" fmla="*/ 54 h 240"/>
                <a:gd name="T38" fmla="*/ 52 w 361"/>
                <a:gd name="T39" fmla="*/ 48 h 240"/>
                <a:gd name="T40" fmla="*/ 35 w 361"/>
                <a:gd name="T41" fmla="*/ 72 h 240"/>
                <a:gd name="T42" fmla="*/ 7 w 361"/>
                <a:gd name="T43" fmla="*/ 116 h 240"/>
                <a:gd name="T44" fmla="*/ 43 w 361"/>
                <a:gd name="T45" fmla="*/ 153 h 240"/>
                <a:gd name="T46" fmla="*/ 56 w 361"/>
                <a:gd name="T47" fmla="*/ 206 h 240"/>
                <a:gd name="T48" fmla="*/ 74 w 361"/>
                <a:gd name="T49" fmla="*/ 215 h 240"/>
                <a:gd name="T50" fmla="*/ 233 w 361"/>
                <a:gd name="T51" fmla="*/ 142 h 240"/>
                <a:gd name="T52" fmla="*/ 278 w 361"/>
                <a:gd name="T53" fmla="*/ 47 h 240"/>
                <a:gd name="T54" fmla="*/ 205 w 361"/>
                <a:gd name="T55" fmla="*/ 90 h 240"/>
                <a:gd name="T56" fmla="*/ 209 w 361"/>
                <a:gd name="T57" fmla="*/ 77 h 240"/>
                <a:gd name="T58" fmla="*/ 238 w 361"/>
                <a:gd name="T59" fmla="*/ 42 h 240"/>
                <a:gd name="T60" fmla="*/ 321 w 361"/>
                <a:gd name="T61" fmla="*/ 103 h 240"/>
                <a:gd name="T62" fmla="*/ 283 w 361"/>
                <a:gd name="T63" fmla="*/ 148 h 240"/>
                <a:gd name="T64" fmla="*/ 326 w 361"/>
                <a:gd name="T65" fmla="*/ 159 h 240"/>
                <a:gd name="T66" fmla="*/ 299 w 361"/>
                <a:gd name="T67" fmla="*/ 140 h 240"/>
                <a:gd name="T68" fmla="*/ 351 w 361"/>
                <a:gd name="T69" fmla="*/ 76 h 240"/>
                <a:gd name="T70" fmla="*/ 321 w 361"/>
                <a:gd name="T71" fmla="*/ 75 h 240"/>
                <a:gd name="T72" fmla="*/ 301 w 361"/>
                <a:gd name="T73" fmla="*/ 18 h 240"/>
                <a:gd name="T74" fmla="*/ 269 w 361"/>
                <a:gd name="T75" fmla="*/ 13 h 240"/>
                <a:gd name="T76" fmla="*/ 240 w 361"/>
                <a:gd name="T77" fmla="*/ 25 h 240"/>
                <a:gd name="T78" fmla="*/ 197 w 361"/>
                <a:gd name="T79" fmla="*/ 135 h 240"/>
                <a:gd name="T80" fmla="*/ 181 w 361"/>
                <a:gd name="T81" fmla="*/ 125 h 240"/>
                <a:gd name="T82" fmla="*/ 192 w 361"/>
                <a:gd name="T83" fmla="*/ 81 h 240"/>
                <a:gd name="T84" fmla="*/ 216 w 361"/>
                <a:gd name="T85" fmla="*/ 150 h 240"/>
                <a:gd name="T86" fmla="*/ 265 w 361"/>
                <a:gd name="T87" fmla="*/ 169 h 240"/>
                <a:gd name="T88" fmla="*/ 210 w 361"/>
                <a:gd name="T89" fmla="*/ 149 h 240"/>
                <a:gd name="T90" fmla="*/ 176 w 361"/>
                <a:gd name="T91" fmla="*/ 179 h 240"/>
                <a:gd name="T92" fmla="*/ 197 w 361"/>
                <a:gd name="T93" fmla="*/ 202 h 240"/>
                <a:gd name="T94" fmla="*/ 166 w 361"/>
                <a:gd name="T95" fmla="*/ 209 h 240"/>
                <a:gd name="T96" fmla="*/ 90 w 361"/>
                <a:gd name="T97" fmla="*/ 62 h 240"/>
                <a:gd name="T98" fmla="*/ 95 w 361"/>
                <a:gd name="T99" fmla="*/ 81 h 240"/>
                <a:gd name="T100" fmla="*/ 48 w 361"/>
                <a:gd name="T101" fmla="*/ 66 h 240"/>
                <a:gd name="T102" fmla="*/ 73 w 361"/>
                <a:gd name="T103" fmla="*/ 63 h 240"/>
                <a:gd name="T104" fmla="*/ 80 w 361"/>
                <a:gd name="T105" fmla="*/ 105 h 240"/>
                <a:gd name="T106" fmla="*/ 52 w 361"/>
                <a:gd name="T107" fmla="*/ 86 h 240"/>
                <a:gd name="T108" fmla="*/ 12 w 361"/>
                <a:gd name="T109" fmla="*/ 108 h 240"/>
                <a:gd name="T110" fmla="*/ 27 w 361"/>
                <a:gd name="T111" fmla="*/ 86 h 240"/>
                <a:gd name="T112" fmla="*/ 50 w 361"/>
                <a:gd name="T113" fmla="*/ 99 h 240"/>
                <a:gd name="T114" fmla="*/ 74 w 361"/>
                <a:gd name="T115" fmla="*/ 204 h 240"/>
                <a:gd name="T116" fmla="*/ 65 w 361"/>
                <a:gd name="T117" fmla="*/ 204 h 240"/>
                <a:gd name="T118" fmla="*/ 69 w 361"/>
                <a:gd name="T119" fmla="*/ 19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" h="240">
                  <a:moveTo>
                    <a:pt x="83" y="207"/>
                  </a:moveTo>
                  <a:cubicBezTo>
                    <a:pt x="87" y="207"/>
                    <a:pt x="90" y="207"/>
                    <a:pt x="94" y="206"/>
                  </a:cubicBezTo>
                  <a:cubicBezTo>
                    <a:pt x="98" y="206"/>
                    <a:pt x="103" y="206"/>
                    <a:pt x="107" y="205"/>
                  </a:cubicBezTo>
                  <a:cubicBezTo>
                    <a:pt x="112" y="205"/>
                    <a:pt x="117" y="204"/>
                    <a:pt x="121" y="204"/>
                  </a:cubicBezTo>
                  <a:cubicBezTo>
                    <a:pt x="126" y="203"/>
                    <a:pt x="130" y="203"/>
                    <a:pt x="135" y="203"/>
                  </a:cubicBezTo>
                  <a:cubicBezTo>
                    <a:pt x="142" y="202"/>
                    <a:pt x="148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5" y="206"/>
                    <a:pt x="156" y="208"/>
                    <a:pt x="157" y="211"/>
                  </a:cubicBezTo>
                  <a:cubicBezTo>
                    <a:pt x="158" y="213"/>
                    <a:pt x="159" y="215"/>
                    <a:pt x="160" y="217"/>
                  </a:cubicBezTo>
                  <a:cubicBezTo>
                    <a:pt x="162" y="220"/>
                    <a:pt x="163" y="223"/>
                    <a:pt x="165" y="225"/>
                  </a:cubicBezTo>
                  <a:cubicBezTo>
                    <a:pt x="166" y="226"/>
                    <a:pt x="167" y="227"/>
                    <a:pt x="168" y="228"/>
                  </a:cubicBezTo>
                  <a:cubicBezTo>
                    <a:pt x="169" y="229"/>
                    <a:pt x="171" y="230"/>
                    <a:pt x="172" y="231"/>
                  </a:cubicBezTo>
                  <a:cubicBezTo>
                    <a:pt x="174" y="233"/>
                    <a:pt x="177" y="234"/>
                    <a:pt x="180" y="236"/>
                  </a:cubicBezTo>
                  <a:cubicBezTo>
                    <a:pt x="183" y="237"/>
                    <a:pt x="187" y="238"/>
                    <a:pt x="190" y="239"/>
                  </a:cubicBezTo>
                  <a:cubicBezTo>
                    <a:pt x="193" y="240"/>
                    <a:pt x="195" y="238"/>
                    <a:pt x="196" y="235"/>
                  </a:cubicBezTo>
                  <a:cubicBezTo>
                    <a:pt x="196" y="235"/>
                    <a:pt x="196" y="234"/>
                    <a:pt x="196" y="234"/>
                  </a:cubicBezTo>
                  <a:cubicBezTo>
                    <a:pt x="196" y="233"/>
                    <a:pt x="197" y="232"/>
                    <a:pt x="197" y="231"/>
                  </a:cubicBezTo>
                  <a:cubicBezTo>
                    <a:pt x="197" y="230"/>
                    <a:pt x="198" y="230"/>
                    <a:pt x="198" y="229"/>
                  </a:cubicBezTo>
                  <a:cubicBezTo>
                    <a:pt x="198" y="227"/>
                    <a:pt x="199" y="226"/>
                    <a:pt x="199" y="225"/>
                  </a:cubicBezTo>
                  <a:cubicBezTo>
                    <a:pt x="200" y="221"/>
                    <a:pt x="201" y="218"/>
                    <a:pt x="202" y="214"/>
                  </a:cubicBezTo>
                  <a:cubicBezTo>
                    <a:pt x="203" y="211"/>
                    <a:pt x="205" y="207"/>
                    <a:pt x="206" y="204"/>
                  </a:cubicBezTo>
                  <a:cubicBezTo>
                    <a:pt x="207" y="201"/>
                    <a:pt x="208" y="198"/>
                    <a:pt x="209" y="195"/>
                  </a:cubicBezTo>
                  <a:cubicBezTo>
                    <a:pt x="210" y="191"/>
                    <a:pt x="212" y="187"/>
                    <a:pt x="213" y="183"/>
                  </a:cubicBezTo>
                  <a:cubicBezTo>
                    <a:pt x="213" y="183"/>
                    <a:pt x="214" y="182"/>
                    <a:pt x="214" y="181"/>
                  </a:cubicBezTo>
                  <a:cubicBezTo>
                    <a:pt x="214" y="181"/>
                    <a:pt x="214" y="181"/>
                    <a:pt x="214" y="180"/>
                  </a:cubicBezTo>
                  <a:cubicBezTo>
                    <a:pt x="215" y="181"/>
                    <a:pt x="216" y="182"/>
                    <a:pt x="217" y="183"/>
                  </a:cubicBezTo>
                  <a:cubicBezTo>
                    <a:pt x="220" y="185"/>
                    <a:pt x="222" y="187"/>
                    <a:pt x="226" y="188"/>
                  </a:cubicBezTo>
                  <a:cubicBezTo>
                    <a:pt x="227" y="189"/>
                    <a:pt x="229" y="189"/>
                    <a:pt x="231" y="190"/>
                  </a:cubicBezTo>
                  <a:cubicBezTo>
                    <a:pt x="233" y="190"/>
                    <a:pt x="235" y="190"/>
                    <a:pt x="237" y="190"/>
                  </a:cubicBezTo>
                  <a:cubicBezTo>
                    <a:pt x="240" y="191"/>
                    <a:pt x="244" y="190"/>
                    <a:pt x="247" y="189"/>
                  </a:cubicBezTo>
                  <a:cubicBezTo>
                    <a:pt x="251" y="188"/>
                    <a:pt x="254" y="187"/>
                    <a:pt x="257" y="185"/>
                  </a:cubicBezTo>
                  <a:cubicBezTo>
                    <a:pt x="264" y="182"/>
                    <a:pt x="269" y="177"/>
                    <a:pt x="275" y="173"/>
                  </a:cubicBezTo>
                  <a:cubicBezTo>
                    <a:pt x="275" y="172"/>
                    <a:pt x="275" y="172"/>
                    <a:pt x="276" y="172"/>
                  </a:cubicBezTo>
                  <a:cubicBezTo>
                    <a:pt x="276" y="172"/>
                    <a:pt x="276" y="172"/>
                    <a:pt x="277" y="172"/>
                  </a:cubicBezTo>
                  <a:cubicBezTo>
                    <a:pt x="283" y="175"/>
                    <a:pt x="290" y="177"/>
                    <a:pt x="297" y="178"/>
                  </a:cubicBezTo>
                  <a:cubicBezTo>
                    <a:pt x="304" y="179"/>
                    <a:pt x="311" y="178"/>
                    <a:pt x="317" y="176"/>
                  </a:cubicBezTo>
                  <a:cubicBezTo>
                    <a:pt x="320" y="175"/>
                    <a:pt x="323" y="174"/>
                    <a:pt x="326" y="172"/>
                  </a:cubicBezTo>
                  <a:cubicBezTo>
                    <a:pt x="329" y="170"/>
                    <a:pt x="331" y="167"/>
                    <a:pt x="333" y="165"/>
                  </a:cubicBezTo>
                  <a:cubicBezTo>
                    <a:pt x="334" y="163"/>
                    <a:pt x="335" y="162"/>
                    <a:pt x="336" y="160"/>
                  </a:cubicBezTo>
                  <a:cubicBezTo>
                    <a:pt x="336" y="159"/>
                    <a:pt x="337" y="157"/>
                    <a:pt x="338" y="156"/>
                  </a:cubicBezTo>
                  <a:cubicBezTo>
                    <a:pt x="339" y="153"/>
                    <a:pt x="339" y="150"/>
                    <a:pt x="340" y="146"/>
                  </a:cubicBezTo>
                  <a:cubicBezTo>
                    <a:pt x="340" y="143"/>
                    <a:pt x="340" y="140"/>
                    <a:pt x="340" y="136"/>
                  </a:cubicBezTo>
                  <a:cubicBezTo>
                    <a:pt x="340" y="132"/>
                    <a:pt x="339" y="129"/>
                    <a:pt x="339" y="125"/>
                  </a:cubicBezTo>
                  <a:cubicBezTo>
                    <a:pt x="338" y="123"/>
                    <a:pt x="338" y="121"/>
                    <a:pt x="337" y="119"/>
                  </a:cubicBezTo>
                  <a:cubicBezTo>
                    <a:pt x="338" y="119"/>
                    <a:pt x="338" y="119"/>
                    <a:pt x="338" y="118"/>
                  </a:cubicBezTo>
                  <a:cubicBezTo>
                    <a:pt x="342" y="115"/>
                    <a:pt x="346" y="111"/>
                    <a:pt x="350" y="107"/>
                  </a:cubicBezTo>
                  <a:cubicBezTo>
                    <a:pt x="353" y="103"/>
                    <a:pt x="356" y="99"/>
                    <a:pt x="358" y="94"/>
                  </a:cubicBezTo>
                  <a:cubicBezTo>
                    <a:pt x="358" y="92"/>
                    <a:pt x="359" y="90"/>
                    <a:pt x="360" y="88"/>
                  </a:cubicBezTo>
                  <a:cubicBezTo>
                    <a:pt x="360" y="86"/>
                    <a:pt x="361" y="83"/>
                    <a:pt x="361" y="81"/>
                  </a:cubicBezTo>
                  <a:cubicBezTo>
                    <a:pt x="361" y="79"/>
                    <a:pt x="361" y="77"/>
                    <a:pt x="360" y="75"/>
                  </a:cubicBezTo>
                  <a:cubicBezTo>
                    <a:pt x="360" y="73"/>
                    <a:pt x="359" y="71"/>
                    <a:pt x="358" y="68"/>
                  </a:cubicBezTo>
                  <a:cubicBezTo>
                    <a:pt x="357" y="64"/>
                    <a:pt x="354" y="60"/>
                    <a:pt x="351" y="57"/>
                  </a:cubicBezTo>
                  <a:cubicBezTo>
                    <a:pt x="347" y="53"/>
                    <a:pt x="343" y="51"/>
                    <a:pt x="339" y="48"/>
                  </a:cubicBezTo>
                  <a:cubicBezTo>
                    <a:pt x="335" y="46"/>
                    <a:pt x="329" y="44"/>
                    <a:pt x="324" y="42"/>
                  </a:cubicBezTo>
                  <a:cubicBezTo>
                    <a:pt x="323" y="42"/>
                    <a:pt x="322" y="41"/>
                    <a:pt x="320" y="41"/>
                  </a:cubicBezTo>
                  <a:cubicBezTo>
                    <a:pt x="320" y="38"/>
                    <a:pt x="319" y="35"/>
                    <a:pt x="318" y="32"/>
                  </a:cubicBezTo>
                  <a:cubicBezTo>
                    <a:pt x="318" y="29"/>
                    <a:pt x="316" y="26"/>
                    <a:pt x="315" y="23"/>
                  </a:cubicBezTo>
                  <a:cubicBezTo>
                    <a:pt x="314" y="20"/>
                    <a:pt x="312" y="17"/>
                    <a:pt x="310" y="14"/>
                  </a:cubicBezTo>
                  <a:cubicBezTo>
                    <a:pt x="306" y="9"/>
                    <a:pt x="302" y="5"/>
                    <a:pt x="296" y="3"/>
                  </a:cubicBezTo>
                  <a:cubicBezTo>
                    <a:pt x="294" y="2"/>
                    <a:pt x="291" y="1"/>
                    <a:pt x="287" y="1"/>
                  </a:cubicBezTo>
                  <a:cubicBezTo>
                    <a:pt x="284" y="0"/>
                    <a:pt x="280" y="0"/>
                    <a:pt x="276" y="1"/>
                  </a:cubicBezTo>
                  <a:cubicBezTo>
                    <a:pt x="270" y="2"/>
                    <a:pt x="263" y="6"/>
                    <a:pt x="257" y="9"/>
                  </a:cubicBezTo>
                  <a:cubicBezTo>
                    <a:pt x="254" y="11"/>
                    <a:pt x="252" y="14"/>
                    <a:pt x="249" y="16"/>
                  </a:cubicBezTo>
                  <a:cubicBezTo>
                    <a:pt x="248" y="16"/>
                    <a:pt x="248" y="17"/>
                    <a:pt x="247" y="18"/>
                  </a:cubicBezTo>
                  <a:cubicBezTo>
                    <a:pt x="245" y="17"/>
                    <a:pt x="244" y="17"/>
                    <a:pt x="242" y="16"/>
                  </a:cubicBezTo>
                  <a:cubicBezTo>
                    <a:pt x="236" y="14"/>
                    <a:pt x="229" y="13"/>
                    <a:pt x="221" y="13"/>
                  </a:cubicBezTo>
                  <a:cubicBezTo>
                    <a:pt x="214" y="12"/>
                    <a:pt x="207" y="14"/>
                    <a:pt x="201" y="18"/>
                  </a:cubicBezTo>
                  <a:cubicBezTo>
                    <a:pt x="198" y="20"/>
                    <a:pt x="196" y="22"/>
                    <a:pt x="194" y="25"/>
                  </a:cubicBezTo>
                  <a:cubicBezTo>
                    <a:pt x="191" y="27"/>
                    <a:pt x="190" y="31"/>
                    <a:pt x="188" y="34"/>
                  </a:cubicBezTo>
                  <a:cubicBezTo>
                    <a:pt x="184" y="44"/>
                    <a:pt x="185" y="56"/>
                    <a:pt x="187" y="67"/>
                  </a:cubicBezTo>
                  <a:cubicBezTo>
                    <a:pt x="188" y="68"/>
                    <a:pt x="188" y="69"/>
                    <a:pt x="188" y="70"/>
                  </a:cubicBezTo>
                  <a:cubicBezTo>
                    <a:pt x="184" y="74"/>
                    <a:pt x="180" y="77"/>
                    <a:pt x="177" y="81"/>
                  </a:cubicBezTo>
                  <a:cubicBezTo>
                    <a:pt x="172" y="88"/>
                    <a:pt x="167" y="95"/>
                    <a:pt x="166" y="103"/>
                  </a:cubicBezTo>
                  <a:cubicBezTo>
                    <a:pt x="166" y="105"/>
                    <a:pt x="165" y="107"/>
                    <a:pt x="165" y="109"/>
                  </a:cubicBezTo>
                  <a:cubicBezTo>
                    <a:pt x="165" y="111"/>
                    <a:pt x="166" y="113"/>
                    <a:pt x="166" y="115"/>
                  </a:cubicBezTo>
                  <a:cubicBezTo>
                    <a:pt x="166" y="115"/>
                    <a:pt x="166" y="115"/>
                    <a:pt x="166" y="116"/>
                  </a:cubicBezTo>
                  <a:cubicBezTo>
                    <a:pt x="166" y="117"/>
                    <a:pt x="167" y="118"/>
                    <a:pt x="167" y="119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8" y="120"/>
                    <a:pt x="168" y="121"/>
                    <a:pt x="168" y="121"/>
                  </a:cubicBezTo>
                  <a:cubicBezTo>
                    <a:pt x="169" y="122"/>
                    <a:pt x="169" y="124"/>
                    <a:pt x="170" y="125"/>
                  </a:cubicBezTo>
                  <a:cubicBezTo>
                    <a:pt x="172" y="128"/>
                    <a:pt x="174" y="131"/>
                    <a:pt x="177" y="134"/>
                  </a:cubicBezTo>
                  <a:cubicBezTo>
                    <a:pt x="180" y="137"/>
                    <a:pt x="184" y="139"/>
                    <a:pt x="187" y="141"/>
                  </a:cubicBezTo>
                  <a:cubicBezTo>
                    <a:pt x="191" y="143"/>
                    <a:pt x="195" y="144"/>
                    <a:pt x="198" y="146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9" y="146"/>
                    <a:pt x="199" y="146"/>
                    <a:pt x="200" y="146"/>
                  </a:cubicBezTo>
                  <a:cubicBezTo>
                    <a:pt x="200" y="149"/>
                    <a:pt x="200" y="151"/>
                    <a:pt x="201" y="154"/>
                  </a:cubicBezTo>
                  <a:cubicBezTo>
                    <a:pt x="202" y="156"/>
                    <a:pt x="202" y="159"/>
                    <a:pt x="203" y="161"/>
                  </a:cubicBezTo>
                  <a:cubicBezTo>
                    <a:pt x="203" y="162"/>
                    <a:pt x="204" y="164"/>
                    <a:pt x="204" y="165"/>
                  </a:cubicBezTo>
                  <a:cubicBezTo>
                    <a:pt x="205" y="166"/>
                    <a:pt x="205" y="167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7" y="170"/>
                    <a:pt x="207" y="172"/>
                    <a:pt x="208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4" y="172"/>
                    <a:pt x="200" y="171"/>
                    <a:pt x="195" y="170"/>
                  </a:cubicBezTo>
                  <a:cubicBezTo>
                    <a:pt x="193" y="169"/>
                    <a:pt x="190" y="169"/>
                    <a:pt x="188" y="169"/>
                  </a:cubicBezTo>
                  <a:cubicBezTo>
                    <a:pt x="185" y="169"/>
                    <a:pt x="183" y="169"/>
                    <a:pt x="181" y="169"/>
                  </a:cubicBezTo>
                  <a:cubicBezTo>
                    <a:pt x="179" y="169"/>
                    <a:pt x="178" y="169"/>
                    <a:pt x="176" y="169"/>
                  </a:cubicBezTo>
                  <a:cubicBezTo>
                    <a:pt x="176" y="170"/>
                    <a:pt x="175" y="170"/>
                    <a:pt x="175" y="170"/>
                  </a:cubicBezTo>
                  <a:cubicBezTo>
                    <a:pt x="174" y="170"/>
                    <a:pt x="172" y="171"/>
                    <a:pt x="171" y="171"/>
                  </a:cubicBezTo>
                  <a:cubicBezTo>
                    <a:pt x="169" y="172"/>
                    <a:pt x="167" y="174"/>
                    <a:pt x="165" y="176"/>
                  </a:cubicBezTo>
                  <a:cubicBezTo>
                    <a:pt x="163" y="178"/>
                    <a:pt x="161" y="180"/>
                    <a:pt x="160" y="182"/>
                  </a:cubicBezTo>
                  <a:cubicBezTo>
                    <a:pt x="159" y="183"/>
                    <a:pt x="159" y="184"/>
                    <a:pt x="158" y="185"/>
                  </a:cubicBezTo>
                  <a:cubicBezTo>
                    <a:pt x="158" y="186"/>
                    <a:pt x="157" y="187"/>
                    <a:pt x="157" y="187"/>
                  </a:cubicBezTo>
                  <a:cubicBezTo>
                    <a:pt x="157" y="188"/>
                    <a:pt x="157" y="188"/>
                    <a:pt x="157" y="189"/>
                  </a:cubicBezTo>
                  <a:cubicBezTo>
                    <a:pt x="156" y="190"/>
                    <a:pt x="156" y="191"/>
                    <a:pt x="156" y="192"/>
                  </a:cubicBezTo>
                  <a:cubicBezTo>
                    <a:pt x="152" y="192"/>
                    <a:pt x="148" y="193"/>
                    <a:pt x="144" y="193"/>
                  </a:cubicBezTo>
                  <a:cubicBezTo>
                    <a:pt x="139" y="193"/>
                    <a:pt x="134" y="194"/>
                    <a:pt x="129" y="194"/>
                  </a:cubicBezTo>
                  <a:cubicBezTo>
                    <a:pt x="125" y="194"/>
                    <a:pt x="120" y="195"/>
                    <a:pt x="115" y="195"/>
                  </a:cubicBezTo>
                  <a:cubicBezTo>
                    <a:pt x="111" y="195"/>
                    <a:pt x="106" y="196"/>
                    <a:pt x="101" y="196"/>
                  </a:cubicBezTo>
                  <a:cubicBezTo>
                    <a:pt x="98" y="197"/>
                    <a:pt x="95" y="197"/>
                    <a:pt x="91" y="197"/>
                  </a:cubicBezTo>
                  <a:cubicBezTo>
                    <a:pt x="88" y="197"/>
                    <a:pt x="85" y="198"/>
                    <a:pt x="82" y="198"/>
                  </a:cubicBezTo>
                  <a:cubicBezTo>
                    <a:pt x="82" y="197"/>
                    <a:pt x="81" y="197"/>
                    <a:pt x="81" y="196"/>
                  </a:cubicBezTo>
                  <a:cubicBezTo>
                    <a:pt x="80" y="196"/>
                    <a:pt x="80" y="195"/>
                    <a:pt x="79" y="194"/>
                  </a:cubicBezTo>
                  <a:cubicBezTo>
                    <a:pt x="78" y="193"/>
                    <a:pt x="78" y="193"/>
                    <a:pt x="77" y="192"/>
                  </a:cubicBezTo>
                  <a:cubicBezTo>
                    <a:pt x="76" y="192"/>
                    <a:pt x="75" y="191"/>
                    <a:pt x="74" y="191"/>
                  </a:cubicBezTo>
                  <a:cubicBezTo>
                    <a:pt x="73" y="190"/>
                    <a:pt x="72" y="190"/>
                    <a:pt x="72" y="190"/>
                  </a:cubicBezTo>
                  <a:cubicBezTo>
                    <a:pt x="71" y="190"/>
                    <a:pt x="70" y="190"/>
                    <a:pt x="69" y="190"/>
                  </a:cubicBezTo>
                  <a:cubicBezTo>
                    <a:pt x="67" y="185"/>
                    <a:pt x="66" y="181"/>
                    <a:pt x="64" y="176"/>
                  </a:cubicBezTo>
                  <a:cubicBezTo>
                    <a:pt x="62" y="172"/>
                    <a:pt x="60" y="167"/>
                    <a:pt x="58" y="163"/>
                  </a:cubicBezTo>
                  <a:cubicBezTo>
                    <a:pt x="56" y="158"/>
                    <a:pt x="54" y="154"/>
                    <a:pt x="52" y="149"/>
                  </a:cubicBezTo>
                  <a:cubicBezTo>
                    <a:pt x="50" y="145"/>
                    <a:pt x="47" y="140"/>
                    <a:pt x="45" y="136"/>
                  </a:cubicBezTo>
                  <a:cubicBezTo>
                    <a:pt x="44" y="132"/>
                    <a:pt x="42" y="128"/>
                    <a:pt x="40" y="125"/>
                  </a:cubicBezTo>
                  <a:cubicBezTo>
                    <a:pt x="39" y="122"/>
                    <a:pt x="38" y="120"/>
                    <a:pt x="36" y="117"/>
                  </a:cubicBezTo>
                  <a:cubicBezTo>
                    <a:pt x="38" y="117"/>
                    <a:pt x="39" y="116"/>
                    <a:pt x="40" y="116"/>
                  </a:cubicBezTo>
                  <a:cubicBezTo>
                    <a:pt x="44" y="114"/>
                    <a:pt x="48" y="112"/>
                    <a:pt x="52" y="110"/>
                  </a:cubicBezTo>
                  <a:cubicBezTo>
                    <a:pt x="52" y="109"/>
                    <a:pt x="53" y="109"/>
                    <a:pt x="53" y="108"/>
                  </a:cubicBezTo>
                  <a:cubicBezTo>
                    <a:pt x="54" y="108"/>
                    <a:pt x="55" y="108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3" y="111"/>
                    <a:pt x="65" y="112"/>
                    <a:pt x="68" y="112"/>
                  </a:cubicBezTo>
                  <a:cubicBezTo>
                    <a:pt x="72" y="114"/>
                    <a:pt x="77" y="114"/>
                    <a:pt x="82" y="115"/>
                  </a:cubicBezTo>
                  <a:cubicBezTo>
                    <a:pt x="84" y="115"/>
                    <a:pt x="87" y="114"/>
                    <a:pt x="89" y="114"/>
                  </a:cubicBezTo>
                  <a:cubicBezTo>
                    <a:pt x="91" y="113"/>
                    <a:pt x="93" y="113"/>
                    <a:pt x="95" y="112"/>
                  </a:cubicBezTo>
                  <a:cubicBezTo>
                    <a:pt x="96" y="111"/>
                    <a:pt x="97" y="111"/>
                    <a:pt x="98" y="111"/>
                  </a:cubicBezTo>
                  <a:cubicBezTo>
                    <a:pt x="99" y="110"/>
                    <a:pt x="99" y="109"/>
                    <a:pt x="100" y="108"/>
                  </a:cubicBezTo>
                  <a:cubicBezTo>
                    <a:pt x="101" y="106"/>
                    <a:pt x="101" y="104"/>
                    <a:pt x="100" y="102"/>
                  </a:cubicBezTo>
                  <a:cubicBezTo>
                    <a:pt x="99" y="100"/>
                    <a:pt x="99" y="98"/>
                    <a:pt x="98" y="96"/>
                  </a:cubicBezTo>
                  <a:cubicBezTo>
                    <a:pt x="98" y="95"/>
                    <a:pt x="97" y="94"/>
                    <a:pt x="97" y="93"/>
                  </a:cubicBezTo>
                  <a:cubicBezTo>
                    <a:pt x="98" y="92"/>
                    <a:pt x="99" y="91"/>
                    <a:pt x="100" y="90"/>
                  </a:cubicBezTo>
                  <a:cubicBezTo>
                    <a:pt x="101" y="89"/>
                    <a:pt x="102" y="88"/>
                    <a:pt x="103" y="87"/>
                  </a:cubicBezTo>
                  <a:cubicBezTo>
                    <a:pt x="104" y="86"/>
                    <a:pt x="104" y="85"/>
                    <a:pt x="105" y="84"/>
                  </a:cubicBezTo>
                  <a:cubicBezTo>
                    <a:pt x="105" y="83"/>
                    <a:pt x="105" y="82"/>
                    <a:pt x="106" y="81"/>
                  </a:cubicBezTo>
                  <a:cubicBezTo>
                    <a:pt x="106" y="78"/>
                    <a:pt x="106" y="76"/>
                    <a:pt x="106" y="74"/>
                  </a:cubicBezTo>
                  <a:cubicBezTo>
                    <a:pt x="106" y="71"/>
                    <a:pt x="106" y="69"/>
                    <a:pt x="105" y="67"/>
                  </a:cubicBezTo>
                  <a:cubicBezTo>
                    <a:pt x="104" y="65"/>
                    <a:pt x="103" y="63"/>
                    <a:pt x="102" y="61"/>
                  </a:cubicBezTo>
                  <a:cubicBezTo>
                    <a:pt x="101" y="59"/>
                    <a:pt x="99" y="56"/>
                    <a:pt x="96" y="55"/>
                  </a:cubicBezTo>
                  <a:cubicBezTo>
                    <a:pt x="95" y="54"/>
                    <a:pt x="94" y="53"/>
                    <a:pt x="93" y="53"/>
                  </a:cubicBezTo>
                  <a:cubicBezTo>
                    <a:pt x="92" y="52"/>
                    <a:pt x="91" y="52"/>
                    <a:pt x="90" y="51"/>
                  </a:cubicBezTo>
                  <a:cubicBezTo>
                    <a:pt x="89" y="51"/>
                    <a:pt x="87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8" y="52"/>
                    <a:pt x="77" y="50"/>
                    <a:pt x="76" y="49"/>
                  </a:cubicBezTo>
                  <a:cubicBezTo>
                    <a:pt x="75" y="47"/>
                    <a:pt x="75" y="46"/>
                    <a:pt x="74" y="45"/>
                  </a:cubicBezTo>
                  <a:cubicBezTo>
                    <a:pt x="73" y="45"/>
                    <a:pt x="73" y="44"/>
                    <a:pt x="73" y="44"/>
                  </a:cubicBezTo>
                  <a:cubicBezTo>
                    <a:pt x="72" y="43"/>
                    <a:pt x="72" y="43"/>
                    <a:pt x="71" y="43"/>
                  </a:cubicBezTo>
                  <a:cubicBezTo>
                    <a:pt x="70" y="42"/>
                    <a:pt x="69" y="42"/>
                    <a:pt x="68" y="42"/>
                  </a:cubicBezTo>
                  <a:cubicBezTo>
                    <a:pt x="66" y="42"/>
                    <a:pt x="65" y="42"/>
                    <a:pt x="64" y="42"/>
                  </a:cubicBezTo>
                  <a:cubicBezTo>
                    <a:pt x="61" y="43"/>
                    <a:pt x="59" y="44"/>
                    <a:pt x="57" y="45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0" y="50"/>
                    <a:pt x="48" y="52"/>
                    <a:pt x="46" y="53"/>
                  </a:cubicBezTo>
                  <a:cubicBezTo>
                    <a:pt x="44" y="55"/>
                    <a:pt x="42" y="57"/>
                    <a:pt x="41" y="59"/>
                  </a:cubicBezTo>
                  <a:cubicBezTo>
                    <a:pt x="40" y="61"/>
                    <a:pt x="39" y="62"/>
                    <a:pt x="39" y="64"/>
                  </a:cubicBezTo>
                  <a:cubicBezTo>
                    <a:pt x="38" y="65"/>
                    <a:pt x="38" y="65"/>
                    <a:pt x="38" y="66"/>
                  </a:cubicBezTo>
                  <a:cubicBezTo>
                    <a:pt x="38" y="67"/>
                    <a:pt x="38" y="68"/>
                    <a:pt x="37" y="69"/>
                  </a:cubicBezTo>
                  <a:cubicBezTo>
                    <a:pt x="37" y="70"/>
                    <a:pt x="37" y="71"/>
                    <a:pt x="37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6" y="72"/>
                    <a:pt x="36" y="72"/>
                    <a:pt x="35" y="72"/>
                  </a:cubicBezTo>
                  <a:cubicBezTo>
                    <a:pt x="31" y="74"/>
                    <a:pt x="26" y="76"/>
                    <a:pt x="22" y="78"/>
                  </a:cubicBezTo>
                  <a:cubicBezTo>
                    <a:pt x="18" y="80"/>
                    <a:pt x="14" y="82"/>
                    <a:pt x="11" y="84"/>
                  </a:cubicBezTo>
                  <a:cubicBezTo>
                    <a:pt x="9" y="86"/>
                    <a:pt x="7" y="87"/>
                    <a:pt x="5" y="89"/>
                  </a:cubicBezTo>
                  <a:cubicBezTo>
                    <a:pt x="3" y="90"/>
                    <a:pt x="2" y="92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0" y="100"/>
                    <a:pt x="0" y="104"/>
                    <a:pt x="1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5" y="115"/>
                    <a:pt x="6" y="116"/>
                    <a:pt x="7" y="116"/>
                  </a:cubicBezTo>
                  <a:cubicBezTo>
                    <a:pt x="8" y="117"/>
                    <a:pt x="9" y="118"/>
                    <a:pt x="10" y="119"/>
                  </a:cubicBezTo>
                  <a:cubicBezTo>
                    <a:pt x="11" y="119"/>
                    <a:pt x="13" y="120"/>
                    <a:pt x="14" y="120"/>
                  </a:cubicBezTo>
                  <a:cubicBezTo>
                    <a:pt x="14" y="120"/>
                    <a:pt x="15" y="121"/>
                    <a:pt x="16" y="121"/>
                  </a:cubicBezTo>
                  <a:cubicBezTo>
                    <a:pt x="18" y="121"/>
                    <a:pt x="21" y="121"/>
                    <a:pt x="23" y="121"/>
                  </a:cubicBezTo>
                  <a:cubicBezTo>
                    <a:pt x="24" y="121"/>
                    <a:pt x="26" y="121"/>
                    <a:pt x="27" y="121"/>
                  </a:cubicBezTo>
                  <a:cubicBezTo>
                    <a:pt x="29" y="123"/>
                    <a:pt x="30" y="125"/>
                    <a:pt x="31" y="128"/>
                  </a:cubicBezTo>
                  <a:cubicBezTo>
                    <a:pt x="32" y="130"/>
                    <a:pt x="34" y="133"/>
                    <a:pt x="35" y="136"/>
                  </a:cubicBezTo>
                  <a:cubicBezTo>
                    <a:pt x="38" y="142"/>
                    <a:pt x="41" y="147"/>
                    <a:pt x="43" y="153"/>
                  </a:cubicBezTo>
                  <a:cubicBezTo>
                    <a:pt x="46" y="159"/>
                    <a:pt x="49" y="166"/>
                    <a:pt x="52" y="172"/>
                  </a:cubicBezTo>
                  <a:cubicBezTo>
                    <a:pt x="55" y="179"/>
                    <a:pt x="58" y="186"/>
                    <a:pt x="61" y="193"/>
                  </a:cubicBezTo>
                  <a:cubicBezTo>
                    <a:pt x="60" y="194"/>
                    <a:pt x="59" y="194"/>
                    <a:pt x="59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7"/>
                    <a:pt x="57" y="198"/>
                    <a:pt x="56" y="198"/>
                  </a:cubicBezTo>
                  <a:cubicBezTo>
                    <a:pt x="56" y="199"/>
                    <a:pt x="56" y="199"/>
                    <a:pt x="56" y="200"/>
                  </a:cubicBezTo>
                  <a:cubicBezTo>
                    <a:pt x="56" y="200"/>
                    <a:pt x="56" y="201"/>
                    <a:pt x="56" y="201"/>
                  </a:cubicBezTo>
                  <a:cubicBezTo>
                    <a:pt x="55" y="202"/>
                    <a:pt x="55" y="204"/>
                    <a:pt x="56" y="206"/>
                  </a:cubicBezTo>
                  <a:cubicBezTo>
                    <a:pt x="56" y="207"/>
                    <a:pt x="57" y="208"/>
                    <a:pt x="57" y="210"/>
                  </a:cubicBezTo>
                  <a:cubicBezTo>
                    <a:pt x="58" y="210"/>
                    <a:pt x="58" y="211"/>
                    <a:pt x="59" y="212"/>
                  </a:cubicBezTo>
                  <a:cubicBezTo>
                    <a:pt x="60" y="213"/>
                    <a:pt x="61" y="213"/>
                    <a:pt x="62" y="214"/>
                  </a:cubicBezTo>
                  <a:cubicBezTo>
                    <a:pt x="62" y="214"/>
                    <a:pt x="63" y="215"/>
                    <a:pt x="63" y="215"/>
                  </a:cubicBezTo>
                  <a:cubicBezTo>
                    <a:pt x="64" y="215"/>
                    <a:pt x="65" y="216"/>
                    <a:pt x="66" y="216"/>
                  </a:cubicBezTo>
                  <a:cubicBezTo>
                    <a:pt x="67" y="216"/>
                    <a:pt x="68" y="216"/>
                    <a:pt x="68" y="216"/>
                  </a:cubicBezTo>
                  <a:cubicBezTo>
                    <a:pt x="69" y="216"/>
                    <a:pt x="70" y="216"/>
                    <a:pt x="71" y="216"/>
                  </a:cubicBezTo>
                  <a:cubicBezTo>
                    <a:pt x="72" y="216"/>
                    <a:pt x="73" y="215"/>
                    <a:pt x="74" y="215"/>
                  </a:cubicBezTo>
                  <a:cubicBezTo>
                    <a:pt x="77" y="214"/>
                    <a:pt x="79" y="213"/>
                    <a:pt x="80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8"/>
                    <a:pt x="83" y="208"/>
                    <a:pt x="83" y="207"/>
                  </a:cubicBezTo>
                  <a:close/>
                  <a:moveTo>
                    <a:pt x="208" y="139"/>
                  </a:moveTo>
                  <a:cubicBezTo>
                    <a:pt x="208" y="133"/>
                    <a:pt x="208" y="127"/>
                    <a:pt x="209" y="120"/>
                  </a:cubicBezTo>
                  <a:cubicBezTo>
                    <a:pt x="209" y="119"/>
                    <a:pt x="209" y="117"/>
                    <a:pt x="209" y="115"/>
                  </a:cubicBezTo>
                  <a:cubicBezTo>
                    <a:pt x="214" y="122"/>
                    <a:pt x="219" y="128"/>
                    <a:pt x="225" y="134"/>
                  </a:cubicBezTo>
                  <a:cubicBezTo>
                    <a:pt x="227" y="137"/>
                    <a:pt x="230" y="139"/>
                    <a:pt x="233" y="142"/>
                  </a:cubicBezTo>
                  <a:cubicBezTo>
                    <a:pt x="230" y="142"/>
                    <a:pt x="227" y="142"/>
                    <a:pt x="225" y="142"/>
                  </a:cubicBezTo>
                  <a:cubicBezTo>
                    <a:pt x="219" y="141"/>
                    <a:pt x="214" y="140"/>
                    <a:pt x="208" y="139"/>
                  </a:cubicBezTo>
                  <a:close/>
                  <a:moveTo>
                    <a:pt x="226" y="122"/>
                  </a:moveTo>
                  <a:cubicBezTo>
                    <a:pt x="221" y="115"/>
                    <a:pt x="216" y="109"/>
                    <a:pt x="212" y="102"/>
                  </a:cubicBezTo>
                  <a:cubicBezTo>
                    <a:pt x="214" y="94"/>
                    <a:pt x="216" y="86"/>
                    <a:pt x="219" y="79"/>
                  </a:cubicBezTo>
                  <a:cubicBezTo>
                    <a:pt x="221" y="72"/>
                    <a:pt x="224" y="65"/>
                    <a:pt x="228" y="58"/>
                  </a:cubicBezTo>
                  <a:cubicBezTo>
                    <a:pt x="239" y="54"/>
                    <a:pt x="250" y="51"/>
                    <a:pt x="261" y="49"/>
                  </a:cubicBezTo>
                  <a:cubicBezTo>
                    <a:pt x="266" y="48"/>
                    <a:pt x="272" y="48"/>
                    <a:pt x="278" y="47"/>
                  </a:cubicBezTo>
                  <a:cubicBezTo>
                    <a:pt x="285" y="54"/>
                    <a:pt x="293" y="61"/>
                    <a:pt x="299" y="69"/>
                  </a:cubicBezTo>
                  <a:cubicBezTo>
                    <a:pt x="303" y="73"/>
                    <a:pt x="307" y="78"/>
                    <a:pt x="310" y="83"/>
                  </a:cubicBezTo>
                  <a:cubicBezTo>
                    <a:pt x="308" y="93"/>
                    <a:pt x="306" y="103"/>
                    <a:pt x="302" y="112"/>
                  </a:cubicBezTo>
                  <a:cubicBezTo>
                    <a:pt x="299" y="119"/>
                    <a:pt x="296" y="126"/>
                    <a:pt x="293" y="133"/>
                  </a:cubicBezTo>
                  <a:cubicBezTo>
                    <a:pt x="284" y="136"/>
                    <a:pt x="275" y="138"/>
                    <a:pt x="266" y="140"/>
                  </a:cubicBezTo>
                  <a:cubicBezTo>
                    <a:pt x="259" y="141"/>
                    <a:pt x="253" y="142"/>
                    <a:pt x="246" y="142"/>
                  </a:cubicBezTo>
                  <a:cubicBezTo>
                    <a:pt x="239" y="136"/>
                    <a:pt x="233" y="129"/>
                    <a:pt x="226" y="122"/>
                  </a:cubicBezTo>
                  <a:close/>
                  <a:moveTo>
                    <a:pt x="205" y="90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4" y="88"/>
                    <a:pt x="204" y="88"/>
                  </a:cubicBezTo>
                  <a:cubicBezTo>
                    <a:pt x="203" y="85"/>
                    <a:pt x="202" y="83"/>
                    <a:pt x="20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0" y="78"/>
                    <a:pt x="200" y="76"/>
                    <a:pt x="199" y="74"/>
                  </a:cubicBezTo>
                  <a:cubicBezTo>
                    <a:pt x="204" y="70"/>
                    <a:pt x="209" y="67"/>
                    <a:pt x="215" y="64"/>
                  </a:cubicBezTo>
                  <a:cubicBezTo>
                    <a:pt x="213" y="68"/>
                    <a:pt x="211" y="73"/>
                    <a:pt x="209" y="77"/>
                  </a:cubicBezTo>
                  <a:cubicBezTo>
                    <a:pt x="208" y="81"/>
                    <a:pt x="206" y="86"/>
                    <a:pt x="205" y="90"/>
                  </a:cubicBezTo>
                  <a:cubicBezTo>
                    <a:pt x="205" y="90"/>
                    <a:pt x="205" y="90"/>
                    <a:pt x="205" y="90"/>
                  </a:cubicBezTo>
                  <a:close/>
                  <a:moveTo>
                    <a:pt x="238" y="42"/>
                  </a:moveTo>
                  <a:cubicBezTo>
                    <a:pt x="241" y="38"/>
                    <a:pt x="245" y="33"/>
                    <a:pt x="249" y="29"/>
                  </a:cubicBezTo>
                  <a:cubicBezTo>
                    <a:pt x="255" y="32"/>
                    <a:pt x="261" y="35"/>
                    <a:pt x="267" y="39"/>
                  </a:cubicBezTo>
                  <a:cubicBezTo>
                    <a:pt x="261" y="40"/>
                    <a:pt x="255" y="41"/>
                    <a:pt x="249" y="42"/>
                  </a:cubicBezTo>
                  <a:cubicBezTo>
                    <a:pt x="244" y="43"/>
                    <a:pt x="240" y="44"/>
                    <a:pt x="235" y="46"/>
                  </a:cubicBezTo>
                  <a:cubicBezTo>
                    <a:pt x="236" y="45"/>
                    <a:pt x="237" y="43"/>
                    <a:pt x="238" y="42"/>
                  </a:cubicBezTo>
                  <a:close/>
                  <a:moveTo>
                    <a:pt x="312" y="49"/>
                  </a:moveTo>
                  <a:cubicBezTo>
                    <a:pt x="313" y="56"/>
                    <a:pt x="313" y="63"/>
                    <a:pt x="312" y="70"/>
                  </a:cubicBezTo>
                  <a:cubicBezTo>
                    <a:pt x="307" y="63"/>
                    <a:pt x="302" y="57"/>
                    <a:pt x="296" y="51"/>
                  </a:cubicBezTo>
                  <a:cubicBezTo>
                    <a:pt x="294" y="50"/>
                    <a:pt x="293" y="48"/>
                    <a:pt x="291" y="47"/>
                  </a:cubicBezTo>
                  <a:cubicBezTo>
                    <a:pt x="295" y="47"/>
                    <a:pt x="298" y="47"/>
                    <a:pt x="302" y="47"/>
                  </a:cubicBezTo>
                  <a:cubicBezTo>
                    <a:pt x="305" y="48"/>
                    <a:pt x="309" y="48"/>
                    <a:pt x="312" y="49"/>
                  </a:cubicBezTo>
                  <a:close/>
                  <a:moveTo>
                    <a:pt x="317" y="95"/>
                  </a:moveTo>
                  <a:cubicBezTo>
                    <a:pt x="319" y="97"/>
                    <a:pt x="320" y="100"/>
                    <a:pt x="321" y="103"/>
                  </a:cubicBezTo>
                  <a:cubicBezTo>
                    <a:pt x="323" y="107"/>
                    <a:pt x="325" y="111"/>
                    <a:pt x="326" y="116"/>
                  </a:cubicBezTo>
                  <a:cubicBezTo>
                    <a:pt x="321" y="120"/>
                    <a:pt x="314" y="123"/>
                    <a:pt x="308" y="127"/>
                  </a:cubicBezTo>
                  <a:cubicBezTo>
                    <a:pt x="307" y="127"/>
                    <a:pt x="306" y="127"/>
                    <a:pt x="306" y="127"/>
                  </a:cubicBezTo>
                  <a:cubicBezTo>
                    <a:pt x="307" y="125"/>
                    <a:pt x="308" y="122"/>
                    <a:pt x="310" y="119"/>
                  </a:cubicBezTo>
                  <a:cubicBezTo>
                    <a:pt x="313" y="111"/>
                    <a:pt x="315" y="103"/>
                    <a:pt x="317" y="95"/>
                  </a:cubicBezTo>
                  <a:close/>
                  <a:moveTo>
                    <a:pt x="284" y="145"/>
                  </a:moveTo>
                  <a:cubicBezTo>
                    <a:pt x="284" y="145"/>
                    <a:pt x="285" y="145"/>
                    <a:pt x="286" y="145"/>
                  </a:cubicBezTo>
                  <a:cubicBezTo>
                    <a:pt x="285" y="146"/>
                    <a:pt x="284" y="147"/>
                    <a:pt x="283" y="148"/>
                  </a:cubicBezTo>
                  <a:cubicBezTo>
                    <a:pt x="280" y="153"/>
                    <a:pt x="277" y="157"/>
                    <a:pt x="274" y="160"/>
                  </a:cubicBezTo>
                  <a:cubicBezTo>
                    <a:pt x="268" y="157"/>
                    <a:pt x="262" y="154"/>
                    <a:pt x="257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66" y="149"/>
                    <a:pt x="275" y="148"/>
                    <a:pt x="284" y="145"/>
                  </a:cubicBezTo>
                  <a:close/>
                  <a:moveTo>
                    <a:pt x="330" y="129"/>
                  </a:moveTo>
                  <a:cubicBezTo>
                    <a:pt x="331" y="134"/>
                    <a:pt x="331" y="139"/>
                    <a:pt x="331" y="144"/>
                  </a:cubicBezTo>
                  <a:cubicBezTo>
                    <a:pt x="330" y="147"/>
                    <a:pt x="330" y="150"/>
                    <a:pt x="329" y="153"/>
                  </a:cubicBezTo>
                  <a:cubicBezTo>
                    <a:pt x="328" y="155"/>
                    <a:pt x="327" y="157"/>
                    <a:pt x="326" y="159"/>
                  </a:cubicBezTo>
                  <a:cubicBezTo>
                    <a:pt x="325" y="160"/>
                    <a:pt x="323" y="162"/>
                    <a:pt x="322" y="163"/>
                  </a:cubicBezTo>
                  <a:cubicBezTo>
                    <a:pt x="320" y="164"/>
                    <a:pt x="319" y="165"/>
                    <a:pt x="317" y="166"/>
                  </a:cubicBezTo>
                  <a:cubicBezTo>
                    <a:pt x="315" y="167"/>
                    <a:pt x="313" y="168"/>
                    <a:pt x="310" y="168"/>
                  </a:cubicBezTo>
                  <a:cubicBezTo>
                    <a:pt x="307" y="169"/>
                    <a:pt x="303" y="169"/>
                    <a:pt x="300" y="169"/>
                  </a:cubicBezTo>
                  <a:cubicBezTo>
                    <a:pt x="294" y="168"/>
                    <a:pt x="288" y="166"/>
                    <a:pt x="283" y="164"/>
                  </a:cubicBezTo>
                  <a:cubicBezTo>
                    <a:pt x="283" y="164"/>
                    <a:pt x="283" y="164"/>
                    <a:pt x="282" y="164"/>
                  </a:cubicBezTo>
                  <a:cubicBezTo>
                    <a:pt x="285" y="162"/>
                    <a:pt x="287" y="159"/>
                    <a:pt x="289" y="156"/>
                  </a:cubicBezTo>
                  <a:cubicBezTo>
                    <a:pt x="293" y="151"/>
                    <a:pt x="296" y="146"/>
                    <a:pt x="299" y="140"/>
                  </a:cubicBezTo>
                  <a:cubicBezTo>
                    <a:pt x="308" y="137"/>
                    <a:pt x="316" y="133"/>
                    <a:pt x="323" y="129"/>
                  </a:cubicBezTo>
                  <a:cubicBezTo>
                    <a:pt x="325" y="128"/>
                    <a:pt x="327" y="126"/>
                    <a:pt x="329" y="125"/>
                  </a:cubicBezTo>
                  <a:cubicBezTo>
                    <a:pt x="329" y="126"/>
                    <a:pt x="330" y="128"/>
                    <a:pt x="330" y="129"/>
                  </a:cubicBezTo>
                  <a:close/>
                  <a:moveTo>
                    <a:pt x="327" y="53"/>
                  </a:moveTo>
                  <a:cubicBezTo>
                    <a:pt x="331" y="54"/>
                    <a:pt x="335" y="57"/>
                    <a:pt x="339" y="59"/>
                  </a:cubicBezTo>
                  <a:cubicBezTo>
                    <a:pt x="342" y="61"/>
                    <a:pt x="344" y="63"/>
                    <a:pt x="346" y="65"/>
                  </a:cubicBezTo>
                  <a:cubicBezTo>
                    <a:pt x="347" y="67"/>
                    <a:pt x="348" y="69"/>
                    <a:pt x="349" y="71"/>
                  </a:cubicBezTo>
                  <a:cubicBezTo>
                    <a:pt x="350" y="72"/>
                    <a:pt x="351" y="74"/>
                    <a:pt x="351" y="76"/>
                  </a:cubicBezTo>
                  <a:cubicBezTo>
                    <a:pt x="351" y="78"/>
                    <a:pt x="351" y="80"/>
                    <a:pt x="351" y="82"/>
                  </a:cubicBezTo>
                  <a:cubicBezTo>
                    <a:pt x="351" y="85"/>
                    <a:pt x="350" y="87"/>
                    <a:pt x="350" y="89"/>
                  </a:cubicBezTo>
                  <a:cubicBezTo>
                    <a:pt x="348" y="93"/>
                    <a:pt x="347" y="96"/>
                    <a:pt x="345" y="99"/>
                  </a:cubicBezTo>
                  <a:cubicBezTo>
                    <a:pt x="342" y="103"/>
                    <a:pt x="338" y="106"/>
                    <a:pt x="334" y="110"/>
                  </a:cubicBezTo>
                  <a:cubicBezTo>
                    <a:pt x="334" y="108"/>
                    <a:pt x="333" y="106"/>
                    <a:pt x="332" y="104"/>
                  </a:cubicBezTo>
                  <a:cubicBezTo>
                    <a:pt x="329" y="98"/>
                    <a:pt x="326" y="91"/>
                    <a:pt x="322" y="85"/>
                  </a:cubicBezTo>
                  <a:cubicBezTo>
                    <a:pt x="321" y="84"/>
                    <a:pt x="321" y="82"/>
                    <a:pt x="320" y="81"/>
                  </a:cubicBezTo>
                  <a:cubicBezTo>
                    <a:pt x="320" y="79"/>
                    <a:pt x="321" y="77"/>
                    <a:pt x="321" y="75"/>
                  </a:cubicBezTo>
                  <a:cubicBezTo>
                    <a:pt x="322" y="67"/>
                    <a:pt x="322" y="59"/>
                    <a:pt x="322" y="51"/>
                  </a:cubicBezTo>
                  <a:cubicBezTo>
                    <a:pt x="323" y="52"/>
                    <a:pt x="325" y="52"/>
                    <a:pt x="327" y="53"/>
                  </a:cubicBezTo>
                  <a:close/>
                  <a:moveTo>
                    <a:pt x="269" y="13"/>
                  </a:moveTo>
                  <a:cubicBezTo>
                    <a:pt x="272" y="12"/>
                    <a:pt x="275" y="11"/>
                    <a:pt x="279" y="10"/>
                  </a:cubicBezTo>
                  <a:cubicBezTo>
                    <a:pt x="281" y="10"/>
                    <a:pt x="283" y="10"/>
                    <a:pt x="286" y="10"/>
                  </a:cubicBezTo>
                  <a:cubicBezTo>
                    <a:pt x="288" y="10"/>
                    <a:pt x="290" y="11"/>
                    <a:pt x="291" y="11"/>
                  </a:cubicBezTo>
                  <a:cubicBezTo>
                    <a:pt x="293" y="12"/>
                    <a:pt x="295" y="13"/>
                    <a:pt x="297" y="14"/>
                  </a:cubicBezTo>
                  <a:cubicBezTo>
                    <a:pt x="298" y="15"/>
                    <a:pt x="300" y="17"/>
                    <a:pt x="301" y="18"/>
                  </a:cubicBezTo>
                  <a:cubicBezTo>
                    <a:pt x="303" y="21"/>
                    <a:pt x="305" y="24"/>
                    <a:pt x="306" y="26"/>
                  </a:cubicBezTo>
                  <a:cubicBezTo>
                    <a:pt x="308" y="30"/>
                    <a:pt x="310" y="35"/>
                    <a:pt x="311" y="39"/>
                  </a:cubicBezTo>
                  <a:cubicBezTo>
                    <a:pt x="309" y="39"/>
                    <a:pt x="308" y="39"/>
                    <a:pt x="307" y="38"/>
                  </a:cubicBezTo>
                  <a:cubicBezTo>
                    <a:pt x="300" y="38"/>
                    <a:pt x="293" y="37"/>
                    <a:pt x="286" y="37"/>
                  </a:cubicBezTo>
                  <a:cubicBezTo>
                    <a:pt x="284" y="37"/>
                    <a:pt x="282" y="38"/>
                    <a:pt x="281" y="38"/>
                  </a:cubicBezTo>
                  <a:cubicBezTo>
                    <a:pt x="275" y="33"/>
                    <a:pt x="269" y="29"/>
                    <a:pt x="262" y="25"/>
                  </a:cubicBezTo>
                  <a:cubicBezTo>
                    <a:pt x="260" y="24"/>
                    <a:pt x="258" y="23"/>
                    <a:pt x="256" y="22"/>
                  </a:cubicBezTo>
                  <a:cubicBezTo>
                    <a:pt x="260" y="19"/>
                    <a:pt x="265" y="16"/>
                    <a:pt x="269" y="13"/>
                  </a:cubicBezTo>
                  <a:close/>
                  <a:moveTo>
                    <a:pt x="195" y="47"/>
                  </a:moveTo>
                  <a:cubicBezTo>
                    <a:pt x="195" y="43"/>
                    <a:pt x="196" y="40"/>
                    <a:pt x="197" y="38"/>
                  </a:cubicBezTo>
                  <a:cubicBezTo>
                    <a:pt x="198" y="35"/>
                    <a:pt x="199" y="34"/>
                    <a:pt x="200" y="32"/>
                  </a:cubicBezTo>
                  <a:cubicBezTo>
                    <a:pt x="201" y="30"/>
                    <a:pt x="202" y="29"/>
                    <a:pt x="204" y="27"/>
                  </a:cubicBezTo>
                  <a:cubicBezTo>
                    <a:pt x="205" y="26"/>
                    <a:pt x="207" y="25"/>
                    <a:pt x="209" y="24"/>
                  </a:cubicBezTo>
                  <a:cubicBezTo>
                    <a:pt x="211" y="23"/>
                    <a:pt x="213" y="23"/>
                    <a:pt x="216" y="22"/>
                  </a:cubicBezTo>
                  <a:cubicBezTo>
                    <a:pt x="219" y="22"/>
                    <a:pt x="222" y="22"/>
                    <a:pt x="226" y="22"/>
                  </a:cubicBezTo>
                  <a:cubicBezTo>
                    <a:pt x="231" y="23"/>
                    <a:pt x="235" y="24"/>
                    <a:pt x="240" y="25"/>
                  </a:cubicBezTo>
                  <a:cubicBezTo>
                    <a:pt x="236" y="30"/>
                    <a:pt x="232" y="34"/>
                    <a:pt x="229" y="39"/>
                  </a:cubicBezTo>
                  <a:cubicBezTo>
                    <a:pt x="226" y="43"/>
                    <a:pt x="224" y="47"/>
                    <a:pt x="221" y="51"/>
                  </a:cubicBezTo>
                  <a:cubicBezTo>
                    <a:pt x="217" y="53"/>
                    <a:pt x="213" y="55"/>
                    <a:pt x="209" y="57"/>
                  </a:cubicBezTo>
                  <a:cubicBezTo>
                    <a:pt x="205" y="59"/>
                    <a:pt x="200" y="62"/>
                    <a:pt x="196" y="64"/>
                  </a:cubicBezTo>
                  <a:cubicBezTo>
                    <a:pt x="196" y="64"/>
                    <a:pt x="196" y="63"/>
                    <a:pt x="196" y="62"/>
                  </a:cubicBezTo>
                  <a:cubicBezTo>
                    <a:pt x="195" y="57"/>
                    <a:pt x="195" y="52"/>
                    <a:pt x="195" y="47"/>
                  </a:cubicBezTo>
                  <a:close/>
                  <a:moveTo>
                    <a:pt x="197" y="135"/>
                  </a:move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4" y="134"/>
                    <a:pt x="191" y="132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0"/>
                    <a:pt x="188" y="130"/>
                  </a:cubicBezTo>
                  <a:cubicBezTo>
                    <a:pt x="188" y="130"/>
                    <a:pt x="187" y="130"/>
                    <a:pt x="187" y="130"/>
                  </a:cubicBezTo>
                  <a:cubicBezTo>
                    <a:pt x="185" y="128"/>
                    <a:pt x="183" y="127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4"/>
                    <a:pt x="181" y="124"/>
                    <a:pt x="180" y="124"/>
                  </a:cubicBezTo>
                  <a:cubicBezTo>
                    <a:pt x="179" y="122"/>
                    <a:pt x="178" y="120"/>
                    <a:pt x="177" y="118"/>
                  </a:cubicBezTo>
                  <a:cubicBezTo>
                    <a:pt x="176" y="116"/>
                    <a:pt x="175" y="115"/>
                    <a:pt x="175" y="113"/>
                  </a:cubicBezTo>
                  <a:cubicBezTo>
                    <a:pt x="175" y="111"/>
                    <a:pt x="175" y="109"/>
                    <a:pt x="175" y="107"/>
                  </a:cubicBezTo>
                  <a:cubicBezTo>
                    <a:pt x="175" y="104"/>
                    <a:pt x="176" y="102"/>
                    <a:pt x="177" y="100"/>
                  </a:cubicBezTo>
                  <a:cubicBezTo>
                    <a:pt x="178" y="96"/>
                    <a:pt x="180" y="93"/>
                    <a:pt x="182" y="90"/>
                  </a:cubicBezTo>
                  <a:cubicBezTo>
                    <a:pt x="184" y="87"/>
                    <a:pt x="188" y="83"/>
                    <a:pt x="191" y="80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4" y="88"/>
                    <a:pt x="197" y="94"/>
                    <a:pt x="200" y="100"/>
                  </a:cubicBezTo>
                  <a:cubicBezTo>
                    <a:pt x="201" y="101"/>
                    <a:pt x="201" y="102"/>
                    <a:pt x="202" y="103"/>
                  </a:cubicBezTo>
                  <a:cubicBezTo>
                    <a:pt x="201" y="109"/>
                    <a:pt x="200" y="114"/>
                    <a:pt x="200" y="120"/>
                  </a:cubicBezTo>
                  <a:cubicBezTo>
                    <a:pt x="199" y="125"/>
                    <a:pt x="199" y="131"/>
                    <a:pt x="199" y="136"/>
                  </a:cubicBezTo>
                  <a:cubicBezTo>
                    <a:pt x="198" y="136"/>
                    <a:pt x="198" y="136"/>
                    <a:pt x="197" y="135"/>
                  </a:cubicBezTo>
                  <a:close/>
                  <a:moveTo>
                    <a:pt x="214" y="150"/>
                  </a:moveTo>
                  <a:cubicBezTo>
                    <a:pt x="215" y="150"/>
                    <a:pt x="215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8" y="150"/>
                    <a:pt x="219" y="150"/>
                  </a:cubicBezTo>
                  <a:cubicBezTo>
                    <a:pt x="226" y="151"/>
                    <a:pt x="234" y="152"/>
                    <a:pt x="241" y="152"/>
                  </a:cubicBezTo>
                  <a:cubicBezTo>
                    <a:pt x="242" y="152"/>
                    <a:pt x="243" y="151"/>
                    <a:pt x="243" y="151"/>
                  </a:cubicBezTo>
                  <a:cubicBezTo>
                    <a:pt x="248" y="155"/>
                    <a:pt x="253" y="159"/>
                    <a:pt x="258" y="162"/>
                  </a:cubicBezTo>
                  <a:cubicBezTo>
                    <a:pt x="261" y="164"/>
                    <a:pt x="264" y="166"/>
                    <a:pt x="267" y="167"/>
                  </a:cubicBezTo>
                  <a:cubicBezTo>
                    <a:pt x="266" y="168"/>
                    <a:pt x="265" y="168"/>
                    <a:pt x="265" y="169"/>
                  </a:cubicBezTo>
                  <a:cubicBezTo>
                    <a:pt x="261" y="172"/>
                    <a:pt x="256" y="175"/>
                    <a:pt x="251" y="178"/>
                  </a:cubicBezTo>
                  <a:cubicBezTo>
                    <a:pt x="248" y="179"/>
                    <a:pt x="245" y="180"/>
                    <a:pt x="242" y="181"/>
                  </a:cubicBezTo>
                  <a:cubicBezTo>
                    <a:pt x="240" y="181"/>
                    <a:pt x="237" y="181"/>
                    <a:pt x="235" y="181"/>
                  </a:cubicBezTo>
                  <a:cubicBezTo>
                    <a:pt x="233" y="181"/>
                    <a:pt x="231" y="180"/>
                    <a:pt x="229" y="180"/>
                  </a:cubicBezTo>
                  <a:cubicBezTo>
                    <a:pt x="227" y="179"/>
                    <a:pt x="226" y="178"/>
                    <a:pt x="224" y="177"/>
                  </a:cubicBezTo>
                  <a:cubicBezTo>
                    <a:pt x="222" y="176"/>
                    <a:pt x="221" y="174"/>
                    <a:pt x="219" y="173"/>
                  </a:cubicBezTo>
                  <a:cubicBezTo>
                    <a:pt x="217" y="170"/>
                    <a:pt x="216" y="167"/>
                    <a:pt x="214" y="165"/>
                  </a:cubicBezTo>
                  <a:cubicBezTo>
                    <a:pt x="212" y="160"/>
                    <a:pt x="211" y="154"/>
                    <a:pt x="210" y="149"/>
                  </a:cubicBezTo>
                  <a:cubicBezTo>
                    <a:pt x="210" y="149"/>
                    <a:pt x="209" y="149"/>
                    <a:pt x="209" y="149"/>
                  </a:cubicBezTo>
                  <a:cubicBezTo>
                    <a:pt x="211" y="149"/>
                    <a:pt x="212" y="149"/>
                    <a:pt x="214" y="150"/>
                  </a:cubicBezTo>
                  <a:close/>
                  <a:moveTo>
                    <a:pt x="164" y="199"/>
                  </a:moveTo>
                  <a:cubicBezTo>
                    <a:pt x="165" y="196"/>
                    <a:pt x="165" y="193"/>
                    <a:pt x="166" y="190"/>
                  </a:cubicBezTo>
                  <a:cubicBezTo>
                    <a:pt x="167" y="188"/>
                    <a:pt x="167" y="187"/>
                    <a:pt x="168" y="186"/>
                  </a:cubicBezTo>
                  <a:cubicBezTo>
                    <a:pt x="169" y="185"/>
                    <a:pt x="170" y="183"/>
                    <a:pt x="171" y="182"/>
                  </a:cubicBezTo>
                  <a:cubicBezTo>
                    <a:pt x="172" y="182"/>
                    <a:pt x="173" y="181"/>
                    <a:pt x="173" y="181"/>
                  </a:cubicBezTo>
                  <a:cubicBezTo>
                    <a:pt x="174" y="180"/>
                    <a:pt x="175" y="180"/>
                    <a:pt x="176" y="179"/>
                  </a:cubicBezTo>
                  <a:cubicBezTo>
                    <a:pt x="177" y="179"/>
                    <a:pt x="178" y="179"/>
                    <a:pt x="179" y="178"/>
                  </a:cubicBezTo>
                  <a:cubicBezTo>
                    <a:pt x="182" y="178"/>
                    <a:pt x="185" y="178"/>
                    <a:pt x="188" y="178"/>
                  </a:cubicBezTo>
                  <a:cubicBezTo>
                    <a:pt x="189" y="178"/>
                    <a:pt x="191" y="178"/>
                    <a:pt x="193" y="179"/>
                  </a:cubicBezTo>
                  <a:cubicBezTo>
                    <a:pt x="195" y="179"/>
                    <a:pt x="197" y="180"/>
                    <a:pt x="198" y="180"/>
                  </a:cubicBezTo>
                  <a:cubicBezTo>
                    <a:pt x="200" y="181"/>
                    <a:pt x="202" y="181"/>
                    <a:pt x="204" y="182"/>
                  </a:cubicBezTo>
                  <a:cubicBezTo>
                    <a:pt x="203" y="183"/>
                    <a:pt x="203" y="184"/>
                    <a:pt x="202" y="186"/>
                  </a:cubicBezTo>
                  <a:cubicBezTo>
                    <a:pt x="201" y="188"/>
                    <a:pt x="200" y="190"/>
                    <a:pt x="200" y="193"/>
                  </a:cubicBezTo>
                  <a:cubicBezTo>
                    <a:pt x="198" y="196"/>
                    <a:pt x="198" y="199"/>
                    <a:pt x="197" y="202"/>
                  </a:cubicBezTo>
                  <a:cubicBezTo>
                    <a:pt x="196" y="202"/>
                    <a:pt x="196" y="203"/>
                    <a:pt x="196" y="204"/>
                  </a:cubicBezTo>
                  <a:cubicBezTo>
                    <a:pt x="194" y="211"/>
                    <a:pt x="191" y="219"/>
                    <a:pt x="189" y="227"/>
                  </a:cubicBezTo>
                  <a:cubicBezTo>
                    <a:pt x="189" y="227"/>
                    <a:pt x="188" y="228"/>
                    <a:pt x="188" y="229"/>
                  </a:cubicBezTo>
                  <a:cubicBezTo>
                    <a:pt x="187" y="228"/>
                    <a:pt x="186" y="228"/>
                    <a:pt x="186" y="228"/>
                  </a:cubicBezTo>
                  <a:cubicBezTo>
                    <a:pt x="184" y="227"/>
                    <a:pt x="183" y="227"/>
                    <a:pt x="182" y="226"/>
                  </a:cubicBezTo>
                  <a:cubicBezTo>
                    <a:pt x="181" y="226"/>
                    <a:pt x="180" y="225"/>
                    <a:pt x="179" y="224"/>
                  </a:cubicBezTo>
                  <a:cubicBezTo>
                    <a:pt x="176" y="222"/>
                    <a:pt x="174" y="220"/>
                    <a:pt x="171" y="218"/>
                  </a:cubicBezTo>
                  <a:cubicBezTo>
                    <a:pt x="169" y="215"/>
                    <a:pt x="167" y="212"/>
                    <a:pt x="166" y="209"/>
                  </a:cubicBezTo>
                  <a:cubicBezTo>
                    <a:pt x="165" y="208"/>
                    <a:pt x="165" y="206"/>
                    <a:pt x="165" y="205"/>
                  </a:cubicBezTo>
                  <a:cubicBezTo>
                    <a:pt x="164" y="204"/>
                    <a:pt x="164" y="203"/>
                    <a:pt x="164" y="202"/>
                  </a:cubicBezTo>
                  <a:cubicBezTo>
                    <a:pt x="164" y="201"/>
                    <a:pt x="164" y="200"/>
                    <a:pt x="164" y="199"/>
                  </a:cubicBezTo>
                  <a:close/>
                  <a:moveTo>
                    <a:pt x="84" y="61"/>
                  </a:moveTo>
                  <a:cubicBezTo>
                    <a:pt x="84" y="61"/>
                    <a:pt x="85" y="61"/>
                    <a:pt x="86" y="61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61"/>
                    <a:pt x="90" y="61"/>
                    <a:pt x="90" y="62"/>
                  </a:cubicBezTo>
                  <a:cubicBezTo>
                    <a:pt x="91" y="63"/>
                    <a:pt x="92" y="63"/>
                    <a:pt x="93" y="64"/>
                  </a:cubicBezTo>
                  <a:cubicBezTo>
                    <a:pt x="94" y="65"/>
                    <a:pt x="95" y="67"/>
                    <a:pt x="95" y="68"/>
                  </a:cubicBezTo>
                  <a:cubicBezTo>
                    <a:pt x="96" y="69"/>
                    <a:pt x="96" y="71"/>
                    <a:pt x="97" y="72"/>
                  </a:cubicBezTo>
                  <a:cubicBezTo>
                    <a:pt x="97" y="74"/>
                    <a:pt x="97" y="75"/>
                    <a:pt x="97" y="77"/>
                  </a:cubicBezTo>
                  <a:cubicBezTo>
                    <a:pt x="97" y="78"/>
                    <a:pt x="97" y="79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1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cubicBezTo>
                    <a:pt x="95" y="82"/>
                    <a:pt x="94" y="83"/>
                    <a:pt x="93" y="84"/>
                  </a:cubicBezTo>
                  <a:cubicBezTo>
                    <a:pt x="91" y="80"/>
                    <a:pt x="90" y="76"/>
                    <a:pt x="88" y="71"/>
                  </a:cubicBezTo>
                  <a:cubicBezTo>
                    <a:pt x="87" y="69"/>
                    <a:pt x="85" y="68"/>
                    <a:pt x="85" y="66"/>
                  </a:cubicBezTo>
                  <a:cubicBezTo>
                    <a:pt x="84" y="64"/>
                    <a:pt x="83" y="63"/>
                    <a:pt x="83" y="62"/>
                  </a:cubicBezTo>
                  <a:cubicBezTo>
                    <a:pt x="83" y="62"/>
                    <a:pt x="83" y="62"/>
                    <a:pt x="84" y="61"/>
                  </a:cubicBezTo>
                  <a:close/>
                  <a:moveTo>
                    <a:pt x="46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1" y="61"/>
                    <a:pt x="53" y="59"/>
                    <a:pt x="55" y="57"/>
                  </a:cubicBezTo>
                  <a:cubicBezTo>
                    <a:pt x="57" y="56"/>
                    <a:pt x="60" y="54"/>
                    <a:pt x="62" y="53"/>
                  </a:cubicBezTo>
                  <a:cubicBezTo>
                    <a:pt x="64" y="52"/>
                    <a:pt x="65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8" y="53"/>
                    <a:pt x="68" y="54"/>
                    <a:pt x="69" y="55"/>
                  </a:cubicBezTo>
                  <a:cubicBezTo>
                    <a:pt x="70" y="58"/>
                    <a:pt x="72" y="60"/>
                    <a:pt x="73" y="63"/>
                  </a:cubicBezTo>
                  <a:cubicBezTo>
                    <a:pt x="74" y="66"/>
                    <a:pt x="75" y="68"/>
                    <a:pt x="77" y="71"/>
                  </a:cubicBezTo>
                  <a:cubicBezTo>
                    <a:pt x="78" y="73"/>
                    <a:pt x="79" y="76"/>
                    <a:pt x="81" y="79"/>
                  </a:cubicBezTo>
                  <a:cubicBezTo>
                    <a:pt x="83" y="83"/>
                    <a:pt x="84" y="87"/>
                    <a:pt x="86" y="91"/>
                  </a:cubicBezTo>
                  <a:cubicBezTo>
                    <a:pt x="87" y="94"/>
                    <a:pt x="88" y="96"/>
                    <a:pt x="89" y="98"/>
                  </a:cubicBezTo>
                  <a:cubicBezTo>
                    <a:pt x="90" y="100"/>
                    <a:pt x="90" y="102"/>
                    <a:pt x="91" y="104"/>
                  </a:cubicBezTo>
                  <a:cubicBezTo>
                    <a:pt x="89" y="104"/>
                    <a:pt x="87" y="105"/>
                    <a:pt x="86" y="105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5"/>
                  </a:cubicBezTo>
                  <a:cubicBezTo>
                    <a:pt x="78" y="105"/>
                    <a:pt x="76" y="105"/>
                    <a:pt x="74" y="104"/>
                  </a:cubicBezTo>
                  <a:cubicBezTo>
                    <a:pt x="72" y="104"/>
                    <a:pt x="70" y="103"/>
                    <a:pt x="68" y="103"/>
                  </a:cubicBezTo>
                  <a:cubicBezTo>
                    <a:pt x="67" y="102"/>
                    <a:pt x="66" y="102"/>
                    <a:pt x="66" y="102"/>
                  </a:cubicBezTo>
                  <a:cubicBezTo>
                    <a:pt x="65" y="101"/>
                    <a:pt x="64" y="101"/>
                    <a:pt x="63" y="100"/>
                  </a:cubicBezTo>
                  <a:cubicBezTo>
                    <a:pt x="62" y="99"/>
                    <a:pt x="61" y="98"/>
                    <a:pt x="60" y="97"/>
                  </a:cubicBezTo>
                  <a:cubicBezTo>
                    <a:pt x="60" y="96"/>
                    <a:pt x="59" y="96"/>
                    <a:pt x="59" y="96"/>
                  </a:cubicBezTo>
                  <a:cubicBezTo>
                    <a:pt x="58" y="94"/>
                    <a:pt x="57" y="93"/>
                    <a:pt x="56" y="91"/>
                  </a:cubicBezTo>
                  <a:cubicBezTo>
                    <a:pt x="55" y="89"/>
                    <a:pt x="53" y="88"/>
                    <a:pt x="52" y="86"/>
                  </a:cubicBezTo>
                  <a:cubicBezTo>
                    <a:pt x="51" y="84"/>
                    <a:pt x="50" y="82"/>
                    <a:pt x="49" y="80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lose/>
                  <a:moveTo>
                    <a:pt x="20" y="112"/>
                  </a:moveTo>
                  <a:cubicBezTo>
                    <a:pt x="18" y="112"/>
                    <a:pt x="17" y="111"/>
                    <a:pt x="16" y="111"/>
                  </a:cubicBezTo>
                  <a:cubicBezTo>
                    <a:pt x="15" y="111"/>
                    <a:pt x="15" y="111"/>
                    <a:pt x="14" y="110"/>
                  </a:cubicBezTo>
                  <a:cubicBezTo>
                    <a:pt x="14" y="110"/>
                    <a:pt x="13" y="109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10" y="105"/>
                    <a:pt x="10" y="104"/>
                    <a:pt x="9" y="103"/>
                  </a:cubicBezTo>
                  <a:cubicBezTo>
                    <a:pt x="9" y="102"/>
                    <a:pt x="9" y="101"/>
                    <a:pt x="9" y="100"/>
                  </a:cubicBezTo>
                  <a:cubicBezTo>
                    <a:pt x="9" y="100"/>
                    <a:pt x="10" y="99"/>
                    <a:pt x="10" y="98"/>
                  </a:cubicBezTo>
                  <a:cubicBezTo>
                    <a:pt x="10" y="98"/>
                    <a:pt x="10" y="97"/>
                    <a:pt x="11" y="96"/>
                  </a:cubicBezTo>
                  <a:cubicBezTo>
                    <a:pt x="12" y="95"/>
                    <a:pt x="13" y="94"/>
                    <a:pt x="14" y="93"/>
                  </a:cubicBezTo>
                  <a:cubicBezTo>
                    <a:pt x="16" y="92"/>
                    <a:pt x="18" y="90"/>
                    <a:pt x="20" y="89"/>
                  </a:cubicBezTo>
                  <a:cubicBezTo>
                    <a:pt x="22" y="88"/>
                    <a:pt x="24" y="87"/>
                    <a:pt x="27" y="86"/>
                  </a:cubicBezTo>
                  <a:cubicBezTo>
                    <a:pt x="29" y="85"/>
                    <a:pt x="31" y="84"/>
                    <a:pt x="33" y="83"/>
                  </a:cubicBezTo>
                  <a:cubicBezTo>
                    <a:pt x="34" y="83"/>
                    <a:pt x="35" y="82"/>
                    <a:pt x="37" y="82"/>
                  </a:cubicBezTo>
                  <a:cubicBezTo>
                    <a:pt x="37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0" y="83"/>
                    <a:pt x="41" y="85"/>
                    <a:pt x="42" y="87"/>
                  </a:cubicBezTo>
                  <a:cubicBezTo>
                    <a:pt x="43" y="88"/>
                    <a:pt x="43" y="89"/>
                    <a:pt x="44" y="90"/>
                  </a:cubicBezTo>
                  <a:cubicBezTo>
                    <a:pt x="44" y="92"/>
                    <a:pt x="45" y="93"/>
                    <a:pt x="46" y="94"/>
                  </a:cubicBezTo>
                  <a:cubicBezTo>
                    <a:pt x="48" y="96"/>
                    <a:pt x="49" y="97"/>
                    <a:pt x="50" y="99"/>
                  </a:cubicBezTo>
                  <a:cubicBezTo>
                    <a:pt x="50" y="99"/>
                    <a:pt x="49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7" y="101"/>
                    <a:pt x="47" y="102"/>
                  </a:cubicBezTo>
                  <a:cubicBezTo>
                    <a:pt x="44" y="103"/>
                    <a:pt x="41" y="105"/>
                    <a:pt x="38" y="106"/>
                  </a:cubicBezTo>
                  <a:cubicBezTo>
                    <a:pt x="36" y="107"/>
                    <a:pt x="34" y="108"/>
                    <a:pt x="32" y="109"/>
                  </a:cubicBezTo>
                  <a:cubicBezTo>
                    <a:pt x="30" y="110"/>
                    <a:pt x="27" y="111"/>
                    <a:pt x="25" y="112"/>
                  </a:cubicBezTo>
                  <a:cubicBezTo>
                    <a:pt x="23" y="112"/>
                    <a:pt x="22" y="112"/>
                    <a:pt x="20" y="112"/>
                  </a:cubicBezTo>
                  <a:close/>
                  <a:moveTo>
                    <a:pt x="74" y="204"/>
                  </a:moveTo>
                  <a:cubicBezTo>
                    <a:pt x="74" y="204"/>
                    <a:pt x="73" y="205"/>
                    <a:pt x="73" y="205"/>
                  </a:cubicBezTo>
                  <a:cubicBezTo>
                    <a:pt x="72" y="206"/>
                    <a:pt x="72" y="206"/>
                    <a:pt x="71" y="206"/>
                  </a:cubicBezTo>
                  <a:cubicBezTo>
                    <a:pt x="70" y="207"/>
                    <a:pt x="70" y="207"/>
                    <a:pt x="69" y="207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7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5"/>
                  </a:cubicBezTo>
                  <a:cubicBezTo>
                    <a:pt x="66" y="205"/>
                    <a:pt x="65" y="205"/>
                    <a:pt x="65" y="204"/>
                  </a:cubicBezTo>
                  <a:cubicBezTo>
                    <a:pt x="65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6" y="201"/>
                    <a:pt x="67" y="200"/>
                  </a:cubicBezTo>
                  <a:cubicBezTo>
                    <a:pt x="67" y="200"/>
                    <a:pt x="67" y="200"/>
                    <a:pt x="68" y="199"/>
                  </a:cubicBezTo>
                  <a:cubicBezTo>
                    <a:pt x="68" y="199"/>
                    <a:pt x="68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9"/>
                    <a:pt x="71" y="200"/>
                    <a:pt x="72" y="200"/>
                  </a:cubicBezTo>
                  <a:cubicBezTo>
                    <a:pt x="72" y="200"/>
                    <a:pt x="72" y="201"/>
                    <a:pt x="73" y="201"/>
                  </a:cubicBezTo>
                  <a:cubicBezTo>
                    <a:pt x="73" y="202"/>
                    <a:pt x="74" y="203"/>
                    <a:pt x="74" y="203"/>
                  </a:cubicBezTo>
                  <a:cubicBezTo>
                    <a:pt x="74" y="203"/>
                    <a:pt x="74" y="204"/>
                    <a:pt x="7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6" name="Freeform 110">
              <a:extLst>
                <a:ext uri="{FF2B5EF4-FFF2-40B4-BE49-F238E27FC236}">
                  <a16:creationId xmlns:a16="http://schemas.microsoft.com/office/drawing/2014/main" id="{A8F71FF2-ACC6-4874-A7DA-07FDC473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947863"/>
              <a:ext cx="30162" cy="23813"/>
            </a:xfrm>
            <a:custGeom>
              <a:avLst/>
              <a:gdLst>
                <a:gd name="T0" fmla="*/ 13 w 17"/>
                <a:gd name="T1" fmla="*/ 4 h 13"/>
                <a:gd name="T2" fmla="*/ 10 w 17"/>
                <a:gd name="T3" fmla="*/ 3 h 13"/>
                <a:gd name="T4" fmla="*/ 7 w 17"/>
                <a:gd name="T5" fmla="*/ 2 h 13"/>
                <a:gd name="T6" fmla="*/ 1 w 17"/>
                <a:gd name="T7" fmla="*/ 4 h 13"/>
                <a:gd name="T8" fmla="*/ 0 w 17"/>
                <a:gd name="T9" fmla="*/ 4 h 13"/>
                <a:gd name="T10" fmla="*/ 3 w 17"/>
                <a:gd name="T11" fmla="*/ 10 h 13"/>
                <a:gd name="T12" fmla="*/ 6 w 17"/>
                <a:gd name="T13" fmla="*/ 11 h 13"/>
                <a:gd name="T14" fmla="*/ 11 w 17"/>
                <a:gd name="T15" fmla="*/ 13 h 13"/>
                <a:gd name="T16" fmla="*/ 15 w 17"/>
                <a:gd name="T17" fmla="*/ 12 h 13"/>
                <a:gd name="T18" fmla="*/ 17 w 17"/>
                <a:gd name="T19" fmla="*/ 9 h 13"/>
                <a:gd name="T20" fmla="*/ 16 w 17"/>
                <a:gd name="T21" fmla="*/ 6 h 13"/>
                <a:gd name="T22" fmla="*/ 15 w 17"/>
                <a:gd name="T23" fmla="*/ 5 h 13"/>
                <a:gd name="T24" fmla="*/ 13 w 17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3" y="4"/>
                  </a:moveTo>
                  <a:cubicBezTo>
                    <a:pt x="12" y="4"/>
                    <a:pt x="11" y="3"/>
                    <a:pt x="10" y="3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2" y="13"/>
                    <a:pt x="14" y="13"/>
                    <a:pt x="15" y="12"/>
                  </a:cubicBezTo>
                  <a:cubicBezTo>
                    <a:pt x="16" y="12"/>
                    <a:pt x="16" y="11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5" y="4"/>
                    <a:pt x="14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7" name="Freeform 111">
              <a:extLst>
                <a:ext uri="{FF2B5EF4-FFF2-40B4-BE49-F238E27FC236}">
                  <a16:creationId xmlns:a16="http://schemas.microsoft.com/office/drawing/2014/main" id="{A78F8C6E-7621-49B4-BA1E-357E2C7B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38" y="1914526"/>
              <a:ext cx="36512" cy="19050"/>
            </a:xfrm>
            <a:custGeom>
              <a:avLst/>
              <a:gdLst>
                <a:gd name="T0" fmla="*/ 18 w 21"/>
                <a:gd name="T1" fmla="*/ 9 h 11"/>
                <a:gd name="T2" fmla="*/ 20 w 21"/>
                <a:gd name="T3" fmla="*/ 8 h 11"/>
                <a:gd name="T4" fmla="*/ 21 w 21"/>
                <a:gd name="T5" fmla="*/ 5 h 11"/>
                <a:gd name="T6" fmla="*/ 19 w 21"/>
                <a:gd name="T7" fmla="*/ 1 h 11"/>
                <a:gd name="T8" fmla="*/ 16 w 21"/>
                <a:gd name="T9" fmla="*/ 0 h 11"/>
                <a:gd name="T10" fmla="*/ 4 w 21"/>
                <a:gd name="T11" fmla="*/ 2 h 11"/>
                <a:gd name="T12" fmla="*/ 1 w 21"/>
                <a:gd name="T13" fmla="*/ 3 h 11"/>
                <a:gd name="T14" fmla="*/ 0 w 21"/>
                <a:gd name="T15" fmla="*/ 5 h 11"/>
                <a:gd name="T16" fmla="*/ 0 w 21"/>
                <a:gd name="T17" fmla="*/ 7 h 11"/>
                <a:gd name="T18" fmla="*/ 5 w 21"/>
                <a:gd name="T19" fmla="*/ 11 h 11"/>
                <a:gd name="T20" fmla="*/ 17 w 21"/>
                <a:gd name="T21" fmla="*/ 10 h 11"/>
                <a:gd name="T22" fmla="*/ 18 w 21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8" y="9"/>
                  </a:move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7" y="0"/>
                    <a:pt x="16" y="0"/>
                  </a:cubicBez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9" y="11"/>
                    <a:pt x="13" y="10"/>
                    <a:pt x="17" y="10"/>
                  </a:cubicBezTo>
                  <a:cubicBezTo>
                    <a:pt x="17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8" name="Freeform 112">
              <a:extLst>
                <a:ext uri="{FF2B5EF4-FFF2-40B4-BE49-F238E27FC236}">
                  <a16:creationId xmlns:a16="http://schemas.microsoft.com/office/drawing/2014/main" id="{578F14B4-A7A2-46DA-BAC8-B2492D36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1855788"/>
              <a:ext cx="22225" cy="36513"/>
            </a:xfrm>
            <a:custGeom>
              <a:avLst/>
              <a:gdLst>
                <a:gd name="T0" fmla="*/ 4 w 13"/>
                <a:gd name="T1" fmla="*/ 4 h 21"/>
                <a:gd name="T2" fmla="*/ 4 w 13"/>
                <a:gd name="T3" fmla="*/ 5 h 21"/>
                <a:gd name="T4" fmla="*/ 3 w 13"/>
                <a:gd name="T5" fmla="*/ 7 h 21"/>
                <a:gd name="T6" fmla="*/ 3 w 13"/>
                <a:gd name="T7" fmla="*/ 10 h 21"/>
                <a:gd name="T8" fmla="*/ 1 w 13"/>
                <a:gd name="T9" fmla="*/ 15 h 21"/>
                <a:gd name="T10" fmla="*/ 5 w 13"/>
                <a:gd name="T11" fmla="*/ 21 h 21"/>
                <a:gd name="T12" fmla="*/ 8 w 13"/>
                <a:gd name="T13" fmla="*/ 20 h 21"/>
                <a:gd name="T14" fmla="*/ 10 w 13"/>
                <a:gd name="T15" fmla="*/ 17 h 21"/>
                <a:gd name="T16" fmla="*/ 12 w 13"/>
                <a:gd name="T17" fmla="*/ 11 h 21"/>
                <a:gd name="T18" fmla="*/ 12 w 13"/>
                <a:gd name="T19" fmla="*/ 10 h 21"/>
                <a:gd name="T20" fmla="*/ 13 w 13"/>
                <a:gd name="T21" fmla="*/ 5 h 21"/>
                <a:gd name="T22" fmla="*/ 8 w 13"/>
                <a:gd name="T23" fmla="*/ 0 h 21"/>
                <a:gd name="T24" fmla="*/ 4 w 13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">
                  <a:moveTo>
                    <a:pt x="4" y="4"/>
                  </a:move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3"/>
                    <a:pt x="1" y="15"/>
                  </a:cubicBezTo>
                  <a:cubicBezTo>
                    <a:pt x="0" y="17"/>
                    <a:pt x="2" y="20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9" y="19"/>
                    <a:pt x="10" y="18"/>
                    <a:pt x="10" y="17"/>
                  </a:cubicBezTo>
                  <a:cubicBezTo>
                    <a:pt x="11" y="15"/>
                    <a:pt x="11" y="13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6" y="1"/>
                    <a:pt x="5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9" name="Freeform 113">
              <a:extLst>
                <a:ext uri="{FF2B5EF4-FFF2-40B4-BE49-F238E27FC236}">
                  <a16:creationId xmlns:a16="http://schemas.microsoft.com/office/drawing/2014/main" id="{6636347E-47CD-4852-973F-5CB7DDC31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2078038"/>
              <a:ext cx="161925" cy="128588"/>
            </a:xfrm>
            <a:custGeom>
              <a:avLst/>
              <a:gdLst>
                <a:gd name="T0" fmla="*/ 13 w 95"/>
                <a:gd name="T1" fmla="*/ 14 h 75"/>
                <a:gd name="T2" fmla="*/ 19 w 95"/>
                <a:gd name="T3" fmla="*/ 11 h 75"/>
                <a:gd name="T4" fmla="*/ 27 w 95"/>
                <a:gd name="T5" fmla="*/ 9 h 75"/>
                <a:gd name="T6" fmla="*/ 38 w 95"/>
                <a:gd name="T7" fmla="*/ 11 h 75"/>
                <a:gd name="T8" fmla="*/ 55 w 95"/>
                <a:gd name="T9" fmla="*/ 17 h 75"/>
                <a:gd name="T10" fmla="*/ 67 w 95"/>
                <a:gd name="T11" fmla="*/ 19 h 75"/>
                <a:gd name="T12" fmla="*/ 67 w 95"/>
                <a:gd name="T13" fmla="*/ 12 h 75"/>
                <a:gd name="T14" fmla="*/ 59 w 95"/>
                <a:gd name="T15" fmla="*/ 8 h 75"/>
                <a:gd name="T16" fmla="*/ 40 w 95"/>
                <a:gd name="T17" fmla="*/ 2 h 75"/>
                <a:gd name="T18" fmla="*/ 25 w 95"/>
                <a:gd name="T19" fmla="*/ 0 h 75"/>
                <a:gd name="T20" fmla="*/ 14 w 95"/>
                <a:gd name="T21" fmla="*/ 3 h 75"/>
                <a:gd name="T22" fmla="*/ 3 w 95"/>
                <a:gd name="T23" fmla="*/ 15 h 75"/>
                <a:gd name="T24" fmla="*/ 1 w 95"/>
                <a:gd name="T25" fmla="*/ 18 h 75"/>
                <a:gd name="T26" fmla="*/ 0 w 95"/>
                <a:gd name="T27" fmla="*/ 34 h 75"/>
                <a:gd name="T28" fmla="*/ 9 w 95"/>
                <a:gd name="T29" fmla="*/ 50 h 75"/>
                <a:gd name="T30" fmla="*/ 27 w 95"/>
                <a:gd name="T31" fmla="*/ 63 h 75"/>
                <a:gd name="T32" fmla="*/ 42 w 95"/>
                <a:gd name="T33" fmla="*/ 69 h 75"/>
                <a:gd name="T34" fmla="*/ 71 w 95"/>
                <a:gd name="T35" fmla="*/ 75 h 75"/>
                <a:gd name="T36" fmla="*/ 82 w 95"/>
                <a:gd name="T37" fmla="*/ 74 h 75"/>
                <a:gd name="T38" fmla="*/ 88 w 95"/>
                <a:gd name="T39" fmla="*/ 71 h 75"/>
                <a:gd name="T40" fmla="*/ 95 w 95"/>
                <a:gd name="T41" fmla="*/ 62 h 75"/>
                <a:gd name="T42" fmla="*/ 95 w 95"/>
                <a:gd name="T43" fmla="*/ 57 h 75"/>
                <a:gd name="T44" fmla="*/ 94 w 95"/>
                <a:gd name="T45" fmla="*/ 48 h 75"/>
                <a:gd name="T46" fmla="*/ 90 w 95"/>
                <a:gd name="T47" fmla="*/ 43 h 75"/>
                <a:gd name="T48" fmla="*/ 80 w 95"/>
                <a:gd name="T49" fmla="*/ 34 h 75"/>
                <a:gd name="T50" fmla="*/ 66 w 95"/>
                <a:gd name="T51" fmla="*/ 29 h 75"/>
                <a:gd name="T52" fmla="*/ 38 w 95"/>
                <a:gd name="T53" fmla="*/ 20 h 75"/>
                <a:gd name="T54" fmla="*/ 29 w 95"/>
                <a:gd name="T55" fmla="*/ 19 h 75"/>
                <a:gd name="T56" fmla="*/ 22 w 95"/>
                <a:gd name="T57" fmla="*/ 23 h 75"/>
                <a:gd name="T58" fmla="*/ 23 w 95"/>
                <a:gd name="T59" fmla="*/ 39 h 75"/>
                <a:gd name="T60" fmla="*/ 32 w 95"/>
                <a:gd name="T61" fmla="*/ 47 h 75"/>
                <a:gd name="T62" fmla="*/ 45 w 95"/>
                <a:gd name="T63" fmla="*/ 53 h 75"/>
                <a:gd name="T64" fmla="*/ 65 w 95"/>
                <a:gd name="T65" fmla="*/ 54 h 75"/>
                <a:gd name="T66" fmla="*/ 50 w 95"/>
                <a:gd name="T67" fmla="*/ 44 h 75"/>
                <a:gd name="T68" fmla="*/ 37 w 95"/>
                <a:gd name="T69" fmla="*/ 39 h 75"/>
                <a:gd name="T70" fmla="*/ 30 w 95"/>
                <a:gd name="T71" fmla="*/ 32 h 75"/>
                <a:gd name="T72" fmla="*/ 29 w 95"/>
                <a:gd name="T73" fmla="*/ 31 h 75"/>
                <a:gd name="T74" fmla="*/ 29 w 95"/>
                <a:gd name="T75" fmla="*/ 30 h 75"/>
                <a:gd name="T76" fmla="*/ 29 w 95"/>
                <a:gd name="T77" fmla="*/ 29 h 75"/>
                <a:gd name="T78" fmla="*/ 31 w 95"/>
                <a:gd name="T79" fmla="*/ 29 h 75"/>
                <a:gd name="T80" fmla="*/ 55 w 95"/>
                <a:gd name="T81" fmla="*/ 35 h 75"/>
                <a:gd name="T82" fmla="*/ 75 w 95"/>
                <a:gd name="T83" fmla="*/ 42 h 75"/>
                <a:gd name="T84" fmla="*/ 84 w 95"/>
                <a:gd name="T85" fmla="*/ 49 h 75"/>
                <a:gd name="T86" fmla="*/ 86 w 95"/>
                <a:gd name="T87" fmla="*/ 56 h 75"/>
                <a:gd name="T88" fmla="*/ 85 w 95"/>
                <a:gd name="T89" fmla="*/ 61 h 75"/>
                <a:gd name="T90" fmla="*/ 84 w 95"/>
                <a:gd name="T91" fmla="*/ 63 h 75"/>
                <a:gd name="T92" fmla="*/ 76 w 95"/>
                <a:gd name="T93" fmla="*/ 65 h 75"/>
                <a:gd name="T94" fmla="*/ 69 w 95"/>
                <a:gd name="T95" fmla="*/ 65 h 75"/>
                <a:gd name="T96" fmla="*/ 55 w 95"/>
                <a:gd name="T97" fmla="*/ 63 h 75"/>
                <a:gd name="T98" fmla="*/ 32 w 95"/>
                <a:gd name="T99" fmla="*/ 55 h 75"/>
                <a:gd name="T100" fmla="*/ 11 w 95"/>
                <a:gd name="T101" fmla="*/ 39 h 75"/>
                <a:gd name="T102" fmla="*/ 9 w 95"/>
                <a:gd name="T103" fmla="*/ 31 h 75"/>
                <a:gd name="T104" fmla="*/ 9 w 95"/>
                <a:gd name="T105" fmla="*/ 26 h 75"/>
                <a:gd name="T106" fmla="*/ 29 w 95"/>
                <a:gd name="T107" fmla="*/ 31 h 75"/>
                <a:gd name="T108" fmla="*/ 29 w 95"/>
                <a:gd name="T109" fmla="*/ 30 h 75"/>
                <a:gd name="T110" fmla="*/ 29 w 95"/>
                <a:gd name="T111" fmla="*/ 30 h 75"/>
                <a:gd name="T112" fmla="*/ 29 w 95"/>
                <a:gd name="T1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5">
                  <a:moveTo>
                    <a:pt x="12" y="17"/>
                  </a:moveTo>
                  <a:cubicBezTo>
                    <a:pt x="12" y="16"/>
                    <a:pt x="13" y="15"/>
                    <a:pt x="13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1" y="10"/>
                    <a:pt x="23" y="10"/>
                    <a:pt x="25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8" y="9"/>
                    <a:pt x="29" y="9"/>
                    <a:pt x="31" y="9"/>
                  </a:cubicBezTo>
                  <a:cubicBezTo>
                    <a:pt x="33" y="10"/>
                    <a:pt x="36" y="11"/>
                    <a:pt x="38" y="11"/>
                  </a:cubicBezTo>
                  <a:cubicBezTo>
                    <a:pt x="41" y="12"/>
                    <a:pt x="44" y="13"/>
                    <a:pt x="47" y="14"/>
                  </a:cubicBezTo>
                  <a:cubicBezTo>
                    <a:pt x="49" y="15"/>
                    <a:pt x="52" y="16"/>
                    <a:pt x="55" y="17"/>
                  </a:cubicBezTo>
                  <a:cubicBezTo>
                    <a:pt x="57" y="17"/>
                    <a:pt x="59" y="18"/>
                    <a:pt x="61" y="19"/>
                  </a:cubicBezTo>
                  <a:cubicBezTo>
                    <a:pt x="63" y="20"/>
                    <a:pt x="65" y="20"/>
                    <a:pt x="67" y="19"/>
                  </a:cubicBezTo>
                  <a:cubicBezTo>
                    <a:pt x="68" y="18"/>
                    <a:pt x="68" y="17"/>
                    <a:pt x="69" y="15"/>
                  </a:cubicBezTo>
                  <a:cubicBezTo>
                    <a:pt x="69" y="14"/>
                    <a:pt x="68" y="13"/>
                    <a:pt x="67" y="12"/>
                  </a:cubicBezTo>
                  <a:cubicBezTo>
                    <a:pt x="66" y="11"/>
                    <a:pt x="64" y="10"/>
                    <a:pt x="63" y="10"/>
                  </a:cubicBezTo>
                  <a:cubicBezTo>
                    <a:pt x="62" y="9"/>
                    <a:pt x="61" y="9"/>
                    <a:pt x="59" y="8"/>
                  </a:cubicBezTo>
                  <a:cubicBezTo>
                    <a:pt x="58" y="8"/>
                    <a:pt x="55" y="7"/>
                    <a:pt x="53" y="6"/>
                  </a:cubicBezTo>
                  <a:cubicBezTo>
                    <a:pt x="49" y="5"/>
                    <a:pt x="45" y="4"/>
                    <a:pt x="40" y="2"/>
                  </a:cubicBezTo>
                  <a:cubicBezTo>
                    <a:pt x="38" y="2"/>
                    <a:pt x="36" y="1"/>
                    <a:pt x="33" y="0"/>
                  </a:cubicBezTo>
                  <a:cubicBezTo>
                    <a:pt x="31" y="0"/>
                    <a:pt x="28" y="0"/>
                    <a:pt x="25" y="0"/>
                  </a:cubicBezTo>
                  <a:cubicBezTo>
                    <a:pt x="23" y="0"/>
                    <a:pt x="20" y="0"/>
                    <a:pt x="18" y="1"/>
                  </a:cubicBezTo>
                  <a:cubicBezTo>
                    <a:pt x="17" y="2"/>
                    <a:pt x="15" y="2"/>
                    <a:pt x="14" y="3"/>
                  </a:cubicBezTo>
                  <a:cubicBezTo>
                    <a:pt x="11" y="4"/>
                    <a:pt x="9" y="6"/>
                    <a:pt x="7" y="8"/>
                  </a:cubicBezTo>
                  <a:cubicBezTo>
                    <a:pt x="5" y="10"/>
                    <a:pt x="3" y="12"/>
                    <a:pt x="3" y="15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7"/>
                    <a:pt x="2" y="18"/>
                    <a:pt x="1" y="18"/>
                  </a:cubicBezTo>
                  <a:cubicBezTo>
                    <a:pt x="1" y="21"/>
                    <a:pt x="0" y="23"/>
                    <a:pt x="0" y="26"/>
                  </a:cubicBezTo>
                  <a:cubicBezTo>
                    <a:pt x="0" y="29"/>
                    <a:pt x="0" y="31"/>
                    <a:pt x="0" y="34"/>
                  </a:cubicBezTo>
                  <a:cubicBezTo>
                    <a:pt x="0" y="37"/>
                    <a:pt x="1" y="40"/>
                    <a:pt x="3" y="43"/>
                  </a:cubicBezTo>
                  <a:cubicBezTo>
                    <a:pt x="4" y="46"/>
                    <a:pt x="7" y="48"/>
                    <a:pt x="9" y="50"/>
                  </a:cubicBezTo>
                  <a:cubicBezTo>
                    <a:pt x="11" y="52"/>
                    <a:pt x="13" y="53"/>
                    <a:pt x="15" y="55"/>
                  </a:cubicBezTo>
                  <a:cubicBezTo>
                    <a:pt x="19" y="58"/>
                    <a:pt x="23" y="60"/>
                    <a:pt x="27" y="63"/>
                  </a:cubicBezTo>
                  <a:cubicBezTo>
                    <a:pt x="30" y="64"/>
                    <a:pt x="32" y="65"/>
                    <a:pt x="35" y="66"/>
                  </a:cubicBezTo>
                  <a:cubicBezTo>
                    <a:pt x="37" y="67"/>
                    <a:pt x="40" y="68"/>
                    <a:pt x="42" y="69"/>
                  </a:cubicBezTo>
                  <a:cubicBezTo>
                    <a:pt x="46" y="70"/>
                    <a:pt x="51" y="72"/>
                    <a:pt x="55" y="73"/>
                  </a:cubicBezTo>
                  <a:cubicBezTo>
                    <a:pt x="60" y="74"/>
                    <a:pt x="66" y="74"/>
                    <a:pt x="71" y="75"/>
                  </a:cubicBezTo>
                  <a:cubicBezTo>
                    <a:pt x="74" y="75"/>
                    <a:pt x="76" y="75"/>
                    <a:pt x="79" y="74"/>
                  </a:cubicBezTo>
                  <a:cubicBezTo>
                    <a:pt x="80" y="74"/>
                    <a:pt x="81" y="74"/>
                    <a:pt x="82" y="74"/>
                  </a:cubicBezTo>
                  <a:cubicBezTo>
                    <a:pt x="84" y="73"/>
                    <a:pt x="85" y="73"/>
                    <a:pt x="86" y="72"/>
                  </a:cubicBezTo>
                  <a:cubicBezTo>
                    <a:pt x="87" y="72"/>
                    <a:pt x="87" y="72"/>
                    <a:pt x="88" y="71"/>
                  </a:cubicBezTo>
                  <a:cubicBezTo>
                    <a:pt x="89" y="71"/>
                    <a:pt x="90" y="70"/>
                    <a:pt x="91" y="69"/>
                  </a:cubicBezTo>
                  <a:cubicBezTo>
                    <a:pt x="93" y="67"/>
                    <a:pt x="94" y="65"/>
                    <a:pt x="95" y="62"/>
                  </a:cubicBezTo>
                  <a:cubicBezTo>
                    <a:pt x="95" y="61"/>
                    <a:pt x="95" y="60"/>
                    <a:pt x="95" y="59"/>
                  </a:cubicBezTo>
                  <a:cubicBezTo>
                    <a:pt x="95" y="58"/>
                    <a:pt x="95" y="58"/>
                    <a:pt x="95" y="57"/>
                  </a:cubicBezTo>
                  <a:cubicBezTo>
                    <a:pt x="95" y="55"/>
                    <a:pt x="95" y="54"/>
                    <a:pt x="95" y="52"/>
                  </a:cubicBezTo>
                  <a:cubicBezTo>
                    <a:pt x="95" y="51"/>
                    <a:pt x="94" y="50"/>
                    <a:pt x="94" y="48"/>
                  </a:cubicBezTo>
                  <a:cubicBezTo>
                    <a:pt x="93" y="47"/>
                    <a:pt x="93" y="46"/>
                    <a:pt x="92" y="46"/>
                  </a:cubicBezTo>
                  <a:cubicBezTo>
                    <a:pt x="92" y="45"/>
                    <a:pt x="91" y="44"/>
                    <a:pt x="90" y="43"/>
                  </a:cubicBezTo>
                  <a:cubicBezTo>
                    <a:pt x="89" y="41"/>
                    <a:pt x="88" y="40"/>
                    <a:pt x="86" y="38"/>
                  </a:cubicBezTo>
                  <a:cubicBezTo>
                    <a:pt x="84" y="37"/>
                    <a:pt x="82" y="36"/>
                    <a:pt x="80" y="34"/>
                  </a:cubicBezTo>
                  <a:cubicBezTo>
                    <a:pt x="77" y="33"/>
                    <a:pt x="75" y="32"/>
                    <a:pt x="72" y="31"/>
                  </a:cubicBezTo>
                  <a:cubicBezTo>
                    <a:pt x="70" y="31"/>
                    <a:pt x="68" y="30"/>
                    <a:pt x="66" y="29"/>
                  </a:cubicBezTo>
                  <a:cubicBezTo>
                    <a:pt x="61" y="27"/>
                    <a:pt x="57" y="25"/>
                    <a:pt x="53" y="24"/>
                  </a:cubicBezTo>
                  <a:cubicBezTo>
                    <a:pt x="48" y="22"/>
                    <a:pt x="43" y="21"/>
                    <a:pt x="38" y="20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1" y="19"/>
                    <a:pt x="29" y="19"/>
                  </a:cubicBezTo>
                  <a:cubicBezTo>
                    <a:pt x="28" y="20"/>
                    <a:pt x="27" y="20"/>
                    <a:pt x="25" y="21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19" y="26"/>
                    <a:pt x="19" y="31"/>
                    <a:pt x="20" y="35"/>
                  </a:cubicBezTo>
                  <a:cubicBezTo>
                    <a:pt x="21" y="36"/>
                    <a:pt x="22" y="38"/>
                    <a:pt x="23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8" y="44"/>
                    <a:pt x="30" y="45"/>
                    <a:pt x="32" y="47"/>
                  </a:cubicBezTo>
                  <a:cubicBezTo>
                    <a:pt x="34" y="48"/>
                    <a:pt x="37" y="49"/>
                    <a:pt x="39" y="50"/>
                  </a:cubicBezTo>
                  <a:cubicBezTo>
                    <a:pt x="41" y="51"/>
                    <a:pt x="43" y="52"/>
                    <a:pt x="45" y="53"/>
                  </a:cubicBezTo>
                  <a:cubicBezTo>
                    <a:pt x="50" y="54"/>
                    <a:pt x="55" y="56"/>
                    <a:pt x="59" y="58"/>
                  </a:cubicBezTo>
                  <a:cubicBezTo>
                    <a:pt x="62" y="58"/>
                    <a:pt x="64" y="57"/>
                    <a:pt x="65" y="54"/>
                  </a:cubicBezTo>
                  <a:cubicBezTo>
                    <a:pt x="66" y="52"/>
                    <a:pt x="64" y="49"/>
                    <a:pt x="62" y="49"/>
                  </a:cubicBezTo>
                  <a:cubicBezTo>
                    <a:pt x="58" y="47"/>
                    <a:pt x="54" y="46"/>
                    <a:pt x="50" y="44"/>
                  </a:cubicBezTo>
                  <a:cubicBezTo>
                    <a:pt x="47" y="43"/>
                    <a:pt x="44" y="42"/>
                    <a:pt x="41" y="41"/>
                  </a:cubicBezTo>
                  <a:cubicBezTo>
                    <a:pt x="40" y="40"/>
                    <a:pt x="38" y="39"/>
                    <a:pt x="37" y="39"/>
                  </a:cubicBezTo>
                  <a:cubicBezTo>
                    <a:pt x="36" y="38"/>
                    <a:pt x="35" y="37"/>
                    <a:pt x="34" y="36"/>
                  </a:cubicBezTo>
                  <a:cubicBezTo>
                    <a:pt x="32" y="35"/>
                    <a:pt x="31" y="34"/>
                    <a:pt x="30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3" y="28"/>
                    <a:pt x="34" y="29"/>
                    <a:pt x="35" y="29"/>
                  </a:cubicBezTo>
                  <a:cubicBezTo>
                    <a:pt x="42" y="30"/>
                    <a:pt x="49" y="32"/>
                    <a:pt x="55" y="35"/>
                  </a:cubicBezTo>
                  <a:cubicBezTo>
                    <a:pt x="59" y="36"/>
                    <a:pt x="62" y="37"/>
                    <a:pt x="66" y="39"/>
                  </a:cubicBezTo>
                  <a:cubicBezTo>
                    <a:pt x="69" y="40"/>
                    <a:pt x="72" y="41"/>
                    <a:pt x="75" y="42"/>
                  </a:cubicBezTo>
                  <a:cubicBezTo>
                    <a:pt x="77" y="43"/>
                    <a:pt x="79" y="45"/>
                    <a:pt x="81" y="46"/>
                  </a:cubicBezTo>
                  <a:cubicBezTo>
                    <a:pt x="82" y="47"/>
                    <a:pt x="83" y="48"/>
                    <a:pt x="84" y="49"/>
                  </a:cubicBezTo>
                  <a:cubicBezTo>
                    <a:pt x="84" y="50"/>
                    <a:pt x="85" y="51"/>
                    <a:pt x="85" y="52"/>
                  </a:cubicBezTo>
                  <a:cubicBezTo>
                    <a:pt x="85" y="53"/>
                    <a:pt x="86" y="55"/>
                    <a:pt x="86" y="56"/>
                  </a:cubicBezTo>
                  <a:cubicBezTo>
                    <a:pt x="86" y="57"/>
                    <a:pt x="86" y="58"/>
                    <a:pt x="86" y="59"/>
                  </a:cubicBezTo>
                  <a:cubicBezTo>
                    <a:pt x="86" y="60"/>
                    <a:pt x="85" y="61"/>
                    <a:pt x="85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4" y="63"/>
                    <a:pt x="84" y="63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79" y="65"/>
                    <a:pt x="78" y="65"/>
                    <a:pt x="76" y="65"/>
                  </a:cubicBezTo>
                  <a:cubicBezTo>
                    <a:pt x="75" y="66"/>
                    <a:pt x="74" y="66"/>
                    <a:pt x="73" y="66"/>
                  </a:cubicBezTo>
                  <a:cubicBezTo>
                    <a:pt x="72" y="66"/>
                    <a:pt x="71" y="65"/>
                    <a:pt x="69" y="65"/>
                  </a:cubicBezTo>
                  <a:cubicBezTo>
                    <a:pt x="67" y="65"/>
                    <a:pt x="64" y="65"/>
                    <a:pt x="62" y="65"/>
                  </a:cubicBezTo>
                  <a:cubicBezTo>
                    <a:pt x="60" y="64"/>
                    <a:pt x="57" y="64"/>
                    <a:pt x="55" y="63"/>
                  </a:cubicBezTo>
                  <a:cubicBezTo>
                    <a:pt x="52" y="62"/>
                    <a:pt x="50" y="61"/>
                    <a:pt x="47" y="61"/>
                  </a:cubicBezTo>
                  <a:cubicBezTo>
                    <a:pt x="42" y="59"/>
                    <a:pt x="37" y="57"/>
                    <a:pt x="32" y="55"/>
                  </a:cubicBezTo>
                  <a:cubicBezTo>
                    <a:pt x="27" y="52"/>
                    <a:pt x="23" y="50"/>
                    <a:pt x="19" y="47"/>
                  </a:cubicBezTo>
                  <a:cubicBezTo>
                    <a:pt x="16" y="44"/>
                    <a:pt x="14" y="42"/>
                    <a:pt x="11" y="39"/>
                  </a:cubicBezTo>
                  <a:cubicBezTo>
                    <a:pt x="11" y="38"/>
                    <a:pt x="11" y="38"/>
                    <a:pt x="10" y="37"/>
                  </a:cubicBezTo>
                  <a:cubicBezTo>
                    <a:pt x="10" y="35"/>
                    <a:pt x="9" y="33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7"/>
                    <a:pt x="9" y="26"/>
                    <a:pt x="9" y="26"/>
                  </a:cubicBezTo>
                  <a:cubicBezTo>
                    <a:pt x="10" y="23"/>
                    <a:pt x="11" y="20"/>
                    <a:pt x="12" y="17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1"/>
                    <a:pt x="29" y="31"/>
                  </a:cubicBezTo>
                  <a:close/>
                  <a:moveTo>
                    <a:pt x="29" y="30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0" name="Freeform 114">
              <a:extLst>
                <a:ext uri="{FF2B5EF4-FFF2-40B4-BE49-F238E27FC236}">
                  <a16:creationId xmlns:a16="http://schemas.microsoft.com/office/drawing/2014/main" id="{FDA6C574-30F7-4874-8F25-E79EEF27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1739901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1" name="Freeform 115">
              <a:extLst>
                <a:ext uri="{FF2B5EF4-FFF2-40B4-BE49-F238E27FC236}">
                  <a16:creationId xmlns:a16="http://schemas.microsoft.com/office/drawing/2014/main" id="{6496A373-B9D7-4FDD-B5C0-F51E3FB7E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2738" y="1662113"/>
              <a:ext cx="325437" cy="155575"/>
            </a:xfrm>
            <a:custGeom>
              <a:avLst/>
              <a:gdLst>
                <a:gd name="T0" fmla="*/ 55 w 190"/>
                <a:gd name="T1" fmla="*/ 48 h 90"/>
                <a:gd name="T2" fmla="*/ 67 w 190"/>
                <a:gd name="T3" fmla="*/ 48 h 90"/>
                <a:gd name="T4" fmla="*/ 95 w 190"/>
                <a:gd name="T5" fmla="*/ 66 h 90"/>
                <a:gd name="T6" fmla="*/ 150 w 190"/>
                <a:gd name="T7" fmla="*/ 86 h 90"/>
                <a:gd name="T8" fmla="*/ 183 w 190"/>
                <a:gd name="T9" fmla="*/ 89 h 90"/>
                <a:gd name="T10" fmla="*/ 190 w 190"/>
                <a:gd name="T11" fmla="*/ 82 h 90"/>
                <a:gd name="T12" fmla="*/ 188 w 190"/>
                <a:gd name="T13" fmla="*/ 75 h 90"/>
                <a:gd name="T14" fmla="*/ 160 w 190"/>
                <a:gd name="T15" fmla="*/ 57 h 90"/>
                <a:gd name="T16" fmla="*/ 145 w 190"/>
                <a:gd name="T17" fmla="*/ 50 h 90"/>
                <a:gd name="T18" fmla="*/ 143 w 190"/>
                <a:gd name="T19" fmla="*/ 49 h 90"/>
                <a:gd name="T20" fmla="*/ 136 w 190"/>
                <a:gd name="T21" fmla="*/ 45 h 90"/>
                <a:gd name="T22" fmla="*/ 123 w 190"/>
                <a:gd name="T23" fmla="*/ 39 h 90"/>
                <a:gd name="T24" fmla="*/ 97 w 190"/>
                <a:gd name="T25" fmla="*/ 30 h 90"/>
                <a:gd name="T26" fmla="*/ 79 w 190"/>
                <a:gd name="T27" fmla="*/ 25 h 90"/>
                <a:gd name="T28" fmla="*/ 71 w 190"/>
                <a:gd name="T29" fmla="*/ 24 h 90"/>
                <a:gd name="T30" fmla="*/ 62 w 190"/>
                <a:gd name="T31" fmla="*/ 13 h 90"/>
                <a:gd name="T32" fmla="*/ 13 w 190"/>
                <a:gd name="T33" fmla="*/ 0 h 90"/>
                <a:gd name="T34" fmla="*/ 4 w 190"/>
                <a:gd name="T35" fmla="*/ 2 h 90"/>
                <a:gd name="T36" fmla="*/ 0 w 190"/>
                <a:gd name="T37" fmla="*/ 6 h 90"/>
                <a:gd name="T38" fmla="*/ 4 w 190"/>
                <a:gd name="T39" fmla="*/ 15 h 90"/>
                <a:gd name="T40" fmla="*/ 42 w 190"/>
                <a:gd name="T41" fmla="*/ 46 h 90"/>
                <a:gd name="T42" fmla="*/ 134 w 190"/>
                <a:gd name="T43" fmla="*/ 55 h 90"/>
                <a:gd name="T44" fmla="*/ 141 w 190"/>
                <a:gd name="T45" fmla="*/ 58 h 90"/>
                <a:gd name="T46" fmla="*/ 143 w 190"/>
                <a:gd name="T47" fmla="*/ 59 h 90"/>
                <a:gd name="T48" fmla="*/ 177 w 190"/>
                <a:gd name="T49" fmla="*/ 78 h 90"/>
                <a:gd name="T50" fmla="*/ 160 w 190"/>
                <a:gd name="T51" fmla="*/ 78 h 90"/>
                <a:gd name="T52" fmla="*/ 105 w 190"/>
                <a:gd name="T53" fmla="*/ 60 h 90"/>
                <a:gd name="T54" fmla="*/ 94 w 190"/>
                <a:gd name="T55" fmla="*/ 48 h 90"/>
                <a:gd name="T56" fmla="*/ 96 w 190"/>
                <a:gd name="T57" fmla="*/ 40 h 90"/>
                <a:gd name="T58" fmla="*/ 76 w 190"/>
                <a:gd name="T59" fmla="*/ 34 h 90"/>
                <a:gd name="T60" fmla="*/ 88 w 190"/>
                <a:gd name="T61" fmla="*/ 37 h 90"/>
                <a:gd name="T62" fmla="*/ 84 w 190"/>
                <a:gd name="T63" fmla="*/ 49 h 90"/>
                <a:gd name="T64" fmla="*/ 75 w 190"/>
                <a:gd name="T65" fmla="*/ 43 h 90"/>
                <a:gd name="T66" fmla="*/ 73 w 190"/>
                <a:gd name="T67" fmla="*/ 40 h 90"/>
                <a:gd name="T68" fmla="*/ 76 w 190"/>
                <a:gd name="T69" fmla="*/ 34 h 90"/>
                <a:gd name="T70" fmla="*/ 58 w 190"/>
                <a:gd name="T71" fmla="*/ 21 h 90"/>
                <a:gd name="T72" fmla="*/ 67 w 190"/>
                <a:gd name="T73" fmla="*/ 31 h 90"/>
                <a:gd name="T74" fmla="*/ 65 w 190"/>
                <a:gd name="T75" fmla="*/ 35 h 90"/>
                <a:gd name="T76" fmla="*/ 62 w 190"/>
                <a:gd name="T77" fmla="*/ 37 h 90"/>
                <a:gd name="T78" fmla="*/ 43 w 190"/>
                <a:gd name="T79" fmla="*/ 36 h 90"/>
                <a:gd name="T80" fmla="*/ 34 w 190"/>
                <a:gd name="T81" fmla="*/ 31 h 90"/>
                <a:gd name="T82" fmla="*/ 37 w 190"/>
                <a:gd name="T83" fmla="*/ 16 h 90"/>
                <a:gd name="T84" fmla="*/ 47 w 190"/>
                <a:gd name="T85" fmla="*/ 15 h 90"/>
                <a:gd name="T86" fmla="*/ 22 w 190"/>
                <a:gd name="T87" fmla="*/ 9 h 90"/>
                <a:gd name="T88" fmla="*/ 27 w 190"/>
                <a:gd name="T89" fmla="*/ 16 h 90"/>
                <a:gd name="T90" fmla="*/ 25 w 190"/>
                <a:gd name="T91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90">
                  <a:moveTo>
                    <a:pt x="42" y="46"/>
                  </a:moveTo>
                  <a:cubicBezTo>
                    <a:pt x="43" y="46"/>
                    <a:pt x="45" y="47"/>
                    <a:pt x="46" y="47"/>
                  </a:cubicBezTo>
                  <a:cubicBezTo>
                    <a:pt x="49" y="48"/>
                    <a:pt x="52" y="48"/>
                    <a:pt x="55" y="48"/>
                  </a:cubicBezTo>
                  <a:cubicBezTo>
                    <a:pt x="59" y="48"/>
                    <a:pt x="62" y="47"/>
                    <a:pt x="66" y="46"/>
                  </a:cubicBezTo>
                  <a:cubicBezTo>
                    <a:pt x="66" y="46"/>
                    <a:pt x="66" y="47"/>
                    <a:pt x="67" y="47"/>
                  </a:cubicBezTo>
                  <a:cubicBezTo>
                    <a:pt x="67" y="47"/>
                    <a:pt x="67" y="48"/>
                    <a:pt x="67" y="48"/>
                  </a:cubicBezTo>
                  <a:cubicBezTo>
                    <a:pt x="67" y="49"/>
                    <a:pt x="68" y="50"/>
                    <a:pt x="69" y="51"/>
                  </a:cubicBezTo>
                  <a:cubicBezTo>
                    <a:pt x="74" y="54"/>
                    <a:pt x="78" y="56"/>
                    <a:pt x="82" y="59"/>
                  </a:cubicBezTo>
                  <a:cubicBezTo>
                    <a:pt x="86" y="61"/>
                    <a:pt x="91" y="64"/>
                    <a:pt x="95" y="66"/>
                  </a:cubicBezTo>
                  <a:cubicBezTo>
                    <a:pt x="100" y="68"/>
                    <a:pt x="104" y="70"/>
                    <a:pt x="109" y="72"/>
                  </a:cubicBezTo>
                  <a:cubicBezTo>
                    <a:pt x="113" y="74"/>
                    <a:pt x="118" y="76"/>
                    <a:pt x="122" y="78"/>
                  </a:cubicBezTo>
                  <a:cubicBezTo>
                    <a:pt x="131" y="81"/>
                    <a:pt x="141" y="84"/>
                    <a:pt x="150" y="86"/>
                  </a:cubicBezTo>
                  <a:cubicBezTo>
                    <a:pt x="155" y="87"/>
                    <a:pt x="160" y="88"/>
                    <a:pt x="165" y="89"/>
                  </a:cubicBezTo>
                  <a:cubicBezTo>
                    <a:pt x="170" y="89"/>
                    <a:pt x="174" y="90"/>
                    <a:pt x="179" y="89"/>
                  </a:cubicBezTo>
                  <a:cubicBezTo>
                    <a:pt x="180" y="89"/>
                    <a:pt x="182" y="89"/>
                    <a:pt x="183" y="89"/>
                  </a:cubicBezTo>
                  <a:cubicBezTo>
                    <a:pt x="185" y="89"/>
                    <a:pt x="188" y="87"/>
                    <a:pt x="189" y="85"/>
                  </a:cubicBezTo>
                  <a:cubicBezTo>
                    <a:pt x="189" y="84"/>
                    <a:pt x="190" y="84"/>
                    <a:pt x="190" y="84"/>
                  </a:cubicBezTo>
                  <a:cubicBezTo>
                    <a:pt x="190" y="83"/>
                    <a:pt x="190" y="82"/>
                    <a:pt x="190" y="82"/>
                  </a:cubicBezTo>
                  <a:cubicBezTo>
                    <a:pt x="190" y="81"/>
                    <a:pt x="190" y="81"/>
                    <a:pt x="190" y="80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89" y="78"/>
                    <a:pt x="189" y="77"/>
                    <a:pt x="188" y="75"/>
                  </a:cubicBezTo>
                  <a:cubicBezTo>
                    <a:pt x="187" y="74"/>
                    <a:pt x="186" y="73"/>
                    <a:pt x="185" y="72"/>
                  </a:cubicBezTo>
                  <a:cubicBezTo>
                    <a:pt x="181" y="69"/>
                    <a:pt x="176" y="66"/>
                    <a:pt x="172" y="63"/>
                  </a:cubicBezTo>
                  <a:cubicBezTo>
                    <a:pt x="168" y="61"/>
                    <a:pt x="164" y="59"/>
                    <a:pt x="160" y="57"/>
                  </a:cubicBezTo>
                  <a:cubicBezTo>
                    <a:pt x="155" y="55"/>
                    <a:pt x="151" y="52"/>
                    <a:pt x="147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8"/>
                    <a:pt x="142" y="48"/>
                  </a:cubicBezTo>
                  <a:cubicBezTo>
                    <a:pt x="142" y="48"/>
                    <a:pt x="143" y="49"/>
                    <a:pt x="143" y="49"/>
                  </a:cubicBezTo>
                  <a:cubicBezTo>
                    <a:pt x="141" y="48"/>
                    <a:pt x="139" y="47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2" y="43"/>
                    <a:pt x="127" y="41"/>
                    <a:pt x="123" y="39"/>
                  </a:cubicBezTo>
                  <a:cubicBezTo>
                    <a:pt x="119" y="38"/>
                    <a:pt x="114" y="36"/>
                    <a:pt x="110" y="34"/>
                  </a:cubicBezTo>
                  <a:cubicBezTo>
                    <a:pt x="108" y="34"/>
                    <a:pt x="105" y="33"/>
                    <a:pt x="103" y="32"/>
                  </a:cubicBezTo>
                  <a:cubicBezTo>
                    <a:pt x="101" y="32"/>
                    <a:pt x="99" y="31"/>
                    <a:pt x="97" y="30"/>
                  </a:cubicBezTo>
                  <a:cubicBezTo>
                    <a:pt x="94" y="29"/>
                    <a:pt x="92" y="29"/>
                    <a:pt x="90" y="28"/>
                  </a:cubicBezTo>
                  <a:cubicBezTo>
                    <a:pt x="88" y="27"/>
                    <a:pt x="86" y="27"/>
                    <a:pt x="84" y="26"/>
                  </a:cubicBezTo>
                  <a:cubicBezTo>
                    <a:pt x="82" y="26"/>
                    <a:pt x="81" y="26"/>
                    <a:pt x="79" y="25"/>
                  </a:cubicBezTo>
                  <a:cubicBezTo>
                    <a:pt x="77" y="25"/>
                    <a:pt x="75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4"/>
                    <a:pt x="71" y="24"/>
                  </a:cubicBezTo>
                  <a:cubicBezTo>
                    <a:pt x="70" y="22"/>
                    <a:pt x="69" y="20"/>
                    <a:pt x="67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60" y="11"/>
                    <a:pt x="58" y="10"/>
                    <a:pt x="56" y="9"/>
                  </a:cubicBezTo>
                  <a:cubicBezTo>
                    <a:pt x="47" y="4"/>
                    <a:pt x="37" y="1"/>
                    <a:pt x="28" y="0"/>
                  </a:cubicBezTo>
                  <a:cubicBezTo>
                    <a:pt x="23" y="0"/>
                    <a:pt x="18" y="0"/>
                    <a:pt x="13" y="0"/>
                  </a:cubicBezTo>
                  <a:cubicBezTo>
                    <a:pt x="12" y="1"/>
                    <a:pt x="10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10" y="23"/>
                    <a:pt x="16" y="30"/>
                    <a:pt x="23" y="36"/>
                  </a:cubicBezTo>
                  <a:cubicBezTo>
                    <a:pt x="26" y="38"/>
                    <a:pt x="29" y="40"/>
                    <a:pt x="32" y="42"/>
                  </a:cubicBezTo>
                  <a:cubicBezTo>
                    <a:pt x="35" y="44"/>
                    <a:pt x="38" y="45"/>
                    <a:pt x="42" y="46"/>
                  </a:cubicBezTo>
                  <a:close/>
                  <a:moveTo>
                    <a:pt x="112" y="45"/>
                  </a:moveTo>
                  <a:cubicBezTo>
                    <a:pt x="116" y="47"/>
                    <a:pt x="120" y="48"/>
                    <a:pt x="124" y="50"/>
                  </a:cubicBezTo>
                  <a:cubicBezTo>
                    <a:pt x="128" y="52"/>
                    <a:pt x="131" y="53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6" y="56"/>
                    <a:pt x="138" y="57"/>
                    <a:pt x="140" y="57"/>
                  </a:cubicBezTo>
                  <a:cubicBezTo>
                    <a:pt x="140" y="58"/>
                    <a:pt x="140" y="58"/>
                    <a:pt x="141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9"/>
                    <a:pt x="143" y="59"/>
                    <a:pt x="143" y="59"/>
                  </a:cubicBezTo>
                  <a:cubicBezTo>
                    <a:pt x="144" y="60"/>
                    <a:pt x="145" y="60"/>
                    <a:pt x="147" y="61"/>
                  </a:cubicBezTo>
                  <a:cubicBezTo>
                    <a:pt x="155" y="65"/>
                    <a:pt x="163" y="69"/>
                    <a:pt x="171" y="74"/>
                  </a:cubicBezTo>
                  <a:cubicBezTo>
                    <a:pt x="174" y="75"/>
                    <a:pt x="175" y="76"/>
                    <a:pt x="177" y="78"/>
                  </a:cubicBezTo>
                  <a:cubicBezTo>
                    <a:pt x="178" y="79"/>
                    <a:pt x="179" y="79"/>
                    <a:pt x="180" y="80"/>
                  </a:cubicBezTo>
                  <a:cubicBezTo>
                    <a:pt x="176" y="80"/>
                    <a:pt x="173" y="80"/>
                    <a:pt x="170" y="80"/>
                  </a:cubicBezTo>
                  <a:cubicBezTo>
                    <a:pt x="167" y="79"/>
                    <a:pt x="163" y="79"/>
                    <a:pt x="160" y="78"/>
                  </a:cubicBezTo>
                  <a:cubicBezTo>
                    <a:pt x="155" y="77"/>
                    <a:pt x="151" y="76"/>
                    <a:pt x="146" y="75"/>
                  </a:cubicBezTo>
                  <a:cubicBezTo>
                    <a:pt x="141" y="74"/>
                    <a:pt x="137" y="73"/>
                    <a:pt x="132" y="71"/>
                  </a:cubicBezTo>
                  <a:cubicBezTo>
                    <a:pt x="123" y="68"/>
                    <a:pt x="114" y="64"/>
                    <a:pt x="105" y="60"/>
                  </a:cubicBezTo>
                  <a:cubicBezTo>
                    <a:pt x="105" y="60"/>
                    <a:pt x="104" y="60"/>
                    <a:pt x="104" y="60"/>
                  </a:cubicBezTo>
                  <a:cubicBezTo>
                    <a:pt x="100" y="58"/>
                    <a:pt x="96" y="56"/>
                    <a:pt x="93" y="54"/>
                  </a:cubicBezTo>
                  <a:cubicBezTo>
                    <a:pt x="93" y="52"/>
                    <a:pt x="94" y="50"/>
                    <a:pt x="94" y="48"/>
                  </a:cubicBezTo>
                  <a:cubicBezTo>
                    <a:pt x="95" y="48"/>
                    <a:pt x="95" y="47"/>
                    <a:pt x="95" y="46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6" y="42"/>
                    <a:pt x="96" y="41"/>
                    <a:pt x="96" y="40"/>
                  </a:cubicBezTo>
                  <a:cubicBezTo>
                    <a:pt x="98" y="40"/>
                    <a:pt x="99" y="41"/>
                    <a:pt x="100" y="41"/>
                  </a:cubicBezTo>
                  <a:cubicBezTo>
                    <a:pt x="104" y="42"/>
                    <a:pt x="108" y="44"/>
                    <a:pt x="112" y="45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80" y="35"/>
                    <a:pt x="83" y="36"/>
                    <a:pt x="87" y="37"/>
                  </a:cubicBezTo>
                  <a:cubicBezTo>
                    <a:pt x="87" y="37"/>
                    <a:pt x="87" y="37"/>
                    <a:pt x="88" y="37"/>
                  </a:cubicBezTo>
                  <a:cubicBezTo>
                    <a:pt x="87" y="39"/>
                    <a:pt x="87" y="40"/>
                    <a:pt x="86" y="42"/>
                  </a:cubicBezTo>
                  <a:cubicBezTo>
                    <a:pt x="86" y="43"/>
                    <a:pt x="86" y="45"/>
                    <a:pt x="85" y="46"/>
                  </a:cubicBezTo>
                  <a:cubicBezTo>
                    <a:pt x="85" y="47"/>
                    <a:pt x="85" y="48"/>
                    <a:pt x="84" y="49"/>
                  </a:cubicBezTo>
                  <a:cubicBezTo>
                    <a:pt x="82" y="48"/>
                    <a:pt x="79" y="46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4" y="42"/>
                  </a:cubicBezTo>
                  <a:cubicBezTo>
                    <a:pt x="74" y="41"/>
                    <a:pt x="74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39"/>
                    <a:pt x="73" y="39"/>
                  </a:cubicBezTo>
                  <a:cubicBezTo>
                    <a:pt x="74" y="38"/>
                    <a:pt x="74" y="37"/>
                    <a:pt x="74" y="36"/>
                  </a:cubicBezTo>
                  <a:cubicBezTo>
                    <a:pt x="75" y="36"/>
                    <a:pt x="75" y="35"/>
                    <a:pt x="76" y="34"/>
                  </a:cubicBezTo>
                  <a:close/>
                  <a:moveTo>
                    <a:pt x="47" y="15"/>
                  </a:moveTo>
                  <a:cubicBezTo>
                    <a:pt x="49" y="16"/>
                    <a:pt x="50" y="17"/>
                    <a:pt x="52" y="18"/>
                  </a:cubicBezTo>
                  <a:cubicBezTo>
                    <a:pt x="54" y="19"/>
                    <a:pt x="56" y="20"/>
                    <a:pt x="58" y="21"/>
                  </a:cubicBezTo>
                  <a:cubicBezTo>
                    <a:pt x="59" y="23"/>
                    <a:pt x="62" y="25"/>
                    <a:pt x="64" y="27"/>
                  </a:cubicBezTo>
                  <a:cubicBezTo>
                    <a:pt x="64" y="28"/>
                    <a:pt x="63" y="30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2"/>
                    <a:pt x="66" y="32"/>
                    <a:pt x="67" y="33"/>
                  </a:cubicBezTo>
                  <a:cubicBezTo>
                    <a:pt x="66" y="34"/>
                    <a:pt x="66" y="34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6"/>
                    <a:pt x="63" y="37"/>
                    <a:pt x="62" y="37"/>
                  </a:cubicBezTo>
                  <a:cubicBezTo>
                    <a:pt x="60" y="38"/>
                    <a:pt x="58" y="38"/>
                    <a:pt x="55" y="39"/>
                  </a:cubicBezTo>
                  <a:cubicBezTo>
                    <a:pt x="53" y="39"/>
                    <a:pt x="52" y="39"/>
                    <a:pt x="50" y="38"/>
                  </a:cubicBezTo>
                  <a:cubicBezTo>
                    <a:pt x="47" y="38"/>
                    <a:pt x="45" y="37"/>
                    <a:pt x="43" y="36"/>
                  </a:cubicBezTo>
                  <a:cubicBezTo>
                    <a:pt x="40" y="36"/>
                    <a:pt x="38" y="35"/>
                    <a:pt x="36" y="34"/>
                  </a:cubicBezTo>
                  <a:cubicBezTo>
                    <a:pt x="35" y="33"/>
                    <a:pt x="34" y="33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4" y="29"/>
                    <a:pt x="34" y="27"/>
                    <a:pt x="34" y="25"/>
                  </a:cubicBezTo>
                  <a:cubicBezTo>
                    <a:pt x="34" y="23"/>
                    <a:pt x="35" y="22"/>
                    <a:pt x="35" y="20"/>
                  </a:cubicBezTo>
                  <a:cubicBezTo>
                    <a:pt x="36" y="19"/>
                    <a:pt x="36" y="17"/>
                    <a:pt x="37" y="16"/>
                  </a:cubicBezTo>
                  <a:cubicBezTo>
                    <a:pt x="37" y="14"/>
                    <a:pt x="38" y="13"/>
                    <a:pt x="3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3"/>
                    <a:pt x="44" y="14"/>
                    <a:pt x="47" y="15"/>
                  </a:cubicBezTo>
                  <a:close/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6" y="10"/>
                    <a:pt x="19" y="9"/>
                    <a:pt x="22" y="9"/>
                  </a:cubicBezTo>
                  <a:cubicBezTo>
                    <a:pt x="24" y="9"/>
                    <a:pt x="27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8" y="14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0" y="20"/>
                    <a:pt x="16" y="15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2" name="Freeform 116">
              <a:extLst>
                <a:ext uri="{FF2B5EF4-FFF2-40B4-BE49-F238E27FC236}">
                  <a16:creationId xmlns:a16="http://schemas.microsoft.com/office/drawing/2014/main" id="{473BD5F6-5517-408E-B565-5E3D23ED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2597151"/>
              <a:ext cx="323850" cy="366713"/>
            </a:xfrm>
            <a:custGeom>
              <a:avLst/>
              <a:gdLst>
                <a:gd name="T0" fmla="*/ 174 w 190"/>
                <a:gd name="T1" fmla="*/ 154 h 212"/>
                <a:gd name="T2" fmla="*/ 167 w 190"/>
                <a:gd name="T3" fmla="*/ 141 h 212"/>
                <a:gd name="T4" fmla="*/ 111 w 190"/>
                <a:gd name="T5" fmla="*/ 79 h 212"/>
                <a:gd name="T6" fmla="*/ 62 w 190"/>
                <a:gd name="T7" fmla="*/ 19 h 212"/>
                <a:gd name="T8" fmla="*/ 52 w 190"/>
                <a:gd name="T9" fmla="*/ 10 h 212"/>
                <a:gd name="T10" fmla="*/ 37 w 190"/>
                <a:gd name="T11" fmla="*/ 0 h 212"/>
                <a:gd name="T12" fmla="*/ 23 w 190"/>
                <a:gd name="T13" fmla="*/ 2 h 212"/>
                <a:gd name="T14" fmla="*/ 5 w 190"/>
                <a:gd name="T15" fmla="*/ 16 h 212"/>
                <a:gd name="T16" fmla="*/ 0 w 190"/>
                <a:gd name="T17" fmla="*/ 28 h 212"/>
                <a:gd name="T18" fmla="*/ 7 w 190"/>
                <a:gd name="T19" fmla="*/ 45 h 212"/>
                <a:gd name="T20" fmla="*/ 20 w 190"/>
                <a:gd name="T21" fmla="*/ 61 h 212"/>
                <a:gd name="T22" fmla="*/ 95 w 190"/>
                <a:gd name="T23" fmla="*/ 150 h 212"/>
                <a:gd name="T24" fmla="*/ 132 w 190"/>
                <a:gd name="T25" fmla="*/ 187 h 212"/>
                <a:gd name="T26" fmla="*/ 169 w 190"/>
                <a:gd name="T27" fmla="*/ 208 h 212"/>
                <a:gd name="T28" fmla="*/ 187 w 190"/>
                <a:gd name="T29" fmla="*/ 209 h 212"/>
                <a:gd name="T30" fmla="*/ 96 w 190"/>
                <a:gd name="T31" fmla="*/ 74 h 212"/>
                <a:gd name="T32" fmla="*/ 152 w 190"/>
                <a:gd name="T33" fmla="*/ 147 h 212"/>
                <a:gd name="T34" fmla="*/ 139 w 190"/>
                <a:gd name="T35" fmla="*/ 143 h 212"/>
                <a:gd name="T36" fmla="*/ 121 w 190"/>
                <a:gd name="T37" fmla="*/ 123 h 212"/>
                <a:gd name="T38" fmla="*/ 89 w 190"/>
                <a:gd name="T39" fmla="*/ 90 h 212"/>
                <a:gd name="T40" fmla="*/ 52 w 190"/>
                <a:gd name="T41" fmla="*/ 34 h 212"/>
                <a:gd name="T42" fmla="*/ 37 w 190"/>
                <a:gd name="T43" fmla="*/ 34 h 212"/>
                <a:gd name="T44" fmla="*/ 22 w 190"/>
                <a:gd name="T45" fmla="*/ 48 h 212"/>
                <a:gd name="T46" fmla="*/ 26 w 190"/>
                <a:gd name="T47" fmla="*/ 36 h 212"/>
                <a:gd name="T48" fmla="*/ 49 w 190"/>
                <a:gd name="T49" fmla="*/ 21 h 212"/>
                <a:gd name="T50" fmla="*/ 37 w 190"/>
                <a:gd name="T51" fmla="*/ 34 h 212"/>
                <a:gd name="T52" fmla="*/ 10 w 190"/>
                <a:gd name="T53" fmla="*/ 27 h 212"/>
                <a:gd name="T54" fmla="*/ 26 w 190"/>
                <a:gd name="T55" fmla="*/ 11 h 212"/>
                <a:gd name="T56" fmla="*/ 37 w 190"/>
                <a:gd name="T57" fmla="*/ 10 h 212"/>
                <a:gd name="T58" fmla="*/ 25 w 190"/>
                <a:gd name="T59" fmla="*/ 25 h 212"/>
                <a:gd name="T60" fmla="*/ 12 w 190"/>
                <a:gd name="T61" fmla="*/ 36 h 212"/>
                <a:gd name="T62" fmla="*/ 10 w 190"/>
                <a:gd name="T63" fmla="*/ 27 h 212"/>
                <a:gd name="T64" fmla="*/ 41 w 190"/>
                <a:gd name="T65" fmla="*/ 72 h 212"/>
                <a:gd name="T66" fmla="*/ 39 w 190"/>
                <a:gd name="T67" fmla="*/ 45 h 212"/>
                <a:gd name="T68" fmla="*/ 83 w 190"/>
                <a:gd name="T69" fmla="*/ 97 h 212"/>
                <a:gd name="T70" fmla="*/ 114 w 190"/>
                <a:gd name="T71" fmla="*/ 130 h 212"/>
                <a:gd name="T72" fmla="*/ 135 w 190"/>
                <a:gd name="T73" fmla="*/ 151 h 212"/>
                <a:gd name="T74" fmla="*/ 134 w 190"/>
                <a:gd name="T75" fmla="*/ 160 h 212"/>
                <a:gd name="T76" fmla="*/ 112 w 190"/>
                <a:gd name="T77" fmla="*/ 155 h 212"/>
                <a:gd name="T78" fmla="*/ 136 w 190"/>
                <a:gd name="T79" fmla="*/ 174 h 212"/>
                <a:gd name="T80" fmla="*/ 145 w 190"/>
                <a:gd name="T81" fmla="*/ 165 h 212"/>
                <a:gd name="T82" fmla="*/ 155 w 190"/>
                <a:gd name="T83" fmla="*/ 161 h 212"/>
                <a:gd name="T84" fmla="*/ 160 w 190"/>
                <a:gd name="T85" fmla="*/ 152 h 212"/>
                <a:gd name="T86" fmla="*/ 167 w 190"/>
                <a:gd name="T87" fmla="*/ 161 h 212"/>
                <a:gd name="T88" fmla="*/ 169 w 190"/>
                <a:gd name="T89" fmla="*/ 177 h 212"/>
                <a:gd name="T90" fmla="*/ 163 w 190"/>
                <a:gd name="T91" fmla="*/ 184 h 212"/>
                <a:gd name="T92" fmla="*/ 143 w 190"/>
                <a:gd name="T93" fmla="*/ 183 h 212"/>
                <a:gd name="T94" fmla="*/ 180 w 190"/>
                <a:gd name="T95" fmla="*/ 202 h 212"/>
                <a:gd name="T96" fmla="*/ 179 w 190"/>
                <a:gd name="T97" fmla="*/ 204 h 212"/>
                <a:gd name="T98" fmla="*/ 169 w 190"/>
                <a:gd name="T99" fmla="*/ 194 h 212"/>
                <a:gd name="T100" fmla="*/ 176 w 190"/>
                <a:gd name="T101" fmla="*/ 184 h 212"/>
                <a:gd name="T102" fmla="*/ 180 w 190"/>
                <a:gd name="T103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" h="212">
                  <a:moveTo>
                    <a:pt x="187" y="186"/>
                  </a:moveTo>
                  <a:cubicBezTo>
                    <a:pt x="186" y="184"/>
                    <a:pt x="186" y="182"/>
                    <a:pt x="185" y="180"/>
                  </a:cubicBezTo>
                  <a:cubicBezTo>
                    <a:pt x="183" y="175"/>
                    <a:pt x="181" y="170"/>
                    <a:pt x="179" y="166"/>
                  </a:cubicBezTo>
                  <a:cubicBezTo>
                    <a:pt x="177" y="162"/>
                    <a:pt x="176" y="158"/>
                    <a:pt x="174" y="154"/>
                  </a:cubicBezTo>
                  <a:cubicBezTo>
                    <a:pt x="172" y="151"/>
                    <a:pt x="171" y="148"/>
                    <a:pt x="169" y="145"/>
                  </a:cubicBezTo>
                  <a:cubicBezTo>
                    <a:pt x="169" y="144"/>
                    <a:pt x="169" y="144"/>
                    <a:pt x="168" y="143"/>
                  </a:cubicBezTo>
                  <a:cubicBezTo>
                    <a:pt x="168" y="143"/>
                    <a:pt x="168" y="142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1" y="135"/>
                    <a:pt x="155" y="129"/>
                    <a:pt x="150" y="122"/>
                  </a:cubicBezTo>
                  <a:cubicBezTo>
                    <a:pt x="143" y="115"/>
                    <a:pt x="137" y="108"/>
                    <a:pt x="131" y="101"/>
                  </a:cubicBezTo>
                  <a:cubicBezTo>
                    <a:pt x="128" y="97"/>
                    <a:pt x="124" y="94"/>
                    <a:pt x="121" y="90"/>
                  </a:cubicBezTo>
                  <a:cubicBezTo>
                    <a:pt x="118" y="86"/>
                    <a:pt x="115" y="83"/>
                    <a:pt x="111" y="79"/>
                  </a:cubicBezTo>
                  <a:cubicBezTo>
                    <a:pt x="105" y="71"/>
                    <a:pt x="98" y="63"/>
                    <a:pt x="92" y="56"/>
                  </a:cubicBezTo>
                  <a:cubicBezTo>
                    <a:pt x="83" y="44"/>
                    <a:pt x="73" y="33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0"/>
                    <a:pt x="63" y="20"/>
                    <a:pt x="62" y="19"/>
                  </a:cubicBezTo>
                  <a:cubicBezTo>
                    <a:pt x="62" y="19"/>
                    <a:pt x="61" y="19"/>
                    <a:pt x="61" y="18"/>
                  </a:cubicBezTo>
                  <a:cubicBezTo>
                    <a:pt x="60" y="17"/>
                    <a:pt x="58" y="15"/>
                    <a:pt x="56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3" y="11"/>
                    <a:pt x="52" y="10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6" y="5"/>
                    <a:pt x="45" y="4"/>
                    <a:pt x="43" y="3"/>
                  </a:cubicBezTo>
                  <a:cubicBezTo>
                    <a:pt x="42" y="2"/>
                    <a:pt x="41" y="2"/>
                    <a:pt x="40" y="1"/>
                  </a:cubicBezTo>
                  <a:cubicBezTo>
                    <a:pt x="39" y="1"/>
                    <a:pt x="38" y="1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cubicBezTo>
                    <a:pt x="32" y="0"/>
                    <a:pt x="30" y="0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3"/>
                    <a:pt x="21" y="3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1"/>
                    <a:pt x="7" y="14"/>
                    <a:pt x="5" y="16"/>
                  </a:cubicBezTo>
                  <a:cubicBezTo>
                    <a:pt x="4" y="18"/>
                    <a:pt x="3" y="2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0"/>
                    <a:pt x="1" y="31"/>
                    <a:pt x="1" y="33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2" y="37"/>
                    <a:pt x="3" y="38"/>
                    <a:pt x="4" y="40"/>
                  </a:cubicBezTo>
                  <a:cubicBezTo>
                    <a:pt x="5" y="42"/>
                    <a:pt x="6" y="44"/>
                    <a:pt x="7" y="45"/>
                  </a:cubicBezTo>
                  <a:cubicBezTo>
                    <a:pt x="9" y="47"/>
                    <a:pt x="10" y="50"/>
                    <a:pt x="12" y="52"/>
                  </a:cubicBezTo>
                  <a:cubicBezTo>
                    <a:pt x="13" y="53"/>
                    <a:pt x="15" y="55"/>
                    <a:pt x="17" y="57"/>
                  </a:cubicBezTo>
                  <a:cubicBezTo>
                    <a:pt x="17" y="58"/>
                    <a:pt x="18" y="59"/>
                    <a:pt x="19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3" y="65"/>
                    <a:pt x="26" y="68"/>
                    <a:pt x="29" y="72"/>
                  </a:cubicBezTo>
                  <a:cubicBezTo>
                    <a:pt x="32" y="75"/>
                    <a:pt x="36" y="79"/>
                    <a:pt x="39" y="83"/>
                  </a:cubicBezTo>
                  <a:cubicBezTo>
                    <a:pt x="45" y="90"/>
                    <a:pt x="51" y="98"/>
                    <a:pt x="58" y="105"/>
                  </a:cubicBezTo>
                  <a:cubicBezTo>
                    <a:pt x="70" y="120"/>
                    <a:pt x="82" y="135"/>
                    <a:pt x="95" y="150"/>
                  </a:cubicBezTo>
                  <a:cubicBezTo>
                    <a:pt x="100" y="155"/>
                    <a:pt x="105" y="160"/>
                    <a:pt x="110" y="166"/>
                  </a:cubicBezTo>
                  <a:cubicBezTo>
                    <a:pt x="114" y="171"/>
                    <a:pt x="119" y="176"/>
                    <a:pt x="124" y="181"/>
                  </a:cubicBezTo>
                  <a:cubicBezTo>
                    <a:pt x="124" y="182"/>
                    <a:pt x="125" y="182"/>
                    <a:pt x="126" y="182"/>
                  </a:cubicBezTo>
                  <a:cubicBezTo>
                    <a:pt x="128" y="184"/>
                    <a:pt x="130" y="186"/>
                    <a:pt x="132" y="187"/>
                  </a:cubicBezTo>
                  <a:cubicBezTo>
                    <a:pt x="134" y="188"/>
                    <a:pt x="136" y="189"/>
                    <a:pt x="138" y="191"/>
                  </a:cubicBezTo>
                  <a:cubicBezTo>
                    <a:pt x="142" y="193"/>
                    <a:pt x="146" y="196"/>
                    <a:pt x="150" y="198"/>
                  </a:cubicBezTo>
                  <a:cubicBezTo>
                    <a:pt x="154" y="201"/>
                    <a:pt x="158" y="203"/>
                    <a:pt x="163" y="205"/>
                  </a:cubicBezTo>
                  <a:cubicBezTo>
                    <a:pt x="165" y="206"/>
                    <a:pt x="167" y="207"/>
                    <a:pt x="169" y="208"/>
                  </a:cubicBezTo>
                  <a:cubicBezTo>
                    <a:pt x="171" y="209"/>
                    <a:pt x="173" y="210"/>
                    <a:pt x="176" y="211"/>
                  </a:cubicBezTo>
                  <a:cubicBezTo>
                    <a:pt x="178" y="212"/>
                    <a:pt x="180" y="212"/>
                    <a:pt x="182" y="211"/>
                  </a:cubicBezTo>
                  <a:cubicBezTo>
                    <a:pt x="183" y="211"/>
                    <a:pt x="183" y="211"/>
                    <a:pt x="184" y="210"/>
                  </a:cubicBezTo>
                  <a:cubicBezTo>
                    <a:pt x="185" y="210"/>
                    <a:pt x="186" y="209"/>
                    <a:pt x="187" y="209"/>
                  </a:cubicBezTo>
                  <a:cubicBezTo>
                    <a:pt x="189" y="206"/>
                    <a:pt x="189" y="203"/>
                    <a:pt x="190" y="200"/>
                  </a:cubicBezTo>
                  <a:cubicBezTo>
                    <a:pt x="190" y="198"/>
                    <a:pt x="189" y="196"/>
                    <a:pt x="189" y="194"/>
                  </a:cubicBezTo>
                  <a:cubicBezTo>
                    <a:pt x="189" y="191"/>
                    <a:pt x="188" y="189"/>
                    <a:pt x="187" y="186"/>
                  </a:cubicBezTo>
                  <a:close/>
                  <a:moveTo>
                    <a:pt x="96" y="74"/>
                  </a:moveTo>
                  <a:cubicBezTo>
                    <a:pt x="108" y="89"/>
                    <a:pt x="121" y="104"/>
                    <a:pt x="134" y="119"/>
                  </a:cubicBezTo>
                  <a:cubicBezTo>
                    <a:pt x="139" y="124"/>
                    <a:pt x="143" y="129"/>
                    <a:pt x="148" y="134"/>
                  </a:cubicBezTo>
                  <a:cubicBezTo>
                    <a:pt x="151" y="137"/>
                    <a:pt x="154" y="140"/>
                    <a:pt x="156" y="144"/>
                  </a:cubicBezTo>
                  <a:cubicBezTo>
                    <a:pt x="155" y="144"/>
                    <a:pt x="153" y="146"/>
                    <a:pt x="152" y="147"/>
                  </a:cubicBezTo>
                  <a:cubicBezTo>
                    <a:pt x="150" y="149"/>
                    <a:pt x="149" y="150"/>
                    <a:pt x="149" y="152"/>
                  </a:cubicBezTo>
                  <a:cubicBezTo>
                    <a:pt x="147" y="151"/>
                    <a:pt x="146" y="150"/>
                    <a:pt x="145" y="148"/>
                  </a:cubicBezTo>
                  <a:cubicBezTo>
                    <a:pt x="144" y="147"/>
                    <a:pt x="143" y="146"/>
                    <a:pt x="141" y="144"/>
                  </a:cubicBezTo>
                  <a:cubicBezTo>
                    <a:pt x="141" y="144"/>
                    <a:pt x="140" y="143"/>
                    <a:pt x="139" y="143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6" y="139"/>
                    <a:pt x="135" y="138"/>
                    <a:pt x="133" y="136"/>
                  </a:cubicBezTo>
                  <a:cubicBezTo>
                    <a:pt x="132" y="135"/>
                    <a:pt x="131" y="134"/>
                    <a:pt x="129" y="133"/>
                  </a:cubicBezTo>
                  <a:cubicBezTo>
                    <a:pt x="126" y="129"/>
                    <a:pt x="124" y="126"/>
                    <a:pt x="121" y="123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2" y="115"/>
                    <a:pt x="106" y="108"/>
                    <a:pt x="99" y="100"/>
                  </a:cubicBezTo>
                  <a:cubicBezTo>
                    <a:pt x="96" y="97"/>
                    <a:pt x="92" y="93"/>
                    <a:pt x="89" y="90"/>
                  </a:cubicBezTo>
                  <a:cubicBezTo>
                    <a:pt x="86" y="86"/>
                    <a:pt x="83" y="82"/>
                    <a:pt x="80" y="79"/>
                  </a:cubicBezTo>
                  <a:cubicBezTo>
                    <a:pt x="74" y="72"/>
                    <a:pt x="68" y="65"/>
                    <a:pt x="62" y="58"/>
                  </a:cubicBezTo>
                  <a:cubicBezTo>
                    <a:pt x="57" y="51"/>
                    <a:pt x="52" y="45"/>
                    <a:pt x="47" y="38"/>
                  </a:cubicBezTo>
                  <a:cubicBezTo>
                    <a:pt x="48" y="37"/>
                    <a:pt x="50" y="36"/>
                    <a:pt x="52" y="34"/>
                  </a:cubicBezTo>
                  <a:cubicBezTo>
                    <a:pt x="54" y="33"/>
                    <a:pt x="56" y="31"/>
                    <a:pt x="58" y="30"/>
                  </a:cubicBezTo>
                  <a:cubicBezTo>
                    <a:pt x="64" y="37"/>
                    <a:pt x="70" y="44"/>
                    <a:pt x="76" y="51"/>
                  </a:cubicBezTo>
                  <a:cubicBezTo>
                    <a:pt x="83" y="59"/>
                    <a:pt x="89" y="67"/>
                    <a:pt x="96" y="74"/>
                  </a:cubicBezTo>
                  <a:close/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3" y="38"/>
                    <a:pt x="31" y="40"/>
                    <a:pt x="29" y="42"/>
                  </a:cubicBezTo>
                  <a:cubicBezTo>
                    <a:pt x="26" y="44"/>
                    <a:pt x="24" y="46"/>
                    <a:pt x="22" y="48"/>
                  </a:cubicBezTo>
                  <a:cubicBezTo>
                    <a:pt x="21" y="47"/>
                    <a:pt x="20" y="46"/>
                    <a:pt x="20" y="45"/>
                  </a:cubicBezTo>
                  <a:cubicBezTo>
                    <a:pt x="19" y="45"/>
                    <a:pt x="19" y="44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1" y="40"/>
                    <a:pt x="24" y="38"/>
                    <a:pt x="26" y="36"/>
                  </a:cubicBezTo>
                  <a:cubicBezTo>
                    <a:pt x="29" y="34"/>
                    <a:pt x="31" y="32"/>
                    <a:pt x="34" y="30"/>
                  </a:cubicBezTo>
                  <a:cubicBezTo>
                    <a:pt x="38" y="27"/>
                    <a:pt x="42" y="24"/>
                    <a:pt x="47" y="21"/>
                  </a:cubicBezTo>
                  <a:cubicBezTo>
                    <a:pt x="48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3"/>
                  </a:cubicBezTo>
                  <a:cubicBezTo>
                    <a:pt x="50" y="24"/>
                    <a:pt x="48" y="25"/>
                    <a:pt x="47" y="26"/>
                  </a:cubicBezTo>
                  <a:cubicBezTo>
                    <a:pt x="44" y="29"/>
                    <a:pt x="41" y="31"/>
                    <a:pt x="39" y="33"/>
                  </a:cubicBezTo>
                  <a:cubicBezTo>
                    <a:pt x="38" y="33"/>
                    <a:pt x="37" y="34"/>
                    <a:pt x="37" y="34"/>
                  </a:cubicBezTo>
                  <a:close/>
                  <a:moveTo>
                    <a:pt x="18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0" y="27"/>
                  </a:moveTo>
                  <a:cubicBezTo>
                    <a:pt x="11" y="25"/>
                    <a:pt x="13" y="22"/>
                    <a:pt x="15" y="20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0" y="15"/>
                    <a:pt x="21" y="14"/>
                    <a:pt x="22" y="13"/>
                  </a:cubicBezTo>
                  <a:cubicBezTo>
                    <a:pt x="24" y="12"/>
                    <a:pt x="25" y="12"/>
                    <a:pt x="26" y="11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30" y="10"/>
                    <a:pt x="31" y="10"/>
                  </a:cubicBezTo>
                  <a:cubicBezTo>
                    <a:pt x="33" y="10"/>
                    <a:pt x="34" y="9"/>
                    <a:pt x="35" y="10"/>
                  </a:cubicBezTo>
                  <a:cubicBezTo>
                    <a:pt x="36" y="10"/>
                    <a:pt x="36" y="10"/>
                    <a:pt x="37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40" y="12"/>
                    <a:pt x="41" y="13"/>
                    <a:pt x="42" y="14"/>
                  </a:cubicBezTo>
                  <a:cubicBezTo>
                    <a:pt x="40" y="14"/>
                    <a:pt x="39" y="15"/>
                    <a:pt x="37" y="16"/>
                  </a:cubicBezTo>
                  <a:cubicBezTo>
                    <a:pt x="33" y="19"/>
                    <a:pt x="29" y="22"/>
                    <a:pt x="25" y="25"/>
                  </a:cubicBezTo>
                  <a:cubicBezTo>
                    <a:pt x="23" y="27"/>
                    <a:pt x="20" y="29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6" y="32"/>
                    <a:pt x="15" y="33"/>
                    <a:pt x="14" y="34"/>
                  </a:cubicBezTo>
                  <a:cubicBezTo>
                    <a:pt x="13" y="35"/>
                    <a:pt x="13" y="35"/>
                    <a:pt x="12" y="36"/>
                  </a:cubicBezTo>
                  <a:cubicBezTo>
                    <a:pt x="12" y="35"/>
                    <a:pt x="11" y="34"/>
                    <a:pt x="11" y="33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9"/>
                    <a:pt x="10" y="29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lose/>
                  <a:moveTo>
                    <a:pt x="94" y="134"/>
                  </a:moveTo>
                  <a:cubicBezTo>
                    <a:pt x="87" y="126"/>
                    <a:pt x="81" y="119"/>
                    <a:pt x="75" y="112"/>
                  </a:cubicBezTo>
                  <a:cubicBezTo>
                    <a:pt x="69" y="104"/>
                    <a:pt x="62" y="97"/>
                    <a:pt x="56" y="89"/>
                  </a:cubicBezTo>
                  <a:cubicBezTo>
                    <a:pt x="51" y="83"/>
                    <a:pt x="46" y="77"/>
                    <a:pt x="41" y="72"/>
                  </a:cubicBezTo>
                  <a:cubicBezTo>
                    <a:pt x="39" y="69"/>
                    <a:pt x="36" y="66"/>
                    <a:pt x="33" y="63"/>
                  </a:cubicBezTo>
                  <a:cubicBezTo>
                    <a:pt x="31" y="60"/>
                    <a:pt x="30" y="58"/>
                    <a:pt x="28" y="56"/>
                  </a:cubicBezTo>
                  <a:cubicBezTo>
                    <a:pt x="29" y="54"/>
                    <a:pt x="31" y="53"/>
                    <a:pt x="33" y="51"/>
                  </a:cubicBezTo>
                  <a:cubicBezTo>
                    <a:pt x="35" y="49"/>
                    <a:pt x="37" y="47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45" y="51"/>
                    <a:pt x="51" y="58"/>
                    <a:pt x="56" y="65"/>
                  </a:cubicBezTo>
                  <a:cubicBezTo>
                    <a:pt x="62" y="72"/>
                    <a:pt x="68" y="79"/>
                    <a:pt x="74" y="87"/>
                  </a:cubicBezTo>
                  <a:cubicBezTo>
                    <a:pt x="77" y="90"/>
                    <a:pt x="80" y="94"/>
                    <a:pt x="83" y="97"/>
                  </a:cubicBezTo>
                  <a:cubicBezTo>
                    <a:pt x="86" y="101"/>
                    <a:pt x="90" y="104"/>
                    <a:pt x="93" y="108"/>
                  </a:cubicBezTo>
                  <a:cubicBezTo>
                    <a:pt x="99" y="115"/>
                    <a:pt x="106" y="122"/>
                    <a:pt x="113" y="128"/>
                  </a:cubicBezTo>
                  <a:cubicBezTo>
                    <a:pt x="113" y="129"/>
                    <a:pt x="113" y="129"/>
                    <a:pt x="114" y="129"/>
                  </a:cubicBezTo>
                  <a:cubicBezTo>
                    <a:pt x="114" y="129"/>
                    <a:pt x="114" y="129"/>
                    <a:pt x="114" y="130"/>
                  </a:cubicBezTo>
                  <a:cubicBezTo>
                    <a:pt x="117" y="133"/>
                    <a:pt x="120" y="136"/>
                    <a:pt x="123" y="139"/>
                  </a:cubicBezTo>
                  <a:cubicBezTo>
                    <a:pt x="124" y="140"/>
                    <a:pt x="125" y="142"/>
                    <a:pt x="127" y="143"/>
                  </a:cubicBezTo>
                  <a:cubicBezTo>
                    <a:pt x="128" y="144"/>
                    <a:pt x="130" y="146"/>
                    <a:pt x="131" y="147"/>
                  </a:cubicBezTo>
                  <a:cubicBezTo>
                    <a:pt x="132" y="149"/>
                    <a:pt x="133" y="150"/>
                    <a:pt x="135" y="151"/>
                  </a:cubicBezTo>
                  <a:cubicBezTo>
                    <a:pt x="136" y="152"/>
                    <a:pt x="137" y="154"/>
                    <a:pt x="138" y="155"/>
                  </a:cubicBezTo>
                  <a:cubicBezTo>
                    <a:pt x="139" y="156"/>
                    <a:pt x="140" y="156"/>
                    <a:pt x="140" y="157"/>
                  </a:cubicBezTo>
                  <a:cubicBezTo>
                    <a:pt x="138" y="157"/>
                    <a:pt x="136" y="158"/>
                    <a:pt x="135" y="160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3" y="161"/>
                    <a:pt x="133" y="162"/>
                    <a:pt x="132" y="162"/>
                  </a:cubicBezTo>
                  <a:cubicBezTo>
                    <a:pt x="131" y="164"/>
                    <a:pt x="130" y="165"/>
                    <a:pt x="129" y="166"/>
                  </a:cubicBezTo>
                  <a:cubicBezTo>
                    <a:pt x="128" y="168"/>
                    <a:pt x="128" y="169"/>
                    <a:pt x="127" y="171"/>
                  </a:cubicBezTo>
                  <a:cubicBezTo>
                    <a:pt x="122" y="165"/>
                    <a:pt x="117" y="160"/>
                    <a:pt x="112" y="155"/>
                  </a:cubicBezTo>
                  <a:cubicBezTo>
                    <a:pt x="106" y="148"/>
                    <a:pt x="100" y="141"/>
                    <a:pt x="94" y="134"/>
                  </a:cubicBezTo>
                  <a:close/>
                  <a:moveTo>
                    <a:pt x="143" y="183"/>
                  </a:moveTo>
                  <a:cubicBezTo>
                    <a:pt x="140" y="181"/>
                    <a:pt x="137" y="179"/>
                    <a:pt x="135" y="177"/>
                  </a:cubicBezTo>
                  <a:cubicBezTo>
                    <a:pt x="135" y="176"/>
                    <a:pt x="135" y="175"/>
                    <a:pt x="136" y="174"/>
                  </a:cubicBezTo>
                  <a:cubicBezTo>
                    <a:pt x="136" y="172"/>
                    <a:pt x="137" y="171"/>
                    <a:pt x="138" y="169"/>
                  </a:cubicBezTo>
                  <a:cubicBezTo>
                    <a:pt x="139" y="168"/>
                    <a:pt x="140" y="167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3" y="166"/>
                    <a:pt x="144" y="165"/>
                    <a:pt x="145" y="165"/>
                  </a:cubicBezTo>
                  <a:cubicBezTo>
                    <a:pt x="146" y="165"/>
                    <a:pt x="147" y="165"/>
                    <a:pt x="148" y="165"/>
                  </a:cubicBezTo>
                  <a:cubicBezTo>
                    <a:pt x="148" y="165"/>
                    <a:pt x="149" y="165"/>
                    <a:pt x="149" y="165"/>
                  </a:cubicBezTo>
                  <a:cubicBezTo>
                    <a:pt x="150" y="166"/>
                    <a:pt x="152" y="165"/>
                    <a:pt x="153" y="165"/>
                  </a:cubicBezTo>
                  <a:cubicBezTo>
                    <a:pt x="154" y="164"/>
                    <a:pt x="155" y="163"/>
                    <a:pt x="155" y="161"/>
                  </a:cubicBezTo>
                  <a:cubicBezTo>
                    <a:pt x="155" y="161"/>
                    <a:pt x="155" y="160"/>
                    <a:pt x="156" y="160"/>
                  </a:cubicBezTo>
                  <a:cubicBezTo>
                    <a:pt x="156" y="159"/>
                    <a:pt x="156" y="158"/>
                    <a:pt x="156" y="157"/>
                  </a:cubicBezTo>
                  <a:cubicBezTo>
                    <a:pt x="157" y="156"/>
                    <a:pt x="157" y="155"/>
                    <a:pt x="158" y="154"/>
                  </a:cubicBezTo>
                  <a:cubicBezTo>
                    <a:pt x="159" y="153"/>
                    <a:pt x="159" y="153"/>
                    <a:pt x="160" y="152"/>
                  </a:cubicBezTo>
                  <a:cubicBezTo>
                    <a:pt x="160" y="152"/>
                    <a:pt x="161" y="152"/>
                    <a:pt x="162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2"/>
                    <a:pt x="163" y="154"/>
                    <a:pt x="164" y="155"/>
                  </a:cubicBezTo>
                  <a:cubicBezTo>
                    <a:pt x="165" y="157"/>
                    <a:pt x="166" y="159"/>
                    <a:pt x="167" y="161"/>
                  </a:cubicBezTo>
                  <a:cubicBezTo>
                    <a:pt x="169" y="166"/>
                    <a:pt x="173" y="171"/>
                    <a:pt x="173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76"/>
                    <a:pt x="172" y="176"/>
                    <a:pt x="171" y="176"/>
                  </a:cubicBezTo>
                  <a:cubicBezTo>
                    <a:pt x="170" y="177"/>
                    <a:pt x="170" y="177"/>
                    <a:pt x="169" y="177"/>
                  </a:cubicBezTo>
                  <a:cubicBezTo>
                    <a:pt x="169" y="177"/>
                    <a:pt x="169" y="178"/>
                    <a:pt x="168" y="178"/>
                  </a:cubicBezTo>
                  <a:cubicBezTo>
                    <a:pt x="168" y="178"/>
                    <a:pt x="168" y="179"/>
                    <a:pt x="167" y="179"/>
                  </a:cubicBezTo>
                  <a:cubicBezTo>
                    <a:pt x="167" y="180"/>
                    <a:pt x="166" y="180"/>
                    <a:pt x="166" y="181"/>
                  </a:cubicBezTo>
                  <a:cubicBezTo>
                    <a:pt x="165" y="182"/>
                    <a:pt x="164" y="183"/>
                    <a:pt x="163" y="184"/>
                  </a:cubicBezTo>
                  <a:cubicBezTo>
                    <a:pt x="162" y="186"/>
                    <a:pt x="162" y="188"/>
                    <a:pt x="161" y="190"/>
                  </a:cubicBezTo>
                  <a:cubicBezTo>
                    <a:pt x="161" y="191"/>
                    <a:pt x="160" y="192"/>
                    <a:pt x="160" y="193"/>
                  </a:cubicBezTo>
                  <a:cubicBezTo>
                    <a:pt x="158" y="192"/>
                    <a:pt x="156" y="191"/>
                    <a:pt x="154" y="190"/>
                  </a:cubicBezTo>
                  <a:cubicBezTo>
                    <a:pt x="150" y="188"/>
                    <a:pt x="147" y="186"/>
                    <a:pt x="143" y="183"/>
                  </a:cubicBezTo>
                  <a:close/>
                  <a:moveTo>
                    <a:pt x="180" y="202"/>
                  </a:move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lose/>
                  <a:moveTo>
                    <a:pt x="180" y="201"/>
                  </a:moveTo>
                  <a:cubicBezTo>
                    <a:pt x="180" y="201"/>
                    <a:pt x="180" y="203"/>
                    <a:pt x="180" y="203"/>
                  </a:cubicBezTo>
                  <a:cubicBezTo>
                    <a:pt x="180" y="203"/>
                    <a:pt x="179" y="204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0"/>
                    <a:pt x="177" y="202"/>
                    <a:pt x="176" y="202"/>
                  </a:cubicBezTo>
                  <a:cubicBezTo>
                    <a:pt x="173" y="201"/>
                    <a:pt x="171" y="199"/>
                    <a:pt x="168" y="198"/>
                  </a:cubicBezTo>
                  <a:cubicBezTo>
                    <a:pt x="169" y="198"/>
                    <a:pt x="169" y="198"/>
                    <a:pt x="169" y="197"/>
                  </a:cubicBezTo>
                  <a:cubicBezTo>
                    <a:pt x="169" y="196"/>
                    <a:pt x="169" y="195"/>
                    <a:pt x="169" y="194"/>
                  </a:cubicBezTo>
                  <a:cubicBezTo>
                    <a:pt x="170" y="193"/>
                    <a:pt x="170" y="192"/>
                    <a:pt x="170" y="191"/>
                  </a:cubicBezTo>
                  <a:cubicBezTo>
                    <a:pt x="171" y="190"/>
                    <a:pt x="172" y="189"/>
                    <a:pt x="173" y="187"/>
                  </a:cubicBezTo>
                  <a:cubicBezTo>
                    <a:pt x="173" y="186"/>
                    <a:pt x="174" y="186"/>
                    <a:pt x="175" y="185"/>
                  </a:cubicBezTo>
                  <a:cubicBezTo>
                    <a:pt x="175" y="185"/>
                    <a:pt x="176" y="184"/>
                    <a:pt x="176" y="184"/>
                  </a:cubicBezTo>
                  <a:cubicBezTo>
                    <a:pt x="176" y="184"/>
                    <a:pt x="176" y="184"/>
                    <a:pt x="176" y="184"/>
                  </a:cubicBezTo>
                  <a:cubicBezTo>
                    <a:pt x="177" y="185"/>
                    <a:pt x="177" y="185"/>
                    <a:pt x="177" y="186"/>
                  </a:cubicBezTo>
                  <a:cubicBezTo>
                    <a:pt x="178" y="188"/>
                    <a:pt x="178" y="190"/>
                    <a:pt x="179" y="191"/>
                  </a:cubicBezTo>
                  <a:cubicBezTo>
                    <a:pt x="179" y="193"/>
                    <a:pt x="180" y="195"/>
                    <a:pt x="180" y="197"/>
                  </a:cubicBezTo>
                  <a:cubicBezTo>
                    <a:pt x="180" y="199"/>
                    <a:pt x="180" y="200"/>
                    <a:pt x="18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3" name="Freeform 117">
              <a:extLst>
                <a:ext uri="{FF2B5EF4-FFF2-40B4-BE49-F238E27FC236}">
                  <a16:creationId xmlns:a16="http://schemas.microsoft.com/office/drawing/2014/main" id="{49B8D508-966D-4C7E-9D2F-B6414E431D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638" y="2487613"/>
              <a:ext cx="334962" cy="327025"/>
            </a:xfrm>
            <a:custGeom>
              <a:avLst/>
              <a:gdLst>
                <a:gd name="T0" fmla="*/ 196 w 196"/>
                <a:gd name="T1" fmla="*/ 80 h 190"/>
                <a:gd name="T2" fmla="*/ 174 w 196"/>
                <a:gd name="T3" fmla="*/ 48 h 190"/>
                <a:gd name="T4" fmla="*/ 150 w 196"/>
                <a:gd name="T5" fmla="*/ 22 h 190"/>
                <a:gd name="T6" fmla="*/ 111 w 196"/>
                <a:gd name="T7" fmla="*/ 1 h 190"/>
                <a:gd name="T8" fmla="*/ 77 w 196"/>
                <a:gd name="T9" fmla="*/ 16 h 190"/>
                <a:gd name="T10" fmla="*/ 23 w 196"/>
                <a:gd name="T11" fmla="*/ 33 h 190"/>
                <a:gd name="T12" fmla="*/ 1 w 196"/>
                <a:gd name="T13" fmla="*/ 103 h 190"/>
                <a:gd name="T14" fmla="*/ 2 w 196"/>
                <a:gd name="T15" fmla="*/ 119 h 190"/>
                <a:gd name="T16" fmla="*/ 12 w 196"/>
                <a:gd name="T17" fmla="*/ 133 h 190"/>
                <a:gd name="T18" fmla="*/ 35 w 196"/>
                <a:gd name="T19" fmla="*/ 146 h 190"/>
                <a:gd name="T20" fmla="*/ 41 w 196"/>
                <a:gd name="T21" fmla="*/ 168 h 190"/>
                <a:gd name="T22" fmla="*/ 66 w 196"/>
                <a:gd name="T23" fmla="*/ 189 h 190"/>
                <a:gd name="T24" fmla="*/ 110 w 196"/>
                <a:gd name="T25" fmla="*/ 172 h 190"/>
                <a:gd name="T26" fmla="*/ 152 w 196"/>
                <a:gd name="T27" fmla="*/ 176 h 190"/>
                <a:gd name="T28" fmla="*/ 173 w 196"/>
                <a:gd name="T29" fmla="*/ 155 h 190"/>
                <a:gd name="T30" fmla="*/ 172 w 196"/>
                <a:gd name="T31" fmla="*/ 119 h 190"/>
                <a:gd name="T32" fmla="*/ 131 w 196"/>
                <a:gd name="T33" fmla="*/ 51 h 190"/>
                <a:gd name="T34" fmla="*/ 147 w 196"/>
                <a:gd name="T35" fmla="*/ 69 h 190"/>
                <a:gd name="T36" fmla="*/ 81 w 196"/>
                <a:gd name="T37" fmla="*/ 141 h 190"/>
                <a:gd name="T38" fmla="*/ 63 w 196"/>
                <a:gd name="T39" fmla="*/ 58 h 190"/>
                <a:gd name="T40" fmla="*/ 145 w 196"/>
                <a:gd name="T41" fmla="*/ 83 h 190"/>
                <a:gd name="T42" fmla="*/ 162 w 196"/>
                <a:gd name="T43" fmla="*/ 115 h 190"/>
                <a:gd name="T44" fmla="*/ 152 w 196"/>
                <a:gd name="T45" fmla="*/ 94 h 190"/>
                <a:gd name="T46" fmla="*/ 121 w 196"/>
                <a:gd name="T47" fmla="*/ 144 h 190"/>
                <a:gd name="T48" fmla="*/ 44 w 196"/>
                <a:gd name="T49" fmla="*/ 138 h 190"/>
                <a:gd name="T50" fmla="*/ 68 w 196"/>
                <a:gd name="T51" fmla="*/ 142 h 190"/>
                <a:gd name="T52" fmla="*/ 40 w 196"/>
                <a:gd name="T53" fmla="*/ 88 h 190"/>
                <a:gd name="T54" fmla="*/ 36 w 196"/>
                <a:gd name="T55" fmla="*/ 80 h 190"/>
                <a:gd name="T56" fmla="*/ 40 w 196"/>
                <a:gd name="T57" fmla="*/ 89 h 190"/>
                <a:gd name="T58" fmla="*/ 102 w 196"/>
                <a:gd name="T59" fmla="*/ 38 h 190"/>
                <a:gd name="T60" fmla="*/ 104 w 196"/>
                <a:gd name="T61" fmla="*/ 13 h 190"/>
                <a:gd name="T62" fmla="*/ 132 w 196"/>
                <a:gd name="T63" fmla="*/ 13 h 190"/>
                <a:gd name="T64" fmla="*/ 142 w 196"/>
                <a:gd name="T65" fmla="*/ 38 h 190"/>
                <a:gd name="T66" fmla="*/ 91 w 196"/>
                <a:gd name="T67" fmla="*/ 21 h 190"/>
                <a:gd name="T68" fmla="*/ 35 w 196"/>
                <a:gd name="T69" fmla="*/ 31 h 190"/>
                <a:gd name="T70" fmla="*/ 61 w 196"/>
                <a:gd name="T71" fmla="*/ 21 h 190"/>
                <a:gd name="T72" fmla="*/ 44 w 196"/>
                <a:gd name="T73" fmla="*/ 56 h 190"/>
                <a:gd name="T74" fmla="*/ 32 w 196"/>
                <a:gd name="T75" fmla="*/ 135 h 190"/>
                <a:gd name="T76" fmla="*/ 23 w 196"/>
                <a:gd name="T77" fmla="*/ 130 h 190"/>
                <a:gd name="T78" fmla="*/ 16 w 196"/>
                <a:gd name="T79" fmla="*/ 124 h 190"/>
                <a:gd name="T80" fmla="*/ 10 w 196"/>
                <a:gd name="T81" fmla="*/ 112 h 190"/>
                <a:gd name="T82" fmla="*/ 26 w 196"/>
                <a:gd name="T83" fmla="*/ 80 h 190"/>
                <a:gd name="T84" fmla="*/ 35 w 196"/>
                <a:gd name="T85" fmla="*/ 119 h 190"/>
                <a:gd name="T86" fmla="*/ 86 w 196"/>
                <a:gd name="T87" fmla="*/ 177 h 190"/>
                <a:gd name="T88" fmla="*/ 59 w 196"/>
                <a:gd name="T89" fmla="*/ 177 h 190"/>
                <a:gd name="T90" fmla="*/ 45 w 196"/>
                <a:gd name="T91" fmla="*/ 148 h 190"/>
                <a:gd name="T92" fmla="*/ 51 w 196"/>
                <a:gd name="T93" fmla="*/ 150 h 190"/>
                <a:gd name="T94" fmla="*/ 78 w 196"/>
                <a:gd name="T95" fmla="*/ 151 h 190"/>
                <a:gd name="T96" fmla="*/ 165 w 196"/>
                <a:gd name="T97" fmla="*/ 128 h 190"/>
                <a:gd name="T98" fmla="*/ 157 w 196"/>
                <a:gd name="T99" fmla="*/ 163 h 190"/>
                <a:gd name="T100" fmla="*/ 118 w 196"/>
                <a:gd name="T101" fmla="*/ 164 h 190"/>
                <a:gd name="T102" fmla="*/ 158 w 196"/>
                <a:gd name="T103" fmla="*/ 128 h 190"/>
                <a:gd name="T104" fmla="*/ 157 w 196"/>
                <a:gd name="T105" fmla="*/ 84 h 190"/>
                <a:gd name="T106" fmla="*/ 162 w 196"/>
                <a:gd name="T107" fmla="*/ 52 h 190"/>
                <a:gd name="T108" fmla="*/ 186 w 196"/>
                <a:gd name="T109" fmla="*/ 76 h 190"/>
                <a:gd name="T110" fmla="*/ 169 w 196"/>
                <a:gd name="T111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190">
                  <a:moveTo>
                    <a:pt x="185" y="106"/>
                  </a:moveTo>
                  <a:cubicBezTo>
                    <a:pt x="188" y="102"/>
                    <a:pt x="191" y="98"/>
                    <a:pt x="193" y="94"/>
                  </a:cubicBezTo>
                  <a:cubicBezTo>
                    <a:pt x="193" y="92"/>
                    <a:pt x="194" y="90"/>
                    <a:pt x="195" y="87"/>
                  </a:cubicBezTo>
                  <a:cubicBezTo>
                    <a:pt x="195" y="85"/>
                    <a:pt x="196" y="83"/>
                    <a:pt x="196" y="80"/>
                  </a:cubicBezTo>
                  <a:cubicBezTo>
                    <a:pt x="196" y="78"/>
                    <a:pt x="196" y="76"/>
                    <a:pt x="195" y="75"/>
                  </a:cubicBezTo>
                  <a:cubicBezTo>
                    <a:pt x="195" y="72"/>
                    <a:pt x="194" y="70"/>
                    <a:pt x="193" y="68"/>
                  </a:cubicBezTo>
                  <a:cubicBezTo>
                    <a:pt x="192" y="63"/>
                    <a:pt x="189" y="60"/>
                    <a:pt x="186" y="56"/>
                  </a:cubicBezTo>
                  <a:cubicBezTo>
                    <a:pt x="183" y="53"/>
                    <a:pt x="178" y="50"/>
                    <a:pt x="174" y="48"/>
                  </a:cubicBezTo>
                  <a:cubicBezTo>
                    <a:pt x="170" y="45"/>
                    <a:pt x="164" y="43"/>
                    <a:pt x="159" y="42"/>
                  </a:cubicBezTo>
                  <a:cubicBezTo>
                    <a:pt x="158" y="41"/>
                    <a:pt x="157" y="41"/>
                    <a:pt x="155" y="41"/>
                  </a:cubicBezTo>
                  <a:cubicBezTo>
                    <a:pt x="155" y="37"/>
                    <a:pt x="154" y="34"/>
                    <a:pt x="153" y="31"/>
                  </a:cubicBezTo>
                  <a:cubicBezTo>
                    <a:pt x="153" y="28"/>
                    <a:pt x="151" y="25"/>
                    <a:pt x="150" y="22"/>
                  </a:cubicBezTo>
                  <a:cubicBezTo>
                    <a:pt x="149" y="19"/>
                    <a:pt x="147" y="16"/>
                    <a:pt x="145" y="14"/>
                  </a:cubicBezTo>
                  <a:cubicBezTo>
                    <a:pt x="141" y="9"/>
                    <a:pt x="137" y="5"/>
                    <a:pt x="131" y="3"/>
                  </a:cubicBezTo>
                  <a:cubicBezTo>
                    <a:pt x="129" y="1"/>
                    <a:pt x="126" y="1"/>
                    <a:pt x="122" y="0"/>
                  </a:cubicBezTo>
                  <a:cubicBezTo>
                    <a:pt x="119" y="0"/>
                    <a:pt x="115" y="0"/>
                    <a:pt x="111" y="1"/>
                  </a:cubicBezTo>
                  <a:cubicBezTo>
                    <a:pt x="105" y="2"/>
                    <a:pt x="98" y="5"/>
                    <a:pt x="92" y="9"/>
                  </a:cubicBezTo>
                  <a:cubicBezTo>
                    <a:pt x="90" y="11"/>
                    <a:pt x="87" y="13"/>
                    <a:pt x="84" y="15"/>
                  </a:cubicBezTo>
                  <a:cubicBezTo>
                    <a:pt x="83" y="16"/>
                    <a:pt x="83" y="17"/>
                    <a:pt x="82" y="17"/>
                  </a:cubicBezTo>
                  <a:cubicBezTo>
                    <a:pt x="80" y="17"/>
                    <a:pt x="79" y="16"/>
                    <a:pt x="77" y="16"/>
                  </a:cubicBezTo>
                  <a:cubicBezTo>
                    <a:pt x="71" y="13"/>
                    <a:pt x="64" y="12"/>
                    <a:pt x="57" y="12"/>
                  </a:cubicBezTo>
                  <a:cubicBezTo>
                    <a:pt x="49" y="12"/>
                    <a:pt x="42" y="14"/>
                    <a:pt x="36" y="17"/>
                  </a:cubicBezTo>
                  <a:cubicBezTo>
                    <a:pt x="33" y="19"/>
                    <a:pt x="31" y="22"/>
                    <a:pt x="29" y="24"/>
                  </a:cubicBezTo>
                  <a:cubicBezTo>
                    <a:pt x="26" y="27"/>
                    <a:pt x="25" y="30"/>
                    <a:pt x="23" y="33"/>
                  </a:cubicBezTo>
                  <a:cubicBezTo>
                    <a:pt x="19" y="44"/>
                    <a:pt x="20" y="56"/>
                    <a:pt x="22" y="67"/>
                  </a:cubicBezTo>
                  <a:cubicBezTo>
                    <a:pt x="23" y="68"/>
                    <a:pt x="23" y="69"/>
                    <a:pt x="23" y="70"/>
                  </a:cubicBezTo>
                  <a:cubicBezTo>
                    <a:pt x="19" y="73"/>
                    <a:pt x="15" y="77"/>
                    <a:pt x="12" y="81"/>
                  </a:cubicBezTo>
                  <a:cubicBezTo>
                    <a:pt x="7" y="87"/>
                    <a:pt x="2" y="95"/>
                    <a:pt x="1" y="103"/>
                  </a:cubicBezTo>
                  <a:cubicBezTo>
                    <a:pt x="1" y="104"/>
                    <a:pt x="1" y="106"/>
                    <a:pt x="0" y="108"/>
                  </a:cubicBezTo>
                  <a:cubicBezTo>
                    <a:pt x="0" y="110"/>
                    <a:pt x="1" y="112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7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20"/>
                    <a:pt x="3" y="120"/>
                    <a:pt x="3" y="121"/>
                  </a:cubicBezTo>
                  <a:cubicBezTo>
                    <a:pt x="4" y="122"/>
                    <a:pt x="4" y="123"/>
                    <a:pt x="5" y="125"/>
                  </a:cubicBezTo>
                  <a:cubicBezTo>
                    <a:pt x="7" y="128"/>
                    <a:pt x="9" y="131"/>
                    <a:pt x="12" y="133"/>
                  </a:cubicBezTo>
                  <a:cubicBezTo>
                    <a:pt x="15" y="136"/>
                    <a:pt x="19" y="138"/>
                    <a:pt x="22" y="140"/>
                  </a:cubicBezTo>
                  <a:cubicBezTo>
                    <a:pt x="26" y="142"/>
                    <a:pt x="30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4" y="145"/>
                    <a:pt x="34" y="145"/>
                    <a:pt x="35" y="146"/>
                  </a:cubicBezTo>
                  <a:cubicBezTo>
                    <a:pt x="35" y="148"/>
                    <a:pt x="36" y="151"/>
                    <a:pt x="36" y="153"/>
                  </a:cubicBezTo>
                  <a:cubicBezTo>
                    <a:pt x="37" y="156"/>
                    <a:pt x="37" y="158"/>
                    <a:pt x="38" y="161"/>
                  </a:cubicBezTo>
                  <a:cubicBezTo>
                    <a:pt x="38" y="162"/>
                    <a:pt x="39" y="163"/>
                    <a:pt x="39" y="165"/>
                  </a:cubicBezTo>
                  <a:cubicBezTo>
                    <a:pt x="40" y="166"/>
                    <a:pt x="40" y="167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3" y="174"/>
                    <a:pt x="47" y="179"/>
                    <a:pt x="52" y="183"/>
                  </a:cubicBezTo>
                  <a:cubicBezTo>
                    <a:pt x="55" y="185"/>
                    <a:pt x="58" y="187"/>
                    <a:pt x="61" y="188"/>
                  </a:cubicBezTo>
                  <a:cubicBezTo>
                    <a:pt x="62" y="188"/>
                    <a:pt x="64" y="189"/>
                    <a:pt x="66" y="189"/>
                  </a:cubicBezTo>
                  <a:cubicBezTo>
                    <a:pt x="68" y="190"/>
                    <a:pt x="70" y="190"/>
                    <a:pt x="72" y="190"/>
                  </a:cubicBezTo>
                  <a:cubicBezTo>
                    <a:pt x="75" y="190"/>
                    <a:pt x="79" y="189"/>
                    <a:pt x="82" y="189"/>
                  </a:cubicBezTo>
                  <a:cubicBezTo>
                    <a:pt x="86" y="188"/>
                    <a:pt x="89" y="186"/>
                    <a:pt x="92" y="185"/>
                  </a:cubicBezTo>
                  <a:cubicBezTo>
                    <a:pt x="99" y="181"/>
                    <a:pt x="104" y="177"/>
                    <a:pt x="110" y="172"/>
                  </a:cubicBezTo>
                  <a:cubicBezTo>
                    <a:pt x="110" y="172"/>
                    <a:pt x="110" y="171"/>
                    <a:pt x="111" y="171"/>
                  </a:cubicBezTo>
                  <a:cubicBezTo>
                    <a:pt x="111" y="171"/>
                    <a:pt x="111" y="171"/>
                    <a:pt x="112" y="171"/>
                  </a:cubicBezTo>
                  <a:cubicBezTo>
                    <a:pt x="118" y="174"/>
                    <a:pt x="125" y="176"/>
                    <a:pt x="132" y="177"/>
                  </a:cubicBezTo>
                  <a:cubicBezTo>
                    <a:pt x="139" y="178"/>
                    <a:pt x="146" y="178"/>
                    <a:pt x="152" y="176"/>
                  </a:cubicBezTo>
                  <a:cubicBezTo>
                    <a:pt x="155" y="175"/>
                    <a:pt x="158" y="173"/>
                    <a:pt x="161" y="171"/>
                  </a:cubicBezTo>
                  <a:cubicBezTo>
                    <a:pt x="164" y="169"/>
                    <a:pt x="166" y="167"/>
                    <a:pt x="168" y="164"/>
                  </a:cubicBezTo>
                  <a:cubicBezTo>
                    <a:pt x="169" y="163"/>
                    <a:pt x="170" y="161"/>
                    <a:pt x="171" y="160"/>
                  </a:cubicBezTo>
                  <a:cubicBezTo>
                    <a:pt x="171" y="158"/>
                    <a:pt x="172" y="157"/>
                    <a:pt x="173" y="155"/>
                  </a:cubicBezTo>
                  <a:cubicBezTo>
                    <a:pt x="174" y="152"/>
                    <a:pt x="174" y="149"/>
                    <a:pt x="175" y="146"/>
                  </a:cubicBezTo>
                  <a:cubicBezTo>
                    <a:pt x="175" y="142"/>
                    <a:pt x="175" y="139"/>
                    <a:pt x="175" y="136"/>
                  </a:cubicBezTo>
                  <a:cubicBezTo>
                    <a:pt x="175" y="132"/>
                    <a:pt x="174" y="128"/>
                    <a:pt x="174" y="125"/>
                  </a:cubicBezTo>
                  <a:cubicBezTo>
                    <a:pt x="173" y="123"/>
                    <a:pt x="173" y="121"/>
                    <a:pt x="172" y="119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8" y="114"/>
                    <a:pt x="181" y="111"/>
                    <a:pt x="185" y="106"/>
                  </a:cubicBezTo>
                  <a:close/>
                  <a:moveTo>
                    <a:pt x="147" y="69"/>
                  </a:moveTo>
                  <a:cubicBezTo>
                    <a:pt x="142" y="63"/>
                    <a:pt x="137" y="57"/>
                    <a:pt x="131" y="51"/>
                  </a:cubicBezTo>
                  <a:cubicBezTo>
                    <a:pt x="129" y="49"/>
                    <a:pt x="128" y="48"/>
                    <a:pt x="126" y="46"/>
                  </a:cubicBezTo>
                  <a:cubicBezTo>
                    <a:pt x="130" y="46"/>
                    <a:pt x="133" y="46"/>
                    <a:pt x="137" y="47"/>
                  </a:cubicBezTo>
                  <a:cubicBezTo>
                    <a:pt x="140" y="47"/>
                    <a:pt x="144" y="48"/>
                    <a:pt x="147" y="48"/>
                  </a:cubicBezTo>
                  <a:cubicBezTo>
                    <a:pt x="148" y="55"/>
                    <a:pt x="148" y="62"/>
                    <a:pt x="147" y="69"/>
                  </a:cubicBezTo>
                  <a:close/>
                  <a:moveTo>
                    <a:pt x="137" y="112"/>
                  </a:moveTo>
                  <a:cubicBezTo>
                    <a:pt x="134" y="119"/>
                    <a:pt x="131" y="125"/>
                    <a:pt x="128" y="132"/>
                  </a:cubicBezTo>
                  <a:cubicBezTo>
                    <a:pt x="119" y="135"/>
                    <a:pt x="110" y="138"/>
                    <a:pt x="101" y="139"/>
                  </a:cubicBezTo>
                  <a:cubicBezTo>
                    <a:pt x="94" y="140"/>
                    <a:pt x="88" y="141"/>
                    <a:pt x="81" y="141"/>
                  </a:cubicBezTo>
                  <a:cubicBezTo>
                    <a:pt x="74" y="135"/>
                    <a:pt x="68" y="129"/>
                    <a:pt x="61" y="121"/>
                  </a:cubicBezTo>
                  <a:cubicBezTo>
                    <a:pt x="56" y="115"/>
                    <a:pt x="51" y="108"/>
                    <a:pt x="47" y="101"/>
                  </a:cubicBezTo>
                  <a:cubicBezTo>
                    <a:pt x="49" y="93"/>
                    <a:pt x="51" y="86"/>
                    <a:pt x="54" y="78"/>
                  </a:cubicBezTo>
                  <a:cubicBezTo>
                    <a:pt x="56" y="71"/>
                    <a:pt x="59" y="64"/>
                    <a:pt x="63" y="58"/>
                  </a:cubicBezTo>
                  <a:cubicBezTo>
                    <a:pt x="74" y="54"/>
                    <a:pt x="85" y="51"/>
                    <a:pt x="96" y="49"/>
                  </a:cubicBezTo>
                  <a:cubicBezTo>
                    <a:pt x="101" y="48"/>
                    <a:pt x="107" y="47"/>
                    <a:pt x="113" y="47"/>
                  </a:cubicBezTo>
                  <a:cubicBezTo>
                    <a:pt x="120" y="53"/>
                    <a:pt x="128" y="60"/>
                    <a:pt x="134" y="68"/>
                  </a:cubicBezTo>
                  <a:cubicBezTo>
                    <a:pt x="138" y="73"/>
                    <a:pt x="142" y="78"/>
                    <a:pt x="145" y="83"/>
                  </a:cubicBezTo>
                  <a:cubicBezTo>
                    <a:pt x="143" y="93"/>
                    <a:pt x="141" y="102"/>
                    <a:pt x="137" y="112"/>
                  </a:cubicBezTo>
                  <a:close/>
                  <a:moveTo>
                    <a:pt x="152" y="94"/>
                  </a:moveTo>
                  <a:cubicBezTo>
                    <a:pt x="154" y="97"/>
                    <a:pt x="155" y="100"/>
                    <a:pt x="156" y="102"/>
                  </a:cubicBezTo>
                  <a:cubicBezTo>
                    <a:pt x="158" y="107"/>
                    <a:pt x="160" y="111"/>
                    <a:pt x="162" y="115"/>
                  </a:cubicBezTo>
                  <a:cubicBezTo>
                    <a:pt x="156" y="119"/>
                    <a:pt x="149" y="123"/>
                    <a:pt x="143" y="126"/>
                  </a:cubicBezTo>
                  <a:cubicBezTo>
                    <a:pt x="142" y="126"/>
                    <a:pt x="141" y="127"/>
                    <a:pt x="141" y="127"/>
                  </a:cubicBezTo>
                  <a:cubicBezTo>
                    <a:pt x="142" y="124"/>
                    <a:pt x="143" y="121"/>
                    <a:pt x="145" y="118"/>
                  </a:cubicBezTo>
                  <a:cubicBezTo>
                    <a:pt x="148" y="110"/>
                    <a:pt x="150" y="102"/>
                    <a:pt x="152" y="94"/>
                  </a:cubicBezTo>
                  <a:close/>
                  <a:moveTo>
                    <a:pt x="92" y="150"/>
                  </a:moveTo>
                  <a:cubicBezTo>
                    <a:pt x="92" y="150"/>
                    <a:pt x="92" y="150"/>
                    <a:pt x="92" y="150"/>
                  </a:cubicBezTo>
                  <a:cubicBezTo>
                    <a:pt x="101" y="149"/>
                    <a:pt x="110" y="147"/>
                    <a:pt x="119" y="145"/>
                  </a:cubicBezTo>
                  <a:cubicBezTo>
                    <a:pt x="120" y="144"/>
                    <a:pt x="120" y="144"/>
                    <a:pt x="121" y="144"/>
                  </a:cubicBezTo>
                  <a:cubicBezTo>
                    <a:pt x="120" y="145"/>
                    <a:pt x="119" y="147"/>
                    <a:pt x="118" y="148"/>
                  </a:cubicBezTo>
                  <a:cubicBezTo>
                    <a:pt x="115" y="152"/>
                    <a:pt x="112" y="156"/>
                    <a:pt x="109" y="160"/>
                  </a:cubicBezTo>
                  <a:cubicBezTo>
                    <a:pt x="103" y="157"/>
                    <a:pt x="97" y="154"/>
                    <a:pt x="92" y="150"/>
                  </a:cubicBezTo>
                  <a:close/>
                  <a:moveTo>
                    <a:pt x="44" y="138"/>
                  </a:moveTo>
                  <a:cubicBezTo>
                    <a:pt x="43" y="132"/>
                    <a:pt x="43" y="126"/>
                    <a:pt x="44" y="120"/>
                  </a:cubicBezTo>
                  <a:cubicBezTo>
                    <a:pt x="44" y="118"/>
                    <a:pt x="44" y="116"/>
                    <a:pt x="45" y="114"/>
                  </a:cubicBezTo>
                  <a:cubicBezTo>
                    <a:pt x="49" y="121"/>
                    <a:pt x="54" y="127"/>
                    <a:pt x="60" y="133"/>
                  </a:cubicBezTo>
                  <a:cubicBezTo>
                    <a:pt x="62" y="136"/>
                    <a:pt x="65" y="139"/>
                    <a:pt x="68" y="142"/>
                  </a:cubicBezTo>
                  <a:cubicBezTo>
                    <a:pt x="65" y="141"/>
                    <a:pt x="62" y="141"/>
                    <a:pt x="60" y="141"/>
                  </a:cubicBezTo>
                  <a:cubicBezTo>
                    <a:pt x="54" y="141"/>
                    <a:pt x="49" y="140"/>
                    <a:pt x="44" y="138"/>
                  </a:cubicBezTo>
                  <a:close/>
                  <a:moveTo>
                    <a:pt x="40" y="89"/>
                  </a:moveTo>
                  <a:cubicBezTo>
                    <a:pt x="40" y="89"/>
                    <a:pt x="40" y="89"/>
                    <a:pt x="40" y="88"/>
                  </a:cubicBezTo>
                  <a:cubicBezTo>
                    <a:pt x="40" y="88"/>
                    <a:pt x="39" y="88"/>
                    <a:pt x="39" y="87"/>
                  </a:cubicBezTo>
                  <a:cubicBezTo>
                    <a:pt x="38" y="85"/>
                    <a:pt x="37" y="83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78"/>
                    <a:pt x="35" y="75"/>
                    <a:pt x="34" y="73"/>
                  </a:cubicBezTo>
                  <a:cubicBezTo>
                    <a:pt x="39" y="70"/>
                    <a:pt x="44" y="66"/>
                    <a:pt x="50" y="64"/>
                  </a:cubicBezTo>
                  <a:cubicBezTo>
                    <a:pt x="48" y="68"/>
                    <a:pt x="46" y="72"/>
                    <a:pt x="44" y="77"/>
                  </a:cubicBezTo>
                  <a:cubicBezTo>
                    <a:pt x="43" y="81"/>
                    <a:pt x="41" y="85"/>
                    <a:pt x="40" y="89"/>
                  </a:cubicBezTo>
                  <a:cubicBezTo>
                    <a:pt x="40" y="89"/>
                    <a:pt x="40" y="89"/>
                    <a:pt x="40" y="89"/>
                  </a:cubicBezTo>
                  <a:close/>
                  <a:moveTo>
                    <a:pt x="73" y="42"/>
                  </a:moveTo>
                  <a:cubicBezTo>
                    <a:pt x="76" y="37"/>
                    <a:pt x="80" y="32"/>
                    <a:pt x="84" y="28"/>
                  </a:cubicBezTo>
                  <a:cubicBezTo>
                    <a:pt x="90" y="31"/>
                    <a:pt x="96" y="35"/>
                    <a:pt x="102" y="38"/>
                  </a:cubicBezTo>
                  <a:cubicBezTo>
                    <a:pt x="96" y="39"/>
                    <a:pt x="90" y="40"/>
                    <a:pt x="84" y="42"/>
                  </a:cubicBezTo>
                  <a:cubicBezTo>
                    <a:pt x="79" y="43"/>
                    <a:pt x="75" y="44"/>
                    <a:pt x="70" y="45"/>
                  </a:cubicBezTo>
                  <a:cubicBezTo>
                    <a:pt x="71" y="44"/>
                    <a:pt x="72" y="43"/>
                    <a:pt x="73" y="42"/>
                  </a:cubicBezTo>
                  <a:close/>
                  <a:moveTo>
                    <a:pt x="104" y="13"/>
                  </a:moveTo>
                  <a:cubicBezTo>
                    <a:pt x="107" y="11"/>
                    <a:pt x="110" y="10"/>
                    <a:pt x="114" y="10"/>
                  </a:cubicBezTo>
                  <a:cubicBezTo>
                    <a:pt x="116" y="9"/>
                    <a:pt x="118" y="9"/>
                    <a:pt x="121" y="9"/>
                  </a:cubicBezTo>
                  <a:cubicBezTo>
                    <a:pt x="123" y="10"/>
                    <a:pt x="125" y="10"/>
                    <a:pt x="127" y="11"/>
                  </a:cubicBezTo>
                  <a:cubicBezTo>
                    <a:pt x="128" y="11"/>
                    <a:pt x="130" y="12"/>
                    <a:pt x="132" y="13"/>
                  </a:cubicBezTo>
                  <a:cubicBezTo>
                    <a:pt x="133" y="15"/>
                    <a:pt x="135" y="16"/>
                    <a:pt x="137" y="18"/>
                  </a:cubicBezTo>
                  <a:cubicBezTo>
                    <a:pt x="138" y="20"/>
                    <a:pt x="140" y="23"/>
                    <a:pt x="141" y="26"/>
                  </a:cubicBezTo>
                  <a:cubicBezTo>
                    <a:pt x="143" y="30"/>
                    <a:pt x="145" y="34"/>
                    <a:pt x="146" y="39"/>
                  </a:cubicBezTo>
                  <a:cubicBezTo>
                    <a:pt x="144" y="38"/>
                    <a:pt x="143" y="38"/>
                    <a:pt x="142" y="38"/>
                  </a:cubicBezTo>
                  <a:cubicBezTo>
                    <a:pt x="135" y="37"/>
                    <a:pt x="128" y="37"/>
                    <a:pt x="121" y="37"/>
                  </a:cubicBezTo>
                  <a:cubicBezTo>
                    <a:pt x="119" y="37"/>
                    <a:pt x="117" y="37"/>
                    <a:pt x="116" y="37"/>
                  </a:cubicBezTo>
                  <a:cubicBezTo>
                    <a:pt x="110" y="32"/>
                    <a:pt x="104" y="28"/>
                    <a:pt x="97" y="25"/>
                  </a:cubicBezTo>
                  <a:cubicBezTo>
                    <a:pt x="95" y="23"/>
                    <a:pt x="93" y="22"/>
                    <a:pt x="91" y="21"/>
                  </a:cubicBezTo>
                  <a:cubicBezTo>
                    <a:pt x="95" y="18"/>
                    <a:pt x="100" y="15"/>
                    <a:pt x="104" y="13"/>
                  </a:cubicBezTo>
                  <a:close/>
                  <a:moveTo>
                    <a:pt x="30" y="46"/>
                  </a:moveTo>
                  <a:cubicBezTo>
                    <a:pt x="30" y="43"/>
                    <a:pt x="31" y="40"/>
                    <a:pt x="32" y="37"/>
                  </a:cubicBezTo>
                  <a:cubicBezTo>
                    <a:pt x="33" y="35"/>
                    <a:pt x="34" y="33"/>
                    <a:pt x="35" y="31"/>
                  </a:cubicBezTo>
                  <a:cubicBezTo>
                    <a:pt x="36" y="30"/>
                    <a:pt x="37" y="28"/>
                    <a:pt x="39" y="27"/>
                  </a:cubicBezTo>
                  <a:cubicBezTo>
                    <a:pt x="40" y="26"/>
                    <a:pt x="42" y="25"/>
                    <a:pt x="44" y="24"/>
                  </a:cubicBezTo>
                  <a:cubicBezTo>
                    <a:pt x="46" y="23"/>
                    <a:pt x="48" y="22"/>
                    <a:pt x="51" y="22"/>
                  </a:cubicBezTo>
                  <a:cubicBezTo>
                    <a:pt x="54" y="21"/>
                    <a:pt x="57" y="21"/>
                    <a:pt x="61" y="21"/>
                  </a:cubicBezTo>
                  <a:cubicBezTo>
                    <a:pt x="66" y="22"/>
                    <a:pt x="70" y="23"/>
                    <a:pt x="75" y="25"/>
                  </a:cubicBezTo>
                  <a:cubicBezTo>
                    <a:pt x="71" y="29"/>
                    <a:pt x="67" y="34"/>
                    <a:pt x="64" y="39"/>
                  </a:cubicBezTo>
                  <a:cubicBezTo>
                    <a:pt x="61" y="42"/>
                    <a:pt x="59" y="46"/>
                    <a:pt x="56" y="50"/>
                  </a:cubicBezTo>
                  <a:cubicBezTo>
                    <a:pt x="52" y="52"/>
                    <a:pt x="48" y="54"/>
                    <a:pt x="44" y="56"/>
                  </a:cubicBezTo>
                  <a:cubicBezTo>
                    <a:pt x="40" y="58"/>
                    <a:pt x="35" y="61"/>
                    <a:pt x="31" y="64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0" y="56"/>
                    <a:pt x="30" y="51"/>
                    <a:pt x="30" y="46"/>
                  </a:cubicBezTo>
                  <a:close/>
                  <a:moveTo>
                    <a:pt x="32" y="135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9" y="133"/>
                    <a:pt x="26" y="132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2" y="129"/>
                    <a:pt x="22" y="129"/>
                  </a:cubicBezTo>
                  <a:cubicBezTo>
                    <a:pt x="20" y="128"/>
                    <a:pt x="18" y="126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5" y="123"/>
                  </a:cubicBezTo>
                  <a:cubicBezTo>
                    <a:pt x="14" y="121"/>
                    <a:pt x="13" y="120"/>
                    <a:pt x="12" y="118"/>
                  </a:cubicBezTo>
                  <a:cubicBezTo>
                    <a:pt x="11" y="116"/>
                    <a:pt x="10" y="114"/>
                    <a:pt x="10" y="112"/>
                  </a:cubicBezTo>
                  <a:cubicBezTo>
                    <a:pt x="10" y="110"/>
                    <a:pt x="10" y="108"/>
                    <a:pt x="10" y="106"/>
                  </a:cubicBezTo>
                  <a:cubicBezTo>
                    <a:pt x="10" y="104"/>
                    <a:pt x="11" y="101"/>
                    <a:pt x="12" y="99"/>
                  </a:cubicBezTo>
                  <a:cubicBezTo>
                    <a:pt x="13" y="96"/>
                    <a:pt x="15" y="93"/>
                    <a:pt x="17" y="90"/>
                  </a:cubicBezTo>
                  <a:cubicBezTo>
                    <a:pt x="19" y="86"/>
                    <a:pt x="23" y="83"/>
                    <a:pt x="26" y="80"/>
                  </a:cubicBezTo>
                  <a:cubicBezTo>
                    <a:pt x="26" y="80"/>
                    <a:pt x="26" y="80"/>
                    <a:pt x="27" y="81"/>
                  </a:cubicBezTo>
                  <a:cubicBezTo>
                    <a:pt x="29" y="87"/>
                    <a:pt x="32" y="93"/>
                    <a:pt x="35" y="99"/>
                  </a:cubicBezTo>
                  <a:cubicBezTo>
                    <a:pt x="36" y="101"/>
                    <a:pt x="36" y="102"/>
                    <a:pt x="37" y="103"/>
                  </a:cubicBezTo>
                  <a:cubicBezTo>
                    <a:pt x="36" y="108"/>
                    <a:pt x="35" y="114"/>
                    <a:pt x="35" y="119"/>
                  </a:cubicBezTo>
                  <a:cubicBezTo>
                    <a:pt x="34" y="125"/>
                    <a:pt x="34" y="130"/>
                    <a:pt x="34" y="135"/>
                  </a:cubicBezTo>
                  <a:cubicBezTo>
                    <a:pt x="33" y="135"/>
                    <a:pt x="33" y="135"/>
                    <a:pt x="32" y="135"/>
                  </a:cubicBezTo>
                  <a:close/>
                  <a:moveTo>
                    <a:pt x="100" y="168"/>
                  </a:moveTo>
                  <a:cubicBezTo>
                    <a:pt x="96" y="172"/>
                    <a:pt x="91" y="175"/>
                    <a:pt x="86" y="177"/>
                  </a:cubicBezTo>
                  <a:cubicBezTo>
                    <a:pt x="83" y="179"/>
                    <a:pt x="80" y="180"/>
                    <a:pt x="77" y="180"/>
                  </a:cubicBezTo>
                  <a:cubicBezTo>
                    <a:pt x="75" y="181"/>
                    <a:pt x="72" y="181"/>
                    <a:pt x="70" y="181"/>
                  </a:cubicBezTo>
                  <a:cubicBezTo>
                    <a:pt x="68" y="180"/>
                    <a:pt x="66" y="180"/>
                    <a:pt x="64" y="179"/>
                  </a:cubicBezTo>
                  <a:cubicBezTo>
                    <a:pt x="62" y="179"/>
                    <a:pt x="61" y="178"/>
                    <a:pt x="59" y="177"/>
                  </a:cubicBezTo>
                  <a:cubicBezTo>
                    <a:pt x="57" y="175"/>
                    <a:pt x="56" y="174"/>
                    <a:pt x="54" y="172"/>
                  </a:cubicBezTo>
                  <a:cubicBezTo>
                    <a:pt x="52" y="170"/>
                    <a:pt x="51" y="167"/>
                    <a:pt x="49" y="164"/>
                  </a:cubicBezTo>
                  <a:cubicBezTo>
                    <a:pt x="47" y="159"/>
                    <a:pt x="46" y="154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48"/>
                    <a:pt x="47" y="149"/>
                    <a:pt x="49" y="149"/>
                  </a:cubicBezTo>
                  <a:cubicBezTo>
                    <a:pt x="50" y="149"/>
                    <a:pt x="50" y="149"/>
                    <a:pt x="51" y="14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1" y="149"/>
                    <a:pt x="51" y="149"/>
                    <a:pt x="51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52" y="150"/>
                    <a:pt x="53" y="150"/>
                    <a:pt x="54" y="150"/>
                  </a:cubicBezTo>
                  <a:cubicBezTo>
                    <a:pt x="61" y="151"/>
                    <a:pt x="69" y="151"/>
                    <a:pt x="76" y="151"/>
                  </a:cubicBezTo>
                  <a:cubicBezTo>
                    <a:pt x="77" y="151"/>
                    <a:pt x="78" y="151"/>
                    <a:pt x="78" y="151"/>
                  </a:cubicBezTo>
                  <a:cubicBezTo>
                    <a:pt x="83" y="155"/>
                    <a:pt x="88" y="158"/>
                    <a:pt x="93" y="162"/>
                  </a:cubicBezTo>
                  <a:cubicBezTo>
                    <a:pt x="96" y="163"/>
                    <a:pt x="99" y="165"/>
                    <a:pt x="102" y="167"/>
                  </a:cubicBezTo>
                  <a:cubicBezTo>
                    <a:pt x="101" y="167"/>
                    <a:pt x="100" y="168"/>
                    <a:pt x="100" y="168"/>
                  </a:cubicBezTo>
                  <a:close/>
                  <a:moveTo>
                    <a:pt x="165" y="128"/>
                  </a:moveTo>
                  <a:cubicBezTo>
                    <a:pt x="166" y="133"/>
                    <a:pt x="166" y="138"/>
                    <a:pt x="166" y="144"/>
                  </a:cubicBezTo>
                  <a:cubicBezTo>
                    <a:pt x="165" y="147"/>
                    <a:pt x="165" y="150"/>
                    <a:pt x="164" y="153"/>
                  </a:cubicBezTo>
                  <a:cubicBezTo>
                    <a:pt x="163" y="155"/>
                    <a:pt x="162" y="157"/>
                    <a:pt x="161" y="158"/>
                  </a:cubicBezTo>
                  <a:cubicBezTo>
                    <a:pt x="160" y="160"/>
                    <a:pt x="158" y="161"/>
                    <a:pt x="157" y="163"/>
                  </a:cubicBezTo>
                  <a:cubicBezTo>
                    <a:pt x="155" y="164"/>
                    <a:pt x="154" y="165"/>
                    <a:pt x="152" y="166"/>
                  </a:cubicBezTo>
                  <a:cubicBezTo>
                    <a:pt x="150" y="167"/>
                    <a:pt x="148" y="167"/>
                    <a:pt x="145" y="168"/>
                  </a:cubicBezTo>
                  <a:cubicBezTo>
                    <a:pt x="142" y="168"/>
                    <a:pt x="138" y="168"/>
                    <a:pt x="135" y="168"/>
                  </a:cubicBezTo>
                  <a:cubicBezTo>
                    <a:pt x="129" y="167"/>
                    <a:pt x="123" y="166"/>
                    <a:pt x="118" y="164"/>
                  </a:cubicBezTo>
                  <a:cubicBezTo>
                    <a:pt x="118" y="164"/>
                    <a:pt x="118" y="164"/>
                    <a:pt x="117" y="164"/>
                  </a:cubicBezTo>
                  <a:cubicBezTo>
                    <a:pt x="120" y="161"/>
                    <a:pt x="122" y="159"/>
                    <a:pt x="124" y="156"/>
                  </a:cubicBezTo>
                  <a:cubicBezTo>
                    <a:pt x="128" y="151"/>
                    <a:pt x="131" y="145"/>
                    <a:pt x="134" y="140"/>
                  </a:cubicBezTo>
                  <a:cubicBezTo>
                    <a:pt x="143" y="137"/>
                    <a:pt x="151" y="133"/>
                    <a:pt x="158" y="128"/>
                  </a:cubicBezTo>
                  <a:cubicBezTo>
                    <a:pt x="160" y="127"/>
                    <a:pt x="162" y="126"/>
                    <a:pt x="164" y="125"/>
                  </a:cubicBezTo>
                  <a:cubicBezTo>
                    <a:pt x="164" y="126"/>
                    <a:pt x="165" y="127"/>
                    <a:pt x="165" y="128"/>
                  </a:cubicBezTo>
                  <a:close/>
                  <a:moveTo>
                    <a:pt x="167" y="104"/>
                  </a:moveTo>
                  <a:cubicBezTo>
                    <a:pt x="164" y="97"/>
                    <a:pt x="161" y="91"/>
                    <a:pt x="157" y="84"/>
                  </a:cubicBezTo>
                  <a:cubicBezTo>
                    <a:pt x="156" y="83"/>
                    <a:pt x="156" y="82"/>
                    <a:pt x="155" y="81"/>
                  </a:cubicBezTo>
                  <a:cubicBezTo>
                    <a:pt x="155" y="79"/>
                    <a:pt x="156" y="77"/>
                    <a:pt x="156" y="75"/>
                  </a:cubicBezTo>
                  <a:cubicBezTo>
                    <a:pt x="157" y="67"/>
                    <a:pt x="157" y="59"/>
                    <a:pt x="157" y="51"/>
                  </a:cubicBezTo>
                  <a:cubicBezTo>
                    <a:pt x="158" y="51"/>
                    <a:pt x="160" y="52"/>
                    <a:pt x="162" y="52"/>
                  </a:cubicBezTo>
                  <a:cubicBezTo>
                    <a:pt x="166" y="54"/>
                    <a:pt x="170" y="56"/>
                    <a:pt x="174" y="59"/>
                  </a:cubicBezTo>
                  <a:cubicBezTo>
                    <a:pt x="177" y="60"/>
                    <a:pt x="179" y="62"/>
                    <a:pt x="181" y="65"/>
                  </a:cubicBezTo>
                  <a:cubicBezTo>
                    <a:pt x="182" y="66"/>
                    <a:pt x="183" y="68"/>
                    <a:pt x="184" y="70"/>
                  </a:cubicBezTo>
                  <a:cubicBezTo>
                    <a:pt x="185" y="72"/>
                    <a:pt x="186" y="74"/>
                    <a:pt x="186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5" y="86"/>
                    <a:pt x="185" y="89"/>
                  </a:cubicBezTo>
                  <a:cubicBezTo>
                    <a:pt x="183" y="92"/>
                    <a:pt x="182" y="95"/>
                    <a:pt x="180" y="98"/>
                  </a:cubicBezTo>
                  <a:cubicBezTo>
                    <a:pt x="177" y="102"/>
                    <a:pt x="173" y="106"/>
                    <a:pt x="169" y="109"/>
                  </a:cubicBezTo>
                  <a:cubicBezTo>
                    <a:pt x="169" y="107"/>
                    <a:pt x="168" y="106"/>
                    <a:pt x="167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4" name="Freeform 118">
              <a:extLst>
                <a:ext uri="{FF2B5EF4-FFF2-40B4-BE49-F238E27FC236}">
                  <a16:creationId xmlns:a16="http://schemas.microsoft.com/office/drawing/2014/main" id="{C1773ABE-8715-486C-A931-52C8F07B2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575" y="2624138"/>
              <a:ext cx="61912" cy="52388"/>
            </a:xfrm>
            <a:custGeom>
              <a:avLst/>
              <a:gdLst>
                <a:gd name="T0" fmla="*/ 33 w 36"/>
                <a:gd name="T1" fmla="*/ 8 h 31"/>
                <a:gd name="T2" fmla="*/ 27 w 36"/>
                <a:gd name="T3" fmla="*/ 3 h 31"/>
                <a:gd name="T4" fmla="*/ 13 w 36"/>
                <a:gd name="T5" fmla="*/ 1 h 31"/>
                <a:gd name="T6" fmla="*/ 4 w 36"/>
                <a:gd name="T7" fmla="*/ 6 h 31"/>
                <a:gd name="T8" fmla="*/ 2 w 36"/>
                <a:gd name="T9" fmla="*/ 8 h 31"/>
                <a:gd name="T10" fmla="*/ 2 w 36"/>
                <a:gd name="T11" fmla="*/ 10 h 31"/>
                <a:gd name="T12" fmla="*/ 1 w 36"/>
                <a:gd name="T13" fmla="*/ 12 h 31"/>
                <a:gd name="T14" fmla="*/ 1 w 36"/>
                <a:gd name="T15" fmla="*/ 14 h 31"/>
                <a:gd name="T16" fmla="*/ 1 w 36"/>
                <a:gd name="T17" fmla="*/ 15 h 31"/>
                <a:gd name="T18" fmla="*/ 1 w 36"/>
                <a:gd name="T19" fmla="*/ 19 h 31"/>
                <a:gd name="T20" fmla="*/ 1 w 36"/>
                <a:gd name="T21" fmla="*/ 20 h 31"/>
                <a:gd name="T22" fmla="*/ 3 w 36"/>
                <a:gd name="T23" fmla="*/ 23 h 31"/>
                <a:gd name="T24" fmla="*/ 6 w 36"/>
                <a:gd name="T25" fmla="*/ 27 h 31"/>
                <a:gd name="T26" fmla="*/ 14 w 36"/>
                <a:gd name="T27" fmla="*/ 31 h 31"/>
                <a:gd name="T28" fmla="*/ 18 w 36"/>
                <a:gd name="T29" fmla="*/ 31 h 31"/>
                <a:gd name="T30" fmla="*/ 24 w 36"/>
                <a:gd name="T31" fmla="*/ 31 h 31"/>
                <a:gd name="T32" fmla="*/ 28 w 36"/>
                <a:gd name="T33" fmla="*/ 29 h 31"/>
                <a:gd name="T34" fmla="*/ 35 w 36"/>
                <a:gd name="T35" fmla="*/ 23 h 31"/>
                <a:gd name="T36" fmla="*/ 36 w 36"/>
                <a:gd name="T37" fmla="*/ 20 h 31"/>
                <a:gd name="T38" fmla="*/ 36 w 36"/>
                <a:gd name="T39" fmla="*/ 17 h 31"/>
                <a:gd name="T40" fmla="*/ 35 w 36"/>
                <a:gd name="T41" fmla="*/ 13 h 31"/>
                <a:gd name="T42" fmla="*/ 33 w 36"/>
                <a:gd name="T43" fmla="*/ 8 h 31"/>
                <a:gd name="T44" fmla="*/ 27 w 36"/>
                <a:gd name="T45" fmla="*/ 18 h 31"/>
                <a:gd name="T46" fmla="*/ 26 w 36"/>
                <a:gd name="T47" fmla="*/ 19 h 31"/>
                <a:gd name="T48" fmla="*/ 25 w 36"/>
                <a:gd name="T49" fmla="*/ 20 h 31"/>
                <a:gd name="T50" fmla="*/ 24 w 36"/>
                <a:gd name="T51" fmla="*/ 21 h 31"/>
                <a:gd name="T52" fmla="*/ 22 w 36"/>
                <a:gd name="T53" fmla="*/ 22 h 31"/>
                <a:gd name="T54" fmla="*/ 18 w 36"/>
                <a:gd name="T55" fmla="*/ 22 h 31"/>
                <a:gd name="T56" fmla="*/ 14 w 36"/>
                <a:gd name="T57" fmla="*/ 21 h 31"/>
                <a:gd name="T58" fmla="*/ 12 w 36"/>
                <a:gd name="T59" fmla="*/ 20 h 31"/>
                <a:gd name="T60" fmla="*/ 11 w 36"/>
                <a:gd name="T61" fmla="*/ 19 h 31"/>
                <a:gd name="T62" fmla="*/ 10 w 36"/>
                <a:gd name="T63" fmla="*/ 18 h 31"/>
                <a:gd name="T64" fmla="*/ 10 w 36"/>
                <a:gd name="T65" fmla="*/ 17 h 31"/>
                <a:gd name="T66" fmla="*/ 10 w 36"/>
                <a:gd name="T67" fmla="*/ 17 h 31"/>
                <a:gd name="T68" fmla="*/ 10 w 36"/>
                <a:gd name="T69" fmla="*/ 17 h 31"/>
                <a:gd name="T70" fmla="*/ 10 w 36"/>
                <a:gd name="T71" fmla="*/ 16 h 31"/>
                <a:gd name="T72" fmla="*/ 10 w 36"/>
                <a:gd name="T73" fmla="*/ 13 h 31"/>
                <a:gd name="T74" fmla="*/ 11 w 36"/>
                <a:gd name="T75" fmla="*/ 12 h 31"/>
                <a:gd name="T76" fmla="*/ 11 w 36"/>
                <a:gd name="T77" fmla="*/ 12 h 31"/>
                <a:gd name="T78" fmla="*/ 12 w 36"/>
                <a:gd name="T79" fmla="*/ 11 h 31"/>
                <a:gd name="T80" fmla="*/ 13 w 36"/>
                <a:gd name="T81" fmla="*/ 11 h 31"/>
                <a:gd name="T82" fmla="*/ 15 w 36"/>
                <a:gd name="T83" fmla="*/ 10 h 31"/>
                <a:gd name="T84" fmla="*/ 19 w 36"/>
                <a:gd name="T85" fmla="*/ 10 h 31"/>
                <a:gd name="T86" fmla="*/ 21 w 36"/>
                <a:gd name="T87" fmla="*/ 10 h 31"/>
                <a:gd name="T88" fmla="*/ 23 w 36"/>
                <a:gd name="T89" fmla="*/ 11 h 31"/>
                <a:gd name="T90" fmla="*/ 25 w 36"/>
                <a:gd name="T91" fmla="*/ 13 h 31"/>
                <a:gd name="T92" fmla="*/ 26 w 36"/>
                <a:gd name="T93" fmla="*/ 15 h 31"/>
                <a:gd name="T94" fmla="*/ 27 w 36"/>
                <a:gd name="T95" fmla="*/ 17 h 31"/>
                <a:gd name="T96" fmla="*/ 27 w 36"/>
                <a:gd name="T97" fmla="*/ 17 h 31"/>
                <a:gd name="T98" fmla="*/ 27 w 36"/>
                <a:gd name="T9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1">
                  <a:moveTo>
                    <a:pt x="33" y="8"/>
                  </a:moveTo>
                  <a:cubicBezTo>
                    <a:pt x="31" y="6"/>
                    <a:pt x="29" y="4"/>
                    <a:pt x="27" y="3"/>
                  </a:cubicBezTo>
                  <a:cubicBezTo>
                    <a:pt x="22" y="0"/>
                    <a:pt x="17" y="0"/>
                    <a:pt x="13" y="1"/>
                  </a:cubicBezTo>
                  <a:cubicBezTo>
                    <a:pt x="9" y="1"/>
                    <a:pt x="6" y="3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9" y="29"/>
                    <a:pt x="11" y="30"/>
                    <a:pt x="14" y="31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20" y="31"/>
                    <a:pt x="22" y="31"/>
                    <a:pt x="24" y="31"/>
                  </a:cubicBezTo>
                  <a:cubicBezTo>
                    <a:pt x="25" y="30"/>
                    <a:pt x="27" y="30"/>
                    <a:pt x="28" y="29"/>
                  </a:cubicBezTo>
                  <a:cubicBezTo>
                    <a:pt x="31" y="28"/>
                    <a:pt x="33" y="25"/>
                    <a:pt x="35" y="23"/>
                  </a:cubicBezTo>
                  <a:cubicBezTo>
                    <a:pt x="35" y="22"/>
                    <a:pt x="35" y="21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36" y="16"/>
                    <a:pt x="36" y="14"/>
                    <a:pt x="35" y="13"/>
                  </a:cubicBezTo>
                  <a:cubicBezTo>
                    <a:pt x="35" y="11"/>
                    <a:pt x="34" y="9"/>
                    <a:pt x="33" y="8"/>
                  </a:cubicBezTo>
                  <a:close/>
                  <a:moveTo>
                    <a:pt x="27" y="18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5" y="21"/>
                    <a:pt x="14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1" y="14"/>
                    <a:pt x="10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2" y="10"/>
                    <a:pt x="22" y="11"/>
                    <a:pt x="23" y="11"/>
                  </a:cubicBezTo>
                  <a:cubicBezTo>
                    <a:pt x="23" y="12"/>
                    <a:pt x="24" y="12"/>
                    <a:pt x="25" y="13"/>
                  </a:cubicBezTo>
                  <a:cubicBezTo>
                    <a:pt x="25" y="13"/>
                    <a:pt x="26" y="14"/>
                    <a:pt x="26" y="15"/>
                  </a:cubicBezTo>
                  <a:cubicBezTo>
                    <a:pt x="26" y="16"/>
                    <a:pt x="27" y="16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5" name="Freeform 119">
              <a:extLst>
                <a:ext uri="{FF2B5EF4-FFF2-40B4-BE49-F238E27FC236}">
                  <a16:creationId xmlns:a16="http://schemas.microsoft.com/office/drawing/2014/main" id="{4167386E-D150-47D5-BA55-06F1669DF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8713" y="1946276"/>
              <a:ext cx="61912" cy="55563"/>
            </a:xfrm>
            <a:custGeom>
              <a:avLst/>
              <a:gdLst>
                <a:gd name="T0" fmla="*/ 28 w 36"/>
                <a:gd name="T1" fmla="*/ 30 h 32"/>
                <a:gd name="T2" fmla="*/ 35 w 36"/>
                <a:gd name="T3" fmla="*/ 23 h 32"/>
                <a:gd name="T4" fmla="*/ 36 w 36"/>
                <a:gd name="T5" fmla="*/ 21 h 32"/>
                <a:gd name="T6" fmla="*/ 36 w 36"/>
                <a:gd name="T7" fmla="*/ 18 h 32"/>
                <a:gd name="T8" fmla="*/ 35 w 36"/>
                <a:gd name="T9" fmla="*/ 13 h 32"/>
                <a:gd name="T10" fmla="*/ 33 w 36"/>
                <a:gd name="T11" fmla="*/ 8 h 32"/>
                <a:gd name="T12" fmla="*/ 27 w 36"/>
                <a:gd name="T13" fmla="*/ 3 h 32"/>
                <a:gd name="T14" fmla="*/ 13 w 36"/>
                <a:gd name="T15" fmla="*/ 1 h 32"/>
                <a:gd name="T16" fmla="*/ 4 w 36"/>
                <a:gd name="T17" fmla="*/ 6 h 32"/>
                <a:gd name="T18" fmla="*/ 2 w 36"/>
                <a:gd name="T19" fmla="*/ 8 h 32"/>
                <a:gd name="T20" fmla="*/ 2 w 36"/>
                <a:gd name="T21" fmla="*/ 11 h 32"/>
                <a:gd name="T22" fmla="*/ 1 w 36"/>
                <a:gd name="T23" fmla="*/ 12 h 32"/>
                <a:gd name="T24" fmla="*/ 1 w 36"/>
                <a:gd name="T25" fmla="*/ 15 h 32"/>
                <a:gd name="T26" fmla="*/ 1 w 36"/>
                <a:gd name="T27" fmla="*/ 16 h 32"/>
                <a:gd name="T28" fmla="*/ 1 w 36"/>
                <a:gd name="T29" fmla="*/ 20 h 32"/>
                <a:gd name="T30" fmla="*/ 1 w 36"/>
                <a:gd name="T31" fmla="*/ 20 h 32"/>
                <a:gd name="T32" fmla="*/ 2 w 36"/>
                <a:gd name="T33" fmla="*/ 24 h 32"/>
                <a:gd name="T34" fmla="*/ 6 w 36"/>
                <a:gd name="T35" fmla="*/ 28 h 32"/>
                <a:gd name="T36" fmla="*/ 14 w 36"/>
                <a:gd name="T37" fmla="*/ 31 h 32"/>
                <a:gd name="T38" fmla="*/ 18 w 36"/>
                <a:gd name="T39" fmla="*/ 32 h 32"/>
                <a:gd name="T40" fmla="*/ 24 w 36"/>
                <a:gd name="T41" fmla="*/ 31 h 32"/>
                <a:gd name="T42" fmla="*/ 28 w 36"/>
                <a:gd name="T43" fmla="*/ 30 h 32"/>
                <a:gd name="T44" fmla="*/ 18 w 36"/>
                <a:gd name="T45" fmla="*/ 22 h 32"/>
                <a:gd name="T46" fmla="*/ 14 w 36"/>
                <a:gd name="T47" fmla="*/ 21 h 32"/>
                <a:gd name="T48" fmla="*/ 12 w 36"/>
                <a:gd name="T49" fmla="*/ 20 h 32"/>
                <a:gd name="T50" fmla="*/ 11 w 36"/>
                <a:gd name="T51" fmla="*/ 19 h 32"/>
                <a:gd name="T52" fmla="*/ 10 w 36"/>
                <a:gd name="T53" fmla="*/ 18 h 32"/>
                <a:gd name="T54" fmla="*/ 10 w 36"/>
                <a:gd name="T55" fmla="*/ 18 h 32"/>
                <a:gd name="T56" fmla="*/ 10 w 36"/>
                <a:gd name="T57" fmla="*/ 18 h 32"/>
                <a:gd name="T58" fmla="*/ 10 w 36"/>
                <a:gd name="T59" fmla="*/ 17 h 32"/>
                <a:gd name="T60" fmla="*/ 10 w 36"/>
                <a:gd name="T61" fmla="*/ 17 h 32"/>
                <a:gd name="T62" fmla="*/ 10 w 36"/>
                <a:gd name="T63" fmla="*/ 14 h 32"/>
                <a:gd name="T64" fmla="*/ 11 w 36"/>
                <a:gd name="T65" fmla="*/ 13 h 32"/>
                <a:gd name="T66" fmla="*/ 11 w 36"/>
                <a:gd name="T67" fmla="*/ 12 h 32"/>
                <a:gd name="T68" fmla="*/ 12 w 36"/>
                <a:gd name="T69" fmla="*/ 12 h 32"/>
                <a:gd name="T70" fmla="*/ 13 w 36"/>
                <a:gd name="T71" fmla="*/ 11 h 32"/>
                <a:gd name="T72" fmla="*/ 15 w 36"/>
                <a:gd name="T73" fmla="*/ 10 h 32"/>
                <a:gd name="T74" fmla="*/ 19 w 36"/>
                <a:gd name="T75" fmla="*/ 10 h 32"/>
                <a:gd name="T76" fmla="*/ 21 w 36"/>
                <a:gd name="T77" fmla="*/ 11 h 32"/>
                <a:gd name="T78" fmla="*/ 23 w 36"/>
                <a:gd name="T79" fmla="*/ 12 h 32"/>
                <a:gd name="T80" fmla="*/ 25 w 36"/>
                <a:gd name="T81" fmla="*/ 13 h 32"/>
                <a:gd name="T82" fmla="*/ 26 w 36"/>
                <a:gd name="T83" fmla="*/ 16 h 32"/>
                <a:gd name="T84" fmla="*/ 27 w 36"/>
                <a:gd name="T85" fmla="*/ 17 h 32"/>
                <a:gd name="T86" fmla="*/ 27 w 36"/>
                <a:gd name="T87" fmla="*/ 18 h 32"/>
                <a:gd name="T88" fmla="*/ 26 w 36"/>
                <a:gd name="T89" fmla="*/ 19 h 32"/>
                <a:gd name="T90" fmla="*/ 26 w 36"/>
                <a:gd name="T91" fmla="*/ 20 h 32"/>
                <a:gd name="T92" fmla="*/ 25 w 36"/>
                <a:gd name="T93" fmla="*/ 21 h 32"/>
                <a:gd name="T94" fmla="*/ 24 w 36"/>
                <a:gd name="T95" fmla="*/ 21 h 32"/>
                <a:gd name="T96" fmla="*/ 22 w 36"/>
                <a:gd name="T97" fmla="*/ 22 h 32"/>
                <a:gd name="T98" fmla="*/ 18 w 36"/>
                <a:gd name="T9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2">
                  <a:moveTo>
                    <a:pt x="28" y="30"/>
                  </a:moveTo>
                  <a:cubicBezTo>
                    <a:pt x="31" y="28"/>
                    <a:pt x="33" y="26"/>
                    <a:pt x="35" y="23"/>
                  </a:cubicBezTo>
                  <a:cubicBezTo>
                    <a:pt x="35" y="22"/>
                    <a:pt x="35" y="22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6"/>
                    <a:pt x="36" y="15"/>
                    <a:pt x="35" y="13"/>
                  </a:cubicBezTo>
                  <a:cubicBezTo>
                    <a:pt x="35" y="12"/>
                    <a:pt x="34" y="10"/>
                    <a:pt x="33" y="8"/>
                  </a:cubicBezTo>
                  <a:cubicBezTo>
                    <a:pt x="31" y="6"/>
                    <a:pt x="29" y="4"/>
                    <a:pt x="27" y="3"/>
                  </a:cubicBezTo>
                  <a:cubicBezTo>
                    <a:pt x="22" y="1"/>
                    <a:pt x="17" y="0"/>
                    <a:pt x="13" y="1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3"/>
                    <a:pt x="2" y="24"/>
                  </a:cubicBezTo>
                  <a:cubicBezTo>
                    <a:pt x="4" y="26"/>
                    <a:pt x="5" y="27"/>
                    <a:pt x="6" y="28"/>
                  </a:cubicBezTo>
                  <a:cubicBezTo>
                    <a:pt x="9" y="30"/>
                    <a:pt x="11" y="30"/>
                    <a:pt x="14" y="31"/>
                  </a:cubicBezTo>
                  <a:cubicBezTo>
                    <a:pt x="15" y="32"/>
                    <a:pt x="17" y="32"/>
                    <a:pt x="18" y="32"/>
                  </a:cubicBezTo>
                  <a:cubicBezTo>
                    <a:pt x="20" y="32"/>
                    <a:pt x="22" y="32"/>
                    <a:pt x="24" y="31"/>
                  </a:cubicBezTo>
                  <a:cubicBezTo>
                    <a:pt x="25" y="31"/>
                    <a:pt x="27" y="30"/>
                    <a:pt x="28" y="30"/>
                  </a:cubicBezTo>
                  <a:close/>
                  <a:moveTo>
                    <a:pt x="18" y="22"/>
                  </a:moveTo>
                  <a:cubicBezTo>
                    <a:pt x="17" y="22"/>
                    <a:pt x="15" y="22"/>
                    <a:pt x="14" y="21"/>
                  </a:cubicBezTo>
                  <a:cubicBezTo>
                    <a:pt x="13" y="21"/>
                    <a:pt x="12" y="21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4" y="13"/>
                    <a:pt x="25" y="13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18"/>
                    <a:pt x="27" y="18"/>
                    <a:pt x="26" y="19"/>
                  </a:cubicBezTo>
                  <a:cubicBezTo>
                    <a:pt x="26" y="19"/>
                    <a:pt x="26" y="19"/>
                    <a:pt x="26" y="20"/>
                  </a:cubicBezTo>
                  <a:cubicBezTo>
                    <a:pt x="26" y="20"/>
                    <a:pt x="25" y="21"/>
                    <a:pt x="25" y="21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6" name="Freeform 120">
              <a:extLst>
                <a:ext uri="{FF2B5EF4-FFF2-40B4-BE49-F238E27FC236}">
                  <a16:creationId xmlns:a16="http://schemas.microsoft.com/office/drawing/2014/main" id="{5977CAEF-D4CF-4482-BD9D-6669553BF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7725" y="3138488"/>
              <a:ext cx="192087" cy="325438"/>
            </a:xfrm>
            <a:custGeom>
              <a:avLst/>
              <a:gdLst>
                <a:gd name="T0" fmla="*/ 106 w 112"/>
                <a:gd name="T1" fmla="*/ 9 h 189"/>
                <a:gd name="T2" fmla="*/ 92 w 112"/>
                <a:gd name="T3" fmla="*/ 3 h 189"/>
                <a:gd name="T4" fmla="*/ 79 w 112"/>
                <a:gd name="T5" fmla="*/ 0 h 189"/>
                <a:gd name="T6" fmla="*/ 67 w 112"/>
                <a:gd name="T7" fmla="*/ 13 h 189"/>
                <a:gd name="T8" fmla="*/ 50 w 112"/>
                <a:gd name="T9" fmla="*/ 53 h 189"/>
                <a:gd name="T10" fmla="*/ 27 w 112"/>
                <a:gd name="T11" fmla="*/ 107 h 189"/>
                <a:gd name="T12" fmla="*/ 9 w 112"/>
                <a:gd name="T13" fmla="*/ 145 h 189"/>
                <a:gd name="T14" fmla="*/ 2 w 112"/>
                <a:gd name="T15" fmla="*/ 163 h 189"/>
                <a:gd name="T16" fmla="*/ 4 w 112"/>
                <a:gd name="T17" fmla="*/ 176 h 189"/>
                <a:gd name="T18" fmla="*/ 21 w 112"/>
                <a:gd name="T19" fmla="*/ 186 h 189"/>
                <a:gd name="T20" fmla="*/ 30 w 112"/>
                <a:gd name="T21" fmla="*/ 188 h 189"/>
                <a:gd name="T22" fmla="*/ 47 w 112"/>
                <a:gd name="T23" fmla="*/ 159 h 189"/>
                <a:gd name="T24" fmla="*/ 68 w 112"/>
                <a:gd name="T25" fmla="*/ 119 h 189"/>
                <a:gd name="T26" fmla="*/ 86 w 112"/>
                <a:gd name="T27" fmla="*/ 79 h 189"/>
                <a:gd name="T28" fmla="*/ 103 w 112"/>
                <a:gd name="T29" fmla="*/ 40 h 189"/>
                <a:gd name="T30" fmla="*/ 111 w 112"/>
                <a:gd name="T31" fmla="*/ 20 h 189"/>
                <a:gd name="T32" fmla="*/ 110 w 112"/>
                <a:gd name="T33" fmla="*/ 13 h 189"/>
                <a:gd name="T34" fmla="*/ 97 w 112"/>
                <a:gd name="T35" fmla="*/ 28 h 189"/>
                <a:gd name="T36" fmla="*/ 81 w 112"/>
                <a:gd name="T37" fmla="*/ 67 h 189"/>
                <a:gd name="T38" fmla="*/ 57 w 112"/>
                <a:gd name="T39" fmla="*/ 120 h 189"/>
                <a:gd name="T40" fmla="*/ 40 w 112"/>
                <a:gd name="T41" fmla="*/ 153 h 189"/>
                <a:gd name="T42" fmla="*/ 27 w 112"/>
                <a:gd name="T43" fmla="*/ 179 h 189"/>
                <a:gd name="T44" fmla="*/ 12 w 112"/>
                <a:gd name="T45" fmla="*/ 171 h 189"/>
                <a:gd name="T46" fmla="*/ 13 w 112"/>
                <a:gd name="T47" fmla="*/ 160 h 189"/>
                <a:gd name="T48" fmla="*/ 25 w 112"/>
                <a:gd name="T49" fmla="*/ 151 h 189"/>
                <a:gd name="T50" fmla="*/ 31 w 112"/>
                <a:gd name="T51" fmla="*/ 148 h 189"/>
                <a:gd name="T52" fmla="*/ 28 w 112"/>
                <a:gd name="T53" fmla="*/ 142 h 189"/>
                <a:gd name="T54" fmla="*/ 23 w 112"/>
                <a:gd name="T55" fmla="*/ 136 h 189"/>
                <a:gd name="T56" fmla="*/ 29 w 112"/>
                <a:gd name="T57" fmla="*/ 139 h 189"/>
                <a:gd name="T58" fmla="*/ 35 w 112"/>
                <a:gd name="T59" fmla="*/ 134 h 189"/>
                <a:gd name="T60" fmla="*/ 29 w 112"/>
                <a:gd name="T61" fmla="*/ 124 h 189"/>
                <a:gd name="T62" fmla="*/ 41 w 112"/>
                <a:gd name="T63" fmla="*/ 124 h 189"/>
                <a:gd name="T64" fmla="*/ 33 w 112"/>
                <a:gd name="T65" fmla="*/ 116 h 189"/>
                <a:gd name="T66" fmla="*/ 44 w 112"/>
                <a:gd name="T67" fmla="*/ 115 h 189"/>
                <a:gd name="T68" fmla="*/ 51 w 112"/>
                <a:gd name="T69" fmla="*/ 114 h 189"/>
                <a:gd name="T70" fmla="*/ 39 w 112"/>
                <a:gd name="T71" fmla="*/ 102 h 189"/>
                <a:gd name="T72" fmla="*/ 45 w 112"/>
                <a:gd name="T73" fmla="*/ 100 h 189"/>
                <a:gd name="T74" fmla="*/ 51 w 112"/>
                <a:gd name="T75" fmla="*/ 95 h 189"/>
                <a:gd name="T76" fmla="*/ 46 w 112"/>
                <a:gd name="T77" fmla="*/ 86 h 189"/>
                <a:gd name="T78" fmla="*/ 51 w 112"/>
                <a:gd name="T79" fmla="*/ 89 h 189"/>
                <a:gd name="T80" fmla="*/ 56 w 112"/>
                <a:gd name="T81" fmla="*/ 82 h 189"/>
                <a:gd name="T82" fmla="*/ 50 w 112"/>
                <a:gd name="T83" fmla="*/ 78 h 189"/>
                <a:gd name="T84" fmla="*/ 62 w 112"/>
                <a:gd name="T85" fmla="*/ 76 h 189"/>
                <a:gd name="T86" fmla="*/ 58 w 112"/>
                <a:gd name="T87" fmla="*/ 65 h 189"/>
                <a:gd name="T88" fmla="*/ 60 w 112"/>
                <a:gd name="T89" fmla="*/ 60 h 189"/>
                <a:gd name="T90" fmla="*/ 63 w 112"/>
                <a:gd name="T91" fmla="*/ 51 h 189"/>
                <a:gd name="T92" fmla="*/ 66 w 112"/>
                <a:gd name="T93" fmla="*/ 49 h 189"/>
                <a:gd name="T94" fmla="*/ 72 w 112"/>
                <a:gd name="T95" fmla="*/ 42 h 189"/>
                <a:gd name="T96" fmla="*/ 68 w 112"/>
                <a:gd name="T97" fmla="*/ 35 h 189"/>
                <a:gd name="T98" fmla="*/ 83 w 112"/>
                <a:gd name="T99" fmla="*/ 35 h 189"/>
                <a:gd name="T100" fmla="*/ 72 w 112"/>
                <a:gd name="T101" fmla="*/ 26 h 189"/>
                <a:gd name="T102" fmla="*/ 76 w 112"/>
                <a:gd name="T103" fmla="*/ 25 h 189"/>
                <a:gd name="T104" fmla="*/ 83 w 112"/>
                <a:gd name="T105" fmla="*/ 20 h 189"/>
                <a:gd name="T106" fmla="*/ 77 w 112"/>
                <a:gd name="T107" fmla="*/ 15 h 189"/>
                <a:gd name="T108" fmla="*/ 80 w 112"/>
                <a:gd name="T109" fmla="*/ 9 h 189"/>
                <a:gd name="T110" fmla="*/ 93 w 112"/>
                <a:gd name="T111" fmla="*/ 14 h 189"/>
                <a:gd name="T112" fmla="*/ 102 w 112"/>
                <a:gd name="T113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89">
                  <a:moveTo>
                    <a:pt x="110" y="13"/>
                  </a:moveTo>
                  <a:cubicBezTo>
                    <a:pt x="109" y="12"/>
                    <a:pt x="109" y="12"/>
                    <a:pt x="108" y="11"/>
                  </a:cubicBezTo>
                  <a:cubicBezTo>
                    <a:pt x="107" y="10"/>
                    <a:pt x="106" y="10"/>
                    <a:pt x="106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8" y="6"/>
                    <a:pt x="97" y="6"/>
                    <a:pt x="97" y="5"/>
                  </a:cubicBezTo>
                  <a:cubicBezTo>
                    <a:pt x="95" y="5"/>
                    <a:pt x="94" y="4"/>
                    <a:pt x="92" y="3"/>
                  </a:cubicBezTo>
                  <a:cubicBezTo>
                    <a:pt x="90" y="2"/>
                    <a:pt x="88" y="2"/>
                    <a:pt x="86" y="2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7" y="0"/>
                    <a:pt x="76" y="0"/>
                    <a:pt x="74" y="1"/>
                  </a:cubicBezTo>
                  <a:cubicBezTo>
                    <a:pt x="73" y="2"/>
                    <a:pt x="72" y="4"/>
                    <a:pt x="71" y="6"/>
                  </a:cubicBezTo>
                  <a:cubicBezTo>
                    <a:pt x="69" y="8"/>
                    <a:pt x="68" y="10"/>
                    <a:pt x="67" y="13"/>
                  </a:cubicBezTo>
                  <a:cubicBezTo>
                    <a:pt x="65" y="17"/>
                    <a:pt x="63" y="22"/>
                    <a:pt x="61" y="27"/>
                  </a:cubicBezTo>
                  <a:cubicBezTo>
                    <a:pt x="60" y="31"/>
                    <a:pt x="58" y="35"/>
                    <a:pt x="56" y="39"/>
                  </a:cubicBezTo>
                  <a:cubicBezTo>
                    <a:pt x="54" y="44"/>
                    <a:pt x="52" y="49"/>
                    <a:pt x="50" y="53"/>
                  </a:cubicBezTo>
                  <a:cubicBezTo>
                    <a:pt x="48" y="58"/>
                    <a:pt x="46" y="62"/>
                    <a:pt x="44" y="66"/>
                  </a:cubicBezTo>
                  <a:cubicBezTo>
                    <a:pt x="41" y="75"/>
                    <a:pt x="37" y="84"/>
                    <a:pt x="33" y="93"/>
                  </a:cubicBezTo>
                  <a:cubicBezTo>
                    <a:pt x="31" y="98"/>
                    <a:pt x="29" y="102"/>
                    <a:pt x="27" y="107"/>
                  </a:cubicBezTo>
                  <a:cubicBezTo>
                    <a:pt x="25" y="111"/>
                    <a:pt x="23" y="116"/>
                    <a:pt x="21" y="120"/>
                  </a:cubicBezTo>
                  <a:cubicBezTo>
                    <a:pt x="19" y="124"/>
                    <a:pt x="17" y="129"/>
                    <a:pt x="15" y="133"/>
                  </a:cubicBezTo>
                  <a:cubicBezTo>
                    <a:pt x="13" y="137"/>
                    <a:pt x="11" y="141"/>
                    <a:pt x="9" y="145"/>
                  </a:cubicBezTo>
                  <a:cubicBezTo>
                    <a:pt x="8" y="148"/>
                    <a:pt x="7" y="150"/>
                    <a:pt x="7" y="152"/>
                  </a:cubicBezTo>
                  <a:cubicBezTo>
                    <a:pt x="6" y="154"/>
                    <a:pt x="5" y="155"/>
                    <a:pt x="4" y="157"/>
                  </a:cubicBezTo>
                  <a:cubicBezTo>
                    <a:pt x="3" y="159"/>
                    <a:pt x="3" y="161"/>
                    <a:pt x="2" y="163"/>
                  </a:cubicBezTo>
                  <a:cubicBezTo>
                    <a:pt x="2" y="164"/>
                    <a:pt x="1" y="166"/>
                    <a:pt x="1" y="168"/>
                  </a:cubicBezTo>
                  <a:cubicBezTo>
                    <a:pt x="0" y="169"/>
                    <a:pt x="1" y="171"/>
                    <a:pt x="2" y="172"/>
                  </a:cubicBezTo>
                  <a:cubicBezTo>
                    <a:pt x="2" y="174"/>
                    <a:pt x="3" y="175"/>
                    <a:pt x="4" y="176"/>
                  </a:cubicBezTo>
                  <a:cubicBezTo>
                    <a:pt x="6" y="177"/>
                    <a:pt x="7" y="179"/>
                    <a:pt x="9" y="180"/>
                  </a:cubicBezTo>
                  <a:cubicBezTo>
                    <a:pt x="12" y="182"/>
                    <a:pt x="14" y="183"/>
                    <a:pt x="16" y="184"/>
                  </a:cubicBezTo>
                  <a:cubicBezTo>
                    <a:pt x="18" y="185"/>
                    <a:pt x="19" y="185"/>
                    <a:pt x="21" y="186"/>
                  </a:cubicBezTo>
                  <a:cubicBezTo>
                    <a:pt x="21" y="186"/>
                    <a:pt x="22" y="187"/>
                    <a:pt x="22" y="187"/>
                  </a:cubicBezTo>
                  <a:cubicBezTo>
                    <a:pt x="23" y="187"/>
                    <a:pt x="24" y="188"/>
                    <a:pt x="25" y="188"/>
                  </a:cubicBezTo>
                  <a:cubicBezTo>
                    <a:pt x="27" y="188"/>
                    <a:pt x="28" y="189"/>
                    <a:pt x="30" y="188"/>
                  </a:cubicBezTo>
                  <a:cubicBezTo>
                    <a:pt x="31" y="188"/>
                    <a:pt x="32" y="187"/>
                    <a:pt x="33" y="187"/>
                  </a:cubicBezTo>
                  <a:cubicBezTo>
                    <a:pt x="34" y="186"/>
                    <a:pt x="35" y="185"/>
                    <a:pt x="36" y="184"/>
                  </a:cubicBezTo>
                  <a:cubicBezTo>
                    <a:pt x="39" y="175"/>
                    <a:pt x="43" y="167"/>
                    <a:pt x="47" y="159"/>
                  </a:cubicBezTo>
                  <a:cubicBezTo>
                    <a:pt x="49" y="154"/>
                    <a:pt x="52" y="150"/>
                    <a:pt x="54" y="146"/>
                  </a:cubicBezTo>
                  <a:cubicBezTo>
                    <a:pt x="56" y="142"/>
                    <a:pt x="59" y="137"/>
                    <a:pt x="61" y="133"/>
                  </a:cubicBezTo>
                  <a:cubicBezTo>
                    <a:pt x="63" y="128"/>
                    <a:pt x="66" y="123"/>
                    <a:pt x="68" y="119"/>
                  </a:cubicBezTo>
                  <a:cubicBezTo>
                    <a:pt x="70" y="114"/>
                    <a:pt x="72" y="110"/>
                    <a:pt x="74" y="106"/>
                  </a:cubicBezTo>
                  <a:cubicBezTo>
                    <a:pt x="77" y="101"/>
                    <a:pt x="79" y="97"/>
                    <a:pt x="81" y="92"/>
                  </a:cubicBezTo>
                  <a:cubicBezTo>
                    <a:pt x="83" y="88"/>
                    <a:pt x="84" y="83"/>
                    <a:pt x="86" y="79"/>
                  </a:cubicBezTo>
                  <a:cubicBezTo>
                    <a:pt x="88" y="74"/>
                    <a:pt x="90" y="70"/>
                    <a:pt x="92" y="66"/>
                  </a:cubicBezTo>
                  <a:cubicBezTo>
                    <a:pt x="93" y="61"/>
                    <a:pt x="95" y="57"/>
                    <a:pt x="97" y="53"/>
                  </a:cubicBezTo>
                  <a:cubicBezTo>
                    <a:pt x="99" y="48"/>
                    <a:pt x="101" y="44"/>
                    <a:pt x="103" y="40"/>
                  </a:cubicBezTo>
                  <a:cubicBezTo>
                    <a:pt x="104" y="36"/>
                    <a:pt x="106" y="31"/>
                    <a:pt x="108" y="27"/>
                  </a:cubicBezTo>
                  <a:cubicBezTo>
                    <a:pt x="109" y="25"/>
                    <a:pt x="110" y="23"/>
                    <a:pt x="111" y="21"/>
                  </a:cubicBezTo>
                  <a:cubicBezTo>
                    <a:pt x="111" y="21"/>
                    <a:pt x="111" y="21"/>
                    <a:pt x="111" y="20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1" y="15"/>
                    <a:pt x="111" y="14"/>
                    <a:pt x="110" y="13"/>
                  </a:cubicBezTo>
                  <a:close/>
                  <a:moveTo>
                    <a:pt x="102" y="19"/>
                  </a:moveTo>
                  <a:cubicBezTo>
                    <a:pt x="101" y="20"/>
                    <a:pt x="101" y="21"/>
                    <a:pt x="100" y="22"/>
                  </a:cubicBezTo>
                  <a:cubicBezTo>
                    <a:pt x="99" y="24"/>
                    <a:pt x="98" y="26"/>
                    <a:pt x="97" y="28"/>
                  </a:cubicBezTo>
                  <a:cubicBezTo>
                    <a:pt x="97" y="30"/>
                    <a:pt x="96" y="32"/>
                    <a:pt x="95" y="35"/>
                  </a:cubicBezTo>
                  <a:cubicBezTo>
                    <a:pt x="94" y="37"/>
                    <a:pt x="93" y="39"/>
                    <a:pt x="92" y="41"/>
                  </a:cubicBezTo>
                  <a:cubicBezTo>
                    <a:pt x="88" y="50"/>
                    <a:pt x="85" y="58"/>
                    <a:pt x="81" y="67"/>
                  </a:cubicBezTo>
                  <a:cubicBezTo>
                    <a:pt x="77" y="76"/>
                    <a:pt x="74" y="85"/>
                    <a:pt x="70" y="93"/>
                  </a:cubicBezTo>
                  <a:cubicBezTo>
                    <a:pt x="68" y="98"/>
                    <a:pt x="66" y="102"/>
                    <a:pt x="64" y="107"/>
                  </a:cubicBezTo>
                  <a:cubicBezTo>
                    <a:pt x="62" y="111"/>
                    <a:pt x="59" y="116"/>
                    <a:pt x="57" y="120"/>
                  </a:cubicBezTo>
                  <a:cubicBezTo>
                    <a:pt x="56" y="123"/>
                    <a:pt x="54" y="125"/>
                    <a:pt x="53" y="128"/>
                  </a:cubicBezTo>
                  <a:cubicBezTo>
                    <a:pt x="51" y="132"/>
                    <a:pt x="49" y="136"/>
                    <a:pt x="46" y="140"/>
                  </a:cubicBezTo>
                  <a:cubicBezTo>
                    <a:pt x="44" y="145"/>
                    <a:pt x="42" y="149"/>
                    <a:pt x="40" y="153"/>
                  </a:cubicBezTo>
                  <a:cubicBezTo>
                    <a:pt x="37" y="158"/>
                    <a:pt x="35" y="162"/>
                    <a:pt x="33" y="167"/>
                  </a:cubicBezTo>
                  <a:cubicBezTo>
                    <a:pt x="31" y="170"/>
                    <a:pt x="30" y="174"/>
                    <a:pt x="28" y="178"/>
                  </a:cubicBezTo>
                  <a:cubicBezTo>
                    <a:pt x="28" y="178"/>
                    <a:pt x="27" y="178"/>
                    <a:pt x="27" y="179"/>
                  </a:cubicBezTo>
                  <a:cubicBezTo>
                    <a:pt x="26" y="178"/>
                    <a:pt x="25" y="178"/>
                    <a:pt x="24" y="177"/>
                  </a:cubicBezTo>
                  <a:cubicBezTo>
                    <a:pt x="22" y="176"/>
                    <a:pt x="20" y="176"/>
                    <a:pt x="18" y="175"/>
                  </a:cubicBezTo>
                  <a:cubicBezTo>
                    <a:pt x="16" y="174"/>
                    <a:pt x="14" y="172"/>
                    <a:pt x="12" y="171"/>
                  </a:cubicBezTo>
                  <a:cubicBezTo>
                    <a:pt x="11" y="170"/>
                    <a:pt x="11" y="169"/>
                    <a:pt x="10" y="168"/>
                  </a:cubicBezTo>
                  <a:cubicBezTo>
                    <a:pt x="10" y="167"/>
                    <a:pt x="11" y="166"/>
                    <a:pt x="11" y="165"/>
                  </a:cubicBezTo>
                  <a:cubicBezTo>
                    <a:pt x="12" y="163"/>
                    <a:pt x="12" y="161"/>
                    <a:pt x="13" y="160"/>
                  </a:cubicBezTo>
                  <a:cubicBezTo>
                    <a:pt x="15" y="156"/>
                    <a:pt x="17" y="152"/>
                    <a:pt x="18" y="148"/>
                  </a:cubicBezTo>
                  <a:cubicBezTo>
                    <a:pt x="18" y="148"/>
                    <a:pt x="18" y="148"/>
                    <a:pt x="19" y="148"/>
                  </a:cubicBezTo>
                  <a:cubicBezTo>
                    <a:pt x="21" y="149"/>
                    <a:pt x="23" y="150"/>
                    <a:pt x="25" y="151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52"/>
                    <a:pt x="27" y="151"/>
                    <a:pt x="28" y="151"/>
                  </a:cubicBezTo>
                  <a:cubicBezTo>
                    <a:pt x="29" y="150"/>
                    <a:pt x="30" y="149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9" y="143"/>
                    <a:pt x="29" y="142"/>
                    <a:pt x="28" y="142"/>
                  </a:cubicBezTo>
                  <a:cubicBezTo>
                    <a:pt x="28" y="142"/>
                    <a:pt x="27" y="142"/>
                    <a:pt x="27" y="142"/>
                  </a:cubicBezTo>
                  <a:cubicBezTo>
                    <a:pt x="25" y="141"/>
                    <a:pt x="24" y="140"/>
                    <a:pt x="22" y="139"/>
                  </a:cubicBezTo>
                  <a:cubicBezTo>
                    <a:pt x="23" y="138"/>
                    <a:pt x="23" y="137"/>
                    <a:pt x="23" y="136"/>
                  </a:cubicBezTo>
                  <a:cubicBezTo>
                    <a:pt x="24" y="137"/>
                    <a:pt x="25" y="137"/>
                    <a:pt x="26" y="138"/>
                  </a:cubicBezTo>
                  <a:cubicBezTo>
                    <a:pt x="27" y="138"/>
                    <a:pt x="27" y="138"/>
                    <a:pt x="28" y="139"/>
                  </a:cubicBezTo>
                  <a:cubicBezTo>
                    <a:pt x="28" y="139"/>
                    <a:pt x="28" y="139"/>
                    <a:pt x="29" y="139"/>
                  </a:cubicBezTo>
                  <a:cubicBezTo>
                    <a:pt x="30" y="139"/>
                    <a:pt x="30" y="140"/>
                    <a:pt x="31" y="139"/>
                  </a:cubicBezTo>
                  <a:cubicBezTo>
                    <a:pt x="32" y="139"/>
                    <a:pt x="33" y="138"/>
                    <a:pt x="34" y="137"/>
                  </a:cubicBezTo>
                  <a:cubicBezTo>
                    <a:pt x="35" y="136"/>
                    <a:pt x="35" y="135"/>
                    <a:pt x="35" y="134"/>
                  </a:cubicBezTo>
                  <a:cubicBezTo>
                    <a:pt x="35" y="133"/>
                    <a:pt x="34" y="131"/>
                    <a:pt x="33" y="131"/>
                  </a:cubicBezTo>
                  <a:cubicBezTo>
                    <a:pt x="31" y="130"/>
                    <a:pt x="29" y="129"/>
                    <a:pt x="27" y="128"/>
                  </a:cubicBezTo>
                  <a:cubicBezTo>
                    <a:pt x="28" y="127"/>
                    <a:pt x="28" y="126"/>
                    <a:pt x="29" y="124"/>
                  </a:cubicBezTo>
                  <a:cubicBezTo>
                    <a:pt x="31" y="125"/>
                    <a:pt x="33" y="126"/>
                    <a:pt x="35" y="127"/>
                  </a:cubicBezTo>
                  <a:cubicBezTo>
                    <a:pt x="36" y="127"/>
                    <a:pt x="37" y="127"/>
                    <a:pt x="38" y="127"/>
                  </a:cubicBezTo>
                  <a:cubicBezTo>
                    <a:pt x="39" y="126"/>
                    <a:pt x="40" y="125"/>
                    <a:pt x="41" y="124"/>
                  </a:cubicBezTo>
                  <a:cubicBezTo>
                    <a:pt x="41" y="123"/>
                    <a:pt x="41" y="121"/>
                    <a:pt x="40" y="120"/>
                  </a:cubicBezTo>
                  <a:cubicBezTo>
                    <a:pt x="40" y="119"/>
                    <a:pt x="39" y="118"/>
                    <a:pt x="38" y="118"/>
                  </a:cubicBezTo>
                  <a:cubicBezTo>
                    <a:pt x="36" y="117"/>
                    <a:pt x="34" y="116"/>
                    <a:pt x="33" y="116"/>
                  </a:cubicBezTo>
                  <a:cubicBezTo>
                    <a:pt x="34" y="114"/>
                    <a:pt x="34" y="112"/>
                    <a:pt x="35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4"/>
                    <a:pt x="43" y="115"/>
                    <a:pt x="44" y="115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49" y="116"/>
                    <a:pt x="50" y="115"/>
                    <a:pt x="51" y="114"/>
                  </a:cubicBezTo>
                  <a:cubicBezTo>
                    <a:pt x="52" y="113"/>
                    <a:pt x="52" y="112"/>
                    <a:pt x="52" y="111"/>
                  </a:cubicBezTo>
                  <a:cubicBezTo>
                    <a:pt x="51" y="110"/>
                    <a:pt x="51" y="108"/>
                    <a:pt x="50" y="108"/>
                  </a:cubicBezTo>
                  <a:cubicBezTo>
                    <a:pt x="46" y="106"/>
                    <a:pt x="43" y="104"/>
                    <a:pt x="39" y="102"/>
                  </a:cubicBezTo>
                  <a:cubicBezTo>
                    <a:pt x="39" y="101"/>
                    <a:pt x="40" y="99"/>
                    <a:pt x="41" y="98"/>
                  </a:cubicBezTo>
                  <a:cubicBezTo>
                    <a:pt x="42" y="98"/>
                    <a:pt x="43" y="99"/>
                    <a:pt x="44" y="99"/>
                  </a:cubicBezTo>
                  <a:cubicBezTo>
                    <a:pt x="44" y="99"/>
                    <a:pt x="45" y="100"/>
                    <a:pt x="45" y="100"/>
                  </a:cubicBezTo>
                  <a:cubicBezTo>
                    <a:pt x="46" y="100"/>
                    <a:pt x="46" y="100"/>
                    <a:pt x="47" y="100"/>
                  </a:cubicBezTo>
                  <a:cubicBezTo>
                    <a:pt x="49" y="100"/>
                    <a:pt x="50" y="99"/>
                    <a:pt x="50" y="98"/>
                  </a:cubicBezTo>
                  <a:cubicBezTo>
                    <a:pt x="51" y="97"/>
                    <a:pt x="51" y="96"/>
                    <a:pt x="51" y="95"/>
                  </a:cubicBezTo>
                  <a:cubicBezTo>
                    <a:pt x="51" y="93"/>
                    <a:pt x="50" y="92"/>
                    <a:pt x="49" y="92"/>
                  </a:cubicBezTo>
                  <a:cubicBezTo>
                    <a:pt x="48" y="91"/>
                    <a:pt x="46" y="90"/>
                    <a:pt x="45" y="89"/>
                  </a:cubicBezTo>
                  <a:cubicBezTo>
                    <a:pt x="45" y="88"/>
                    <a:pt x="46" y="87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5" y="88"/>
                    <a:pt x="56" y="87"/>
                    <a:pt x="57" y="86"/>
                  </a:cubicBezTo>
                  <a:cubicBezTo>
                    <a:pt x="57" y="85"/>
                    <a:pt x="57" y="83"/>
                    <a:pt x="56" y="82"/>
                  </a:cubicBezTo>
                  <a:cubicBezTo>
                    <a:pt x="56" y="82"/>
                    <a:pt x="56" y="81"/>
                    <a:pt x="56" y="81"/>
                  </a:cubicBezTo>
                  <a:cubicBezTo>
                    <a:pt x="55" y="80"/>
                    <a:pt x="55" y="80"/>
                    <a:pt x="54" y="80"/>
                  </a:cubicBezTo>
                  <a:cubicBezTo>
                    <a:pt x="52" y="79"/>
                    <a:pt x="51" y="78"/>
                    <a:pt x="50" y="78"/>
                  </a:cubicBezTo>
                  <a:cubicBezTo>
                    <a:pt x="50" y="76"/>
                    <a:pt x="51" y="74"/>
                    <a:pt x="52" y="73"/>
                  </a:cubicBezTo>
                  <a:cubicBezTo>
                    <a:pt x="53" y="73"/>
                    <a:pt x="54" y="73"/>
                    <a:pt x="54" y="73"/>
                  </a:cubicBezTo>
                  <a:cubicBezTo>
                    <a:pt x="57" y="74"/>
                    <a:pt x="59" y="75"/>
                    <a:pt x="62" y="76"/>
                  </a:cubicBezTo>
                  <a:cubicBezTo>
                    <a:pt x="64" y="77"/>
                    <a:pt x="67" y="75"/>
                    <a:pt x="68" y="73"/>
                  </a:cubicBezTo>
                  <a:cubicBezTo>
                    <a:pt x="68" y="71"/>
                    <a:pt x="67" y="68"/>
                    <a:pt x="65" y="67"/>
                  </a:cubicBezTo>
                  <a:cubicBezTo>
                    <a:pt x="62" y="66"/>
                    <a:pt x="60" y="65"/>
                    <a:pt x="58" y="65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7" y="61"/>
                    <a:pt x="58" y="59"/>
                  </a:cubicBezTo>
                  <a:cubicBezTo>
                    <a:pt x="59" y="59"/>
                    <a:pt x="59" y="60"/>
                    <a:pt x="60" y="60"/>
                  </a:cubicBezTo>
                  <a:cubicBezTo>
                    <a:pt x="63" y="61"/>
                    <a:pt x="65" y="60"/>
                    <a:pt x="66" y="57"/>
                  </a:cubicBezTo>
                  <a:cubicBezTo>
                    <a:pt x="67" y="56"/>
                    <a:pt x="67" y="55"/>
                    <a:pt x="66" y="54"/>
                  </a:cubicBezTo>
                  <a:cubicBezTo>
                    <a:pt x="66" y="53"/>
                    <a:pt x="65" y="52"/>
                    <a:pt x="63" y="51"/>
                  </a:cubicBezTo>
                  <a:cubicBezTo>
                    <a:pt x="63" y="51"/>
                    <a:pt x="62" y="51"/>
                    <a:pt x="61" y="51"/>
                  </a:cubicBezTo>
                  <a:cubicBezTo>
                    <a:pt x="62" y="49"/>
                    <a:pt x="62" y="48"/>
                    <a:pt x="63" y="47"/>
                  </a:cubicBezTo>
                  <a:cubicBezTo>
                    <a:pt x="64" y="47"/>
                    <a:pt x="65" y="48"/>
                    <a:pt x="66" y="49"/>
                  </a:cubicBezTo>
                  <a:cubicBezTo>
                    <a:pt x="68" y="49"/>
                    <a:pt x="69" y="49"/>
                    <a:pt x="70" y="48"/>
                  </a:cubicBezTo>
                  <a:cubicBezTo>
                    <a:pt x="71" y="48"/>
                    <a:pt x="72" y="47"/>
                    <a:pt x="72" y="46"/>
                  </a:cubicBezTo>
                  <a:cubicBezTo>
                    <a:pt x="73" y="45"/>
                    <a:pt x="73" y="43"/>
                    <a:pt x="72" y="42"/>
                  </a:cubicBezTo>
                  <a:cubicBezTo>
                    <a:pt x="72" y="41"/>
                    <a:pt x="71" y="40"/>
                    <a:pt x="70" y="40"/>
                  </a:cubicBezTo>
                  <a:cubicBezTo>
                    <a:pt x="69" y="39"/>
                    <a:pt x="68" y="39"/>
                    <a:pt x="67" y="38"/>
                  </a:cubicBezTo>
                  <a:cubicBezTo>
                    <a:pt x="67" y="37"/>
                    <a:pt x="68" y="36"/>
                    <a:pt x="68" y="35"/>
                  </a:cubicBezTo>
                  <a:cubicBezTo>
                    <a:pt x="69" y="35"/>
                    <a:pt x="70" y="36"/>
                    <a:pt x="71" y="36"/>
                  </a:cubicBezTo>
                  <a:cubicBezTo>
                    <a:pt x="73" y="37"/>
                    <a:pt x="75" y="37"/>
                    <a:pt x="77" y="38"/>
                  </a:cubicBezTo>
                  <a:cubicBezTo>
                    <a:pt x="80" y="39"/>
                    <a:pt x="83" y="38"/>
                    <a:pt x="83" y="35"/>
                  </a:cubicBezTo>
                  <a:cubicBezTo>
                    <a:pt x="84" y="33"/>
                    <a:pt x="83" y="30"/>
                    <a:pt x="81" y="29"/>
                  </a:cubicBezTo>
                  <a:cubicBezTo>
                    <a:pt x="79" y="29"/>
                    <a:pt x="77" y="28"/>
                    <a:pt x="75" y="27"/>
                  </a:cubicBezTo>
                  <a:cubicBezTo>
                    <a:pt x="74" y="27"/>
                    <a:pt x="73" y="27"/>
                    <a:pt x="72" y="26"/>
                  </a:cubicBezTo>
                  <a:cubicBezTo>
                    <a:pt x="72" y="25"/>
                    <a:pt x="73" y="24"/>
                    <a:pt x="73" y="23"/>
                  </a:cubicBezTo>
                  <a:cubicBezTo>
                    <a:pt x="74" y="24"/>
                    <a:pt x="75" y="24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6"/>
                    <a:pt x="78" y="26"/>
                    <a:pt x="79" y="26"/>
                  </a:cubicBezTo>
                  <a:cubicBezTo>
                    <a:pt x="80" y="25"/>
                    <a:pt x="81" y="25"/>
                    <a:pt x="82" y="24"/>
                  </a:cubicBezTo>
                  <a:cubicBezTo>
                    <a:pt x="83" y="23"/>
                    <a:pt x="83" y="21"/>
                    <a:pt x="83" y="20"/>
                  </a:cubicBezTo>
                  <a:cubicBezTo>
                    <a:pt x="83" y="19"/>
                    <a:pt x="82" y="18"/>
                    <a:pt x="81" y="17"/>
                  </a:cubicBezTo>
                  <a:cubicBezTo>
                    <a:pt x="80" y="16"/>
                    <a:pt x="78" y="16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3"/>
                    <a:pt x="78" y="12"/>
                  </a:cubicBezTo>
                  <a:cubicBezTo>
                    <a:pt x="78" y="11"/>
                    <a:pt x="79" y="10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1" y="10"/>
                    <a:pt x="82" y="10"/>
                    <a:pt x="84" y="10"/>
                  </a:cubicBezTo>
                  <a:cubicBezTo>
                    <a:pt x="86" y="11"/>
                    <a:pt x="88" y="11"/>
                    <a:pt x="89" y="12"/>
                  </a:cubicBezTo>
                  <a:cubicBezTo>
                    <a:pt x="91" y="13"/>
                    <a:pt x="92" y="13"/>
                    <a:pt x="93" y="14"/>
                  </a:cubicBezTo>
                  <a:cubicBezTo>
                    <a:pt x="94" y="14"/>
                    <a:pt x="95" y="15"/>
                    <a:pt x="95" y="15"/>
                  </a:cubicBezTo>
                  <a:cubicBezTo>
                    <a:pt x="97" y="16"/>
                    <a:pt x="99" y="16"/>
                    <a:pt x="101" y="17"/>
                  </a:cubicBezTo>
                  <a:cubicBezTo>
                    <a:pt x="101" y="18"/>
                    <a:pt x="101" y="18"/>
                    <a:pt x="102" y="18"/>
                  </a:cubicBezTo>
                  <a:cubicBezTo>
                    <a:pt x="102" y="18"/>
                    <a:pt x="102" y="19"/>
                    <a:pt x="1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7" name="Freeform 121">
              <a:extLst>
                <a:ext uri="{FF2B5EF4-FFF2-40B4-BE49-F238E27FC236}">
                  <a16:creationId xmlns:a16="http://schemas.microsoft.com/office/drawing/2014/main" id="{9DF3796A-638B-4FEB-8548-19DFEA18B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3409951"/>
              <a:ext cx="14287" cy="15875"/>
            </a:xfrm>
            <a:custGeom>
              <a:avLst/>
              <a:gdLst>
                <a:gd name="T0" fmla="*/ 6 w 9"/>
                <a:gd name="T1" fmla="*/ 1 h 10"/>
                <a:gd name="T2" fmla="*/ 2 w 9"/>
                <a:gd name="T3" fmla="*/ 1 h 10"/>
                <a:gd name="T4" fmla="*/ 0 w 9"/>
                <a:gd name="T5" fmla="*/ 3 h 10"/>
                <a:gd name="T6" fmla="*/ 0 w 9"/>
                <a:gd name="T7" fmla="*/ 7 h 10"/>
                <a:gd name="T8" fmla="*/ 3 w 9"/>
                <a:gd name="T9" fmla="*/ 9 h 10"/>
                <a:gd name="T10" fmla="*/ 6 w 9"/>
                <a:gd name="T11" fmla="*/ 9 h 10"/>
                <a:gd name="T12" fmla="*/ 9 w 9"/>
                <a:gd name="T13" fmla="*/ 7 h 10"/>
                <a:gd name="T14" fmla="*/ 9 w 9"/>
                <a:gd name="T15" fmla="*/ 3 h 10"/>
                <a:gd name="T16" fmla="*/ 6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8" name="Freeform 122">
              <a:extLst>
                <a:ext uri="{FF2B5EF4-FFF2-40B4-BE49-F238E27FC236}">
                  <a16:creationId xmlns:a16="http://schemas.microsoft.com/office/drawing/2014/main" id="{53CF7EEE-F8F8-40D4-B1E9-C14980141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6338" y="2389188"/>
              <a:ext cx="266700" cy="301625"/>
            </a:xfrm>
            <a:custGeom>
              <a:avLst/>
              <a:gdLst>
                <a:gd name="T0" fmla="*/ 129 w 156"/>
                <a:gd name="T1" fmla="*/ 84 h 175"/>
                <a:gd name="T2" fmla="*/ 85 w 156"/>
                <a:gd name="T3" fmla="*/ 75 h 175"/>
                <a:gd name="T4" fmla="*/ 77 w 156"/>
                <a:gd name="T5" fmla="*/ 41 h 175"/>
                <a:gd name="T6" fmla="*/ 52 w 156"/>
                <a:gd name="T7" fmla="*/ 3 h 175"/>
                <a:gd name="T8" fmla="*/ 44 w 156"/>
                <a:gd name="T9" fmla="*/ 3 h 175"/>
                <a:gd name="T10" fmla="*/ 51 w 156"/>
                <a:gd name="T11" fmla="*/ 15 h 175"/>
                <a:gd name="T12" fmla="*/ 46 w 156"/>
                <a:gd name="T13" fmla="*/ 27 h 175"/>
                <a:gd name="T14" fmla="*/ 17 w 156"/>
                <a:gd name="T15" fmla="*/ 59 h 175"/>
                <a:gd name="T16" fmla="*/ 16 w 156"/>
                <a:gd name="T17" fmla="*/ 58 h 175"/>
                <a:gd name="T18" fmla="*/ 1 w 156"/>
                <a:gd name="T19" fmla="*/ 52 h 175"/>
                <a:gd name="T20" fmla="*/ 2 w 156"/>
                <a:gd name="T21" fmla="*/ 58 h 175"/>
                <a:gd name="T22" fmla="*/ 19 w 156"/>
                <a:gd name="T23" fmla="*/ 71 h 175"/>
                <a:gd name="T24" fmla="*/ 41 w 156"/>
                <a:gd name="T25" fmla="*/ 81 h 175"/>
                <a:gd name="T26" fmla="*/ 70 w 156"/>
                <a:gd name="T27" fmla="*/ 83 h 175"/>
                <a:gd name="T28" fmla="*/ 77 w 156"/>
                <a:gd name="T29" fmla="*/ 100 h 175"/>
                <a:gd name="T30" fmla="*/ 91 w 156"/>
                <a:gd name="T31" fmla="*/ 142 h 175"/>
                <a:gd name="T32" fmla="*/ 114 w 156"/>
                <a:gd name="T33" fmla="*/ 173 h 175"/>
                <a:gd name="T34" fmla="*/ 122 w 156"/>
                <a:gd name="T35" fmla="*/ 168 h 175"/>
                <a:gd name="T36" fmla="*/ 116 w 156"/>
                <a:gd name="T37" fmla="*/ 162 h 175"/>
                <a:gd name="T38" fmla="*/ 134 w 156"/>
                <a:gd name="T39" fmla="*/ 121 h 175"/>
                <a:gd name="T40" fmla="*/ 144 w 156"/>
                <a:gd name="T41" fmla="*/ 101 h 175"/>
                <a:gd name="T42" fmla="*/ 149 w 156"/>
                <a:gd name="T43" fmla="*/ 104 h 175"/>
                <a:gd name="T44" fmla="*/ 155 w 156"/>
                <a:gd name="T45" fmla="*/ 103 h 175"/>
                <a:gd name="T46" fmla="*/ 99 w 156"/>
                <a:gd name="T47" fmla="*/ 86 h 175"/>
                <a:gd name="T48" fmla="*/ 97 w 156"/>
                <a:gd name="T49" fmla="*/ 99 h 175"/>
                <a:gd name="T50" fmla="*/ 86 w 156"/>
                <a:gd name="T51" fmla="*/ 97 h 175"/>
                <a:gd name="T52" fmla="*/ 99 w 156"/>
                <a:gd name="T53" fmla="*/ 86 h 175"/>
                <a:gd name="T54" fmla="*/ 45 w 156"/>
                <a:gd name="T55" fmla="*/ 43 h 175"/>
                <a:gd name="T56" fmla="*/ 61 w 156"/>
                <a:gd name="T57" fmla="*/ 27 h 175"/>
                <a:gd name="T58" fmla="*/ 62 w 156"/>
                <a:gd name="T59" fmla="*/ 33 h 175"/>
                <a:gd name="T60" fmla="*/ 61 w 156"/>
                <a:gd name="T61" fmla="*/ 34 h 175"/>
                <a:gd name="T62" fmla="*/ 38 w 156"/>
                <a:gd name="T63" fmla="*/ 70 h 175"/>
                <a:gd name="T64" fmla="*/ 47 w 156"/>
                <a:gd name="T65" fmla="*/ 72 h 175"/>
                <a:gd name="T66" fmla="*/ 67 w 156"/>
                <a:gd name="T67" fmla="*/ 41 h 175"/>
                <a:gd name="T68" fmla="*/ 71 w 156"/>
                <a:gd name="T69" fmla="*/ 52 h 175"/>
                <a:gd name="T70" fmla="*/ 69 w 156"/>
                <a:gd name="T71" fmla="*/ 55 h 175"/>
                <a:gd name="T72" fmla="*/ 56 w 156"/>
                <a:gd name="T73" fmla="*/ 73 h 175"/>
                <a:gd name="T74" fmla="*/ 47 w 156"/>
                <a:gd name="T75" fmla="*/ 72 h 175"/>
                <a:gd name="T76" fmla="*/ 71 w 156"/>
                <a:gd name="T77" fmla="*/ 68 h 175"/>
                <a:gd name="T78" fmla="*/ 75 w 156"/>
                <a:gd name="T79" fmla="*/ 74 h 175"/>
                <a:gd name="T80" fmla="*/ 93 w 156"/>
                <a:gd name="T81" fmla="*/ 120 h 175"/>
                <a:gd name="T82" fmla="*/ 114 w 156"/>
                <a:gd name="T83" fmla="*/ 92 h 175"/>
                <a:gd name="T84" fmla="*/ 122 w 156"/>
                <a:gd name="T85" fmla="*/ 92 h 175"/>
                <a:gd name="T86" fmla="*/ 110 w 156"/>
                <a:gd name="T87" fmla="*/ 113 h 175"/>
                <a:gd name="T88" fmla="*/ 94 w 156"/>
                <a:gd name="T89" fmla="*/ 126 h 175"/>
                <a:gd name="T90" fmla="*/ 130 w 156"/>
                <a:gd name="T91" fmla="*/ 109 h 175"/>
                <a:gd name="T92" fmla="*/ 112 w 156"/>
                <a:gd name="T93" fmla="*/ 148 h 175"/>
                <a:gd name="T94" fmla="*/ 103 w 156"/>
                <a:gd name="T95" fmla="*/ 144 h 175"/>
                <a:gd name="T96" fmla="*/ 119 w 156"/>
                <a:gd name="T97" fmla="*/ 115 h 175"/>
                <a:gd name="T98" fmla="*/ 131 w 156"/>
                <a:gd name="T99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75">
                  <a:moveTo>
                    <a:pt x="154" y="96"/>
                  </a:moveTo>
                  <a:cubicBezTo>
                    <a:pt x="150" y="94"/>
                    <a:pt x="146" y="91"/>
                    <a:pt x="142" y="89"/>
                  </a:cubicBezTo>
                  <a:cubicBezTo>
                    <a:pt x="137" y="87"/>
                    <a:pt x="133" y="85"/>
                    <a:pt x="129" y="84"/>
                  </a:cubicBezTo>
                  <a:cubicBezTo>
                    <a:pt x="124" y="82"/>
                    <a:pt x="119" y="81"/>
                    <a:pt x="114" y="79"/>
                  </a:cubicBezTo>
                  <a:cubicBezTo>
                    <a:pt x="110" y="78"/>
                    <a:pt x="106" y="77"/>
                    <a:pt x="101" y="77"/>
                  </a:cubicBezTo>
                  <a:cubicBezTo>
                    <a:pt x="96" y="76"/>
                    <a:pt x="90" y="75"/>
                    <a:pt x="85" y="75"/>
                  </a:cubicBezTo>
                  <a:cubicBezTo>
                    <a:pt x="85" y="73"/>
                    <a:pt x="85" y="71"/>
                    <a:pt x="84" y="69"/>
                  </a:cubicBezTo>
                  <a:cubicBezTo>
                    <a:pt x="84" y="64"/>
                    <a:pt x="83" y="59"/>
                    <a:pt x="82" y="54"/>
                  </a:cubicBezTo>
                  <a:cubicBezTo>
                    <a:pt x="80" y="50"/>
                    <a:pt x="79" y="45"/>
                    <a:pt x="77" y="41"/>
                  </a:cubicBezTo>
                  <a:cubicBezTo>
                    <a:pt x="75" y="36"/>
                    <a:pt x="73" y="32"/>
                    <a:pt x="71" y="28"/>
                  </a:cubicBezTo>
                  <a:cubicBezTo>
                    <a:pt x="69" y="23"/>
                    <a:pt x="66" y="18"/>
                    <a:pt x="63" y="14"/>
                  </a:cubicBezTo>
                  <a:cubicBezTo>
                    <a:pt x="60" y="10"/>
                    <a:pt x="56" y="6"/>
                    <a:pt x="52" y="3"/>
                  </a:cubicBezTo>
                  <a:cubicBezTo>
                    <a:pt x="52" y="3"/>
                    <a:pt x="51" y="2"/>
                    <a:pt x="51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44" y="2"/>
                    <a:pt x="44" y="2"/>
                    <a:pt x="44" y="3"/>
                  </a:cubicBezTo>
                  <a:cubicBezTo>
                    <a:pt x="43" y="5"/>
                    <a:pt x="43" y="7"/>
                    <a:pt x="45" y="9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50" y="13"/>
                    <a:pt x="50" y="14"/>
                    <a:pt x="51" y="15"/>
                  </a:cubicBezTo>
                  <a:cubicBezTo>
                    <a:pt x="52" y="16"/>
                    <a:pt x="53" y="17"/>
                    <a:pt x="54" y="18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0" y="22"/>
                    <a:pt x="48" y="25"/>
                    <a:pt x="46" y="27"/>
                  </a:cubicBezTo>
                  <a:cubicBezTo>
                    <a:pt x="43" y="31"/>
                    <a:pt x="40" y="34"/>
                    <a:pt x="37" y="37"/>
                  </a:cubicBezTo>
                  <a:cubicBezTo>
                    <a:pt x="34" y="41"/>
                    <a:pt x="31" y="44"/>
                    <a:pt x="28" y="47"/>
                  </a:cubicBezTo>
                  <a:cubicBezTo>
                    <a:pt x="25" y="51"/>
                    <a:pt x="21" y="55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6" y="58"/>
                    <a:pt x="16" y="58"/>
                  </a:cubicBezTo>
                  <a:cubicBezTo>
                    <a:pt x="13" y="56"/>
                    <a:pt x="10" y="54"/>
                    <a:pt x="7" y="51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3" y="50"/>
                    <a:pt x="2" y="51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1" y="57"/>
                    <a:pt x="2" y="58"/>
                  </a:cubicBezTo>
                  <a:cubicBezTo>
                    <a:pt x="3" y="60"/>
                    <a:pt x="5" y="62"/>
                    <a:pt x="7" y="63"/>
                  </a:cubicBezTo>
                  <a:cubicBezTo>
                    <a:pt x="9" y="65"/>
                    <a:pt x="11" y="66"/>
                    <a:pt x="13" y="68"/>
                  </a:cubicBezTo>
                  <a:cubicBezTo>
                    <a:pt x="15" y="69"/>
                    <a:pt x="17" y="70"/>
                    <a:pt x="19" y="71"/>
                  </a:cubicBezTo>
                  <a:cubicBezTo>
                    <a:pt x="21" y="73"/>
                    <a:pt x="24" y="74"/>
                    <a:pt x="26" y="75"/>
                  </a:cubicBezTo>
                  <a:cubicBezTo>
                    <a:pt x="29" y="76"/>
                    <a:pt x="31" y="77"/>
                    <a:pt x="33" y="78"/>
                  </a:cubicBezTo>
                  <a:cubicBezTo>
                    <a:pt x="35" y="79"/>
                    <a:pt x="38" y="80"/>
                    <a:pt x="41" y="81"/>
                  </a:cubicBezTo>
                  <a:cubicBezTo>
                    <a:pt x="43" y="81"/>
                    <a:pt x="45" y="82"/>
                    <a:pt x="48" y="82"/>
                  </a:cubicBezTo>
                  <a:cubicBezTo>
                    <a:pt x="50" y="82"/>
                    <a:pt x="53" y="82"/>
                    <a:pt x="55" y="83"/>
                  </a:cubicBezTo>
                  <a:cubicBezTo>
                    <a:pt x="60" y="83"/>
                    <a:pt x="65" y="83"/>
                    <a:pt x="70" y="83"/>
                  </a:cubicBezTo>
                  <a:cubicBezTo>
                    <a:pt x="72" y="83"/>
                    <a:pt x="74" y="84"/>
                    <a:pt x="76" y="84"/>
                  </a:cubicBezTo>
                  <a:cubicBezTo>
                    <a:pt x="76" y="84"/>
                    <a:pt x="76" y="85"/>
                    <a:pt x="76" y="86"/>
                  </a:cubicBezTo>
                  <a:cubicBezTo>
                    <a:pt x="76" y="90"/>
                    <a:pt x="76" y="95"/>
                    <a:pt x="77" y="100"/>
                  </a:cubicBezTo>
                  <a:cubicBezTo>
                    <a:pt x="78" y="102"/>
                    <a:pt x="78" y="104"/>
                    <a:pt x="78" y="107"/>
                  </a:cubicBezTo>
                  <a:cubicBezTo>
                    <a:pt x="79" y="109"/>
                    <a:pt x="80" y="112"/>
                    <a:pt x="80" y="115"/>
                  </a:cubicBezTo>
                  <a:cubicBezTo>
                    <a:pt x="83" y="124"/>
                    <a:pt x="87" y="133"/>
                    <a:pt x="91" y="142"/>
                  </a:cubicBezTo>
                  <a:cubicBezTo>
                    <a:pt x="96" y="151"/>
                    <a:pt x="101" y="159"/>
                    <a:pt x="108" y="166"/>
                  </a:cubicBezTo>
                  <a:cubicBezTo>
                    <a:pt x="110" y="169"/>
                    <a:pt x="112" y="171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5" y="174"/>
                    <a:pt x="116" y="175"/>
                    <a:pt x="117" y="175"/>
                  </a:cubicBezTo>
                  <a:cubicBezTo>
                    <a:pt x="118" y="175"/>
                    <a:pt x="120" y="175"/>
                    <a:pt x="121" y="174"/>
                  </a:cubicBezTo>
                  <a:cubicBezTo>
                    <a:pt x="122" y="173"/>
                    <a:pt x="123" y="170"/>
                    <a:pt x="122" y="168"/>
                  </a:cubicBezTo>
                  <a:cubicBezTo>
                    <a:pt x="121" y="166"/>
                    <a:pt x="120" y="165"/>
                    <a:pt x="119" y="164"/>
                  </a:cubicBezTo>
                  <a:cubicBezTo>
                    <a:pt x="118" y="164"/>
                    <a:pt x="117" y="163"/>
                    <a:pt x="117" y="163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8" y="157"/>
                    <a:pt x="120" y="152"/>
                    <a:pt x="122" y="148"/>
                  </a:cubicBezTo>
                  <a:cubicBezTo>
                    <a:pt x="124" y="143"/>
                    <a:pt x="126" y="139"/>
                    <a:pt x="128" y="134"/>
                  </a:cubicBezTo>
                  <a:cubicBezTo>
                    <a:pt x="130" y="130"/>
                    <a:pt x="132" y="126"/>
                    <a:pt x="134" y="121"/>
                  </a:cubicBezTo>
                  <a:cubicBezTo>
                    <a:pt x="135" y="119"/>
                    <a:pt x="136" y="117"/>
                    <a:pt x="137" y="115"/>
                  </a:cubicBezTo>
                  <a:cubicBezTo>
                    <a:pt x="138" y="113"/>
                    <a:pt x="139" y="111"/>
                    <a:pt x="140" y="109"/>
                  </a:cubicBezTo>
                  <a:cubicBezTo>
                    <a:pt x="141" y="106"/>
                    <a:pt x="143" y="104"/>
                    <a:pt x="144" y="101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5" y="101"/>
                    <a:pt x="145" y="102"/>
                    <a:pt x="146" y="102"/>
                  </a:cubicBezTo>
                  <a:cubicBezTo>
                    <a:pt x="147" y="103"/>
                    <a:pt x="148" y="103"/>
                    <a:pt x="149" y="104"/>
                  </a:cubicBezTo>
                  <a:cubicBezTo>
                    <a:pt x="149" y="104"/>
                    <a:pt x="149" y="104"/>
                    <a:pt x="150" y="104"/>
                  </a:cubicBezTo>
                  <a:cubicBezTo>
                    <a:pt x="150" y="105"/>
                    <a:pt x="151" y="105"/>
                    <a:pt x="152" y="105"/>
                  </a:cubicBezTo>
                  <a:cubicBezTo>
                    <a:pt x="153" y="105"/>
                    <a:pt x="154" y="104"/>
                    <a:pt x="155" y="103"/>
                  </a:cubicBezTo>
                  <a:cubicBezTo>
                    <a:pt x="156" y="102"/>
                    <a:pt x="156" y="101"/>
                    <a:pt x="156" y="100"/>
                  </a:cubicBezTo>
                  <a:cubicBezTo>
                    <a:pt x="156" y="98"/>
                    <a:pt x="155" y="97"/>
                    <a:pt x="154" y="96"/>
                  </a:cubicBezTo>
                  <a:close/>
                  <a:moveTo>
                    <a:pt x="99" y="86"/>
                  </a:moveTo>
                  <a:cubicBezTo>
                    <a:pt x="101" y="86"/>
                    <a:pt x="104" y="87"/>
                    <a:pt x="106" y="87"/>
                  </a:cubicBezTo>
                  <a:cubicBezTo>
                    <a:pt x="105" y="89"/>
                    <a:pt x="104" y="90"/>
                    <a:pt x="103" y="92"/>
                  </a:cubicBezTo>
                  <a:cubicBezTo>
                    <a:pt x="101" y="94"/>
                    <a:pt x="99" y="97"/>
                    <a:pt x="97" y="99"/>
                  </a:cubicBezTo>
                  <a:cubicBezTo>
                    <a:pt x="96" y="102"/>
                    <a:pt x="94" y="104"/>
                    <a:pt x="92" y="107"/>
                  </a:cubicBezTo>
                  <a:cubicBezTo>
                    <a:pt x="91" y="108"/>
                    <a:pt x="90" y="109"/>
                    <a:pt x="89" y="110"/>
                  </a:cubicBezTo>
                  <a:cubicBezTo>
                    <a:pt x="88" y="106"/>
                    <a:pt x="87" y="102"/>
                    <a:pt x="86" y="97"/>
                  </a:cubicBezTo>
                  <a:cubicBezTo>
                    <a:pt x="86" y="93"/>
                    <a:pt x="85" y="89"/>
                    <a:pt x="85" y="84"/>
                  </a:cubicBezTo>
                  <a:cubicBezTo>
                    <a:pt x="87" y="84"/>
                    <a:pt x="90" y="85"/>
                    <a:pt x="92" y="85"/>
                  </a:cubicBezTo>
                  <a:cubicBezTo>
                    <a:pt x="94" y="85"/>
                    <a:pt x="96" y="85"/>
                    <a:pt x="99" y="86"/>
                  </a:cubicBezTo>
                  <a:close/>
                  <a:moveTo>
                    <a:pt x="25" y="64"/>
                  </a:moveTo>
                  <a:cubicBezTo>
                    <a:pt x="28" y="61"/>
                    <a:pt x="32" y="57"/>
                    <a:pt x="35" y="53"/>
                  </a:cubicBezTo>
                  <a:cubicBezTo>
                    <a:pt x="38" y="50"/>
                    <a:pt x="42" y="47"/>
                    <a:pt x="45" y="43"/>
                  </a:cubicBezTo>
                  <a:cubicBezTo>
                    <a:pt x="47" y="40"/>
                    <a:pt x="50" y="37"/>
                    <a:pt x="53" y="33"/>
                  </a:cubicBezTo>
                  <a:cubicBezTo>
                    <a:pt x="55" y="31"/>
                    <a:pt x="57" y="28"/>
                    <a:pt x="60" y="26"/>
                  </a:cubicBezTo>
                  <a:cubicBezTo>
                    <a:pt x="60" y="26"/>
                    <a:pt x="60" y="27"/>
                    <a:pt x="61" y="27"/>
                  </a:cubicBezTo>
                  <a:cubicBezTo>
                    <a:pt x="61" y="29"/>
                    <a:pt x="62" y="30"/>
                    <a:pt x="63" y="32"/>
                  </a:cubicBezTo>
                  <a:cubicBezTo>
                    <a:pt x="63" y="32"/>
                    <a:pt x="62" y="32"/>
                    <a:pt x="62" y="32"/>
                  </a:cubicBezTo>
                  <a:cubicBezTo>
                    <a:pt x="62" y="32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9"/>
                    <a:pt x="55" y="44"/>
                    <a:pt x="51" y="50"/>
                  </a:cubicBezTo>
                  <a:cubicBezTo>
                    <a:pt x="47" y="56"/>
                    <a:pt x="42" y="63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3" y="68"/>
                    <a:pt x="29" y="66"/>
                    <a:pt x="25" y="64"/>
                  </a:cubicBezTo>
                  <a:close/>
                  <a:moveTo>
                    <a:pt x="47" y="72"/>
                  </a:moveTo>
                  <a:cubicBezTo>
                    <a:pt x="51" y="67"/>
                    <a:pt x="55" y="61"/>
                    <a:pt x="59" y="55"/>
                  </a:cubicBezTo>
                  <a:cubicBezTo>
                    <a:pt x="61" y="52"/>
                    <a:pt x="63" y="49"/>
                    <a:pt x="65" y="45"/>
                  </a:cubicBezTo>
                  <a:cubicBezTo>
                    <a:pt x="66" y="44"/>
                    <a:pt x="66" y="43"/>
                    <a:pt x="67" y="41"/>
                  </a:cubicBezTo>
                  <a:cubicBezTo>
                    <a:pt x="67" y="42"/>
                    <a:pt x="67" y="42"/>
                    <a:pt x="68" y="42"/>
                  </a:cubicBezTo>
                  <a:cubicBezTo>
                    <a:pt x="69" y="45"/>
                    <a:pt x="70" y="49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52"/>
                    <a:pt x="70" y="52"/>
                    <a:pt x="70" y="53"/>
                  </a:cubicBezTo>
                  <a:cubicBezTo>
                    <a:pt x="70" y="53"/>
                    <a:pt x="70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8" y="55"/>
                    <a:pt x="68" y="56"/>
                    <a:pt x="67" y="57"/>
                  </a:cubicBezTo>
                  <a:cubicBezTo>
                    <a:pt x="66" y="59"/>
                    <a:pt x="64" y="61"/>
                    <a:pt x="63" y="63"/>
                  </a:cubicBezTo>
                  <a:cubicBezTo>
                    <a:pt x="61" y="67"/>
                    <a:pt x="58" y="70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4" y="73"/>
                    <a:pt x="52" y="73"/>
                    <a:pt x="50" y="73"/>
                  </a:cubicBezTo>
                  <a:cubicBezTo>
                    <a:pt x="49" y="73"/>
                    <a:pt x="48" y="73"/>
                    <a:pt x="47" y="7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4"/>
                    <a:pt x="67" y="74"/>
                  </a:cubicBezTo>
                  <a:cubicBezTo>
                    <a:pt x="68" y="72"/>
                    <a:pt x="70" y="70"/>
                    <a:pt x="71" y="68"/>
                  </a:cubicBezTo>
                  <a:cubicBezTo>
                    <a:pt x="72" y="66"/>
                    <a:pt x="73" y="65"/>
                    <a:pt x="74" y="63"/>
                  </a:cubicBezTo>
                  <a:cubicBezTo>
                    <a:pt x="75" y="66"/>
                    <a:pt x="75" y="69"/>
                    <a:pt x="75" y="72"/>
                  </a:cubicBezTo>
                  <a:cubicBezTo>
                    <a:pt x="75" y="73"/>
                    <a:pt x="75" y="73"/>
                    <a:pt x="75" y="74"/>
                  </a:cubicBezTo>
                  <a:cubicBezTo>
                    <a:pt x="74" y="74"/>
                    <a:pt x="73" y="74"/>
                    <a:pt x="72" y="74"/>
                  </a:cubicBezTo>
                  <a:close/>
                  <a:moveTo>
                    <a:pt x="92" y="121"/>
                  </a:moveTo>
                  <a:cubicBezTo>
                    <a:pt x="92" y="121"/>
                    <a:pt x="93" y="120"/>
                    <a:pt x="93" y="120"/>
                  </a:cubicBezTo>
                  <a:cubicBezTo>
                    <a:pt x="97" y="115"/>
                    <a:pt x="101" y="110"/>
                    <a:pt x="105" y="105"/>
                  </a:cubicBezTo>
                  <a:cubicBezTo>
                    <a:pt x="107" y="103"/>
                    <a:pt x="108" y="100"/>
                    <a:pt x="110" y="98"/>
                  </a:cubicBezTo>
                  <a:cubicBezTo>
                    <a:pt x="111" y="96"/>
                    <a:pt x="113" y="94"/>
                    <a:pt x="114" y="92"/>
                  </a:cubicBezTo>
                  <a:cubicBezTo>
                    <a:pt x="115" y="91"/>
                    <a:pt x="115" y="90"/>
                    <a:pt x="115" y="89"/>
                  </a:cubicBezTo>
                  <a:cubicBezTo>
                    <a:pt x="118" y="90"/>
                    <a:pt x="120" y="91"/>
                    <a:pt x="122" y="91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1" y="93"/>
                    <a:pt x="120" y="94"/>
                    <a:pt x="120" y="96"/>
                  </a:cubicBezTo>
                  <a:cubicBezTo>
                    <a:pt x="118" y="98"/>
                    <a:pt x="116" y="101"/>
                    <a:pt x="115" y="104"/>
                  </a:cubicBezTo>
                  <a:cubicBezTo>
                    <a:pt x="113" y="107"/>
                    <a:pt x="111" y="110"/>
                    <a:pt x="110" y="113"/>
                  </a:cubicBezTo>
                  <a:cubicBezTo>
                    <a:pt x="107" y="119"/>
                    <a:pt x="103" y="125"/>
                    <a:pt x="100" y="131"/>
                  </a:cubicBezTo>
                  <a:cubicBezTo>
                    <a:pt x="99" y="132"/>
                    <a:pt x="99" y="133"/>
                    <a:pt x="98" y="134"/>
                  </a:cubicBezTo>
                  <a:cubicBezTo>
                    <a:pt x="96" y="131"/>
                    <a:pt x="95" y="129"/>
                    <a:pt x="94" y="126"/>
                  </a:cubicBezTo>
                  <a:cubicBezTo>
                    <a:pt x="93" y="124"/>
                    <a:pt x="92" y="122"/>
                    <a:pt x="92" y="121"/>
                  </a:cubicBezTo>
                  <a:close/>
                  <a:moveTo>
                    <a:pt x="135" y="97"/>
                  </a:moveTo>
                  <a:cubicBezTo>
                    <a:pt x="134" y="101"/>
                    <a:pt x="132" y="105"/>
                    <a:pt x="130" y="109"/>
                  </a:cubicBezTo>
                  <a:cubicBezTo>
                    <a:pt x="128" y="113"/>
                    <a:pt x="126" y="117"/>
                    <a:pt x="124" y="121"/>
                  </a:cubicBezTo>
                  <a:cubicBezTo>
                    <a:pt x="121" y="126"/>
                    <a:pt x="119" y="130"/>
                    <a:pt x="117" y="135"/>
                  </a:cubicBezTo>
                  <a:cubicBezTo>
                    <a:pt x="115" y="139"/>
                    <a:pt x="113" y="143"/>
                    <a:pt x="112" y="148"/>
                  </a:cubicBezTo>
                  <a:cubicBezTo>
                    <a:pt x="111" y="150"/>
                    <a:pt x="110" y="152"/>
                    <a:pt x="109" y="153"/>
                  </a:cubicBezTo>
                  <a:cubicBezTo>
                    <a:pt x="109" y="153"/>
                    <a:pt x="108" y="152"/>
                    <a:pt x="108" y="151"/>
                  </a:cubicBezTo>
                  <a:cubicBezTo>
                    <a:pt x="106" y="149"/>
                    <a:pt x="104" y="146"/>
                    <a:pt x="103" y="144"/>
                  </a:cubicBezTo>
                  <a:cubicBezTo>
                    <a:pt x="105" y="141"/>
                    <a:pt x="107" y="137"/>
                    <a:pt x="109" y="134"/>
                  </a:cubicBezTo>
                  <a:cubicBezTo>
                    <a:pt x="111" y="131"/>
                    <a:pt x="112" y="128"/>
                    <a:pt x="114" y="124"/>
                  </a:cubicBezTo>
                  <a:cubicBezTo>
                    <a:pt x="116" y="121"/>
                    <a:pt x="117" y="118"/>
                    <a:pt x="119" y="115"/>
                  </a:cubicBezTo>
                  <a:cubicBezTo>
                    <a:pt x="121" y="113"/>
                    <a:pt x="122" y="110"/>
                    <a:pt x="124" y="107"/>
                  </a:cubicBezTo>
                  <a:cubicBezTo>
                    <a:pt x="126" y="103"/>
                    <a:pt x="128" y="100"/>
                    <a:pt x="130" y="96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5"/>
                    <a:pt x="134" y="96"/>
                    <a:pt x="135" y="96"/>
                  </a:cubicBezTo>
                  <a:cubicBezTo>
                    <a:pt x="135" y="97"/>
                    <a:pt x="135" y="97"/>
                    <a:pt x="13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9" name="Freeform 123">
              <a:extLst>
                <a:ext uri="{FF2B5EF4-FFF2-40B4-BE49-F238E27FC236}">
                  <a16:creationId xmlns:a16="http://schemas.microsoft.com/office/drawing/2014/main" id="{0D886CB9-6491-436B-9162-60A07D701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3019426"/>
              <a:ext cx="411162" cy="269875"/>
            </a:xfrm>
            <a:custGeom>
              <a:avLst/>
              <a:gdLst>
                <a:gd name="T0" fmla="*/ 101 w 240"/>
                <a:gd name="T1" fmla="*/ 138 h 156"/>
                <a:gd name="T2" fmla="*/ 100 w 240"/>
                <a:gd name="T3" fmla="*/ 147 h 156"/>
                <a:gd name="T4" fmla="*/ 113 w 240"/>
                <a:gd name="T5" fmla="*/ 156 h 156"/>
                <a:gd name="T6" fmla="*/ 127 w 240"/>
                <a:gd name="T7" fmla="*/ 144 h 156"/>
                <a:gd name="T8" fmla="*/ 159 w 240"/>
                <a:gd name="T9" fmla="*/ 117 h 156"/>
                <a:gd name="T10" fmla="*/ 199 w 240"/>
                <a:gd name="T11" fmla="*/ 110 h 156"/>
                <a:gd name="T12" fmla="*/ 236 w 240"/>
                <a:gd name="T13" fmla="*/ 114 h 156"/>
                <a:gd name="T14" fmla="*/ 237 w 240"/>
                <a:gd name="T15" fmla="*/ 97 h 156"/>
                <a:gd name="T16" fmla="*/ 228 w 240"/>
                <a:gd name="T17" fmla="*/ 52 h 156"/>
                <a:gd name="T18" fmla="*/ 218 w 240"/>
                <a:gd name="T19" fmla="*/ 48 h 156"/>
                <a:gd name="T20" fmla="*/ 188 w 240"/>
                <a:gd name="T21" fmla="*/ 62 h 156"/>
                <a:gd name="T22" fmla="*/ 182 w 240"/>
                <a:gd name="T23" fmla="*/ 86 h 156"/>
                <a:gd name="T24" fmla="*/ 149 w 240"/>
                <a:gd name="T25" fmla="*/ 113 h 156"/>
                <a:gd name="T26" fmla="*/ 117 w 240"/>
                <a:gd name="T27" fmla="*/ 130 h 156"/>
                <a:gd name="T28" fmla="*/ 95 w 240"/>
                <a:gd name="T29" fmla="*/ 122 h 156"/>
                <a:gd name="T30" fmla="*/ 42 w 240"/>
                <a:gd name="T31" fmla="*/ 84 h 156"/>
                <a:gd name="T32" fmla="*/ 55 w 240"/>
                <a:gd name="T33" fmla="*/ 65 h 156"/>
                <a:gd name="T34" fmla="*/ 86 w 240"/>
                <a:gd name="T35" fmla="*/ 55 h 156"/>
                <a:gd name="T36" fmla="*/ 85 w 240"/>
                <a:gd name="T37" fmla="*/ 35 h 156"/>
                <a:gd name="T38" fmla="*/ 84 w 240"/>
                <a:gd name="T39" fmla="*/ 18 h 156"/>
                <a:gd name="T40" fmla="*/ 60 w 240"/>
                <a:gd name="T41" fmla="*/ 0 h 156"/>
                <a:gd name="T42" fmla="*/ 47 w 240"/>
                <a:gd name="T43" fmla="*/ 8 h 156"/>
                <a:gd name="T44" fmla="*/ 32 w 240"/>
                <a:gd name="T45" fmla="*/ 3 h 156"/>
                <a:gd name="T46" fmla="*/ 17 w 240"/>
                <a:gd name="T47" fmla="*/ 32 h 156"/>
                <a:gd name="T48" fmla="*/ 20 w 240"/>
                <a:gd name="T49" fmla="*/ 44 h 156"/>
                <a:gd name="T50" fmla="*/ 0 w 240"/>
                <a:gd name="T51" fmla="*/ 82 h 156"/>
                <a:gd name="T52" fmla="*/ 20 w 240"/>
                <a:gd name="T53" fmla="*/ 98 h 156"/>
                <a:gd name="T54" fmla="*/ 43 w 240"/>
                <a:gd name="T55" fmla="*/ 96 h 156"/>
                <a:gd name="T56" fmla="*/ 204 w 240"/>
                <a:gd name="T57" fmla="*/ 62 h 156"/>
                <a:gd name="T58" fmla="*/ 221 w 240"/>
                <a:gd name="T59" fmla="*/ 69 h 156"/>
                <a:gd name="T60" fmla="*/ 226 w 240"/>
                <a:gd name="T61" fmla="*/ 107 h 156"/>
                <a:gd name="T62" fmla="*/ 197 w 240"/>
                <a:gd name="T63" fmla="*/ 97 h 156"/>
                <a:gd name="T64" fmla="*/ 191 w 240"/>
                <a:gd name="T65" fmla="*/ 74 h 156"/>
                <a:gd name="T66" fmla="*/ 112 w 240"/>
                <a:gd name="T67" fmla="*/ 139 h 156"/>
                <a:gd name="T68" fmla="*/ 117 w 240"/>
                <a:gd name="T69" fmla="*/ 142 h 156"/>
                <a:gd name="T70" fmla="*/ 112 w 240"/>
                <a:gd name="T71" fmla="*/ 146 h 156"/>
                <a:gd name="T72" fmla="*/ 109 w 240"/>
                <a:gd name="T73" fmla="*/ 144 h 156"/>
                <a:gd name="T74" fmla="*/ 59 w 240"/>
                <a:gd name="T75" fmla="*/ 9 h 156"/>
                <a:gd name="T76" fmla="*/ 75 w 240"/>
                <a:gd name="T77" fmla="*/ 19 h 156"/>
                <a:gd name="T78" fmla="*/ 75 w 240"/>
                <a:gd name="T79" fmla="*/ 27 h 156"/>
                <a:gd name="T80" fmla="*/ 57 w 240"/>
                <a:gd name="T81" fmla="*/ 10 h 156"/>
                <a:gd name="T82" fmla="*/ 37 w 240"/>
                <a:gd name="T83" fmla="*/ 12 h 156"/>
                <a:gd name="T84" fmla="*/ 73 w 240"/>
                <a:gd name="T85" fmla="*/ 37 h 156"/>
                <a:gd name="T86" fmla="*/ 74 w 240"/>
                <a:gd name="T87" fmla="*/ 52 h 156"/>
                <a:gd name="T88" fmla="*/ 52 w 240"/>
                <a:gd name="T89" fmla="*/ 55 h 156"/>
                <a:gd name="T90" fmla="*/ 30 w 240"/>
                <a:gd name="T91" fmla="*/ 43 h 156"/>
                <a:gd name="T92" fmla="*/ 27 w 240"/>
                <a:gd name="T93" fmla="*/ 30 h 156"/>
                <a:gd name="T94" fmla="*/ 20 w 240"/>
                <a:gd name="T95" fmla="*/ 89 h 156"/>
                <a:gd name="T96" fmla="*/ 10 w 240"/>
                <a:gd name="T97" fmla="*/ 81 h 156"/>
                <a:gd name="T98" fmla="*/ 22 w 240"/>
                <a:gd name="T99" fmla="*/ 56 h 156"/>
                <a:gd name="T100" fmla="*/ 35 w 240"/>
                <a:gd name="T101" fmla="*/ 57 h 156"/>
                <a:gd name="T102" fmla="*/ 43 w 240"/>
                <a:gd name="T103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156">
                  <a:moveTo>
                    <a:pt x="43" y="96"/>
                  </a:moveTo>
                  <a:cubicBezTo>
                    <a:pt x="45" y="97"/>
                    <a:pt x="48" y="99"/>
                    <a:pt x="50" y="101"/>
                  </a:cubicBezTo>
                  <a:cubicBezTo>
                    <a:pt x="55" y="104"/>
                    <a:pt x="60" y="108"/>
                    <a:pt x="65" y="112"/>
                  </a:cubicBezTo>
                  <a:cubicBezTo>
                    <a:pt x="71" y="116"/>
                    <a:pt x="77" y="120"/>
                    <a:pt x="82" y="124"/>
                  </a:cubicBezTo>
                  <a:cubicBezTo>
                    <a:pt x="89" y="129"/>
                    <a:pt x="94" y="133"/>
                    <a:pt x="101" y="138"/>
                  </a:cubicBezTo>
                  <a:cubicBezTo>
                    <a:pt x="100" y="139"/>
                    <a:pt x="100" y="140"/>
                    <a:pt x="100" y="141"/>
                  </a:cubicBezTo>
                  <a:cubicBezTo>
                    <a:pt x="100" y="141"/>
                    <a:pt x="100" y="142"/>
                    <a:pt x="100" y="142"/>
                  </a:cubicBezTo>
                  <a:cubicBezTo>
                    <a:pt x="99" y="143"/>
                    <a:pt x="99" y="144"/>
                    <a:pt x="99" y="145"/>
                  </a:cubicBezTo>
                  <a:cubicBezTo>
                    <a:pt x="99" y="145"/>
                    <a:pt x="100" y="146"/>
                    <a:pt x="100" y="146"/>
                  </a:cubicBezTo>
                  <a:cubicBezTo>
                    <a:pt x="100" y="146"/>
                    <a:pt x="100" y="147"/>
                    <a:pt x="100" y="147"/>
                  </a:cubicBezTo>
                  <a:cubicBezTo>
                    <a:pt x="100" y="149"/>
                    <a:pt x="101" y="150"/>
                    <a:pt x="102" y="151"/>
                  </a:cubicBezTo>
                  <a:cubicBezTo>
                    <a:pt x="103" y="152"/>
                    <a:pt x="105" y="153"/>
                    <a:pt x="106" y="154"/>
                  </a:cubicBezTo>
                  <a:cubicBezTo>
                    <a:pt x="107" y="154"/>
                    <a:pt x="108" y="155"/>
                    <a:pt x="108" y="155"/>
                  </a:cubicBezTo>
                  <a:cubicBezTo>
                    <a:pt x="110" y="155"/>
                    <a:pt x="111" y="156"/>
                    <a:pt x="112" y="156"/>
                  </a:cubicBezTo>
                  <a:cubicBezTo>
                    <a:pt x="112" y="156"/>
                    <a:pt x="113" y="156"/>
                    <a:pt x="113" y="156"/>
                  </a:cubicBezTo>
                  <a:cubicBezTo>
                    <a:pt x="114" y="156"/>
                    <a:pt x="115" y="156"/>
                    <a:pt x="116" y="155"/>
                  </a:cubicBezTo>
                  <a:cubicBezTo>
                    <a:pt x="117" y="155"/>
                    <a:pt x="118" y="155"/>
                    <a:pt x="119" y="154"/>
                  </a:cubicBezTo>
                  <a:cubicBezTo>
                    <a:pt x="120" y="154"/>
                    <a:pt x="120" y="153"/>
                    <a:pt x="121" y="153"/>
                  </a:cubicBezTo>
                  <a:cubicBezTo>
                    <a:pt x="122" y="152"/>
                    <a:pt x="123" y="151"/>
                    <a:pt x="123" y="150"/>
                  </a:cubicBezTo>
                  <a:cubicBezTo>
                    <a:pt x="125" y="148"/>
                    <a:pt x="126" y="146"/>
                    <a:pt x="127" y="144"/>
                  </a:cubicBezTo>
                  <a:cubicBezTo>
                    <a:pt x="127" y="143"/>
                    <a:pt x="127" y="142"/>
                    <a:pt x="127" y="140"/>
                  </a:cubicBezTo>
                  <a:cubicBezTo>
                    <a:pt x="127" y="140"/>
                    <a:pt x="127" y="140"/>
                    <a:pt x="127" y="139"/>
                  </a:cubicBezTo>
                  <a:cubicBezTo>
                    <a:pt x="130" y="137"/>
                    <a:pt x="133" y="135"/>
                    <a:pt x="136" y="133"/>
                  </a:cubicBezTo>
                  <a:cubicBezTo>
                    <a:pt x="140" y="131"/>
                    <a:pt x="143" y="128"/>
                    <a:pt x="147" y="126"/>
                  </a:cubicBezTo>
                  <a:cubicBezTo>
                    <a:pt x="151" y="123"/>
                    <a:pt x="155" y="120"/>
                    <a:pt x="159" y="117"/>
                  </a:cubicBezTo>
                  <a:cubicBezTo>
                    <a:pt x="162" y="115"/>
                    <a:pt x="166" y="112"/>
                    <a:pt x="170" y="110"/>
                  </a:cubicBezTo>
                  <a:cubicBezTo>
                    <a:pt x="176" y="106"/>
                    <a:pt x="181" y="102"/>
                    <a:pt x="187" y="99"/>
                  </a:cubicBezTo>
                  <a:cubicBezTo>
                    <a:pt x="187" y="99"/>
                    <a:pt x="187" y="100"/>
                    <a:pt x="188" y="100"/>
                  </a:cubicBezTo>
                  <a:cubicBezTo>
                    <a:pt x="189" y="102"/>
                    <a:pt x="191" y="104"/>
                    <a:pt x="193" y="106"/>
                  </a:cubicBezTo>
                  <a:cubicBezTo>
                    <a:pt x="195" y="108"/>
                    <a:pt x="197" y="109"/>
                    <a:pt x="199" y="110"/>
                  </a:cubicBezTo>
                  <a:cubicBezTo>
                    <a:pt x="202" y="112"/>
                    <a:pt x="204" y="113"/>
                    <a:pt x="207" y="114"/>
                  </a:cubicBezTo>
                  <a:cubicBezTo>
                    <a:pt x="209" y="115"/>
                    <a:pt x="210" y="115"/>
                    <a:pt x="212" y="115"/>
                  </a:cubicBezTo>
                  <a:cubicBezTo>
                    <a:pt x="213" y="116"/>
                    <a:pt x="214" y="116"/>
                    <a:pt x="216" y="116"/>
                  </a:cubicBezTo>
                  <a:cubicBezTo>
                    <a:pt x="219" y="117"/>
                    <a:pt x="222" y="117"/>
                    <a:pt x="225" y="116"/>
                  </a:cubicBezTo>
                  <a:cubicBezTo>
                    <a:pt x="229" y="116"/>
                    <a:pt x="232" y="115"/>
                    <a:pt x="236" y="114"/>
                  </a:cubicBezTo>
                  <a:cubicBezTo>
                    <a:pt x="238" y="113"/>
                    <a:pt x="240" y="110"/>
                    <a:pt x="239" y="108"/>
                  </a:cubicBezTo>
                  <a:cubicBezTo>
                    <a:pt x="239" y="108"/>
                    <a:pt x="238" y="107"/>
                    <a:pt x="238" y="107"/>
                  </a:cubicBezTo>
                  <a:cubicBezTo>
                    <a:pt x="238" y="106"/>
                    <a:pt x="238" y="105"/>
                    <a:pt x="238" y="104"/>
                  </a:cubicBezTo>
                  <a:cubicBezTo>
                    <a:pt x="238" y="103"/>
                    <a:pt x="238" y="102"/>
                    <a:pt x="237" y="101"/>
                  </a:cubicBezTo>
                  <a:cubicBezTo>
                    <a:pt x="237" y="100"/>
                    <a:pt x="237" y="99"/>
                    <a:pt x="237" y="97"/>
                  </a:cubicBezTo>
                  <a:cubicBezTo>
                    <a:pt x="236" y="94"/>
                    <a:pt x="235" y="90"/>
                    <a:pt x="234" y="87"/>
                  </a:cubicBezTo>
                  <a:cubicBezTo>
                    <a:pt x="234" y="83"/>
                    <a:pt x="233" y="79"/>
                    <a:pt x="232" y="76"/>
                  </a:cubicBezTo>
                  <a:cubicBezTo>
                    <a:pt x="231" y="73"/>
                    <a:pt x="231" y="70"/>
                    <a:pt x="230" y="66"/>
                  </a:cubicBezTo>
                  <a:cubicBezTo>
                    <a:pt x="229" y="62"/>
                    <a:pt x="229" y="58"/>
                    <a:pt x="229" y="54"/>
                  </a:cubicBezTo>
                  <a:cubicBezTo>
                    <a:pt x="228" y="54"/>
                    <a:pt x="228" y="53"/>
                    <a:pt x="228" y="52"/>
                  </a:cubicBezTo>
                  <a:cubicBezTo>
                    <a:pt x="228" y="52"/>
                    <a:pt x="228" y="52"/>
                    <a:pt x="228" y="51"/>
                  </a:cubicBezTo>
                  <a:cubicBezTo>
                    <a:pt x="227" y="50"/>
                    <a:pt x="227" y="50"/>
                    <a:pt x="226" y="49"/>
                  </a:cubicBezTo>
                  <a:cubicBezTo>
                    <a:pt x="225" y="48"/>
                    <a:pt x="224" y="47"/>
                    <a:pt x="223" y="47"/>
                  </a:cubicBezTo>
                  <a:cubicBezTo>
                    <a:pt x="223" y="47"/>
                    <a:pt x="222" y="47"/>
                    <a:pt x="222" y="47"/>
                  </a:cubicBezTo>
                  <a:cubicBezTo>
                    <a:pt x="221" y="47"/>
                    <a:pt x="219" y="48"/>
                    <a:pt x="218" y="48"/>
                  </a:cubicBezTo>
                  <a:cubicBezTo>
                    <a:pt x="214" y="49"/>
                    <a:pt x="210" y="50"/>
                    <a:pt x="206" y="51"/>
                  </a:cubicBezTo>
                  <a:cubicBezTo>
                    <a:pt x="204" y="52"/>
                    <a:pt x="201" y="53"/>
                    <a:pt x="199" y="54"/>
                  </a:cubicBezTo>
                  <a:cubicBezTo>
                    <a:pt x="197" y="55"/>
                    <a:pt x="195" y="56"/>
                    <a:pt x="193" y="58"/>
                  </a:cubicBezTo>
                  <a:cubicBezTo>
                    <a:pt x="192" y="58"/>
                    <a:pt x="191" y="59"/>
                    <a:pt x="190" y="60"/>
                  </a:cubicBezTo>
                  <a:cubicBezTo>
                    <a:pt x="189" y="61"/>
                    <a:pt x="189" y="61"/>
                    <a:pt x="188" y="62"/>
                  </a:cubicBezTo>
                  <a:cubicBezTo>
                    <a:pt x="187" y="62"/>
                    <a:pt x="187" y="63"/>
                    <a:pt x="186" y="64"/>
                  </a:cubicBezTo>
                  <a:cubicBezTo>
                    <a:pt x="184" y="67"/>
                    <a:pt x="183" y="69"/>
                    <a:pt x="182" y="71"/>
                  </a:cubicBezTo>
                  <a:cubicBezTo>
                    <a:pt x="182" y="74"/>
                    <a:pt x="181" y="77"/>
                    <a:pt x="181" y="79"/>
                  </a:cubicBezTo>
                  <a:cubicBezTo>
                    <a:pt x="181" y="81"/>
                    <a:pt x="181" y="82"/>
                    <a:pt x="181" y="83"/>
                  </a:cubicBezTo>
                  <a:cubicBezTo>
                    <a:pt x="181" y="84"/>
                    <a:pt x="181" y="85"/>
                    <a:pt x="182" y="86"/>
                  </a:cubicBezTo>
                  <a:cubicBezTo>
                    <a:pt x="182" y="86"/>
                    <a:pt x="182" y="86"/>
                    <a:pt x="182" y="87"/>
                  </a:cubicBezTo>
                  <a:cubicBezTo>
                    <a:pt x="182" y="88"/>
                    <a:pt x="183" y="89"/>
                    <a:pt x="183" y="90"/>
                  </a:cubicBezTo>
                  <a:cubicBezTo>
                    <a:pt x="179" y="92"/>
                    <a:pt x="176" y="95"/>
                    <a:pt x="173" y="97"/>
                  </a:cubicBezTo>
                  <a:cubicBezTo>
                    <a:pt x="169" y="100"/>
                    <a:pt x="165" y="102"/>
                    <a:pt x="161" y="105"/>
                  </a:cubicBezTo>
                  <a:cubicBezTo>
                    <a:pt x="157" y="107"/>
                    <a:pt x="153" y="110"/>
                    <a:pt x="149" y="113"/>
                  </a:cubicBezTo>
                  <a:cubicBezTo>
                    <a:pt x="145" y="115"/>
                    <a:pt x="141" y="118"/>
                    <a:pt x="138" y="121"/>
                  </a:cubicBezTo>
                  <a:cubicBezTo>
                    <a:pt x="135" y="123"/>
                    <a:pt x="132" y="125"/>
                    <a:pt x="129" y="127"/>
                  </a:cubicBezTo>
                  <a:cubicBezTo>
                    <a:pt x="127" y="128"/>
                    <a:pt x="124" y="130"/>
                    <a:pt x="121" y="132"/>
                  </a:cubicBezTo>
                  <a:cubicBezTo>
                    <a:pt x="121" y="131"/>
                    <a:pt x="120" y="131"/>
                    <a:pt x="120" y="131"/>
                  </a:cubicBezTo>
                  <a:cubicBezTo>
                    <a:pt x="119" y="130"/>
                    <a:pt x="118" y="130"/>
                    <a:pt x="117" y="130"/>
                  </a:cubicBezTo>
                  <a:cubicBezTo>
                    <a:pt x="116" y="130"/>
                    <a:pt x="115" y="129"/>
                    <a:pt x="114" y="129"/>
                  </a:cubicBezTo>
                  <a:cubicBezTo>
                    <a:pt x="113" y="129"/>
                    <a:pt x="112" y="129"/>
                    <a:pt x="111" y="129"/>
                  </a:cubicBezTo>
                  <a:cubicBezTo>
                    <a:pt x="110" y="129"/>
                    <a:pt x="109" y="130"/>
                    <a:pt x="109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3" y="128"/>
                    <a:pt x="99" y="125"/>
                    <a:pt x="95" y="122"/>
                  </a:cubicBezTo>
                  <a:cubicBezTo>
                    <a:pt x="91" y="119"/>
                    <a:pt x="87" y="116"/>
                    <a:pt x="83" y="113"/>
                  </a:cubicBezTo>
                  <a:cubicBezTo>
                    <a:pt x="79" y="110"/>
                    <a:pt x="75" y="107"/>
                    <a:pt x="71" y="104"/>
                  </a:cubicBezTo>
                  <a:cubicBezTo>
                    <a:pt x="67" y="101"/>
                    <a:pt x="63" y="99"/>
                    <a:pt x="59" y="96"/>
                  </a:cubicBezTo>
                  <a:cubicBezTo>
                    <a:pt x="56" y="93"/>
                    <a:pt x="52" y="91"/>
                    <a:pt x="49" y="89"/>
                  </a:cubicBezTo>
                  <a:cubicBezTo>
                    <a:pt x="47" y="87"/>
                    <a:pt x="44" y="86"/>
                    <a:pt x="42" y="84"/>
                  </a:cubicBezTo>
                  <a:cubicBezTo>
                    <a:pt x="43" y="83"/>
                    <a:pt x="44" y="82"/>
                    <a:pt x="44" y="81"/>
                  </a:cubicBezTo>
                  <a:cubicBezTo>
                    <a:pt x="47" y="77"/>
                    <a:pt x="49" y="73"/>
                    <a:pt x="52" y="70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53" y="67"/>
                    <a:pt x="54" y="66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62" y="65"/>
                    <a:pt x="64" y="65"/>
                    <a:pt x="67" y="64"/>
                  </a:cubicBezTo>
                  <a:cubicBezTo>
                    <a:pt x="71" y="63"/>
                    <a:pt x="76" y="62"/>
                    <a:pt x="80" y="59"/>
                  </a:cubicBezTo>
                  <a:cubicBezTo>
                    <a:pt x="82" y="58"/>
                    <a:pt x="84" y="56"/>
                    <a:pt x="86" y="55"/>
                  </a:cubicBezTo>
                  <a:cubicBezTo>
                    <a:pt x="88" y="53"/>
                    <a:pt x="89" y="52"/>
                    <a:pt x="91" y="50"/>
                  </a:cubicBezTo>
                  <a:cubicBezTo>
                    <a:pt x="91" y="50"/>
                    <a:pt x="92" y="49"/>
                    <a:pt x="92" y="48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93" y="42"/>
                    <a:pt x="91" y="41"/>
                    <a:pt x="90" y="39"/>
                  </a:cubicBezTo>
                  <a:cubicBezTo>
                    <a:pt x="88" y="38"/>
                    <a:pt x="87" y="36"/>
                    <a:pt x="85" y="35"/>
                  </a:cubicBezTo>
                  <a:cubicBezTo>
                    <a:pt x="84" y="34"/>
                    <a:pt x="84" y="34"/>
                    <a:pt x="83" y="33"/>
                  </a:cubicBezTo>
                  <a:cubicBezTo>
                    <a:pt x="83" y="32"/>
                    <a:pt x="84" y="30"/>
                    <a:pt x="84" y="29"/>
                  </a:cubicBezTo>
                  <a:cubicBezTo>
                    <a:pt x="84" y="28"/>
                    <a:pt x="85" y="26"/>
                    <a:pt x="85" y="24"/>
                  </a:cubicBezTo>
                  <a:cubicBezTo>
                    <a:pt x="85" y="23"/>
                    <a:pt x="85" y="22"/>
                    <a:pt x="85" y="21"/>
                  </a:cubicBezTo>
                  <a:cubicBezTo>
                    <a:pt x="85" y="20"/>
                    <a:pt x="85" y="19"/>
                    <a:pt x="84" y="18"/>
                  </a:cubicBezTo>
                  <a:cubicBezTo>
                    <a:pt x="83" y="16"/>
                    <a:pt x="82" y="14"/>
                    <a:pt x="81" y="12"/>
                  </a:cubicBezTo>
                  <a:cubicBezTo>
                    <a:pt x="80" y="10"/>
                    <a:pt x="78" y="8"/>
                    <a:pt x="77" y="6"/>
                  </a:cubicBezTo>
                  <a:cubicBezTo>
                    <a:pt x="75" y="5"/>
                    <a:pt x="73" y="4"/>
                    <a:pt x="72" y="3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4"/>
                    <a:pt x="50" y="5"/>
                    <a:pt x="49" y="5"/>
                  </a:cubicBezTo>
                  <a:cubicBezTo>
                    <a:pt x="49" y="6"/>
                    <a:pt x="48" y="7"/>
                    <a:pt x="47" y="8"/>
                  </a:cubicBezTo>
                  <a:cubicBezTo>
                    <a:pt x="46" y="7"/>
                    <a:pt x="44" y="6"/>
                    <a:pt x="43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27" y="7"/>
                    <a:pt x="25" y="9"/>
                    <a:pt x="24" y="11"/>
                  </a:cubicBezTo>
                  <a:cubicBezTo>
                    <a:pt x="23" y="13"/>
                    <a:pt x="22" y="15"/>
                    <a:pt x="21" y="17"/>
                  </a:cubicBezTo>
                  <a:cubicBezTo>
                    <a:pt x="20" y="19"/>
                    <a:pt x="19" y="21"/>
                    <a:pt x="19" y="24"/>
                  </a:cubicBezTo>
                  <a:cubicBezTo>
                    <a:pt x="18" y="26"/>
                    <a:pt x="17" y="29"/>
                    <a:pt x="17" y="32"/>
                  </a:cubicBezTo>
                  <a:cubicBezTo>
                    <a:pt x="17" y="33"/>
                    <a:pt x="17" y="35"/>
                    <a:pt x="18" y="37"/>
                  </a:cubicBezTo>
                  <a:cubicBezTo>
                    <a:pt x="18" y="37"/>
                    <a:pt x="18" y="38"/>
                    <a:pt x="18" y="39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9" y="42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9" y="46"/>
                  </a:cubicBezTo>
                  <a:cubicBezTo>
                    <a:pt x="16" y="49"/>
                    <a:pt x="12" y="53"/>
                    <a:pt x="10" y="57"/>
                  </a:cubicBezTo>
                  <a:cubicBezTo>
                    <a:pt x="7" y="60"/>
                    <a:pt x="5" y="64"/>
                    <a:pt x="3" y="68"/>
                  </a:cubicBezTo>
                  <a:cubicBezTo>
                    <a:pt x="2" y="70"/>
                    <a:pt x="1" y="72"/>
                    <a:pt x="1" y="75"/>
                  </a:cubicBezTo>
                  <a:cubicBezTo>
                    <a:pt x="0" y="77"/>
                    <a:pt x="0" y="79"/>
                    <a:pt x="0" y="82"/>
                  </a:cubicBezTo>
                  <a:cubicBezTo>
                    <a:pt x="0" y="82"/>
                    <a:pt x="0" y="83"/>
                    <a:pt x="1" y="83"/>
                  </a:cubicBezTo>
                  <a:cubicBezTo>
                    <a:pt x="1" y="87"/>
                    <a:pt x="3" y="90"/>
                    <a:pt x="6" y="93"/>
                  </a:cubicBezTo>
                  <a:cubicBezTo>
                    <a:pt x="8" y="94"/>
                    <a:pt x="10" y="96"/>
                    <a:pt x="13" y="97"/>
                  </a:cubicBezTo>
                  <a:cubicBezTo>
                    <a:pt x="14" y="97"/>
                    <a:pt x="15" y="97"/>
                    <a:pt x="16" y="98"/>
                  </a:cubicBezTo>
                  <a:cubicBezTo>
                    <a:pt x="17" y="98"/>
                    <a:pt x="19" y="98"/>
                    <a:pt x="20" y="98"/>
                  </a:cubicBezTo>
                  <a:cubicBezTo>
                    <a:pt x="21" y="98"/>
                    <a:pt x="23" y="98"/>
                    <a:pt x="24" y="98"/>
                  </a:cubicBezTo>
                  <a:cubicBezTo>
                    <a:pt x="25" y="98"/>
                    <a:pt x="25" y="97"/>
                    <a:pt x="26" y="97"/>
                  </a:cubicBezTo>
                  <a:cubicBezTo>
                    <a:pt x="28" y="96"/>
                    <a:pt x="30" y="95"/>
                    <a:pt x="32" y="94"/>
                  </a:cubicBezTo>
                  <a:cubicBezTo>
                    <a:pt x="33" y="93"/>
                    <a:pt x="35" y="92"/>
                    <a:pt x="36" y="91"/>
                  </a:cubicBezTo>
                  <a:cubicBezTo>
                    <a:pt x="38" y="93"/>
                    <a:pt x="40" y="94"/>
                    <a:pt x="43" y="96"/>
                  </a:cubicBezTo>
                  <a:close/>
                  <a:moveTo>
                    <a:pt x="191" y="74"/>
                  </a:moveTo>
                  <a:cubicBezTo>
                    <a:pt x="192" y="73"/>
                    <a:pt x="192" y="72"/>
                    <a:pt x="192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195" y="68"/>
                    <a:pt x="195" y="68"/>
                    <a:pt x="196" y="67"/>
                  </a:cubicBezTo>
                  <a:cubicBezTo>
                    <a:pt x="199" y="65"/>
                    <a:pt x="201" y="64"/>
                    <a:pt x="204" y="62"/>
                  </a:cubicBezTo>
                  <a:cubicBezTo>
                    <a:pt x="205" y="62"/>
                    <a:pt x="207" y="61"/>
                    <a:pt x="209" y="60"/>
                  </a:cubicBezTo>
                  <a:cubicBezTo>
                    <a:pt x="210" y="60"/>
                    <a:pt x="212" y="59"/>
                    <a:pt x="214" y="59"/>
                  </a:cubicBezTo>
                  <a:cubicBezTo>
                    <a:pt x="216" y="58"/>
                    <a:pt x="218" y="58"/>
                    <a:pt x="220" y="57"/>
                  </a:cubicBezTo>
                  <a:cubicBezTo>
                    <a:pt x="220" y="59"/>
                    <a:pt x="220" y="60"/>
                    <a:pt x="220" y="62"/>
                  </a:cubicBezTo>
                  <a:cubicBezTo>
                    <a:pt x="220" y="64"/>
                    <a:pt x="221" y="67"/>
                    <a:pt x="221" y="69"/>
                  </a:cubicBezTo>
                  <a:cubicBezTo>
                    <a:pt x="222" y="72"/>
                    <a:pt x="222" y="75"/>
                    <a:pt x="223" y="79"/>
                  </a:cubicBezTo>
                  <a:cubicBezTo>
                    <a:pt x="223" y="79"/>
                    <a:pt x="223" y="80"/>
                    <a:pt x="224" y="81"/>
                  </a:cubicBezTo>
                  <a:cubicBezTo>
                    <a:pt x="225" y="88"/>
                    <a:pt x="227" y="96"/>
                    <a:pt x="229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8" y="106"/>
                    <a:pt x="227" y="106"/>
                    <a:pt x="226" y="107"/>
                  </a:cubicBezTo>
                  <a:cubicBezTo>
                    <a:pt x="225" y="107"/>
                    <a:pt x="224" y="107"/>
                    <a:pt x="223" y="107"/>
                  </a:cubicBezTo>
                  <a:cubicBezTo>
                    <a:pt x="221" y="107"/>
                    <a:pt x="220" y="107"/>
                    <a:pt x="219" y="107"/>
                  </a:cubicBezTo>
                  <a:cubicBezTo>
                    <a:pt x="215" y="107"/>
                    <a:pt x="212" y="106"/>
                    <a:pt x="209" y="105"/>
                  </a:cubicBezTo>
                  <a:cubicBezTo>
                    <a:pt x="206" y="103"/>
                    <a:pt x="203" y="102"/>
                    <a:pt x="200" y="100"/>
                  </a:cubicBezTo>
                  <a:cubicBezTo>
                    <a:pt x="199" y="99"/>
                    <a:pt x="198" y="98"/>
                    <a:pt x="197" y="97"/>
                  </a:cubicBezTo>
                  <a:cubicBezTo>
                    <a:pt x="196" y="96"/>
                    <a:pt x="196" y="95"/>
                    <a:pt x="195" y="94"/>
                  </a:cubicBezTo>
                  <a:cubicBezTo>
                    <a:pt x="194" y="94"/>
                    <a:pt x="194" y="93"/>
                    <a:pt x="193" y="92"/>
                  </a:cubicBezTo>
                  <a:cubicBezTo>
                    <a:pt x="192" y="89"/>
                    <a:pt x="191" y="86"/>
                    <a:pt x="191" y="83"/>
                  </a:cubicBezTo>
                  <a:cubicBezTo>
                    <a:pt x="190" y="82"/>
                    <a:pt x="190" y="80"/>
                    <a:pt x="190" y="79"/>
                  </a:cubicBezTo>
                  <a:cubicBezTo>
                    <a:pt x="191" y="77"/>
                    <a:pt x="191" y="75"/>
                    <a:pt x="191" y="74"/>
                  </a:cubicBezTo>
                  <a:close/>
                  <a:moveTo>
                    <a:pt x="109" y="141"/>
                  </a:moveTo>
                  <a:cubicBezTo>
                    <a:pt x="109" y="141"/>
                    <a:pt x="110" y="140"/>
                    <a:pt x="110" y="140"/>
                  </a:cubicBezTo>
                  <a:cubicBezTo>
                    <a:pt x="110" y="140"/>
                    <a:pt x="110" y="139"/>
                    <a:pt x="110" y="139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1" y="139"/>
                    <a:pt x="112" y="139"/>
                    <a:pt x="112" y="139"/>
                  </a:cubicBezTo>
                  <a:cubicBezTo>
                    <a:pt x="112" y="139"/>
                    <a:pt x="113" y="139"/>
                    <a:pt x="114" y="139"/>
                  </a:cubicBezTo>
                  <a:cubicBezTo>
                    <a:pt x="114" y="139"/>
                    <a:pt x="115" y="139"/>
                    <a:pt x="115" y="139"/>
                  </a:cubicBezTo>
                  <a:cubicBezTo>
                    <a:pt x="116" y="139"/>
                    <a:pt x="117" y="140"/>
                    <a:pt x="118" y="140"/>
                  </a:cubicBezTo>
                  <a:cubicBezTo>
                    <a:pt x="118" y="140"/>
                    <a:pt x="118" y="140"/>
                    <a:pt x="118" y="141"/>
                  </a:cubicBezTo>
                  <a:cubicBezTo>
                    <a:pt x="118" y="141"/>
                    <a:pt x="117" y="142"/>
                    <a:pt x="117" y="142"/>
                  </a:cubicBezTo>
                  <a:cubicBezTo>
                    <a:pt x="117" y="143"/>
                    <a:pt x="117" y="144"/>
                    <a:pt x="116" y="144"/>
                  </a:cubicBezTo>
                  <a:cubicBezTo>
                    <a:pt x="116" y="145"/>
                    <a:pt x="115" y="145"/>
                    <a:pt x="115" y="146"/>
                  </a:cubicBezTo>
                  <a:cubicBezTo>
                    <a:pt x="115" y="146"/>
                    <a:pt x="114" y="146"/>
                    <a:pt x="114" y="14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2" y="146"/>
                  </a:cubicBezTo>
                  <a:cubicBezTo>
                    <a:pt x="112" y="146"/>
                    <a:pt x="111" y="146"/>
                    <a:pt x="111" y="146"/>
                  </a:cubicBezTo>
                  <a:cubicBezTo>
                    <a:pt x="111" y="146"/>
                    <a:pt x="110" y="146"/>
                    <a:pt x="110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4"/>
                    <a:pt x="109" y="144"/>
                  </a:cubicBezTo>
                  <a:cubicBezTo>
                    <a:pt x="109" y="144"/>
                    <a:pt x="109" y="144"/>
                    <a:pt x="109" y="143"/>
                  </a:cubicBezTo>
                  <a:cubicBezTo>
                    <a:pt x="109" y="143"/>
                    <a:pt x="109" y="142"/>
                    <a:pt x="109" y="141"/>
                  </a:cubicBezTo>
                  <a:close/>
                  <a:moveTo>
                    <a:pt x="57" y="10"/>
                  </a:moveTo>
                  <a:cubicBezTo>
                    <a:pt x="58" y="10"/>
                    <a:pt x="58" y="10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9"/>
                  </a:cubicBezTo>
                  <a:cubicBezTo>
                    <a:pt x="63" y="9"/>
                    <a:pt x="64" y="10"/>
                    <a:pt x="65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70" y="13"/>
                    <a:pt x="71" y="14"/>
                    <a:pt x="72" y="15"/>
                  </a:cubicBezTo>
                  <a:cubicBezTo>
                    <a:pt x="73" y="16"/>
                    <a:pt x="74" y="18"/>
                    <a:pt x="75" y="19"/>
                  </a:cubicBezTo>
                  <a:cubicBezTo>
                    <a:pt x="75" y="20"/>
                    <a:pt x="75" y="21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6"/>
                    <a:pt x="75" y="27"/>
                  </a:cubicBezTo>
                  <a:cubicBezTo>
                    <a:pt x="71" y="24"/>
                    <a:pt x="68" y="21"/>
                    <a:pt x="64" y="19"/>
                  </a:cubicBezTo>
                  <a:cubicBezTo>
                    <a:pt x="62" y="18"/>
                    <a:pt x="60" y="17"/>
                    <a:pt x="58" y="15"/>
                  </a:cubicBezTo>
                  <a:cubicBezTo>
                    <a:pt x="57" y="14"/>
                    <a:pt x="56" y="14"/>
                    <a:pt x="55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6" y="11"/>
                    <a:pt x="57" y="11"/>
                    <a:pt x="57" y="10"/>
                  </a:cubicBezTo>
                  <a:close/>
                  <a:moveTo>
                    <a:pt x="29" y="23"/>
                  </a:moveTo>
                  <a:cubicBezTo>
                    <a:pt x="30" y="20"/>
                    <a:pt x="31" y="18"/>
                    <a:pt x="33" y="15"/>
                  </a:cubicBezTo>
                  <a:cubicBezTo>
                    <a:pt x="34" y="14"/>
                    <a:pt x="35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2" y="16"/>
                    <a:pt x="45" y="17"/>
                    <a:pt x="47" y="19"/>
                  </a:cubicBezTo>
                  <a:cubicBezTo>
                    <a:pt x="50" y="20"/>
                    <a:pt x="52" y="22"/>
                    <a:pt x="54" y="24"/>
                  </a:cubicBezTo>
                  <a:cubicBezTo>
                    <a:pt x="57" y="25"/>
                    <a:pt x="59" y="27"/>
                    <a:pt x="62" y="29"/>
                  </a:cubicBezTo>
                  <a:cubicBezTo>
                    <a:pt x="65" y="31"/>
                    <a:pt x="69" y="34"/>
                    <a:pt x="73" y="37"/>
                  </a:cubicBezTo>
                  <a:cubicBezTo>
                    <a:pt x="75" y="39"/>
                    <a:pt x="77" y="40"/>
                    <a:pt x="79" y="42"/>
                  </a:cubicBezTo>
                  <a:cubicBezTo>
                    <a:pt x="80" y="43"/>
                    <a:pt x="81" y="44"/>
                    <a:pt x="83" y="45"/>
                  </a:cubicBezTo>
                  <a:cubicBezTo>
                    <a:pt x="81" y="47"/>
                    <a:pt x="80" y="48"/>
                    <a:pt x="79" y="49"/>
                  </a:cubicBezTo>
                  <a:cubicBezTo>
                    <a:pt x="78" y="50"/>
                    <a:pt x="77" y="50"/>
                    <a:pt x="76" y="51"/>
                  </a:cubicBezTo>
                  <a:cubicBezTo>
                    <a:pt x="76" y="51"/>
                    <a:pt x="75" y="52"/>
                    <a:pt x="74" y="52"/>
                  </a:cubicBezTo>
                  <a:cubicBezTo>
                    <a:pt x="72" y="53"/>
                    <a:pt x="70" y="54"/>
                    <a:pt x="69" y="54"/>
                  </a:cubicBezTo>
                  <a:cubicBezTo>
                    <a:pt x="67" y="55"/>
                    <a:pt x="65" y="55"/>
                    <a:pt x="63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5" y="56"/>
                    <a:pt x="54" y="55"/>
                    <a:pt x="52" y="55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0" y="53"/>
                    <a:pt x="48" y="52"/>
                    <a:pt x="46" y="52"/>
                  </a:cubicBezTo>
                  <a:cubicBezTo>
                    <a:pt x="44" y="51"/>
                    <a:pt x="42" y="50"/>
                    <a:pt x="40" y="49"/>
                  </a:cubicBezTo>
                  <a:cubicBezTo>
                    <a:pt x="38" y="48"/>
                    <a:pt x="37" y="47"/>
                    <a:pt x="35" y="46"/>
                  </a:cubicBezTo>
                  <a:cubicBezTo>
                    <a:pt x="33" y="45"/>
                    <a:pt x="31" y="44"/>
                    <a:pt x="30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8" y="41"/>
                    <a:pt x="28" y="40"/>
                    <a:pt x="28" y="38"/>
                  </a:cubicBezTo>
                  <a:cubicBezTo>
                    <a:pt x="28" y="38"/>
                    <a:pt x="27" y="37"/>
                    <a:pt x="27" y="36"/>
                  </a:cubicBezTo>
                  <a:cubicBezTo>
                    <a:pt x="27" y="35"/>
                    <a:pt x="27" y="35"/>
                    <a:pt x="27" y="34"/>
                  </a:cubicBezTo>
                  <a:cubicBezTo>
                    <a:pt x="27" y="33"/>
                    <a:pt x="26" y="32"/>
                    <a:pt x="27" y="30"/>
                  </a:cubicBezTo>
                  <a:cubicBezTo>
                    <a:pt x="27" y="28"/>
                    <a:pt x="28" y="25"/>
                    <a:pt x="29" y="23"/>
                  </a:cubicBezTo>
                  <a:close/>
                  <a:moveTo>
                    <a:pt x="29" y="85"/>
                  </a:moveTo>
                  <a:cubicBezTo>
                    <a:pt x="28" y="86"/>
                    <a:pt x="27" y="87"/>
                    <a:pt x="25" y="87"/>
                  </a:cubicBezTo>
                  <a:cubicBezTo>
                    <a:pt x="24" y="88"/>
                    <a:pt x="22" y="89"/>
                    <a:pt x="21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8" y="88"/>
                    <a:pt x="17" y="88"/>
                  </a:cubicBezTo>
                  <a:cubicBezTo>
                    <a:pt x="16" y="88"/>
                    <a:pt x="15" y="87"/>
                    <a:pt x="14" y="87"/>
                  </a:cubicBezTo>
                  <a:cubicBezTo>
                    <a:pt x="13" y="86"/>
                    <a:pt x="12" y="85"/>
                    <a:pt x="11" y="85"/>
                  </a:cubicBezTo>
                  <a:cubicBezTo>
                    <a:pt x="11" y="84"/>
                    <a:pt x="11" y="83"/>
                    <a:pt x="10" y="83"/>
                  </a:cubicBezTo>
                  <a:cubicBezTo>
                    <a:pt x="10" y="82"/>
                    <a:pt x="10" y="81"/>
                    <a:pt x="10" y="81"/>
                  </a:cubicBezTo>
                  <a:cubicBezTo>
                    <a:pt x="10" y="80"/>
                    <a:pt x="9" y="79"/>
                    <a:pt x="10" y="79"/>
                  </a:cubicBezTo>
                  <a:cubicBezTo>
                    <a:pt x="10" y="77"/>
                    <a:pt x="10" y="76"/>
                    <a:pt x="11" y="74"/>
                  </a:cubicBezTo>
                  <a:cubicBezTo>
                    <a:pt x="12" y="72"/>
                    <a:pt x="13" y="70"/>
                    <a:pt x="14" y="68"/>
                  </a:cubicBezTo>
                  <a:cubicBezTo>
                    <a:pt x="15" y="66"/>
                    <a:pt x="16" y="63"/>
                    <a:pt x="18" y="61"/>
                  </a:cubicBezTo>
                  <a:cubicBezTo>
                    <a:pt x="19" y="60"/>
                    <a:pt x="21" y="58"/>
                    <a:pt x="22" y="56"/>
                  </a:cubicBezTo>
                  <a:cubicBezTo>
                    <a:pt x="23" y="55"/>
                    <a:pt x="24" y="54"/>
                    <a:pt x="25" y="53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3"/>
                    <a:pt x="30" y="54"/>
                    <a:pt x="32" y="55"/>
                  </a:cubicBezTo>
                  <a:cubicBezTo>
                    <a:pt x="33" y="56"/>
                    <a:pt x="34" y="56"/>
                    <a:pt x="35" y="57"/>
                  </a:cubicBezTo>
                  <a:cubicBezTo>
                    <a:pt x="36" y="58"/>
                    <a:pt x="38" y="58"/>
                    <a:pt x="39" y="59"/>
                  </a:cubicBezTo>
                  <a:cubicBezTo>
                    <a:pt x="41" y="60"/>
                    <a:pt x="43" y="60"/>
                    <a:pt x="45" y="61"/>
                  </a:cubicBezTo>
                  <a:cubicBezTo>
                    <a:pt x="45" y="62"/>
                    <a:pt x="44" y="63"/>
                    <a:pt x="44" y="6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5"/>
                    <a:pt x="44" y="65"/>
                    <a:pt x="43" y="65"/>
                  </a:cubicBezTo>
                  <a:cubicBezTo>
                    <a:pt x="42" y="68"/>
                    <a:pt x="40" y="71"/>
                    <a:pt x="38" y="74"/>
                  </a:cubicBezTo>
                  <a:cubicBezTo>
                    <a:pt x="37" y="75"/>
                    <a:pt x="36" y="77"/>
                    <a:pt x="34" y="79"/>
                  </a:cubicBezTo>
                  <a:cubicBezTo>
                    <a:pt x="33" y="81"/>
                    <a:pt x="31" y="83"/>
                    <a:pt x="2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0" name="Freeform 124">
              <a:extLst>
                <a:ext uri="{FF2B5EF4-FFF2-40B4-BE49-F238E27FC236}">
                  <a16:creationId xmlns:a16="http://schemas.microsoft.com/office/drawing/2014/main" id="{4BA62E4A-51A8-471F-898C-2C108431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041651"/>
              <a:ext cx="30162" cy="19050"/>
            </a:xfrm>
            <a:custGeom>
              <a:avLst/>
              <a:gdLst>
                <a:gd name="T0" fmla="*/ 5 w 18"/>
                <a:gd name="T1" fmla="*/ 11 h 11"/>
                <a:gd name="T2" fmla="*/ 9 w 18"/>
                <a:gd name="T3" fmla="*/ 10 h 11"/>
                <a:gd name="T4" fmla="*/ 14 w 18"/>
                <a:gd name="T5" fmla="*/ 9 h 11"/>
                <a:gd name="T6" fmla="*/ 17 w 18"/>
                <a:gd name="T7" fmla="*/ 7 h 11"/>
                <a:gd name="T8" fmla="*/ 17 w 18"/>
                <a:gd name="T9" fmla="*/ 3 h 11"/>
                <a:gd name="T10" fmla="*/ 15 w 18"/>
                <a:gd name="T11" fmla="*/ 0 h 11"/>
                <a:gd name="T12" fmla="*/ 14 w 18"/>
                <a:gd name="T13" fmla="*/ 0 h 11"/>
                <a:gd name="T14" fmla="*/ 11 w 18"/>
                <a:gd name="T15" fmla="*/ 0 h 11"/>
                <a:gd name="T16" fmla="*/ 8 w 18"/>
                <a:gd name="T17" fmla="*/ 1 h 11"/>
                <a:gd name="T18" fmla="*/ 5 w 18"/>
                <a:gd name="T19" fmla="*/ 1 h 11"/>
                <a:gd name="T20" fmla="*/ 0 w 18"/>
                <a:gd name="T21" fmla="*/ 6 h 11"/>
                <a:gd name="T22" fmla="*/ 0 w 18"/>
                <a:gd name="T23" fmla="*/ 7 h 11"/>
                <a:gd name="T24" fmla="*/ 5 w 18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5" y="11"/>
                  </a:moveTo>
                  <a:cubicBezTo>
                    <a:pt x="6" y="10"/>
                    <a:pt x="8" y="10"/>
                    <a:pt x="9" y="10"/>
                  </a:cubicBezTo>
                  <a:cubicBezTo>
                    <a:pt x="11" y="10"/>
                    <a:pt x="12" y="9"/>
                    <a:pt x="14" y="9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1" name="Freeform 125">
              <a:extLst>
                <a:ext uri="{FF2B5EF4-FFF2-40B4-BE49-F238E27FC236}">
                  <a16:creationId xmlns:a16="http://schemas.microsoft.com/office/drawing/2014/main" id="{A7D5D129-A926-48AD-8718-052C70E42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3001963"/>
              <a:ext cx="33337" cy="30163"/>
            </a:xfrm>
            <a:custGeom>
              <a:avLst/>
              <a:gdLst>
                <a:gd name="T0" fmla="*/ 18 w 19"/>
                <a:gd name="T1" fmla="*/ 8 h 17"/>
                <a:gd name="T2" fmla="*/ 19 w 19"/>
                <a:gd name="T3" fmla="*/ 6 h 17"/>
                <a:gd name="T4" fmla="*/ 18 w 19"/>
                <a:gd name="T5" fmla="*/ 2 h 17"/>
                <a:gd name="T6" fmla="*/ 16 w 19"/>
                <a:gd name="T7" fmla="*/ 0 h 17"/>
                <a:gd name="T8" fmla="*/ 12 w 19"/>
                <a:gd name="T9" fmla="*/ 1 h 17"/>
                <a:gd name="T10" fmla="*/ 2 w 19"/>
                <a:gd name="T11" fmla="*/ 8 h 17"/>
                <a:gd name="T12" fmla="*/ 0 w 19"/>
                <a:gd name="T13" fmla="*/ 11 h 17"/>
                <a:gd name="T14" fmla="*/ 0 w 19"/>
                <a:gd name="T15" fmla="*/ 13 h 17"/>
                <a:gd name="T16" fmla="*/ 1 w 19"/>
                <a:gd name="T17" fmla="*/ 14 h 17"/>
                <a:gd name="T18" fmla="*/ 7 w 19"/>
                <a:gd name="T19" fmla="*/ 16 h 17"/>
                <a:gd name="T20" fmla="*/ 17 w 19"/>
                <a:gd name="T21" fmla="*/ 9 h 17"/>
                <a:gd name="T22" fmla="*/ 18 w 19"/>
                <a:gd name="T2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8" y="8"/>
                  </a:move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9" y="3"/>
                    <a:pt x="6" y="5"/>
                    <a:pt x="2" y="8"/>
                  </a:cubicBezTo>
                  <a:cubicBezTo>
                    <a:pt x="1" y="9"/>
                    <a:pt x="1" y="9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11" y="13"/>
                    <a:pt x="14" y="11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2" name="Freeform 126">
              <a:extLst>
                <a:ext uri="{FF2B5EF4-FFF2-40B4-BE49-F238E27FC236}">
                  <a16:creationId xmlns:a16="http://schemas.microsoft.com/office/drawing/2014/main" id="{B18095E5-E7A4-4F3A-8041-BA14C7C5D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2973388"/>
              <a:ext cx="20637" cy="36513"/>
            </a:xfrm>
            <a:custGeom>
              <a:avLst/>
              <a:gdLst>
                <a:gd name="T0" fmla="*/ 10 w 12"/>
                <a:gd name="T1" fmla="*/ 7 h 21"/>
                <a:gd name="T2" fmla="*/ 8 w 12"/>
                <a:gd name="T3" fmla="*/ 2 h 21"/>
                <a:gd name="T4" fmla="*/ 2 w 12"/>
                <a:gd name="T5" fmla="*/ 1 h 21"/>
                <a:gd name="T6" fmla="*/ 0 w 12"/>
                <a:gd name="T7" fmla="*/ 6 h 21"/>
                <a:gd name="T8" fmla="*/ 1 w 12"/>
                <a:gd name="T9" fmla="*/ 7 h 21"/>
                <a:gd name="T10" fmla="*/ 1 w 12"/>
                <a:gd name="T11" fmla="*/ 9 h 21"/>
                <a:gd name="T12" fmla="*/ 2 w 12"/>
                <a:gd name="T13" fmla="*/ 12 h 21"/>
                <a:gd name="T14" fmla="*/ 3 w 12"/>
                <a:gd name="T15" fmla="*/ 17 h 21"/>
                <a:gd name="T16" fmla="*/ 9 w 12"/>
                <a:gd name="T17" fmla="*/ 20 h 21"/>
                <a:gd name="T18" fmla="*/ 11 w 12"/>
                <a:gd name="T19" fmla="*/ 18 h 21"/>
                <a:gd name="T20" fmla="*/ 12 w 12"/>
                <a:gd name="T21" fmla="*/ 14 h 21"/>
                <a:gd name="T22" fmla="*/ 10 w 12"/>
                <a:gd name="T23" fmla="*/ 9 h 21"/>
                <a:gd name="T24" fmla="*/ 10 w 12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1">
                  <a:moveTo>
                    <a:pt x="10" y="7"/>
                  </a:moveTo>
                  <a:cubicBezTo>
                    <a:pt x="10" y="6"/>
                    <a:pt x="9" y="4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4"/>
                    <a:pt x="2" y="15"/>
                    <a:pt x="3" y="17"/>
                  </a:cubicBezTo>
                  <a:cubicBezTo>
                    <a:pt x="4" y="20"/>
                    <a:pt x="6" y="21"/>
                    <a:pt x="9" y="20"/>
                  </a:cubicBezTo>
                  <a:cubicBezTo>
                    <a:pt x="10" y="20"/>
                    <a:pt x="11" y="19"/>
                    <a:pt x="11" y="18"/>
                  </a:cubicBezTo>
                  <a:cubicBezTo>
                    <a:pt x="12" y="17"/>
                    <a:pt x="12" y="16"/>
                    <a:pt x="12" y="14"/>
                  </a:cubicBezTo>
                  <a:cubicBezTo>
                    <a:pt x="11" y="12"/>
                    <a:pt x="11" y="11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3" name="Freeform 127">
              <a:extLst>
                <a:ext uri="{FF2B5EF4-FFF2-40B4-BE49-F238E27FC236}">
                  <a16:creationId xmlns:a16="http://schemas.microsoft.com/office/drawing/2014/main" id="{FAD69D2F-01A1-4711-B228-EEC662FFD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675" y="2520951"/>
              <a:ext cx="369887" cy="374650"/>
            </a:xfrm>
            <a:custGeom>
              <a:avLst/>
              <a:gdLst>
                <a:gd name="T0" fmla="*/ 43 w 216"/>
                <a:gd name="T1" fmla="*/ 78 h 218"/>
                <a:gd name="T2" fmla="*/ 15 w 216"/>
                <a:gd name="T3" fmla="*/ 111 h 218"/>
                <a:gd name="T4" fmla="*/ 2 w 216"/>
                <a:gd name="T5" fmla="*/ 127 h 218"/>
                <a:gd name="T6" fmla="*/ 2 w 216"/>
                <a:gd name="T7" fmla="*/ 141 h 218"/>
                <a:gd name="T8" fmla="*/ 11 w 216"/>
                <a:gd name="T9" fmla="*/ 154 h 218"/>
                <a:gd name="T10" fmla="*/ 23 w 216"/>
                <a:gd name="T11" fmla="*/ 164 h 218"/>
                <a:gd name="T12" fmla="*/ 34 w 216"/>
                <a:gd name="T13" fmla="*/ 173 h 218"/>
                <a:gd name="T14" fmla="*/ 52 w 216"/>
                <a:gd name="T15" fmla="*/ 186 h 218"/>
                <a:gd name="T16" fmla="*/ 69 w 216"/>
                <a:gd name="T17" fmla="*/ 199 h 218"/>
                <a:gd name="T18" fmla="*/ 92 w 216"/>
                <a:gd name="T19" fmla="*/ 214 h 218"/>
                <a:gd name="T20" fmla="*/ 100 w 216"/>
                <a:gd name="T21" fmla="*/ 217 h 218"/>
                <a:gd name="T22" fmla="*/ 114 w 216"/>
                <a:gd name="T23" fmla="*/ 214 h 218"/>
                <a:gd name="T24" fmla="*/ 124 w 216"/>
                <a:gd name="T25" fmla="*/ 206 h 218"/>
                <a:gd name="T26" fmla="*/ 144 w 216"/>
                <a:gd name="T27" fmla="*/ 184 h 218"/>
                <a:gd name="T28" fmla="*/ 162 w 216"/>
                <a:gd name="T29" fmla="*/ 161 h 218"/>
                <a:gd name="T30" fmla="*/ 191 w 216"/>
                <a:gd name="T31" fmla="*/ 127 h 218"/>
                <a:gd name="T32" fmla="*/ 207 w 216"/>
                <a:gd name="T33" fmla="*/ 105 h 218"/>
                <a:gd name="T34" fmla="*/ 214 w 216"/>
                <a:gd name="T35" fmla="*/ 92 h 218"/>
                <a:gd name="T36" fmla="*/ 214 w 216"/>
                <a:gd name="T37" fmla="*/ 77 h 218"/>
                <a:gd name="T38" fmla="*/ 205 w 216"/>
                <a:gd name="T39" fmla="*/ 64 h 218"/>
                <a:gd name="T40" fmla="*/ 184 w 216"/>
                <a:gd name="T41" fmla="*/ 44 h 218"/>
                <a:gd name="T42" fmla="*/ 163 w 216"/>
                <a:gd name="T43" fmla="*/ 27 h 218"/>
                <a:gd name="T44" fmla="*/ 151 w 216"/>
                <a:gd name="T45" fmla="*/ 16 h 218"/>
                <a:gd name="T46" fmla="*/ 148 w 216"/>
                <a:gd name="T47" fmla="*/ 12 h 218"/>
                <a:gd name="T48" fmla="*/ 146 w 216"/>
                <a:gd name="T49" fmla="*/ 9 h 218"/>
                <a:gd name="T50" fmla="*/ 133 w 216"/>
                <a:gd name="T51" fmla="*/ 1 h 218"/>
                <a:gd name="T52" fmla="*/ 124 w 216"/>
                <a:gd name="T53" fmla="*/ 0 h 218"/>
                <a:gd name="T54" fmla="*/ 110 w 216"/>
                <a:gd name="T55" fmla="*/ 6 h 218"/>
                <a:gd name="T56" fmla="*/ 104 w 216"/>
                <a:gd name="T57" fmla="*/ 11 h 218"/>
                <a:gd name="T58" fmla="*/ 88 w 216"/>
                <a:gd name="T59" fmla="*/ 28 h 218"/>
                <a:gd name="T60" fmla="*/ 53 w 216"/>
                <a:gd name="T61" fmla="*/ 67 h 218"/>
                <a:gd name="T62" fmla="*/ 83 w 216"/>
                <a:gd name="T63" fmla="*/ 47 h 218"/>
                <a:gd name="T64" fmla="*/ 105 w 216"/>
                <a:gd name="T65" fmla="*/ 24 h 218"/>
                <a:gd name="T66" fmla="*/ 119 w 216"/>
                <a:gd name="T67" fmla="*/ 11 h 218"/>
                <a:gd name="T68" fmla="*/ 123 w 216"/>
                <a:gd name="T69" fmla="*/ 10 h 218"/>
                <a:gd name="T70" fmla="*/ 128 w 216"/>
                <a:gd name="T71" fmla="*/ 10 h 218"/>
                <a:gd name="T72" fmla="*/ 140 w 216"/>
                <a:gd name="T73" fmla="*/ 16 h 218"/>
                <a:gd name="T74" fmla="*/ 143 w 216"/>
                <a:gd name="T75" fmla="*/ 21 h 218"/>
                <a:gd name="T76" fmla="*/ 157 w 216"/>
                <a:gd name="T77" fmla="*/ 34 h 218"/>
                <a:gd name="T78" fmla="*/ 186 w 216"/>
                <a:gd name="T79" fmla="*/ 59 h 218"/>
                <a:gd name="T80" fmla="*/ 199 w 216"/>
                <a:gd name="T81" fmla="*/ 72 h 218"/>
                <a:gd name="T82" fmla="*/ 206 w 216"/>
                <a:gd name="T83" fmla="*/ 83 h 218"/>
                <a:gd name="T84" fmla="*/ 206 w 216"/>
                <a:gd name="T85" fmla="*/ 87 h 218"/>
                <a:gd name="T86" fmla="*/ 197 w 216"/>
                <a:gd name="T87" fmla="*/ 103 h 218"/>
                <a:gd name="T88" fmla="*/ 180 w 216"/>
                <a:gd name="T89" fmla="*/ 125 h 218"/>
                <a:gd name="T90" fmla="*/ 161 w 216"/>
                <a:gd name="T91" fmla="*/ 148 h 218"/>
                <a:gd name="T92" fmla="*/ 143 w 216"/>
                <a:gd name="T93" fmla="*/ 171 h 218"/>
                <a:gd name="T94" fmla="*/ 119 w 216"/>
                <a:gd name="T95" fmla="*/ 198 h 218"/>
                <a:gd name="T96" fmla="*/ 110 w 216"/>
                <a:gd name="T97" fmla="*/ 206 h 218"/>
                <a:gd name="T98" fmla="*/ 103 w 216"/>
                <a:gd name="T99" fmla="*/ 208 h 218"/>
                <a:gd name="T100" fmla="*/ 97 w 216"/>
                <a:gd name="T101" fmla="*/ 206 h 218"/>
                <a:gd name="T102" fmla="*/ 74 w 216"/>
                <a:gd name="T103" fmla="*/ 191 h 218"/>
                <a:gd name="T104" fmla="*/ 58 w 216"/>
                <a:gd name="T105" fmla="*/ 178 h 218"/>
                <a:gd name="T106" fmla="*/ 44 w 216"/>
                <a:gd name="T107" fmla="*/ 168 h 218"/>
                <a:gd name="T108" fmla="*/ 29 w 216"/>
                <a:gd name="T109" fmla="*/ 158 h 218"/>
                <a:gd name="T110" fmla="*/ 17 w 216"/>
                <a:gd name="T111" fmla="*/ 146 h 218"/>
                <a:gd name="T112" fmla="*/ 10 w 216"/>
                <a:gd name="T113" fmla="*/ 135 h 218"/>
                <a:gd name="T114" fmla="*/ 9 w 216"/>
                <a:gd name="T115" fmla="*/ 133 h 218"/>
                <a:gd name="T116" fmla="*/ 13 w 216"/>
                <a:gd name="T117" fmla="*/ 127 h 218"/>
                <a:gd name="T118" fmla="*/ 26 w 216"/>
                <a:gd name="T119" fmla="*/ 111 h 218"/>
                <a:gd name="T120" fmla="*/ 54 w 216"/>
                <a:gd name="T121" fmla="*/ 80 h 218"/>
                <a:gd name="T122" fmla="*/ 73 w 216"/>
                <a:gd name="T123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8">
                  <a:moveTo>
                    <a:pt x="53" y="67"/>
                  </a:moveTo>
                  <a:cubicBezTo>
                    <a:pt x="50" y="71"/>
                    <a:pt x="46" y="75"/>
                    <a:pt x="43" y="78"/>
                  </a:cubicBezTo>
                  <a:cubicBezTo>
                    <a:pt x="36" y="85"/>
                    <a:pt x="30" y="93"/>
                    <a:pt x="24" y="100"/>
                  </a:cubicBezTo>
                  <a:cubicBezTo>
                    <a:pt x="21" y="104"/>
                    <a:pt x="18" y="107"/>
                    <a:pt x="15" y="111"/>
                  </a:cubicBezTo>
                  <a:cubicBezTo>
                    <a:pt x="12" y="114"/>
                    <a:pt x="9" y="118"/>
                    <a:pt x="6" y="121"/>
                  </a:cubicBezTo>
                  <a:cubicBezTo>
                    <a:pt x="5" y="123"/>
                    <a:pt x="3" y="125"/>
                    <a:pt x="2" y="127"/>
                  </a:cubicBezTo>
                  <a:cubicBezTo>
                    <a:pt x="1" y="128"/>
                    <a:pt x="0" y="131"/>
                    <a:pt x="0" y="133"/>
                  </a:cubicBezTo>
                  <a:cubicBezTo>
                    <a:pt x="0" y="136"/>
                    <a:pt x="1" y="139"/>
                    <a:pt x="2" y="141"/>
                  </a:cubicBezTo>
                  <a:cubicBezTo>
                    <a:pt x="3" y="144"/>
                    <a:pt x="5" y="146"/>
                    <a:pt x="7" y="148"/>
                  </a:cubicBezTo>
                  <a:cubicBezTo>
                    <a:pt x="8" y="150"/>
                    <a:pt x="10" y="152"/>
                    <a:pt x="11" y="154"/>
                  </a:cubicBezTo>
                  <a:cubicBezTo>
                    <a:pt x="13" y="156"/>
                    <a:pt x="15" y="158"/>
                    <a:pt x="17" y="160"/>
                  </a:cubicBezTo>
                  <a:cubicBezTo>
                    <a:pt x="19" y="161"/>
                    <a:pt x="21" y="163"/>
                    <a:pt x="23" y="164"/>
                  </a:cubicBezTo>
                  <a:cubicBezTo>
                    <a:pt x="24" y="166"/>
                    <a:pt x="26" y="167"/>
                    <a:pt x="28" y="169"/>
                  </a:cubicBezTo>
                  <a:cubicBezTo>
                    <a:pt x="30" y="170"/>
                    <a:pt x="32" y="172"/>
                    <a:pt x="34" y="173"/>
                  </a:cubicBezTo>
                  <a:cubicBezTo>
                    <a:pt x="38" y="176"/>
                    <a:pt x="42" y="179"/>
                    <a:pt x="46" y="182"/>
                  </a:cubicBezTo>
                  <a:cubicBezTo>
                    <a:pt x="48" y="183"/>
                    <a:pt x="50" y="184"/>
                    <a:pt x="52" y="186"/>
                  </a:cubicBezTo>
                  <a:cubicBezTo>
                    <a:pt x="54" y="187"/>
                    <a:pt x="56" y="189"/>
                    <a:pt x="58" y="190"/>
                  </a:cubicBezTo>
                  <a:cubicBezTo>
                    <a:pt x="61" y="193"/>
                    <a:pt x="65" y="196"/>
                    <a:pt x="69" y="199"/>
                  </a:cubicBezTo>
                  <a:cubicBezTo>
                    <a:pt x="73" y="202"/>
                    <a:pt x="77" y="204"/>
                    <a:pt x="81" y="207"/>
                  </a:cubicBezTo>
                  <a:cubicBezTo>
                    <a:pt x="84" y="210"/>
                    <a:pt x="88" y="212"/>
                    <a:pt x="92" y="214"/>
                  </a:cubicBezTo>
                  <a:cubicBezTo>
                    <a:pt x="93" y="215"/>
                    <a:pt x="95" y="215"/>
                    <a:pt x="96" y="216"/>
                  </a:cubicBezTo>
                  <a:cubicBezTo>
                    <a:pt x="98" y="217"/>
                    <a:pt x="99" y="217"/>
                    <a:pt x="100" y="217"/>
                  </a:cubicBezTo>
                  <a:cubicBezTo>
                    <a:pt x="104" y="218"/>
                    <a:pt x="108" y="217"/>
                    <a:pt x="111" y="216"/>
                  </a:cubicBezTo>
                  <a:cubicBezTo>
                    <a:pt x="112" y="215"/>
                    <a:pt x="113" y="214"/>
                    <a:pt x="114" y="214"/>
                  </a:cubicBezTo>
                  <a:cubicBezTo>
                    <a:pt x="116" y="213"/>
                    <a:pt x="117" y="212"/>
                    <a:pt x="118" y="211"/>
                  </a:cubicBezTo>
                  <a:cubicBezTo>
                    <a:pt x="120" y="210"/>
                    <a:pt x="122" y="208"/>
                    <a:pt x="124" y="206"/>
                  </a:cubicBezTo>
                  <a:cubicBezTo>
                    <a:pt x="127" y="203"/>
                    <a:pt x="131" y="199"/>
                    <a:pt x="134" y="195"/>
                  </a:cubicBezTo>
                  <a:cubicBezTo>
                    <a:pt x="137" y="191"/>
                    <a:pt x="141" y="187"/>
                    <a:pt x="144" y="184"/>
                  </a:cubicBezTo>
                  <a:cubicBezTo>
                    <a:pt x="147" y="180"/>
                    <a:pt x="150" y="176"/>
                    <a:pt x="153" y="173"/>
                  </a:cubicBezTo>
                  <a:cubicBezTo>
                    <a:pt x="156" y="169"/>
                    <a:pt x="159" y="165"/>
                    <a:pt x="162" y="161"/>
                  </a:cubicBezTo>
                  <a:cubicBezTo>
                    <a:pt x="165" y="157"/>
                    <a:pt x="168" y="154"/>
                    <a:pt x="172" y="150"/>
                  </a:cubicBezTo>
                  <a:cubicBezTo>
                    <a:pt x="178" y="142"/>
                    <a:pt x="184" y="135"/>
                    <a:pt x="191" y="127"/>
                  </a:cubicBezTo>
                  <a:cubicBezTo>
                    <a:pt x="193" y="123"/>
                    <a:pt x="196" y="120"/>
                    <a:pt x="199" y="116"/>
                  </a:cubicBezTo>
                  <a:cubicBezTo>
                    <a:pt x="202" y="112"/>
                    <a:pt x="205" y="109"/>
                    <a:pt x="207" y="105"/>
                  </a:cubicBezTo>
                  <a:cubicBezTo>
                    <a:pt x="209" y="103"/>
                    <a:pt x="210" y="101"/>
                    <a:pt x="211" y="99"/>
                  </a:cubicBezTo>
                  <a:cubicBezTo>
                    <a:pt x="212" y="97"/>
                    <a:pt x="213" y="95"/>
                    <a:pt x="214" y="92"/>
                  </a:cubicBezTo>
                  <a:cubicBezTo>
                    <a:pt x="215" y="90"/>
                    <a:pt x="216" y="88"/>
                    <a:pt x="216" y="86"/>
                  </a:cubicBezTo>
                  <a:cubicBezTo>
                    <a:pt x="216" y="83"/>
                    <a:pt x="215" y="80"/>
                    <a:pt x="214" y="77"/>
                  </a:cubicBezTo>
                  <a:cubicBezTo>
                    <a:pt x="212" y="75"/>
                    <a:pt x="211" y="72"/>
                    <a:pt x="209" y="70"/>
                  </a:cubicBezTo>
                  <a:cubicBezTo>
                    <a:pt x="208" y="68"/>
                    <a:pt x="207" y="66"/>
                    <a:pt x="205" y="64"/>
                  </a:cubicBezTo>
                  <a:cubicBezTo>
                    <a:pt x="202" y="61"/>
                    <a:pt x="198" y="57"/>
                    <a:pt x="195" y="54"/>
                  </a:cubicBezTo>
                  <a:cubicBezTo>
                    <a:pt x="191" y="51"/>
                    <a:pt x="188" y="47"/>
                    <a:pt x="184" y="44"/>
                  </a:cubicBezTo>
                  <a:cubicBezTo>
                    <a:pt x="180" y="41"/>
                    <a:pt x="176" y="38"/>
                    <a:pt x="173" y="35"/>
                  </a:cubicBezTo>
                  <a:cubicBezTo>
                    <a:pt x="170" y="32"/>
                    <a:pt x="166" y="30"/>
                    <a:pt x="163" y="27"/>
                  </a:cubicBezTo>
                  <a:cubicBezTo>
                    <a:pt x="161" y="25"/>
                    <a:pt x="158" y="23"/>
                    <a:pt x="155" y="20"/>
                  </a:cubicBezTo>
                  <a:cubicBezTo>
                    <a:pt x="154" y="19"/>
                    <a:pt x="152" y="17"/>
                    <a:pt x="151" y="16"/>
                  </a:cubicBezTo>
                  <a:cubicBezTo>
                    <a:pt x="150" y="15"/>
                    <a:pt x="149" y="13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1"/>
                    <a:pt x="147" y="10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8"/>
                    <a:pt x="142" y="6"/>
                    <a:pt x="140" y="5"/>
                  </a:cubicBezTo>
                  <a:cubicBezTo>
                    <a:pt x="138" y="4"/>
                    <a:pt x="135" y="2"/>
                    <a:pt x="133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7" y="0"/>
                    <a:pt x="126" y="0"/>
                    <a:pt x="124" y="0"/>
                  </a:cubicBezTo>
                  <a:cubicBezTo>
                    <a:pt x="122" y="0"/>
                    <a:pt x="120" y="1"/>
                    <a:pt x="118" y="1"/>
                  </a:cubicBezTo>
                  <a:cubicBezTo>
                    <a:pt x="115" y="2"/>
                    <a:pt x="112" y="4"/>
                    <a:pt x="110" y="6"/>
                  </a:cubicBezTo>
                  <a:cubicBezTo>
                    <a:pt x="109" y="7"/>
                    <a:pt x="108" y="8"/>
                    <a:pt x="107" y="9"/>
                  </a:cubicBezTo>
                  <a:cubicBezTo>
                    <a:pt x="106" y="9"/>
                    <a:pt x="105" y="10"/>
                    <a:pt x="104" y="11"/>
                  </a:cubicBezTo>
                  <a:cubicBezTo>
                    <a:pt x="102" y="13"/>
                    <a:pt x="100" y="15"/>
                    <a:pt x="99" y="16"/>
                  </a:cubicBezTo>
                  <a:cubicBezTo>
                    <a:pt x="95" y="20"/>
                    <a:pt x="92" y="24"/>
                    <a:pt x="88" y="28"/>
                  </a:cubicBezTo>
                  <a:cubicBezTo>
                    <a:pt x="80" y="37"/>
                    <a:pt x="72" y="47"/>
                    <a:pt x="63" y="57"/>
                  </a:cubicBezTo>
                  <a:cubicBezTo>
                    <a:pt x="60" y="60"/>
                    <a:pt x="56" y="64"/>
                    <a:pt x="53" y="67"/>
                  </a:cubicBezTo>
                  <a:close/>
                  <a:moveTo>
                    <a:pt x="73" y="59"/>
                  </a:moveTo>
                  <a:cubicBezTo>
                    <a:pt x="77" y="55"/>
                    <a:pt x="80" y="51"/>
                    <a:pt x="83" y="47"/>
                  </a:cubicBezTo>
                  <a:cubicBezTo>
                    <a:pt x="90" y="40"/>
                    <a:pt x="96" y="33"/>
                    <a:pt x="103" y="25"/>
                  </a:cubicBezTo>
                  <a:cubicBezTo>
                    <a:pt x="103" y="25"/>
                    <a:pt x="104" y="24"/>
                    <a:pt x="105" y="24"/>
                  </a:cubicBezTo>
                  <a:cubicBezTo>
                    <a:pt x="107" y="21"/>
                    <a:pt x="109" y="19"/>
                    <a:pt x="111" y="17"/>
                  </a:cubicBezTo>
                  <a:cubicBezTo>
                    <a:pt x="113" y="15"/>
                    <a:pt x="116" y="13"/>
                    <a:pt x="119" y="11"/>
                  </a:cubicBezTo>
                  <a:cubicBezTo>
                    <a:pt x="120" y="11"/>
                    <a:pt x="121" y="10"/>
                    <a:pt x="122" y="10"/>
                  </a:cubicBezTo>
                  <a:cubicBezTo>
                    <a:pt x="122" y="10"/>
                    <a:pt x="123" y="10"/>
                    <a:pt x="123" y="10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6" y="9"/>
                    <a:pt x="127" y="9"/>
                    <a:pt x="128" y="10"/>
                  </a:cubicBezTo>
                  <a:cubicBezTo>
                    <a:pt x="130" y="10"/>
                    <a:pt x="131" y="11"/>
                    <a:pt x="132" y="11"/>
                  </a:cubicBezTo>
                  <a:cubicBezTo>
                    <a:pt x="135" y="13"/>
                    <a:pt x="137" y="14"/>
                    <a:pt x="140" y="16"/>
                  </a:cubicBezTo>
                  <a:cubicBezTo>
                    <a:pt x="140" y="17"/>
                    <a:pt x="140" y="18"/>
                    <a:pt x="141" y="18"/>
                  </a:cubicBezTo>
                  <a:cubicBezTo>
                    <a:pt x="141" y="19"/>
                    <a:pt x="142" y="20"/>
                    <a:pt x="143" y="21"/>
                  </a:cubicBezTo>
                  <a:cubicBezTo>
                    <a:pt x="144" y="22"/>
                    <a:pt x="145" y="23"/>
                    <a:pt x="146" y="24"/>
                  </a:cubicBezTo>
                  <a:cubicBezTo>
                    <a:pt x="150" y="27"/>
                    <a:pt x="153" y="31"/>
                    <a:pt x="157" y="34"/>
                  </a:cubicBezTo>
                  <a:cubicBezTo>
                    <a:pt x="164" y="40"/>
                    <a:pt x="172" y="46"/>
                    <a:pt x="179" y="52"/>
                  </a:cubicBezTo>
                  <a:cubicBezTo>
                    <a:pt x="181" y="54"/>
                    <a:pt x="184" y="57"/>
                    <a:pt x="186" y="59"/>
                  </a:cubicBezTo>
                  <a:cubicBezTo>
                    <a:pt x="189" y="62"/>
                    <a:pt x="192" y="64"/>
                    <a:pt x="195" y="67"/>
                  </a:cubicBezTo>
                  <a:cubicBezTo>
                    <a:pt x="196" y="69"/>
                    <a:pt x="198" y="70"/>
                    <a:pt x="199" y="72"/>
                  </a:cubicBezTo>
                  <a:cubicBezTo>
                    <a:pt x="201" y="73"/>
                    <a:pt x="202" y="75"/>
                    <a:pt x="203" y="77"/>
                  </a:cubicBezTo>
                  <a:cubicBezTo>
                    <a:pt x="204" y="79"/>
                    <a:pt x="205" y="81"/>
                    <a:pt x="206" y="83"/>
                  </a:cubicBezTo>
                  <a:cubicBezTo>
                    <a:pt x="206" y="84"/>
                    <a:pt x="206" y="85"/>
                    <a:pt x="206" y="85"/>
                  </a:cubicBezTo>
                  <a:cubicBezTo>
                    <a:pt x="206" y="86"/>
                    <a:pt x="206" y="87"/>
                    <a:pt x="206" y="87"/>
                  </a:cubicBezTo>
                  <a:cubicBezTo>
                    <a:pt x="206" y="89"/>
                    <a:pt x="205" y="90"/>
                    <a:pt x="204" y="92"/>
                  </a:cubicBezTo>
                  <a:cubicBezTo>
                    <a:pt x="202" y="96"/>
                    <a:pt x="200" y="100"/>
                    <a:pt x="197" y="103"/>
                  </a:cubicBezTo>
                  <a:cubicBezTo>
                    <a:pt x="195" y="107"/>
                    <a:pt x="192" y="110"/>
                    <a:pt x="189" y="114"/>
                  </a:cubicBezTo>
                  <a:cubicBezTo>
                    <a:pt x="186" y="118"/>
                    <a:pt x="183" y="121"/>
                    <a:pt x="180" y="125"/>
                  </a:cubicBezTo>
                  <a:cubicBezTo>
                    <a:pt x="177" y="129"/>
                    <a:pt x="174" y="133"/>
                    <a:pt x="170" y="137"/>
                  </a:cubicBezTo>
                  <a:cubicBezTo>
                    <a:pt x="167" y="140"/>
                    <a:pt x="164" y="144"/>
                    <a:pt x="161" y="148"/>
                  </a:cubicBezTo>
                  <a:cubicBezTo>
                    <a:pt x="158" y="152"/>
                    <a:pt x="155" y="155"/>
                    <a:pt x="152" y="159"/>
                  </a:cubicBezTo>
                  <a:cubicBezTo>
                    <a:pt x="149" y="163"/>
                    <a:pt x="146" y="167"/>
                    <a:pt x="143" y="171"/>
                  </a:cubicBezTo>
                  <a:cubicBezTo>
                    <a:pt x="140" y="174"/>
                    <a:pt x="136" y="178"/>
                    <a:pt x="133" y="182"/>
                  </a:cubicBezTo>
                  <a:cubicBezTo>
                    <a:pt x="128" y="187"/>
                    <a:pt x="124" y="193"/>
                    <a:pt x="119" y="198"/>
                  </a:cubicBezTo>
                  <a:cubicBezTo>
                    <a:pt x="117" y="199"/>
                    <a:pt x="116" y="201"/>
                    <a:pt x="115" y="202"/>
                  </a:cubicBezTo>
                  <a:cubicBezTo>
                    <a:pt x="113" y="203"/>
                    <a:pt x="112" y="205"/>
                    <a:pt x="110" y="206"/>
                  </a:cubicBezTo>
                  <a:cubicBezTo>
                    <a:pt x="108" y="207"/>
                    <a:pt x="107" y="207"/>
                    <a:pt x="105" y="208"/>
                  </a:cubicBezTo>
                  <a:cubicBezTo>
                    <a:pt x="105" y="208"/>
                    <a:pt x="104" y="208"/>
                    <a:pt x="103" y="208"/>
                  </a:cubicBezTo>
                  <a:cubicBezTo>
                    <a:pt x="103" y="208"/>
                    <a:pt x="102" y="208"/>
                    <a:pt x="102" y="208"/>
                  </a:cubicBezTo>
                  <a:cubicBezTo>
                    <a:pt x="100" y="208"/>
                    <a:pt x="98" y="207"/>
                    <a:pt x="97" y="206"/>
                  </a:cubicBezTo>
                  <a:cubicBezTo>
                    <a:pt x="93" y="204"/>
                    <a:pt x="90" y="202"/>
                    <a:pt x="86" y="200"/>
                  </a:cubicBezTo>
                  <a:cubicBezTo>
                    <a:pt x="82" y="197"/>
                    <a:pt x="78" y="194"/>
                    <a:pt x="74" y="191"/>
                  </a:cubicBezTo>
                  <a:cubicBezTo>
                    <a:pt x="71" y="188"/>
                    <a:pt x="67" y="185"/>
                    <a:pt x="63" y="183"/>
                  </a:cubicBezTo>
                  <a:cubicBezTo>
                    <a:pt x="61" y="181"/>
                    <a:pt x="59" y="180"/>
                    <a:pt x="58" y="178"/>
                  </a:cubicBezTo>
                  <a:cubicBezTo>
                    <a:pt x="56" y="177"/>
                    <a:pt x="54" y="175"/>
                    <a:pt x="52" y="174"/>
                  </a:cubicBezTo>
                  <a:cubicBezTo>
                    <a:pt x="49" y="172"/>
                    <a:pt x="47" y="170"/>
                    <a:pt x="44" y="168"/>
                  </a:cubicBezTo>
                  <a:cubicBezTo>
                    <a:pt x="42" y="167"/>
                    <a:pt x="39" y="165"/>
                    <a:pt x="37" y="163"/>
                  </a:cubicBezTo>
                  <a:cubicBezTo>
                    <a:pt x="34" y="161"/>
                    <a:pt x="32" y="160"/>
                    <a:pt x="29" y="158"/>
                  </a:cubicBezTo>
                  <a:cubicBezTo>
                    <a:pt x="27" y="156"/>
                    <a:pt x="25" y="154"/>
                    <a:pt x="23" y="152"/>
                  </a:cubicBezTo>
                  <a:cubicBezTo>
                    <a:pt x="21" y="150"/>
                    <a:pt x="18" y="148"/>
                    <a:pt x="17" y="146"/>
                  </a:cubicBezTo>
                  <a:cubicBezTo>
                    <a:pt x="15" y="144"/>
                    <a:pt x="13" y="141"/>
                    <a:pt x="11" y="139"/>
                  </a:cubicBezTo>
                  <a:cubicBezTo>
                    <a:pt x="11" y="138"/>
                    <a:pt x="10" y="136"/>
                    <a:pt x="10" y="135"/>
                  </a:cubicBezTo>
                  <a:cubicBezTo>
                    <a:pt x="9" y="135"/>
                    <a:pt x="9" y="134"/>
                    <a:pt x="9" y="134"/>
                  </a:cubicBezTo>
                  <a:cubicBezTo>
                    <a:pt x="9" y="134"/>
                    <a:pt x="9" y="134"/>
                    <a:pt x="9" y="133"/>
                  </a:cubicBezTo>
                  <a:cubicBezTo>
                    <a:pt x="10" y="133"/>
                    <a:pt x="10" y="132"/>
                    <a:pt x="10" y="132"/>
                  </a:cubicBezTo>
                  <a:cubicBezTo>
                    <a:pt x="11" y="130"/>
                    <a:pt x="12" y="129"/>
                    <a:pt x="13" y="127"/>
                  </a:cubicBezTo>
                  <a:cubicBezTo>
                    <a:pt x="15" y="126"/>
                    <a:pt x="16" y="124"/>
                    <a:pt x="17" y="122"/>
                  </a:cubicBezTo>
                  <a:cubicBezTo>
                    <a:pt x="20" y="118"/>
                    <a:pt x="23" y="115"/>
                    <a:pt x="26" y="111"/>
                  </a:cubicBezTo>
                  <a:cubicBezTo>
                    <a:pt x="33" y="104"/>
                    <a:pt x="39" y="97"/>
                    <a:pt x="45" y="90"/>
                  </a:cubicBezTo>
                  <a:cubicBezTo>
                    <a:pt x="48" y="86"/>
                    <a:pt x="51" y="83"/>
                    <a:pt x="54" y="80"/>
                  </a:cubicBezTo>
                  <a:cubicBezTo>
                    <a:pt x="57" y="76"/>
                    <a:pt x="60" y="73"/>
                    <a:pt x="63" y="70"/>
                  </a:cubicBezTo>
                  <a:cubicBezTo>
                    <a:pt x="67" y="66"/>
                    <a:pt x="70" y="63"/>
                    <a:pt x="7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4" name="Freeform 128">
              <a:extLst>
                <a:ext uri="{FF2B5EF4-FFF2-40B4-BE49-F238E27FC236}">
                  <a16:creationId xmlns:a16="http://schemas.microsoft.com/office/drawing/2014/main" id="{19D128AB-0DCF-476F-B075-4E82B93FC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560638"/>
              <a:ext cx="160337" cy="141288"/>
            </a:xfrm>
            <a:custGeom>
              <a:avLst/>
              <a:gdLst>
                <a:gd name="T0" fmla="*/ 2 w 94"/>
                <a:gd name="T1" fmla="*/ 25 h 82"/>
                <a:gd name="T2" fmla="*/ 5 w 94"/>
                <a:gd name="T3" fmla="*/ 29 h 82"/>
                <a:gd name="T4" fmla="*/ 20 w 94"/>
                <a:gd name="T5" fmla="*/ 40 h 82"/>
                <a:gd name="T6" fmla="*/ 42 w 94"/>
                <a:gd name="T7" fmla="*/ 58 h 82"/>
                <a:gd name="T8" fmla="*/ 64 w 94"/>
                <a:gd name="T9" fmla="*/ 76 h 82"/>
                <a:gd name="T10" fmla="*/ 73 w 94"/>
                <a:gd name="T11" fmla="*/ 81 h 82"/>
                <a:gd name="T12" fmla="*/ 80 w 94"/>
                <a:gd name="T13" fmla="*/ 82 h 82"/>
                <a:gd name="T14" fmla="*/ 87 w 94"/>
                <a:gd name="T15" fmla="*/ 78 h 82"/>
                <a:gd name="T16" fmla="*/ 92 w 94"/>
                <a:gd name="T17" fmla="*/ 71 h 82"/>
                <a:gd name="T18" fmla="*/ 93 w 94"/>
                <a:gd name="T19" fmla="*/ 67 h 82"/>
                <a:gd name="T20" fmla="*/ 93 w 94"/>
                <a:gd name="T21" fmla="*/ 63 h 82"/>
                <a:gd name="T22" fmla="*/ 88 w 94"/>
                <a:gd name="T23" fmla="*/ 55 h 82"/>
                <a:gd name="T24" fmla="*/ 78 w 94"/>
                <a:gd name="T25" fmla="*/ 45 h 82"/>
                <a:gd name="T26" fmla="*/ 53 w 94"/>
                <a:gd name="T27" fmla="*/ 24 h 82"/>
                <a:gd name="T28" fmla="*/ 38 w 94"/>
                <a:gd name="T29" fmla="*/ 11 h 82"/>
                <a:gd name="T30" fmla="*/ 35 w 94"/>
                <a:gd name="T31" fmla="*/ 9 h 82"/>
                <a:gd name="T32" fmla="*/ 34 w 94"/>
                <a:gd name="T33" fmla="*/ 6 h 82"/>
                <a:gd name="T34" fmla="*/ 27 w 94"/>
                <a:gd name="T35" fmla="*/ 2 h 82"/>
                <a:gd name="T36" fmla="*/ 13 w 94"/>
                <a:gd name="T37" fmla="*/ 4 h 82"/>
                <a:gd name="T38" fmla="*/ 3 w 94"/>
                <a:gd name="T39" fmla="*/ 14 h 82"/>
                <a:gd name="T40" fmla="*/ 1 w 94"/>
                <a:gd name="T41" fmla="*/ 19 h 82"/>
                <a:gd name="T42" fmla="*/ 1 w 94"/>
                <a:gd name="T43" fmla="*/ 24 h 82"/>
                <a:gd name="T44" fmla="*/ 84 w 94"/>
                <a:gd name="T45" fmla="*/ 67 h 82"/>
                <a:gd name="T46" fmla="*/ 13 w 94"/>
                <a:gd name="T47" fmla="*/ 17 h 82"/>
                <a:gd name="T48" fmla="*/ 21 w 94"/>
                <a:gd name="T49" fmla="*/ 10 h 82"/>
                <a:gd name="T50" fmla="*/ 23 w 94"/>
                <a:gd name="T51" fmla="*/ 10 h 82"/>
                <a:gd name="T52" fmla="*/ 26 w 94"/>
                <a:gd name="T53" fmla="*/ 12 h 82"/>
                <a:gd name="T54" fmla="*/ 28 w 94"/>
                <a:gd name="T55" fmla="*/ 15 h 82"/>
                <a:gd name="T56" fmla="*/ 29 w 94"/>
                <a:gd name="T57" fmla="*/ 16 h 82"/>
                <a:gd name="T58" fmla="*/ 34 w 94"/>
                <a:gd name="T59" fmla="*/ 20 h 82"/>
                <a:gd name="T60" fmla="*/ 46 w 94"/>
                <a:gd name="T61" fmla="*/ 30 h 82"/>
                <a:gd name="T62" fmla="*/ 65 w 94"/>
                <a:gd name="T63" fmla="*/ 46 h 82"/>
                <a:gd name="T64" fmla="*/ 79 w 94"/>
                <a:gd name="T65" fmla="*/ 58 h 82"/>
                <a:gd name="T66" fmla="*/ 84 w 94"/>
                <a:gd name="T67" fmla="*/ 66 h 82"/>
                <a:gd name="T68" fmla="*/ 83 w 94"/>
                <a:gd name="T69" fmla="*/ 68 h 82"/>
                <a:gd name="T70" fmla="*/ 79 w 94"/>
                <a:gd name="T71" fmla="*/ 72 h 82"/>
                <a:gd name="T72" fmla="*/ 77 w 94"/>
                <a:gd name="T73" fmla="*/ 73 h 82"/>
                <a:gd name="T74" fmla="*/ 74 w 94"/>
                <a:gd name="T75" fmla="*/ 72 h 82"/>
                <a:gd name="T76" fmla="*/ 70 w 94"/>
                <a:gd name="T77" fmla="*/ 69 h 82"/>
                <a:gd name="T78" fmla="*/ 64 w 94"/>
                <a:gd name="T79" fmla="*/ 64 h 82"/>
                <a:gd name="T80" fmla="*/ 53 w 94"/>
                <a:gd name="T81" fmla="*/ 55 h 82"/>
                <a:gd name="T82" fmla="*/ 31 w 94"/>
                <a:gd name="T83" fmla="*/ 37 h 82"/>
                <a:gd name="T84" fmla="*/ 12 w 94"/>
                <a:gd name="T85" fmla="*/ 23 h 82"/>
                <a:gd name="T86" fmla="*/ 13 w 94"/>
                <a:gd name="T8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1" y="24"/>
                  </a:moveTo>
                  <a:cubicBezTo>
                    <a:pt x="1" y="24"/>
                    <a:pt x="2" y="25"/>
                    <a:pt x="2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8" y="31"/>
                    <a:pt x="9" y="32"/>
                  </a:cubicBezTo>
                  <a:cubicBezTo>
                    <a:pt x="12" y="35"/>
                    <a:pt x="16" y="38"/>
                    <a:pt x="20" y="40"/>
                  </a:cubicBezTo>
                  <a:cubicBezTo>
                    <a:pt x="23" y="43"/>
                    <a:pt x="27" y="46"/>
                    <a:pt x="31" y="49"/>
                  </a:cubicBezTo>
                  <a:cubicBezTo>
                    <a:pt x="35" y="52"/>
                    <a:pt x="39" y="55"/>
                    <a:pt x="42" y="58"/>
                  </a:cubicBezTo>
                  <a:cubicBezTo>
                    <a:pt x="46" y="61"/>
                    <a:pt x="49" y="64"/>
                    <a:pt x="53" y="67"/>
                  </a:cubicBezTo>
                  <a:cubicBezTo>
                    <a:pt x="57" y="69"/>
                    <a:pt x="60" y="72"/>
                    <a:pt x="64" y="76"/>
                  </a:cubicBezTo>
                  <a:cubicBezTo>
                    <a:pt x="65" y="77"/>
                    <a:pt x="67" y="79"/>
                    <a:pt x="69" y="80"/>
                  </a:cubicBezTo>
                  <a:cubicBezTo>
                    <a:pt x="70" y="80"/>
                    <a:pt x="71" y="81"/>
                    <a:pt x="73" y="81"/>
                  </a:cubicBezTo>
                  <a:cubicBezTo>
                    <a:pt x="74" y="82"/>
                    <a:pt x="76" y="82"/>
                    <a:pt x="78" y="82"/>
                  </a:cubicBezTo>
                  <a:cubicBezTo>
                    <a:pt x="79" y="82"/>
                    <a:pt x="79" y="82"/>
                    <a:pt x="80" y="82"/>
                  </a:cubicBezTo>
                  <a:cubicBezTo>
                    <a:pt x="81" y="81"/>
                    <a:pt x="82" y="81"/>
                    <a:pt x="83" y="81"/>
                  </a:cubicBezTo>
                  <a:cubicBezTo>
                    <a:pt x="84" y="80"/>
                    <a:pt x="86" y="79"/>
                    <a:pt x="87" y="78"/>
                  </a:cubicBezTo>
                  <a:cubicBezTo>
                    <a:pt x="88" y="76"/>
                    <a:pt x="90" y="74"/>
                    <a:pt x="91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70"/>
                    <a:pt x="93" y="70"/>
                    <a:pt x="93" y="69"/>
                  </a:cubicBezTo>
                  <a:cubicBezTo>
                    <a:pt x="93" y="69"/>
                    <a:pt x="93" y="68"/>
                    <a:pt x="93" y="67"/>
                  </a:cubicBezTo>
                  <a:cubicBezTo>
                    <a:pt x="94" y="67"/>
                    <a:pt x="93" y="66"/>
                    <a:pt x="93" y="65"/>
                  </a:cubicBezTo>
                  <a:cubicBezTo>
                    <a:pt x="93" y="65"/>
                    <a:pt x="93" y="64"/>
                    <a:pt x="93" y="63"/>
                  </a:cubicBezTo>
                  <a:cubicBezTo>
                    <a:pt x="93" y="62"/>
                    <a:pt x="92" y="62"/>
                    <a:pt x="92" y="61"/>
                  </a:cubicBezTo>
                  <a:cubicBezTo>
                    <a:pt x="91" y="59"/>
                    <a:pt x="90" y="57"/>
                    <a:pt x="88" y="55"/>
                  </a:cubicBezTo>
                  <a:cubicBezTo>
                    <a:pt x="87" y="53"/>
                    <a:pt x="85" y="52"/>
                    <a:pt x="84" y="50"/>
                  </a:cubicBezTo>
                  <a:cubicBezTo>
                    <a:pt x="82" y="48"/>
                    <a:pt x="80" y="46"/>
                    <a:pt x="78" y="45"/>
                  </a:cubicBezTo>
                  <a:cubicBezTo>
                    <a:pt x="71" y="38"/>
                    <a:pt x="63" y="33"/>
                    <a:pt x="56" y="26"/>
                  </a:cubicBezTo>
                  <a:cubicBezTo>
                    <a:pt x="55" y="25"/>
                    <a:pt x="54" y="25"/>
                    <a:pt x="53" y="24"/>
                  </a:cubicBezTo>
                  <a:cubicBezTo>
                    <a:pt x="51" y="22"/>
                    <a:pt x="48" y="19"/>
                    <a:pt x="46" y="17"/>
                  </a:cubicBezTo>
                  <a:cubicBezTo>
                    <a:pt x="43" y="15"/>
                    <a:pt x="41" y="13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6" y="9"/>
                    <a:pt x="35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30" y="3"/>
                    <a:pt x="28" y="3"/>
                    <a:pt x="27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7" y="1"/>
                    <a:pt x="15" y="3"/>
                    <a:pt x="13" y="4"/>
                  </a:cubicBezTo>
                  <a:cubicBezTo>
                    <a:pt x="11" y="5"/>
                    <a:pt x="10" y="7"/>
                    <a:pt x="8" y="8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2" y="15"/>
                    <a:pt x="2" y="16"/>
                    <a:pt x="1" y="17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2"/>
                    <a:pt x="20" y="11"/>
                  </a:cubicBezTo>
                  <a:cubicBezTo>
                    <a:pt x="20" y="11"/>
                    <a:pt x="20" y="10"/>
                    <a:pt x="21" y="10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4"/>
                    <a:pt x="28" y="14"/>
                    <a:pt x="28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8"/>
                  </a:cubicBezTo>
                  <a:cubicBezTo>
                    <a:pt x="33" y="19"/>
                    <a:pt x="33" y="19"/>
                    <a:pt x="34" y="20"/>
                  </a:cubicBezTo>
                  <a:cubicBezTo>
                    <a:pt x="37" y="22"/>
                    <a:pt x="40" y="25"/>
                    <a:pt x="43" y="27"/>
                  </a:cubicBezTo>
                  <a:cubicBezTo>
                    <a:pt x="44" y="28"/>
                    <a:pt x="45" y="29"/>
                    <a:pt x="46" y="30"/>
                  </a:cubicBezTo>
                  <a:cubicBezTo>
                    <a:pt x="49" y="32"/>
                    <a:pt x="51" y="34"/>
                    <a:pt x="54" y="36"/>
                  </a:cubicBezTo>
                  <a:cubicBezTo>
                    <a:pt x="57" y="39"/>
                    <a:pt x="61" y="42"/>
                    <a:pt x="65" y="46"/>
                  </a:cubicBezTo>
                  <a:cubicBezTo>
                    <a:pt x="68" y="48"/>
                    <a:pt x="71" y="51"/>
                    <a:pt x="73" y="53"/>
                  </a:cubicBezTo>
                  <a:cubicBezTo>
                    <a:pt x="75" y="55"/>
                    <a:pt x="77" y="57"/>
                    <a:pt x="79" y="58"/>
                  </a:cubicBezTo>
                  <a:cubicBezTo>
                    <a:pt x="80" y="60"/>
                    <a:pt x="82" y="61"/>
                    <a:pt x="83" y="63"/>
                  </a:cubicBezTo>
                  <a:cubicBezTo>
                    <a:pt x="83" y="64"/>
                    <a:pt x="84" y="65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7"/>
                    <a:pt x="83" y="67"/>
                    <a:pt x="83" y="68"/>
                  </a:cubicBezTo>
                  <a:cubicBezTo>
                    <a:pt x="82" y="69"/>
                    <a:pt x="81" y="70"/>
                    <a:pt x="80" y="71"/>
                  </a:cubicBezTo>
                  <a:cubicBezTo>
                    <a:pt x="80" y="71"/>
                    <a:pt x="79" y="72"/>
                    <a:pt x="79" y="72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3"/>
                    <a:pt x="77" y="73"/>
                    <a:pt x="77" y="73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6" y="72"/>
                    <a:pt x="75" y="72"/>
                    <a:pt x="74" y="72"/>
                  </a:cubicBezTo>
                  <a:cubicBezTo>
                    <a:pt x="73" y="71"/>
                    <a:pt x="73" y="71"/>
                    <a:pt x="72" y="70"/>
                  </a:cubicBezTo>
                  <a:cubicBezTo>
                    <a:pt x="71" y="70"/>
                    <a:pt x="71" y="69"/>
                    <a:pt x="70" y="69"/>
                  </a:cubicBezTo>
                  <a:cubicBezTo>
                    <a:pt x="70" y="69"/>
                    <a:pt x="70" y="68"/>
                    <a:pt x="69" y="68"/>
                  </a:cubicBezTo>
                  <a:cubicBezTo>
                    <a:pt x="68" y="67"/>
                    <a:pt x="66" y="65"/>
                    <a:pt x="64" y="64"/>
                  </a:cubicBezTo>
                  <a:cubicBezTo>
                    <a:pt x="62" y="62"/>
                    <a:pt x="61" y="61"/>
                    <a:pt x="59" y="59"/>
                  </a:cubicBezTo>
                  <a:cubicBezTo>
                    <a:pt x="57" y="58"/>
                    <a:pt x="55" y="56"/>
                    <a:pt x="53" y="55"/>
                  </a:cubicBezTo>
                  <a:cubicBezTo>
                    <a:pt x="50" y="52"/>
                    <a:pt x="46" y="49"/>
                    <a:pt x="43" y="46"/>
                  </a:cubicBezTo>
                  <a:cubicBezTo>
                    <a:pt x="39" y="43"/>
                    <a:pt x="35" y="40"/>
                    <a:pt x="31" y="37"/>
                  </a:cubicBezTo>
                  <a:cubicBezTo>
                    <a:pt x="28" y="35"/>
                    <a:pt x="25" y="32"/>
                    <a:pt x="21" y="30"/>
                  </a:cubicBezTo>
                  <a:cubicBezTo>
                    <a:pt x="18" y="28"/>
                    <a:pt x="15" y="25"/>
                    <a:pt x="12" y="23"/>
                  </a:cubicBezTo>
                  <a:cubicBezTo>
                    <a:pt x="12" y="22"/>
                    <a:pt x="11" y="21"/>
                    <a:pt x="10" y="20"/>
                  </a:cubicBezTo>
                  <a:cubicBezTo>
                    <a:pt x="11" y="19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5" name="Freeform 129">
              <a:extLst>
                <a:ext uri="{FF2B5EF4-FFF2-40B4-BE49-F238E27FC236}">
                  <a16:creationId xmlns:a16="http://schemas.microsoft.com/office/drawing/2014/main" id="{704385A8-9E19-47FE-9E05-6E3C65DC1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2620963"/>
              <a:ext cx="55562" cy="55563"/>
            </a:xfrm>
            <a:custGeom>
              <a:avLst/>
              <a:gdLst>
                <a:gd name="T0" fmla="*/ 11 w 32"/>
                <a:gd name="T1" fmla="*/ 32 h 33"/>
                <a:gd name="T2" fmla="*/ 13 w 32"/>
                <a:gd name="T3" fmla="*/ 33 h 33"/>
                <a:gd name="T4" fmla="*/ 16 w 32"/>
                <a:gd name="T5" fmla="*/ 33 h 33"/>
                <a:gd name="T6" fmla="*/ 19 w 32"/>
                <a:gd name="T7" fmla="*/ 32 h 33"/>
                <a:gd name="T8" fmla="*/ 23 w 32"/>
                <a:gd name="T9" fmla="*/ 29 h 33"/>
                <a:gd name="T10" fmla="*/ 27 w 32"/>
                <a:gd name="T11" fmla="*/ 24 h 33"/>
                <a:gd name="T12" fmla="*/ 30 w 32"/>
                <a:gd name="T13" fmla="*/ 12 h 33"/>
                <a:gd name="T14" fmla="*/ 27 w 32"/>
                <a:gd name="T15" fmla="*/ 8 h 33"/>
                <a:gd name="T16" fmla="*/ 24 w 32"/>
                <a:gd name="T17" fmla="*/ 6 h 33"/>
                <a:gd name="T18" fmla="*/ 18 w 32"/>
                <a:gd name="T19" fmla="*/ 2 h 33"/>
                <a:gd name="T20" fmla="*/ 12 w 32"/>
                <a:gd name="T21" fmla="*/ 2 h 33"/>
                <a:gd name="T22" fmla="*/ 11 w 32"/>
                <a:gd name="T23" fmla="*/ 2 h 33"/>
                <a:gd name="T24" fmla="*/ 8 w 32"/>
                <a:gd name="T25" fmla="*/ 5 h 33"/>
                <a:gd name="T26" fmla="*/ 6 w 32"/>
                <a:gd name="T27" fmla="*/ 8 h 33"/>
                <a:gd name="T28" fmla="*/ 3 w 32"/>
                <a:gd name="T29" fmla="*/ 11 h 33"/>
                <a:gd name="T30" fmla="*/ 0 w 32"/>
                <a:gd name="T31" fmla="*/ 18 h 33"/>
                <a:gd name="T32" fmla="*/ 3 w 32"/>
                <a:gd name="T33" fmla="*/ 27 h 33"/>
                <a:gd name="T34" fmla="*/ 11 w 32"/>
                <a:gd name="T35" fmla="*/ 32 h 33"/>
                <a:gd name="T36" fmla="*/ 14 w 32"/>
                <a:gd name="T37" fmla="*/ 23 h 33"/>
                <a:gd name="T38" fmla="*/ 14 w 32"/>
                <a:gd name="T39" fmla="*/ 23 h 33"/>
                <a:gd name="T40" fmla="*/ 14 w 32"/>
                <a:gd name="T41" fmla="*/ 23 h 33"/>
                <a:gd name="T42" fmla="*/ 14 w 32"/>
                <a:gd name="T43" fmla="*/ 23 h 33"/>
                <a:gd name="T44" fmla="*/ 14 w 32"/>
                <a:gd name="T45" fmla="*/ 23 h 33"/>
                <a:gd name="T46" fmla="*/ 14 w 32"/>
                <a:gd name="T47" fmla="*/ 23 h 33"/>
                <a:gd name="T48" fmla="*/ 15 w 32"/>
                <a:gd name="T49" fmla="*/ 23 h 33"/>
                <a:gd name="T50" fmla="*/ 14 w 32"/>
                <a:gd name="T51" fmla="*/ 23 h 33"/>
                <a:gd name="T52" fmla="*/ 10 w 32"/>
                <a:gd name="T53" fmla="*/ 19 h 33"/>
                <a:gd name="T54" fmla="*/ 11 w 32"/>
                <a:gd name="T55" fmla="*/ 17 h 33"/>
                <a:gd name="T56" fmla="*/ 12 w 32"/>
                <a:gd name="T57" fmla="*/ 15 h 33"/>
                <a:gd name="T58" fmla="*/ 13 w 32"/>
                <a:gd name="T59" fmla="*/ 13 h 33"/>
                <a:gd name="T60" fmla="*/ 15 w 32"/>
                <a:gd name="T61" fmla="*/ 11 h 33"/>
                <a:gd name="T62" fmla="*/ 17 w 32"/>
                <a:gd name="T63" fmla="*/ 13 h 33"/>
                <a:gd name="T64" fmla="*/ 21 w 32"/>
                <a:gd name="T65" fmla="*/ 16 h 33"/>
                <a:gd name="T66" fmla="*/ 21 w 32"/>
                <a:gd name="T67" fmla="*/ 16 h 33"/>
                <a:gd name="T68" fmla="*/ 21 w 32"/>
                <a:gd name="T69" fmla="*/ 17 h 33"/>
                <a:gd name="T70" fmla="*/ 19 w 32"/>
                <a:gd name="T71" fmla="*/ 20 h 33"/>
                <a:gd name="T72" fmla="*/ 15 w 32"/>
                <a:gd name="T73" fmla="*/ 23 h 33"/>
                <a:gd name="T74" fmla="*/ 15 w 32"/>
                <a:gd name="T75" fmla="*/ 23 h 33"/>
                <a:gd name="T76" fmla="*/ 14 w 32"/>
                <a:gd name="T77" fmla="*/ 23 h 33"/>
                <a:gd name="T78" fmla="*/ 14 w 32"/>
                <a:gd name="T79" fmla="*/ 23 h 33"/>
                <a:gd name="T80" fmla="*/ 11 w 32"/>
                <a:gd name="T81" fmla="*/ 21 h 33"/>
                <a:gd name="T82" fmla="*/ 10 w 32"/>
                <a:gd name="T83" fmla="*/ 20 h 33"/>
                <a:gd name="T84" fmla="*/ 10 w 32"/>
                <a:gd name="T85" fmla="*/ 20 h 33"/>
                <a:gd name="T86" fmla="*/ 10 w 32"/>
                <a:gd name="T8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3">
                  <a:moveTo>
                    <a:pt x="11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2" y="30"/>
                    <a:pt x="23" y="29"/>
                  </a:cubicBezTo>
                  <a:cubicBezTo>
                    <a:pt x="24" y="28"/>
                    <a:pt x="26" y="26"/>
                    <a:pt x="27" y="24"/>
                  </a:cubicBezTo>
                  <a:cubicBezTo>
                    <a:pt x="30" y="21"/>
                    <a:pt x="32" y="16"/>
                    <a:pt x="30" y="12"/>
                  </a:cubicBezTo>
                  <a:cubicBezTo>
                    <a:pt x="29" y="11"/>
                    <a:pt x="28" y="9"/>
                    <a:pt x="27" y="8"/>
                  </a:cubicBezTo>
                  <a:cubicBezTo>
                    <a:pt x="26" y="8"/>
                    <a:pt x="25" y="7"/>
                    <a:pt x="24" y="6"/>
                  </a:cubicBezTo>
                  <a:cubicBezTo>
                    <a:pt x="22" y="5"/>
                    <a:pt x="20" y="3"/>
                    <a:pt x="18" y="2"/>
                  </a:cubicBezTo>
                  <a:cubicBezTo>
                    <a:pt x="16" y="0"/>
                    <a:pt x="14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1" y="16"/>
                    <a:pt x="0" y="18"/>
                  </a:cubicBezTo>
                  <a:cubicBezTo>
                    <a:pt x="0" y="21"/>
                    <a:pt x="1" y="24"/>
                    <a:pt x="3" y="27"/>
                  </a:cubicBezTo>
                  <a:cubicBezTo>
                    <a:pt x="5" y="29"/>
                    <a:pt x="8" y="31"/>
                    <a:pt x="11" y="3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0" y="19"/>
                  </a:moveTo>
                  <a:cubicBezTo>
                    <a:pt x="10" y="18"/>
                    <a:pt x="10" y="18"/>
                    <a:pt x="11" y="17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2" y="14"/>
                    <a:pt x="13" y="14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1"/>
                    <a:pt x="16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2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6" name="Freeform 130">
              <a:extLst>
                <a:ext uri="{FF2B5EF4-FFF2-40B4-BE49-F238E27FC236}">
                  <a16:creationId xmlns:a16="http://schemas.microsoft.com/office/drawing/2014/main" id="{00ABFC32-A217-4A6B-94A1-D0B49833E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3300" y="2655888"/>
              <a:ext cx="55562" cy="55563"/>
            </a:xfrm>
            <a:custGeom>
              <a:avLst/>
              <a:gdLst>
                <a:gd name="T0" fmla="*/ 5 w 32"/>
                <a:gd name="T1" fmla="*/ 26 h 32"/>
                <a:gd name="T2" fmla="*/ 8 w 32"/>
                <a:gd name="T3" fmla="*/ 28 h 32"/>
                <a:gd name="T4" fmla="*/ 14 w 32"/>
                <a:gd name="T5" fmla="*/ 31 h 32"/>
                <a:gd name="T6" fmla="*/ 19 w 32"/>
                <a:gd name="T7" fmla="*/ 31 h 32"/>
                <a:gd name="T8" fmla="*/ 23 w 32"/>
                <a:gd name="T9" fmla="*/ 29 h 32"/>
                <a:gd name="T10" fmla="*/ 25 w 32"/>
                <a:gd name="T11" fmla="*/ 28 h 32"/>
                <a:gd name="T12" fmla="*/ 29 w 32"/>
                <a:gd name="T13" fmla="*/ 23 h 32"/>
                <a:gd name="T14" fmla="*/ 32 w 32"/>
                <a:gd name="T15" fmla="*/ 14 h 32"/>
                <a:gd name="T16" fmla="*/ 31 w 32"/>
                <a:gd name="T17" fmla="*/ 10 h 32"/>
                <a:gd name="T18" fmla="*/ 29 w 32"/>
                <a:gd name="T19" fmla="*/ 7 h 32"/>
                <a:gd name="T20" fmla="*/ 27 w 32"/>
                <a:gd name="T21" fmla="*/ 5 h 32"/>
                <a:gd name="T22" fmla="*/ 27 w 32"/>
                <a:gd name="T23" fmla="*/ 5 h 32"/>
                <a:gd name="T24" fmla="*/ 27 w 32"/>
                <a:gd name="T25" fmla="*/ 5 h 32"/>
                <a:gd name="T26" fmla="*/ 25 w 32"/>
                <a:gd name="T27" fmla="*/ 3 h 32"/>
                <a:gd name="T28" fmla="*/ 24 w 32"/>
                <a:gd name="T29" fmla="*/ 2 h 32"/>
                <a:gd name="T30" fmla="*/ 21 w 32"/>
                <a:gd name="T31" fmla="*/ 1 h 32"/>
                <a:gd name="T32" fmla="*/ 19 w 32"/>
                <a:gd name="T33" fmla="*/ 0 h 32"/>
                <a:gd name="T34" fmla="*/ 16 w 32"/>
                <a:gd name="T35" fmla="*/ 0 h 32"/>
                <a:gd name="T36" fmla="*/ 13 w 32"/>
                <a:gd name="T37" fmla="*/ 1 h 32"/>
                <a:gd name="T38" fmla="*/ 9 w 32"/>
                <a:gd name="T39" fmla="*/ 3 h 32"/>
                <a:gd name="T40" fmla="*/ 4 w 32"/>
                <a:gd name="T41" fmla="*/ 9 h 32"/>
                <a:gd name="T42" fmla="*/ 1 w 32"/>
                <a:gd name="T43" fmla="*/ 13 h 32"/>
                <a:gd name="T44" fmla="*/ 1 w 32"/>
                <a:gd name="T45" fmla="*/ 15 h 32"/>
                <a:gd name="T46" fmla="*/ 1 w 32"/>
                <a:gd name="T47" fmla="*/ 20 h 32"/>
                <a:gd name="T48" fmla="*/ 5 w 32"/>
                <a:gd name="T49" fmla="*/ 26 h 32"/>
                <a:gd name="T50" fmla="*/ 17 w 32"/>
                <a:gd name="T51" fmla="*/ 22 h 32"/>
                <a:gd name="T52" fmla="*/ 17 w 32"/>
                <a:gd name="T53" fmla="*/ 22 h 32"/>
                <a:gd name="T54" fmla="*/ 17 w 32"/>
                <a:gd name="T55" fmla="*/ 22 h 32"/>
                <a:gd name="T56" fmla="*/ 19 w 32"/>
                <a:gd name="T57" fmla="*/ 10 h 32"/>
                <a:gd name="T58" fmla="*/ 19 w 32"/>
                <a:gd name="T59" fmla="*/ 10 h 32"/>
                <a:gd name="T60" fmla="*/ 18 w 32"/>
                <a:gd name="T61" fmla="*/ 10 h 32"/>
                <a:gd name="T62" fmla="*/ 19 w 32"/>
                <a:gd name="T63" fmla="*/ 10 h 32"/>
                <a:gd name="T64" fmla="*/ 13 w 32"/>
                <a:gd name="T65" fmla="*/ 13 h 32"/>
                <a:gd name="T66" fmla="*/ 14 w 32"/>
                <a:gd name="T67" fmla="*/ 11 h 32"/>
                <a:gd name="T68" fmla="*/ 16 w 32"/>
                <a:gd name="T69" fmla="*/ 10 h 32"/>
                <a:gd name="T70" fmla="*/ 17 w 32"/>
                <a:gd name="T71" fmla="*/ 9 h 32"/>
                <a:gd name="T72" fmla="*/ 17 w 32"/>
                <a:gd name="T73" fmla="*/ 9 h 32"/>
                <a:gd name="T74" fmla="*/ 18 w 32"/>
                <a:gd name="T75" fmla="*/ 9 h 32"/>
                <a:gd name="T76" fmla="*/ 18 w 32"/>
                <a:gd name="T77" fmla="*/ 10 h 32"/>
                <a:gd name="T78" fmla="*/ 19 w 32"/>
                <a:gd name="T79" fmla="*/ 10 h 32"/>
                <a:gd name="T80" fmla="*/ 20 w 32"/>
                <a:gd name="T81" fmla="*/ 11 h 32"/>
                <a:gd name="T82" fmla="*/ 22 w 32"/>
                <a:gd name="T83" fmla="*/ 13 h 32"/>
                <a:gd name="T84" fmla="*/ 22 w 32"/>
                <a:gd name="T85" fmla="*/ 13 h 32"/>
                <a:gd name="T86" fmla="*/ 22 w 32"/>
                <a:gd name="T87" fmla="*/ 13 h 32"/>
                <a:gd name="T88" fmla="*/ 22 w 32"/>
                <a:gd name="T89" fmla="*/ 15 h 32"/>
                <a:gd name="T90" fmla="*/ 23 w 32"/>
                <a:gd name="T91" fmla="*/ 15 h 32"/>
                <a:gd name="T92" fmla="*/ 23 w 32"/>
                <a:gd name="T93" fmla="*/ 15 h 32"/>
                <a:gd name="T94" fmla="*/ 22 w 32"/>
                <a:gd name="T95" fmla="*/ 17 h 32"/>
                <a:gd name="T96" fmla="*/ 20 w 32"/>
                <a:gd name="T97" fmla="*/ 20 h 32"/>
                <a:gd name="T98" fmla="*/ 18 w 32"/>
                <a:gd name="T99" fmla="*/ 22 h 32"/>
                <a:gd name="T100" fmla="*/ 14 w 32"/>
                <a:gd name="T101" fmla="*/ 20 h 32"/>
                <a:gd name="T102" fmla="*/ 11 w 32"/>
                <a:gd name="T103" fmla="*/ 18 h 32"/>
                <a:gd name="T104" fmla="*/ 10 w 32"/>
                <a:gd name="T105" fmla="*/ 18 h 32"/>
                <a:gd name="T106" fmla="*/ 10 w 32"/>
                <a:gd name="T107" fmla="*/ 17 h 32"/>
                <a:gd name="T108" fmla="*/ 10 w 32"/>
                <a:gd name="T109" fmla="*/ 16 h 32"/>
                <a:gd name="T110" fmla="*/ 13 w 32"/>
                <a:gd name="T111" fmla="*/ 13 h 32"/>
                <a:gd name="T112" fmla="*/ 10 w 32"/>
                <a:gd name="T113" fmla="*/ 16 h 32"/>
                <a:gd name="T114" fmla="*/ 10 w 32"/>
                <a:gd name="T115" fmla="*/ 17 h 32"/>
                <a:gd name="T116" fmla="*/ 10 w 32"/>
                <a:gd name="T117" fmla="*/ 17 h 32"/>
                <a:gd name="T118" fmla="*/ 10 w 32"/>
                <a:gd name="T1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32">
                  <a:moveTo>
                    <a:pt x="5" y="26"/>
                  </a:moveTo>
                  <a:cubicBezTo>
                    <a:pt x="6" y="27"/>
                    <a:pt x="7" y="27"/>
                    <a:pt x="8" y="28"/>
                  </a:cubicBezTo>
                  <a:cubicBezTo>
                    <a:pt x="10" y="29"/>
                    <a:pt x="12" y="30"/>
                    <a:pt x="14" y="31"/>
                  </a:cubicBezTo>
                  <a:cubicBezTo>
                    <a:pt x="16" y="31"/>
                    <a:pt x="18" y="32"/>
                    <a:pt x="19" y="31"/>
                  </a:cubicBezTo>
                  <a:cubicBezTo>
                    <a:pt x="21" y="31"/>
                    <a:pt x="22" y="30"/>
                    <a:pt x="23" y="29"/>
                  </a:cubicBezTo>
                  <a:cubicBezTo>
                    <a:pt x="24" y="29"/>
                    <a:pt x="24" y="29"/>
                    <a:pt x="25" y="28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3"/>
                    <a:pt x="31" y="11"/>
                    <a:pt x="31" y="10"/>
                  </a:cubicBezTo>
                  <a:cubicBezTo>
                    <a:pt x="30" y="9"/>
                    <a:pt x="30" y="8"/>
                    <a:pt x="29" y="7"/>
                  </a:cubicBezTo>
                  <a:cubicBezTo>
                    <a:pt x="28" y="6"/>
                    <a:pt x="28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4" y="2"/>
                    <a:pt x="24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0" y="2"/>
                    <a:pt x="9" y="3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3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2"/>
                    <a:pt x="3" y="24"/>
                    <a:pt x="5" y="26"/>
                  </a:cubicBezTo>
                  <a:close/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4" y="12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20" y="11"/>
                  </a:cubicBezTo>
                  <a:cubicBezTo>
                    <a:pt x="20" y="12"/>
                    <a:pt x="21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1" y="18"/>
                    <a:pt x="20" y="19"/>
                    <a:pt x="20" y="20"/>
                  </a:cubicBezTo>
                  <a:cubicBezTo>
                    <a:pt x="19" y="21"/>
                    <a:pt x="18" y="22"/>
                    <a:pt x="18" y="22"/>
                  </a:cubicBezTo>
                  <a:cubicBezTo>
                    <a:pt x="16" y="22"/>
                    <a:pt x="15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2" y="14"/>
                    <a:pt x="13" y="13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7" name="Freeform 131">
              <a:extLst>
                <a:ext uri="{FF2B5EF4-FFF2-40B4-BE49-F238E27FC236}">
                  <a16:creationId xmlns:a16="http://schemas.microsoft.com/office/drawing/2014/main" id="{206DA86C-CBC9-4D9D-BEC0-D14FE056B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5688" y="2692401"/>
              <a:ext cx="52387" cy="53975"/>
            </a:xfrm>
            <a:custGeom>
              <a:avLst/>
              <a:gdLst>
                <a:gd name="T0" fmla="*/ 29 w 31"/>
                <a:gd name="T1" fmla="*/ 8 h 31"/>
                <a:gd name="T2" fmla="*/ 28 w 31"/>
                <a:gd name="T3" fmla="*/ 7 h 31"/>
                <a:gd name="T4" fmla="*/ 27 w 31"/>
                <a:gd name="T5" fmla="*/ 5 h 31"/>
                <a:gd name="T6" fmla="*/ 26 w 31"/>
                <a:gd name="T7" fmla="*/ 5 h 31"/>
                <a:gd name="T8" fmla="*/ 23 w 31"/>
                <a:gd name="T9" fmla="*/ 3 h 31"/>
                <a:gd name="T10" fmla="*/ 19 w 31"/>
                <a:gd name="T11" fmla="*/ 1 h 31"/>
                <a:gd name="T12" fmla="*/ 15 w 31"/>
                <a:gd name="T13" fmla="*/ 1 h 31"/>
                <a:gd name="T14" fmla="*/ 11 w 31"/>
                <a:gd name="T15" fmla="*/ 1 h 31"/>
                <a:gd name="T16" fmla="*/ 6 w 31"/>
                <a:gd name="T17" fmla="*/ 5 h 31"/>
                <a:gd name="T18" fmla="*/ 3 w 31"/>
                <a:gd name="T19" fmla="*/ 8 h 31"/>
                <a:gd name="T20" fmla="*/ 1 w 31"/>
                <a:gd name="T21" fmla="*/ 10 h 31"/>
                <a:gd name="T22" fmla="*/ 0 w 31"/>
                <a:gd name="T23" fmla="*/ 12 h 31"/>
                <a:gd name="T24" fmla="*/ 0 w 31"/>
                <a:gd name="T25" fmla="*/ 15 h 31"/>
                <a:gd name="T26" fmla="*/ 2 w 31"/>
                <a:gd name="T27" fmla="*/ 21 h 31"/>
                <a:gd name="T28" fmla="*/ 8 w 31"/>
                <a:gd name="T29" fmla="*/ 28 h 31"/>
                <a:gd name="T30" fmla="*/ 11 w 31"/>
                <a:gd name="T31" fmla="*/ 30 h 31"/>
                <a:gd name="T32" fmla="*/ 15 w 31"/>
                <a:gd name="T33" fmla="*/ 31 h 31"/>
                <a:gd name="T34" fmla="*/ 25 w 31"/>
                <a:gd name="T35" fmla="*/ 28 h 31"/>
                <a:gd name="T36" fmla="*/ 27 w 31"/>
                <a:gd name="T37" fmla="*/ 25 h 31"/>
                <a:gd name="T38" fmla="*/ 29 w 31"/>
                <a:gd name="T39" fmla="*/ 22 h 31"/>
                <a:gd name="T40" fmla="*/ 30 w 31"/>
                <a:gd name="T41" fmla="*/ 20 h 31"/>
                <a:gd name="T42" fmla="*/ 31 w 31"/>
                <a:gd name="T43" fmla="*/ 18 h 31"/>
                <a:gd name="T44" fmla="*/ 31 w 31"/>
                <a:gd name="T45" fmla="*/ 13 h 31"/>
                <a:gd name="T46" fmla="*/ 29 w 31"/>
                <a:gd name="T47" fmla="*/ 8 h 31"/>
                <a:gd name="T48" fmla="*/ 9 w 31"/>
                <a:gd name="T49" fmla="*/ 15 h 31"/>
                <a:gd name="T50" fmla="*/ 9 w 31"/>
                <a:gd name="T51" fmla="*/ 15 h 31"/>
                <a:gd name="T52" fmla="*/ 9 w 31"/>
                <a:gd name="T53" fmla="*/ 15 h 31"/>
                <a:gd name="T54" fmla="*/ 9 w 31"/>
                <a:gd name="T55" fmla="*/ 15 h 31"/>
                <a:gd name="T56" fmla="*/ 22 w 31"/>
                <a:gd name="T57" fmla="*/ 16 h 31"/>
                <a:gd name="T58" fmla="*/ 21 w 31"/>
                <a:gd name="T59" fmla="*/ 17 h 31"/>
                <a:gd name="T60" fmla="*/ 19 w 31"/>
                <a:gd name="T61" fmla="*/ 20 h 31"/>
                <a:gd name="T62" fmla="*/ 18 w 31"/>
                <a:gd name="T63" fmla="*/ 21 h 31"/>
                <a:gd name="T64" fmla="*/ 17 w 31"/>
                <a:gd name="T65" fmla="*/ 21 h 31"/>
                <a:gd name="T66" fmla="*/ 16 w 31"/>
                <a:gd name="T67" fmla="*/ 22 h 31"/>
                <a:gd name="T68" fmla="*/ 16 w 31"/>
                <a:gd name="T69" fmla="*/ 21 h 31"/>
                <a:gd name="T70" fmla="*/ 15 w 31"/>
                <a:gd name="T71" fmla="*/ 21 h 31"/>
                <a:gd name="T72" fmla="*/ 12 w 31"/>
                <a:gd name="T73" fmla="*/ 19 h 31"/>
                <a:gd name="T74" fmla="*/ 10 w 31"/>
                <a:gd name="T75" fmla="*/ 17 h 31"/>
                <a:gd name="T76" fmla="*/ 9 w 31"/>
                <a:gd name="T77" fmla="*/ 15 h 31"/>
                <a:gd name="T78" fmla="*/ 9 w 31"/>
                <a:gd name="T79" fmla="*/ 15 h 31"/>
                <a:gd name="T80" fmla="*/ 11 w 31"/>
                <a:gd name="T81" fmla="*/ 13 h 31"/>
                <a:gd name="T82" fmla="*/ 14 w 31"/>
                <a:gd name="T83" fmla="*/ 10 h 31"/>
                <a:gd name="T84" fmla="*/ 14 w 31"/>
                <a:gd name="T85" fmla="*/ 10 h 31"/>
                <a:gd name="T86" fmla="*/ 15 w 31"/>
                <a:gd name="T87" fmla="*/ 10 h 31"/>
                <a:gd name="T88" fmla="*/ 16 w 31"/>
                <a:gd name="T89" fmla="*/ 10 h 31"/>
                <a:gd name="T90" fmla="*/ 18 w 31"/>
                <a:gd name="T91" fmla="*/ 11 h 31"/>
                <a:gd name="T92" fmla="*/ 20 w 31"/>
                <a:gd name="T93" fmla="*/ 12 h 31"/>
                <a:gd name="T94" fmla="*/ 21 w 31"/>
                <a:gd name="T95" fmla="*/ 13 h 31"/>
                <a:gd name="T96" fmla="*/ 21 w 31"/>
                <a:gd name="T97" fmla="*/ 14 h 31"/>
                <a:gd name="T98" fmla="*/ 22 w 31"/>
                <a:gd name="T99" fmla="*/ 15 h 31"/>
                <a:gd name="T100" fmla="*/ 22 w 31"/>
                <a:gd name="T101" fmla="*/ 16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29" y="8"/>
                  </a:moveTo>
                  <a:cubicBezTo>
                    <a:pt x="29" y="8"/>
                    <a:pt x="28" y="7"/>
                    <a:pt x="28" y="7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2" y="2"/>
                    <a:pt x="20" y="1"/>
                    <a:pt x="19" y="1"/>
                  </a:cubicBezTo>
                  <a:cubicBezTo>
                    <a:pt x="17" y="1"/>
                    <a:pt x="16" y="0"/>
                    <a:pt x="15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4"/>
                    <a:pt x="5" y="26"/>
                    <a:pt x="8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0"/>
                    <a:pt x="14" y="31"/>
                    <a:pt x="15" y="31"/>
                  </a:cubicBezTo>
                  <a:cubicBezTo>
                    <a:pt x="18" y="31"/>
                    <a:pt x="22" y="30"/>
                    <a:pt x="25" y="28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1"/>
                    <a:pt x="30" y="10"/>
                    <a:pt x="29" y="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1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0"/>
                    <a:pt x="13" y="20"/>
                    <a:pt x="12" y="19"/>
                  </a:cubicBezTo>
                  <a:cubicBezTo>
                    <a:pt x="11" y="18"/>
                    <a:pt x="11" y="18"/>
                    <a:pt x="10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9" y="11"/>
                    <a:pt x="19" y="11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8" name="Freeform 132">
              <a:extLst>
                <a:ext uri="{FF2B5EF4-FFF2-40B4-BE49-F238E27FC236}">
                  <a16:creationId xmlns:a16="http://schemas.microsoft.com/office/drawing/2014/main" id="{20D4F5CD-D83A-4241-9273-CB6A8C5BD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3925" y="2671763"/>
              <a:ext cx="53975" cy="50800"/>
            </a:xfrm>
            <a:custGeom>
              <a:avLst/>
              <a:gdLst>
                <a:gd name="T0" fmla="*/ 0 w 32"/>
                <a:gd name="T1" fmla="*/ 18 h 29"/>
                <a:gd name="T2" fmla="*/ 1 w 32"/>
                <a:gd name="T3" fmla="*/ 20 h 29"/>
                <a:gd name="T4" fmla="*/ 2 w 32"/>
                <a:gd name="T5" fmla="*/ 23 h 29"/>
                <a:gd name="T6" fmla="*/ 8 w 32"/>
                <a:gd name="T7" fmla="*/ 26 h 29"/>
                <a:gd name="T8" fmla="*/ 11 w 32"/>
                <a:gd name="T9" fmla="*/ 28 h 29"/>
                <a:gd name="T10" fmla="*/ 12 w 32"/>
                <a:gd name="T11" fmla="*/ 28 h 29"/>
                <a:gd name="T12" fmla="*/ 15 w 32"/>
                <a:gd name="T13" fmla="*/ 29 h 29"/>
                <a:gd name="T14" fmla="*/ 17 w 32"/>
                <a:gd name="T15" fmla="*/ 29 h 29"/>
                <a:gd name="T16" fmla="*/ 20 w 32"/>
                <a:gd name="T17" fmla="*/ 28 h 29"/>
                <a:gd name="T18" fmla="*/ 24 w 32"/>
                <a:gd name="T19" fmla="*/ 26 h 29"/>
                <a:gd name="T20" fmla="*/ 26 w 32"/>
                <a:gd name="T21" fmla="*/ 24 h 29"/>
                <a:gd name="T22" fmla="*/ 29 w 32"/>
                <a:gd name="T23" fmla="*/ 21 h 29"/>
                <a:gd name="T24" fmla="*/ 31 w 32"/>
                <a:gd name="T25" fmla="*/ 18 h 29"/>
                <a:gd name="T26" fmla="*/ 32 w 32"/>
                <a:gd name="T27" fmla="*/ 12 h 29"/>
                <a:gd name="T28" fmla="*/ 30 w 32"/>
                <a:gd name="T29" fmla="*/ 7 h 29"/>
                <a:gd name="T30" fmla="*/ 28 w 32"/>
                <a:gd name="T31" fmla="*/ 5 h 29"/>
                <a:gd name="T32" fmla="*/ 28 w 32"/>
                <a:gd name="T33" fmla="*/ 4 h 29"/>
                <a:gd name="T34" fmla="*/ 20 w 32"/>
                <a:gd name="T35" fmla="*/ 0 h 29"/>
                <a:gd name="T36" fmla="*/ 18 w 32"/>
                <a:gd name="T37" fmla="*/ 0 h 29"/>
                <a:gd name="T38" fmla="*/ 15 w 32"/>
                <a:gd name="T39" fmla="*/ 0 h 29"/>
                <a:gd name="T40" fmla="*/ 12 w 32"/>
                <a:gd name="T41" fmla="*/ 1 h 29"/>
                <a:gd name="T42" fmla="*/ 11 w 32"/>
                <a:gd name="T43" fmla="*/ 1 h 29"/>
                <a:gd name="T44" fmla="*/ 7 w 32"/>
                <a:gd name="T45" fmla="*/ 4 h 29"/>
                <a:gd name="T46" fmla="*/ 5 w 32"/>
                <a:gd name="T47" fmla="*/ 6 h 29"/>
                <a:gd name="T48" fmla="*/ 3 w 32"/>
                <a:gd name="T49" fmla="*/ 8 h 29"/>
                <a:gd name="T50" fmla="*/ 0 w 32"/>
                <a:gd name="T51" fmla="*/ 12 h 29"/>
                <a:gd name="T52" fmla="*/ 0 w 32"/>
                <a:gd name="T53" fmla="*/ 18 h 29"/>
                <a:gd name="T54" fmla="*/ 0 w 32"/>
                <a:gd name="T55" fmla="*/ 18 h 29"/>
                <a:gd name="T56" fmla="*/ 9 w 32"/>
                <a:gd name="T57" fmla="*/ 15 h 29"/>
                <a:gd name="T58" fmla="*/ 9 w 32"/>
                <a:gd name="T59" fmla="*/ 15 h 29"/>
                <a:gd name="T60" fmla="*/ 10 w 32"/>
                <a:gd name="T61" fmla="*/ 14 h 29"/>
                <a:gd name="T62" fmla="*/ 14 w 32"/>
                <a:gd name="T63" fmla="*/ 11 h 29"/>
                <a:gd name="T64" fmla="*/ 16 w 32"/>
                <a:gd name="T65" fmla="*/ 9 h 29"/>
                <a:gd name="T66" fmla="*/ 17 w 32"/>
                <a:gd name="T67" fmla="*/ 9 h 29"/>
                <a:gd name="T68" fmla="*/ 18 w 32"/>
                <a:gd name="T69" fmla="*/ 9 h 29"/>
                <a:gd name="T70" fmla="*/ 20 w 32"/>
                <a:gd name="T71" fmla="*/ 10 h 29"/>
                <a:gd name="T72" fmla="*/ 21 w 32"/>
                <a:gd name="T73" fmla="*/ 11 h 29"/>
                <a:gd name="T74" fmla="*/ 22 w 32"/>
                <a:gd name="T75" fmla="*/ 12 h 29"/>
                <a:gd name="T76" fmla="*/ 22 w 32"/>
                <a:gd name="T77" fmla="*/ 13 h 29"/>
                <a:gd name="T78" fmla="*/ 22 w 32"/>
                <a:gd name="T79" fmla="*/ 13 h 29"/>
                <a:gd name="T80" fmla="*/ 22 w 32"/>
                <a:gd name="T81" fmla="*/ 13 h 29"/>
                <a:gd name="T82" fmla="*/ 22 w 32"/>
                <a:gd name="T83" fmla="*/ 15 h 29"/>
                <a:gd name="T84" fmla="*/ 22 w 32"/>
                <a:gd name="T85" fmla="*/ 15 h 29"/>
                <a:gd name="T86" fmla="*/ 22 w 32"/>
                <a:gd name="T87" fmla="*/ 16 h 29"/>
                <a:gd name="T88" fmla="*/ 18 w 32"/>
                <a:gd name="T89" fmla="*/ 19 h 29"/>
                <a:gd name="T90" fmla="*/ 16 w 32"/>
                <a:gd name="T91" fmla="*/ 20 h 29"/>
                <a:gd name="T92" fmla="*/ 16 w 32"/>
                <a:gd name="T93" fmla="*/ 20 h 29"/>
                <a:gd name="T94" fmla="*/ 12 w 32"/>
                <a:gd name="T95" fmla="*/ 18 h 29"/>
                <a:gd name="T96" fmla="*/ 9 w 32"/>
                <a:gd name="T97" fmla="*/ 16 h 29"/>
                <a:gd name="T98" fmla="*/ 9 w 32"/>
                <a:gd name="T99" fmla="*/ 16 h 29"/>
                <a:gd name="T100" fmla="*/ 9 w 32"/>
                <a:gd name="T101" fmla="*/ 16 h 29"/>
                <a:gd name="T102" fmla="*/ 9 w 32"/>
                <a:gd name="T103" fmla="*/ 16 h 29"/>
                <a:gd name="T104" fmla="*/ 9 w 32"/>
                <a:gd name="T10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0" y="18"/>
                  </a:move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4" y="24"/>
                    <a:pt x="6" y="25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8"/>
                    <a:pt x="23" y="27"/>
                    <a:pt x="24" y="26"/>
                  </a:cubicBezTo>
                  <a:cubicBezTo>
                    <a:pt x="25" y="26"/>
                    <a:pt x="25" y="25"/>
                    <a:pt x="26" y="24"/>
                  </a:cubicBezTo>
                  <a:cubicBezTo>
                    <a:pt x="27" y="23"/>
                    <a:pt x="29" y="22"/>
                    <a:pt x="29" y="21"/>
                  </a:cubicBezTo>
                  <a:cubicBezTo>
                    <a:pt x="30" y="20"/>
                    <a:pt x="31" y="19"/>
                    <a:pt x="31" y="18"/>
                  </a:cubicBezTo>
                  <a:cubicBezTo>
                    <a:pt x="32" y="16"/>
                    <a:pt x="32" y="14"/>
                    <a:pt x="32" y="12"/>
                  </a:cubicBezTo>
                  <a:cubicBezTo>
                    <a:pt x="31" y="10"/>
                    <a:pt x="31" y="8"/>
                    <a:pt x="30" y="7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3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2" y="11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0" y="17"/>
                    <a:pt x="19" y="18"/>
                    <a:pt x="18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3" y="18"/>
                    <a:pt x="12" y="18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9" name="Freeform 133">
              <a:extLst>
                <a:ext uri="{FF2B5EF4-FFF2-40B4-BE49-F238E27FC236}">
                  <a16:creationId xmlns:a16="http://schemas.microsoft.com/office/drawing/2014/main" id="{7D1D81EC-1617-42E0-A1D1-2454B1E49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709863"/>
              <a:ext cx="52387" cy="47625"/>
            </a:xfrm>
            <a:custGeom>
              <a:avLst/>
              <a:gdLst>
                <a:gd name="T0" fmla="*/ 13 w 31"/>
                <a:gd name="T1" fmla="*/ 0 h 28"/>
                <a:gd name="T2" fmla="*/ 11 w 31"/>
                <a:gd name="T3" fmla="*/ 1 h 28"/>
                <a:gd name="T4" fmla="*/ 8 w 31"/>
                <a:gd name="T5" fmla="*/ 2 h 28"/>
                <a:gd name="T6" fmla="*/ 5 w 31"/>
                <a:gd name="T7" fmla="*/ 4 h 28"/>
                <a:gd name="T8" fmla="*/ 2 w 31"/>
                <a:gd name="T9" fmla="*/ 8 h 28"/>
                <a:gd name="T10" fmla="*/ 1 w 31"/>
                <a:gd name="T11" fmla="*/ 10 h 28"/>
                <a:gd name="T12" fmla="*/ 0 w 31"/>
                <a:gd name="T13" fmla="*/ 12 h 28"/>
                <a:gd name="T14" fmla="*/ 1 w 31"/>
                <a:gd name="T15" fmla="*/ 18 h 28"/>
                <a:gd name="T16" fmla="*/ 8 w 31"/>
                <a:gd name="T17" fmla="*/ 24 h 28"/>
                <a:gd name="T18" fmla="*/ 11 w 31"/>
                <a:gd name="T19" fmla="*/ 26 h 28"/>
                <a:gd name="T20" fmla="*/ 13 w 31"/>
                <a:gd name="T21" fmla="*/ 27 h 28"/>
                <a:gd name="T22" fmla="*/ 16 w 31"/>
                <a:gd name="T23" fmla="*/ 28 h 28"/>
                <a:gd name="T24" fmla="*/ 21 w 31"/>
                <a:gd name="T25" fmla="*/ 26 h 28"/>
                <a:gd name="T26" fmla="*/ 25 w 31"/>
                <a:gd name="T27" fmla="*/ 24 h 28"/>
                <a:gd name="T28" fmla="*/ 30 w 31"/>
                <a:gd name="T29" fmla="*/ 18 h 28"/>
                <a:gd name="T30" fmla="*/ 29 w 31"/>
                <a:gd name="T31" fmla="*/ 9 h 28"/>
                <a:gd name="T32" fmla="*/ 27 w 31"/>
                <a:gd name="T33" fmla="*/ 6 h 28"/>
                <a:gd name="T34" fmla="*/ 27 w 31"/>
                <a:gd name="T35" fmla="*/ 6 h 28"/>
                <a:gd name="T36" fmla="*/ 26 w 31"/>
                <a:gd name="T37" fmla="*/ 4 h 28"/>
                <a:gd name="T38" fmla="*/ 26 w 31"/>
                <a:gd name="T39" fmla="*/ 4 h 28"/>
                <a:gd name="T40" fmla="*/ 19 w 31"/>
                <a:gd name="T41" fmla="*/ 0 h 28"/>
                <a:gd name="T42" fmla="*/ 13 w 31"/>
                <a:gd name="T43" fmla="*/ 0 h 28"/>
                <a:gd name="T44" fmla="*/ 10 w 31"/>
                <a:gd name="T45" fmla="*/ 14 h 28"/>
                <a:gd name="T46" fmla="*/ 10 w 31"/>
                <a:gd name="T47" fmla="*/ 14 h 28"/>
                <a:gd name="T48" fmla="*/ 10 w 31"/>
                <a:gd name="T49" fmla="*/ 14 h 28"/>
                <a:gd name="T50" fmla="*/ 10 w 31"/>
                <a:gd name="T51" fmla="*/ 14 h 28"/>
                <a:gd name="T52" fmla="*/ 19 w 31"/>
                <a:gd name="T53" fmla="*/ 11 h 28"/>
                <a:gd name="T54" fmla="*/ 20 w 31"/>
                <a:gd name="T55" fmla="*/ 12 h 28"/>
                <a:gd name="T56" fmla="*/ 21 w 31"/>
                <a:gd name="T57" fmla="*/ 13 h 28"/>
                <a:gd name="T58" fmla="*/ 21 w 31"/>
                <a:gd name="T59" fmla="*/ 14 h 28"/>
                <a:gd name="T60" fmla="*/ 21 w 31"/>
                <a:gd name="T61" fmla="*/ 14 h 28"/>
                <a:gd name="T62" fmla="*/ 21 w 31"/>
                <a:gd name="T63" fmla="*/ 15 h 28"/>
                <a:gd name="T64" fmla="*/ 21 w 31"/>
                <a:gd name="T65" fmla="*/ 15 h 28"/>
                <a:gd name="T66" fmla="*/ 18 w 31"/>
                <a:gd name="T67" fmla="*/ 18 h 28"/>
                <a:gd name="T68" fmla="*/ 16 w 31"/>
                <a:gd name="T69" fmla="*/ 18 h 28"/>
                <a:gd name="T70" fmla="*/ 15 w 31"/>
                <a:gd name="T71" fmla="*/ 18 h 28"/>
                <a:gd name="T72" fmla="*/ 10 w 31"/>
                <a:gd name="T73" fmla="*/ 14 h 28"/>
                <a:gd name="T74" fmla="*/ 10 w 31"/>
                <a:gd name="T75" fmla="*/ 13 h 28"/>
                <a:gd name="T76" fmla="*/ 10 w 31"/>
                <a:gd name="T77" fmla="*/ 13 h 28"/>
                <a:gd name="T78" fmla="*/ 14 w 31"/>
                <a:gd name="T79" fmla="*/ 10 h 28"/>
                <a:gd name="T80" fmla="*/ 15 w 31"/>
                <a:gd name="T81" fmla="*/ 9 h 28"/>
                <a:gd name="T82" fmla="*/ 16 w 31"/>
                <a:gd name="T83" fmla="*/ 9 h 28"/>
                <a:gd name="T84" fmla="*/ 16 w 31"/>
                <a:gd name="T85" fmla="*/ 9 h 28"/>
                <a:gd name="T86" fmla="*/ 17 w 31"/>
                <a:gd name="T87" fmla="*/ 9 h 28"/>
                <a:gd name="T88" fmla="*/ 19 w 31"/>
                <a:gd name="T89" fmla="*/ 11 h 28"/>
                <a:gd name="T90" fmla="*/ 19 w 31"/>
                <a:gd name="T9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28">
                  <a:moveTo>
                    <a:pt x="13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3" y="21"/>
                    <a:pt x="6" y="22"/>
                    <a:pt x="8" y="24"/>
                  </a:cubicBezTo>
                  <a:cubicBezTo>
                    <a:pt x="9" y="25"/>
                    <a:pt x="10" y="26"/>
                    <a:pt x="11" y="26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20" y="27"/>
                    <a:pt x="21" y="26"/>
                  </a:cubicBezTo>
                  <a:cubicBezTo>
                    <a:pt x="23" y="26"/>
                    <a:pt x="24" y="25"/>
                    <a:pt x="25" y="24"/>
                  </a:cubicBezTo>
                  <a:cubicBezTo>
                    <a:pt x="27" y="22"/>
                    <a:pt x="29" y="20"/>
                    <a:pt x="30" y="18"/>
                  </a:cubicBezTo>
                  <a:cubicBezTo>
                    <a:pt x="31" y="15"/>
                    <a:pt x="31" y="12"/>
                    <a:pt x="29" y="9"/>
                  </a:cubicBezTo>
                  <a:cubicBezTo>
                    <a:pt x="29" y="8"/>
                    <a:pt x="28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2"/>
                    <a:pt x="20" y="12"/>
                  </a:cubicBezTo>
                  <a:cubicBezTo>
                    <a:pt x="20" y="12"/>
                    <a:pt x="20" y="12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7" y="18"/>
                    <a:pt x="17" y="18"/>
                    <a:pt x="16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4" y="17"/>
                    <a:pt x="12" y="16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1"/>
                    <a:pt x="14" y="10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0" name="Freeform 134">
              <a:extLst>
                <a:ext uri="{FF2B5EF4-FFF2-40B4-BE49-F238E27FC236}">
                  <a16:creationId xmlns:a16="http://schemas.microsoft.com/office/drawing/2014/main" id="{9EB655CA-2610-468C-AC04-D9EBA83DE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7900" y="2743201"/>
              <a:ext cx="92075" cy="95250"/>
            </a:xfrm>
            <a:custGeom>
              <a:avLst/>
              <a:gdLst>
                <a:gd name="T0" fmla="*/ 50 w 54"/>
                <a:gd name="T1" fmla="*/ 7 h 56"/>
                <a:gd name="T2" fmla="*/ 49 w 54"/>
                <a:gd name="T3" fmla="*/ 4 h 56"/>
                <a:gd name="T4" fmla="*/ 44 w 54"/>
                <a:gd name="T5" fmla="*/ 1 h 56"/>
                <a:gd name="T6" fmla="*/ 39 w 54"/>
                <a:gd name="T7" fmla="*/ 1 h 56"/>
                <a:gd name="T8" fmla="*/ 30 w 54"/>
                <a:gd name="T9" fmla="*/ 4 h 56"/>
                <a:gd name="T10" fmla="*/ 24 w 54"/>
                <a:gd name="T11" fmla="*/ 8 h 56"/>
                <a:gd name="T12" fmla="*/ 15 w 54"/>
                <a:gd name="T13" fmla="*/ 20 h 56"/>
                <a:gd name="T14" fmla="*/ 3 w 54"/>
                <a:gd name="T15" fmla="*/ 35 h 56"/>
                <a:gd name="T16" fmla="*/ 2 w 54"/>
                <a:gd name="T17" fmla="*/ 47 h 56"/>
                <a:gd name="T18" fmla="*/ 10 w 54"/>
                <a:gd name="T19" fmla="*/ 54 h 56"/>
                <a:gd name="T20" fmla="*/ 15 w 54"/>
                <a:gd name="T21" fmla="*/ 56 h 56"/>
                <a:gd name="T22" fmla="*/ 22 w 54"/>
                <a:gd name="T23" fmla="*/ 55 h 56"/>
                <a:gd name="T24" fmla="*/ 26 w 54"/>
                <a:gd name="T25" fmla="*/ 53 h 56"/>
                <a:gd name="T26" fmla="*/ 38 w 54"/>
                <a:gd name="T27" fmla="*/ 41 h 56"/>
                <a:gd name="T28" fmla="*/ 51 w 54"/>
                <a:gd name="T29" fmla="*/ 23 h 56"/>
                <a:gd name="T30" fmla="*/ 53 w 54"/>
                <a:gd name="T31" fmla="*/ 11 h 56"/>
                <a:gd name="T32" fmla="*/ 44 w 54"/>
                <a:gd name="T33" fmla="*/ 16 h 56"/>
                <a:gd name="T34" fmla="*/ 41 w 54"/>
                <a:gd name="T35" fmla="*/ 21 h 56"/>
                <a:gd name="T36" fmla="*/ 31 w 54"/>
                <a:gd name="T37" fmla="*/ 34 h 56"/>
                <a:gd name="T38" fmla="*/ 20 w 54"/>
                <a:gd name="T39" fmla="*/ 46 h 56"/>
                <a:gd name="T40" fmla="*/ 18 w 54"/>
                <a:gd name="T41" fmla="*/ 47 h 56"/>
                <a:gd name="T42" fmla="*/ 12 w 54"/>
                <a:gd name="T43" fmla="*/ 45 h 56"/>
                <a:gd name="T44" fmla="*/ 10 w 54"/>
                <a:gd name="T45" fmla="*/ 43 h 56"/>
                <a:gd name="T46" fmla="*/ 11 w 54"/>
                <a:gd name="T47" fmla="*/ 41 h 56"/>
                <a:gd name="T48" fmla="*/ 24 w 54"/>
                <a:gd name="T49" fmla="*/ 23 h 56"/>
                <a:gd name="T50" fmla="*/ 29 w 54"/>
                <a:gd name="T51" fmla="*/ 17 h 56"/>
                <a:gd name="T52" fmla="*/ 39 w 54"/>
                <a:gd name="T53" fmla="*/ 10 h 56"/>
                <a:gd name="T54" fmla="*/ 40 w 54"/>
                <a:gd name="T55" fmla="*/ 10 h 56"/>
                <a:gd name="T56" fmla="*/ 42 w 54"/>
                <a:gd name="T57" fmla="*/ 11 h 56"/>
                <a:gd name="T58" fmla="*/ 43 w 54"/>
                <a:gd name="T59" fmla="*/ 13 h 56"/>
                <a:gd name="T60" fmla="*/ 44 w 54"/>
                <a:gd name="T61" fmla="*/ 15 h 56"/>
                <a:gd name="T62" fmla="*/ 44 w 54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6">
                  <a:moveTo>
                    <a:pt x="51" y="8"/>
                  </a:moveTo>
                  <a:cubicBezTo>
                    <a:pt x="51" y="8"/>
                    <a:pt x="51" y="7"/>
                    <a:pt x="50" y="7"/>
                  </a:cubicBezTo>
                  <a:cubicBezTo>
                    <a:pt x="50" y="6"/>
                    <a:pt x="50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7" y="3"/>
                    <a:pt x="46" y="2"/>
                  </a:cubicBezTo>
                  <a:cubicBezTo>
                    <a:pt x="45" y="2"/>
                    <a:pt x="44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5" y="1"/>
                    <a:pt x="33" y="2"/>
                    <a:pt x="30" y="4"/>
                  </a:cubicBezTo>
                  <a:cubicBezTo>
                    <a:pt x="29" y="4"/>
                    <a:pt x="28" y="5"/>
                    <a:pt x="27" y="6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2" y="10"/>
                    <a:pt x="20" y="12"/>
                    <a:pt x="19" y="14"/>
                  </a:cubicBezTo>
                  <a:cubicBezTo>
                    <a:pt x="17" y="16"/>
                    <a:pt x="16" y="18"/>
                    <a:pt x="15" y="20"/>
                  </a:cubicBezTo>
                  <a:cubicBezTo>
                    <a:pt x="13" y="21"/>
                    <a:pt x="12" y="23"/>
                    <a:pt x="11" y="25"/>
                  </a:cubicBezTo>
                  <a:cubicBezTo>
                    <a:pt x="8" y="28"/>
                    <a:pt x="5" y="32"/>
                    <a:pt x="3" y="35"/>
                  </a:cubicBezTo>
                  <a:cubicBezTo>
                    <a:pt x="3" y="36"/>
                    <a:pt x="2" y="38"/>
                    <a:pt x="2" y="39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4" y="50"/>
                    <a:pt x="6" y="52"/>
                  </a:cubicBezTo>
                  <a:cubicBezTo>
                    <a:pt x="7" y="53"/>
                    <a:pt x="9" y="53"/>
                    <a:pt x="10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4" y="55"/>
                    <a:pt x="14" y="56"/>
                    <a:pt x="15" y="56"/>
                  </a:cubicBezTo>
                  <a:cubicBezTo>
                    <a:pt x="16" y="56"/>
                    <a:pt x="18" y="56"/>
                    <a:pt x="19" y="56"/>
                  </a:cubicBezTo>
                  <a:cubicBezTo>
                    <a:pt x="20" y="56"/>
                    <a:pt x="21" y="56"/>
                    <a:pt x="22" y="55"/>
                  </a:cubicBezTo>
                  <a:cubicBezTo>
                    <a:pt x="22" y="55"/>
                    <a:pt x="23" y="55"/>
                    <a:pt x="23" y="55"/>
                  </a:cubicBezTo>
                  <a:cubicBezTo>
                    <a:pt x="24" y="54"/>
                    <a:pt x="25" y="54"/>
                    <a:pt x="26" y="53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32" y="48"/>
                    <a:pt x="35" y="44"/>
                    <a:pt x="38" y="41"/>
                  </a:cubicBezTo>
                  <a:cubicBezTo>
                    <a:pt x="41" y="37"/>
                    <a:pt x="44" y="33"/>
                    <a:pt x="46" y="29"/>
                  </a:cubicBezTo>
                  <a:cubicBezTo>
                    <a:pt x="48" y="27"/>
                    <a:pt x="49" y="26"/>
                    <a:pt x="51" y="23"/>
                  </a:cubicBezTo>
                  <a:cubicBezTo>
                    <a:pt x="52" y="21"/>
                    <a:pt x="53" y="19"/>
                    <a:pt x="54" y="17"/>
                  </a:cubicBezTo>
                  <a:cubicBezTo>
                    <a:pt x="54" y="15"/>
                    <a:pt x="54" y="13"/>
                    <a:pt x="53" y="11"/>
                  </a:cubicBezTo>
                  <a:cubicBezTo>
                    <a:pt x="52" y="10"/>
                    <a:pt x="52" y="9"/>
                    <a:pt x="51" y="8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7"/>
                  </a:cubicBezTo>
                  <a:cubicBezTo>
                    <a:pt x="43" y="18"/>
                    <a:pt x="42" y="20"/>
                    <a:pt x="41" y="21"/>
                  </a:cubicBezTo>
                  <a:cubicBezTo>
                    <a:pt x="39" y="23"/>
                    <a:pt x="38" y="25"/>
                    <a:pt x="36" y="27"/>
                  </a:cubicBezTo>
                  <a:cubicBezTo>
                    <a:pt x="35" y="30"/>
                    <a:pt x="33" y="32"/>
                    <a:pt x="31" y="34"/>
                  </a:cubicBezTo>
                  <a:cubicBezTo>
                    <a:pt x="30" y="36"/>
                    <a:pt x="28" y="38"/>
                    <a:pt x="27" y="40"/>
                  </a:cubicBezTo>
                  <a:cubicBezTo>
                    <a:pt x="24" y="42"/>
                    <a:pt x="22" y="44"/>
                    <a:pt x="20" y="46"/>
                  </a:cubicBezTo>
                  <a:cubicBezTo>
                    <a:pt x="19" y="46"/>
                    <a:pt x="19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7" y="47"/>
                  </a:cubicBezTo>
                  <a:cubicBezTo>
                    <a:pt x="16" y="46"/>
                    <a:pt x="14" y="46"/>
                    <a:pt x="12" y="45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1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41"/>
                  </a:cubicBezTo>
                  <a:cubicBezTo>
                    <a:pt x="13" y="37"/>
                    <a:pt x="16" y="33"/>
                    <a:pt x="19" y="29"/>
                  </a:cubicBezTo>
                  <a:cubicBezTo>
                    <a:pt x="21" y="27"/>
                    <a:pt x="22" y="25"/>
                    <a:pt x="24" y="23"/>
                  </a:cubicBezTo>
                  <a:cubicBezTo>
                    <a:pt x="25" y="22"/>
                    <a:pt x="25" y="21"/>
                    <a:pt x="26" y="20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31" y="15"/>
                    <a:pt x="32" y="13"/>
                    <a:pt x="34" y="12"/>
                  </a:cubicBezTo>
                  <a:cubicBezTo>
                    <a:pt x="36" y="11"/>
                    <a:pt x="37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42" y="11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1" name="Freeform 135">
              <a:extLst>
                <a:ext uri="{FF2B5EF4-FFF2-40B4-BE49-F238E27FC236}">
                  <a16:creationId xmlns:a16="http://schemas.microsoft.com/office/drawing/2014/main" id="{0E7BB60D-28A9-4415-831B-8AEB53329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2717801"/>
              <a:ext cx="49212" cy="49213"/>
            </a:xfrm>
            <a:custGeom>
              <a:avLst/>
              <a:gdLst>
                <a:gd name="T0" fmla="*/ 27 w 28"/>
                <a:gd name="T1" fmla="*/ 19 h 28"/>
                <a:gd name="T2" fmla="*/ 28 w 28"/>
                <a:gd name="T3" fmla="*/ 14 h 28"/>
                <a:gd name="T4" fmla="*/ 28 w 28"/>
                <a:gd name="T5" fmla="*/ 9 h 28"/>
                <a:gd name="T6" fmla="*/ 26 w 28"/>
                <a:gd name="T7" fmla="*/ 7 h 28"/>
                <a:gd name="T8" fmla="*/ 26 w 28"/>
                <a:gd name="T9" fmla="*/ 6 h 28"/>
                <a:gd name="T10" fmla="*/ 25 w 28"/>
                <a:gd name="T11" fmla="*/ 4 h 28"/>
                <a:gd name="T12" fmla="*/ 24 w 28"/>
                <a:gd name="T13" fmla="*/ 4 h 28"/>
                <a:gd name="T14" fmla="*/ 21 w 28"/>
                <a:gd name="T15" fmla="*/ 2 h 28"/>
                <a:gd name="T16" fmla="*/ 19 w 28"/>
                <a:gd name="T17" fmla="*/ 1 h 28"/>
                <a:gd name="T18" fmla="*/ 16 w 28"/>
                <a:gd name="T19" fmla="*/ 0 h 28"/>
                <a:gd name="T20" fmla="*/ 13 w 28"/>
                <a:gd name="T21" fmla="*/ 0 h 28"/>
                <a:gd name="T22" fmla="*/ 11 w 28"/>
                <a:gd name="T23" fmla="*/ 1 h 28"/>
                <a:gd name="T24" fmla="*/ 9 w 28"/>
                <a:gd name="T25" fmla="*/ 2 h 28"/>
                <a:gd name="T26" fmla="*/ 6 w 28"/>
                <a:gd name="T27" fmla="*/ 5 h 28"/>
                <a:gd name="T28" fmla="*/ 4 w 28"/>
                <a:gd name="T29" fmla="*/ 7 h 28"/>
                <a:gd name="T30" fmla="*/ 3 w 28"/>
                <a:gd name="T31" fmla="*/ 9 h 28"/>
                <a:gd name="T32" fmla="*/ 2 w 28"/>
                <a:gd name="T33" fmla="*/ 10 h 28"/>
                <a:gd name="T34" fmla="*/ 1 w 28"/>
                <a:gd name="T35" fmla="*/ 13 h 28"/>
                <a:gd name="T36" fmla="*/ 2 w 28"/>
                <a:gd name="T37" fmla="*/ 20 h 28"/>
                <a:gd name="T38" fmla="*/ 5 w 28"/>
                <a:gd name="T39" fmla="*/ 24 h 28"/>
                <a:gd name="T40" fmla="*/ 12 w 28"/>
                <a:gd name="T41" fmla="*/ 27 h 28"/>
                <a:gd name="T42" fmla="*/ 14 w 28"/>
                <a:gd name="T43" fmla="*/ 28 h 28"/>
                <a:gd name="T44" fmla="*/ 16 w 28"/>
                <a:gd name="T45" fmla="*/ 28 h 28"/>
                <a:gd name="T46" fmla="*/ 19 w 28"/>
                <a:gd name="T47" fmla="*/ 27 h 28"/>
                <a:gd name="T48" fmla="*/ 21 w 28"/>
                <a:gd name="T49" fmla="*/ 25 h 28"/>
                <a:gd name="T50" fmla="*/ 23 w 28"/>
                <a:gd name="T51" fmla="*/ 24 h 28"/>
                <a:gd name="T52" fmla="*/ 25 w 28"/>
                <a:gd name="T53" fmla="*/ 21 h 28"/>
                <a:gd name="T54" fmla="*/ 27 w 28"/>
                <a:gd name="T55" fmla="*/ 19 h 28"/>
                <a:gd name="T56" fmla="*/ 15 w 28"/>
                <a:gd name="T57" fmla="*/ 10 h 28"/>
                <a:gd name="T58" fmla="*/ 15 w 28"/>
                <a:gd name="T59" fmla="*/ 10 h 28"/>
                <a:gd name="T60" fmla="*/ 15 w 28"/>
                <a:gd name="T61" fmla="*/ 10 h 28"/>
                <a:gd name="T62" fmla="*/ 15 w 28"/>
                <a:gd name="T63" fmla="*/ 10 h 28"/>
                <a:gd name="T64" fmla="*/ 15 w 28"/>
                <a:gd name="T65" fmla="*/ 10 h 28"/>
                <a:gd name="T66" fmla="*/ 15 w 28"/>
                <a:gd name="T67" fmla="*/ 10 h 28"/>
                <a:gd name="T68" fmla="*/ 15 w 28"/>
                <a:gd name="T69" fmla="*/ 10 h 28"/>
                <a:gd name="T70" fmla="*/ 14 w 28"/>
                <a:gd name="T71" fmla="*/ 10 h 28"/>
                <a:gd name="T72" fmla="*/ 15 w 28"/>
                <a:gd name="T73" fmla="*/ 10 h 28"/>
                <a:gd name="T74" fmla="*/ 14 w 28"/>
                <a:gd name="T75" fmla="*/ 19 h 28"/>
                <a:gd name="T76" fmla="*/ 14 w 28"/>
                <a:gd name="T77" fmla="*/ 19 h 28"/>
                <a:gd name="T78" fmla="*/ 14 w 28"/>
                <a:gd name="T79" fmla="*/ 19 h 28"/>
                <a:gd name="T80" fmla="*/ 14 w 28"/>
                <a:gd name="T81" fmla="*/ 19 h 28"/>
                <a:gd name="T82" fmla="*/ 18 w 28"/>
                <a:gd name="T83" fmla="*/ 16 h 28"/>
                <a:gd name="T84" fmla="*/ 17 w 28"/>
                <a:gd name="T85" fmla="*/ 16 h 28"/>
                <a:gd name="T86" fmla="*/ 15 w 28"/>
                <a:gd name="T87" fmla="*/ 18 h 28"/>
                <a:gd name="T88" fmla="*/ 15 w 28"/>
                <a:gd name="T89" fmla="*/ 18 h 28"/>
                <a:gd name="T90" fmla="*/ 12 w 28"/>
                <a:gd name="T91" fmla="*/ 17 h 28"/>
                <a:gd name="T92" fmla="*/ 10 w 28"/>
                <a:gd name="T93" fmla="*/ 16 h 28"/>
                <a:gd name="T94" fmla="*/ 10 w 28"/>
                <a:gd name="T95" fmla="*/ 16 h 28"/>
                <a:gd name="T96" fmla="*/ 10 w 28"/>
                <a:gd name="T97" fmla="*/ 15 h 28"/>
                <a:gd name="T98" fmla="*/ 12 w 28"/>
                <a:gd name="T99" fmla="*/ 13 h 28"/>
                <a:gd name="T100" fmla="*/ 13 w 28"/>
                <a:gd name="T101" fmla="*/ 11 h 28"/>
                <a:gd name="T102" fmla="*/ 14 w 28"/>
                <a:gd name="T103" fmla="*/ 10 h 28"/>
                <a:gd name="T104" fmla="*/ 15 w 28"/>
                <a:gd name="T105" fmla="*/ 10 h 28"/>
                <a:gd name="T106" fmla="*/ 15 w 28"/>
                <a:gd name="T107" fmla="*/ 10 h 28"/>
                <a:gd name="T108" fmla="*/ 16 w 28"/>
                <a:gd name="T109" fmla="*/ 10 h 28"/>
                <a:gd name="T110" fmla="*/ 17 w 28"/>
                <a:gd name="T111" fmla="*/ 10 h 28"/>
                <a:gd name="T112" fmla="*/ 18 w 28"/>
                <a:gd name="T113" fmla="*/ 11 h 28"/>
                <a:gd name="T114" fmla="*/ 18 w 28"/>
                <a:gd name="T115" fmla="*/ 12 h 28"/>
                <a:gd name="T116" fmla="*/ 19 w 28"/>
                <a:gd name="T117" fmla="*/ 12 h 28"/>
                <a:gd name="T118" fmla="*/ 19 w 28"/>
                <a:gd name="T119" fmla="*/ 13 h 28"/>
                <a:gd name="T120" fmla="*/ 19 w 28"/>
                <a:gd name="T121" fmla="*/ 13 h 28"/>
                <a:gd name="T122" fmla="*/ 18 w 28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" h="28">
                  <a:moveTo>
                    <a:pt x="27" y="19"/>
                  </a:moveTo>
                  <a:cubicBezTo>
                    <a:pt x="27" y="17"/>
                    <a:pt x="28" y="16"/>
                    <a:pt x="28" y="14"/>
                  </a:cubicBezTo>
                  <a:cubicBezTo>
                    <a:pt x="28" y="12"/>
                    <a:pt x="28" y="11"/>
                    <a:pt x="28" y="9"/>
                  </a:cubicBezTo>
                  <a:cubicBezTo>
                    <a:pt x="27" y="8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2" y="3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7" y="25"/>
                    <a:pt x="9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2" y="25"/>
                    <a:pt x="23" y="24"/>
                    <a:pt x="23" y="24"/>
                  </a:cubicBezTo>
                  <a:cubicBezTo>
                    <a:pt x="24" y="23"/>
                    <a:pt x="25" y="22"/>
                    <a:pt x="25" y="21"/>
                  </a:cubicBezTo>
                  <a:cubicBezTo>
                    <a:pt x="26" y="21"/>
                    <a:pt x="26" y="20"/>
                    <a:pt x="27" y="19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7" y="17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3" y="18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2" name="Freeform 136">
              <a:extLst>
                <a:ext uri="{FF2B5EF4-FFF2-40B4-BE49-F238E27FC236}">
                  <a16:creationId xmlns:a16="http://schemas.microsoft.com/office/drawing/2014/main" id="{8BA88C5F-547B-4207-BD3C-0FF8E3B25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752726"/>
              <a:ext cx="52387" cy="46038"/>
            </a:xfrm>
            <a:custGeom>
              <a:avLst/>
              <a:gdLst>
                <a:gd name="T0" fmla="*/ 27 w 30"/>
                <a:gd name="T1" fmla="*/ 18 h 27"/>
                <a:gd name="T2" fmla="*/ 29 w 30"/>
                <a:gd name="T3" fmla="*/ 15 h 27"/>
                <a:gd name="T4" fmla="*/ 29 w 30"/>
                <a:gd name="T5" fmla="*/ 11 h 27"/>
                <a:gd name="T6" fmla="*/ 29 w 30"/>
                <a:gd name="T7" fmla="*/ 9 h 27"/>
                <a:gd name="T8" fmla="*/ 28 w 30"/>
                <a:gd name="T9" fmla="*/ 7 h 27"/>
                <a:gd name="T10" fmla="*/ 27 w 30"/>
                <a:gd name="T11" fmla="*/ 6 h 27"/>
                <a:gd name="T12" fmla="*/ 25 w 30"/>
                <a:gd name="T13" fmla="*/ 4 h 27"/>
                <a:gd name="T14" fmla="*/ 24 w 30"/>
                <a:gd name="T15" fmla="*/ 3 h 27"/>
                <a:gd name="T16" fmla="*/ 23 w 30"/>
                <a:gd name="T17" fmla="*/ 3 h 27"/>
                <a:gd name="T18" fmla="*/ 23 w 30"/>
                <a:gd name="T19" fmla="*/ 2 h 27"/>
                <a:gd name="T20" fmla="*/ 20 w 30"/>
                <a:gd name="T21" fmla="*/ 1 h 27"/>
                <a:gd name="T22" fmla="*/ 17 w 30"/>
                <a:gd name="T23" fmla="*/ 0 h 27"/>
                <a:gd name="T24" fmla="*/ 15 w 30"/>
                <a:gd name="T25" fmla="*/ 0 h 27"/>
                <a:gd name="T26" fmla="*/ 11 w 30"/>
                <a:gd name="T27" fmla="*/ 1 h 27"/>
                <a:gd name="T28" fmla="*/ 9 w 30"/>
                <a:gd name="T29" fmla="*/ 2 h 27"/>
                <a:gd name="T30" fmla="*/ 7 w 30"/>
                <a:gd name="T31" fmla="*/ 4 h 27"/>
                <a:gd name="T32" fmla="*/ 4 w 30"/>
                <a:gd name="T33" fmla="*/ 7 h 27"/>
                <a:gd name="T34" fmla="*/ 3 w 30"/>
                <a:gd name="T35" fmla="*/ 9 h 27"/>
                <a:gd name="T36" fmla="*/ 1 w 30"/>
                <a:gd name="T37" fmla="*/ 13 h 27"/>
                <a:gd name="T38" fmla="*/ 4 w 30"/>
                <a:gd name="T39" fmla="*/ 22 h 27"/>
                <a:gd name="T40" fmla="*/ 7 w 30"/>
                <a:gd name="T41" fmla="*/ 25 h 27"/>
                <a:gd name="T42" fmla="*/ 10 w 30"/>
                <a:gd name="T43" fmla="*/ 27 h 27"/>
                <a:gd name="T44" fmla="*/ 15 w 30"/>
                <a:gd name="T45" fmla="*/ 27 h 27"/>
                <a:gd name="T46" fmla="*/ 17 w 30"/>
                <a:gd name="T47" fmla="*/ 27 h 27"/>
                <a:gd name="T48" fmla="*/ 18 w 30"/>
                <a:gd name="T49" fmla="*/ 26 h 27"/>
                <a:gd name="T50" fmla="*/ 19 w 30"/>
                <a:gd name="T51" fmla="*/ 26 h 27"/>
                <a:gd name="T52" fmla="*/ 21 w 30"/>
                <a:gd name="T53" fmla="*/ 24 h 27"/>
                <a:gd name="T54" fmla="*/ 26 w 30"/>
                <a:gd name="T55" fmla="*/ 19 h 27"/>
                <a:gd name="T56" fmla="*/ 27 w 30"/>
                <a:gd name="T57" fmla="*/ 18 h 27"/>
                <a:gd name="T58" fmla="*/ 10 w 30"/>
                <a:gd name="T59" fmla="*/ 14 h 27"/>
                <a:gd name="T60" fmla="*/ 10 w 30"/>
                <a:gd name="T61" fmla="*/ 14 h 27"/>
                <a:gd name="T62" fmla="*/ 10 w 30"/>
                <a:gd name="T63" fmla="*/ 14 h 27"/>
                <a:gd name="T64" fmla="*/ 10 w 30"/>
                <a:gd name="T65" fmla="*/ 14 h 27"/>
                <a:gd name="T66" fmla="*/ 18 w 30"/>
                <a:gd name="T67" fmla="*/ 15 h 27"/>
                <a:gd name="T68" fmla="*/ 15 w 30"/>
                <a:gd name="T69" fmla="*/ 17 h 27"/>
                <a:gd name="T70" fmla="*/ 14 w 30"/>
                <a:gd name="T71" fmla="*/ 18 h 27"/>
                <a:gd name="T72" fmla="*/ 14 w 30"/>
                <a:gd name="T73" fmla="*/ 18 h 27"/>
                <a:gd name="T74" fmla="*/ 13 w 30"/>
                <a:gd name="T75" fmla="*/ 18 h 27"/>
                <a:gd name="T76" fmla="*/ 12 w 30"/>
                <a:gd name="T77" fmla="*/ 17 h 27"/>
                <a:gd name="T78" fmla="*/ 11 w 30"/>
                <a:gd name="T79" fmla="*/ 15 h 27"/>
                <a:gd name="T80" fmla="*/ 10 w 30"/>
                <a:gd name="T81" fmla="*/ 14 h 27"/>
                <a:gd name="T82" fmla="*/ 11 w 30"/>
                <a:gd name="T83" fmla="*/ 13 h 27"/>
                <a:gd name="T84" fmla="*/ 13 w 30"/>
                <a:gd name="T85" fmla="*/ 11 h 27"/>
                <a:gd name="T86" fmla="*/ 14 w 30"/>
                <a:gd name="T87" fmla="*/ 10 h 27"/>
                <a:gd name="T88" fmla="*/ 16 w 30"/>
                <a:gd name="T89" fmla="*/ 9 h 27"/>
                <a:gd name="T90" fmla="*/ 16 w 30"/>
                <a:gd name="T91" fmla="*/ 9 h 27"/>
                <a:gd name="T92" fmla="*/ 16 w 30"/>
                <a:gd name="T93" fmla="*/ 9 h 27"/>
                <a:gd name="T94" fmla="*/ 17 w 30"/>
                <a:gd name="T95" fmla="*/ 10 h 27"/>
                <a:gd name="T96" fmla="*/ 19 w 30"/>
                <a:gd name="T97" fmla="*/ 11 h 27"/>
                <a:gd name="T98" fmla="*/ 19 w 30"/>
                <a:gd name="T99" fmla="*/ 12 h 27"/>
                <a:gd name="T100" fmla="*/ 20 w 30"/>
                <a:gd name="T101" fmla="*/ 12 h 27"/>
                <a:gd name="T102" fmla="*/ 18 w 30"/>
                <a:gd name="T10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27">
                  <a:moveTo>
                    <a:pt x="27" y="18"/>
                  </a:moveTo>
                  <a:cubicBezTo>
                    <a:pt x="28" y="17"/>
                    <a:pt x="28" y="16"/>
                    <a:pt x="29" y="15"/>
                  </a:cubicBezTo>
                  <a:cubicBezTo>
                    <a:pt x="30" y="14"/>
                    <a:pt x="30" y="12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8"/>
                    <a:pt x="28" y="8"/>
                    <a:pt x="28" y="7"/>
                  </a:cubicBezTo>
                  <a:cubicBezTo>
                    <a:pt x="28" y="7"/>
                    <a:pt x="27" y="6"/>
                    <a:pt x="27" y="6"/>
                  </a:cubicBezTo>
                  <a:cubicBezTo>
                    <a:pt x="26" y="5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10"/>
                    <a:pt x="1" y="12"/>
                    <a:pt x="1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5" y="23"/>
                    <a:pt x="6" y="24"/>
                    <a:pt x="7" y="25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2" y="27"/>
                    <a:pt x="13" y="27"/>
                    <a:pt x="15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0" y="25"/>
                    <a:pt x="20" y="25"/>
                    <a:pt x="21" y="24"/>
                  </a:cubicBezTo>
                  <a:cubicBezTo>
                    <a:pt x="23" y="23"/>
                    <a:pt x="25" y="21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8" y="15"/>
                  </a:moveTo>
                  <a:cubicBezTo>
                    <a:pt x="17" y="16"/>
                    <a:pt x="16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1"/>
                    <a:pt x="14" y="10"/>
                    <a:pt x="14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3" name="Freeform 137">
              <a:extLst>
                <a:ext uri="{FF2B5EF4-FFF2-40B4-BE49-F238E27FC236}">
                  <a16:creationId xmlns:a16="http://schemas.microsoft.com/office/drawing/2014/main" id="{B82FC24C-63C1-4EC1-8F40-25F0163BB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1057276"/>
              <a:ext cx="379412" cy="357188"/>
            </a:xfrm>
            <a:custGeom>
              <a:avLst/>
              <a:gdLst>
                <a:gd name="T0" fmla="*/ 6 w 222"/>
                <a:gd name="T1" fmla="*/ 122 h 207"/>
                <a:gd name="T2" fmla="*/ 15 w 222"/>
                <a:gd name="T3" fmla="*/ 135 h 207"/>
                <a:gd name="T4" fmla="*/ 24 w 222"/>
                <a:gd name="T5" fmla="*/ 146 h 207"/>
                <a:gd name="T6" fmla="*/ 38 w 222"/>
                <a:gd name="T7" fmla="*/ 163 h 207"/>
                <a:gd name="T8" fmla="*/ 51 w 222"/>
                <a:gd name="T9" fmla="*/ 180 h 207"/>
                <a:gd name="T10" fmla="*/ 69 w 222"/>
                <a:gd name="T11" fmla="*/ 200 h 207"/>
                <a:gd name="T12" fmla="*/ 77 w 222"/>
                <a:gd name="T13" fmla="*/ 205 h 207"/>
                <a:gd name="T14" fmla="*/ 91 w 222"/>
                <a:gd name="T15" fmla="*/ 206 h 207"/>
                <a:gd name="T16" fmla="*/ 102 w 222"/>
                <a:gd name="T17" fmla="*/ 201 h 207"/>
                <a:gd name="T18" fmla="*/ 127 w 222"/>
                <a:gd name="T19" fmla="*/ 184 h 207"/>
                <a:gd name="T20" fmla="*/ 151 w 222"/>
                <a:gd name="T21" fmla="*/ 167 h 207"/>
                <a:gd name="T22" fmla="*/ 187 w 222"/>
                <a:gd name="T23" fmla="*/ 140 h 207"/>
                <a:gd name="T24" fmla="*/ 208 w 222"/>
                <a:gd name="T25" fmla="*/ 123 h 207"/>
                <a:gd name="T26" fmla="*/ 218 w 222"/>
                <a:gd name="T27" fmla="*/ 113 h 207"/>
                <a:gd name="T28" fmla="*/ 221 w 222"/>
                <a:gd name="T29" fmla="*/ 98 h 207"/>
                <a:gd name="T30" fmla="*/ 216 w 222"/>
                <a:gd name="T31" fmla="*/ 84 h 207"/>
                <a:gd name="T32" fmla="*/ 201 w 222"/>
                <a:gd name="T33" fmla="*/ 59 h 207"/>
                <a:gd name="T34" fmla="*/ 185 w 222"/>
                <a:gd name="T35" fmla="*/ 37 h 207"/>
                <a:gd name="T36" fmla="*/ 176 w 222"/>
                <a:gd name="T37" fmla="*/ 23 h 207"/>
                <a:gd name="T38" fmla="*/ 174 w 222"/>
                <a:gd name="T39" fmla="*/ 19 h 207"/>
                <a:gd name="T40" fmla="*/ 173 w 222"/>
                <a:gd name="T41" fmla="*/ 15 h 207"/>
                <a:gd name="T42" fmla="*/ 162 w 222"/>
                <a:gd name="T43" fmla="*/ 4 h 207"/>
                <a:gd name="T44" fmla="*/ 154 w 222"/>
                <a:gd name="T45" fmla="*/ 1 h 207"/>
                <a:gd name="T46" fmla="*/ 138 w 222"/>
                <a:gd name="T47" fmla="*/ 3 h 207"/>
                <a:gd name="T48" fmla="*/ 132 w 222"/>
                <a:gd name="T49" fmla="*/ 7 h 207"/>
                <a:gd name="T50" fmla="*/ 112 w 222"/>
                <a:gd name="T51" fmla="*/ 19 h 207"/>
                <a:gd name="T52" fmla="*/ 68 w 222"/>
                <a:gd name="T53" fmla="*/ 48 h 207"/>
                <a:gd name="T54" fmla="*/ 32 w 222"/>
                <a:gd name="T55" fmla="*/ 73 h 207"/>
                <a:gd name="T56" fmla="*/ 9 w 222"/>
                <a:gd name="T57" fmla="*/ 89 h 207"/>
                <a:gd name="T58" fmla="*/ 1 w 222"/>
                <a:gd name="T59" fmla="*/ 98 h 207"/>
                <a:gd name="T60" fmla="*/ 3 w 222"/>
                <a:gd name="T61" fmla="*/ 115 h 207"/>
                <a:gd name="T62" fmla="*/ 10 w 222"/>
                <a:gd name="T63" fmla="*/ 101 h 207"/>
                <a:gd name="T64" fmla="*/ 15 w 222"/>
                <a:gd name="T65" fmla="*/ 96 h 207"/>
                <a:gd name="T66" fmla="*/ 32 w 222"/>
                <a:gd name="T67" fmla="*/ 84 h 207"/>
                <a:gd name="T68" fmla="*/ 67 w 222"/>
                <a:gd name="T69" fmla="*/ 60 h 207"/>
                <a:gd name="T70" fmla="*/ 90 w 222"/>
                <a:gd name="T71" fmla="*/ 45 h 207"/>
                <a:gd name="T72" fmla="*/ 127 w 222"/>
                <a:gd name="T73" fmla="*/ 20 h 207"/>
                <a:gd name="T74" fmla="*/ 137 w 222"/>
                <a:gd name="T75" fmla="*/ 14 h 207"/>
                <a:gd name="T76" fmla="*/ 150 w 222"/>
                <a:gd name="T77" fmla="*/ 10 h 207"/>
                <a:gd name="T78" fmla="*/ 153 w 222"/>
                <a:gd name="T79" fmla="*/ 10 h 207"/>
                <a:gd name="T80" fmla="*/ 159 w 222"/>
                <a:gd name="T81" fmla="*/ 14 h 207"/>
                <a:gd name="T82" fmla="*/ 166 w 222"/>
                <a:gd name="T83" fmla="*/ 23 h 207"/>
                <a:gd name="T84" fmla="*/ 169 w 222"/>
                <a:gd name="T85" fmla="*/ 30 h 207"/>
                <a:gd name="T86" fmla="*/ 194 w 222"/>
                <a:gd name="T87" fmla="*/ 65 h 207"/>
                <a:gd name="T88" fmla="*/ 206 w 222"/>
                <a:gd name="T89" fmla="*/ 84 h 207"/>
                <a:gd name="T90" fmla="*/ 211 w 222"/>
                <a:gd name="T91" fmla="*/ 95 h 207"/>
                <a:gd name="T92" fmla="*/ 212 w 222"/>
                <a:gd name="T93" fmla="*/ 104 h 207"/>
                <a:gd name="T94" fmla="*/ 209 w 222"/>
                <a:gd name="T95" fmla="*/ 110 h 207"/>
                <a:gd name="T96" fmla="*/ 188 w 222"/>
                <a:gd name="T97" fmla="*/ 127 h 207"/>
                <a:gd name="T98" fmla="*/ 165 w 222"/>
                <a:gd name="T99" fmla="*/ 145 h 207"/>
                <a:gd name="T100" fmla="*/ 141 w 222"/>
                <a:gd name="T101" fmla="*/ 162 h 207"/>
                <a:gd name="T102" fmla="*/ 117 w 222"/>
                <a:gd name="T103" fmla="*/ 179 h 207"/>
                <a:gd name="T104" fmla="*/ 94 w 222"/>
                <a:gd name="T105" fmla="*/ 194 h 207"/>
                <a:gd name="T106" fmla="*/ 84 w 222"/>
                <a:gd name="T107" fmla="*/ 198 h 207"/>
                <a:gd name="T108" fmla="*/ 80 w 222"/>
                <a:gd name="T109" fmla="*/ 197 h 207"/>
                <a:gd name="T110" fmla="*/ 67 w 222"/>
                <a:gd name="T111" fmla="*/ 185 h 207"/>
                <a:gd name="T112" fmla="*/ 49 w 222"/>
                <a:gd name="T113" fmla="*/ 162 h 207"/>
                <a:gd name="T114" fmla="*/ 41 w 222"/>
                <a:gd name="T115" fmla="*/ 151 h 207"/>
                <a:gd name="T116" fmla="*/ 29 w 222"/>
                <a:gd name="T117" fmla="*/ 137 h 207"/>
                <a:gd name="T118" fmla="*/ 18 w 222"/>
                <a:gd name="T119" fmla="*/ 123 h 207"/>
                <a:gd name="T120" fmla="*/ 10 w 222"/>
                <a:gd name="T121" fmla="*/ 107 h 207"/>
                <a:gd name="T122" fmla="*/ 9 w 222"/>
                <a:gd name="T123" fmla="*/ 1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207">
                  <a:moveTo>
                    <a:pt x="3" y="115"/>
                  </a:moveTo>
                  <a:cubicBezTo>
                    <a:pt x="4" y="117"/>
                    <a:pt x="5" y="120"/>
                    <a:pt x="6" y="122"/>
                  </a:cubicBezTo>
                  <a:cubicBezTo>
                    <a:pt x="8" y="124"/>
                    <a:pt x="9" y="126"/>
                    <a:pt x="10" y="129"/>
                  </a:cubicBezTo>
                  <a:cubicBezTo>
                    <a:pt x="12" y="131"/>
                    <a:pt x="13" y="133"/>
                    <a:pt x="15" y="135"/>
                  </a:cubicBezTo>
                  <a:cubicBezTo>
                    <a:pt x="16" y="137"/>
                    <a:pt x="18" y="138"/>
                    <a:pt x="19" y="140"/>
                  </a:cubicBezTo>
                  <a:cubicBezTo>
                    <a:pt x="21" y="142"/>
                    <a:pt x="22" y="144"/>
                    <a:pt x="24" y="146"/>
                  </a:cubicBezTo>
                  <a:cubicBezTo>
                    <a:pt x="27" y="150"/>
                    <a:pt x="30" y="153"/>
                    <a:pt x="33" y="157"/>
                  </a:cubicBezTo>
                  <a:cubicBezTo>
                    <a:pt x="35" y="159"/>
                    <a:pt x="36" y="161"/>
                    <a:pt x="38" y="163"/>
                  </a:cubicBezTo>
                  <a:cubicBezTo>
                    <a:pt x="39" y="165"/>
                    <a:pt x="41" y="167"/>
                    <a:pt x="42" y="168"/>
                  </a:cubicBezTo>
                  <a:cubicBezTo>
                    <a:pt x="45" y="172"/>
                    <a:pt x="48" y="176"/>
                    <a:pt x="51" y="180"/>
                  </a:cubicBezTo>
                  <a:cubicBezTo>
                    <a:pt x="54" y="183"/>
                    <a:pt x="57" y="187"/>
                    <a:pt x="60" y="191"/>
                  </a:cubicBezTo>
                  <a:cubicBezTo>
                    <a:pt x="63" y="194"/>
                    <a:pt x="66" y="197"/>
                    <a:pt x="69" y="200"/>
                  </a:cubicBezTo>
                  <a:cubicBezTo>
                    <a:pt x="71" y="201"/>
                    <a:pt x="72" y="202"/>
                    <a:pt x="73" y="203"/>
                  </a:cubicBezTo>
                  <a:cubicBezTo>
                    <a:pt x="74" y="204"/>
                    <a:pt x="75" y="205"/>
                    <a:pt x="77" y="205"/>
                  </a:cubicBezTo>
                  <a:cubicBezTo>
                    <a:pt x="80" y="207"/>
                    <a:pt x="84" y="207"/>
                    <a:pt x="88" y="206"/>
                  </a:cubicBezTo>
                  <a:cubicBezTo>
                    <a:pt x="89" y="206"/>
                    <a:pt x="90" y="206"/>
                    <a:pt x="91" y="206"/>
                  </a:cubicBezTo>
                  <a:cubicBezTo>
                    <a:pt x="93" y="205"/>
                    <a:pt x="94" y="205"/>
                    <a:pt x="96" y="204"/>
                  </a:cubicBezTo>
                  <a:cubicBezTo>
                    <a:pt x="98" y="203"/>
                    <a:pt x="100" y="202"/>
                    <a:pt x="102" y="201"/>
                  </a:cubicBezTo>
                  <a:cubicBezTo>
                    <a:pt x="106" y="198"/>
                    <a:pt x="111" y="195"/>
                    <a:pt x="115" y="192"/>
                  </a:cubicBezTo>
                  <a:cubicBezTo>
                    <a:pt x="119" y="189"/>
                    <a:pt x="123" y="186"/>
                    <a:pt x="127" y="184"/>
                  </a:cubicBezTo>
                  <a:cubicBezTo>
                    <a:pt x="131" y="181"/>
                    <a:pt x="135" y="178"/>
                    <a:pt x="139" y="175"/>
                  </a:cubicBezTo>
                  <a:cubicBezTo>
                    <a:pt x="143" y="173"/>
                    <a:pt x="147" y="170"/>
                    <a:pt x="151" y="167"/>
                  </a:cubicBezTo>
                  <a:cubicBezTo>
                    <a:pt x="155" y="164"/>
                    <a:pt x="159" y="161"/>
                    <a:pt x="163" y="158"/>
                  </a:cubicBezTo>
                  <a:cubicBezTo>
                    <a:pt x="171" y="152"/>
                    <a:pt x="179" y="146"/>
                    <a:pt x="187" y="140"/>
                  </a:cubicBezTo>
                  <a:cubicBezTo>
                    <a:pt x="190" y="138"/>
                    <a:pt x="194" y="135"/>
                    <a:pt x="198" y="132"/>
                  </a:cubicBezTo>
                  <a:cubicBezTo>
                    <a:pt x="201" y="129"/>
                    <a:pt x="205" y="126"/>
                    <a:pt x="208" y="123"/>
                  </a:cubicBezTo>
                  <a:cubicBezTo>
                    <a:pt x="210" y="122"/>
                    <a:pt x="212" y="120"/>
                    <a:pt x="213" y="118"/>
                  </a:cubicBezTo>
                  <a:cubicBezTo>
                    <a:pt x="215" y="117"/>
                    <a:pt x="217" y="115"/>
                    <a:pt x="218" y="113"/>
                  </a:cubicBezTo>
                  <a:cubicBezTo>
                    <a:pt x="220" y="111"/>
                    <a:pt x="221" y="109"/>
                    <a:pt x="221" y="107"/>
                  </a:cubicBezTo>
                  <a:cubicBezTo>
                    <a:pt x="222" y="104"/>
                    <a:pt x="222" y="101"/>
                    <a:pt x="221" y="98"/>
                  </a:cubicBezTo>
                  <a:cubicBezTo>
                    <a:pt x="221" y="95"/>
                    <a:pt x="220" y="93"/>
                    <a:pt x="219" y="90"/>
                  </a:cubicBezTo>
                  <a:cubicBezTo>
                    <a:pt x="218" y="88"/>
                    <a:pt x="218" y="86"/>
                    <a:pt x="216" y="84"/>
                  </a:cubicBezTo>
                  <a:cubicBezTo>
                    <a:pt x="214" y="79"/>
                    <a:pt x="211" y="75"/>
                    <a:pt x="209" y="71"/>
                  </a:cubicBezTo>
                  <a:cubicBezTo>
                    <a:pt x="206" y="67"/>
                    <a:pt x="204" y="63"/>
                    <a:pt x="201" y="59"/>
                  </a:cubicBezTo>
                  <a:cubicBezTo>
                    <a:pt x="198" y="55"/>
                    <a:pt x="195" y="51"/>
                    <a:pt x="192" y="47"/>
                  </a:cubicBezTo>
                  <a:cubicBezTo>
                    <a:pt x="190" y="43"/>
                    <a:pt x="188" y="40"/>
                    <a:pt x="185" y="37"/>
                  </a:cubicBezTo>
                  <a:cubicBezTo>
                    <a:pt x="183" y="34"/>
                    <a:pt x="181" y="31"/>
                    <a:pt x="179" y="28"/>
                  </a:cubicBezTo>
                  <a:cubicBezTo>
                    <a:pt x="178" y="26"/>
                    <a:pt x="177" y="25"/>
                    <a:pt x="176" y="23"/>
                  </a:cubicBezTo>
                  <a:cubicBezTo>
                    <a:pt x="176" y="22"/>
                    <a:pt x="175" y="20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8"/>
                    <a:pt x="174" y="17"/>
                    <a:pt x="173" y="16"/>
                  </a:cubicBezTo>
                  <a:cubicBezTo>
                    <a:pt x="173" y="16"/>
                    <a:pt x="173" y="15"/>
                    <a:pt x="173" y="15"/>
                  </a:cubicBezTo>
                  <a:cubicBezTo>
                    <a:pt x="171" y="13"/>
                    <a:pt x="170" y="11"/>
                    <a:pt x="168" y="10"/>
                  </a:cubicBezTo>
                  <a:cubicBezTo>
                    <a:pt x="166" y="8"/>
                    <a:pt x="164" y="6"/>
                    <a:pt x="162" y="4"/>
                  </a:cubicBezTo>
                  <a:cubicBezTo>
                    <a:pt x="161" y="3"/>
                    <a:pt x="160" y="3"/>
                    <a:pt x="158" y="2"/>
                  </a:cubicBezTo>
                  <a:cubicBezTo>
                    <a:pt x="157" y="2"/>
                    <a:pt x="156" y="1"/>
                    <a:pt x="154" y="1"/>
                  </a:cubicBezTo>
                  <a:cubicBezTo>
                    <a:pt x="152" y="0"/>
                    <a:pt x="150" y="1"/>
                    <a:pt x="148" y="1"/>
                  </a:cubicBezTo>
                  <a:cubicBezTo>
                    <a:pt x="145" y="1"/>
                    <a:pt x="142" y="2"/>
                    <a:pt x="138" y="3"/>
                  </a:cubicBezTo>
                  <a:cubicBezTo>
                    <a:pt x="137" y="4"/>
                    <a:pt x="136" y="4"/>
                    <a:pt x="135" y="5"/>
                  </a:cubicBezTo>
                  <a:cubicBezTo>
                    <a:pt x="134" y="5"/>
                    <a:pt x="133" y="6"/>
                    <a:pt x="132" y="7"/>
                  </a:cubicBezTo>
                  <a:cubicBezTo>
                    <a:pt x="130" y="8"/>
                    <a:pt x="127" y="9"/>
                    <a:pt x="125" y="10"/>
                  </a:cubicBezTo>
                  <a:cubicBezTo>
                    <a:pt x="121" y="13"/>
                    <a:pt x="117" y="16"/>
                    <a:pt x="112" y="19"/>
                  </a:cubicBezTo>
                  <a:cubicBezTo>
                    <a:pt x="102" y="26"/>
                    <a:pt x="91" y="33"/>
                    <a:pt x="81" y="40"/>
                  </a:cubicBezTo>
                  <a:cubicBezTo>
                    <a:pt x="77" y="43"/>
                    <a:pt x="72" y="46"/>
                    <a:pt x="68" y="48"/>
                  </a:cubicBezTo>
                  <a:cubicBezTo>
                    <a:pt x="64" y="51"/>
                    <a:pt x="60" y="54"/>
                    <a:pt x="56" y="56"/>
                  </a:cubicBezTo>
                  <a:cubicBezTo>
                    <a:pt x="48" y="62"/>
                    <a:pt x="40" y="67"/>
                    <a:pt x="32" y="73"/>
                  </a:cubicBezTo>
                  <a:cubicBezTo>
                    <a:pt x="28" y="75"/>
                    <a:pt x="24" y="78"/>
                    <a:pt x="20" y="81"/>
                  </a:cubicBezTo>
                  <a:cubicBezTo>
                    <a:pt x="17" y="83"/>
                    <a:pt x="13" y="86"/>
                    <a:pt x="9" y="89"/>
                  </a:cubicBezTo>
                  <a:cubicBezTo>
                    <a:pt x="8" y="90"/>
                    <a:pt x="6" y="91"/>
                    <a:pt x="5" y="93"/>
                  </a:cubicBezTo>
                  <a:cubicBezTo>
                    <a:pt x="3" y="94"/>
                    <a:pt x="2" y="96"/>
                    <a:pt x="1" y="98"/>
                  </a:cubicBezTo>
                  <a:cubicBezTo>
                    <a:pt x="0" y="101"/>
                    <a:pt x="0" y="104"/>
                    <a:pt x="1" y="107"/>
                  </a:cubicBezTo>
                  <a:cubicBezTo>
                    <a:pt x="1" y="110"/>
                    <a:pt x="2" y="112"/>
                    <a:pt x="3" y="115"/>
                  </a:cubicBezTo>
                  <a:close/>
                  <a:moveTo>
                    <a:pt x="9" y="102"/>
                  </a:moveTo>
                  <a:cubicBezTo>
                    <a:pt x="10" y="102"/>
                    <a:pt x="10" y="101"/>
                    <a:pt x="10" y="101"/>
                  </a:cubicBezTo>
                  <a:cubicBezTo>
                    <a:pt x="10" y="101"/>
                    <a:pt x="10" y="100"/>
                    <a:pt x="11" y="100"/>
                  </a:cubicBezTo>
                  <a:cubicBezTo>
                    <a:pt x="12" y="99"/>
                    <a:pt x="13" y="98"/>
                    <a:pt x="15" y="96"/>
                  </a:cubicBezTo>
                  <a:cubicBezTo>
                    <a:pt x="17" y="95"/>
                    <a:pt x="18" y="94"/>
                    <a:pt x="20" y="92"/>
                  </a:cubicBezTo>
                  <a:cubicBezTo>
                    <a:pt x="24" y="90"/>
                    <a:pt x="28" y="87"/>
                    <a:pt x="32" y="84"/>
                  </a:cubicBezTo>
                  <a:cubicBezTo>
                    <a:pt x="39" y="79"/>
                    <a:pt x="47" y="73"/>
                    <a:pt x="55" y="68"/>
                  </a:cubicBezTo>
                  <a:cubicBezTo>
                    <a:pt x="59" y="66"/>
                    <a:pt x="63" y="63"/>
                    <a:pt x="67" y="60"/>
                  </a:cubicBezTo>
                  <a:cubicBezTo>
                    <a:pt x="70" y="58"/>
                    <a:pt x="74" y="56"/>
                    <a:pt x="78" y="53"/>
                  </a:cubicBezTo>
                  <a:cubicBezTo>
                    <a:pt x="82" y="51"/>
                    <a:pt x="86" y="48"/>
                    <a:pt x="90" y="45"/>
                  </a:cubicBezTo>
                  <a:cubicBezTo>
                    <a:pt x="94" y="42"/>
                    <a:pt x="99" y="40"/>
                    <a:pt x="103" y="37"/>
                  </a:cubicBezTo>
                  <a:cubicBezTo>
                    <a:pt x="111" y="31"/>
                    <a:pt x="119" y="26"/>
                    <a:pt x="127" y="20"/>
                  </a:cubicBezTo>
                  <a:cubicBezTo>
                    <a:pt x="128" y="20"/>
                    <a:pt x="129" y="19"/>
                    <a:pt x="129" y="19"/>
                  </a:cubicBezTo>
                  <a:cubicBezTo>
                    <a:pt x="132" y="17"/>
                    <a:pt x="135" y="16"/>
                    <a:pt x="137" y="14"/>
                  </a:cubicBezTo>
                  <a:cubicBezTo>
                    <a:pt x="140" y="13"/>
                    <a:pt x="143" y="12"/>
                    <a:pt x="146" y="11"/>
                  </a:cubicBezTo>
                  <a:cubicBezTo>
                    <a:pt x="147" y="10"/>
                    <a:pt x="148" y="10"/>
                    <a:pt x="150" y="10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2" y="10"/>
                    <a:pt x="153" y="10"/>
                  </a:cubicBezTo>
                  <a:cubicBezTo>
                    <a:pt x="154" y="10"/>
                    <a:pt x="155" y="11"/>
                    <a:pt x="155" y="11"/>
                  </a:cubicBezTo>
                  <a:cubicBezTo>
                    <a:pt x="157" y="12"/>
                    <a:pt x="158" y="13"/>
                    <a:pt x="159" y="14"/>
                  </a:cubicBezTo>
                  <a:cubicBezTo>
                    <a:pt x="161" y="16"/>
                    <a:pt x="163" y="18"/>
                    <a:pt x="165" y="21"/>
                  </a:cubicBezTo>
                  <a:cubicBezTo>
                    <a:pt x="165" y="21"/>
                    <a:pt x="165" y="22"/>
                    <a:pt x="166" y="23"/>
                  </a:cubicBezTo>
                  <a:cubicBezTo>
                    <a:pt x="166" y="24"/>
                    <a:pt x="167" y="25"/>
                    <a:pt x="167" y="26"/>
                  </a:cubicBezTo>
                  <a:cubicBezTo>
                    <a:pt x="168" y="27"/>
                    <a:pt x="169" y="28"/>
                    <a:pt x="169" y="30"/>
                  </a:cubicBezTo>
                  <a:cubicBezTo>
                    <a:pt x="172" y="34"/>
                    <a:pt x="175" y="38"/>
                    <a:pt x="177" y="42"/>
                  </a:cubicBezTo>
                  <a:cubicBezTo>
                    <a:pt x="183" y="50"/>
                    <a:pt x="189" y="57"/>
                    <a:pt x="194" y="65"/>
                  </a:cubicBezTo>
                  <a:cubicBezTo>
                    <a:pt x="196" y="68"/>
                    <a:pt x="198" y="71"/>
                    <a:pt x="200" y="73"/>
                  </a:cubicBezTo>
                  <a:cubicBezTo>
                    <a:pt x="202" y="77"/>
                    <a:pt x="204" y="80"/>
                    <a:pt x="206" y="84"/>
                  </a:cubicBezTo>
                  <a:cubicBezTo>
                    <a:pt x="207" y="86"/>
                    <a:pt x="208" y="87"/>
                    <a:pt x="209" y="89"/>
                  </a:cubicBezTo>
                  <a:cubicBezTo>
                    <a:pt x="210" y="91"/>
                    <a:pt x="210" y="93"/>
                    <a:pt x="211" y="95"/>
                  </a:cubicBezTo>
                  <a:cubicBezTo>
                    <a:pt x="212" y="97"/>
                    <a:pt x="212" y="100"/>
                    <a:pt x="213" y="102"/>
                  </a:cubicBezTo>
                  <a:cubicBezTo>
                    <a:pt x="213" y="103"/>
                    <a:pt x="213" y="104"/>
                    <a:pt x="212" y="104"/>
                  </a:cubicBezTo>
                  <a:cubicBezTo>
                    <a:pt x="212" y="105"/>
                    <a:pt x="212" y="105"/>
                    <a:pt x="212" y="106"/>
                  </a:cubicBezTo>
                  <a:cubicBezTo>
                    <a:pt x="211" y="107"/>
                    <a:pt x="210" y="109"/>
                    <a:pt x="209" y="110"/>
                  </a:cubicBezTo>
                  <a:cubicBezTo>
                    <a:pt x="206" y="113"/>
                    <a:pt x="202" y="116"/>
                    <a:pt x="199" y="119"/>
                  </a:cubicBezTo>
                  <a:cubicBezTo>
                    <a:pt x="196" y="122"/>
                    <a:pt x="192" y="125"/>
                    <a:pt x="188" y="127"/>
                  </a:cubicBezTo>
                  <a:cubicBezTo>
                    <a:pt x="185" y="130"/>
                    <a:pt x="181" y="133"/>
                    <a:pt x="177" y="136"/>
                  </a:cubicBezTo>
                  <a:cubicBezTo>
                    <a:pt x="173" y="139"/>
                    <a:pt x="169" y="142"/>
                    <a:pt x="165" y="145"/>
                  </a:cubicBezTo>
                  <a:cubicBezTo>
                    <a:pt x="161" y="148"/>
                    <a:pt x="157" y="150"/>
                    <a:pt x="153" y="153"/>
                  </a:cubicBezTo>
                  <a:cubicBezTo>
                    <a:pt x="149" y="156"/>
                    <a:pt x="145" y="159"/>
                    <a:pt x="141" y="162"/>
                  </a:cubicBezTo>
                  <a:cubicBezTo>
                    <a:pt x="137" y="165"/>
                    <a:pt x="133" y="168"/>
                    <a:pt x="129" y="171"/>
                  </a:cubicBezTo>
                  <a:cubicBezTo>
                    <a:pt x="125" y="174"/>
                    <a:pt x="121" y="176"/>
                    <a:pt x="117" y="179"/>
                  </a:cubicBezTo>
                  <a:cubicBezTo>
                    <a:pt x="111" y="183"/>
                    <a:pt x="105" y="187"/>
                    <a:pt x="99" y="191"/>
                  </a:cubicBezTo>
                  <a:cubicBezTo>
                    <a:pt x="98" y="192"/>
                    <a:pt x="96" y="193"/>
                    <a:pt x="94" y="194"/>
                  </a:cubicBezTo>
                  <a:cubicBezTo>
                    <a:pt x="93" y="195"/>
                    <a:pt x="91" y="196"/>
                    <a:pt x="89" y="197"/>
                  </a:cubicBezTo>
                  <a:cubicBezTo>
                    <a:pt x="87" y="197"/>
                    <a:pt x="86" y="197"/>
                    <a:pt x="84" y="198"/>
                  </a:cubicBezTo>
                  <a:cubicBezTo>
                    <a:pt x="83" y="198"/>
                    <a:pt x="83" y="198"/>
                    <a:pt x="82" y="197"/>
                  </a:cubicBezTo>
                  <a:cubicBezTo>
                    <a:pt x="81" y="197"/>
                    <a:pt x="81" y="197"/>
                    <a:pt x="80" y="197"/>
                  </a:cubicBezTo>
                  <a:cubicBezTo>
                    <a:pt x="79" y="196"/>
                    <a:pt x="77" y="195"/>
                    <a:pt x="76" y="194"/>
                  </a:cubicBezTo>
                  <a:cubicBezTo>
                    <a:pt x="73" y="191"/>
                    <a:pt x="70" y="188"/>
                    <a:pt x="67" y="185"/>
                  </a:cubicBezTo>
                  <a:cubicBezTo>
                    <a:pt x="64" y="181"/>
                    <a:pt x="61" y="177"/>
                    <a:pt x="58" y="174"/>
                  </a:cubicBezTo>
                  <a:cubicBezTo>
                    <a:pt x="55" y="170"/>
                    <a:pt x="52" y="166"/>
                    <a:pt x="49" y="162"/>
                  </a:cubicBezTo>
                  <a:cubicBezTo>
                    <a:pt x="48" y="161"/>
                    <a:pt x="46" y="159"/>
                    <a:pt x="45" y="157"/>
                  </a:cubicBezTo>
                  <a:cubicBezTo>
                    <a:pt x="43" y="155"/>
                    <a:pt x="42" y="153"/>
                    <a:pt x="41" y="151"/>
                  </a:cubicBezTo>
                  <a:cubicBezTo>
                    <a:pt x="39" y="149"/>
                    <a:pt x="37" y="146"/>
                    <a:pt x="35" y="144"/>
                  </a:cubicBezTo>
                  <a:cubicBezTo>
                    <a:pt x="33" y="142"/>
                    <a:pt x="31" y="139"/>
                    <a:pt x="29" y="137"/>
                  </a:cubicBezTo>
                  <a:cubicBezTo>
                    <a:pt x="27" y="135"/>
                    <a:pt x="25" y="132"/>
                    <a:pt x="23" y="130"/>
                  </a:cubicBezTo>
                  <a:cubicBezTo>
                    <a:pt x="21" y="128"/>
                    <a:pt x="19" y="125"/>
                    <a:pt x="18" y="123"/>
                  </a:cubicBezTo>
                  <a:cubicBezTo>
                    <a:pt x="16" y="120"/>
                    <a:pt x="15" y="118"/>
                    <a:pt x="13" y="115"/>
                  </a:cubicBezTo>
                  <a:cubicBezTo>
                    <a:pt x="12" y="113"/>
                    <a:pt x="11" y="110"/>
                    <a:pt x="10" y="107"/>
                  </a:cubicBezTo>
                  <a:cubicBezTo>
                    <a:pt x="10" y="106"/>
                    <a:pt x="10" y="104"/>
                    <a:pt x="9" y="103"/>
                  </a:cubicBezTo>
                  <a:cubicBezTo>
                    <a:pt x="9" y="103"/>
                    <a:pt x="9" y="102"/>
                    <a:pt x="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4" name="Freeform 138">
              <a:extLst>
                <a:ext uri="{FF2B5EF4-FFF2-40B4-BE49-F238E27FC236}">
                  <a16:creationId xmlns:a16="http://schemas.microsoft.com/office/drawing/2014/main" id="{D059EDF6-A77E-47D1-BAAE-99DFAD00C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096963"/>
              <a:ext cx="134937" cy="160338"/>
            </a:xfrm>
            <a:custGeom>
              <a:avLst/>
              <a:gdLst>
                <a:gd name="T0" fmla="*/ 1 w 79"/>
                <a:gd name="T1" fmla="*/ 21 h 93"/>
                <a:gd name="T2" fmla="*/ 5 w 79"/>
                <a:gd name="T3" fmla="*/ 28 h 93"/>
                <a:gd name="T4" fmla="*/ 23 w 79"/>
                <a:gd name="T5" fmla="*/ 50 h 93"/>
                <a:gd name="T6" fmla="*/ 40 w 79"/>
                <a:gd name="T7" fmla="*/ 72 h 93"/>
                <a:gd name="T8" fmla="*/ 52 w 79"/>
                <a:gd name="T9" fmla="*/ 89 h 93"/>
                <a:gd name="T10" fmla="*/ 60 w 79"/>
                <a:gd name="T11" fmla="*/ 93 h 93"/>
                <a:gd name="T12" fmla="*/ 65 w 79"/>
                <a:gd name="T13" fmla="*/ 93 h 93"/>
                <a:gd name="T14" fmla="*/ 76 w 79"/>
                <a:gd name="T15" fmla="*/ 87 h 93"/>
                <a:gd name="T16" fmla="*/ 78 w 79"/>
                <a:gd name="T17" fmla="*/ 85 h 93"/>
                <a:gd name="T18" fmla="*/ 79 w 79"/>
                <a:gd name="T19" fmla="*/ 81 h 93"/>
                <a:gd name="T20" fmla="*/ 79 w 79"/>
                <a:gd name="T21" fmla="*/ 77 h 93"/>
                <a:gd name="T22" fmla="*/ 73 w 79"/>
                <a:gd name="T23" fmla="*/ 64 h 93"/>
                <a:gd name="T24" fmla="*/ 53 w 79"/>
                <a:gd name="T25" fmla="*/ 34 h 93"/>
                <a:gd name="T26" fmla="*/ 45 w 79"/>
                <a:gd name="T27" fmla="*/ 23 h 93"/>
                <a:gd name="T28" fmla="*/ 39 w 79"/>
                <a:gd name="T29" fmla="*/ 14 h 93"/>
                <a:gd name="T30" fmla="*/ 36 w 79"/>
                <a:gd name="T31" fmla="*/ 9 h 93"/>
                <a:gd name="T32" fmla="*/ 34 w 79"/>
                <a:gd name="T33" fmla="*/ 6 h 93"/>
                <a:gd name="T34" fmla="*/ 23 w 79"/>
                <a:gd name="T35" fmla="*/ 0 h 93"/>
                <a:gd name="T36" fmla="*/ 11 w 79"/>
                <a:gd name="T37" fmla="*/ 4 h 93"/>
                <a:gd name="T38" fmla="*/ 2 w 79"/>
                <a:gd name="T39" fmla="*/ 11 h 93"/>
                <a:gd name="T40" fmla="*/ 0 w 79"/>
                <a:gd name="T41" fmla="*/ 15 h 93"/>
                <a:gd name="T42" fmla="*/ 1 w 79"/>
                <a:gd name="T43" fmla="*/ 19 h 93"/>
                <a:gd name="T44" fmla="*/ 70 w 79"/>
                <a:gd name="T45" fmla="*/ 80 h 93"/>
                <a:gd name="T46" fmla="*/ 13 w 79"/>
                <a:gd name="T47" fmla="*/ 14 h 93"/>
                <a:gd name="T48" fmla="*/ 23 w 79"/>
                <a:gd name="T49" fmla="*/ 9 h 93"/>
                <a:gd name="T50" fmla="*/ 24 w 79"/>
                <a:gd name="T51" fmla="*/ 10 h 93"/>
                <a:gd name="T52" fmla="*/ 27 w 79"/>
                <a:gd name="T53" fmla="*/ 12 h 93"/>
                <a:gd name="T54" fmla="*/ 29 w 79"/>
                <a:gd name="T55" fmla="*/ 16 h 93"/>
                <a:gd name="T56" fmla="*/ 30 w 79"/>
                <a:gd name="T57" fmla="*/ 17 h 93"/>
                <a:gd name="T58" fmla="*/ 33 w 79"/>
                <a:gd name="T59" fmla="*/ 22 h 93"/>
                <a:gd name="T60" fmla="*/ 42 w 79"/>
                <a:gd name="T61" fmla="*/ 35 h 93"/>
                <a:gd name="T62" fmla="*/ 56 w 79"/>
                <a:gd name="T63" fmla="*/ 55 h 93"/>
                <a:gd name="T64" fmla="*/ 66 w 79"/>
                <a:gd name="T65" fmla="*/ 70 h 93"/>
                <a:gd name="T66" fmla="*/ 70 w 79"/>
                <a:gd name="T67" fmla="*/ 79 h 93"/>
                <a:gd name="T68" fmla="*/ 68 w 79"/>
                <a:gd name="T69" fmla="*/ 81 h 93"/>
                <a:gd name="T70" fmla="*/ 63 w 79"/>
                <a:gd name="T71" fmla="*/ 84 h 93"/>
                <a:gd name="T72" fmla="*/ 61 w 79"/>
                <a:gd name="T73" fmla="*/ 84 h 93"/>
                <a:gd name="T74" fmla="*/ 59 w 79"/>
                <a:gd name="T75" fmla="*/ 82 h 93"/>
                <a:gd name="T76" fmla="*/ 56 w 79"/>
                <a:gd name="T77" fmla="*/ 79 h 93"/>
                <a:gd name="T78" fmla="*/ 51 w 79"/>
                <a:gd name="T79" fmla="*/ 72 h 93"/>
                <a:gd name="T80" fmla="*/ 43 w 79"/>
                <a:gd name="T81" fmla="*/ 61 h 93"/>
                <a:gd name="T82" fmla="*/ 26 w 79"/>
                <a:gd name="T83" fmla="*/ 38 h 93"/>
                <a:gd name="T84" fmla="*/ 11 w 79"/>
                <a:gd name="T85" fmla="*/ 20 h 93"/>
                <a:gd name="T86" fmla="*/ 13 w 79"/>
                <a:gd name="T8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93">
                  <a:moveTo>
                    <a:pt x="1" y="19"/>
                  </a:moveTo>
                  <a:cubicBezTo>
                    <a:pt x="1" y="20"/>
                    <a:pt x="1" y="20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8" y="31"/>
                    <a:pt x="11" y="35"/>
                    <a:pt x="14" y="38"/>
                  </a:cubicBezTo>
                  <a:cubicBezTo>
                    <a:pt x="17" y="42"/>
                    <a:pt x="20" y="46"/>
                    <a:pt x="23" y="50"/>
                  </a:cubicBezTo>
                  <a:cubicBezTo>
                    <a:pt x="26" y="54"/>
                    <a:pt x="28" y="57"/>
                    <a:pt x="31" y="61"/>
                  </a:cubicBezTo>
                  <a:cubicBezTo>
                    <a:pt x="34" y="65"/>
                    <a:pt x="37" y="68"/>
                    <a:pt x="40" y="72"/>
                  </a:cubicBezTo>
                  <a:cubicBezTo>
                    <a:pt x="42" y="76"/>
                    <a:pt x="45" y="80"/>
                    <a:pt x="48" y="83"/>
                  </a:cubicBezTo>
                  <a:cubicBezTo>
                    <a:pt x="49" y="85"/>
                    <a:pt x="50" y="87"/>
                    <a:pt x="52" y="89"/>
                  </a:cubicBezTo>
                  <a:cubicBezTo>
                    <a:pt x="53" y="90"/>
                    <a:pt x="54" y="91"/>
                    <a:pt x="55" y="91"/>
                  </a:cubicBezTo>
                  <a:cubicBezTo>
                    <a:pt x="56" y="92"/>
                    <a:pt x="58" y="93"/>
                    <a:pt x="60" y="93"/>
                  </a:cubicBezTo>
                  <a:cubicBezTo>
                    <a:pt x="61" y="93"/>
                    <a:pt x="61" y="93"/>
                    <a:pt x="62" y="93"/>
                  </a:cubicBezTo>
                  <a:cubicBezTo>
                    <a:pt x="63" y="93"/>
                    <a:pt x="64" y="93"/>
                    <a:pt x="65" y="93"/>
                  </a:cubicBezTo>
                  <a:cubicBezTo>
                    <a:pt x="67" y="93"/>
                    <a:pt x="68" y="92"/>
                    <a:pt x="69" y="91"/>
                  </a:cubicBezTo>
                  <a:cubicBezTo>
                    <a:pt x="72" y="90"/>
                    <a:pt x="74" y="88"/>
                    <a:pt x="76" y="87"/>
                  </a:cubicBezTo>
                  <a:cubicBezTo>
                    <a:pt x="76" y="87"/>
                    <a:pt x="76" y="86"/>
                    <a:pt x="76" y="86"/>
                  </a:cubicBezTo>
                  <a:cubicBezTo>
                    <a:pt x="77" y="86"/>
                    <a:pt x="77" y="85"/>
                    <a:pt x="78" y="85"/>
                  </a:cubicBezTo>
                  <a:cubicBezTo>
                    <a:pt x="78" y="84"/>
                    <a:pt x="78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7"/>
                    <a:pt x="79" y="77"/>
                  </a:cubicBezTo>
                  <a:cubicBezTo>
                    <a:pt x="78" y="74"/>
                    <a:pt x="78" y="72"/>
                    <a:pt x="76" y="69"/>
                  </a:cubicBezTo>
                  <a:cubicBezTo>
                    <a:pt x="76" y="68"/>
                    <a:pt x="74" y="66"/>
                    <a:pt x="73" y="64"/>
                  </a:cubicBezTo>
                  <a:cubicBezTo>
                    <a:pt x="72" y="62"/>
                    <a:pt x="71" y="59"/>
                    <a:pt x="69" y="57"/>
                  </a:cubicBezTo>
                  <a:cubicBezTo>
                    <a:pt x="64" y="49"/>
                    <a:pt x="58" y="42"/>
                    <a:pt x="53" y="34"/>
                  </a:cubicBezTo>
                  <a:cubicBezTo>
                    <a:pt x="52" y="33"/>
                    <a:pt x="51" y="32"/>
                    <a:pt x="50" y="31"/>
                  </a:cubicBezTo>
                  <a:cubicBezTo>
                    <a:pt x="49" y="28"/>
                    <a:pt x="47" y="25"/>
                    <a:pt x="45" y="23"/>
                  </a:cubicBezTo>
                  <a:cubicBezTo>
                    <a:pt x="43" y="20"/>
                    <a:pt x="41" y="17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8" y="13"/>
                    <a:pt x="38" y="13"/>
                    <a:pt x="37" y="12"/>
                  </a:cubicBezTo>
                  <a:cubicBezTo>
                    <a:pt x="37" y="11"/>
                    <a:pt x="37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9" y="1"/>
                    <a:pt x="26" y="0"/>
                    <a:pt x="23" y="0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5" y="2"/>
                    <a:pt x="13" y="3"/>
                    <a:pt x="11" y="4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lose/>
                  <a:moveTo>
                    <a:pt x="13" y="14"/>
                  </a:moveTo>
                  <a:cubicBezTo>
                    <a:pt x="16" y="12"/>
                    <a:pt x="18" y="11"/>
                    <a:pt x="21" y="10"/>
                  </a:cubicBezTo>
                  <a:cubicBezTo>
                    <a:pt x="22" y="10"/>
                    <a:pt x="22" y="10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2" y="21"/>
                    <a:pt x="32" y="21"/>
                    <a:pt x="33" y="22"/>
                  </a:cubicBezTo>
                  <a:cubicBezTo>
                    <a:pt x="35" y="25"/>
                    <a:pt x="38" y="29"/>
                    <a:pt x="40" y="32"/>
                  </a:cubicBezTo>
                  <a:cubicBezTo>
                    <a:pt x="41" y="33"/>
                    <a:pt x="42" y="34"/>
                    <a:pt x="42" y="35"/>
                  </a:cubicBezTo>
                  <a:cubicBezTo>
                    <a:pt x="44" y="38"/>
                    <a:pt x="46" y="40"/>
                    <a:pt x="48" y="43"/>
                  </a:cubicBezTo>
                  <a:cubicBezTo>
                    <a:pt x="51" y="47"/>
                    <a:pt x="53" y="51"/>
                    <a:pt x="56" y="55"/>
                  </a:cubicBezTo>
                  <a:cubicBezTo>
                    <a:pt x="58" y="58"/>
                    <a:pt x="61" y="61"/>
                    <a:pt x="63" y="64"/>
                  </a:cubicBezTo>
                  <a:cubicBezTo>
                    <a:pt x="64" y="66"/>
                    <a:pt x="65" y="68"/>
                    <a:pt x="66" y="70"/>
                  </a:cubicBezTo>
                  <a:cubicBezTo>
                    <a:pt x="68" y="72"/>
                    <a:pt x="69" y="74"/>
                    <a:pt x="69" y="76"/>
                  </a:cubicBezTo>
                  <a:cubicBezTo>
                    <a:pt x="69" y="77"/>
                    <a:pt x="70" y="78"/>
                    <a:pt x="70" y="79"/>
                  </a:cubicBezTo>
                  <a:cubicBezTo>
                    <a:pt x="70" y="79"/>
                    <a:pt x="70" y="80"/>
                    <a:pt x="70" y="80"/>
                  </a:cubicBezTo>
                  <a:cubicBezTo>
                    <a:pt x="69" y="80"/>
                    <a:pt x="69" y="81"/>
                    <a:pt x="68" y="81"/>
                  </a:cubicBezTo>
                  <a:cubicBezTo>
                    <a:pt x="67" y="82"/>
                    <a:pt x="66" y="82"/>
                    <a:pt x="65" y="83"/>
                  </a:cubicBezTo>
                  <a:cubicBezTo>
                    <a:pt x="64" y="83"/>
                    <a:pt x="64" y="84"/>
                    <a:pt x="63" y="84"/>
                  </a:cubicBezTo>
                  <a:cubicBezTo>
                    <a:pt x="63" y="84"/>
                    <a:pt x="62" y="84"/>
                    <a:pt x="62" y="84"/>
                  </a:cubicBezTo>
                  <a:cubicBezTo>
                    <a:pt x="62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1"/>
                    <a:pt x="57" y="81"/>
                  </a:cubicBezTo>
                  <a:cubicBezTo>
                    <a:pt x="57" y="80"/>
                    <a:pt x="56" y="79"/>
                    <a:pt x="56" y="79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6"/>
                    <a:pt x="52" y="74"/>
                    <a:pt x="51" y="72"/>
                  </a:cubicBezTo>
                  <a:cubicBezTo>
                    <a:pt x="50" y="70"/>
                    <a:pt x="48" y="68"/>
                    <a:pt x="47" y="66"/>
                  </a:cubicBezTo>
                  <a:cubicBezTo>
                    <a:pt x="46" y="65"/>
                    <a:pt x="44" y="63"/>
                    <a:pt x="43" y="61"/>
                  </a:cubicBezTo>
                  <a:cubicBezTo>
                    <a:pt x="40" y="57"/>
                    <a:pt x="37" y="54"/>
                    <a:pt x="35" y="50"/>
                  </a:cubicBezTo>
                  <a:cubicBezTo>
                    <a:pt x="32" y="46"/>
                    <a:pt x="29" y="42"/>
                    <a:pt x="26" y="38"/>
                  </a:cubicBezTo>
                  <a:cubicBezTo>
                    <a:pt x="23" y="35"/>
                    <a:pt x="21" y="32"/>
                    <a:pt x="18" y="29"/>
                  </a:cubicBezTo>
                  <a:cubicBezTo>
                    <a:pt x="16" y="26"/>
                    <a:pt x="13" y="23"/>
                    <a:pt x="11" y="20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1" y="16"/>
                    <a:pt x="12" y="15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5" name="Freeform 139">
              <a:extLst>
                <a:ext uri="{FF2B5EF4-FFF2-40B4-BE49-F238E27FC236}">
                  <a16:creationId xmlns:a16="http://schemas.microsoft.com/office/drawing/2014/main" id="{2127B826-4D5F-422A-916E-F5CE2EACA8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9350" y="1144588"/>
              <a:ext cx="53975" cy="52388"/>
            </a:xfrm>
            <a:custGeom>
              <a:avLst/>
              <a:gdLst>
                <a:gd name="T0" fmla="*/ 7 w 32"/>
                <a:gd name="T1" fmla="*/ 29 h 31"/>
                <a:gd name="T2" fmla="*/ 9 w 32"/>
                <a:gd name="T3" fmla="*/ 30 h 31"/>
                <a:gd name="T4" fmla="*/ 12 w 32"/>
                <a:gd name="T5" fmla="*/ 31 h 31"/>
                <a:gd name="T6" fmla="*/ 16 w 32"/>
                <a:gd name="T7" fmla="*/ 31 h 31"/>
                <a:gd name="T8" fmla="*/ 20 w 32"/>
                <a:gd name="T9" fmla="*/ 29 h 31"/>
                <a:gd name="T10" fmla="*/ 25 w 32"/>
                <a:gd name="T11" fmla="*/ 26 h 31"/>
                <a:gd name="T12" fmla="*/ 31 w 32"/>
                <a:gd name="T13" fmla="*/ 14 h 31"/>
                <a:gd name="T14" fmla="*/ 29 w 32"/>
                <a:gd name="T15" fmla="*/ 10 h 31"/>
                <a:gd name="T16" fmla="*/ 27 w 32"/>
                <a:gd name="T17" fmla="*/ 7 h 31"/>
                <a:gd name="T18" fmla="*/ 22 w 32"/>
                <a:gd name="T19" fmla="*/ 2 h 31"/>
                <a:gd name="T20" fmla="*/ 16 w 32"/>
                <a:gd name="T21" fmla="*/ 0 h 31"/>
                <a:gd name="T22" fmla="*/ 15 w 32"/>
                <a:gd name="T23" fmla="*/ 0 h 31"/>
                <a:gd name="T24" fmla="*/ 11 w 32"/>
                <a:gd name="T25" fmla="*/ 2 h 31"/>
                <a:gd name="T26" fmla="*/ 8 w 32"/>
                <a:gd name="T27" fmla="*/ 4 h 31"/>
                <a:gd name="T28" fmla="*/ 5 w 32"/>
                <a:gd name="T29" fmla="*/ 7 h 31"/>
                <a:gd name="T30" fmla="*/ 1 w 32"/>
                <a:gd name="T31" fmla="*/ 13 h 31"/>
                <a:gd name="T32" fmla="*/ 1 w 32"/>
                <a:gd name="T33" fmla="*/ 22 h 31"/>
                <a:gd name="T34" fmla="*/ 7 w 32"/>
                <a:gd name="T35" fmla="*/ 29 h 31"/>
                <a:gd name="T36" fmla="*/ 13 w 32"/>
                <a:gd name="T37" fmla="*/ 22 h 31"/>
                <a:gd name="T38" fmla="*/ 13 w 32"/>
                <a:gd name="T39" fmla="*/ 22 h 31"/>
                <a:gd name="T40" fmla="*/ 13 w 32"/>
                <a:gd name="T41" fmla="*/ 22 h 31"/>
                <a:gd name="T42" fmla="*/ 13 w 32"/>
                <a:gd name="T43" fmla="*/ 22 h 31"/>
                <a:gd name="T44" fmla="*/ 13 w 32"/>
                <a:gd name="T45" fmla="*/ 22 h 31"/>
                <a:gd name="T46" fmla="*/ 13 w 32"/>
                <a:gd name="T47" fmla="*/ 22 h 31"/>
                <a:gd name="T48" fmla="*/ 13 w 32"/>
                <a:gd name="T49" fmla="*/ 22 h 31"/>
                <a:gd name="T50" fmla="*/ 13 w 32"/>
                <a:gd name="T51" fmla="*/ 22 h 31"/>
                <a:gd name="T52" fmla="*/ 10 w 32"/>
                <a:gd name="T53" fmla="*/ 16 h 31"/>
                <a:gd name="T54" fmla="*/ 11 w 32"/>
                <a:gd name="T55" fmla="*/ 15 h 31"/>
                <a:gd name="T56" fmla="*/ 13 w 32"/>
                <a:gd name="T57" fmla="*/ 13 h 31"/>
                <a:gd name="T58" fmla="*/ 15 w 32"/>
                <a:gd name="T59" fmla="*/ 11 h 31"/>
                <a:gd name="T60" fmla="*/ 16 w 32"/>
                <a:gd name="T61" fmla="*/ 10 h 31"/>
                <a:gd name="T62" fmla="*/ 19 w 32"/>
                <a:gd name="T63" fmla="*/ 12 h 31"/>
                <a:gd name="T64" fmla="*/ 21 w 32"/>
                <a:gd name="T65" fmla="*/ 16 h 31"/>
                <a:gd name="T66" fmla="*/ 22 w 32"/>
                <a:gd name="T67" fmla="*/ 16 h 31"/>
                <a:gd name="T68" fmla="*/ 21 w 32"/>
                <a:gd name="T69" fmla="*/ 17 h 31"/>
                <a:gd name="T70" fmla="*/ 18 w 32"/>
                <a:gd name="T71" fmla="*/ 20 h 31"/>
                <a:gd name="T72" fmla="*/ 14 w 32"/>
                <a:gd name="T73" fmla="*/ 22 h 31"/>
                <a:gd name="T74" fmla="*/ 13 w 32"/>
                <a:gd name="T75" fmla="*/ 22 h 31"/>
                <a:gd name="T76" fmla="*/ 13 w 32"/>
                <a:gd name="T77" fmla="*/ 22 h 31"/>
                <a:gd name="T78" fmla="*/ 12 w 32"/>
                <a:gd name="T79" fmla="*/ 21 h 31"/>
                <a:gd name="T80" fmla="*/ 10 w 32"/>
                <a:gd name="T81" fmla="*/ 19 h 31"/>
                <a:gd name="T82" fmla="*/ 9 w 32"/>
                <a:gd name="T83" fmla="*/ 17 h 31"/>
                <a:gd name="T84" fmla="*/ 9 w 32"/>
                <a:gd name="T85" fmla="*/ 17 h 31"/>
                <a:gd name="T86" fmla="*/ 10 w 32"/>
                <a:gd name="T8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1">
                  <a:moveTo>
                    <a:pt x="7" y="29"/>
                  </a:move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4" y="31"/>
                    <a:pt x="16" y="31"/>
                  </a:cubicBezTo>
                  <a:cubicBezTo>
                    <a:pt x="17" y="31"/>
                    <a:pt x="18" y="30"/>
                    <a:pt x="20" y="29"/>
                  </a:cubicBezTo>
                  <a:cubicBezTo>
                    <a:pt x="22" y="28"/>
                    <a:pt x="24" y="27"/>
                    <a:pt x="25" y="26"/>
                  </a:cubicBezTo>
                  <a:cubicBezTo>
                    <a:pt x="29" y="23"/>
                    <a:pt x="32" y="19"/>
                    <a:pt x="31" y="14"/>
                  </a:cubicBezTo>
                  <a:cubicBezTo>
                    <a:pt x="30" y="13"/>
                    <a:pt x="30" y="12"/>
                    <a:pt x="29" y="10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3" y="3"/>
                    <a:pt x="22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5" y="27"/>
                    <a:pt x="7" y="29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5"/>
                    <a:pt x="11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7" y="11"/>
                    <a:pt x="18" y="12"/>
                    <a:pt x="19" y="12"/>
                  </a:cubicBezTo>
                  <a:cubicBezTo>
                    <a:pt x="20" y="14"/>
                    <a:pt x="21" y="15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0"/>
                    <a:pt x="15" y="21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1"/>
                    <a:pt x="12" y="21"/>
                  </a:cubicBezTo>
                  <a:cubicBezTo>
                    <a:pt x="12" y="20"/>
                    <a:pt x="11" y="20"/>
                    <a:pt x="10" y="19"/>
                  </a:cubicBezTo>
                  <a:cubicBezTo>
                    <a:pt x="10" y="18"/>
                    <a:pt x="10" y="18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6" name="Freeform 140">
              <a:extLst>
                <a:ext uri="{FF2B5EF4-FFF2-40B4-BE49-F238E27FC236}">
                  <a16:creationId xmlns:a16="http://schemas.microsoft.com/office/drawing/2014/main" id="{24AD7025-992F-4116-8827-266D10A00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1100" y="1189038"/>
              <a:ext cx="53975" cy="53975"/>
            </a:xfrm>
            <a:custGeom>
              <a:avLst/>
              <a:gdLst>
                <a:gd name="T0" fmla="*/ 5 w 31"/>
                <a:gd name="T1" fmla="*/ 25 h 31"/>
                <a:gd name="T2" fmla="*/ 10 w 31"/>
                <a:gd name="T3" fmla="*/ 29 h 31"/>
                <a:gd name="T4" fmla="*/ 15 w 31"/>
                <a:gd name="T5" fmla="*/ 31 h 31"/>
                <a:gd name="T6" fmla="*/ 19 w 31"/>
                <a:gd name="T7" fmla="*/ 30 h 31"/>
                <a:gd name="T8" fmla="*/ 21 w 31"/>
                <a:gd name="T9" fmla="*/ 29 h 31"/>
                <a:gd name="T10" fmla="*/ 27 w 31"/>
                <a:gd name="T11" fmla="*/ 26 h 31"/>
                <a:gd name="T12" fmla="*/ 31 w 31"/>
                <a:gd name="T13" fmla="*/ 18 h 31"/>
                <a:gd name="T14" fmla="*/ 31 w 31"/>
                <a:gd name="T15" fmla="*/ 13 h 31"/>
                <a:gd name="T16" fmla="*/ 30 w 31"/>
                <a:gd name="T17" fmla="*/ 10 h 31"/>
                <a:gd name="T18" fmla="*/ 29 w 31"/>
                <a:gd name="T19" fmla="*/ 8 h 31"/>
                <a:gd name="T20" fmla="*/ 29 w 31"/>
                <a:gd name="T21" fmla="*/ 7 h 31"/>
                <a:gd name="T22" fmla="*/ 29 w 31"/>
                <a:gd name="T23" fmla="*/ 7 h 31"/>
                <a:gd name="T24" fmla="*/ 28 w 31"/>
                <a:gd name="T25" fmla="*/ 5 h 31"/>
                <a:gd name="T26" fmla="*/ 26 w 31"/>
                <a:gd name="T27" fmla="*/ 4 h 31"/>
                <a:gd name="T28" fmla="*/ 24 w 31"/>
                <a:gd name="T29" fmla="*/ 2 h 31"/>
                <a:gd name="T30" fmla="*/ 22 w 31"/>
                <a:gd name="T31" fmla="*/ 1 h 31"/>
                <a:gd name="T32" fmla="*/ 19 w 31"/>
                <a:gd name="T33" fmla="*/ 0 h 31"/>
                <a:gd name="T34" fmla="*/ 17 w 31"/>
                <a:gd name="T35" fmla="*/ 0 h 31"/>
                <a:gd name="T36" fmla="*/ 12 w 31"/>
                <a:gd name="T37" fmla="*/ 1 h 31"/>
                <a:gd name="T38" fmla="*/ 6 w 31"/>
                <a:gd name="T39" fmla="*/ 5 h 31"/>
                <a:gd name="T40" fmla="*/ 2 w 31"/>
                <a:gd name="T41" fmla="*/ 9 h 31"/>
                <a:gd name="T42" fmla="*/ 1 w 31"/>
                <a:gd name="T43" fmla="*/ 11 h 31"/>
                <a:gd name="T44" fmla="*/ 0 w 31"/>
                <a:gd name="T45" fmla="*/ 15 h 31"/>
                <a:gd name="T46" fmla="*/ 2 w 31"/>
                <a:gd name="T47" fmla="*/ 22 h 31"/>
                <a:gd name="T48" fmla="*/ 5 w 31"/>
                <a:gd name="T49" fmla="*/ 25 h 31"/>
                <a:gd name="T50" fmla="*/ 15 w 31"/>
                <a:gd name="T51" fmla="*/ 22 h 31"/>
                <a:gd name="T52" fmla="*/ 15 w 31"/>
                <a:gd name="T53" fmla="*/ 22 h 31"/>
                <a:gd name="T54" fmla="*/ 15 w 31"/>
                <a:gd name="T55" fmla="*/ 22 h 31"/>
                <a:gd name="T56" fmla="*/ 20 w 31"/>
                <a:gd name="T57" fmla="*/ 10 h 31"/>
                <a:gd name="T58" fmla="*/ 20 w 31"/>
                <a:gd name="T59" fmla="*/ 10 h 31"/>
                <a:gd name="T60" fmla="*/ 19 w 31"/>
                <a:gd name="T61" fmla="*/ 10 h 31"/>
                <a:gd name="T62" fmla="*/ 20 w 31"/>
                <a:gd name="T63" fmla="*/ 10 h 31"/>
                <a:gd name="T64" fmla="*/ 13 w 31"/>
                <a:gd name="T65" fmla="*/ 11 h 31"/>
                <a:gd name="T66" fmla="*/ 15 w 31"/>
                <a:gd name="T67" fmla="*/ 10 h 31"/>
                <a:gd name="T68" fmla="*/ 17 w 31"/>
                <a:gd name="T69" fmla="*/ 9 h 31"/>
                <a:gd name="T70" fmla="*/ 18 w 31"/>
                <a:gd name="T71" fmla="*/ 9 h 31"/>
                <a:gd name="T72" fmla="*/ 18 w 31"/>
                <a:gd name="T73" fmla="*/ 9 h 31"/>
                <a:gd name="T74" fmla="*/ 19 w 31"/>
                <a:gd name="T75" fmla="*/ 10 h 31"/>
                <a:gd name="T76" fmla="*/ 19 w 31"/>
                <a:gd name="T77" fmla="*/ 10 h 31"/>
                <a:gd name="T78" fmla="*/ 20 w 31"/>
                <a:gd name="T79" fmla="*/ 10 h 31"/>
                <a:gd name="T80" fmla="*/ 20 w 31"/>
                <a:gd name="T81" fmla="*/ 12 h 31"/>
                <a:gd name="T82" fmla="*/ 22 w 31"/>
                <a:gd name="T83" fmla="*/ 13 h 31"/>
                <a:gd name="T84" fmla="*/ 22 w 31"/>
                <a:gd name="T85" fmla="*/ 13 h 31"/>
                <a:gd name="T86" fmla="*/ 22 w 31"/>
                <a:gd name="T87" fmla="*/ 14 h 31"/>
                <a:gd name="T88" fmla="*/ 22 w 31"/>
                <a:gd name="T89" fmla="*/ 16 h 31"/>
                <a:gd name="T90" fmla="*/ 22 w 31"/>
                <a:gd name="T91" fmla="*/ 16 h 31"/>
                <a:gd name="T92" fmla="*/ 22 w 31"/>
                <a:gd name="T93" fmla="*/ 17 h 31"/>
                <a:gd name="T94" fmla="*/ 21 w 31"/>
                <a:gd name="T95" fmla="*/ 18 h 31"/>
                <a:gd name="T96" fmla="*/ 18 w 31"/>
                <a:gd name="T97" fmla="*/ 20 h 31"/>
                <a:gd name="T98" fmla="*/ 16 w 31"/>
                <a:gd name="T99" fmla="*/ 22 h 31"/>
                <a:gd name="T100" fmla="*/ 12 w 31"/>
                <a:gd name="T101" fmla="*/ 19 h 31"/>
                <a:gd name="T102" fmla="*/ 10 w 31"/>
                <a:gd name="T103" fmla="*/ 16 h 31"/>
                <a:gd name="T104" fmla="*/ 9 w 31"/>
                <a:gd name="T105" fmla="*/ 16 h 31"/>
                <a:gd name="T106" fmla="*/ 9 w 31"/>
                <a:gd name="T107" fmla="*/ 14 h 31"/>
                <a:gd name="T108" fmla="*/ 10 w 31"/>
                <a:gd name="T109" fmla="*/ 14 h 31"/>
                <a:gd name="T110" fmla="*/ 13 w 31"/>
                <a:gd name="T111" fmla="*/ 11 h 31"/>
                <a:gd name="T112" fmla="*/ 9 w 31"/>
                <a:gd name="T113" fmla="*/ 14 h 31"/>
                <a:gd name="T114" fmla="*/ 9 w 31"/>
                <a:gd name="T115" fmla="*/ 14 h 31"/>
                <a:gd name="T116" fmla="*/ 9 w 31"/>
                <a:gd name="T117" fmla="*/ 14 h 31"/>
                <a:gd name="T118" fmla="*/ 9 w 31"/>
                <a:gd name="T11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" h="31">
                  <a:moveTo>
                    <a:pt x="5" y="25"/>
                  </a:moveTo>
                  <a:cubicBezTo>
                    <a:pt x="7" y="26"/>
                    <a:pt x="8" y="28"/>
                    <a:pt x="10" y="29"/>
                  </a:cubicBezTo>
                  <a:cubicBezTo>
                    <a:pt x="12" y="30"/>
                    <a:pt x="13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0" y="30"/>
                    <a:pt x="21" y="29"/>
                  </a:cubicBezTo>
                  <a:cubicBezTo>
                    <a:pt x="23" y="28"/>
                    <a:pt x="25" y="27"/>
                    <a:pt x="27" y="26"/>
                  </a:cubicBezTo>
                  <a:cubicBezTo>
                    <a:pt x="29" y="23"/>
                    <a:pt x="31" y="21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30" y="9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1"/>
                    <a:pt x="23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0" y="2"/>
                    <a:pt x="8" y="4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4" y="11"/>
                    <a:pt x="15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1" y="18"/>
                    <a:pt x="21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1"/>
                    <a:pt x="16" y="21"/>
                    <a:pt x="16" y="22"/>
                  </a:cubicBezTo>
                  <a:cubicBezTo>
                    <a:pt x="14" y="21"/>
                    <a:pt x="13" y="20"/>
                    <a:pt x="12" y="19"/>
                  </a:cubicBezTo>
                  <a:cubicBezTo>
                    <a:pt x="11" y="18"/>
                    <a:pt x="11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7" name="Freeform 141">
              <a:extLst>
                <a:ext uri="{FF2B5EF4-FFF2-40B4-BE49-F238E27FC236}">
                  <a16:creationId xmlns:a16="http://schemas.microsoft.com/office/drawing/2014/main" id="{446C54DA-39A2-43A3-A73A-15F29D4B7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788" y="1236663"/>
              <a:ext cx="52387" cy="53975"/>
            </a:xfrm>
            <a:custGeom>
              <a:avLst/>
              <a:gdLst>
                <a:gd name="T0" fmla="*/ 30 w 31"/>
                <a:gd name="T1" fmla="*/ 10 h 31"/>
                <a:gd name="T2" fmla="*/ 29 w 31"/>
                <a:gd name="T3" fmla="*/ 7 h 31"/>
                <a:gd name="T4" fmla="*/ 29 w 31"/>
                <a:gd name="T5" fmla="*/ 7 h 31"/>
                <a:gd name="T6" fmla="*/ 26 w 31"/>
                <a:gd name="T7" fmla="*/ 4 h 31"/>
                <a:gd name="T8" fmla="*/ 23 w 31"/>
                <a:gd name="T9" fmla="*/ 1 h 31"/>
                <a:gd name="T10" fmla="*/ 19 w 31"/>
                <a:gd name="T11" fmla="*/ 0 h 31"/>
                <a:gd name="T12" fmla="*/ 15 w 31"/>
                <a:gd name="T13" fmla="*/ 0 h 31"/>
                <a:gd name="T14" fmla="*/ 9 w 31"/>
                <a:gd name="T15" fmla="*/ 2 h 31"/>
                <a:gd name="T16" fmla="*/ 5 w 31"/>
                <a:gd name="T17" fmla="*/ 4 h 31"/>
                <a:gd name="T18" fmla="*/ 4 w 31"/>
                <a:gd name="T19" fmla="*/ 5 h 31"/>
                <a:gd name="T20" fmla="*/ 2 w 31"/>
                <a:gd name="T21" fmla="*/ 7 h 31"/>
                <a:gd name="T22" fmla="*/ 1 w 31"/>
                <a:gd name="T23" fmla="*/ 10 h 31"/>
                <a:gd name="T24" fmla="*/ 1 w 31"/>
                <a:gd name="T25" fmla="*/ 16 h 31"/>
                <a:gd name="T26" fmla="*/ 5 w 31"/>
                <a:gd name="T27" fmla="*/ 25 h 31"/>
                <a:gd name="T28" fmla="*/ 8 w 31"/>
                <a:gd name="T29" fmla="*/ 27 h 31"/>
                <a:gd name="T30" fmla="*/ 12 w 31"/>
                <a:gd name="T31" fmla="*/ 29 h 31"/>
                <a:gd name="T32" fmla="*/ 22 w 31"/>
                <a:gd name="T33" fmla="*/ 29 h 31"/>
                <a:gd name="T34" fmla="*/ 25 w 31"/>
                <a:gd name="T35" fmla="*/ 27 h 31"/>
                <a:gd name="T36" fmla="*/ 28 w 31"/>
                <a:gd name="T37" fmla="*/ 24 h 31"/>
                <a:gd name="T38" fmla="*/ 29 w 31"/>
                <a:gd name="T39" fmla="*/ 23 h 31"/>
                <a:gd name="T40" fmla="*/ 30 w 31"/>
                <a:gd name="T41" fmla="*/ 20 h 31"/>
                <a:gd name="T42" fmla="*/ 31 w 31"/>
                <a:gd name="T43" fmla="*/ 16 h 31"/>
                <a:gd name="T44" fmla="*/ 31 w 31"/>
                <a:gd name="T45" fmla="*/ 11 h 31"/>
                <a:gd name="T46" fmla="*/ 30 w 31"/>
                <a:gd name="T47" fmla="*/ 10 h 31"/>
                <a:gd name="T48" fmla="*/ 10 w 31"/>
                <a:gd name="T49" fmla="*/ 13 h 31"/>
                <a:gd name="T50" fmla="*/ 10 w 31"/>
                <a:gd name="T51" fmla="*/ 12 h 31"/>
                <a:gd name="T52" fmla="*/ 10 w 31"/>
                <a:gd name="T53" fmla="*/ 12 h 31"/>
                <a:gd name="T54" fmla="*/ 10 w 31"/>
                <a:gd name="T55" fmla="*/ 13 h 31"/>
                <a:gd name="T56" fmla="*/ 22 w 31"/>
                <a:gd name="T57" fmla="*/ 16 h 31"/>
                <a:gd name="T58" fmla="*/ 22 w 31"/>
                <a:gd name="T59" fmla="*/ 17 h 31"/>
                <a:gd name="T60" fmla="*/ 21 w 31"/>
                <a:gd name="T61" fmla="*/ 18 h 31"/>
                <a:gd name="T62" fmla="*/ 19 w 31"/>
                <a:gd name="T63" fmla="*/ 20 h 31"/>
                <a:gd name="T64" fmla="*/ 17 w 31"/>
                <a:gd name="T65" fmla="*/ 20 h 31"/>
                <a:gd name="T66" fmla="*/ 15 w 31"/>
                <a:gd name="T67" fmla="*/ 21 h 31"/>
                <a:gd name="T68" fmla="*/ 15 w 31"/>
                <a:gd name="T69" fmla="*/ 21 h 31"/>
                <a:gd name="T70" fmla="*/ 15 w 31"/>
                <a:gd name="T71" fmla="*/ 20 h 31"/>
                <a:gd name="T72" fmla="*/ 14 w 31"/>
                <a:gd name="T73" fmla="*/ 20 h 31"/>
                <a:gd name="T74" fmla="*/ 11 w 31"/>
                <a:gd name="T75" fmla="*/ 17 h 31"/>
                <a:gd name="T76" fmla="*/ 10 w 31"/>
                <a:gd name="T77" fmla="*/ 15 h 31"/>
                <a:gd name="T78" fmla="*/ 10 w 31"/>
                <a:gd name="T79" fmla="*/ 13 h 31"/>
                <a:gd name="T80" fmla="*/ 10 w 31"/>
                <a:gd name="T81" fmla="*/ 12 h 31"/>
                <a:gd name="T82" fmla="*/ 12 w 31"/>
                <a:gd name="T83" fmla="*/ 11 h 31"/>
                <a:gd name="T84" fmla="*/ 15 w 31"/>
                <a:gd name="T85" fmla="*/ 9 h 31"/>
                <a:gd name="T86" fmla="*/ 16 w 31"/>
                <a:gd name="T87" fmla="*/ 9 h 31"/>
                <a:gd name="T88" fmla="*/ 17 w 31"/>
                <a:gd name="T89" fmla="*/ 9 h 31"/>
                <a:gd name="T90" fmla="*/ 18 w 31"/>
                <a:gd name="T91" fmla="*/ 9 h 31"/>
                <a:gd name="T92" fmla="*/ 20 w 31"/>
                <a:gd name="T93" fmla="*/ 11 h 31"/>
                <a:gd name="T94" fmla="*/ 21 w 31"/>
                <a:gd name="T95" fmla="*/ 12 h 31"/>
                <a:gd name="T96" fmla="*/ 22 w 31"/>
                <a:gd name="T97" fmla="*/ 14 h 31"/>
                <a:gd name="T98" fmla="*/ 22 w 31"/>
                <a:gd name="T99" fmla="*/ 14 h 31"/>
                <a:gd name="T100" fmla="*/ 22 w 31"/>
                <a:gd name="T101" fmla="*/ 15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30" y="10"/>
                  </a:moveTo>
                  <a:cubicBezTo>
                    <a:pt x="30" y="9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5"/>
                    <a:pt x="26" y="4"/>
                  </a:cubicBezTo>
                  <a:cubicBezTo>
                    <a:pt x="25" y="3"/>
                    <a:pt x="24" y="2"/>
                    <a:pt x="23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8" y="3"/>
                    <a:pt x="7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6" y="26"/>
                    <a:pt x="7" y="26"/>
                    <a:pt x="8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5" y="31"/>
                    <a:pt x="19" y="30"/>
                    <a:pt x="22" y="29"/>
                  </a:cubicBezTo>
                  <a:cubicBezTo>
                    <a:pt x="23" y="28"/>
                    <a:pt x="24" y="27"/>
                    <a:pt x="25" y="27"/>
                  </a:cubicBezTo>
                  <a:cubicBezTo>
                    <a:pt x="26" y="26"/>
                    <a:pt x="27" y="25"/>
                    <a:pt x="28" y="24"/>
                  </a:cubicBezTo>
                  <a:cubicBezTo>
                    <a:pt x="28" y="24"/>
                    <a:pt x="29" y="23"/>
                    <a:pt x="29" y="23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1" y="19"/>
                    <a:pt x="31" y="18"/>
                    <a:pt x="31" y="16"/>
                  </a:cubicBezTo>
                  <a:cubicBezTo>
                    <a:pt x="31" y="14"/>
                    <a:pt x="31" y="13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0" y="18"/>
                    <a:pt x="19" y="19"/>
                    <a:pt x="19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2"/>
                    <a:pt x="21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8" name="Freeform 142">
              <a:extLst>
                <a:ext uri="{FF2B5EF4-FFF2-40B4-BE49-F238E27FC236}">
                  <a16:creationId xmlns:a16="http://schemas.microsoft.com/office/drawing/2014/main" id="{E65015F2-0D1F-41EA-91AE-AF1819B83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1184276"/>
              <a:ext cx="58737" cy="47625"/>
            </a:xfrm>
            <a:custGeom>
              <a:avLst/>
              <a:gdLst>
                <a:gd name="T0" fmla="*/ 3 w 34"/>
                <a:gd name="T1" fmla="*/ 18 h 28"/>
                <a:gd name="T2" fmla="*/ 7 w 34"/>
                <a:gd name="T3" fmla="*/ 23 h 28"/>
                <a:gd name="T4" fmla="*/ 10 w 34"/>
                <a:gd name="T5" fmla="*/ 25 h 28"/>
                <a:gd name="T6" fmla="*/ 11 w 34"/>
                <a:gd name="T7" fmla="*/ 26 h 28"/>
                <a:gd name="T8" fmla="*/ 13 w 34"/>
                <a:gd name="T9" fmla="*/ 28 h 28"/>
                <a:gd name="T10" fmla="*/ 16 w 34"/>
                <a:gd name="T11" fmla="*/ 28 h 28"/>
                <a:gd name="T12" fmla="*/ 18 w 34"/>
                <a:gd name="T13" fmla="*/ 28 h 28"/>
                <a:gd name="T14" fmla="*/ 23 w 34"/>
                <a:gd name="T15" fmla="*/ 27 h 28"/>
                <a:gd name="T16" fmla="*/ 26 w 34"/>
                <a:gd name="T17" fmla="*/ 26 h 28"/>
                <a:gd name="T18" fmla="*/ 29 w 34"/>
                <a:gd name="T19" fmla="*/ 24 h 28"/>
                <a:gd name="T20" fmla="*/ 32 w 34"/>
                <a:gd name="T21" fmla="*/ 21 h 28"/>
                <a:gd name="T22" fmla="*/ 34 w 34"/>
                <a:gd name="T23" fmla="*/ 15 h 28"/>
                <a:gd name="T24" fmla="*/ 33 w 34"/>
                <a:gd name="T25" fmla="*/ 10 h 28"/>
                <a:gd name="T26" fmla="*/ 32 w 34"/>
                <a:gd name="T27" fmla="*/ 7 h 28"/>
                <a:gd name="T28" fmla="*/ 32 w 34"/>
                <a:gd name="T29" fmla="*/ 7 h 28"/>
                <a:gd name="T30" fmla="*/ 26 w 34"/>
                <a:gd name="T31" fmla="*/ 1 h 28"/>
                <a:gd name="T32" fmla="*/ 23 w 34"/>
                <a:gd name="T33" fmla="*/ 0 h 28"/>
                <a:gd name="T34" fmla="*/ 20 w 34"/>
                <a:gd name="T35" fmla="*/ 0 h 28"/>
                <a:gd name="T36" fmla="*/ 18 w 34"/>
                <a:gd name="T37" fmla="*/ 0 h 28"/>
                <a:gd name="T38" fmla="*/ 16 w 34"/>
                <a:gd name="T39" fmla="*/ 0 h 28"/>
                <a:gd name="T40" fmla="*/ 12 w 34"/>
                <a:gd name="T41" fmla="*/ 1 h 28"/>
                <a:gd name="T42" fmla="*/ 9 w 34"/>
                <a:gd name="T43" fmla="*/ 3 h 28"/>
                <a:gd name="T44" fmla="*/ 7 w 34"/>
                <a:gd name="T45" fmla="*/ 4 h 28"/>
                <a:gd name="T46" fmla="*/ 3 w 34"/>
                <a:gd name="T47" fmla="*/ 8 h 28"/>
                <a:gd name="T48" fmla="*/ 0 w 34"/>
                <a:gd name="T49" fmla="*/ 13 h 28"/>
                <a:gd name="T50" fmla="*/ 0 w 34"/>
                <a:gd name="T51" fmla="*/ 14 h 28"/>
                <a:gd name="T52" fmla="*/ 1 w 34"/>
                <a:gd name="T53" fmla="*/ 16 h 28"/>
                <a:gd name="T54" fmla="*/ 3 w 34"/>
                <a:gd name="T55" fmla="*/ 18 h 28"/>
                <a:gd name="T56" fmla="*/ 11 w 34"/>
                <a:gd name="T57" fmla="*/ 14 h 28"/>
                <a:gd name="T58" fmla="*/ 11 w 34"/>
                <a:gd name="T59" fmla="*/ 12 h 28"/>
                <a:gd name="T60" fmla="*/ 11 w 34"/>
                <a:gd name="T61" fmla="*/ 12 h 28"/>
                <a:gd name="T62" fmla="*/ 13 w 34"/>
                <a:gd name="T63" fmla="*/ 11 h 28"/>
                <a:gd name="T64" fmla="*/ 17 w 34"/>
                <a:gd name="T65" fmla="*/ 9 h 28"/>
                <a:gd name="T66" fmla="*/ 19 w 34"/>
                <a:gd name="T67" fmla="*/ 9 h 28"/>
                <a:gd name="T68" fmla="*/ 20 w 34"/>
                <a:gd name="T69" fmla="*/ 9 h 28"/>
                <a:gd name="T70" fmla="*/ 21 w 34"/>
                <a:gd name="T71" fmla="*/ 9 h 28"/>
                <a:gd name="T72" fmla="*/ 23 w 34"/>
                <a:gd name="T73" fmla="*/ 11 h 28"/>
                <a:gd name="T74" fmla="*/ 23 w 34"/>
                <a:gd name="T75" fmla="*/ 11 h 28"/>
                <a:gd name="T76" fmla="*/ 24 w 34"/>
                <a:gd name="T77" fmla="*/ 13 h 28"/>
                <a:gd name="T78" fmla="*/ 25 w 34"/>
                <a:gd name="T79" fmla="*/ 14 h 28"/>
                <a:gd name="T80" fmla="*/ 25 w 34"/>
                <a:gd name="T81" fmla="*/ 14 h 28"/>
                <a:gd name="T82" fmla="*/ 25 w 34"/>
                <a:gd name="T83" fmla="*/ 14 h 28"/>
                <a:gd name="T84" fmla="*/ 24 w 34"/>
                <a:gd name="T85" fmla="*/ 16 h 28"/>
                <a:gd name="T86" fmla="*/ 24 w 34"/>
                <a:gd name="T87" fmla="*/ 16 h 28"/>
                <a:gd name="T88" fmla="*/ 23 w 34"/>
                <a:gd name="T89" fmla="*/ 17 h 28"/>
                <a:gd name="T90" fmla="*/ 18 w 34"/>
                <a:gd name="T91" fmla="*/ 19 h 28"/>
                <a:gd name="T92" fmla="*/ 17 w 34"/>
                <a:gd name="T93" fmla="*/ 19 h 28"/>
                <a:gd name="T94" fmla="*/ 17 w 34"/>
                <a:gd name="T95" fmla="*/ 19 h 28"/>
                <a:gd name="T96" fmla="*/ 13 w 34"/>
                <a:gd name="T97" fmla="*/ 16 h 28"/>
                <a:gd name="T98" fmla="*/ 11 w 34"/>
                <a:gd name="T99" fmla="*/ 14 h 28"/>
                <a:gd name="T100" fmla="*/ 11 w 34"/>
                <a:gd name="T101" fmla="*/ 14 h 28"/>
                <a:gd name="T102" fmla="*/ 11 w 34"/>
                <a:gd name="T103" fmla="*/ 14 h 28"/>
                <a:gd name="T104" fmla="*/ 11 w 34"/>
                <a:gd name="T10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" h="28">
                  <a:moveTo>
                    <a:pt x="3" y="18"/>
                  </a:moveTo>
                  <a:cubicBezTo>
                    <a:pt x="4" y="20"/>
                    <a:pt x="6" y="22"/>
                    <a:pt x="7" y="23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0" y="28"/>
                    <a:pt x="21" y="28"/>
                    <a:pt x="23" y="27"/>
                  </a:cubicBezTo>
                  <a:cubicBezTo>
                    <a:pt x="24" y="27"/>
                    <a:pt x="25" y="26"/>
                    <a:pt x="26" y="26"/>
                  </a:cubicBezTo>
                  <a:cubicBezTo>
                    <a:pt x="27" y="25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7"/>
                    <a:pt x="34" y="15"/>
                  </a:cubicBezTo>
                  <a:cubicBezTo>
                    <a:pt x="34" y="13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5"/>
                    <a:pt x="28" y="3"/>
                    <a:pt x="26" y="1"/>
                  </a:cubicBezTo>
                  <a:cubicBezTo>
                    <a:pt x="25" y="1"/>
                    <a:pt x="24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5" y="0"/>
                    <a:pt x="13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6" y="5"/>
                    <a:pt x="4" y="6"/>
                    <a:pt x="3" y="8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1" y="17"/>
                    <a:pt x="2" y="17"/>
                    <a:pt x="3" y="18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4" y="11"/>
                    <a:pt x="15" y="10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3"/>
                  </a:cubicBezTo>
                  <a:cubicBezTo>
                    <a:pt x="24" y="13"/>
                    <a:pt x="24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2" y="18"/>
                    <a:pt x="20" y="18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9" name="Freeform 143">
              <a:extLst>
                <a:ext uri="{FF2B5EF4-FFF2-40B4-BE49-F238E27FC236}">
                  <a16:creationId xmlns:a16="http://schemas.microsoft.com/office/drawing/2014/main" id="{9448A155-94D2-4B16-884E-00215789A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6650" y="1230313"/>
              <a:ext cx="52387" cy="49213"/>
            </a:xfrm>
            <a:custGeom>
              <a:avLst/>
              <a:gdLst>
                <a:gd name="T0" fmla="*/ 22 w 30"/>
                <a:gd name="T1" fmla="*/ 2 h 29"/>
                <a:gd name="T2" fmla="*/ 17 w 30"/>
                <a:gd name="T3" fmla="*/ 0 h 29"/>
                <a:gd name="T4" fmla="*/ 14 w 30"/>
                <a:gd name="T5" fmla="*/ 0 h 29"/>
                <a:gd name="T6" fmla="*/ 11 w 30"/>
                <a:gd name="T7" fmla="*/ 1 h 29"/>
                <a:gd name="T8" fmla="*/ 8 w 30"/>
                <a:gd name="T9" fmla="*/ 3 h 29"/>
                <a:gd name="T10" fmla="*/ 4 w 30"/>
                <a:gd name="T11" fmla="*/ 5 h 29"/>
                <a:gd name="T12" fmla="*/ 2 w 30"/>
                <a:gd name="T13" fmla="*/ 7 h 29"/>
                <a:gd name="T14" fmla="*/ 1 w 30"/>
                <a:gd name="T15" fmla="*/ 9 h 29"/>
                <a:gd name="T16" fmla="*/ 1 w 30"/>
                <a:gd name="T17" fmla="*/ 15 h 29"/>
                <a:gd name="T18" fmla="*/ 5 w 30"/>
                <a:gd name="T19" fmla="*/ 23 h 29"/>
                <a:gd name="T20" fmla="*/ 8 w 30"/>
                <a:gd name="T21" fmla="*/ 26 h 29"/>
                <a:gd name="T22" fmla="*/ 10 w 30"/>
                <a:gd name="T23" fmla="*/ 27 h 29"/>
                <a:gd name="T24" fmla="*/ 12 w 30"/>
                <a:gd name="T25" fmla="*/ 28 h 29"/>
                <a:gd name="T26" fmla="*/ 18 w 30"/>
                <a:gd name="T27" fmla="*/ 28 h 29"/>
                <a:gd name="T28" fmla="*/ 22 w 30"/>
                <a:gd name="T29" fmla="*/ 27 h 29"/>
                <a:gd name="T30" fmla="*/ 29 w 30"/>
                <a:gd name="T31" fmla="*/ 22 h 29"/>
                <a:gd name="T32" fmla="*/ 30 w 30"/>
                <a:gd name="T33" fmla="*/ 14 h 29"/>
                <a:gd name="T34" fmla="*/ 29 w 30"/>
                <a:gd name="T35" fmla="*/ 10 h 29"/>
                <a:gd name="T36" fmla="*/ 29 w 30"/>
                <a:gd name="T37" fmla="*/ 10 h 29"/>
                <a:gd name="T38" fmla="*/ 28 w 30"/>
                <a:gd name="T39" fmla="*/ 8 h 29"/>
                <a:gd name="T40" fmla="*/ 28 w 30"/>
                <a:gd name="T41" fmla="*/ 8 h 29"/>
                <a:gd name="T42" fmla="*/ 22 w 30"/>
                <a:gd name="T43" fmla="*/ 2 h 29"/>
                <a:gd name="T44" fmla="*/ 21 w 30"/>
                <a:gd name="T45" fmla="*/ 16 h 29"/>
                <a:gd name="T46" fmla="*/ 21 w 30"/>
                <a:gd name="T47" fmla="*/ 17 h 29"/>
                <a:gd name="T48" fmla="*/ 20 w 30"/>
                <a:gd name="T49" fmla="*/ 17 h 29"/>
                <a:gd name="T50" fmla="*/ 16 w 30"/>
                <a:gd name="T51" fmla="*/ 19 h 29"/>
                <a:gd name="T52" fmla="*/ 15 w 30"/>
                <a:gd name="T53" fmla="*/ 19 h 29"/>
                <a:gd name="T54" fmla="*/ 14 w 30"/>
                <a:gd name="T55" fmla="*/ 18 h 29"/>
                <a:gd name="T56" fmla="*/ 10 w 30"/>
                <a:gd name="T57" fmla="*/ 14 h 29"/>
                <a:gd name="T58" fmla="*/ 10 w 30"/>
                <a:gd name="T59" fmla="*/ 13 h 29"/>
                <a:gd name="T60" fmla="*/ 11 w 30"/>
                <a:gd name="T61" fmla="*/ 12 h 29"/>
                <a:gd name="T62" fmla="*/ 15 w 30"/>
                <a:gd name="T63" fmla="*/ 10 h 29"/>
                <a:gd name="T64" fmla="*/ 16 w 30"/>
                <a:gd name="T65" fmla="*/ 10 h 29"/>
                <a:gd name="T66" fmla="*/ 17 w 30"/>
                <a:gd name="T67" fmla="*/ 10 h 29"/>
                <a:gd name="T68" fmla="*/ 17 w 30"/>
                <a:gd name="T69" fmla="*/ 10 h 29"/>
                <a:gd name="T70" fmla="*/ 18 w 30"/>
                <a:gd name="T71" fmla="*/ 11 h 29"/>
                <a:gd name="T72" fmla="*/ 19 w 30"/>
                <a:gd name="T73" fmla="*/ 12 h 29"/>
                <a:gd name="T74" fmla="*/ 20 w 30"/>
                <a:gd name="T75" fmla="*/ 13 h 29"/>
                <a:gd name="T76" fmla="*/ 20 w 30"/>
                <a:gd name="T77" fmla="*/ 14 h 29"/>
                <a:gd name="T78" fmla="*/ 21 w 30"/>
                <a:gd name="T79" fmla="*/ 14 h 29"/>
                <a:gd name="T80" fmla="*/ 21 w 30"/>
                <a:gd name="T81" fmla="*/ 16 h 29"/>
                <a:gd name="T82" fmla="*/ 21 w 30"/>
                <a:gd name="T8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29">
                  <a:moveTo>
                    <a:pt x="22" y="2"/>
                  </a:moveTo>
                  <a:cubicBezTo>
                    <a:pt x="20" y="1"/>
                    <a:pt x="19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1" y="18"/>
                    <a:pt x="4" y="20"/>
                    <a:pt x="5" y="23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9" y="26"/>
                    <a:pt x="9" y="26"/>
                    <a:pt x="10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4" y="29"/>
                    <a:pt x="16" y="28"/>
                    <a:pt x="18" y="28"/>
                  </a:cubicBezTo>
                  <a:cubicBezTo>
                    <a:pt x="19" y="28"/>
                    <a:pt x="21" y="27"/>
                    <a:pt x="22" y="27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0" y="19"/>
                    <a:pt x="30" y="16"/>
                    <a:pt x="30" y="14"/>
                  </a:cubicBezTo>
                  <a:cubicBezTo>
                    <a:pt x="30" y="12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3" y="17"/>
                    <a:pt x="11" y="15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2" y="11"/>
                    <a:pt x="13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8" y="11"/>
                    <a:pt x="19" y="12"/>
                    <a:pt x="19" y="12"/>
                  </a:cubicBezTo>
                  <a:cubicBezTo>
                    <a:pt x="19" y="12"/>
                    <a:pt x="19" y="12"/>
                    <a:pt x="20" y="13"/>
                  </a:cubicBezTo>
                  <a:cubicBezTo>
                    <a:pt x="20" y="13"/>
                    <a:pt x="20" y="13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0" name="Freeform 144">
              <a:extLst>
                <a:ext uri="{FF2B5EF4-FFF2-40B4-BE49-F238E27FC236}">
                  <a16:creationId xmlns:a16="http://schemas.microsoft.com/office/drawing/2014/main" id="{C32F218C-4EB0-4A2F-AD46-30D15DA1B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3950" y="1276351"/>
              <a:ext cx="101600" cy="84138"/>
            </a:xfrm>
            <a:custGeom>
              <a:avLst/>
              <a:gdLst>
                <a:gd name="T0" fmla="*/ 58 w 60"/>
                <a:gd name="T1" fmla="*/ 9 h 49"/>
                <a:gd name="T2" fmla="*/ 57 w 60"/>
                <a:gd name="T3" fmla="*/ 6 h 49"/>
                <a:gd name="T4" fmla="*/ 53 w 60"/>
                <a:gd name="T5" fmla="*/ 1 h 49"/>
                <a:gd name="T6" fmla="*/ 48 w 60"/>
                <a:gd name="T7" fmla="*/ 0 h 49"/>
                <a:gd name="T8" fmla="*/ 39 w 60"/>
                <a:gd name="T9" fmla="*/ 1 h 49"/>
                <a:gd name="T10" fmla="*/ 32 w 60"/>
                <a:gd name="T11" fmla="*/ 4 h 49"/>
                <a:gd name="T12" fmla="*/ 20 w 60"/>
                <a:gd name="T13" fmla="*/ 12 h 49"/>
                <a:gd name="T14" fmla="*/ 5 w 60"/>
                <a:gd name="T15" fmla="*/ 24 h 49"/>
                <a:gd name="T16" fmla="*/ 1 w 60"/>
                <a:gd name="T17" fmla="*/ 36 h 49"/>
                <a:gd name="T18" fmla="*/ 7 w 60"/>
                <a:gd name="T19" fmla="*/ 44 h 49"/>
                <a:gd name="T20" fmla="*/ 11 w 60"/>
                <a:gd name="T21" fmla="*/ 47 h 49"/>
                <a:gd name="T22" fmla="*/ 18 w 60"/>
                <a:gd name="T23" fmla="*/ 49 h 49"/>
                <a:gd name="T24" fmla="*/ 22 w 60"/>
                <a:gd name="T25" fmla="*/ 47 h 49"/>
                <a:gd name="T26" fmla="*/ 38 w 60"/>
                <a:gd name="T27" fmla="*/ 38 h 49"/>
                <a:gd name="T28" fmla="*/ 54 w 60"/>
                <a:gd name="T29" fmla="*/ 25 h 49"/>
                <a:gd name="T30" fmla="*/ 59 w 60"/>
                <a:gd name="T31" fmla="*/ 13 h 49"/>
                <a:gd name="T32" fmla="*/ 50 w 60"/>
                <a:gd name="T33" fmla="*/ 16 h 49"/>
                <a:gd name="T34" fmla="*/ 49 w 60"/>
                <a:gd name="T35" fmla="*/ 17 h 49"/>
                <a:gd name="T36" fmla="*/ 39 w 60"/>
                <a:gd name="T37" fmla="*/ 25 h 49"/>
                <a:gd name="T38" fmla="*/ 27 w 60"/>
                <a:gd name="T39" fmla="*/ 35 h 49"/>
                <a:gd name="T40" fmla="*/ 17 w 60"/>
                <a:gd name="T41" fmla="*/ 39 h 49"/>
                <a:gd name="T42" fmla="*/ 16 w 60"/>
                <a:gd name="T43" fmla="*/ 39 h 49"/>
                <a:gd name="T44" fmla="*/ 10 w 60"/>
                <a:gd name="T45" fmla="*/ 35 h 49"/>
                <a:gd name="T46" fmla="*/ 10 w 60"/>
                <a:gd name="T47" fmla="*/ 33 h 49"/>
                <a:gd name="T48" fmla="*/ 22 w 60"/>
                <a:gd name="T49" fmla="*/ 22 h 49"/>
                <a:gd name="T50" fmla="*/ 31 w 60"/>
                <a:gd name="T51" fmla="*/ 15 h 49"/>
                <a:gd name="T52" fmla="*/ 41 w 60"/>
                <a:gd name="T53" fmla="*/ 10 h 49"/>
                <a:gd name="T54" fmla="*/ 48 w 60"/>
                <a:gd name="T55" fmla="*/ 9 h 49"/>
                <a:gd name="T56" fmla="*/ 48 w 60"/>
                <a:gd name="T57" fmla="*/ 9 h 49"/>
                <a:gd name="T58" fmla="*/ 49 w 60"/>
                <a:gd name="T59" fmla="*/ 12 h 49"/>
                <a:gd name="T60" fmla="*/ 50 w 60"/>
                <a:gd name="T61" fmla="*/ 14 h 49"/>
                <a:gd name="T62" fmla="*/ 50 w 60"/>
                <a:gd name="T6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49">
                  <a:moveTo>
                    <a:pt x="58" y="10"/>
                  </a:moveTo>
                  <a:cubicBezTo>
                    <a:pt x="58" y="10"/>
                    <a:pt x="58" y="9"/>
                    <a:pt x="58" y="9"/>
                  </a:cubicBezTo>
                  <a:cubicBezTo>
                    <a:pt x="58" y="8"/>
                    <a:pt x="58" y="7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5" y="4"/>
                    <a:pt x="55" y="3"/>
                  </a:cubicBezTo>
                  <a:cubicBezTo>
                    <a:pt x="54" y="2"/>
                    <a:pt x="54" y="2"/>
                    <a:pt x="53" y="1"/>
                  </a:cubicBezTo>
                  <a:cubicBezTo>
                    <a:pt x="52" y="1"/>
                    <a:pt x="52" y="1"/>
                    <a:pt x="51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4" y="0"/>
                    <a:pt x="42" y="0"/>
                    <a:pt x="39" y="1"/>
                  </a:cubicBezTo>
                  <a:cubicBezTo>
                    <a:pt x="38" y="1"/>
                    <a:pt x="37" y="1"/>
                    <a:pt x="36" y="2"/>
                  </a:cubicBezTo>
                  <a:cubicBezTo>
                    <a:pt x="34" y="2"/>
                    <a:pt x="33" y="3"/>
                    <a:pt x="32" y="4"/>
                  </a:cubicBezTo>
                  <a:cubicBezTo>
                    <a:pt x="30" y="5"/>
                    <a:pt x="28" y="7"/>
                    <a:pt x="25" y="8"/>
                  </a:cubicBezTo>
                  <a:cubicBezTo>
                    <a:pt x="24" y="9"/>
                    <a:pt x="22" y="11"/>
                    <a:pt x="20" y="12"/>
                  </a:cubicBezTo>
                  <a:cubicBezTo>
                    <a:pt x="18" y="14"/>
                    <a:pt x="17" y="15"/>
                    <a:pt x="15" y="16"/>
                  </a:cubicBezTo>
                  <a:cubicBezTo>
                    <a:pt x="12" y="19"/>
                    <a:pt x="8" y="21"/>
                    <a:pt x="5" y="24"/>
                  </a:cubicBezTo>
                  <a:cubicBezTo>
                    <a:pt x="4" y="25"/>
                    <a:pt x="3" y="26"/>
                    <a:pt x="3" y="28"/>
                  </a:cubicBezTo>
                  <a:cubicBezTo>
                    <a:pt x="1" y="30"/>
                    <a:pt x="0" y="33"/>
                    <a:pt x="1" y="36"/>
                  </a:cubicBezTo>
                  <a:cubicBezTo>
                    <a:pt x="1" y="38"/>
                    <a:pt x="2" y="39"/>
                    <a:pt x="3" y="41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3" y="48"/>
                    <a:pt x="14" y="49"/>
                    <a:pt x="16" y="49"/>
                  </a:cubicBezTo>
                  <a:cubicBezTo>
                    <a:pt x="16" y="49"/>
                    <a:pt x="17" y="49"/>
                    <a:pt x="18" y="49"/>
                  </a:cubicBezTo>
                  <a:cubicBezTo>
                    <a:pt x="19" y="49"/>
                    <a:pt x="19" y="48"/>
                    <a:pt x="20" y="48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0" y="44"/>
                    <a:pt x="34" y="41"/>
                    <a:pt x="38" y="38"/>
                  </a:cubicBezTo>
                  <a:cubicBezTo>
                    <a:pt x="41" y="35"/>
                    <a:pt x="45" y="32"/>
                    <a:pt x="48" y="30"/>
                  </a:cubicBezTo>
                  <a:cubicBezTo>
                    <a:pt x="50" y="28"/>
                    <a:pt x="52" y="27"/>
                    <a:pt x="54" y="25"/>
                  </a:cubicBezTo>
                  <a:cubicBezTo>
                    <a:pt x="56" y="23"/>
                    <a:pt x="58" y="22"/>
                    <a:pt x="59" y="19"/>
                  </a:cubicBezTo>
                  <a:cubicBezTo>
                    <a:pt x="59" y="17"/>
                    <a:pt x="60" y="15"/>
                    <a:pt x="59" y="13"/>
                  </a:cubicBezTo>
                  <a:cubicBezTo>
                    <a:pt x="59" y="12"/>
                    <a:pt x="59" y="11"/>
                    <a:pt x="58" y="1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49" y="17"/>
                  </a:cubicBezTo>
                  <a:cubicBezTo>
                    <a:pt x="48" y="18"/>
                    <a:pt x="47" y="19"/>
                    <a:pt x="45" y="20"/>
                  </a:cubicBezTo>
                  <a:cubicBezTo>
                    <a:pt x="43" y="22"/>
                    <a:pt x="41" y="24"/>
                    <a:pt x="39" y="25"/>
                  </a:cubicBezTo>
                  <a:cubicBezTo>
                    <a:pt x="37" y="27"/>
                    <a:pt x="35" y="29"/>
                    <a:pt x="33" y="30"/>
                  </a:cubicBezTo>
                  <a:cubicBezTo>
                    <a:pt x="31" y="32"/>
                    <a:pt x="29" y="33"/>
                    <a:pt x="27" y="35"/>
                  </a:cubicBezTo>
                  <a:cubicBezTo>
                    <a:pt x="24" y="36"/>
                    <a:pt x="21" y="38"/>
                    <a:pt x="18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6"/>
                    <a:pt x="11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5" y="28"/>
                    <a:pt x="18" y="25"/>
                    <a:pt x="22" y="22"/>
                  </a:cubicBezTo>
                  <a:cubicBezTo>
                    <a:pt x="24" y="21"/>
                    <a:pt x="26" y="20"/>
                    <a:pt x="28" y="18"/>
                  </a:cubicBezTo>
                  <a:cubicBezTo>
                    <a:pt x="29" y="17"/>
                    <a:pt x="30" y="16"/>
                    <a:pt x="31" y="15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7" y="12"/>
                    <a:pt x="39" y="11"/>
                    <a:pt x="41" y="10"/>
                  </a:cubicBezTo>
                  <a:cubicBezTo>
                    <a:pt x="43" y="9"/>
                    <a:pt x="44" y="9"/>
                    <a:pt x="46" y="9"/>
                  </a:cubicBezTo>
                  <a:cubicBezTo>
                    <a:pt x="46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5"/>
                    <a:pt x="50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1" name="Freeform 145">
              <a:extLst>
                <a:ext uri="{FF2B5EF4-FFF2-40B4-BE49-F238E27FC236}">
                  <a16:creationId xmlns:a16="http://schemas.microsoft.com/office/drawing/2014/main" id="{683C9498-848C-4C0C-BD0C-D3F173EFD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450" y="1219201"/>
              <a:ext cx="47625" cy="49213"/>
            </a:xfrm>
            <a:custGeom>
              <a:avLst/>
              <a:gdLst>
                <a:gd name="T0" fmla="*/ 3 w 28"/>
                <a:gd name="T1" fmla="*/ 21 h 28"/>
                <a:gd name="T2" fmla="*/ 8 w 28"/>
                <a:gd name="T3" fmla="*/ 26 h 28"/>
                <a:gd name="T4" fmla="*/ 10 w 28"/>
                <a:gd name="T5" fmla="*/ 27 h 28"/>
                <a:gd name="T6" fmla="*/ 12 w 28"/>
                <a:gd name="T7" fmla="*/ 28 h 28"/>
                <a:gd name="T8" fmla="*/ 15 w 28"/>
                <a:gd name="T9" fmla="*/ 27 h 28"/>
                <a:gd name="T10" fmla="*/ 18 w 28"/>
                <a:gd name="T11" fmla="*/ 27 h 28"/>
                <a:gd name="T12" fmla="*/ 20 w 28"/>
                <a:gd name="T13" fmla="*/ 25 h 28"/>
                <a:gd name="T14" fmla="*/ 23 w 28"/>
                <a:gd name="T15" fmla="*/ 24 h 28"/>
                <a:gd name="T16" fmla="*/ 25 w 28"/>
                <a:gd name="T17" fmla="*/ 22 h 28"/>
                <a:gd name="T18" fmla="*/ 28 w 28"/>
                <a:gd name="T19" fmla="*/ 17 h 28"/>
                <a:gd name="T20" fmla="*/ 28 w 28"/>
                <a:gd name="T21" fmla="*/ 12 h 28"/>
                <a:gd name="T22" fmla="*/ 28 w 28"/>
                <a:gd name="T23" fmla="*/ 10 h 28"/>
                <a:gd name="T24" fmla="*/ 28 w 28"/>
                <a:gd name="T25" fmla="*/ 9 h 28"/>
                <a:gd name="T26" fmla="*/ 27 w 28"/>
                <a:gd name="T27" fmla="*/ 7 h 28"/>
                <a:gd name="T28" fmla="*/ 26 w 28"/>
                <a:gd name="T29" fmla="*/ 7 h 28"/>
                <a:gd name="T30" fmla="*/ 24 w 28"/>
                <a:gd name="T31" fmla="*/ 4 h 28"/>
                <a:gd name="T32" fmla="*/ 22 w 28"/>
                <a:gd name="T33" fmla="*/ 2 h 28"/>
                <a:gd name="T34" fmla="*/ 19 w 28"/>
                <a:gd name="T35" fmla="*/ 1 h 28"/>
                <a:gd name="T36" fmla="*/ 17 w 28"/>
                <a:gd name="T37" fmla="*/ 0 h 28"/>
                <a:gd name="T38" fmla="*/ 14 w 28"/>
                <a:gd name="T39" fmla="*/ 1 h 28"/>
                <a:gd name="T40" fmla="*/ 12 w 28"/>
                <a:gd name="T41" fmla="*/ 1 h 28"/>
                <a:gd name="T42" fmla="*/ 9 w 28"/>
                <a:gd name="T43" fmla="*/ 3 h 28"/>
                <a:gd name="T44" fmla="*/ 6 w 28"/>
                <a:gd name="T45" fmla="*/ 5 h 28"/>
                <a:gd name="T46" fmla="*/ 5 w 28"/>
                <a:gd name="T47" fmla="*/ 6 h 28"/>
                <a:gd name="T48" fmla="*/ 3 w 28"/>
                <a:gd name="T49" fmla="*/ 7 h 28"/>
                <a:gd name="T50" fmla="*/ 1 w 28"/>
                <a:gd name="T51" fmla="*/ 10 h 28"/>
                <a:gd name="T52" fmla="*/ 1 w 28"/>
                <a:gd name="T53" fmla="*/ 17 h 28"/>
                <a:gd name="T54" fmla="*/ 3 w 28"/>
                <a:gd name="T55" fmla="*/ 21 h 28"/>
                <a:gd name="T56" fmla="*/ 13 w 28"/>
                <a:gd name="T57" fmla="*/ 18 h 28"/>
                <a:gd name="T58" fmla="*/ 13 w 28"/>
                <a:gd name="T59" fmla="*/ 18 h 28"/>
                <a:gd name="T60" fmla="*/ 13 w 28"/>
                <a:gd name="T61" fmla="*/ 18 h 28"/>
                <a:gd name="T62" fmla="*/ 16 w 28"/>
                <a:gd name="T63" fmla="*/ 10 h 28"/>
                <a:gd name="T64" fmla="*/ 16 w 28"/>
                <a:gd name="T65" fmla="*/ 10 h 28"/>
                <a:gd name="T66" fmla="*/ 16 w 28"/>
                <a:gd name="T67" fmla="*/ 10 h 28"/>
                <a:gd name="T68" fmla="*/ 16 w 28"/>
                <a:gd name="T69" fmla="*/ 10 h 28"/>
                <a:gd name="T70" fmla="*/ 16 w 28"/>
                <a:gd name="T71" fmla="*/ 10 h 28"/>
                <a:gd name="T72" fmla="*/ 16 w 28"/>
                <a:gd name="T73" fmla="*/ 10 h 28"/>
                <a:gd name="T74" fmla="*/ 16 w 28"/>
                <a:gd name="T75" fmla="*/ 10 h 28"/>
                <a:gd name="T76" fmla="*/ 15 w 28"/>
                <a:gd name="T77" fmla="*/ 10 h 28"/>
                <a:gd name="T78" fmla="*/ 16 w 28"/>
                <a:gd name="T79" fmla="*/ 10 h 28"/>
                <a:gd name="T80" fmla="*/ 12 w 28"/>
                <a:gd name="T81" fmla="*/ 12 h 28"/>
                <a:gd name="T82" fmla="*/ 14 w 28"/>
                <a:gd name="T83" fmla="*/ 10 h 28"/>
                <a:gd name="T84" fmla="*/ 15 w 28"/>
                <a:gd name="T85" fmla="*/ 10 h 28"/>
                <a:gd name="T86" fmla="*/ 16 w 28"/>
                <a:gd name="T87" fmla="*/ 10 h 28"/>
                <a:gd name="T88" fmla="*/ 16 w 28"/>
                <a:gd name="T89" fmla="*/ 10 h 28"/>
                <a:gd name="T90" fmla="*/ 17 w 28"/>
                <a:gd name="T91" fmla="*/ 10 h 28"/>
                <a:gd name="T92" fmla="*/ 17 w 28"/>
                <a:gd name="T93" fmla="*/ 10 h 28"/>
                <a:gd name="T94" fmla="*/ 18 w 28"/>
                <a:gd name="T95" fmla="*/ 11 h 28"/>
                <a:gd name="T96" fmla="*/ 19 w 28"/>
                <a:gd name="T97" fmla="*/ 13 h 28"/>
                <a:gd name="T98" fmla="*/ 19 w 28"/>
                <a:gd name="T99" fmla="*/ 13 h 28"/>
                <a:gd name="T100" fmla="*/ 19 w 28"/>
                <a:gd name="T101" fmla="*/ 14 h 28"/>
                <a:gd name="T102" fmla="*/ 19 w 28"/>
                <a:gd name="T103" fmla="*/ 14 h 28"/>
                <a:gd name="T104" fmla="*/ 17 w 28"/>
                <a:gd name="T105" fmla="*/ 16 h 28"/>
                <a:gd name="T106" fmla="*/ 17 w 28"/>
                <a:gd name="T107" fmla="*/ 17 h 28"/>
                <a:gd name="T108" fmla="*/ 14 w 28"/>
                <a:gd name="T109" fmla="*/ 18 h 28"/>
                <a:gd name="T110" fmla="*/ 14 w 28"/>
                <a:gd name="T111" fmla="*/ 18 h 28"/>
                <a:gd name="T112" fmla="*/ 11 w 28"/>
                <a:gd name="T113" fmla="*/ 16 h 28"/>
                <a:gd name="T114" fmla="*/ 10 w 28"/>
                <a:gd name="T115" fmla="*/ 15 h 28"/>
                <a:gd name="T116" fmla="*/ 10 w 28"/>
                <a:gd name="T117" fmla="*/ 15 h 28"/>
                <a:gd name="T118" fmla="*/ 10 w 28"/>
                <a:gd name="T119" fmla="*/ 14 h 28"/>
                <a:gd name="T120" fmla="*/ 12 w 28"/>
                <a:gd name="T1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5" y="23"/>
                    <a:pt x="6" y="25"/>
                    <a:pt x="8" y="26"/>
                  </a:cubicBezTo>
                  <a:cubicBezTo>
                    <a:pt x="9" y="26"/>
                    <a:pt x="10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9" y="26"/>
                    <a:pt x="20" y="26"/>
                    <a:pt x="20" y="25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4" y="23"/>
                    <a:pt x="24" y="22"/>
                    <a:pt x="25" y="22"/>
                  </a:cubicBezTo>
                  <a:cubicBezTo>
                    <a:pt x="26" y="20"/>
                    <a:pt x="27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5" y="5"/>
                    <a:pt x="24" y="4"/>
                  </a:cubicBezTo>
                  <a:cubicBezTo>
                    <a:pt x="23" y="3"/>
                    <a:pt x="23" y="3"/>
                    <a:pt x="22" y="2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0" y="12"/>
                    <a:pt x="0" y="14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lose/>
                  <a:moveTo>
                    <a:pt x="12" y="12"/>
                  </a:moveTo>
                  <a:cubicBezTo>
                    <a:pt x="13" y="11"/>
                    <a:pt x="13" y="11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8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2" y="17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2" name="Freeform 146">
              <a:extLst>
                <a:ext uri="{FF2B5EF4-FFF2-40B4-BE49-F238E27FC236}">
                  <a16:creationId xmlns:a16="http://schemas.microsoft.com/office/drawing/2014/main" id="{A8A2A6BD-B640-4701-9CFB-7DA549E29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1263651"/>
              <a:ext cx="50800" cy="46038"/>
            </a:xfrm>
            <a:custGeom>
              <a:avLst/>
              <a:gdLst>
                <a:gd name="T0" fmla="*/ 25 w 29"/>
                <a:gd name="T1" fmla="*/ 21 h 27"/>
                <a:gd name="T2" fmla="*/ 27 w 29"/>
                <a:gd name="T3" fmla="*/ 19 h 27"/>
                <a:gd name="T4" fmla="*/ 29 w 29"/>
                <a:gd name="T5" fmla="*/ 15 h 27"/>
                <a:gd name="T6" fmla="*/ 29 w 29"/>
                <a:gd name="T7" fmla="*/ 13 h 27"/>
                <a:gd name="T8" fmla="*/ 28 w 29"/>
                <a:gd name="T9" fmla="*/ 11 h 27"/>
                <a:gd name="T10" fmla="*/ 28 w 29"/>
                <a:gd name="T11" fmla="*/ 10 h 27"/>
                <a:gd name="T12" fmla="*/ 26 w 29"/>
                <a:gd name="T13" fmla="*/ 7 h 27"/>
                <a:gd name="T14" fmla="*/ 26 w 29"/>
                <a:gd name="T15" fmla="*/ 6 h 27"/>
                <a:gd name="T16" fmla="*/ 25 w 29"/>
                <a:gd name="T17" fmla="*/ 6 h 27"/>
                <a:gd name="T18" fmla="*/ 25 w 29"/>
                <a:gd name="T19" fmla="*/ 5 h 27"/>
                <a:gd name="T20" fmla="*/ 22 w 29"/>
                <a:gd name="T21" fmla="*/ 3 h 27"/>
                <a:gd name="T22" fmla="*/ 20 w 29"/>
                <a:gd name="T23" fmla="*/ 1 h 27"/>
                <a:gd name="T24" fmla="*/ 18 w 29"/>
                <a:gd name="T25" fmla="*/ 1 h 27"/>
                <a:gd name="T26" fmla="*/ 13 w 29"/>
                <a:gd name="T27" fmla="*/ 1 h 27"/>
                <a:gd name="T28" fmla="*/ 11 w 29"/>
                <a:gd name="T29" fmla="*/ 2 h 27"/>
                <a:gd name="T30" fmla="*/ 9 w 29"/>
                <a:gd name="T31" fmla="*/ 3 h 27"/>
                <a:gd name="T32" fmla="*/ 5 w 29"/>
                <a:gd name="T33" fmla="*/ 5 h 27"/>
                <a:gd name="T34" fmla="*/ 3 w 29"/>
                <a:gd name="T35" fmla="*/ 6 h 27"/>
                <a:gd name="T36" fmla="*/ 1 w 29"/>
                <a:gd name="T37" fmla="*/ 10 h 27"/>
                <a:gd name="T38" fmla="*/ 1 w 29"/>
                <a:gd name="T39" fmla="*/ 19 h 27"/>
                <a:gd name="T40" fmla="*/ 4 w 29"/>
                <a:gd name="T41" fmla="*/ 23 h 27"/>
                <a:gd name="T42" fmla="*/ 6 w 29"/>
                <a:gd name="T43" fmla="*/ 25 h 27"/>
                <a:gd name="T44" fmla="*/ 11 w 29"/>
                <a:gd name="T45" fmla="*/ 27 h 27"/>
                <a:gd name="T46" fmla="*/ 13 w 29"/>
                <a:gd name="T47" fmla="*/ 27 h 27"/>
                <a:gd name="T48" fmla="*/ 14 w 29"/>
                <a:gd name="T49" fmla="*/ 27 h 27"/>
                <a:gd name="T50" fmla="*/ 15 w 29"/>
                <a:gd name="T51" fmla="*/ 27 h 27"/>
                <a:gd name="T52" fmla="*/ 17 w 29"/>
                <a:gd name="T53" fmla="*/ 26 h 27"/>
                <a:gd name="T54" fmla="*/ 24 w 29"/>
                <a:gd name="T55" fmla="*/ 22 h 27"/>
                <a:gd name="T56" fmla="*/ 25 w 29"/>
                <a:gd name="T57" fmla="*/ 21 h 27"/>
                <a:gd name="T58" fmla="*/ 9 w 29"/>
                <a:gd name="T59" fmla="*/ 13 h 27"/>
                <a:gd name="T60" fmla="*/ 9 w 29"/>
                <a:gd name="T61" fmla="*/ 13 h 27"/>
                <a:gd name="T62" fmla="*/ 9 w 29"/>
                <a:gd name="T63" fmla="*/ 13 h 27"/>
                <a:gd name="T64" fmla="*/ 9 w 29"/>
                <a:gd name="T65" fmla="*/ 13 h 27"/>
                <a:gd name="T66" fmla="*/ 17 w 29"/>
                <a:gd name="T67" fmla="*/ 16 h 27"/>
                <a:gd name="T68" fmla="*/ 13 w 29"/>
                <a:gd name="T69" fmla="*/ 18 h 27"/>
                <a:gd name="T70" fmla="*/ 12 w 29"/>
                <a:gd name="T71" fmla="*/ 19 h 27"/>
                <a:gd name="T72" fmla="*/ 12 w 29"/>
                <a:gd name="T73" fmla="*/ 19 h 27"/>
                <a:gd name="T74" fmla="*/ 12 w 29"/>
                <a:gd name="T75" fmla="*/ 18 h 27"/>
                <a:gd name="T76" fmla="*/ 11 w 29"/>
                <a:gd name="T77" fmla="*/ 17 h 27"/>
                <a:gd name="T78" fmla="*/ 10 w 29"/>
                <a:gd name="T79" fmla="*/ 14 h 27"/>
                <a:gd name="T80" fmla="*/ 9 w 29"/>
                <a:gd name="T81" fmla="*/ 13 h 27"/>
                <a:gd name="T82" fmla="*/ 11 w 29"/>
                <a:gd name="T83" fmla="*/ 13 h 27"/>
                <a:gd name="T84" fmla="*/ 13 w 29"/>
                <a:gd name="T85" fmla="*/ 11 h 27"/>
                <a:gd name="T86" fmla="*/ 15 w 29"/>
                <a:gd name="T87" fmla="*/ 10 h 27"/>
                <a:gd name="T88" fmla="*/ 16 w 29"/>
                <a:gd name="T89" fmla="*/ 10 h 27"/>
                <a:gd name="T90" fmla="*/ 16 w 29"/>
                <a:gd name="T91" fmla="*/ 10 h 27"/>
                <a:gd name="T92" fmla="*/ 16 w 29"/>
                <a:gd name="T93" fmla="*/ 10 h 27"/>
                <a:gd name="T94" fmla="*/ 17 w 29"/>
                <a:gd name="T95" fmla="*/ 11 h 27"/>
                <a:gd name="T96" fmla="*/ 18 w 29"/>
                <a:gd name="T97" fmla="*/ 12 h 27"/>
                <a:gd name="T98" fmla="*/ 19 w 29"/>
                <a:gd name="T99" fmla="*/ 13 h 27"/>
                <a:gd name="T100" fmla="*/ 19 w 29"/>
                <a:gd name="T101" fmla="*/ 14 h 27"/>
                <a:gd name="T102" fmla="*/ 17 w 29"/>
                <a:gd name="T10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" h="27">
                  <a:moveTo>
                    <a:pt x="25" y="21"/>
                  </a:moveTo>
                  <a:cubicBezTo>
                    <a:pt x="26" y="21"/>
                    <a:pt x="27" y="20"/>
                    <a:pt x="27" y="19"/>
                  </a:cubicBezTo>
                  <a:cubicBezTo>
                    <a:pt x="28" y="18"/>
                    <a:pt x="29" y="16"/>
                    <a:pt x="29" y="15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2"/>
                    <a:pt x="21" y="2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1"/>
                    <a:pt x="13" y="1"/>
                  </a:cubicBezTo>
                  <a:cubicBezTo>
                    <a:pt x="13" y="1"/>
                    <a:pt x="12" y="1"/>
                    <a:pt x="11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2" y="20"/>
                    <a:pt x="3" y="22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20" y="25"/>
                    <a:pt x="22" y="24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17" y="16"/>
                  </a:move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4"/>
                    <a:pt x="19" y="14"/>
                  </a:cubicBezTo>
                  <a:cubicBezTo>
                    <a:pt x="19" y="15"/>
                    <a:pt x="18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3" name="Freeform 147">
              <a:extLst>
                <a:ext uri="{FF2B5EF4-FFF2-40B4-BE49-F238E27FC236}">
                  <a16:creationId xmlns:a16="http://schemas.microsoft.com/office/drawing/2014/main" id="{69C3643D-016E-4069-8F79-572122C8E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3967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4" name="Freeform 148">
              <a:extLst>
                <a:ext uri="{FF2B5EF4-FFF2-40B4-BE49-F238E27FC236}">
                  <a16:creationId xmlns:a16="http://schemas.microsoft.com/office/drawing/2014/main" id="{5CCDECAD-0539-4E4F-9582-1A2260FFE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3952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5" name="Freeform 149">
              <a:extLst>
                <a:ext uri="{FF2B5EF4-FFF2-40B4-BE49-F238E27FC236}">
                  <a16:creationId xmlns:a16="http://schemas.microsoft.com/office/drawing/2014/main" id="{B1C4AB83-8484-42CB-87B4-E957FBDE8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3829051"/>
              <a:ext cx="317500" cy="171450"/>
            </a:xfrm>
            <a:custGeom>
              <a:avLst/>
              <a:gdLst>
                <a:gd name="T0" fmla="*/ 179 w 186"/>
                <a:gd name="T1" fmla="*/ 1 h 99"/>
                <a:gd name="T2" fmla="*/ 137 w 186"/>
                <a:gd name="T3" fmla="*/ 4 h 99"/>
                <a:gd name="T4" fmla="*/ 117 w 186"/>
                <a:gd name="T5" fmla="*/ 18 h 99"/>
                <a:gd name="T6" fmla="*/ 109 w 186"/>
                <a:gd name="T7" fmla="*/ 27 h 99"/>
                <a:gd name="T8" fmla="*/ 78 w 186"/>
                <a:gd name="T9" fmla="*/ 36 h 99"/>
                <a:gd name="T10" fmla="*/ 26 w 186"/>
                <a:gd name="T11" fmla="*/ 64 h 99"/>
                <a:gd name="T12" fmla="*/ 2 w 186"/>
                <a:gd name="T13" fmla="*/ 86 h 99"/>
                <a:gd name="T14" fmla="*/ 3 w 186"/>
                <a:gd name="T15" fmla="*/ 97 h 99"/>
                <a:gd name="T16" fmla="*/ 9 w 186"/>
                <a:gd name="T17" fmla="*/ 99 h 99"/>
                <a:gd name="T18" fmla="*/ 42 w 186"/>
                <a:gd name="T19" fmla="*/ 90 h 99"/>
                <a:gd name="T20" fmla="*/ 57 w 186"/>
                <a:gd name="T21" fmla="*/ 84 h 99"/>
                <a:gd name="T22" fmla="*/ 59 w 186"/>
                <a:gd name="T23" fmla="*/ 83 h 99"/>
                <a:gd name="T24" fmla="*/ 66 w 186"/>
                <a:gd name="T25" fmla="*/ 80 h 99"/>
                <a:gd name="T26" fmla="*/ 79 w 186"/>
                <a:gd name="T27" fmla="*/ 74 h 99"/>
                <a:gd name="T28" fmla="*/ 103 w 186"/>
                <a:gd name="T29" fmla="*/ 61 h 99"/>
                <a:gd name="T30" fmla="*/ 118 w 186"/>
                <a:gd name="T31" fmla="*/ 51 h 99"/>
                <a:gd name="T32" fmla="*/ 125 w 186"/>
                <a:gd name="T33" fmla="*/ 46 h 99"/>
                <a:gd name="T34" fmla="*/ 139 w 186"/>
                <a:gd name="T35" fmla="*/ 46 h 99"/>
                <a:gd name="T36" fmla="*/ 181 w 186"/>
                <a:gd name="T37" fmla="*/ 17 h 99"/>
                <a:gd name="T38" fmla="*/ 185 w 186"/>
                <a:gd name="T39" fmla="*/ 9 h 99"/>
                <a:gd name="T40" fmla="*/ 185 w 186"/>
                <a:gd name="T41" fmla="*/ 4 h 99"/>
                <a:gd name="T42" fmla="*/ 60 w 186"/>
                <a:gd name="T43" fmla="*/ 72 h 99"/>
                <a:gd name="T44" fmla="*/ 53 w 186"/>
                <a:gd name="T45" fmla="*/ 76 h 99"/>
                <a:gd name="T46" fmla="*/ 47 w 186"/>
                <a:gd name="T47" fmla="*/ 78 h 99"/>
                <a:gd name="T48" fmla="*/ 11 w 186"/>
                <a:gd name="T49" fmla="*/ 90 h 99"/>
                <a:gd name="T50" fmla="*/ 37 w 186"/>
                <a:gd name="T51" fmla="*/ 68 h 99"/>
                <a:gd name="T52" fmla="*/ 76 w 186"/>
                <a:gd name="T53" fmla="*/ 46 h 99"/>
                <a:gd name="T54" fmla="*/ 92 w 186"/>
                <a:gd name="T55" fmla="*/ 49 h 99"/>
                <a:gd name="T56" fmla="*/ 93 w 186"/>
                <a:gd name="T57" fmla="*/ 56 h 99"/>
                <a:gd name="T58" fmla="*/ 105 w 186"/>
                <a:gd name="T59" fmla="*/ 49 h 99"/>
                <a:gd name="T60" fmla="*/ 99 w 186"/>
                <a:gd name="T61" fmla="*/ 41 h 99"/>
                <a:gd name="T62" fmla="*/ 107 w 186"/>
                <a:gd name="T63" fmla="*/ 36 h 99"/>
                <a:gd name="T64" fmla="*/ 111 w 186"/>
                <a:gd name="T65" fmla="*/ 36 h 99"/>
                <a:gd name="T66" fmla="*/ 113 w 186"/>
                <a:gd name="T67" fmla="*/ 40 h 99"/>
                <a:gd name="T68" fmla="*/ 148 w 186"/>
                <a:gd name="T69" fmla="*/ 33 h 99"/>
                <a:gd name="T70" fmla="*/ 128 w 186"/>
                <a:gd name="T71" fmla="*/ 37 h 99"/>
                <a:gd name="T72" fmla="*/ 122 w 186"/>
                <a:gd name="T73" fmla="*/ 35 h 99"/>
                <a:gd name="T74" fmla="*/ 120 w 186"/>
                <a:gd name="T75" fmla="*/ 32 h 99"/>
                <a:gd name="T76" fmla="*/ 124 w 186"/>
                <a:gd name="T77" fmla="*/ 24 h 99"/>
                <a:gd name="T78" fmla="*/ 140 w 186"/>
                <a:gd name="T79" fmla="*/ 13 h 99"/>
                <a:gd name="T80" fmla="*/ 149 w 186"/>
                <a:gd name="T81" fmla="*/ 17 h 99"/>
                <a:gd name="T82" fmla="*/ 156 w 186"/>
                <a:gd name="T83" fmla="*/ 29 h 99"/>
                <a:gd name="T84" fmla="*/ 174 w 186"/>
                <a:gd name="T85" fmla="*/ 11 h 99"/>
                <a:gd name="T86" fmla="*/ 163 w 186"/>
                <a:gd name="T87" fmla="*/ 23 h 99"/>
                <a:gd name="T88" fmla="*/ 159 w 186"/>
                <a:gd name="T89" fmla="*/ 15 h 99"/>
                <a:gd name="T90" fmla="*/ 175 w 186"/>
                <a:gd name="T9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99">
                  <a:moveTo>
                    <a:pt x="185" y="4"/>
                  </a:moveTo>
                  <a:cubicBezTo>
                    <a:pt x="184" y="3"/>
                    <a:pt x="184" y="2"/>
                    <a:pt x="183" y="2"/>
                  </a:cubicBezTo>
                  <a:cubicBezTo>
                    <a:pt x="182" y="1"/>
                    <a:pt x="180" y="1"/>
                    <a:pt x="179" y="1"/>
                  </a:cubicBezTo>
                  <a:cubicBezTo>
                    <a:pt x="178" y="1"/>
                    <a:pt x="177" y="1"/>
                    <a:pt x="176" y="1"/>
                  </a:cubicBezTo>
                  <a:cubicBezTo>
                    <a:pt x="166" y="0"/>
                    <a:pt x="157" y="0"/>
                    <a:pt x="147" y="1"/>
                  </a:cubicBezTo>
                  <a:cubicBezTo>
                    <a:pt x="144" y="2"/>
                    <a:pt x="141" y="2"/>
                    <a:pt x="137" y="4"/>
                  </a:cubicBezTo>
                  <a:cubicBezTo>
                    <a:pt x="134" y="5"/>
                    <a:pt x="131" y="7"/>
                    <a:pt x="128" y="9"/>
                  </a:cubicBezTo>
                  <a:cubicBezTo>
                    <a:pt x="126" y="10"/>
                    <a:pt x="125" y="11"/>
                    <a:pt x="124" y="12"/>
                  </a:cubicBezTo>
                  <a:cubicBezTo>
                    <a:pt x="121" y="13"/>
                    <a:pt x="119" y="15"/>
                    <a:pt x="117" y="18"/>
                  </a:cubicBezTo>
                  <a:cubicBezTo>
                    <a:pt x="115" y="20"/>
                    <a:pt x="113" y="24"/>
                    <a:pt x="112" y="27"/>
                  </a:cubicBezTo>
                  <a:cubicBezTo>
                    <a:pt x="112" y="27"/>
                    <a:pt x="111" y="27"/>
                    <a:pt x="110" y="27"/>
                  </a:cubicBezTo>
                  <a:cubicBezTo>
                    <a:pt x="110" y="27"/>
                    <a:pt x="110" y="27"/>
                    <a:pt x="109" y="27"/>
                  </a:cubicBezTo>
                  <a:cubicBezTo>
                    <a:pt x="108" y="26"/>
                    <a:pt x="107" y="26"/>
                    <a:pt x="106" y="26"/>
                  </a:cubicBezTo>
                  <a:cubicBezTo>
                    <a:pt x="101" y="28"/>
                    <a:pt x="96" y="29"/>
                    <a:pt x="91" y="31"/>
                  </a:cubicBezTo>
                  <a:cubicBezTo>
                    <a:pt x="87" y="32"/>
                    <a:pt x="82" y="34"/>
                    <a:pt x="78" y="36"/>
                  </a:cubicBezTo>
                  <a:cubicBezTo>
                    <a:pt x="73" y="38"/>
                    <a:pt x="68" y="40"/>
                    <a:pt x="64" y="42"/>
                  </a:cubicBezTo>
                  <a:cubicBezTo>
                    <a:pt x="60" y="44"/>
                    <a:pt x="55" y="46"/>
                    <a:pt x="51" y="48"/>
                  </a:cubicBezTo>
                  <a:cubicBezTo>
                    <a:pt x="42" y="53"/>
                    <a:pt x="34" y="58"/>
                    <a:pt x="26" y="64"/>
                  </a:cubicBezTo>
                  <a:cubicBezTo>
                    <a:pt x="22" y="67"/>
                    <a:pt x="18" y="70"/>
                    <a:pt x="14" y="74"/>
                  </a:cubicBezTo>
                  <a:cubicBezTo>
                    <a:pt x="11" y="77"/>
                    <a:pt x="7" y="80"/>
                    <a:pt x="4" y="83"/>
                  </a:cubicBezTo>
                  <a:cubicBezTo>
                    <a:pt x="4" y="84"/>
                    <a:pt x="3" y="85"/>
                    <a:pt x="2" y="86"/>
                  </a:cubicBezTo>
                  <a:cubicBezTo>
                    <a:pt x="1" y="89"/>
                    <a:pt x="0" y="91"/>
                    <a:pt x="1" y="94"/>
                  </a:cubicBezTo>
                  <a:cubicBezTo>
                    <a:pt x="1" y="94"/>
                    <a:pt x="2" y="95"/>
                    <a:pt x="2" y="95"/>
                  </a:cubicBezTo>
                  <a:cubicBezTo>
                    <a:pt x="2" y="96"/>
                    <a:pt x="3" y="96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4" y="98"/>
                    <a:pt x="5" y="98"/>
                    <a:pt x="5" y="98"/>
                  </a:cubicBezTo>
                  <a:cubicBezTo>
                    <a:pt x="7" y="99"/>
                    <a:pt x="8" y="99"/>
                    <a:pt x="9" y="99"/>
                  </a:cubicBezTo>
                  <a:cubicBezTo>
                    <a:pt x="11" y="99"/>
                    <a:pt x="12" y="99"/>
                    <a:pt x="14" y="99"/>
                  </a:cubicBezTo>
                  <a:cubicBezTo>
                    <a:pt x="19" y="99"/>
                    <a:pt x="24" y="97"/>
                    <a:pt x="29" y="95"/>
                  </a:cubicBezTo>
                  <a:cubicBezTo>
                    <a:pt x="33" y="94"/>
                    <a:pt x="37" y="92"/>
                    <a:pt x="42" y="90"/>
                  </a:cubicBezTo>
                  <a:cubicBezTo>
                    <a:pt x="46" y="88"/>
                    <a:pt x="51" y="87"/>
                    <a:pt x="55" y="85"/>
                  </a:cubicBezTo>
                  <a:cubicBezTo>
                    <a:pt x="55" y="85"/>
                    <a:pt x="56" y="84"/>
                    <a:pt x="56" y="84"/>
                  </a:cubicBezTo>
                  <a:cubicBezTo>
                    <a:pt x="56" y="84"/>
                    <a:pt x="57" y="84"/>
                    <a:pt x="57" y="84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0" y="83"/>
                    <a:pt x="59" y="83"/>
                    <a:pt x="59" y="83"/>
                  </a:cubicBezTo>
                  <a:cubicBezTo>
                    <a:pt x="61" y="82"/>
                    <a:pt x="63" y="81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0" y="78"/>
                    <a:pt x="75" y="76"/>
                    <a:pt x="79" y="74"/>
                  </a:cubicBezTo>
                  <a:cubicBezTo>
                    <a:pt x="83" y="72"/>
                    <a:pt x="87" y="70"/>
                    <a:pt x="91" y="68"/>
                  </a:cubicBezTo>
                  <a:cubicBezTo>
                    <a:pt x="93" y="66"/>
                    <a:pt x="95" y="65"/>
                    <a:pt x="97" y="64"/>
                  </a:cubicBezTo>
                  <a:cubicBezTo>
                    <a:pt x="99" y="63"/>
                    <a:pt x="101" y="62"/>
                    <a:pt x="103" y="61"/>
                  </a:cubicBezTo>
                  <a:cubicBezTo>
                    <a:pt x="105" y="59"/>
                    <a:pt x="107" y="58"/>
                    <a:pt x="109" y="57"/>
                  </a:cubicBezTo>
                  <a:cubicBezTo>
                    <a:pt x="111" y="56"/>
                    <a:pt x="113" y="54"/>
                    <a:pt x="115" y="53"/>
                  </a:cubicBezTo>
                  <a:cubicBezTo>
                    <a:pt x="116" y="52"/>
                    <a:pt x="117" y="52"/>
                    <a:pt x="118" y="51"/>
                  </a:cubicBezTo>
                  <a:cubicBezTo>
                    <a:pt x="120" y="49"/>
                    <a:pt x="122" y="48"/>
                    <a:pt x="123" y="46"/>
                  </a:cubicBezTo>
                  <a:cubicBezTo>
                    <a:pt x="123" y="46"/>
                    <a:pt x="123" y="46"/>
                    <a:pt x="123" y="45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6"/>
                    <a:pt x="129" y="46"/>
                    <a:pt x="132" y="46"/>
                  </a:cubicBezTo>
                  <a:cubicBezTo>
                    <a:pt x="133" y="46"/>
                    <a:pt x="134" y="46"/>
                    <a:pt x="135" y="46"/>
                  </a:cubicBezTo>
                  <a:cubicBezTo>
                    <a:pt x="136" y="46"/>
                    <a:pt x="138" y="46"/>
                    <a:pt x="139" y="46"/>
                  </a:cubicBezTo>
                  <a:cubicBezTo>
                    <a:pt x="142" y="45"/>
                    <a:pt x="144" y="45"/>
                    <a:pt x="146" y="44"/>
                  </a:cubicBezTo>
                  <a:cubicBezTo>
                    <a:pt x="156" y="40"/>
                    <a:pt x="164" y="35"/>
                    <a:pt x="171" y="28"/>
                  </a:cubicBezTo>
                  <a:cubicBezTo>
                    <a:pt x="175" y="25"/>
                    <a:pt x="178" y="21"/>
                    <a:pt x="181" y="17"/>
                  </a:cubicBezTo>
                  <a:cubicBezTo>
                    <a:pt x="182" y="16"/>
                    <a:pt x="183" y="15"/>
                    <a:pt x="183" y="14"/>
                  </a:cubicBezTo>
                  <a:cubicBezTo>
                    <a:pt x="184" y="13"/>
                    <a:pt x="184" y="12"/>
                    <a:pt x="185" y="11"/>
                  </a:cubicBezTo>
                  <a:cubicBezTo>
                    <a:pt x="185" y="10"/>
                    <a:pt x="185" y="10"/>
                    <a:pt x="185" y="9"/>
                  </a:cubicBezTo>
                  <a:cubicBezTo>
                    <a:pt x="186" y="8"/>
                    <a:pt x="186" y="8"/>
                    <a:pt x="186" y="7"/>
                  </a:cubicBezTo>
                  <a:cubicBezTo>
                    <a:pt x="186" y="7"/>
                    <a:pt x="186" y="6"/>
                    <a:pt x="186" y="6"/>
                  </a:cubicBezTo>
                  <a:cubicBezTo>
                    <a:pt x="185" y="5"/>
                    <a:pt x="185" y="4"/>
                    <a:pt x="185" y="4"/>
                  </a:cubicBezTo>
                  <a:close/>
                  <a:moveTo>
                    <a:pt x="82" y="62"/>
                  </a:moveTo>
                  <a:cubicBezTo>
                    <a:pt x="78" y="64"/>
                    <a:pt x="74" y="66"/>
                    <a:pt x="70" y="68"/>
                  </a:cubicBezTo>
                  <a:cubicBezTo>
                    <a:pt x="67" y="70"/>
                    <a:pt x="63" y="71"/>
                    <a:pt x="60" y="72"/>
                  </a:cubicBezTo>
                  <a:cubicBezTo>
                    <a:pt x="58" y="73"/>
                    <a:pt x="56" y="74"/>
                    <a:pt x="54" y="75"/>
                  </a:cubicBezTo>
                  <a:cubicBezTo>
                    <a:pt x="54" y="75"/>
                    <a:pt x="54" y="75"/>
                    <a:pt x="53" y="75"/>
                  </a:cubicBezTo>
                  <a:cubicBezTo>
                    <a:pt x="53" y="75"/>
                    <a:pt x="53" y="75"/>
                    <a:pt x="53" y="76"/>
                  </a:cubicBezTo>
                  <a:cubicBezTo>
                    <a:pt x="53" y="76"/>
                    <a:pt x="53" y="76"/>
                    <a:pt x="52" y="76"/>
                  </a:cubicBezTo>
                  <a:cubicBezTo>
                    <a:pt x="52" y="76"/>
                    <a:pt x="51" y="76"/>
                    <a:pt x="51" y="76"/>
                  </a:cubicBezTo>
                  <a:cubicBezTo>
                    <a:pt x="50" y="77"/>
                    <a:pt x="49" y="77"/>
                    <a:pt x="47" y="78"/>
                  </a:cubicBezTo>
                  <a:cubicBezTo>
                    <a:pt x="39" y="81"/>
                    <a:pt x="30" y="85"/>
                    <a:pt x="21" y="88"/>
                  </a:cubicBezTo>
                  <a:cubicBezTo>
                    <a:pt x="19" y="89"/>
                    <a:pt x="17" y="89"/>
                    <a:pt x="14" y="90"/>
                  </a:cubicBezTo>
                  <a:cubicBezTo>
                    <a:pt x="13" y="90"/>
                    <a:pt x="12" y="90"/>
                    <a:pt x="11" y="90"/>
                  </a:cubicBezTo>
                  <a:cubicBezTo>
                    <a:pt x="13" y="87"/>
                    <a:pt x="15" y="85"/>
                    <a:pt x="18" y="83"/>
                  </a:cubicBezTo>
                  <a:cubicBezTo>
                    <a:pt x="20" y="81"/>
                    <a:pt x="23" y="79"/>
                    <a:pt x="25" y="76"/>
                  </a:cubicBezTo>
                  <a:cubicBezTo>
                    <a:pt x="29" y="73"/>
                    <a:pt x="33" y="71"/>
                    <a:pt x="37" y="68"/>
                  </a:cubicBezTo>
                  <a:cubicBezTo>
                    <a:pt x="41" y="65"/>
                    <a:pt x="45" y="63"/>
                    <a:pt x="49" y="60"/>
                  </a:cubicBezTo>
                  <a:cubicBezTo>
                    <a:pt x="57" y="55"/>
                    <a:pt x="66" y="51"/>
                    <a:pt x="75" y="47"/>
                  </a:cubicBezTo>
                  <a:cubicBezTo>
                    <a:pt x="75" y="47"/>
                    <a:pt x="76" y="47"/>
                    <a:pt x="76" y="46"/>
                  </a:cubicBezTo>
                  <a:cubicBezTo>
                    <a:pt x="80" y="45"/>
                    <a:pt x="84" y="43"/>
                    <a:pt x="88" y="42"/>
                  </a:cubicBezTo>
                  <a:cubicBezTo>
                    <a:pt x="89" y="43"/>
                    <a:pt x="90" y="45"/>
                    <a:pt x="91" y="47"/>
                  </a:cubicBezTo>
                  <a:cubicBezTo>
                    <a:pt x="91" y="47"/>
                    <a:pt x="92" y="48"/>
                    <a:pt x="92" y="49"/>
                  </a:cubicBezTo>
                  <a:cubicBezTo>
                    <a:pt x="93" y="49"/>
                    <a:pt x="94" y="50"/>
                    <a:pt x="94" y="51"/>
                  </a:cubicBezTo>
                  <a:cubicBezTo>
                    <a:pt x="95" y="52"/>
                    <a:pt x="96" y="53"/>
                    <a:pt x="96" y="54"/>
                  </a:cubicBezTo>
                  <a:cubicBezTo>
                    <a:pt x="95" y="55"/>
                    <a:pt x="94" y="55"/>
                    <a:pt x="93" y="56"/>
                  </a:cubicBezTo>
                  <a:cubicBezTo>
                    <a:pt x="89" y="58"/>
                    <a:pt x="86" y="60"/>
                    <a:pt x="82" y="62"/>
                  </a:cubicBezTo>
                  <a:close/>
                  <a:moveTo>
                    <a:pt x="114" y="42"/>
                  </a:moveTo>
                  <a:cubicBezTo>
                    <a:pt x="111" y="45"/>
                    <a:pt x="108" y="47"/>
                    <a:pt x="105" y="49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103" y="48"/>
                    <a:pt x="102" y="46"/>
                    <a:pt x="101" y="45"/>
                  </a:cubicBezTo>
                  <a:cubicBezTo>
                    <a:pt x="101" y="44"/>
                    <a:pt x="100" y="43"/>
                    <a:pt x="99" y="41"/>
                  </a:cubicBezTo>
                  <a:cubicBezTo>
                    <a:pt x="98" y="40"/>
                    <a:pt x="98" y="40"/>
                    <a:pt x="97" y="39"/>
                  </a:cubicBezTo>
                  <a:cubicBezTo>
                    <a:pt x="100" y="38"/>
                    <a:pt x="103" y="37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8" y="36"/>
                    <a:pt x="108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8"/>
                    <a:pt x="113" y="39"/>
                    <a:pt x="113" y="40"/>
                  </a:cubicBezTo>
                  <a:cubicBezTo>
                    <a:pt x="114" y="40"/>
                    <a:pt x="114" y="41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lose/>
                  <a:moveTo>
                    <a:pt x="148" y="33"/>
                  </a:moveTo>
                  <a:cubicBezTo>
                    <a:pt x="146" y="34"/>
                    <a:pt x="144" y="35"/>
                    <a:pt x="142" y="35"/>
                  </a:cubicBezTo>
                  <a:cubicBezTo>
                    <a:pt x="140" y="36"/>
                    <a:pt x="138" y="37"/>
                    <a:pt x="136" y="37"/>
                  </a:cubicBezTo>
                  <a:cubicBezTo>
                    <a:pt x="133" y="37"/>
                    <a:pt x="131" y="37"/>
                    <a:pt x="128" y="37"/>
                  </a:cubicBezTo>
                  <a:cubicBezTo>
                    <a:pt x="127" y="37"/>
                    <a:pt x="125" y="37"/>
                    <a:pt x="123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6"/>
                    <a:pt x="122" y="36"/>
                    <a:pt x="122" y="35"/>
                  </a:cubicBezTo>
                  <a:cubicBezTo>
                    <a:pt x="121" y="35"/>
                    <a:pt x="121" y="34"/>
                    <a:pt x="121" y="3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0" y="33"/>
                    <a:pt x="120" y="33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1"/>
                    <a:pt x="121" y="31"/>
                    <a:pt x="121" y="30"/>
                  </a:cubicBezTo>
                  <a:cubicBezTo>
                    <a:pt x="122" y="28"/>
                    <a:pt x="123" y="26"/>
                    <a:pt x="124" y="24"/>
                  </a:cubicBezTo>
                  <a:cubicBezTo>
                    <a:pt x="125" y="22"/>
                    <a:pt x="127" y="21"/>
                    <a:pt x="128" y="20"/>
                  </a:cubicBezTo>
                  <a:cubicBezTo>
                    <a:pt x="130" y="18"/>
                    <a:pt x="132" y="17"/>
                    <a:pt x="134" y="16"/>
                  </a:cubicBezTo>
                  <a:cubicBezTo>
                    <a:pt x="136" y="15"/>
                    <a:pt x="138" y="14"/>
                    <a:pt x="140" y="13"/>
                  </a:cubicBezTo>
                  <a:cubicBezTo>
                    <a:pt x="141" y="12"/>
                    <a:pt x="142" y="12"/>
                    <a:pt x="144" y="11"/>
                  </a:cubicBezTo>
                  <a:cubicBezTo>
                    <a:pt x="144" y="12"/>
                    <a:pt x="144" y="12"/>
                    <a:pt x="144" y="13"/>
                  </a:cubicBezTo>
                  <a:cubicBezTo>
                    <a:pt x="146" y="14"/>
                    <a:pt x="147" y="16"/>
                    <a:pt x="149" y="17"/>
                  </a:cubicBezTo>
                  <a:cubicBezTo>
                    <a:pt x="150" y="18"/>
                    <a:pt x="151" y="20"/>
                    <a:pt x="151" y="21"/>
                  </a:cubicBezTo>
                  <a:cubicBezTo>
                    <a:pt x="152" y="22"/>
                    <a:pt x="153" y="24"/>
                    <a:pt x="154" y="25"/>
                  </a:cubicBezTo>
                  <a:cubicBezTo>
                    <a:pt x="155" y="26"/>
                    <a:pt x="155" y="28"/>
                    <a:pt x="156" y="29"/>
                  </a:cubicBezTo>
                  <a:cubicBezTo>
                    <a:pt x="156" y="29"/>
                    <a:pt x="155" y="29"/>
                    <a:pt x="155" y="29"/>
                  </a:cubicBezTo>
                  <a:cubicBezTo>
                    <a:pt x="153" y="31"/>
                    <a:pt x="150" y="32"/>
                    <a:pt x="148" y="33"/>
                  </a:cubicBezTo>
                  <a:close/>
                  <a:moveTo>
                    <a:pt x="174" y="11"/>
                  </a:moveTo>
                  <a:cubicBezTo>
                    <a:pt x="172" y="14"/>
                    <a:pt x="170" y="16"/>
                    <a:pt x="168" y="18"/>
                  </a:cubicBezTo>
                  <a:cubicBezTo>
                    <a:pt x="167" y="20"/>
                    <a:pt x="165" y="21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2" y="21"/>
                    <a:pt x="161" y="19"/>
                    <a:pt x="160" y="18"/>
                  </a:cubicBezTo>
                  <a:cubicBezTo>
                    <a:pt x="160" y="17"/>
                    <a:pt x="159" y="16"/>
                    <a:pt x="159" y="15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8" y="14"/>
                    <a:pt x="157" y="13"/>
                    <a:pt x="156" y="12"/>
                  </a:cubicBezTo>
                  <a:cubicBezTo>
                    <a:pt x="156" y="11"/>
                    <a:pt x="155" y="11"/>
                    <a:pt x="155" y="10"/>
                  </a:cubicBezTo>
                  <a:cubicBezTo>
                    <a:pt x="161" y="9"/>
                    <a:pt x="168" y="9"/>
                    <a:pt x="175" y="10"/>
                  </a:cubicBezTo>
                  <a:cubicBezTo>
                    <a:pt x="174" y="10"/>
                    <a:pt x="174" y="11"/>
                    <a:pt x="17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88DD8E42-E5B5-4729-8DAB-F438BB4E6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227" y="-81"/>
            <a:ext cx="3900729" cy="6872538"/>
          </a:xfrm>
          <a:custGeom>
            <a:avLst/>
            <a:gdLst>
              <a:gd name="connsiteX0" fmla="*/ 2296017 w 2584148"/>
              <a:gd name="connsiteY0" fmla="*/ 281609 h 6857436"/>
              <a:gd name="connsiteX1" fmla="*/ 2299519 w 2584148"/>
              <a:gd name="connsiteY1" fmla="*/ 281609 h 6857436"/>
              <a:gd name="connsiteX2" fmla="*/ 2299609 w 2584148"/>
              <a:gd name="connsiteY2" fmla="*/ 281981 h 6857436"/>
              <a:gd name="connsiteX3" fmla="*/ 2348133 w 2584148"/>
              <a:gd name="connsiteY3" fmla="*/ 274766 h 6857436"/>
              <a:gd name="connsiteX4" fmla="*/ 2351986 w 2584148"/>
              <a:gd name="connsiteY4" fmla="*/ 281502 h 6857436"/>
              <a:gd name="connsiteX5" fmla="*/ 2351977 w 2584148"/>
              <a:gd name="connsiteY5" fmla="*/ 281607 h 6857436"/>
              <a:gd name="connsiteX6" fmla="*/ 2351569 w 2584148"/>
              <a:gd name="connsiteY6" fmla="*/ 281397 h 6857436"/>
              <a:gd name="connsiteX7" fmla="*/ 2348344 w 2584148"/>
              <a:gd name="connsiteY7" fmla="*/ 277229 h 6857436"/>
              <a:gd name="connsiteX8" fmla="*/ 2296018 w 2584148"/>
              <a:gd name="connsiteY8" fmla="*/ 274370 h 6857436"/>
              <a:gd name="connsiteX9" fmla="*/ 2299589 w 2584148"/>
              <a:gd name="connsiteY9" fmla="*/ 281608 h 6857436"/>
              <a:gd name="connsiteX10" fmla="*/ 2296018 w 2584148"/>
              <a:gd name="connsiteY10" fmla="*/ 281608 h 6857436"/>
              <a:gd name="connsiteX11" fmla="*/ 2330689 w 2584148"/>
              <a:gd name="connsiteY11" fmla="*/ 249978 h 6857436"/>
              <a:gd name="connsiteX12" fmla="*/ 2330545 w 2584148"/>
              <a:gd name="connsiteY12" fmla="*/ 250233 h 6857436"/>
              <a:gd name="connsiteX13" fmla="*/ 2334564 w 2584148"/>
              <a:gd name="connsiteY13" fmla="*/ 272643 h 6857436"/>
              <a:gd name="connsiteX14" fmla="*/ 2351569 w 2584148"/>
              <a:gd name="connsiteY14" fmla="*/ 281397 h 6857436"/>
              <a:gd name="connsiteX15" fmla="*/ 2355367 w 2584148"/>
              <a:gd name="connsiteY15" fmla="*/ 286307 h 6857436"/>
              <a:gd name="connsiteX16" fmla="*/ 2355427 w 2584148"/>
              <a:gd name="connsiteY16" fmla="*/ 286295 h 6857436"/>
              <a:gd name="connsiteX17" fmla="*/ 2339899 w 2584148"/>
              <a:gd name="connsiteY17" fmla="*/ 298396 h 6857436"/>
              <a:gd name="connsiteX18" fmla="*/ 2305086 w 2584148"/>
              <a:gd name="connsiteY18" fmla="*/ 304405 h 6857436"/>
              <a:gd name="connsiteX19" fmla="*/ 2299609 w 2584148"/>
              <a:gd name="connsiteY19" fmla="*/ 281981 h 6857436"/>
              <a:gd name="connsiteX20" fmla="*/ 2309860 w 2584148"/>
              <a:gd name="connsiteY20" fmla="*/ 283044 h 6857436"/>
              <a:gd name="connsiteX21" fmla="*/ 2320263 w 2584148"/>
              <a:gd name="connsiteY21" fmla="*/ 265288 h 6857436"/>
              <a:gd name="connsiteX22" fmla="*/ 2345113 w 2584148"/>
              <a:gd name="connsiteY22" fmla="*/ 230694 h 6857436"/>
              <a:gd name="connsiteX23" fmla="*/ 2355264 w 2584148"/>
              <a:gd name="connsiteY23" fmla="*/ 236620 h 6857436"/>
              <a:gd name="connsiteX24" fmla="*/ 2346589 w 2584148"/>
              <a:gd name="connsiteY24" fmla="*/ 256805 h 6857436"/>
              <a:gd name="connsiteX25" fmla="*/ 2348133 w 2584148"/>
              <a:gd name="connsiteY25" fmla="*/ 274766 h 6857436"/>
              <a:gd name="connsiteX26" fmla="*/ 2342854 w 2584148"/>
              <a:gd name="connsiteY26" fmla="*/ 265539 h 6857436"/>
              <a:gd name="connsiteX27" fmla="*/ 2331035 w 2584148"/>
              <a:gd name="connsiteY27" fmla="*/ 249469 h 6857436"/>
              <a:gd name="connsiteX28" fmla="*/ 2330689 w 2584148"/>
              <a:gd name="connsiteY28" fmla="*/ 249978 h 6857436"/>
              <a:gd name="connsiteX29" fmla="*/ 2339029 w 2584148"/>
              <a:gd name="connsiteY29" fmla="*/ 235106 h 6857436"/>
              <a:gd name="connsiteX30" fmla="*/ 2345113 w 2584148"/>
              <a:gd name="connsiteY30" fmla="*/ 230694 h 6857436"/>
              <a:gd name="connsiteX31" fmla="*/ 2296018 w 2584148"/>
              <a:gd name="connsiteY31" fmla="*/ 200493 h 6857436"/>
              <a:gd name="connsiteX32" fmla="*/ 2296018 w 2584148"/>
              <a:gd name="connsiteY32" fmla="*/ 274370 h 6857436"/>
              <a:gd name="connsiteX33" fmla="*/ 2281450 w 2584148"/>
              <a:gd name="connsiteY33" fmla="*/ 244852 h 6857436"/>
              <a:gd name="connsiteX34" fmla="*/ 2296018 w 2584148"/>
              <a:gd name="connsiteY34" fmla="*/ 200493 h 6857436"/>
              <a:gd name="connsiteX35" fmla="*/ 2411790 w 2584148"/>
              <a:gd name="connsiteY35" fmla="*/ 177288 h 6857436"/>
              <a:gd name="connsiteX36" fmla="*/ 2411508 w 2584148"/>
              <a:gd name="connsiteY36" fmla="*/ 177536 h 6857436"/>
              <a:gd name="connsiteX37" fmla="*/ 2454706 w 2584148"/>
              <a:gd name="connsiteY37" fmla="*/ 202071 h 6857436"/>
              <a:gd name="connsiteX38" fmla="*/ 2468563 w 2584148"/>
              <a:gd name="connsiteY38" fmla="*/ 177703 h 6857436"/>
              <a:gd name="connsiteX39" fmla="*/ 2495381 w 2584148"/>
              <a:gd name="connsiteY39" fmla="*/ 188157 h 6857436"/>
              <a:gd name="connsiteX40" fmla="*/ 2520400 w 2584148"/>
              <a:gd name="connsiteY40" fmla="*/ 195533 h 6857436"/>
              <a:gd name="connsiteX41" fmla="*/ 2544979 w 2584148"/>
              <a:gd name="connsiteY41" fmla="*/ 227304 h 6857436"/>
              <a:gd name="connsiteX42" fmla="*/ 2527423 w 2584148"/>
              <a:gd name="connsiteY42" fmla="*/ 281768 h 6857436"/>
              <a:gd name="connsiteX43" fmla="*/ 2443150 w 2584148"/>
              <a:gd name="connsiteY43" fmla="*/ 277229 h 6857436"/>
              <a:gd name="connsiteX44" fmla="*/ 2376435 w 2584148"/>
              <a:gd name="connsiteY44" fmla="*/ 281768 h 6857436"/>
              <a:gd name="connsiteX45" fmla="*/ 2367217 w 2584148"/>
              <a:gd name="connsiteY45" fmla="*/ 284037 h 6857436"/>
              <a:gd name="connsiteX46" fmla="*/ 2355427 w 2584148"/>
              <a:gd name="connsiteY46" fmla="*/ 286295 h 6857436"/>
              <a:gd name="connsiteX47" fmla="*/ 2355548 w 2584148"/>
              <a:gd name="connsiteY47" fmla="*/ 286200 h 6857436"/>
              <a:gd name="connsiteX48" fmla="*/ 2352046 w 2584148"/>
              <a:gd name="connsiteY48" fmla="*/ 281609 h 6857436"/>
              <a:gd name="connsiteX49" fmla="*/ 2351986 w 2584148"/>
              <a:gd name="connsiteY49" fmla="*/ 281502 h 6857436"/>
              <a:gd name="connsiteX50" fmla="*/ 2355549 w 2584148"/>
              <a:gd name="connsiteY50" fmla="*/ 236787 h 6857436"/>
              <a:gd name="connsiteX51" fmla="*/ 2355264 w 2584148"/>
              <a:gd name="connsiteY51" fmla="*/ 236620 h 6857436"/>
              <a:gd name="connsiteX52" fmla="*/ 2355367 w 2584148"/>
              <a:gd name="connsiteY52" fmla="*/ 236381 h 6857436"/>
              <a:gd name="connsiteX53" fmla="*/ 2411548 w 2584148"/>
              <a:gd name="connsiteY53" fmla="*/ 177378 h 6857436"/>
              <a:gd name="connsiteX54" fmla="*/ 2081110 w 2584148"/>
              <a:gd name="connsiteY54" fmla="*/ 176961 h 6857436"/>
              <a:gd name="connsiteX55" fmla="*/ 2038842 w 2584148"/>
              <a:gd name="connsiteY55" fmla="*/ 195901 h 6857436"/>
              <a:gd name="connsiteX56" fmla="*/ 2123377 w 2584148"/>
              <a:gd name="connsiteY56" fmla="*/ 195901 h 6857436"/>
              <a:gd name="connsiteX57" fmla="*/ 2081110 w 2584148"/>
              <a:gd name="connsiteY57" fmla="*/ 176961 h 6857436"/>
              <a:gd name="connsiteX58" fmla="*/ 2454706 w 2584148"/>
              <a:gd name="connsiteY58" fmla="*/ 151063 h 6857436"/>
              <a:gd name="connsiteX59" fmla="*/ 2468658 w 2584148"/>
              <a:gd name="connsiteY59" fmla="*/ 177536 h 6857436"/>
              <a:gd name="connsiteX60" fmla="*/ 2468563 w 2584148"/>
              <a:gd name="connsiteY60" fmla="*/ 177703 h 6857436"/>
              <a:gd name="connsiteX61" fmla="*/ 2467729 w 2584148"/>
              <a:gd name="connsiteY61" fmla="*/ 177378 h 6857436"/>
              <a:gd name="connsiteX62" fmla="*/ 2425264 w 2584148"/>
              <a:gd name="connsiteY62" fmla="*/ 172272 h 6857436"/>
              <a:gd name="connsiteX63" fmla="*/ 2411790 w 2584148"/>
              <a:gd name="connsiteY63" fmla="*/ 177288 h 6857436"/>
              <a:gd name="connsiteX64" fmla="*/ 2425461 w 2584148"/>
              <a:gd name="connsiteY64" fmla="*/ 165268 h 6857436"/>
              <a:gd name="connsiteX65" fmla="*/ 2454706 w 2584148"/>
              <a:gd name="connsiteY65" fmla="*/ 151063 h 6857436"/>
              <a:gd name="connsiteX66" fmla="*/ 2028127 w 2584148"/>
              <a:gd name="connsiteY66" fmla="*/ 140803 h 6857436"/>
              <a:gd name="connsiteX67" fmla="*/ 2017411 w 2584148"/>
              <a:gd name="connsiteY67" fmla="*/ 154577 h 6857436"/>
              <a:gd name="connsiteX68" fmla="*/ 2031698 w 2584148"/>
              <a:gd name="connsiteY68" fmla="*/ 163760 h 6857436"/>
              <a:gd name="connsiteX69" fmla="*/ 2042414 w 2584148"/>
              <a:gd name="connsiteY69" fmla="*/ 145395 h 6857436"/>
              <a:gd name="connsiteX70" fmla="*/ 2028127 w 2584148"/>
              <a:gd name="connsiteY70" fmla="*/ 140803 h 6857436"/>
              <a:gd name="connsiteX71" fmla="*/ 2432939 w 2584148"/>
              <a:gd name="connsiteY71" fmla="*/ 18364 h 6857436"/>
              <a:gd name="connsiteX72" fmla="*/ 2425795 w 2584148"/>
              <a:gd name="connsiteY72" fmla="*/ 59688 h 6857436"/>
              <a:gd name="connsiteX73" fmla="*/ 2411508 w 2584148"/>
              <a:gd name="connsiteY73" fmla="*/ 32139 h 6857436"/>
              <a:gd name="connsiteX74" fmla="*/ 2411566 w 2584148"/>
              <a:gd name="connsiteY74" fmla="*/ 32101 h 6857436"/>
              <a:gd name="connsiteX75" fmla="*/ 2411884 w 2584148"/>
              <a:gd name="connsiteY75" fmla="*/ 32140 h 6857436"/>
              <a:gd name="connsiteX76" fmla="*/ 2432939 w 2584148"/>
              <a:gd name="connsiteY76" fmla="*/ 18366 h 6857436"/>
              <a:gd name="connsiteX77" fmla="*/ 2513902 w 2584148"/>
              <a:gd name="connsiteY77" fmla="*/ 0 h 6857436"/>
              <a:gd name="connsiteX78" fmla="*/ 2573433 w 2584148"/>
              <a:gd name="connsiteY78" fmla="*/ 0 h 6857436"/>
              <a:gd name="connsiteX79" fmla="*/ 2517403 w 2584148"/>
              <a:gd name="connsiteY79" fmla="*/ 73463 h 6857436"/>
              <a:gd name="connsiteX80" fmla="*/ 2513902 w 2584148"/>
              <a:gd name="connsiteY80" fmla="*/ 0 h 6857436"/>
              <a:gd name="connsiteX81" fmla="*/ 2366264 w 2584148"/>
              <a:gd name="connsiteY81" fmla="*/ 0 h 6857436"/>
              <a:gd name="connsiteX82" fmla="*/ 2432939 w 2584148"/>
              <a:gd name="connsiteY82" fmla="*/ 0 h 6857436"/>
              <a:gd name="connsiteX83" fmla="*/ 2432939 w 2584148"/>
              <a:gd name="connsiteY83" fmla="*/ 18364 h 6857436"/>
              <a:gd name="connsiteX84" fmla="*/ 2411566 w 2584148"/>
              <a:gd name="connsiteY84" fmla="*/ 32101 h 6857436"/>
              <a:gd name="connsiteX85" fmla="*/ 2397354 w 2584148"/>
              <a:gd name="connsiteY85" fmla="*/ 30347 h 6857436"/>
              <a:gd name="connsiteX86" fmla="*/ 2366264 w 2584148"/>
              <a:gd name="connsiteY86" fmla="*/ 0 h 6857436"/>
              <a:gd name="connsiteX87" fmla="*/ 1964842 w 2584148"/>
              <a:gd name="connsiteY87" fmla="*/ 0 h 6857436"/>
              <a:gd name="connsiteX88" fmla="*/ 1999990 w 2584148"/>
              <a:gd name="connsiteY88" fmla="*/ 0 h 6857436"/>
              <a:gd name="connsiteX89" fmla="*/ 2021078 w 2584148"/>
              <a:gd name="connsiteY89" fmla="*/ 0 h 6857436"/>
              <a:gd name="connsiteX90" fmla="*/ 2319830 w 2584148"/>
              <a:gd name="connsiteY90" fmla="*/ 0 h 6857436"/>
              <a:gd name="connsiteX91" fmla="*/ 2319830 w 2584148"/>
              <a:gd name="connsiteY91" fmla="*/ 127164 h 6857436"/>
              <a:gd name="connsiteX92" fmla="*/ 2182756 w 2584148"/>
              <a:gd name="connsiteY92" fmla="*/ 63582 h 6857436"/>
              <a:gd name="connsiteX93" fmla="*/ 2158153 w 2584148"/>
              <a:gd name="connsiteY93" fmla="*/ 86290 h 6857436"/>
              <a:gd name="connsiteX94" fmla="*/ 2147608 w 2584148"/>
              <a:gd name="connsiteY94" fmla="*/ 149872 h 6857436"/>
              <a:gd name="connsiteX95" fmla="*/ 2158153 w 2584148"/>
              <a:gd name="connsiteY95" fmla="*/ 172579 h 6857436"/>
              <a:gd name="connsiteX96" fmla="*/ 2115976 w 2584148"/>
              <a:gd name="connsiteY96" fmla="*/ 326992 h 6857436"/>
              <a:gd name="connsiteX97" fmla="*/ 2056225 w 2584148"/>
              <a:gd name="connsiteY97" fmla="*/ 299743 h 6857436"/>
              <a:gd name="connsiteX98" fmla="*/ 1992961 w 2584148"/>
              <a:gd name="connsiteY98" fmla="*/ 299743 h 6857436"/>
              <a:gd name="connsiteX99" fmla="*/ 1961328 w 2584148"/>
              <a:gd name="connsiteY99" fmla="*/ 360486 h 6857436"/>
              <a:gd name="connsiteX100" fmla="*/ 1943543 w 2584148"/>
              <a:gd name="connsiteY100" fmla="*/ 387226 h 6857436"/>
              <a:gd name="connsiteX101" fmla="*/ 1944821 w 2584148"/>
              <a:gd name="connsiteY101" fmla="*/ 367401 h 6857436"/>
              <a:gd name="connsiteX102" fmla="*/ 1925901 w 2584148"/>
              <a:gd name="connsiteY102" fmla="*/ 323040 h 6857436"/>
              <a:gd name="connsiteX103" fmla="*/ 1932941 w 2584148"/>
              <a:gd name="connsiteY103" fmla="*/ 277541 h 6857436"/>
              <a:gd name="connsiteX104" fmla="*/ 1982462 w 2584148"/>
              <a:gd name="connsiteY104" fmla="*/ 36373 h 6857436"/>
              <a:gd name="connsiteX105" fmla="*/ 1965004 w 2584148"/>
              <a:gd name="connsiteY105" fmla="*/ 779 h 6857436"/>
              <a:gd name="connsiteX106" fmla="*/ 53241 w 2584148"/>
              <a:gd name="connsiteY106" fmla="*/ 0 h 6857436"/>
              <a:gd name="connsiteX107" fmla="*/ 1964621 w 2584148"/>
              <a:gd name="connsiteY107" fmla="*/ 0 h 6857436"/>
              <a:gd name="connsiteX108" fmla="*/ 1965004 w 2584148"/>
              <a:gd name="connsiteY108" fmla="*/ 779 h 6857436"/>
              <a:gd name="connsiteX109" fmla="*/ 1973849 w 2584148"/>
              <a:gd name="connsiteY109" fmla="*/ 43642 h 6857436"/>
              <a:gd name="connsiteX110" fmla="*/ 1971872 w 2584148"/>
              <a:gd name="connsiteY110" fmla="*/ 177121 h 6857436"/>
              <a:gd name="connsiteX111" fmla="*/ 1922666 w 2584148"/>
              <a:gd name="connsiteY111" fmla="*/ 258869 h 6857436"/>
              <a:gd name="connsiteX112" fmla="*/ 1905092 w 2584148"/>
              <a:gd name="connsiteY112" fmla="*/ 331534 h 6857436"/>
              <a:gd name="connsiteX113" fmla="*/ 1929695 w 2584148"/>
              <a:gd name="connsiteY113" fmla="*/ 417823 h 6857436"/>
              <a:gd name="connsiteX114" fmla="*/ 1943535 w 2584148"/>
              <a:gd name="connsiteY114" fmla="*/ 387239 h 6857436"/>
              <a:gd name="connsiteX115" fmla="*/ 1943543 w 2584148"/>
              <a:gd name="connsiteY115" fmla="*/ 387226 h 6857436"/>
              <a:gd name="connsiteX116" fmla="*/ 1943226 w 2584148"/>
              <a:gd name="connsiteY116" fmla="*/ 392140 h 6857436"/>
              <a:gd name="connsiteX117" fmla="*/ 1939981 w 2584148"/>
              <a:gd name="connsiteY117" fmla="*/ 418587 h 6857436"/>
              <a:gd name="connsiteX118" fmla="*/ 1957582 w 2584148"/>
              <a:gd name="connsiteY118" fmla="*/ 618780 h 6857436"/>
              <a:gd name="connsiteX119" fmla="*/ 2042062 w 2584148"/>
              <a:gd name="connsiteY119" fmla="*/ 778025 h 6857436"/>
              <a:gd name="connsiteX120" fmla="*/ 2249745 w 2584148"/>
              <a:gd name="connsiteY120" fmla="*/ 1110164 h 6857436"/>
              <a:gd name="connsiteX121" fmla="*/ 2334226 w 2584148"/>
              <a:gd name="connsiteY121" fmla="*/ 1287608 h 6857436"/>
              <a:gd name="connsiteX122" fmla="*/ 2499667 w 2584148"/>
              <a:gd name="connsiteY122" fmla="*/ 1596998 h 6857436"/>
              <a:gd name="connsiteX123" fmla="*/ 2584148 w 2584148"/>
              <a:gd name="connsiteY123" fmla="*/ 1856339 h 6857436"/>
              <a:gd name="connsiteX124" fmla="*/ 2584148 w 2584148"/>
              <a:gd name="connsiteY124" fmla="*/ 1901838 h 6857436"/>
              <a:gd name="connsiteX125" fmla="*/ 2524308 w 2584148"/>
              <a:gd name="connsiteY125" fmla="*/ 2238527 h 6857436"/>
              <a:gd name="connsiteX126" fmla="*/ 2348305 w 2584148"/>
              <a:gd name="connsiteY126" fmla="*/ 2393222 h 6857436"/>
              <a:gd name="connsiteX127" fmla="*/ 2119503 w 2584148"/>
              <a:gd name="connsiteY127" fmla="*/ 2488768 h 6857436"/>
              <a:gd name="connsiteX128" fmla="*/ 1866061 w 2584148"/>
              <a:gd name="connsiteY128" fmla="*/ 2620714 h 6857436"/>
              <a:gd name="connsiteX129" fmla="*/ 1820300 w 2584148"/>
              <a:gd name="connsiteY129" fmla="*/ 2711711 h 6857436"/>
              <a:gd name="connsiteX130" fmla="*/ 1890700 w 2584148"/>
              <a:gd name="connsiteY130" fmla="*/ 3221295 h 6857436"/>
              <a:gd name="connsiteX131" fmla="*/ 1911821 w 2584148"/>
              <a:gd name="connsiteY131" fmla="*/ 3480634 h 6857436"/>
              <a:gd name="connsiteX132" fmla="*/ 1985742 w 2584148"/>
              <a:gd name="connsiteY132" fmla="*/ 3662628 h 6857436"/>
              <a:gd name="connsiteX133" fmla="*/ 2182864 w 2584148"/>
              <a:gd name="connsiteY133" fmla="*/ 3853722 h 6857436"/>
              <a:gd name="connsiteX134" fmla="*/ 2211024 w 2584148"/>
              <a:gd name="connsiteY134" fmla="*/ 3994768 h 6857436"/>
              <a:gd name="connsiteX135" fmla="*/ 2112463 w 2584148"/>
              <a:gd name="connsiteY135" fmla="*/ 4053916 h 6857436"/>
              <a:gd name="connsiteX136" fmla="*/ 1904781 w 2584148"/>
              <a:gd name="connsiteY136" fmla="*/ 4135813 h 6857436"/>
              <a:gd name="connsiteX137" fmla="*/ 1866061 w 2584148"/>
              <a:gd name="connsiteY137" fmla="*/ 4240460 h 6857436"/>
              <a:gd name="connsiteX138" fmla="*/ 1859020 w 2584148"/>
              <a:gd name="connsiteY138" fmla="*/ 4586248 h 6857436"/>
              <a:gd name="connsiteX139" fmla="*/ 1823820 w 2584148"/>
              <a:gd name="connsiteY139" fmla="*/ 4781892 h 6857436"/>
              <a:gd name="connsiteX140" fmla="*/ 1672458 w 2584148"/>
              <a:gd name="connsiteY140" fmla="*/ 4868339 h 6857436"/>
              <a:gd name="connsiteX141" fmla="*/ 1654858 w 2584148"/>
              <a:gd name="connsiteY141" fmla="*/ 4859239 h 6857436"/>
              <a:gd name="connsiteX142" fmla="*/ 1415495 w 2584148"/>
              <a:gd name="connsiteY142" fmla="*/ 4963886 h 6857436"/>
              <a:gd name="connsiteX143" fmla="*/ 1264134 w 2584148"/>
              <a:gd name="connsiteY143" fmla="*/ 5036683 h 6857436"/>
              <a:gd name="connsiteX144" fmla="*/ 1119812 w 2584148"/>
              <a:gd name="connsiteY144" fmla="*/ 5068532 h 6857436"/>
              <a:gd name="connsiteX145" fmla="*/ 1095172 w 2584148"/>
              <a:gd name="connsiteY145" fmla="*/ 5177729 h 6857436"/>
              <a:gd name="connsiteX146" fmla="*/ 1246534 w 2584148"/>
              <a:gd name="connsiteY146" fmla="*/ 5464369 h 6857436"/>
              <a:gd name="connsiteX147" fmla="*/ 1292294 w 2584148"/>
              <a:gd name="connsiteY147" fmla="*/ 5523517 h 6857436"/>
              <a:gd name="connsiteX148" fmla="*/ 1521097 w 2584148"/>
              <a:gd name="connsiteY148" fmla="*/ 5819258 h 6857436"/>
              <a:gd name="connsiteX149" fmla="*/ 1549257 w 2584148"/>
              <a:gd name="connsiteY149" fmla="*/ 5873856 h 6857436"/>
              <a:gd name="connsiteX150" fmla="*/ 1661898 w 2584148"/>
              <a:gd name="connsiteY150" fmla="*/ 6137747 h 6857436"/>
              <a:gd name="connsiteX151" fmla="*/ 1675978 w 2584148"/>
              <a:gd name="connsiteY151" fmla="*/ 6201445 h 6857436"/>
              <a:gd name="connsiteX152" fmla="*/ 1623178 w 2584148"/>
              <a:gd name="connsiteY152" fmla="*/ 6228744 h 6857436"/>
              <a:gd name="connsiteX153" fmla="*/ 1499976 w 2584148"/>
              <a:gd name="connsiteY153" fmla="*/ 6219644 h 6857436"/>
              <a:gd name="connsiteX154" fmla="*/ 1419016 w 2584148"/>
              <a:gd name="connsiteY154" fmla="*/ 6210545 h 6857436"/>
              <a:gd name="connsiteX155" fmla="*/ 1285254 w 2584148"/>
              <a:gd name="connsiteY155" fmla="*/ 6251493 h 6857436"/>
              <a:gd name="connsiteX156" fmla="*/ 1172613 w 2584148"/>
              <a:gd name="connsiteY156" fmla="*/ 6356140 h 6857436"/>
              <a:gd name="connsiteX157" fmla="*/ 1074052 w 2584148"/>
              <a:gd name="connsiteY157" fmla="*/ 6588182 h 6857436"/>
              <a:gd name="connsiteX158" fmla="*/ 1063492 w 2584148"/>
              <a:gd name="connsiteY158" fmla="*/ 6692829 h 6857436"/>
              <a:gd name="connsiteX159" fmla="*/ 947330 w 2584148"/>
              <a:gd name="connsiteY159" fmla="*/ 6783826 h 6857436"/>
              <a:gd name="connsiteX160" fmla="*/ 764289 w 2584148"/>
              <a:gd name="connsiteY160" fmla="*/ 6670080 h 6857436"/>
              <a:gd name="connsiteX161" fmla="*/ 619967 w 2584148"/>
              <a:gd name="connsiteY161" fmla="*/ 6733777 h 6857436"/>
              <a:gd name="connsiteX162" fmla="*/ 637568 w 2584148"/>
              <a:gd name="connsiteY162" fmla="*/ 6792925 h 6857436"/>
              <a:gd name="connsiteX163" fmla="*/ 665728 w 2584148"/>
              <a:gd name="connsiteY163" fmla="*/ 6856623 h 6857436"/>
              <a:gd name="connsiteX164" fmla="*/ 53241 w 2584148"/>
              <a:gd name="connsiteY164" fmla="*/ 6856623 h 6857436"/>
              <a:gd name="connsiteX165" fmla="*/ 440 w 2584148"/>
              <a:gd name="connsiteY165" fmla="*/ 6792925 h 6857436"/>
              <a:gd name="connsiteX166" fmla="*/ 440 w 2584148"/>
              <a:gd name="connsiteY166" fmla="*/ 882671 h 6857436"/>
              <a:gd name="connsiteX167" fmla="*/ 440 w 2584148"/>
              <a:gd name="connsiteY167" fmla="*/ 68248 h 6857436"/>
              <a:gd name="connsiteX168" fmla="*/ 53241 w 2584148"/>
              <a:gd name="connsiteY168" fmla="*/ 0 h 685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2584148" h="6857436">
                <a:moveTo>
                  <a:pt x="2296017" y="281609"/>
                </a:moveTo>
                <a:cubicBezTo>
                  <a:pt x="2296017" y="281609"/>
                  <a:pt x="2299519" y="281609"/>
                  <a:pt x="2299519" y="281609"/>
                </a:cubicBezTo>
                <a:lnTo>
                  <a:pt x="2299609" y="281981"/>
                </a:lnTo>
                <a:close/>
                <a:moveTo>
                  <a:pt x="2348133" y="274766"/>
                </a:moveTo>
                <a:lnTo>
                  <a:pt x="2351986" y="281502"/>
                </a:lnTo>
                <a:lnTo>
                  <a:pt x="2351977" y="281607"/>
                </a:lnTo>
                <a:lnTo>
                  <a:pt x="2351569" y="281397"/>
                </a:lnTo>
                <a:lnTo>
                  <a:pt x="2348344" y="277229"/>
                </a:lnTo>
                <a:close/>
                <a:moveTo>
                  <a:pt x="2296018" y="274370"/>
                </a:moveTo>
                <a:lnTo>
                  <a:pt x="2299589" y="281608"/>
                </a:lnTo>
                <a:lnTo>
                  <a:pt x="2296018" y="281608"/>
                </a:lnTo>
                <a:close/>
                <a:moveTo>
                  <a:pt x="2330689" y="249978"/>
                </a:moveTo>
                <a:lnTo>
                  <a:pt x="2330545" y="250233"/>
                </a:lnTo>
                <a:cubicBezTo>
                  <a:pt x="2330545" y="259197"/>
                  <a:pt x="2331439" y="267041"/>
                  <a:pt x="2334564" y="272643"/>
                </a:cubicBezTo>
                <a:lnTo>
                  <a:pt x="2351569" y="281397"/>
                </a:lnTo>
                <a:lnTo>
                  <a:pt x="2355367" y="286307"/>
                </a:lnTo>
                <a:lnTo>
                  <a:pt x="2355427" y="286295"/>
                </a:lnTo>
                <a:lnTo>
                  <a:pt x="2339899" y="298396"/>
                </a:lnTo>
                <a:cubicBezTo>
                  <a:pt x="2327041" y="313103"/>
                  <a:pt x="2314867" y="332294"/>
                  <a:pt x="2305086" y="304405"/>
                </a:cubicBezTo>
                <a:lnTo>
                  <a:pt x="2299609" y="281981"/>
                </a:lnTo>
                <a:lnTo>
                  <a:pt x="2309860" y="283044"/>
                </a:lnTo>
                <a:cubicBezTo>
                  <a:pt x="2314867" y="280031"/>
                  <a:pt x="2317534" y="272498"/>
                  <a:pt x="2320263" y="265288"/>
                </a:cubicBezTo>
                <a:close/>
                <a:moveTo>
                  <a:pt x="2345113" y="230694"/>
                </a:moveTo>
                <a:lnTo>
                  <a:pt x="2355264" y="236620"/>
                </a:lnTo>
                <a:lnTo>
                  <a:pt x="2346589" y="256805"/>
                </a:lnTo>
                <a:lnTo>
                  <a:pt x="2348133" y="274766"/>
                </a:lnTo>
                <a:lnTo>
                  <a:pt x="2342854" y="265539"/>
                </a:lnTo>
                <a:cubicBezTo>
                  <a:pt x="2339790" y="259799"/>
                  <a:pt x="2336288" y="254060"/>
                  <a:pt x="2331035" y="249469"/>
                </a:cubicBezTo>
                <a:lnTo>
                  <a:pt x="2330689" y="249978"/>
                </a:lnTo>
                <a:lnTo>
                  <a:pt x="2339029" y="235106"/>
                </a:lnTo>
                <a:cubicBezTo>
                  <a:pt x="2340592" y="232585"/>
                  <a:pt x="2342489" y="230764"/>
                  <a:pt x="2345113" y="230694"/>
                </a:cubicBezTo>
                <a:close/>
                <a:moveTo>
                  <a:pt x="2296018" y="200493"/>
                </a:moveTo>
                <a:lnTo>
                  <a:pt x="2296018" y="274370"/>
                </a:lnTo>
                <a:lnTo>
                  <a:pt x="2281450" y="244852"/>
                </a:lnTo>
                <a:cubicBezTo>
                  <a:pt x="2269228" y="217392"/>
                  <a:pt x="2274586" y="214012"/>
                  <a:pt x="2296018" y="200493"/>
                </a:cubicBezTo>
                <a:close/>
                <a:moveTo>
                  <a:pt x="2411790" y="177288"/>
                </a:moveTo>
                <a:lnTo>
                  <a:pt x="2411508" y="177536"/>
                </a:lnTo>
                <a:cubicBezTo>
                  <a:pt x="2424903" y="174092"/>
                  <a:pt x="2440306" y="209389"/>
                  <a:pt x="2454706" y="202071"/>
                </a:cubicBezTo>
                <a:lnTo>
                  <a:pt x="2468563" y="177703"/>
                </a:lnTo>
                <a:lnTo>
                  <a:pt x="2495381" y="188157"/>
                </a:lnTo>
                <a:cubicBezTo>
                  <a:pt x="2503721" y="193263"/>
                  <a:pt x="2511622" y="197802"/>
                  <a:pt x="2520400" y="195533"/>
                </a:cubicBezTo>
                <a:cubicBezTo>
                  <a:pt x="2537956" y="195533"/>
                  <a:pt x="2552002" y="213688"/>
                  <a:pt x="2544979" y="227304"/>
                </a:cubicBezTo>
                <a:cubicBezTo>
                  <a:pt x="2537956" y="245458"/>
                  <a:pt x="2544979" y="277229"/>
                  <a:pt x="2527423" y="281768"/>
                </a:cubicBezTo>
                <a:cubicBezTo>
                  <a:pt x="2499331" y="286307"/>
                  <a:pt x="2460707" y="295384"/>
                  <a:pt x="2443150" y="277229"/>
                </a:cubicBezTo>
                <a:cubicBezTo>
                  <a:pt x="2415060" y="240920"/>
                  <a:pt x="2397503" y="249997"/>
                  <a:pt x="2376435" y="281768"/>
                </a:cubicBezTo>
                <a:cubicBezTo>
                  <a:pt x="2374679" y="284037"/>
                  <a:pt x="2371168" y="284037"/>
                  <a:pt x="2367217" y="284037"/>
                </a:cubicBezTo>
                <a:lnTo>
                  <a:pt x="2355427" y="286295"/>
                </a:lnTo>
                <a:lnTo>
                  <a:pt x="2355548" y="286200"/>
                </a:lnTo>
                <a:lnTo>
                  <a:pt x="2352046" y="281609"/>
                </a:lnTo>
                <a:lnTo>
                  <a:pt x="2351986" y="281502"/>
                </a:lnTo>
                <a:lnTo>
                  <a:pt x="2355549" y="236787"/>
                </a:lnTo>
                <a:lnTo>
                  <a:pt x="2355264" y="236620"/>
                </a:lnTo>
                <a:lnTo>
                  <a:pt x="2355367" y="236381"/>
                </a:lnTo>
                <a:cubicBezTo>
                  <a:pt x="2390480" y="245458"/>
                  <a:pt x="2379946" y="177378"/>
                  <a:pt x="2411548" y="177378"/>
                </a:cubicBezTo>
                <a:close/>
                <a:moveTo>
                  <a:pt x="2081110" y="176961"/>
                </a:moveTo>
                <a:cubicBezTo>
                  <a:pt x="2067020" y="180979"/>
                  <a:pt x="2052931" y="191310"/>
                  <a:pt x="2038842" y="195901"/>
                </a:cubicBezTo>
                <a:cubicBezTo>
                  <a:pt x="2067020" y="205084"/>
                  <a:pt x="2095198" y="218858"/>
                  <a:pt x="2123377" y="195901"/>
                </a:cubicBezTo>
                <a:cubicBezTo>
                  <a:pt x="2109288" y="175240"/>
                  <a:pt x="2095198" y="172944"/>
                  <a:pt x="2081110" y="176961"/>
                </a:cubicBezTo>
                <a:close/>
                <a:moveTo>
                  <a:pt x="2454706" y="151063"/>
                </a:moveTo>
                <a:cubicBezTo>
                  <a:pt x="2459505" y="154579"/>
                  <a:pt x="2464193" y="162614"/>
                  <a:pt x="2468658" y="177536"/>
                </a:cubicBezTo>
                <a:lnTo>
                  <a:pt x="2468563" y="177703"/>
                </a:lnTo>
                <a:lnTo>
                  <a:pt x="2467729" y="177378"/>
                </a:lnTo>
                <a:cubicBezTo>
                  <a:pt x="2454562" y="180782"/>
                  <a:pt x="2439420" y="171421"/>
                  <a:pt x="2425264" y="172272"/>
                </a:cubicBezTo>
                <a:lnTo>
                  <a:pt x="2411790" y="177288"/>
                </a:lnTo>
                <a:lnTo>
                  <a:pt x="2425461" y="165268"/>
                </a:lnTo>
                <a:cubicBezTo>
                  <a:pt x="2435060" y="155081"/>
                  <a:pt x="2445106" y="144033"/>
                  <a:pt x="2454706" y="151063"/>
                </a:cubicBezTo>
                <a:close/>
                <a:moveTo>
                  <a:pt x="2028127" y="140803"/>
                </a:moveTo>
                <a:cubicBezTo>
                  <a:pt x="2024554" y="145395"/>
                  <a:pt x="2020983" y="149986"/>
                  <a:pt x="2017411" y="154577"/>
                </a:cubicBezTo>
                <a:cubicBezTo>
                  <a:pt x="2020983" y="159169"/>
                  <a:pt x="2028127" y="163760"/>
                  <a:pt x="2031698" y="163760"/>
                </a:cubicBezTo>
                <a:cubicBezTo>
                  <a:pt x="2035270" y="159169"/>
                  <a:pt x="2038843" y="154577"/>
                  <a:pt x="2042414" y="145395"/>
                </a:cubicBezTo>
                <a:cubicBezTo>
                  <a:pt x="2035270" y="145395"/>
                  <a:pt x="2031698" y="140803"/>
                  <a:pt x="2028127" y="140803"/>
                </a:cubicBezTo>
                <a:close/>
                <a:moveTo>
                  <a:pt x="2432939" y="18364"/>
                </a:moveTo>
                <a:cubicBezTo>
                  <a:pt x="2432939" y="32139"/>
                  <a:pt x="2443655" y="55096"/>
                  <a:pt x="2425795" y="59688"/>
                </a:cubicBezTo>
                <a:cubicBezTo>
                  <a:pt x="2411508" y="64279"/>
                  <a:pt x="2411508" y="45913"/>
                  <a:pt x="2411508" y="32139"/>
                </a:cubicBezTo>
                <a:lnTo>
                  <a:pt x="2411566" y="32101"/>
                </a:lnTo>
                <a:lnTo>
                  <a:pt x="2411884" y="32140"/>
                </a:lnTo>
                <a:cubicBezTo>
                  <a:pt x="2425921" y="41323"/>
                  <a:pt x="2429430" y="27549"/>
                  <a:pt x="2432939" y="18366"/>
                </a:cubicBezTo>
                <a:close/>
                <a:moveTo>
                  <a:pt x="2513902" y="0"/>
                </a:moveTo>
                <a:cubicBezTo>
                  <a:pt x="2534913" y="0"/>
                  <a:pt x="2552422" y="0"/>
                  <a:pt x="2573433" y="0"/>
                </a:cubicBezTo>
                <a:cubicBezTo>
                  <a:pt x="2566429" y="36732"/>
                  <a:pt x="2541916" y="50506"/>
                  <a:pt x="2517403" y="73463"/>
                </a:cubicBezTo>
                <a:cubicBezTo>
                  <a:pt x="2517403" y="45915"/>
                  <a:pt x="2517403" y="22957"/>
                  <a:pt x="2513902" y="0"/>
                </a:cubicBezTo>
                <a:close/>
                <a:moveTo>
                  <a:pt x="2366264" y="0"/>
                </a:moveTo>
                <a:cubicBezTo>
                  <a:pt x="2387320" y="0"/>
                  <a:pt x="2411884" y="0"/>
                  <a:pt x="2432939" y="0"/>
                </a:cubicBezTo>
                <a:lnTo>
                  <a:pt x="2432939" y="18364"/>
                </a:lnTo>
                <a:lnTo>
                  <a:pt x="2411566" y="32101"/>
                </a:lnTo>
                <a:lnTo>
                  <a:pt x="2397354" y="30347"/>
                </a:lnTo>
                <a:cubicBezTo>
                  <a:pt x="2382055" y="31853"/>
                  <a:pt x="2366264" y="37880"/>
                  <a:pt x="2366264" y="0"/>
                </a:cubicBezTo>
                <a:close/>
                <a:moveTo>
                  <a:pt x="1964842" y="0"/>
                </a:moveTo>
                <a:cubicBezTo>
                  <a:pt x="1975387" y="0"/>
                  <a:pt x="1985931" y="0"/>
                  <a:pt x="1999990" y="0"/>
                </a:cubicBezTo>
                <a:cubicBezTo>
                  <a:pt x="2007019" y="22708"/>
                  <a:pt x="2014049" y="27250"/>
                  <a:pt x="2021078" y="0"/>
                </a:cubicBezTo>
                <a:cubicBezTo>
                  <a:pt x="2119491" y="0"/>
                  <a:pt x="2221418" y="0"/>
                  <a:pt x="2319830" y="0"/>
                </a:cubicBezTo>
                <a:cubicBezTo>
                  <a:pt x="2319830" y="36333"/>
                  <a:pt x="2319830" y="77207"/>
                  <a:pt x="2319830" y="127164"/>
                </a:cubicBezTo>
                <a:cubicBezTo>
                  <a:pt x="2274139" y="86290"/>
                  <a:pt x="2224933" y="99914"/>
                  <a:pt x="2182756" y="63582"/>
                </a:cubicBezTo>
                <a:cubicBezTo>
                  <a:pt x="2172211" y="54499"/>
                  <a:pt x="2158153" y="59040"/>
                  <a:pt x="2158153" y="86290"/>
                </a:cubicBezTo>
                <a:cubicBezTo>
                  <a:pt x="2158153" y="86290"/>
                  <a:pt x="2147608" y="149872"/>
                  <a:pt x="2147608" y="149872"/>
                </a:cubicBezTo>
                <a:cubicBezTo>
                  <a:pt x="2158153" y="154413"/>
                  <a:pt x="2154638" y="163496"/>
                  <a:pt x="2158153" y="172579"/>
                </a:cubicBezTo>
                <a:cubicBezTo>
                  <a:pt x="2172211" y="236161"/>
                  <a:pt x="2112461" y="267952"/>
                  <a:pt x="2115976" y="326992"/>
                </a:cubicBezTo>
                <a:cubicBezTo>
                  <a:pt x="2094888" y="326992"/>
                  <a:pt x="2070285" y="340617"/>
                  <a:pt x="2056225" y="299743"/>
                </a:cubicBezTo>
                <a:cubicBezTo>
                  <a:pt x="2035138" y="245244"/>
                  <a:pt x="2003505" y="254327"/>
                  <a:pt x="1992961" y="299743"/>
                </a:cubicBezTo>
                <a:cubicBezTo>
                  <a:pt x="1985931" y="324721"/>
                  <a:pt x="1973629" y="342888"/>
                  <a:pt x="1961328" y="360486"/>
                </a:cubicBezTo>
                <a:lnTo>
                  <a:pt x="1943543" y="387226"/>
                </a:lnTo>
                <a:lnTo>
                  <a:pt x="1944821" y="367401"/>
                </a:lnTo>
                <a:cubicBezTo>
                  <a:pt x="1944381" y="351476"/>
                  <a:pt x="1939981" y="336689"/>
                  <a:pt x="1925901" y="323040"/>
                </a:cubicBezTo>
                <a:cubicBezTo>
                  <a:pt x="1908301" y="304840"/>
                  <a:pt x="1918861" y="291191"/>
                  <a:pt x="1932941" y="277541"/>
                </a:cubicBezTo>
                <a:cubicBezTo>
                  <a:pt x="1997622" y="213843"/>
                  <a:pt x="2016487" y="122278"/>
                  <a:pt x="1982462" y="36373"/>
                </a:cubicBezTo>
                <a:lnTo>
                  <a:pt x="1965004" y="779"/>
                </a:lnTo>
                <a:close/>
                <a:moveTo>
                  <a:pt x="53241" y="0"/>
                </a:moveTo>
                <a:cubicBezTo>
                  <a:pt x="690368" y="0"/>
                  <a:pt x="1327495" y="0"/>
                  <a:pt x="1964621" y="0"/>
                </a:cubicBezTo>
                <a:lnTo>
                  <a:pt x="1965004" y="779"/>
                </a:lnTo>
                <a:lnTo>
                  <a:pt x="1973849" y="43642"/>
                </a:lnTo>
                <a:cubicBezTo>
                  <a:pt x="1983076" y="86857"/>
                  <a:pt x="1990324" y="129435"/>
                  <a:pt x="1971872" y="177121"/>
                </a:cubicBezTo>
                <a:cubicBezTo>
                  <a:pt x="1961328" y="213453"/>
                  <a:pt x="1964842" y="254327"/>
                  <a:pt x="1922666" y="258869"/>
                </a:cubicBezTo>
                <a:cubicBezTo>
                  <a:pt x="1894548" y="267952"/>
                  <a:pt x="1880489" y="317909"/>
                  <a:pt x="1905092" y="331534"/>
                </a:cubicBezTo>
                <a:cubicBezTo>
                  <a:pt x="1947269" y="349700"/>
                  <a:pt x="1922666" y="390574"/>
                  <a:pt x="1929695" y="417823"/>
                </a:cubicBezTo>
                <a:cubicBezTo>
                  <a:pt x="1933210" y="406469"/>
                  <a:pt x="1938043" y="396535"/>
                  <a:pt x="1943535" y="387239"/>
                </a:cubicBezTo>
                <a:lnTo>
                  <a:pt x="1943543" y="387226"/>
                </a:lnTo>
                <a:lnTo>
                  <a:pt x="1943226" y="392140"/>
                </a:lnTo>
                <a:cubicBezTo>
                  <a:pt x="1942181" y="400672"/>
                  <a:pt x="1940861" y="409487"/>
                  <a:pt x="1939981" y="418587"/>
                </a:cubicBezTo>
                <a:cubicBezTo>
                  <a:pt x="1897741" y="523233"/>
                  <a:pt x="1897741" y="527783"/>
                  <a:pt x="1957582" y="618780"/>
                </a:cubicBezTo>
                <a:cubicBezTo>
                  <a:pt x="1992781" y="668828"/>
                  <a:pt x="2013902" y="723426"/>
                  <a:pt x="2042062" y="778025"/>
                </a:cubicBezTo>
                <a:cubicBezTo>
                  <a:pt x="2101903" y="896321"/>
                  <a:pt x="2186384" y="991868"/>
                  <a:pt x="2249745" y="1110164"/>
                </a:cubicBezTo>
                <a:cubicBezTo>
                  <a:pt x="2284945" y="1164762"/>
                  <a:pt x="2309585" y="1228460"/>
                  <a:pt x="2334226" y="1287608"/>
                </a:cubicBezTo>
                <a:cubicBezTo>
                  <a:pt x="2379986" y="1401354"/>
                  <a:pt x="2436307" y="1501451"/>
                  <a:pt x="2499667" y="1596998"/>
                </a:cubicBezTo>
                <a:cubicBezTo>
                  <a:pt x="2548948" y="1669795"/>
                  <a:pt x="2563028" y="1765342"/>
                  <a:pt x="2584148" y="1856339"/>
                </a:cubicBezTo>
                <a:cubicBezTo>
                  <a:pt x="2584148" y="1869989"/>
                  <a:pt x="2584148" y="1888188"/>
                  <a:pt x="2584148" y="1901838"/>
                </a:cubicBezTo>
                <a:cubicBezTo>
                  <a:pt x="2580628" y="2020134"/>
                  <a:pt x="2538388" y="2124780"/>
                  <a:pt x="2524308" y="2238527"/>
                </a:cubicBezTo>
                <a:cubicBezTo>
                  <a:pt x="2506708" y="2361372"/>
                  <a:pt x="2422226" y="2375022"/>
                  <a:pt x="2348305" y="2393222"/>
                </a:cubicBezTo>
                <a:cubicBezTo>
                  <a:pt x="2267344" y="2411421"/>
                  <a:pt x="2182864" y="2429620"/>
                  <a:pt x="2119503" y="2488768"/>
                </a:cubicBezTo>
                <a:cubicBezTo>
                  <a:pt x="2042062" y="2561566"/>
                  <a:pt x="1964621" y="2611614"/>
                  <a:pt x="1866061" y="2620714"/>
                </a:cubicBezTo>
                <a:cubicBezTo>
                  <a:pt x="1830860" y="2625264"/>
                  <a:pt x="1820300" y="2670762"/>
                  <a:pt x="1820300" y="2711711"/>
                </a:cubicBezTo>
                <a:cubicBezTo>
                  <a:pt x="1809739" y="2889155"/>
                  <a:pt x="1820300" y="3066600"/>
                  <a:pt x="1890700" y="3221295"/>
                </a:cubicBezTo>
                <a:cubicBezTo>
                  <a:pt x="1925901" y="3307742"/>
                  <a:pt x="1911821" y="3394187"/>
                  <a:pt x="1911821" y="3480634"/>
                </a:cubicBezTo>
                <a:cubicBezTo>
                  <a:pt x="1911821" y="3567082"/>
                  <a:pt x="1929421" y="3617130"/>
                  <a:pt x="1985742" y="3662628"/>
                </a:cubicBezTo>
                <a:cubicBezTo>
                  <a:pt x="2052622" y="3721777"/>
                  <a:pt x="2130063" y="3767275"/>
                  <a:pt x="2182864" y="3853722"/>
                </a:cubicBezTo>
                <a:cubicBezTo>
                  <a:pt x="2207504" y="3894671"/>
                  <a:pt x="2232145" y="3940169"/>
                  <a:pt x="2211024" y="3994768"/>
                </a:cubicBezTo>
                <a:cubicBezTo>
                  <a:pt x="2189904" y="4044816"/>
                  <a:pt x="2147663" y="4058465"/>
                  <a:pt x="2112463" y="4053916"/>
                </a:cubicBezTo>
                <a:cubicBezTo>
                  <a:pt x="2031502" y="4044816"/>
                  <a:pt x="1975182" y="4113064"/>
                  <a:pt x="1904781" y="4135813"/>
                </a:cubicBezTo>
                <a:cubicBezTo>
                  <a:pt x="1869580" y="4149462"/>
                  <a:pt x="1862540" y="4194961"/>
                  <a:pt x="1866061" y="4240460"/>
                </a:cubicBezTo>
                <a:cubicBezTo>
                  <a:pt x="1873100" y="4354206"/>
                  <a:pt x="1862540" y="4472502"/>
                  <a:pt x="1859020" y="4586248"/>
                </a:cubicBezTo>
                <a:cubicBezTo>
                  <a:pt x="1859020" y="4654496"/>
                  <a:pt x="1844940" y="4718194"/>
                  <a:pt x="1823820" y="4781892"/>
                </a:cubicBezTo>
                <a:cubicBezTo>
                  <a:pt x="1795660" y="4872889"/>
                  <a:pt x="1746379" y="4904738"/>
                  <a:pt x="1672458" y="4868339"/>
                </a:cubicBezTo>
                <a:cubicBezTo>
                  <a:pt x="1668938" y="4863789"/>
                  <a:pt x="1661898" y="4863789"/>
                  <a:pt x="1654858" y="4859239"/>
                </a:cubicBezTo>
                <a:cubicBezTo>
                  <a:pt x="1605577" y="4845590"/>
                  <a:pt x="1447176" y="4909288"/>
                  <a:pt x="1415495" y="4963886"/>
                </a:cubicBezTo>
                <a:cubicBezTo>
                  <a:pt x="1376775" y="5027584"/>
                  <a:pt x="1327495" y="5059433"/>
                  <a:pt x="1264134" y="5036683"/>
                </a:cubicBezTo>
                <a:cubicBezTo>
                  <a:pt x="1211333" y="5018484"/>
                  <a:pt x="1165573" y="5032133"/>
                  <a:pt x="1119812" y="5068532"/>
                </a:cubicBezTo>
                <a:cubicBezTo>
                  <a:pt x="1077571" y="5100381"/>
                  <a:pt x="1059971" y="5141330"/>
                  <a:pt x="1095172" y="5177729"/>
                </a:cubicBezTo>
                <a:cubicBezTo>
                  <a:pt x="1169092" y="5255076"/>
                  <a:pt x="1197253" y="5368822"/>
                  <a:pt x="1246534" y="5464369"/>
                </a:cubicBezTo>
                <a:cubicBezTo>
                  <a:pt x="1260613" y="5487119"/>
                  <a:pt x="1274694" y="5509868"/>
                  <a:pt x="1292294" y="5523517"/>
                </a:cubicBezTo>
                <a:cubicBezTo>
                  <a:pt x="1387335" y="5596315"/>
                  <a:pt x="1440136" y="5728261"/>
                  <a:pt x="1521097" y="5819258"/>
                </a:cubicBezTo>
                <a:cubicBezTo>
                  <a:pt x="1535176" y="5832907"/>
                  <a:pt x="1545736" y="5855656"/>
                  <a:pt x="1549257" y="5873856"/>
                </a:cubicBezTo>
                <a:cubicBezTo>
                  <a:pt x="1566857" y="5978502"/>
                  <a:pt x="1605577" y="6060400"/>
                  <a:pt x="1661898" y="6137747"/>
                </a:cubicBezTo>
                <a:cubicBezTo>
                  <a:pt x="1675978" y="6155946"/>
                  <a:pt x="1690058" y="6174146"/>
                  <a:pt x="1675978" y="6201445"/>
                </a:cubicBezTo>
                <a:cubicBezTo>
                  <a:pt x="1665418" y="6228744"/>
                  <a:pt x="1644298" y="6237844"/>
                  <a:pt x="1623178" y="6228744"/>
                </a:cubicBezTo>
                <a:cubicBezTo>
                  <a:pt x="1580937" y="6210545"/>
                  <a:pt x="1542217" y="6210545"/>
                  <a:pt x="1499976" y="6219644"/>
                </a:cubicBezTo>
                <a:cubicBezTo>
                  <a:pt x="1471816" y="6228744"/>
                  <a:pt x="1447176" y="6224194"/>
                  <a:pt x="1419016" y="6210545"/>
                </a:cubicBezTo>
                <a:cubicBezTo>
                  <a:pt x="1366215" y="6183246"/>
                  <a:pt x="1323974" y="6205995"/>
                  <a:pt x="1285254" y="6251493"/>
                </a:cubicBezTo>
                <a:cubicBezTo>
                  <a:pt x="1250054" y="6292442"/>
                  <a:pt x="1214853" y="6328841"/>
                  <a:pt x="1172613" y="6356140"/>
                </a:cubicBezTo>
                <a:cubicBezTo>
                  <a:pt x="1105732" y="6406188"/>
                  <a:pt x="1098692" y="6506285"/>
                  <a:pt x="1074052" y="6588182"/>
                </a:cubicBezTo>
                <a:cubicBezTo>
                  <a:pt x="1067011" y="6620031"/>
                  <a:pt x="1067011" y="6656430"/>
                  <a:pt x="1063492" y="6692829"/>
                </a:cubicBezTo>
                <a:cubicBezTo>
                  <a:pt x="1059971" y="6774726"/>
                  <a:pt x="1010691" y="6820225"/>
                  <a:pt x="947330" y="6783826"/>
                </a:cubicBezTo>
                <a:cubicBezTo>
                  <a:pt x="887490" y="6747427"/>
                  <a:pt x="824129" y="6711028"/>
                  <a:pt x="764289" y="6670080"/>
                </a:cubicBezTo>
                <a:cubicBezTo>
                  <a:pt x="718529" y="6642780"/>
                  <a:pt x="641087" y="6674629"/>
                  <a:pt x="619967" y="6733777"/>
                </a:cubicBezTo>
                <a:cubicBezTo>
                  <a:pt x="609407" y="6756527"/>
                  <a:pt x="616448" y="6779276"/>
                  <a:pt x="637568" y="6792925"/>
                </a:cubicBezTo>
                <a:cubicBezTo>
                  <a:pt x="655168" y="6806575"/>
                  <a:pt x="672768" y="6824774"/>
                  <a:pt x="665728" y="6856623"/>
                </a:cubicBezTo>
                <a:cubicBezTo>
                  <a:pt x="461566" y="6856623"/>
                  <a:pt x="257403" y="6856623"/>
                  <a:pt x="53241" y="6856623"/>
                </a:cubicBezTo>
                <a:cubicBezTo>
                  <a:pt x="11000" y="6861173"/>
                  <a:pt x="440" y="6847524"/>
                  <a:pt x="440" y="6792925"/>
                </a:cubicBezTo>
                <a:cubicBezTo>
                  <a:pt x="440" y="4822840"/>
                  <a:pt x="440" y="2852756"/>
                  <a:pt x="440" y="882671"/>
                </a:cubicBezTo>
                <a:cubicBezTo>
                  <a:pt x="440" y="609680"/>
                  <a:pt x="3961" y="336689"/>
                  <a:pt x="440" y="68248"/>
                </a:cubicBezTo>
                <a:cubicBezTo>
                  <a:pt x="-3079" y="4550"/>
                  <a:pt x="14521" y="0"/>
                  <a:pt x="53241" y="0"/>
                </a:cubicBezTo>
                <a:close/>
              </a:path>
            </a:pathLst>
          </a:cu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EDB475-458D-42A1-925B-8ADFED60F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69" y="4053298"/>
            <a:ext cx="3076669" cy="1730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130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596826A-8052-45D9-8FFA-62EC5368227A}"/>
              </a:ext>
            </a:extLst>
          </p:cNvPr>
          <p:cNvSpPr/>
          <p:nvPr/>
        </p:nvSpPr>
        <p:spPr>
          <a:xfrm>
            <a:off x="773458" y="3933198"/>
            <a:ext cx="7712166" cy="961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42F45-DED7-4110-9702-1DD179E9D24B}"/>
              </a:ext>
            </a:extLst>
          </p:cNvPr>
          <p:cNvGrpSpPr/>
          <p:nvPr/>
        </p:nvGrpSpPr>
        <p:grpSpPr>
          <a:xfrm>
            <a:off x="773460" y="2661067"/>
            <a:ext cx="7712166" cy="303243"/>
            <a:chOff x="1079657" y="4033326"/>
            <a:chExt cx="10282888" cy="404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3E1E0-88E1-45B0-A9A6-543BE2354E3F}"/>
                </a:ext>
              </a:extLst>
            </p:cNvPr>
            <p:cNvSpPr/>
            <p:nvPr/>
          </p:nvSpPr>
          <p:spPr>
            <a:xfrm>
              <a:off x="1079657" y="4033326"/>
              <a:ext cx="10282888" cy="40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00">
              <a:extLst>
                <a:ext uri="{FF2B5EF4-FFF2-40B4-BE49-F238E27FC236}">
                  <a16:creationId xmlns:a16="http://schemas.microsoft.com/office/drawing/2014/main" id="{83D3613C-849E-45F3-9C49-58B44C7F11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66024" y="4141129"/>
              <a:ext cx="399833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00">
              <a:extLst>
                <a:ext uri="{FF2B5EF4-FFF2-40B4-BE49-F238E27FC236}">
                  <a16:creationId xmlns:a16="http://schemas.microsoft.com/office/drawing/2014/main" id="{ACC00F06-6852-4CDF-B3BE-193D6573CA5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76346" y="4141129"/>
              <a:ext cx="399832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Pentagon 45">
            <a:extLst>
              <a:ext uri="{FF2B5EF4-FFF2-40B4-BE49-F238E27FC236}">
                <a16:creationId xmlns:a16="http://schemas.microsoft.com/office/drawing/2014/main" id="{D9FD1D59-D817-4164-ABF7-F58E0F8D376D}"/>
              </a:ext>
            </a:extLst>
          </p:cNvPr>
          <p:cNvSpPr/>
          <p:nvPr/>
        </p:nvSpPr>
        <p:spPr>
          <a:xfrm rot="7348349">
            <a:off x="910652" y="1723275"/>
            <a:ext cx="806143" cy="767755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312B-F811-4E05-AA23-9B13BF1D570E}"/>
              </a:ext>
            </a:extLst>
          </p:cNvPr>
          <p:cNvSpPr txBox="1"/>
          <p:nvPr/>
        </p:nvSpPr>
        <p:spPr>
          <a:xfrm>
            <a:off x="1916254" y="1728938"/>
            <a:ext cx="48503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legáltalánosabb, szinte mindig és mindenhol használt tulajdonságok összefoglalása, használhatóságukkal, normál és rövidített alakjaikkal, mint </a:t>
            </a:r>
            <a:r>
              <a:rPr lang="hu-HU" sz="900" dirty="0" err="1"/>
              <a:t>pl</a:t>
            </a:r>
            <a:r>
              <a:rPr lang="hu-HU" sz="900" dirty="0"/>
              <a:t>: háttér, szegély, méret, szöveg, </a:t>
            </a:r>
            <a:r>
              <a:rPr lang="hu-HU" sz="900" dirty="0" err="1"/>
              <a:t>pseudok</a:t>
            </a:r>
            <a:r>
              <a:rPr lang="hu-HU" sz="900" dirty="0"/>
              <a:t> (ál-tulajdonságok).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225F-0582-4550-8940-7C389419831A}"/>
              </a:ext>
            </a:extLst>
          </p:cNvPr>
          <p:cNvSpPr txBox="1"/>
          <p:nvPr/>
        </p:nvSpPr>
        <p:spPr>
          <a:xfrm>
            <a:off x="1108675" y="2657985"/>
            <a:ext cx="89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Tulajdonság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F8CF-B4BF-45E9-B8CD-7847A862F8CE}"/>
              </a:ext>
            </a:extLst>
          </p:cNvPr>
          <p:cNvSpPr txBox="1"/>
          <p:nvPr/>
        </p:nvSpPr>
        <p:spPr>
          <a:xfrm>
            <a:off x="1108675" y="2966445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background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7AB83-122D-4CBE-B730-42592C8FDC15}"/>
              </a:ext>
            </a:extLst>
          </p:cNvPr>
          <p:cNvSpPr txBox="1"/>
          <p:nvPr/>
        </p:nvSpPr>
        <p:spPr>
          <a:xfrm>
            <a:off x="1108673" y="3956086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ea typeface="Open Sans" panose="020B0606030504020204" pitchFamily="34" charset="0"/>
                <a:cs typeface="Open Sans" panose="020B0606030504020204" pitchFamily="34" charset="0"/>
              </a:rPr>
              <a:t>background-color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55285-207F-4E94-966F-15569ABAD943}"/>
              </a:ext>
            </a:extLst>
          </p:cNvPr>
          <p:cNvSpPr txBox="1"/>
          <p:nvPr/>
        </p:nvSpPr>
        <p:spPr>
          <a:xfrm>
            <a:off x="1104251" y="4866878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background-position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D1F1-DE71-445F-81C6-008C1A763F31}"/>
              </a:ext>
            </a:extLst>
          </p:cNvPr>
          <p:cNvSpPr txBox="1"/>
          <p:nvPr/>
        </p:nvSpPr>
        <p:spPr>
          <a:xfrm>
            <a:off x="3156522" y="265798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Ismertetés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87A92-0AB7-4224-955B-51C6F281DB1B}"/>
              </a:ext>
            </a:extLst>
          </p:cNvPr>
          <p:cNvSpPr txBox="1"/>
          <p:nvPr/>
        </p:nvSpPr>
        <p:spPr>
          <a:xfrm>
            <a:off x="3156522" y="296644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Minden háttérrel kapcsolatos beállítás rövid verziója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1F258-807F-46AD-AF26-5BF885EAEF47}"/>
              </a:ext>
            </a:extLst>
          </p:cNvPr>
          <p:cNvSpPr txBox="1"/>
          <p:nvPr/>
        </p:nvSpPr>
        <p:spPr>
          <a:xfrm>
            <a:off x="3156520" y="3947697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Háttérkép színe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A955F-AA40-429B-B2E5-C062C83FF606}"/>
              </a:ext>
            </a:extLst>
          </p:cNvPr>
          <p:cNvSpPr txBox="1"/>
          <p:nvPr/>
        </p:nvSpPr>
        <p:spPr>
          <a:xfrm>
            <a:off x="3152098" y="4866878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Háttérkép (file) kezdőpozíciója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63BCA-C627-4D0C-AFC3-95AA7BC9B12F}"/>
              </a:ext>
            </a:extLst>
          </p:cNvPr>
          <p:cNvSpPr txBox="1"/>
          <p:nvPr/>
        </p:nvSpPr>
        <p:spPr>
          <a:xfrm>
            <a:off x="7061911" y="2657985"/>
            <a:ext cx="108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Értékek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8CFD22-ADE6-41D4-99E0-9631F13F9053}"/>
              </a:ext>
            </a:extLst>
          </p:cNvPr>
          <p:cNvSpPr txBox="1"/>
          <p:nvPr/>
        </p:nvSpPr>
        <p:spPr>
          <a:xfrm>
            <a:off x="7061910" y="2966445"/>
            <a:ext cx="1423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background-color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background-image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background-repeat</a:t>
            </a:r>
            <a:b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background-position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4A5123-FEB4-448F-A693-1BE02B48B4C5}"/>
              </a:ext>
            </a:extLst>
          </p:cNvPr>
          <p:cNvSpPr txBox="1"/>
          <p:nvPr/>
        </p:nvSpPr>
        <p:spPr>
          <a:xfrm>
            <a:off x="7061908" y="3946386"/>
            <a:ext cx="1423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color-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rgb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color-hex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color-name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transparent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1DEA8-9C08-4DAD-AEF0-118BA215D731}"/>
              </a:ext>
            </a:extLst>
          </p:cNvPr>
          <p:cNvSpPr txBox="1"/>
          <p:nvPr/>
        </p:nvSpPr>
        <p:spPr>
          <a:xfrm>
            <a:off x="7057486" y="4866878"/>
            <a:ext cx="1423715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top left</a:t>
            </a:r>
            <a:r>
              <a:rPr lang="hu-HU" sz="900" dirty="0"/>
              <a:t>, </a:t>
            </a:r>
            <a:r>
              <a:rPr lang="en-US" sz="900" dirty="0"/>
              <a:t>top center</a:t>
            </a:r>
            <a:r>
              <a:rPr lang="hu-HU" sz="900" dirty="0"/>
              <a:t>,</a:t>
            </a:r>
            <a:endParaRPr lang="en-US" sz="900" dirty="0"/>
          </a:p>
          <a:p>
            <a:pPr>
              <a:lnSpc>
                <a:spcPct val="150000"/>
              </a:lnSpc>
            </a:pPr>
            <a:r>
              <a:rPr lang="en-US" sz="900" dirty="0"/>
              <a:t>top right</a:t>
            </a:r>
            <a:r>
              <a:rPr lang="hu-HU" sz="900" dirty="0"/>
              <a:t>, </a:t>
            </a:r>
            <a:r>
              <a:rPr lang="en-US" sz="900" dirty="0"/>
              <a:t>center left</a:t>
            </a:r>
            <a:r>
              <a:rPr lang="hu-HU" sz="900" dirty="0"/>
              <a:t>,</a:t>
            </a:r>
            <a:endParaRPr lang="en-US" sz="900" dirty="0"/>
          </a:p>
          <a:p>
            <a:pPr>
              <a:lnSpc>
                <a:spcPct val="150000"/>
              </a:lnSpc>
            </a:pPr>
            <a:r>
              <a:rPr lang="hu-HU" sz="900" dirty="0"/>
              <a:t>c</a:t>
            </a:r>
            <a:r>
              <a:rPr lang="en-US" sz="900" dirty="0"/>
              <a:t>enter</a:t>
            </a:r>
            <a:r>
              <a:rPr lang="hu-HU" sz="900" dirty="0"/>
              <a:t>, </a:t>
            </a:r>
            <a:r>
              <a:rPr lang="en-US" sz="900" dirty="0"/>
              <a:t>center right</a:t>
            </a:r>
            <a:r>
              <a:rPr lang="hu-HU" sz="900" dirty="0"/>
              <a:t>,</a:t>
            </a:r>
            <a:endParaRPr lang="en-US" sz="900" dirty="0"/>
          </a:p>
          <a:p>
            <a:pPr>
              <a:lnSpc>
                <a:spcPct val="150000"/>
              </a:lnSpc>
            </a:pPr>
            <a:r>
              <a:rPr lang="en-US" sz="900" dirty="0"/>
              <a:t>bottom left</a:t>
            </a:r>
            <a:r>
              <a:rPr lang="hu-HU" sz="900" dirty="0"/>
              <a:t>,  </a:t>
            </a:r>
            <a:r>
              <a:rPr lang="en-US" sz="900" dirty="0"/>
              <a:t>bottom center</a:t>
            </a:r>
            <a:r>
              <a:rPr lang="hu-HU" sz="900" dirty="0"/>
              <a:t>, </a:t>
            </a:r>
            <a:r>
              <a:rPr lang="en-US" sz="900" dirty="0"/>
              <a:t>bottom right</a:t>
            </a:r>
            <a:r>
              <a:rPr lang="hu-HU" sz="900" dirty="0"/>
              <a:t>,</a:t>
            </a:r>
            <a:endParaRPr lang="en-US" sz="900" dirty="0"/>
          </a:p>
          <a:p>
            <a:pPr>
              <a:lnSpc>
                <a:spcPct val="150000"/>
              </a:lnSpc>
            </a:pPr>
            <a:r>
              <a:rPr lang="en-US" sz="900" dirty="0"/>
              <a:t>x% y%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41525-2419-429D-97BD-A76397F66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Tulajdonságok</a:t>
            </a:r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E497185-4CDE-4F96-841B-1F202809A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Létfontosságú referencialista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Group 59">
            <a:extLst>
              <a:ext uri="{FF2B5EF4-FFF2-40B4-BE49-F238E27FC236}">
                <a16:creationId xmlns:a16="http://schemas.microsoft.com/office/drawing/2014/main" id="{C3C3725E-9D67-41D2-8D96-30A95C073254}"/>
              </a:ext>
            </a:extLst>
          </p:cNvPr>
          <p:cNvGrpSpPr/>
          <p:nvPr/>
        </p:nvGrpSpPr>
        <p:grpSpPr>
          <a:xfrm>
            <a:off x="1127603" y="1844533"/>
            <a:ext cx="276781" cy="450093"/>
            <a:chOff x="3021013" y="392113"/>
            <a:chExt cx="169863" cy="276225"/>
          </a:xfrm>
        </p:grpSpPr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6E0E9D61-A3FC-4105-BF9E-11637788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392113"/>
              <a:ext cx="169863" cy="214313"/>
            </a:xfrm>
            <a:custGeom>
              <a:avLst/>
              <a:gdLst>
                <a:gd name="T0" fmla="*/ 35 w 155"/>
                <a:gd name="T1" fmla="*/ 192 h 192"/>
                <a:gd name="T2" fmla="*/ 119 w 155"/>
                <a:gd name="T3" fmla="*/ 180 h 192"/>
                <a:gd name="T4" fmla="*/ 155 w 155"/>
                <a:gd name="T5" fmla="*/ 77 h 192"/>
                <a:gd name="T6" fmla="*/ 77 w 155"/>
                <a:gd name="T7" fmla="*/ 0 h 192"/>
                <a:gd name="T8" fmla="*/ 0 w 155"/>
                <a:gd name="T9" fmla="*/ 77 h 192"/>
                <a:gd name="T10" fmla="*/ 35 w 155"/>
                <a:gd name="T11" fmla="*/ 179 h 192"/>
                <a:gd name="T12" fmla="*/ 35 w 155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92">
                  <a:moveTo>
                    <a:pt x="35" y="192"/>
                  </a:moveTo>
                  <a:cubicBezTo>
                    <a:pt x="119" y="180"/>
                    <a:pt x="119" y="180"/>
                    <a:pt x="119" y="180"/>
                  </a:cubicBezTo>
                  <a:cubicBezTo>
                    <a:pt x="119" y="154"/>
                    <a:pt x="155" y="122"/>
                    <a:pt x="155" y="77"/>
                  </a:cubicBez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7"/>
                  </a:cubicBezTo>
                  <a:cubicBezTo>
                    <a:pt x="0" y="121"/>
                    <a:pt x="35" y="153"/>
                    <a:pt x="35" y="179"/>
                  </a:cubicBezTo>
                  <a:lnTo>
                    <a:pt x="35" y="192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BFE86A4-F2E3-4276-95BE-2A1F16BA5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12775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D2406B42-DFBB-4012-BD86-4B6DBEF36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30238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E1E0C98-DEDE-4326-83EF-B0C4C085F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655638"/>
              <a:ext cx="61913" cy="12700"/>
            </a:xfrm>
            <a:custGeom>
              <a:avLst/>
              <a:gdLst>
                <a:gd name="T0" fmla="*/ 57 w 57"/>
                <a:gd name="T1" fmla="*/ 0 h 12"/>
                <a:gd name="T2" fmla="*/ 28 w 57"/>
                <a:gd name="T3" fmla="*/ 12 h 12"/>
                <a:gd name="T4" fmla="*/ 0 w 5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2">
                  <a:moveTo>
                    <a:pt x="57" y="0"/>
                  </a:moveTo>
                  <a:cubicBezTo>
                    <a:pt x="57" y="7"/>
                    <a:pt x="44" y="12"/>
                    <a:pt x="28" y="12"/>
                  </a:cubicBezTo>
                  <a:cubicBezTo>
                    <a:pt x="12" y="12"/>
                    <a:pt x="0" y="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038E9E35-591D-4B40-838B-FFCD7132A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3" y="500063"/>
              <a:ext cx="55563" cy="74613"/>
            </a:xfrm>
            <a:custGeom>
              <a:avLst/>
              <a:gdLst>
                <a:gd name="T0" fmla="*/ 15 w 50"/>
                <a:gd name="T1" fmla="*/ 67 h 67"/>
                <a:gd name="T2" fmla="*/ 0 w 50"/>
                <a:gd name="T3" fmla="*/ 0 h 67"/>
                <a:gd name="T4" fmla="*/ 13 w 50"/>
                <a:gd name="T5" fmla="*/ 12 h 67"/>
                <a:gd name="T6" fmla="*/ 25 w 50"/>
                <a:gd name="T7" fmla="*/ 0 h 67"/>
                <a:gd name="T8" fmla="*/ 37 w 50"/>
                <a:gd name="T9" fmla="*/ 12 h 67"/>
                <a:gd name="T10" fmla="*/ 50 w 50"/>
                <a:gd name="T11" fmla="*/ 0 h 67"/>
                <a:gd name="T12" fmla="*/ 39 w 50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7">
                  <a:moveTo>
                    <a:pt x="15" y="67"/>
                  </a:moveTo>
                  <a:cubicBezTo>
                    <a:pt x="15" y="18"/>
                    <a:pt x="0" y="0"/>
                    <a:pt x="0" y="0"/>
                  </a:cubicBezTo>
                  <a:cubicBezTo>
                    <a:pt x="0" y="7"/>
                    <a:pt x="6" y="12"/>
                    <a:pt x="13" y="12"/>
                  </a:cubicBezTo>
                  <a:cubicBezTo>
                    <a:pt x="20" y="12"/>
                    <a:pt x="25" y="7"/>
                    <a:pt x="25" y="0"/>
                  </a:cubicBezTo>
                  <a:cubicBezTo>
                    <a:pt x="25" y="7"/>
                    <a:pt x="31" y="12"/>
                    <a:pt x="37" y="12"/>
                  </a:cubicBezTo>
                  <a:cubicBezTo>
                    <a:pt x="44" y="12"/>
                    <a:pt x="50" y="7"/>
                    <a:pt x="50" y="0"/>
                  </a:cubicBezTo>
                  <a:cubicBezTo>
                    <a:pt x="50" y="0"/>
                    <a:pt x="39" y="27"/>
                    <a:pt x="39" y="67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1222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decel="5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6" grpId="0" animBg="1"/>
      <p:bldP spid="6" grpId="0"/>
      <p:bldP spid="8" grpId="0"/>
      <p:bldP spid="9" grpId="0"/>
      <p:bldP spid="10" grpId="0"/>
      <p:bldP spid="12" grpId="0"/>
      <p:bldP spid="14" grpId="0"/>
      <p:bldP spid="15" grpId="0"/>
      <p:bldP spid="16" grpId="0"/>
      <p:bldP spid="18" grpId="0"/>
      <p:bldP spid="26" grpId="0"/>
      <p:bldP spid="27" grpId="0"/>
      <p:bldP spid="28" grpId="0"/>
      <p:bldP spid="30" grpId="0"/>
      <p:bldP spid="7" grpId="0" build="p"/>
      <p:bldP spid="3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FB695EF-833E-48D0-AD76-59B486B50A5A}"/>
              </a:ext>
            </a:extLst>
          </p:cNvPr>
          <p:cNvSpPr/>
          <p:nvPr/>
        </p:nvSpPr>
        <p:spPr>
          <a:xfrm>
            <a:off x="773863" y="3271258"/>
            <a:ext cx="7712166" cy="47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42F45-DED7-4110-9702-1DD179E9D24B}"/>
              </a:ext>
            </a:extLst>
          </p:cNvPr>
          <p:cNvGrpSpPr/>
          <p:nvPr/>
        </p:nvGrpSpPr>
        <p:grpSpPr>
          <a:xfrm>
            <a:off x="773460" y="2661067"/>
            <a:ext cx="7712166" cy="303243"/>
            <a:chOff x="1079657" y="4033326"/>
            <a:chExt cx="10282888" cy="404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3E1E0-88E1-45B0-A9A6-543BE2354E3F}"/>
                </a:ext>
              </a:extLst>
            </p:cNvPr>
            <p:cNvSpPr/>
            <p:nvPr/>
          </p:nvSpPr>
          <p:spPr>
            <a:xfrm>
              <a:off x="1079657" y="4033326"/>
              <a:ext cx="10282888" cy="40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00">
              <a:extLst>
                <a:ext uri="{FF2B5EF4-FFF2-40B4-BE49-F238E27FC236}">
                  <a16:creationId xmlns:a16="http://schemas.microsoft.com/office/drawing/2014/main" id="{83D3613C-849E-45F3-9C49-58B44C7F11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66024" y="4141129"/>
              <a:ext cx="399833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00">
              <a:extLst>
                <a:ext uri="{FF2B5EF4-FFF2-40B4-BE49-F238E27FC236}">
                  <a16:creationId xmlns:a16="http://schemas.microsoft.com/office/drawing/2014/main" id="{ACC00F06-6852-4CDF-B3BE-193D6573CA5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76346" y="4141129"/>
              <a:ext cx="399832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Pentagon 45">
            <a:extLst>
              <a:ext uri="{FF2B5EF4-FFF2-40B4-BE49-F238E27FC236}">
                <a16:creationId xmlns:a16="http://schemas.microsoft.com/office/drawing/2014/main" id="{D9FD1D59-D817-4164-ABF7-F58E0F8D376D}"/>
              </a:ext>
            </a:extLst>
          </p:cNvPr>
          <p:cNvSpPr/>
          <p:nvPr/>
        </p:nvSpPr>
        <p:spPr>
          <a:xfrm rot="7348349">
            <a:off x="910652" y="1723275"/>
            <a:ext cx="806143" cy="767755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312B-F811-4E05-AA23-9B13BF1D570E}"/>
              </a:ext>
            </a:extLst>
          </p:cNvPr>
          <p:cNvSpPr txBox="1"/>
          <p:nvPr/>
        </p:nvSpPr>
        <p:spPr>
          <a:xfrm>
            <a:off x="1916254" y="1728938"/>
            <a:ext cx="48503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legáltalánosabb, szinte mindig és mindenhol használt tulajdonságok összefoglalása, használhatóságukkal, normál és rövidített alakjaikkal, mint </a:t>
            </a:r>
            <a:r>
              <a:rPr lang="hu-HU" sz="900" dirty="0" err="1"/>
              <a:t>pl</a:t>
            </a:r>
            <a:r>
              <a:rPr lang="hu-HU" sz="900" dirty="0"/>
              <a:t>: háttér, szegély, méret, szöveg, </a:t>
            </a:r>
            <a:r>
              <a:rPr lang="hu-HU" sz="900" dirty="0" err="1"/>
              <a:t>pseudok</a:t>
            </a:r>
            <a:r>
              <a:rPr lang="hu-HU" sz="900" dirty="0"/>
              <a:t> (ál-tulajdonságok).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225F-0582-4550-8940-7C389419831A}"/>
              </a:ext>
            </a:extLst>
          </p:cNvPr>
          <p:cNvSpPr txBox="1"/>
          <p:nvPr/>
        </p:nvSpPr>
        <p:spPr>
          <a:xfrm>
            <a:off x="1108675" y="2657985"/>
            <a:ext cx="89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Tulajdonság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55285-207F-4E94-966F-15569ABAD943}"/>
              </a:ext>
            </a:extLst>
          </p:cNvPr>
          <p:cNvSpPr txBox="1"/>
          <p:nvPr/>
        </p:nvSpPr>
        <p:spPr>
          <a:xfrm>
            <a:off x="1139584" y="2964310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background</a:t>
            </a:r>
            <a:r>
              <a:rPr lang="hu-HU" sz="900" dirty="0"/>
              <a:t>-image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00DAD-9DF7-4829-BB97-09960F9F4B42}"/>
              </a:ext>
            </a:extLst>
          </p:cNvPr>
          <p:cNvSpPr txBox="1"/>
          <p:nvPr/>
        </p:nvSpPr>
        <p:spPr>
          <a:xfrm>
            <a:off x="1139584" y="326159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background-repeat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D1F1-DE71-445F-81C6-008C1A763F31}"/>
              </a:ext>
            </a:extLst>
          </p:cNvPr>
          <p:cNvSpPr txBox="1"/>
          <p:nvPr/>
        </p:nvSpPr>
        <p:spPr>
          <a:xfrm>
            <a:off x="3156522" y="265798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Ismertetés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A955F-AA40-429B-B2E5-C062C83FF606}"/>
              </a:ext>
            </a:extLst>
          </p:cNvPr>
          <p:cNvSpPr txBox="1"/>
          <p:nvPr/>
        </p:nvSpPr>
        <p:spPr>
          <a:xfrm>
            <a:off x="3187431" y="2964310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Háttérkép (file) elérési útja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CB1B-2E57-46F6-8309-BBEDB96F2BF6}"/>
              </a:ext>
            </a:extLst>
          </p:cNvPr>
          <p:cNvSpPr txBox="1"/>
          <p:nvPr/>
        </p:nvSpPr>
        <p:spPr>
          <a:xfrm>
            <a:off x="3187431" y="3261599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háttérkép ismétlődik-e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63BCA-C627-4D0C-AFC3-95AA7BC9B12F}"/>
              </a:ext>
            </a:extLst>
          </p:cNvPr>
          <p:cNvSpPr txBox="1"/>
          <p:nvPr/>
        </p:nvSpPr>
        <p:spPr>
          <a:xfrm>
            <a:off x="7061911" y="2657985"/>
            <a:ext cx="108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Értékek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1DEA8-9C08-4DAD-AEF0-118BA215D731}"/>
              </a:ext>
            </a:extLst>
          </p:cNvPr>
          <p:cNvSpPr txBox="1"/>
          <p:nvPr/>
        </p:nvSpPr>
        <p:spPr>
          <a:xfrm>
            <a:off x="7092819" y="2964310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url</a:t>
            </a:r>
            <a:r>
              <a:rPr lang="hu-HU" sz="900" dirty="0"/>
              <a:t> , </a:t>
            </a:r>
            <a:r>
              <a:rPr lang="hu-HU" sz="900" dirty="0" err="1"/>
              <a:t>none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D389C-9CFF-4263-8B42-31FED8D11194}"/>
              </a:ext>
            </a:extLst>
          </p:cNvPr>
          <p:cNvSpPr txBox="1"/>
          <p:nvPr/>
        </p:nvSpPr>
        <p:spPr>
          <a:xfrm>
            <a:off x="7092819" y="3261599"/>
            <a:ext cx="142371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r</a:t>
            </a:r>
            <a:r>
              <a:rPr lang="en-US" sz="900" dirty="0" err="1"/>
              <a:t>epeat</a:t>
            </a:r>
            <a:r>
              <a:rPr lang="hu-HU" sz="900" dirty="0"/>
              <a:t>, </a:t>
            </a:r>
            <a:r>
              <a:rPr lang="en-US" sz="900" dirty="0"/>
              <a:t>no-repeat</a:t>
            </a:r>
            <a:r>
              <a:rPr lang="hu-HU" sz="900" dirty="0"/>
              <a:t>,</a:t>
            </a:r>
            <a:endParaRPr lang="en-US" sz="900" dirty="0"/>
          </a:p>
          <a:p>
            <a:pPr>
              <a:lnSpc>
                <a:spcPct val="150000"/>
              </a:lnSpc>
            </a:pPr>
            <a:r>
              <a:rPr lang="en-US" sz="900" dirty="0"/>
              <a:t>repeat-x</a:t>
            </a:r>
            <a:r>
              <a:rPr lang="hu-HU" sz="900" dirty="0"/>
              <a:t>, </a:t>
            </a:r>
            <a:r>
              <a:rPr lang="en-US" sz="900" dirty="0"/>
              <a:t>repeat-</a:t>
            </a:r>
            <a:r>
              <a:rPr lang="hu-HU" sz="900" dirty="0"/>
              <a:t>y</a:t>
            </a:r>
            <a:endParaRPr lang="en-US" sz="9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41525-2419-429D-97BD-A76397F66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Tulajdonságok</a:t>
            </a:r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E497185-4CDE-4F96-841B-1F202809A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Létfontosságú referencialista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Group 59">
            <a:extLst>
              <a:ext uri="{FF2B5EF4-FFF2-40B4-BE49-F238E27FC236}">
                <a16:creationId xmlns:a16="http://schemas.microsoft.com/office/drawing/2014/main" id="{C3C3725E-9D67-41D2-8D96-30A95C073254}"/>
              </a:ext>
            </a:extLst>
          </p:cNvPr>
          <p:cNvGrpSpPr/>
          <p:nvPr/>
        </p:nvGrpSpPr>
        <p:grpSpPr>
          <a:xfrm>
            <a:off x="1127603" y="1844533"/>
            <a:ext cx="276781" cy="450093"/>
            <a:chOff x="3021013" y="392113"/>
            <a:chExt cx="169863" cy="276225"/>
          </a:xfrm>
        </p:grpSpPr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6E0E9D61-A3FC-4105-BF9E-11637788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392113"/>
              <a:ext cx="169863" cy="214313"/>
            </a:xfrm>
            <a:custGeom>
              <a:avLst/>
              <a:gdLst>
                <a:gd name="T0" fmla="*/ 35 w 155"/>
                <a:gd name="T1" fmla="*/ 192 h 192"/>
                <a:gd name="T2" fmla="*/ 119 w 155"/>
                <a:gd name="T3" fmla="*/ 180 h 192"/>
                <a:gd name="T4" fmla="*/ 155 w 155"/>
                <a:gd name="T5" fmla="*/ 77 h 192"/>
                <a:gd name="T6" fmla="*/ 77 w 155"/>
                <a:gd name="T7" fmla="*/ 0 h 192"/>
                <a:gd name="T8" fmla="*/ 0 w 155"/>
                <a:gd name="T9" fmla="*/ 77 h 192"/>
                <a:gd name="T10" fmla="*/ 35 w 155"/>
                <a:gd name="T11" fmla="*/ 179 h 192"/>
                <a:gd name="T12" fmla="*/ 35 w 155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92">
                  <a:moveTo>
                    <a:pt x="35" y="192"/>
                  </a:moveTo>
                  <a:cubicBezTo>
                    <a:pt x="119" y="180"/>
                    <a:pt x="119" y="180"/>
                    <a:pt x="119" y="180"/>
                  </a:cubicBezTo>
                  <a:cubicBezTo>
                    <a:pt x="119" y="154"/>
                    <a:pt x="155" y="122"/>
                    <a:pt x="155" y="77"/>
                  </a:cubicBez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7"/>
                  </a:cubicBezTo>
                  <a:cubicBezTo>
                    <a:pt x="0" y="121"/>
                    <a:pt x="35" y="153"/>
                    <a:pt x="35" y="179"/>
                  </a:cubicBezTo>
                  <a:lnTo>
                    <a:pt x="35" y="192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BFE86A4-F2E3-4276-95BE-2A1F16BA5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12775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D2406B42-DFBB-4012-BD86-4B6DBEF36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30238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E1E0C98-DEDE-4326-83EF-B0C4C085F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655638"/>
              <a:ext cx="61913" cy="12700"/>
            </a:xfrm>
            <a:custGeom>
              <a:avLst/>
              <a:gdLst>
                <a:gd name="T0" fmla="*/ 57 w 57"/>
                <a:gd name="T1" fmla="*/ 0 h 12"/>
                <a:gd name="T2" fmla="*/ 28 w 57"/>
                <a:gd name="T3" fmla="*/ 12 h 12"/>
                <a:gd name="T4" fmla="*/ 0 w 5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2">
                  <a:moveTo>
                    <a:pt x="57" y="0"/>
                  </a:moveTo>
                  <a:cubicBezTo>
                    <a:pt x="57" y="7"/>
                    <a:pt x="44" y="12"/>
                    <a:pt x="28" y="12"/>
                  </a:cubicBezTo>
                  <a:cubicBezTo>
                    <a:pt x="12" y="12"/>
                    <a:pt x="0" y="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038E9E35-591D-4B40-838B-FFCD7132A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3" y="500063"/>
              <a:ext cx="55563" cy="74613"/>
            </a:xfrm>
            <a:custGeom>
              <a:avLst/>
              <a:gdLst>
                <a:gd name="T0" fmla="*/ 15 w 50"/>
                <a:gd name="T1" fmla="*/ 67 h 67"/>
                <a:gd name="T2" fmla="*/ 0 w 50"/>
                <a:gd name="T3" fmla="*/ 0 h 67"/>
                <a:gd name="T4" fmla="*/ 13 w 50"/>
                <a:gd name="T5" fmla="*/ 12 h 67"/>
                <a:gd name="T6" fmla="*/ 25 w 50"/>
                <a:gd name="T7" fmla="*/ 0 h 67"/>
                <a:gd name="T8" fmla="*/ 37 w 50"/>
                <a:gd name="T9" fmla="*/ 12 h 67"/>
                <a:gd name="T10" fmla="*/ 50 w 50"/>
                <a:gd name="T11" fmla="*/ 0 h 67"/>
                <a:gd name="T12" fmla="*/ 39 w 50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7">
                  <a:moveTo>
                    <a:pt x="15" y="67"/>
                  </a:moveTo>
                  <a:cubicBezTo>
                    <a:pt x="15" y="18"/>
                    <a:pt x="0" y="0"/>
                    <a:pt x="0" y="0"/>
                  </a:cubicBezTo>
                  <a:cubicBezTo>
                    <a:pt x="0" y="7"/>
                    <a:pt x="6" y="12"/>
                    <a:pt x="13" y="12"/>
                  </a:cubicBezTo>
                  <a:cubicBezTo>
                    <a:pt x="20" y="12"/>
                    <a:pt x="25" y="7"/>
                    <a:pt x="25" y="0"/>
                  </a:cubicBezTo>
                  <a:cubicBezTo>
                    <a:pt x="25" y="7"/>
                    <a:pt x="31" y="12"/>
                    <a:pt x="37" y="12"/>
                  </a:cubicBezTo>
                  <a:cubicBezTo>
                    <a:pt x="44" y="12"/>
                    <a:pt x="50" y="7"/>
                    <a:pt x="50" y="0"/>
                  </a:cubicBezTo>
                  <a:cubicBezTo>
                    <a:pt x="50" y="0"/>
                    <a:pt x="39" y="27"/>
                    <a:pt x="39" y="67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3" name="TextBox 11">
            <a:extLst>
              <a:ext uri="{FF2B5EF4-FFF2-40B4-BE49-F238E27FC236}">
                <a16:creationId xmlns:a16="http://schemas.microsoft.com/office/drawing/2014/main" id="{155DD65A-07CC-4DD8-BE87-71793453B478}"/>
              </a:ext>
            </a:extLst>
          </p:cNvPr>
          <p:cNvSpPr txBox="1"/>
          <p:nvPr/>
        </p:nvSpPr>
        <p:spPr>
          <a:xfrm>
            <a:off x="1139582" y="3740562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border-width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6735ACF-38C2-4A5C-B884-4D7CEA9BAD41}"/>
              </a:ext>
            </a:extLst>
          </p:cNvPr>
          <p:cNvSpPr txBox="1"/>
          <p:nvPr/>
        </p:nvSpPr>
        <p:spPr>
          <a:xfrm>
            <a:off x="3187429" y="3740562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szegély vastagsága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B392501C-CFD1-43F2-A90D-482BEA9CEF15}"/>
              </a:ext>
            </a:extLst>
          </p:cNvPr>
          <p:cNvSpPr txBox="1"/>
          <p:nvPr/>
        </p:nvSpPr>
        <p:spPr>
          <a:xfrm>
            <a:off x="7092817" y="3740562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thin</a:t>
            </a:r>
            <a:r>
              <a:rPr lang="hu-HU" sz="900" dirty="0"/>
              <a:t>, </a:t>
            </a:r>
            <a:r>
              <a:rPr lang="hu-HU" sz="900" dirty="0" err="1"/>
              <a:t>medium</a:t>
            </a:r>
            <a:r>
              <a:rPr lang="hu-HU" sz="900" dirty="0"/>
              <a:t>, </a:t>
            </a:r>
            <a:r>
              <a:rPr lang="hu-HU" sz="900" dirty="0" err="1"/>
              <a:t>thick</a:t>
            </a:r>
            <a:r>
              <a:rPr lang="hu-HU" sz="900" dirty="0"/>
              <a:t>, </a:t>
            </a:r>
            <a:r>
              <a:rPr lang="hu-HU" sz="900" dirty="0" err="1"/>
              <a:t>Xpx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8F36A9F-C201-4D30-BF6E-55B54919F43B}"/>
              </a:ext>
            </a:extLst>
          </p:cNvPr>
          <p:cNvSpPr/>
          <p:nvPr/>
        </p:nvSpPr>
        <p:spPr>
          <a:xfrm>
            <a:off x="773458" y="4042633"/>
            <a:ext cx="7712166" cy="910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61293441-B362-4543-ACD6-49D6745DCDB3}"/>
              </a:ext>
            </a:extLst>
          </p:cNvPr>
          <p:cNvSpPr txBox="1"/>
          <p:nvPr/>
        </p:nvSpPr>
        <p:spPr>
          <a:xfrm>
            <a:off x="1139179" y="4032974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border-style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A6288E1C-AAA1-42B9-AF20-7C32D4522F8E}"/>
              </a:ext>
            </a:extLst>
          </p:cNvPr>
          <p:cNvSpPr txBox="1"/>
          <p:nvPr/>
        </p:nvSpPr>
        <p:spPr>
          <a:xfrm>
            <a:off x="3187026" y="4032974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szegély stílusa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AE27FAFB-7757-4839-8FAD-2DA4573A59F7}"/>
              </a:ext>
            </a:extLst>
          </p:cNvPr>
          <p:cNvSpPr txBox="1"/>
          <p:nvPr/>
        </p:nvSpPr>
        <p:spPr>
          <a:xfrm>
            <a:off x="7092414" y="4032974"/>
            <a:ext cx="1423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hidden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dotted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ashed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solid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double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roove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r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idge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i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nset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outset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F246CEE1-FBBB-4EF8-9DBA-19055D3864BE}"/>
              </a:ext>
            </a:extLst>
          </p:cNvPr>
          <p:cNvSpPr txBox="1"/>
          <p:nvPr/>
        </p:nvSpPr>
        <p:spPr>
          <a:xfrm>
            <a:off x="1108673" y="4958387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border-color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E90EF2E5-129A-4755-B16E-05FDE7C2242D}"/>
              </a:ext>
            </a:extLst>
          </p:cNvPr>
          <p:cNvSpPr txBox="1"/>
          <p:nvPr/>
        </p:nvSpPr>
        <p:spPr>
          <a:xfrm>
            <a:off x="3156520" y="4958387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szegély színe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4FE53216-7B24-4062-8A4E-C0F621959DA1}"/>
              </a:ext>
            </a:extLst>
          </p:cNvPr>
          <p:cNvSpPr txBox="1"/>
          <p:nvPr/>
        </p:nvSpPr>
        <p:spPr>
          <a:xfrm>
            <a:off x="7061908" y="4958387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 szín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46C8C829-2767-4ED1-A62A-609E1A2D3149}"/>
              </a:ext>
            </a:extLst>
          </p:cNvPr>
          <p:cNvSpPr/>
          <p:nvPr/>
        </p:nvSpPr>
        <p:spPr>
          <a:xfrm>
            <a:off x="773458" y="5254454"/>
            <a:ext cx="7712166" cy="47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9EE16C20-4CEB-448D-B22C-E1965431D2C7}"/>
              </a:ext>
            </a:extLst>
          </p:cNvPr>
          <p:cNvSpPr txBox="1"/>
          <p:nvPr/>
        </p:nvSpPr>
        <p:spPr>
          <a:xfrm>
            <a:off x="1114012" y="5244795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border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A88A8E4-C5EA-421E-8EB6-AA45EAF12B10}"/>
              </a:ext>
            </a:extLst>
          </p:cNvPr>
          <p:cNvSpPr txBox="1"/>
          <p:nvPr/>
        </p:nvSpPr>
        <p:spPr>
          <a:xfrm>
            <a:off x="3161859" y="524479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Minden szegéllyel kapcsolatos beállítás rövid verziója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30">
            <a:extLst>
              <a:ext uri="{FF2B5EF4-FFF2-40B4-BE49-F238E27FC236}">
                <a16:creationId xmlns:a16="http://schemas.microsoft.com/office/drawing/2014/main" id="{7EC66992-F546-4EED-8AAD-107AA7D67F14}"/>
              </a:ext>
            </a:extLst>
          </p:cNvPr>
          <p:cNvSpPr txBox="1"/>
          <p:nvPr/>
        </p:nvSpPr>
        <p:spPr>
          <a:xfrm>
            <a:off x="7092414" y="5244795"/>
            <a:ext cx="142371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border-width</a:t>
            </a:r>
            <a:r>
              <a:rPr lang="hu-HU" sz="900" dirty="0"/>
              <a:t>, </a:t>
            </a:r>
            <a:r>
              <a:rPr lang="hu-HU" sz="900" dirty="0" err="1"/>
              <a:t>border-style</a:t>
            </a:r>
            <a:r>
              <a:rPr lang="hu-HU" sz="900" dirty="0"/>
              <a:t>, </a:t>
            </a:r>
            <a:r>
              <a:rPr lang="hu-HU" sz="900" dirty="0" err="1"/>
              <a:t>border-color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26699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6" grpId="0" animBg="1"/>
      <p:bldP spid="6" grpId="0"/>
      <p:bldP spid="8" grpId="0"/>
      <p:bldP spid="12" grpId="0"/>
      <p:bldP spid="13" grpId="0"/>
      <p:bldP spid="14" grpId="0"/>
      <p:bldP spid="18" grpId="0"/>
      <p:bldP spid="19" grpId="0"/>
      <p:bldP spid="26" grpId="0"/>
      <p:bldP spid="30" grpId="0"/>
      <p:bldP spid="31" grpId="0"/>
      <p:bldP spid="7" grpId="0" build="p"/>
      <p:bldP spid="32" grpId="0" build="p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FB695EF-833E-48D0-AD76-59B486B50A5A}"/>
              </a:ext>
            </a:extLst>
          </p:cNvPr>
          <p:cNvSpPr/>
          <p:nvPr/>
        </p:nvSpPr>
        <p:spPr>
          <a:xfrm>
            <a:off x="773863" y="3271258"/>
            <a:ext cx="7712166" cy="47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42F45-DED7-4110-9702-1DD179E9D24B}"/>
              </a:ext>
            </a:extLst>
          </p:cNvPr>
          <p:cNvGrpSpPr/>
          <p:nvPr/>
        </p:nvGrpSpPr>
        <p:grpSpPr>
          <a:xfrm>
            <a:off x="773460" y="2661067"/>
            <a:ext cx="7712166" cy="303243"/>
            <a:chOff x="1079657" y="4033326"/>
            <a:chExt cx="10282888" cy="404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3E1E0-88E1-45B0-A9A6-543BE2354E3F}"/>
                </a:ext>
              </a:extLst>
            </p:cNvPr>
            <p:cNvSpPr/>
            <p:nvPr/>
          </p:nvSpPr>
          <p:spPr>
            <a:xfrm>
              <a:off x="1079657" y="4033326"/>
              <a:ext cx="10282888" cy="40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00">
              <a:extLst>
                <a:ext uri="{FF2B5EF4-FFF2-40B4-BE49-F238E27FC236}">
                  <a16:creationId xmlns:a16="http://schemas.microsoft.com/office/drawing/2014/main" id="{83D3613C-849E-45F3-9C49-58B44C7F11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66024" y="4141129"/>
              <a:ext cx="399833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00">
              <a:extLst>
                <a:ext uri="{FF2B5EF4-FFF2-40B4-BE49-F238E27FC236}">
                  <a16:creationId xmlns:a16="http://schemas.microsoft.com/office/drawing/2014/main" id="{ACC00F06-6852-4CDF-B3BE-193D6573CA5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76346" y="4141129"/>
              <a:ext cx="399832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Pentagon 45">
            <a:extLst>
              <a:ext uri="{FF2B5EF4-FFF2-40B4-BE49-F238E27FC236}">
                <a16:creationId xmlns:a16="http://schemas.microsoft.com/office/drawing/2014/main" id="{D9FD1D59-D817-4164-ABF7-F58E0F8D376D}"/>
              </a:ext>
            </a:extLst>
          </p:cNvPr>
          <p:cNvSpPr/>
          <p:nvPr/>
        </p:nvSpPr>
        <p:spPr>
          <a:xfrm rot="7348349">
            <a:off x="910652" y="1723275"/>
            <a:ext cx="806143" cy="767755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312B-F811-4E05-AA23-9B13BF1D570E}"/>
              </a:ext>
            </a:extLst>
          </p:cNvPr>
          <p:cNvSpPr txBox="1"/>
          <p:nvPr/>
        </p:nvSpPr>
        <p:spPr>
          <a:xfrm>
            <a:off x="1916254" y="1728938"/>
            <a:ext cx="48503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legáltalánosabb, szinte mindig és mindenhol használt tulajdonságok összefoglalása, használhatóságukkal, normál és rövidített alakjaikkal, mint </a:t>
            </a:r>
            <a:r>
              <a:rPr lang="hu-HU" sz="900" dirty="0" err="1"/>
              <a:t>pl</a:t>
            </a:r>
            <a:r>
              <a:rPr lang="hu-HU" sz="900" dirty="0"/>
              <a:t>: háttér, szegély, méret, szöveg, </a:t>
            </a:r>
            <a:r>
              <a:rPr lang="hu-HU" sz="900" dirty="0" err="1"/>
              <a:t>pseudok</a:t>
            </a:r>
            <a:r>
              <a:rPr lang="hu-HU" sz="900" dirty="0"/>
              <a:t> (ál-tulajdonságok).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225F-0582-4550-8940-7C389419831A}"/>
              </a:ext>
            </a:extLst>
          </p:cNvPr>
          <p:cNvSpPr txBox="1"/>
          <p:nvPr/>
        </p:nvSpPr>
        <p:spPr>
          <a:xfrm>
            <a:off x="1108675" y="2657985"/>
            <a:ext cx="89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Tulajdonság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55285-207F-4E94-966F-15569ABAD943}"/>
              </a:ext>
            </a:extLst>
          </p:cNvPr>
          <p:cNvSpPr txBox="1"/>
          <p:nvPr/>
        </p:nvSpPr>
        <p:spPr>
          <a:xfrm>
            <a:off x="1139584" y="2964310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height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00DAD-9DF7-4829-BB97-09960F9F4B42}"/>
              </a:ext>
            </a:extLst>
          </p:cNvPr>
          <p:cNvSpPr txBox="1"/>
          <p:nvPr/>
        </p:nvSpPr>
        <p:spPr>
          <a:xfrm>
            <a:off x="1139584" y="326159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min-</a:t>
            </a:r>
            <a:r>
              <a:rPr lang="hu-HU" sz="900" dirty="0" err="1"/>
              <a:t>height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D1F1-DE71-445F-81C6-008C1A763F31}"/>
              </a:ext>
            </a:extLst>
          </p:cNvPr>
          <p:cNvSpPr txBox="1"/>
          <p:nvPr/>
        </p:nvSpPr>
        <p:spPr>
          <a:xfrm>
            <a:off x="3156522" y="265798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Ismertetés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A955F-AA40-429B-B2E5-C062C83FF606}"/>
              </a:ext>
            </a:extLst>
          </p:cNvPr>
          <p:cNvSpPr txBox="1"/>
          <p:nvPr/>
        </p:nvSpPr>
        <p:spPr>
          <a:xfrm>
            <a:off x="3187431" y="2964310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magasságát állítja be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CB1B-2E57-46F6-8309-BBEDB96F2BF6}"/>
              </a:ext>
            </a:extLst>
          </p:cNvPr>
          <p:cNvSpPr txBox="1"/>
          <p:nvPr/>
        </p:nvSpPr>
        <p:spPr>
          <a:xfrm>
            <a:off x="3187431" y="3261599"/>
            <a:ext cx="3905388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minimális magasságát állítja be (ha nincs kitöltő tartalom, akkor is ekkora)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63BCA-C627-4D0C-AFC3-95AA7BC9B12F}"/>
              </a:ext>
            </a:extLst>
          </p:cNvPr>
          <p:cNvSpPr txBox="1"/>
          <p:nvPr/>
        </p:nvSpPr>
        <p:spPr>
          <a:xfrm>
            <a:off x="7061911" y="2657985"/>
            <a:ext cx="108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Értékek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1DEA8-9C08-4DAD-AEF0-118BA215D731}"/>
              </a:ext>
            </a:extLst>
          </p:cNvPr>
          <p:cNvSpPr txBox="1"/>
          <p:nvPr/>
        </p:nvSpPr>
        <p:spPr>
          <a:xfrm>
            <a:off x="7092819" y="2964310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auto</a:t>
            </a:r>
            <a:r>
              <a:rPr lang="hu-HU" sz="900" dirty="0"/>
              <a:t>, %,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D389C-9CFF-4263-8B42-31FED8D11194}"/>
              </a:ext>
            </a:extLst>
          </p:cNvPr>
          <p:cNvSpPr txBox="1"/>
          <p:nvPr/>
        </p:nvSpPr>
        <p:spPr>
          <a:xfrm>
            <a:off x="7092819" y="3261599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%, számérték</a:t>
            </a:r>
            <a:endParaRPr lang="en-US" sz="9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41525-2419-429D-97BD-A76397F66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Tulajdonságok</a:t>
            </a:r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E497185-4CDE-4F96-841B-1F202809A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Létfontosságú referencialista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Group 59">
            <a:extLst>
              <a:ext uri="{FF2B5EF4-FFF2-40B4-BE49-F238E27FC236}">
                <a16:creationId xmlns:a16="http://schemas.microsoft.com/office/drawing/2014/main" id="{C3C3725E-9D67-41D2-8D96-30A95C073254}"/>
              </a:ext>
            </a:extLst>
          </p:cNvPr>
          <p:cNvGrpSpPr/>
          <p:nvPr/>
        </p:nvGrpSpPr>
        <p:grpSpPr>
          <a:xfrm>
            <a:off x="1127603" y="1844533"/>
            <a:ext cx="276781" cy="450093"/>
            <a:chOff x="3021013" y="392113"/>
            <a:chExt cx="169863" cy="276225"/>
          </a:xfrm>
        </p:grpSpPr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6E0E9D61-A3FC-4105-BF9E-11637788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392113"/>
              <a:ext cx="169863" cy="214313"/>
            </a:xfrm>
            <a:custGeom>
              <a:avLst/>
              <a:gdLst>
                <a:gd name="T0" fmla="*/ 35 w 155"/>
                <a:gd name="T1" fmla="*/ 192 h 192"/>
                <a:gd name="T2" fmla="*/ 119 w 155"/>
                <a:gd name="T3" fmla="*/ 180 h 192"/>
                <a:gd name="T4" fmla="*/ 155 w 155"/>
                <a:gd name="T5" fmla="*/ 77 h 192"/>
                <a:gd name="T6" fmla="*/ 77 w 155"/>
                <a:gd name="T7" fmla="*/ 0 h 192"/>
                <a:gd name="T8" fmla="*/ 0 w 155"/>
                <a:gd name="T9" fmla="*/ 77 h 192"/>
                <a:gd name="T10" fmla="*/ 35 w 155"/>
                <a:gd name="T11" fmla="*/ 179 h 192"/>
                <a:gd name="T12" fmla="*/ 35 w 155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92">
                  <a:moveTo>
                    <a:pt x="35" y="192"/>
                  </a:moveTo>
                  <a:cubicBezTo>
                    <a:pt x="119" y="180"/>
                    <a:pt x="119" y="180"/>
                    <a:pt x="119" y="180"/>
                  </a:cubicBezTo>
                  <a:cubicBezTo>
                    <a:pt x="119" y="154"/>
                    <a:pt x="155" y="122"/>
                    <a:pt x="155" y="77"/>
                  </a:cubicBez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7"/>
                  </a:cubicBezTo>
                  <a:cubicBezTo>
                    <a:pt x="0" y="121"/>
                    <a:pt x="35" y="153"/>
                    <a:pt x="35" y="179"/>
                  </a:cubicBezTo>
                  <a:lnTo>
                    <a:pt x="35" y="192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BFE86A4-F2E3-4276-95BE-2A1F16BA5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12775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D2406B42-DFBB-4012-BD86-4B6DBEF36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30238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E1E0C98-DEDE-4326-83EF-B0C4C085F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655638"/>
              <a:ext cx="61913" cy="12700"/>
            </a:xfrm>
            <a:custGeom>
              <a:avLst/>
              <a:gdLst>
                <a:gd name="T0" fmla="*/ 57 w 57"/>
                <a:gd name="T1" fmla="*/ 0 h 12"/>
                <a:gd name="T2" fmla="*/ 28 w 57"/>
                <a:gd name="T3" fmla="*/ 12 h 12"/>
                <a:gd name="T4" fmla="*/ 0 w 5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2">
                  <a:moveTo>
                    <a:pt x="57" y="0"/>
                  </a:moveTo>
                  <a:cubicBezTo>
                    <a:pt x="57" y="7"/>
                    <a:pt x="44" y="12"/>
                    <a:pt x="28" y="12"/>
                  </a:cubicBezTo>
                  <a:cubicBezTo>
                    <a:pt x="12" y="12"/>
                    <a:pt x="0" y="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038E9E35-591D-4B40-838B-FFCD7132A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3" y="500063"/>
              <a:ext cx="55563" cy="74613"/>
            </a:xfrm>
            <a:custGeom>
              <a:avLst/>
              <a:gdLst>
                <a:gd name="T0" fmla="*/ 15 w 50"/>
                <a:gd name="T1" fmla="*/ 67 h 67"/>
                <a:gd name="T2" fmla="*/ 0 w 50"/>
                <a:gd name="T3" fmla="*/ 0 h 67"/>
                <a:gd name="T4" fmla="*/ 13 w 50"/>
                <a:gd name="T5" fmla="*/ 12 h 67"/>
                <a:gd name="T6" fmla="*/ 25 w 50"/>
                <a:gd name="T7" fmla="*/ 0 h 67"/>
                <a:gd name="T8" fmla="*/ 37 w 50"/>
                <a:gd name="T9" fmla="*/ 12 h 67"/>
                <a:gd name="T10" fmla="*/ 50 w 50"/>
                <a:gd name="T11" fmla="*/ 0 h 67"/>
                <a:gd name="T12" fmla="*/ 39 w 50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7">
                  <a:moveTo>
                    <a:pt x="15" y="67"/>
                  </a:moveTo>
                  <a:cubicBezTo>
                    <a:pt x="15" y="18"/>
                    <a:pt x="0" y="0"/>
                    <a:pt x="0" y="0"/>
                  </a:cubicBezTo>
                  <a:cubicBezTo>
                    <a:pt x="0" y="7"/>
                    <a:pt x="6" y="12"/>
                    <a:pt x="13" y="12"/>
                  </a:cubicBezTo>
                  <a:cubicBezTo>
                    <a:pt x="20" y="12"/>
                    <a:pt x="25" y="7"/>
                    <a:pt x="25" y="0"/>
                  </a:cubicBezTo>
                  <a:cubicBezTo>
                    <a:pt x="25" y="7"/>
                    <a:pt x="31" y="12"/>
                    <a:pt x="37" y="12"/>
                  </a:cubicBezTo>
                  <a:cubicBezTo>
                    <a:pt x="44" y="12"/>
                    <a:pt x="50" y="7"/>
                    <a:pt x="50" y="0"/>
                  </a:cubicBezTo>
                  <a:cubicBezTo>
                    <a:pt x="50" y="0"/>
                    <a:pt x="39" y="27"/>
                    <a:pt x="39" y="67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3" name="TextBox 11">
            <a:extLst>
              <a:ext uri="{FF2B5EF4-FFF2-40B4-BE49-F238E27FC236}">
                <a16:creationId xmlns:a16="http://schemas.microsoft.com/office/drawing/2014/main" id="{155DD65A-07CC-4DD8-BE87-71793453B478}"/>
              </a:ext>
            </a:extLst>
          </p:cNvPr>
          <p:cNvSpPr txBox="1"/>
          <p:nvPr/>
        </p:nvSpPr>
        <p:spPr>
          <a:xfrm>
            <a:off x="1139582" y="3740562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max-height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6735ACF-38C2-4A5C-B884-4D7CEA9BAD41}"/>
              </a:ext>
            </a:extLst>
          </p:cNvPr>
          <p:cNvSpPr txBox="1"/>
          <p:nvPr/>
        </p:nvSpPr>
        <p:spPr>
          <a:xfrm>
            <a:off x="3187429" y="3740562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maximális magasságát állítja be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B392501C-CFD1-43F2-A90D-482BEA9CEF15}"/>
              </a:ext>
            </a:extLst>
          </p:cNvPr>
          <p:cNvSpPr txBox="1"/>
          <p:nvPr/>
        </p:nvSpPr>
        <p:spPr>
          <a:xfrm>
            <a:off x="7092817" y="3740562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%,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8F36A9F-C201-4D30-BF6E-55B54919F43B}"/>
              </a:ext>
            </a:extLst>
          </p:cNvPr>
          <p:cNvSpPr/>
          <p:nvPr/>
        </p:nvSpPr>
        <p:spPr>
          <a:xfrm>
            <a:off x="773458" y="4042634"/>
            <a:ext cx="7712166" cy="299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61293441-B362-4543-ACD6-49D6745DCDB3}"/>
              </a:ext>
            </a:extLst>
          </p:cNvPr>
          <p:cNvSpPr txBox="1"/>
          <p:nvPr/>
        </p:nvSpPr>
        <p:spPr>
          <a:xfrm>
            <a:off x="1139179" y="4032974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width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A6288E1C-AAA1-42B9-AF20-7C32D4522F8E}"/>
              </a:ext>
            </a:extLst>
          </p:cNvPr>
          <p:cNvSpPr txBox="1"/>
          <p:nvPr/>
        </p:nvSpPr>
        <p:spPr>
          <a:xfrm>
            <a:off x="3187026" y="4032974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szélességét állítja be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AE27FAFB-7757-4839-8FAD-2DA4573A59F7}"/>
              </a:ext>
            </a:extLst>
          </p:cNvPr>
          <p:cNvSpPr txBox="1"/>
          <p:nvPr/>
        </p:nvSpPr>
        <p:spPr>
          <a:xfrm>
            <a:off x="7092414" y="4032974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auto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%,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F246CEE1-FBBB-4EF8-9DBA-19055D3864BE}"/>
              </a:ext>
            </a:extLst>
          </p:cNvPr>
          <p:cNvSpPr txBox="1"/>
          <p:nvPr/>
        </p:nvSpPr>
        <p:spPr>
          <a:xfrm>
            <a:off x="1130790" y="4345294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max-width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E90EF2E5-129A-4755-B16E-05FDE7C2242D}"/>
              </a:ext>
            </a:extLst>
          </p:cNvPr>
          <p:cNvSpPr txBox="1"/>
          <p:nvPr/>
        </p:nvSpPr>
        <p:spPr>
          <a:xfrm>
            <a:off x="3178637" y="4345294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maximális szélességét állítja be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4FE53216-7B24-4062-8A4E-C0F621959DA1}"/>
              </a:ext>
            </a:extLst>
          </p:cNvPr>
          <p:cNvSpPr txBox="1"/>
          <p:nvPr/>
        </p:nvSpPr>
        <p:spPr>
          <a:xfrm>
            <a:off x="7092414" y="4345294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%,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46C8C829-2767-4ED1-A62A-609E1A2D3149}"/>
              </a:ext>
            </a:extLst>
          </p:cNvPr>
          <p:cNvSpPr/>
          <p:nvPr/>
        </p:nvSpPr>
        <p:spPr>
          <a:xfrm>
            <a:off x="773458" y="4625077"/>
            <a:ext cx="7712166" cy="47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9EE16C20-4CEB-448D-B22C-E1965431D2C7}"/>
              </a:ext>
            </a:extLst>
          </p:cNvPr>
          <p:cNvSpPr txBox="1"/>
          <p:nvPr/>
        </p:nvSpPr>
        <p:spPr>
          <a:xfrm>
            <a:off x="1114012" y="4615418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min-</a:t>
            </a:r>
            <a:r>
              <a:rPr lang="hu-HU" sz="900" dirty="0" err="1"/>
              <a:t>width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A88A8E4-C5EA-421E-8EB6-AA45EAF12B10}"/>
              </a:ext>
            </a:extLst>
          </p:cNvPr>
          <p:cNvSpPr txBox="1"/>
          <p:nvPr/>
        </p:nvSpPr>
        <p:spPr>
          <a:xfrm>
            <a:off x="3161859" y="4615418"/>
            <a:ext cx="3905388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minimális szélességét állítja be (ha nincs kitöltő tartalom, akkor is ekkora)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30">
            <a:extLst>
              <a:ext uri="{FF2B5EF4-FFF2-40B4-BE49-F238E27FC236}">
                <a16:creationId xmlns:a16="http://schemas.microsoft.com/office/drawing/2014/main" id="{7EC66992-F546-4EED-8AAD-107AA7D67F14}"/>
              </a:ext>
            </a:extLst>
          </p:cNvPr>
          <p:cNvSpPr txBox="1"/>
          <p:nvPr/>
        </p:nvSpPr>
        <p:spPr>
          <a:xfrm>
            <a:off x="7092414" y="4615418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%,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C395D71E-C3C4-4BCA-9755-192C4269AAF4}"/>
              </a:ext>
            </a:extLst>
          </p:cNvPr>
          <p:cNvSpPr txBox="1"/>
          <p:nvPr/>
        </p:nvSpPr>
        <p:spPr>
          <a:xfrm>
            <a:off x="1108677" y="5102950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color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A1687D-6CEE-4CF2-9B21-E79EC00AD899}"/>
              </a:ext>
            </a:extLst>
          </p:cNvPr>
          <p:cNvSpPr txBox="1"/>
          <p:nvPr/>
        </p:nvSpPr>
        <p:spPr>
          <a:xfrm>
            <a:off x="3156524" y="5102950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Szövegszín beállítása (</a:t>
            </a:r>
            <a:r>
              <a:rPr lang="hu-HU" sz="900" dirty="0" err="1"/>
              <a:t>rgb</a:t>
            </a:r>
            <a:r>
              <a:rPr lang="hu-HU" sz="900" dirty="0"/>
              <a:t>, </a:t>
            </a:r>
            <a:r>
              <a:rPr lang="hu-HU" sz="900" dirty="0" err="1"/>
              <a:t>rgba</a:t>
            </a:r>
            <a:r>
              <a:rPr lang="hu-HU" sz="900" dirty="0"/>
              <a:t> és hexadecimális érétkekkel is)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EA705652-0415-4B5A-B97E-45576869193C}"/>
              </a:ext>
            </a:extLst>
          </p:cNvPr>
          <p:cNvSpPr txBox="1"/>
          <p:nvPr/>
        </p:nvSpPr>
        <p:spPr>
          <a:xfrm>
            <a:off x="7070301" y="5102950"/>
            <a:ext cx="142371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color-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rgb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color-hex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color-name</a:t>
            </a:r>
          </a:p>
        </p:txBody>
      </p:sp>
    </p:spTree>
    <p:extLst>
      <p:ext uri="{BB962C8B-B14F-4D97-AF65-F5344CB8AC3E}">
        <p14:creationId xmlns:p14="http://schemas.microsoft.com/office/powerpoint/2010/main" val="2859735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6" grpId="0" animBg="1"/>
      <p:bldP spid="6" grpId="0"/>
      <p:bldP spid="8" grpId="0"/>
      <p:bldP spid="12" grpId="0"/>
      <p:bldP spid="13" grpId="0"/>
      <p:bldP spid="14" grpId="0"/>
      <p:bldP spid="18" grpId="0"/>
      <p:bldP spid="19" grpId="0"/>
      <p:bldP spid="26" grpId="0"/>
      <p:bldP spid="30" grpId="0"/>
      <p:bldP spid="31" grpId="0"/>
      <p:bldP spid="7" grpId="0" build="p"/>
      <p:bldP spid="32" grpId="0" build="p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57" grpId="0"/>
      <p:bldP spid="55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FB695EF-833E-48D0-AD76-59B486B50A5A}"/>
              </a:ext>
            </a:extLst>
          </p:cNvPr>
          <p:cNvSpPr/>
          <p:nvPr/>
        </p:nvSpPr>
        <p:spPr>
          <a:xfrm>
            <a:off x="773863" y="3271259"/>
            <a:ext cx="7712166" cy="299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42F45-DED7-4110-9702-1DD179E9D24B}"/>
              </a:ext>
            </a:extLst>
          </p:cNvPr>
          <p:cNvGrpSpPr/>
          <p:nvPr/>
        </p:nvGrpSpPr>
        <p:grpSpPr>
          <a:xfrm>
            <a:off x="773460" y="2661067"/>
            <a:ext cx="7712166" cy="303243"/>
            <a:chOff x="1079657" y="4033326"/>
            <a:chExt cx="10282888" cy="404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3E1E0-88E1-45B0-A9A6-543BE2354E3F}"/>
                </a:ext>
              </a:extLst>
            </p:cNvPr>
            <p:cNvSpPr/>
            <p:nvPr/>
          </p:nvSpPr>
          <p:spPr>
            <a:xfrm>
              <a:off x="1079657" y="4033326"/>
              <a:ext cx="10282888" cy="40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00">
              <a:extLst>
                <a:ext uri="{FF2B5EF4-FFF2-40B4-BE49-F238E27FC236}">
                  <a16:creationId xmlns:a16="http://schemas.microsoft.com/office/drawing/2014/main" id="{83D3613C-849E-45F3-9C49-58B44C7F11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66024" y="4141129"/>
              <a:ext cx="399833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00">
              <a:extLst>
                <a:ext uri="{FF2B5EF4-FFF2-40B4-BE49-F238E27FC236}">
                  <a16:creationId xmlns:a16="http://schemas.microsoft.com/office/drawing/2014/main" id="{ACC00F06-6852-4CDF-B3BE-193D6573CA5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76346" y="4141129"/>
              <a:ext cx="399832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Pentagon 45">
            <a:extLst>
              <a:ext uri="{FF2B5EF4-FFF2-40B4-BE49-F238E27FC236}">
                <a16:creationId xmlns:a16="http://schemas.microsoft.com/office/drawing/2014/main" id="{D9FD1D59-D817-4164-ABF7-F58E0F8D376D}"/>
              </a:ext>
            </a:extLst>
          </p:cNvPr>
          <p:cNvSpPr/>
          <p:nvPr/>
        </p:nvSpPr>
        <p:spPr>
          <a:xfrm rot="7348349">
            <a:off x="910652" y="1723275"/>
            <a:ext cx="806143" cy="767755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312B-F811-4E05-AA23-9B13BF1D570E}"/>
              </a:ext>
            </a:extLst>
          </p:cNvPr>
          <p:cNvSpPr txBox="1"/>
          <p:nvPr/>
        </p:nvSpPr>
        <p:spPr>
          <a:xfrm>
            <a:off x="1916254" y="1728938"/>
            <a:ext cx="48503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legáltalánosabb, szinte mindig és mindenhol használt tulajdonságok összefoglalása, használhatóságukkal, normál és rövidített alakjaikkal, mint </a:t>
            </a:r>
            <a:r>
              <a:rPr lang="hu-HU" sz="900" dirty="0" err="1"/>
              <a:t>pl</a:t>
            </a:r>
            <a:r>
              <a:rPr lang="hu-HU" sz="900" dirty="0"/>
              <a:t>: háttér, szegély, méret, szöveg, </a:t>
            </a:r>
            <a:r>
              <a:rPr lang="hu-HU" sz="900" dirty="0" err="1"/>
              <a:t>pseudok</a:t>
            </a:r>
            <a:r>
              <a:rPr lang="hu-HU" sz="900" dirty="0"/>
              <a:t> (ál-tulajdonságok).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225F-0582-4550-8940-7C389419831A}"/>
              </a:ext>
            </a:extLst>
          </p:cNvPr>
          <p:cNvSpPr txBox="1"/>
          <p:nvPr/>
        </p:nvSpPr>
        <p:spPr>
          <a:xfrm>
            <a:off x="1108675" y="2657985"/>
            <a:ext cx="89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Tulajdonság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55285-207F-4E94-966F-15569ABAD943}"/>
              </a:ext>
            </a:extLst>
          </p:cNvPr>
          <p:cNvSpPr txBox="1"/>
          <p:nvPr/>
        </p:nvSpPr>
        <p:spPr>
          <a:xfrm>
            <a:off x="1139584" y="2964310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line-</a:t>
            </a:r>
            <a:r>
              <a:rPr lang="hu-HU" sz="900" dirty="0" err="1"/>
              <a:t>height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00DAD-9DF7-4829-BB97-09960F9F4B42}"/>
              </a:ext>
            </a:extLst>
          </p:cNvPr>
          <p:cNvSpPr txBox="1"/>
          <p:nvPr/>
        </p:nvSpPr>
        <p:spPr>
          <a:xfrm>
            <a:off x="1139584" y="326159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text-</a:t>
            </a:r>
            <a:r>
              <a:rPr lang="hu-HU" sz="900" dirty="0" err="1"/>
              <a:t>align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D1F1-DE71-445F-81C6-008C1A763F31}"/>
              </a:ext>
            </a:extLst>
          </p:cNvPr>
          <p:cNvSpPr txBox="1"/>
          <p:nvPr/>
        </p:nvSpPr>
        <p:spPr>
          <a:xfrm>
            <a:off x="3156522" y="265798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Ismertetés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A955F-AA40-429B-B2E5-C062C83FF606}"/>
              </a:ext>
            </a:extLst>
          </p:cNvPr>
          <p:cNvSpPr txBox="1"/>
          <p:nvPr/>
        </p:nvSpPr>
        <p:spPr>
          <a:xfrm>
            <a:off x="3187431" y="2964310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sormagasságát állítja be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CB1B-2E57-46F6-8309-BBEDB96F2BF6}"/>
              </a:ext>
            </a:extLst>
          </p:cNvPr>
          <p:cNvSpPr txBox="1"/>
          <p:nvPr/>
        </p:nvSpPr>
        <p:spPr>
          <a:xfrm>
            <a:off x="3187431" y="3261599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vízszintes orientálását állítja be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C63BCA-C627-4D0C-AFC3-95AA7BC9B12F}"/>
              </a:ext>
            </a:extLst>
          </p:cNvPr>
          <p:cNvSpPr txBox="1"/>
          <p:nvPr/>
        </p:nvSpPr>
        <p:spPr>
          <a:xfrm>
            <a:off x="7061911" y="2657985"/>
            <a:ext cx="108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Értékek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1DEA8-9C08-4DAD-AEF0-118BA215D731}"/>
              </a:ext>
            </a:extLst>
          </p:cNvPr>
          <p:cNvSpPr txBox="1"/>
          <p:nvPr/>
        </p:nvSpPr>
        <p:spPr>
          <a:xfrm>
            <a:off x="7092819" y="2964310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normal</a:t>
            </a:r>
            <a:r>
              <a:rPr lang="hu-HU" sz="900" dirty="0"/>
              <a:t>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D389C-9CFF-4263-8B42-31FED8D11194}"/>
              </a:ext>
            </a:extLst>
          </p:cNvPr>
          <p:cNvSpPr txBox="1"/>
          <p:nvPr/>
        </p:nvSpPr>
        <p:spPr>
          <a:xfrm>
            <a:off x="7092819" y="3261599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left</a:t>
            </a:r>
            <a:r>
              <a:rPr lang="hu-HU" sz="900" dirty="0"/>
              <a:t>, </a:t>
            </a:r>
            <a:r>
              <a:rPr lang="hu-HU" sz="900" dirty="0" err="1"/>
              <a:t>right</a:t>
            </a:r>
            <a:r>
              <a:rPr lang="hu-HU" sz="900" dirty="0"/>
              <a:t>, </a:t>
            </a:r>
            <a:r>
              <a:rPr lang="hu-HU" sz="900" dirty="0" err="1"/>
              <a:t>centr</a:t>
            </a:r>
            <a:r>
              <a:rPr lang="hu-HU" sz="900" dirty="0"/>
              <a:t>, </a:t>
            </a:r>
            <a:r>
              <a:rPr lang="hu-HU" sz="900" dirty="0" err="1"/>
              <a:t>justify</a:t>
            </a:r>
            <a:endParaRPr lang="en-US" sz="9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41525-2419-429D-97BD-A76397F66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Tulajdonságok</a:t>
            </a:r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E497185-4CDE-4F96-841B-1F202809A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Létfontosságú referencialista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Group 59">
            <a:extLst>
              <a:ext uri="{FF2B5EF4-FFF2-40B4-BE49-F238E27FC236}">
                <a16:creationId xmlns:a16="http://schemas.microsoft.com/office/drawing/2014/main" id="{C3C3725E-9D67-41D2-8D96-30A95C073254}"/>
              </a:ext>
            </a:extLst>
          </p:cNvPr>
          <p:cNvGrpSpPr/>
          <p:nvPr/>
        </p:nvGrpSpPr>
        <p:grpSpPr>
          <a:xfrm>
            <a:off x="1127603" y="1844533"/>
            <a:ext cx="276781" cy="450093"/>
            <a:chOff x="3021013" y="392113"/>
            <a:chExt cx="169863" cy="276225"/>
          </a:xfrm>
        </p:grpSpPr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6E0E9D61-A3FC-4105-BF9E-11637788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392113"/>
              <a:ext cx="169863" cy="214313"/>
            </a:xfrm>
            <a:custGeom>
              <a:avLst/>
              <a:gdLst>
                <a:gd name="T0" fmla="*/ 35 w 155"/>
                <a:gd name="T1" fmla="*/ 192 h 192"/>
                <a:gd name="T2" fmla="*/ 119 w 155"/>
                <a:gd name="T3" fmla="*/ 180 h 192"/>
                <a:gd name="T4" fmla="*/ 155 w 155"/>
                <a:gd name="T5" fmla="*/ 77 h 192"/>
                <a:gd name="T6" fmla="*/ 77 w 155"/>
                <a:gd name="T7" fmla="*/ 0 h 192"/>
                <a:gd name="T8" fmla="*/ 0 w 155"/>
                <a:gd name="T9" fmla="*/ 77 h 192"/>
                <a:gd name="T10" fmla="*/ 35 w 155"/>
                <a:gd name="T11" fmla="*/ 179 h 192"/>
                <a:gd name="T12" fmla="*/ 35 w 155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92">
                  <a:moveTo>
                    <a:pt x="35" y="192"/>
                  </a:moveTo>
                  <a:cubicBezTo>
                    <a:pt x="119" y="180"/>
                    <a:pt x="119" y="180"/>
                    <a:pt x="119" y="180"/>
                  </a:cubicBezTo>
                  <a:cubicBezTo>
                    <a:pt x="119" y="154"/>
                    <a:pt x="155" y="122"/>
                    <a:pt x="155" y="77"/>
                  </a:cubicBez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7"/>
                  </a:cubicBezTo>
                  <a:cubicBezTo>
                    <a:pt x="0" y="121"/>
                    <a:pt x="35" y="153"/>
                    <a:pt x="35" y="179"/>
                  </a:cubicBezTo>
                  <a:lnTo>
                    <a:pt x="35" y="192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BFE86A4-F2E3-4276-95BE-2A1F16BA5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12775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D2406B42-DFBB-4012-BD86-4B6DBEF36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30238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E1E0C98-DEDE-4326-83EF-B0C4C085F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655638"/>
              <a:ext cx="61913" cy="12700"/>
            </a:xfrm>
            <a:custGeom>
              <a:avLst/>
              <a:gdLst>
                <a:gd name="T0" fmla="*/ 57 w 57"/>
                <a:gd name="T1" fmla="*/ 0 h 12"/>
                <a:gd name="T2" fmla="*/ 28 w 57"/>
                <a:gd name="T3" fmla="*/ 12 h 12"/>
                <a:gd name="T4" fmla="*/ 0 w 5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2">
                  <a:moveTo>
                    <a:pt x="57" y="0"/>
                  </a:moveTo>
                  <a:cubicBezTo>
                    <a:pt x="57" y="7"/>
                    <a:pt x="44" y="12"/>
                    <a:pt x="28" y="12"/>
                  </a:cubicBezTo>
                  <a:cubicBezTo>
                    <a:pt x="12" y="12"/>
                    <a:pt x="0" y="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038E9E35-591D-4B40-838B-FFCD7132A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3" y="500063"/>
              <a:ext cx="55563" cy="74613"/>
            </a:xfrm>
            <a:custGeom>
              <a:avLst/>
              <a:gdLst>
                <a:gd name="T0" fmla="*/ 15 w 50"/>
                <a:gd name="T1" fmla="*/ 67 h 67"/>
                <a:gd name="T2" fmla="*/ 0 w 50"/>
                <a:gd name="T3" fmla="*/ 0 h 67"/>
                <a:gd name="T4" fmla="*/ 13 w 50"/>
                <a:gd name="T5" fmla="*/ 12 h 67"/>
                <a:gd name="T6" fmla="*/ 25 w 50"/>
                <a:gd name="T7" fmla="*/ 0 h 67"/>
                <a:gd name="T8" fmla="*/ 37 w 50"/>
                <a:gd name="T9" fmla="*/ 12 h 67"/>
                <a:gd name="T10" fmla="*/ 50 w 50"/>
                <a:gd name="T11" fmla="*/ 0 h 67"/>
                <a:gd name="T12" fmla="*/ 39 w 50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7">
                  <a:moveTo>
                    <a:pt x="15" y="67"/>
                  </a:moveTo>
                  <a:cubicBezTo>
                    <a:pt x="15" y="18"/>
                    <a:pt x="0" y="0"/>
                    <a:pt x="0" y="0"/>
                  </a:cubicBezTo>
                  <a:cubicBezTo>
                    <a:pt x="0" y="7"/>
                    <a:pt x="6" y="12"/>
                    <a:pt x="13" y="12"/>
                  </a:cubicBezTo>
                  <a:cubicBezTo>
                    <a:pt x="20" y="12"/>
                    <a:pt x="25" y="7"/>
                    <a:pt x="25" y="0"/>
                  </a:cubicBezTo>
                  <a:cubicBezTo>
                    <a:pt x="25" y="7"/>
                    <a:pt x="31" y="12"/>
                    <a:pt x="37" y="12"/>
                  </a:cubicBezTo>
                  <a:cubicBezTo>
                    <a:pt x="44" y="12"/>
                    <a:pt x="50" y="7"/>
                    <a:pt x="50" y="0"/>
                  </a:cubicBezTo>
                  <a:cubicBezTo>
                    <a:pt x="50" y="0"/>
                    <a:pt x="39" y="27"/>
                    <a:pt x="39" y="67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3" name="TextBox 11">
            <a:extLst>
              <a:ext uri="{FF2B5EF4-FFF2-40B4-BE49-F238E27FC236}">
                <a16:creationId xmlns:a16="http://schemas.microsoft.com/office/drawing/2014/main" id="{155DD65A-07CC-4DD8-BE87-71793453B478}"/>
              </a:ext>
            </a:extLst>
          </p:cNvPr>
          <p:cNvSpPr txBox="1"/>
          <p:nvPr/>
        </p:nvSpPr>
        <p:spPr>
          <a:xfrm>
            <a:off x="1139582" y="357415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text-</a:t>
            </a:r>
            <a:r>
              <a:rPr lang="hu-HU" sz="900" dirty="0" err="1"/>
              <a:t>decoration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6735ACF-38C2-4A5C-B884-4D7CEA9BAD41}"/>
              </a:ext>
            </a:extLst>
          </p:cNvPr>
          <p:cNvSpPr txBox="1"/>
          <p:nvPr/>
        </p:nvSpPr>
        <p:spPr>
          <a:xfrm>
            <a:off x="3187429" y="3574159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stilizálása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B392501C-CFD1-43F2-A90D-482BEA9CEF15}"/>
              </a:ext>
            </a:extLst>
          </p:cNvPr>
          <p:cNvSpPr txBox="1"/>
          <p:nvPr/>
        </p:nvSpPr>
        <p:spPr>
          <a:xfrm>
            <a:off x="7092817" y="3574159"/>
            <a:ext cx="142371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none</a:t>
            </a:r>
            <a:r>
              <a:rPr lang="hu-HU" sz="900" dirty="0"/>
              <a:t>, </a:t>
            </a:r>
            <a:r>
              <a:rPr lang="hu-HU" sz="900" dirty="0" err="1"/>
              <a:t>underline</a:t>
            </a:r>
            <a:r>
              <a:rPr lang="hu-HU" sz="900" dirty="0"/>
              <a:t>, overline, line-</a:t>
            </a:r>
            <a:r>
              <a:rPr lang="hu-HU" sz="900" dirty="0" err="1"/>
              <a:t>through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8F36A9F-C201-4D30-BF6E-55B54919F43B}"/>
              </a:ext>
            </a:extLst>
          </p:cNvPr>
          <p:cNvSpPr/>
          <p:nvPr/>
        </p:nvSpPr>
        <p:spPr>
          <a:xfrm>
            <a:off x="773458" y="4058907"/>
            <a:ext cx="7712166" cy="47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61293441-B362-4543-ACD6-49D6745DCDB3}"/>
              </a:ext>
            </a:extLst>
          </p:cNvPr>
          <p:cNvSpPr txBox="1"/>
          <p:nvPr/>
        </p:nvSpPr>
        <p:spPr>
          <a:xfrm>
            <a:off x="1139179" y="4049247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text-</a:t>
            </a:r>
            <a:r>
              <a:rPr lang="hu-HU" sz="900" dirty="0" err="1"/>
              <a:t>transform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A6288E1C-AAA1-42B9-AF20-7C32D4522F8E}"/>
              </a:ext>
            </a:extLst>
          </p:cNvPr>
          <p:cNvSpPr txBox="1"/>
          <p:nvPr/>
        </p:nvSpPr>
        <p:spPr>
          <a:xfrm>
            <a:off x="3187026" y="4049247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betűinek átalakítása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AE27FAFB-7757-4839-8FAD-2DA4573A59F7}"/>
              </a:ext>
            </a:extLst>
          </p:cNvPr>
          <p:cNvSpPr txBox="1"/>
          <p:nvPr/>
        </p:nvSpPr>
        <p:spPr>
          <a:xfrm>
            <a:off x="7092414" y="4049247"/>
            <a:ext cx="142371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none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capitalize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lowercase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uppercase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F246CEE1-FBBB-4EF8-9DBA-19055D3864BE}"/>
              </a:ext>
            </a:extLst>
          </p:cNvPr>
          <p:cNvSpPr txBox="1"/>
          <p:nvPr/>
        </p:nvSpPr>
        <p:spPr>
          <a:xfrm>
            <a:off x="1143147" y="4521551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font-</a:t>
            </a:r>
            <a:r>
              <a:rPr lang="hu-HU" sz="900" dirty="0" err="1"/>
              <a:t>weight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E90EF2E5-129A-4755-B16E-05FDE7C2242D}"/>
              </a:ext>
            </a:extLst>
          </p:cNvPr>
          <p:cNvSpPr txBox="1"/>
          <p:nvPr/>
        </p:nvSpPr>
        <p:spPr>
          <a:xfrm>
            <a:off x="3190994" y="4521551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fontvastagságának szabályozása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4FE53216-7B24-4062-8A4E-C0F621959DA1}"/>
              </a:ext>
            </a:extLst>
          </p:cNvPr>
          <p:cNvSpPr txBox="1"/>
          <p:nvPr/>
        </p:nvSpPr>
        <p:spPr>
          <a:xfrm>
            <a:off x="7104771" y="4521551"/>
            <a:ext cx="142371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Light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bold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, 400-700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46C8C829-2767-4ED1-A62A-609E1A2D3149}"/>
              </a:ext>
            </a:extLst>
          </p:cNvPr>
          <p:cNvSpPr/>
          <p:nvPr/>
        </p:nvSpPr>
        <p:spPr>
          <a:xfrm>
            <a:off x="803963" y="4993856"/>
            <a:ext cx="7712166" cy="303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9EE16C20-4CEB-448D-B22C-E1965431D2C7}"/>
              </a:ext>
            </a:extLst>
          </p:cNvPr>
          <p:cNvSpPr txBox="1"/>
          <p:nvPr/>
        </p:nvSpPr>
        <p:spPr>
          <a:xfrm>
            <a:off x="1144517" y="4984196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font-</a:t>
            </a:r>
            <a:r>
              <a:rPr lang="hu-HU" sz="900" dirty="0" err="1"/>
              <a:t>size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A88A8E4-C5EA-421E-8EB6-AA45EAF12B10}"/>
              </a:ext>
            </a:extLst>
          </p:cNvPr>
          <p:cNvSpPr txBox="1"/>
          <p:nvPr/>
        </p:nvSpPr>
        <p:spPr>
          <a:xfrm>
            <a:off x="3192364" y="4984196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fontméretének szabályozása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30">
            <a:extLst>
              <a:ext uri="{FF2B5EF4-FFF2-40B4-BE49-F238E27FC236}">
                <a16:creationId xmlns:a16="http://schemas.microsoft.com/office/drawing/2014/main" id="{7EC66992-F546-4EED-8AAD-107AA7D67F14}"/>
              </a:ext>
            </a:extLst>
          </p:cNvPr>
          <p:cNvSpPr txBox="1"/>
          <p:nvPr/>
        </p:nvSpPr>
        <p:spPr>
          <a:xfrm>
            <a:off x="7122919" y="4984196"/>
            <a:ext cx="142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%, számérték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7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6" grpId="0" animBg="1"/>
      <p:bldP spid="6" grpId="0"/>
      <p:bldP spid="8" grpId="0"/>
      <p:bldP spid="12" grpId="0"/>
      <p:bldP spid="13" grpId="0"/>
      <p:bldP spid="14" grpId="0"/>
      <p:bldP spid="18" grpId="0"/>
      <p:bldP spid="19" grpId="0"/>
      <p:bldP spid="26" grpId="0"/>
      <p:bldP spid="30" grpId="0"/>
      <p:bldP spid="31" grpId="0"/>
      <p:bldP spid="7" grpId="0" build="p"/>
      <p:bldP spid="32" grpId="0" build="p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FB695EF-833E-48D0-AD76-59B486B50A5A}"/>
              </a:ext>
            </a:extLst>
          </p:cNvPr>
          <p:cNvSpPr/>
          <p:nvPr/>
        </p:nvSpPr>
        <p:spPr>
          <a:xfrm>
            <a:off x="773863" y="3271259"/>
            <a:ext cx="7712166" cy="299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42F45-DED7-4110-9702-1DD179E9D24B}"/>
              </a:ext>
            </a:extLst>
          </p:cNvPr>
          <p:cNvGrpSpPr/>
          <p:nvPr/>
        </p:nvGrpSpPr>
        <p:grpSpPr>
          <a:xfrm>
            <a:off x="773460" y="2661067"/>
            <a:ext cx="7712166" cy="303243"/>
            <a:chOff x="1079657" y="4033326"/>
            <a:chExt cx="10282888" cy="404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B3E1E0-88E1-45B0-A9A6-543BE2354E3F}"/>
                </a:ext>
              </a:extLst>
            </p:cNvPr>
            <p:cNvSpPr/>
            <p:nvPr/>
          </p:nvSpPr>
          <p:spPr>
            <a:xfrm>
              <a:off x="1079657" y="4033326"/>
              <a:ext cx="10282888" cy="40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00">
              <a:extLst>
                <a:ext uri="{FF2B5EF4-FFF2-40B4-BE49-F238E27FC236}">
                  <a16:creationId xmlns:a16="http://schemas.microsoft.com/office/drawing/2014/main" id="{83D3613C-849E-45F3-9C49-58B44C7F110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66024" y="4141129"/>
              <a:ext cx="399833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00">
              <a:extLst>
                <a:ext uri="{FF2B5EF4-FFF2-40B4-BE49-F238E27FC236}">
                  <a16:creationId xmlns:a16="http://schemas.microsoft.com/office/drawing/2014/main" id="{ACC00F06-6852-4CDF-B3BE-193D6573CA5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976346" y="4141129"/>
              <a:ext cx="399832" cy="193209"/>
            </a:xfrm>
            <a:custGeom>
              <a:avLst/>
              <a:gdLst>
                <a:gd name="T0" fmla="*/ 2196 w 4392"/>
                <a:gd name="T1" fmla="*/ 2104 h 2104"/>
                <a:gd name="T2" fmla="*/ 4392 w 4392"/>
                <a:gd name="T3" fmla="*/ 1089 h 2104"/>
                <a:gd name="T4" fmla="*/ 4392 w 4392"/>
                <a:gd name="T5" fmla="*/ 0 h 2104"/>
                <a:gd name="T6" fmla="*/ 0 w 4392"/>
                <a:gd name="T7" fmla="*/ 0 h 2104"/>
                <a:gd name="T8" fmla="*/ 0 w 4392"/>
                <a:gd name="T9" fmla="*/ 1089 h 2104"/>
                <a:gd name="T10" fmla="*/ 2196 w 4392"/>
                <a:gd name="T11" fmla="*/ 2104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2104">
                  <a:moveTo>
                    <a:pt x="2196" y="2104"/>
                  </a:moveTo>
                  <a:cubicBezTo>
                    <a:pt x="3165" y="2104"/>
                    <a:pt x="4002" y="1689"/>
                    <a:pt x="4392" y="1089"/>
                  </a:cubicBezTo>
                  <a:cubicBezTo>
                    <a:pt x="4392" y="0"/>
                    <a:pt x="4392" y="0"/>
                    <a:pt x="43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9"/>
                    <a:pt x="0" y="1089"/>
                    <a:pt x="0" y="1089"/>
                  </a:cubicBezTo>
                  <a:cubicBezTo>
                    <a:pt x="390" y="1689"/>
                    <a:pt x="1227" y="2104"/>
                    <a:pt x="2196" y="2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Pentagon 45">
            <a:extLst>
              <a:ext uri="{FF2B5EF4-FFF2-40B4-BE49-F238E27FC236}">
                <a16:creationId xmlns:a16="http://schemas.microsoft.com/office/drawing/2014/main" id="{D9FD1D59-D817-4164-ABF7-F58E0F8D376D}"/>
              </a:ext>
            </a:extLst>
          </p:cNvPr>
          <p:cNvSpPr/>
          <p:nvPr/>
        </p:nvSpPr>
        <p:spPr>
          <a:xfrm rot="7348349">
            <a:off x="910652" y="1723275"/>
            <a:ext cx="806143" cy="767755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312B-F811-4E05-AA23-9B13BF1D570E}"/>
              </a:ext>
            </a:extLst>
          </p:cNvPr>
          <p:cNvSpPr txBox="1"/>
          <p:nvPr/>
        </p:nvSpPr>
        <p:spPr>
          <a:xfrm>
            <a:off x="1916254" y="1728938"/>
            <a:ext cx="48503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legáltalánosabb, szinte mindig és mindenhol használt tulajdonságok összefoglalása, használhatóságukkal, normál és rövidített alakjaikkal, mint </a:t>
            </a:r>
            <a:r>
              <a:rPr lang="hu-HU" sz="900" dirty="0" err="1"/>
              <a:t>pl</a:t>
            </a:r>
            <a:r>
              <a:rPr lang="hu-HU" sz="900" dirty="0"/>
              <a:t>: háttér, szegély, méret, szöveg, </a:t>
            </a:r>
            <a:r>
              <a:rPr lang="hu-HU" sz="900" dirty="0" err="1"/>
              <a:t>pseudok</a:t>
            </a:r>
            <a:r>
              <a:rPr lang="hu-HU" sz="900" dirty="0"/>
              <a:t> (ál-tulajdonságok).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8225F-0582-4550-8940-7C389419831A}"/>
              </a:ext>
            </a:extLst>
          </p:cNvPr>
          <p:cNvSpPr txBox="1"/>
          <p:nvPr/>
        </p:nvSpPr>
        <p:spPr>
          <a:xfrm>
            <a:off x="1108675" y="2657985"/>
            <a:ext cx="89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Tulajdonság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55285-207F-4E94-966F-15569ABAD943}"/>
              </a:ext>
            </a:extLst>
          </p:cNvPr>
          <p:cNvSpPr txBox="1"/>
          <p:nvPr/>
        </p:nvSpPr>
        <p:spPr>
          <a:xfrm>
            <a:off x="1139584" y="2964310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</a:t>
            </a:r>
            <a:r>
              <a:rPr lang="hu-HU" sz="900" dirty="0" err="1"/>
              <a:t>hover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00DAD-9DF7-4829-BB97-09960F9F4B42}"/>
              </a:ext>
            </a:extLst>
          </p:cNvPr>
          <p:cNvSpPr txBox="1"/>
          <p:nvPr/>
        </p:nvSpPr>
        <p:spPr>
          <a:xfrm>
            <a:off x="1139584" y="326159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</a:t>
            </a:r>
            <a:r>
              <a:rPr lang="hu-HU" sz="900" dirty="0" err="1"/>
              <a:t>focus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D1F1-DE71-445F-81C6-008C1A763F31}"/>
              </a:ext>
            </a:extLst>
          </p:cNvPr>
          <p:cNvSpPr txBox="1"/>
          <p:nvPr/>
        </p:nvSpPr>
        <p:spPr>
          <a:xfrm>
            <a:off x="3156522" y="2657985"/>
            <a:ext cx="390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b="1" dirty="0"/>
              <a:t>Ismertetés</a:t>
            </a:r>
            <a:endParaRPr lang="en-US" sz="9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A955F-AA40-429B-B2E5-C062C83FF606}"/>
              </a:ext>
            </a:extLst>
          </p:cNvPr>
          <p:cNvSpPr txBox="1"/>
          <p:nvPr/>
        </p:nvSpPr>
        <p:spPr>
          <a:xfrm>
            <a:off x="3187430" y="2964310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 err="1"/>
              <a:t>Hoverezhető</a:t>
            </a:r>
            <a:r>
              <a:rPr lang="hu-HU" sz="900" dirty="0"/>
              <a:t> elem (</a:t>
            </a:r>
            <a:r>
              <a:rPr lang="hu-HU" sz="900" dirty="0" err="1"/>
              <a:t>pl</a:t>
            </a:r>
            <a:r>
              <a:rPr lang="hu-HU" sz="900" dirty="0"/>
              <a:t> link) egérkurzor fölé húzásával </a:t>
            </a:r>
            <a:r>
              <a:rPr lang="hu-HU" sz="900" dirty="0" err="1"/>
              <a:t>triggerelt</a:t>
            </a:r>
            <a:r>
              <a:rPr lang="hu-HU" sz="900" dirty="0"/>
              <a:t> állapotát módosítja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CB1B-2E57-46F6-8309-BBEDB96F2BF6}"/>
              </a:ext>
            </a:extLst>
          </p:cNvPr>
          <p:cNvSpPr txBox="1"/>
          <p:nvPr/>
        </p:nvSpPr>
        <p:spPr>
          <a:xfrm>
            <a:off x="3187430" y="3261599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Fókuszban lévő (</a:t>
            </a:r>
            <a:r>
              <a:rPr lang="hu-HU" sz="900" dirty="0" err="1"/>
              <a:t>pl</a:t>
            </a:r>
            <a:r>
              <a:rPr lang="hu-HU" sz="900" dirty="0"/>
              <a:t> mobilon linkre nyom a </a:t>
            </a:r>
            <a:r>
              <a:rPr lang="hu-HU" sz="900" dirty="0" err="1"/>
              <a:t>user</a:t>
            </a:r>
            <a:r>
              <a:rPr lang="hu-HU" sz="900" dirty="0"/>
              <a:t>) állapotot módosítja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41525-2419-429D-97BD-A76397F66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Tulajdonságok</a:t>
            </a:r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E497185-4CDE-4F96-841B-1F202809A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Létfontosságú referencialista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" name="Group 59">
            <a:extLst>
              <a:ext uri="{FF2B5EF4-FFF2-40B4-BE49-F238E27FC236}">
                <a16:creationId xmlns:a16="http://schemas.microsoft.com/office/drawing/2014/main" id="{C3C3725E-9D67-41D2-8D96-30A95C073254}"/>
              </a:ext>
            </a:extLst>
          </p:cNvPr>
          <p:cNvGrpSpPr/>
          <p:nvPr/>
        </p:nvGrpSpPr>
        <p:grpSpPr>
          <a:xfrm>
            <a:off x="1127603" y="1844533"/>
            <a:ext cx="276781" cy="450093"/>
            <a:chOff x="3021013" y="392113"/>
            <a:chExt cx="169863" cy="276225"/>
          </a:xfrm>
        </p:grpSpPr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6E0E9D61-A3FC-4105-BF9E-11637788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392113"/>
              <a:ext cx="169863" cy="214313"/>
            </a:xfrm>
            <a:custGeom>
              <a:avLst/>
              <a:gdLst>
                <a:gd name="T0" fmla="*/ 35 w 155"/>
                <a:gd name="T1" fmla="*/ 192 h 192"/>
                <a:gd name="T2" fmla="*/ 119 w 155"/>
                <a:gd name="T3" fmla="*/ 180 h 192"/>
                <a:gd name="T4" fmla="*/ 155 w 155"/>
                <a:gd name="T5" fmla="*/ 77 h 192"/>
                <a:gd name="T6" fmla="*/ 77 w 155"/>
                <a:gd name="T7" fmla="*/ 0 h 192"/>
                <a:gd name="T8" fmla="*/ 0 w 155"/>
                <a:gd name="T9" fmla="*/ 77 h 192"/>
                <a:gd name="T10" fmla="*/ 35 w 155"/>
                <a:gd name="T11" fmla="*/ 179 h 192"/>
                <a:gd name="T12" fmla="*/ 35 w 155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92">
                  <a:moveTo>
                    <a:pt x="35" y="192"/>
                  </a:moveTo>
                  <a:cubicBezTo>
                    <a:pt x="119" y="180"/>
                    <a:pt x="119" y="180"/>
                    <a:pt x="119" y="180"/>
                  </a:cubicBezTo>
                  <a:cubicBezTo>
                    <a:pt x="119" y="154"/>
                    <a:pt x="155" y="122"/>
                    <a:pt x="155" y="77"/>
                  </a:cubicBezTo>
                  <a:cubicBezTo>
                    <a:pt x="155" y="35"/>
                    <a:pt x="120" y="0"/>
                    <a:pt x="77" y="0"/>
                  </a:cubicBezTo>
                  <a:cubicBezTo>
                    <a:pt x="34" y="0"/>
                    <a:pt x="0" y="35"/>
                    <a:pt x="0" y="77"/>
                  </a:cubicBezTo>
                  <a:cubicBezTo>
                    <a:pt x="0" y="121"/>
                    <a:pt x="35" y="153"/>
                    <a:pt x="35" y="179"/>
                  </a:cubicBezTo>
                  <a:lnTo>
                    <a:pt x="35" y="192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BFE86A4-F2E3-4276-95BE-2A1F16BA5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12775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D2406B42-DFBB-4012-BD86-4B6DBEF36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463" y="630238"/>
              <a:ext cx="84138" cy="12700"/>
            </a:xfrm>
            <a:prstGeom prst="line">
              <a:avLst/>
            </a:pr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E1E0C98-DEDE-4326-83EF-B0C4C085F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655638"/>
              <a:ext cx="61913" cy="12700"/>
            </a:xfrm>
            <a:custGeom>
              <a:avLst/>
              <a:gdLst>
                <a:gd name="T0" fmla="*/ 57 w 57"/>
                <a:gd name="T1" fmla="*/ 0 h 12"/>
                <a:gd name="T2" fmla="*/ 28 w 57"/>
                <a:gd name="T3" fmla="*/ 12 h 12"/>
                <a:gd name="T4" fmla="*/ 0 w 5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2">
                  <a:moveTo>
                    <a:pt x="57" y="0"/>
                  </a:moveTo>
                  <a:cubicBezTo>
                    <a:pt x="57" y="7"/>
                    <a:pt x="44" y="12"/>
                    <a:pt x="28" y="12"/>
                  </a:cubicBezTo>
                  <a:cubicBezTo>
                    <a:pt x="12" y="12"/>
                    <a:pt x="0" y="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038E9E35-591D-4B40-838B-FFCD7132A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3" y="500063"/>
              <a:ext cx="55563" cy="74613"/>
            </a:xfrm>
            <a:custGeom>
              <a:avLst/>
              <a:gdLst>
                <a:gd name="T0" fmla="*/ 15 w 50"/>
                <a:gd name="T1" fmla="*/ 67 h 67"/>
                <a:gd name="T2" fmla="*/ 0 w 50"/>
                <a:gd name="T3" fmla="*/ 0 h 67"/>
                <a:gd name="T4" fmla="*/ 13 w 50"/>
                <a:gd name="T5" fmla="*/ 12 h 67"/>
                <a:gd name="T6" fmla="*/ 25 w 50"/>
                <a:gd name="T7" fmla="*/ 0 h 67"/>
                <a:gd name="T8" fmla="*/ 37 w 50"/>
                <a:gd name="T9" fmla="*/ 12 h 67"/>
                <a:gd name="T10" fmla="*/ 50 w 50"/>
                <a:gd name="T11" fmla="*/ 0 h 67"/>
                <a:gd name="T12" fmla="*/ 39 w 50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7">
                  <a:moveTo>
                    <a:pt x="15" y="67"/>
                  </a:moveTo>
                  <a:cubicBezTo>
                    <a:pt x="15" y="18"/>
                    <a:pt x="0" y="0"/>
                    <a:pt x="0" y="0"/>
                  </a:cubicBezTo>
                  <a:cubicBezTo>
                    <a:pt x="0" y="7"/>
                    <a:pt x="6" y="12"/>
                    <a:pt x="13" y="12"/>
                  </a:cubicBezTo>
                  <a:cubicBezTo>
                    <a:pt x="20" y="12"/>
                    <a:pt x="25" y="7"/>
                    <a:pt x="25" y="0"/>
                  </a:cubicBezTo>
                  <a:cubicBezTo>
                    <a:pt x="25" y="7"/>
                    <a:pt x="31" y="12"/>
                    <a:pt x="37" y="12"/>
                  </a:cubicBezTo>
                  <a:cubicBezTo>
                    <a:pt x="44" y="12"/>
                    <a:pt x="50" y="7"/>
                    <a:pt x="50" y="0"/>
                  </a:cubicBezTo>
                  <a:cubicBezTo>
                    <a:pt x="50" y="0"/>
                    <a:pt x="39" y="27"/>
                    <a:pt x="39" y="67"/>
                  </a:cubicBezTo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3" name="TextBox 11">
            <a:extLst>
              <a:ext uri="{FF2B5EF4-FFF2-40B4-BE49-F238E27FC236}">
                <a16:creationId xmlns:a16="http://schemas.microsoft.com/office/drawing/2014/main" id="{155DD65A-07CC-4DD8-BE87-71793453B478}"/>
              </a:ext>
            </a:extLst>
          </p:cNvPr>
          <p:cNvSpPr txBox="1"/>
          <p:nvPr/>
        </p:nvSpPr>
        <p:spPr>
          <a:xfrm>
            <a:off x="1139582" y="357415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</a:t>
            </a:r>
            <a:r>
              <a:rPr lang="hu-HU" sz="900" dirty="0" err="1"/>
              <a:t>visited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6735ACF-38C2-4A5C-B884-4D7CEA9BAD41}"/>
              </a:ext>
            </a:extLst>
          </p:cNvPr>
          <p:cNvSpPr txBox="1"/>
          <p:nvPr/>
        </p:nvSpPr>
        <p:spPr>
          <a:xfrm>
            <a:off x="3187428" y="3574159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Már megtekintett link állapotát módosítja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8F36A9F-C201-4D30-BF6E-55B54919F43B}"/>
              </a:ext>
            </a:extLst>
          </p:cNvPr>
          <p:cNvSpPr/>
          <p:nvPr/>
        </p:nvSpPr>
        <p:spPr>
          <a:xfrm>
            <a:off x="773460" y="3855747"/>
            <a:ext cx="7712166" cy="298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61293441-B362-4543-ACD6-49D6745DCDB3}"/>
              </a:ext>
            </a:extLst>
          </p:cNvPr>
          <p:cNvSpPr txBox="1"/>
          <p:nvPr/>
        </p:nvSpPr>
        <p:spPr>
          <a:xfrm>
            <a:off x="1139181" y="3846087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</a:t>
            </a:r>
            <a:r>
              <a:rPr lang="hu-HU" sz="900" dirty="0" err="1"/>
              <a:t>active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A6288E1C-AAA1-42B9-AF20-7C32D4522F8E}"/>
              </a:ext>
            </a:extLst>
          </p:cNvPr>
          <p:cNvSpPr txBox="1"/>
          <p:nvPr/>
        </p:nvSpPr>
        <p:spPr>
          <a:xfrm>
            <a:off x="3187027" y="3846087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Aktivált elem állapotát módosítja (általában kerüljük, de fontos megemlíteni mégis)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F246CEE1-FBBB-4EF8-9DBA-19055D3864BE}"/>
              </a:ext>
            </a:extLst>
          </p:cNvPr>
          <p:cNvSpPr txBox="1"/>
          <p:nvPr/>
        </p:nvSpPr>
        <p:spPr>
          <a:xfrm>
            <a:off x="1112644" y="4146159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::</a:t>
            </a:r>
            <a:r>
              <a:rPr lang="hu-HU" sz="900" dirty="0" err="1"/>
              <a:t>before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E90EF2E5-129A-4755-B16E-05FDE7C2242D}"/>
              </a:ext>
            </a:extLst>
          </p:cNvPr>
          <p:cNvSpPr txBox="1"/>
          <p:nvPr/>
        </p:nvSpPr>
        <p:spPr>
          <a:xfrm>
            <a:off x="3160490" y="4146159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előtt egy ál-elemet generál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46C8C829-2767-4ED1-A62A-609E1A2D3149}"/>
              </a:ext>
            </a:extLst>
          </p:cNvPr>
          <p:cNvSpPr/>
          <p:nvPr/>
        </p:nvSpPr>
        <p:spPr>
          <a:xfrm>
            <a:off x="773460" y="4423158"/>
            <a:ext cx="7712166" cy="303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9EE16C20-4CEB-448D-B22C-E1965431D2C7}"/>
              </a:ext>
            </a:extLst>
          </p:cNvPr>
          <p:cNvSpPr txBox="1"/>
          <p:nvPr/>
        </p:nvSpPr>
        <p:spPr>
          <a:xfrm>
            <a:off x="1114014" y="4413498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::</a:t>
            </a:r>
            <a:r>
              <a:rPr lang="hu-HU" sz="900" dirty="0" err="1"/>
              <a:t>after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A88A8E4-C5EA-421E-8EB6-AA45EAF12B10}"/>
              </a:ext>
            </a:extLst>
          </p:cNvPr>
          <p:cNvSpPr txBox="1"/>
          <p:nvPr/>
        </p:nvSpPr>
        <p:spPr>
          <a:xfrm>
            <a:off x="3161860" y="4413498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Elem után egy ál-elemet generál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C395D71E-C3C4-4BCA-9755-192C4269AAF4}"/>
              </a:ext>
            </a:extLst>
          </p:cNvPr>
          <p:cNvSpPr txBox="1"/>
          <p:nvPr/>
        </p:nvSpPr>
        <p:spPr>
          <a:xfrm>
            <a:off x="1108676" y="4700156"/>
            <a:ext cx="20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::</a:t>
            </a:r>
            <a:r>
              <a:rPr lang="hu-HU" sz="900" dirty="0" err="1"/>
              <a:t>first-letter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A1687D-6CEE-4CF2-9B21-E79EC00AD899}"/>
              </a:ext>
            </a:extLst>
          </p:cNvPr>
          <p:cNvSpPr txBox="1"/>
          <p:nvPr/>
        </p:nvSpPr>
        <p:spPr>
          <a:xfrm>
            <a:off x="3156522" y="4700156"/>
            <a:ext cx="481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Szöveges elem első betűjének stilizálására használjuk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2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6" grpId="0" animBg="1"/>
      <p:bldP spid="6" grpId="0"/>
      <p:bldP spid="8" grpId="0"/>
      <p:bldP spid="12" grpId="0"/>
      <p:bldP spid="13" grpId="0"/>
      <p:bldP spid="14" grpId="0"/>
      <p:bldP spid="18" grpId="0"/>
      <p:bldP spid="19" grpId="0"/>
      <p:bldP spid="7" grpId="0" build="p"/>
      <p:bldP spid="32" grpId="0" build="p"/>
      <p:bldP spid="33" grpId="0"/>
      <p:bldP spid="34" grpId="0"/>
      <p:bldP spid="36" grpId="0" animBg="1"/>
      <p:bldP spid="37" grpId="0"/>
      <p:bldP spid="38" grpId="0"/>
      <p:bldP spid="40" grpId="0"/>
      <p:bldP spid="41" grpId="0"/>
      <p:bldP spid="43" grpId="0" animBg="1"/>
      <p:bldP spid="44" grpId="0"/>
      <p:bldP spid="45" grpId="0"/>
      <p:bldP spid="55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676294D-CE04-477D-9323-E8D4FE129B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0" y="6350"/>
            <a:ext cx="9144000" cy="3429000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161271-5AF4-491A-A9A6-5EA68EEE0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80" y="-1042421"/>
            <a:ext cx="10780368" cy="449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1D0AF8-E161-4683-9D5E-FFBC135BD015}"/>
              </a:ext>
            </a:extLst>
          </p:cNvPr>
          <p:cNvSpPr/>
          <p:nvPr/>
        </p:nvSpPr>
        <p:spPr>
          <a:xfrm>
            <a:off x="-5085" y="-52"/>
            <a:ext cx="9144000" cy="344477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BBF55-0016-47D3-93C5-D3AE17CC68CD}"/>
              </a:ext>
            </a:extLst>
          </p:cNvPr>
          <p:cNvSpPr/>
          <p:nvPr/>
        </p:nvSpPr>
        <p:spPr>
          <a:xfrm>
            <a:off x="1329490" y="1843332"/>
            <a:ext cx="6485021" cy="46692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2E9EC-AF8A-4750-B89D-9D09C7525559}"/>
              </a:ext>
            </a:extLst>
          </p:cNvPr>
          <p:cNvSpPr txBox="1"/>
          <p:nvPr/>
        </p:nvSpPr>
        <p:spPr>
          <a:xfrm>
            <a:off x="1656728" y="2498382"/>
            <a:ext cx="296618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Akármikor létrehozunk egy HTML elemet, lényegében egy dobozt hozunk vele létre, ami körül öleli őt láthatatlanul. Ez a virtuális doboz különböző CSS által manipulálható rétegekből áll, mint például egy hagyma. Ezáltal egymáshoz rendezhetjük, igazíthatjuk őket és módosíthatjuk azok viselkedését, kinézetét.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7D936-AFE2-4651-98B2-FD90CBEF4A0F}"/>
              </a:ext>
            </a:extLst>
          </p:cNvPr>
          <p:cNvSpPr txBox="1"/>
          <p:nvPr/>
        </p:nvSpPr>
        <p:spPr>
          <a:xfrm>
            <a:off x="1656730" y="2222902"/>
            <a:ext cx="29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3"/>
                </a:solidFill>
                <a:latin typeface="+mj-lt"/>
              </a:rPr>
              <a:t>Mi az a </a:t>
            </a:r>
            <a:r>
              <a:rPr lang="hu-HU" sz="1200" b="1" dirty="0" err="1">
                <a:solidFill>
                  <a:schemeClr val="accent3"/>
                </a:solidFill>
                <a:latin typeface="+mj-lt"/>
              </a:rPr>
              <a:t>Box</a:t>
            </a:r>
            <a:r>
              <a:rPr lang="hu-HU" sz="12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hu-HU" sz="1200" b="1" dirty="0" err="1">
                <a:solidFill>
                  <a:schemeClr val="accent3"/>
                </a:solidFill>
                <a:latin typeface="+mj-lt"/>
              </a:rPr>
              <a:t>Model</a:t>
            </a:r>
            <a:r>
              <a:rPr lang="hu-HU" sz="1200" b="1" dirty="0">
                <a:solidFill>
                  <a:schemeClr val="accent3"/>
                </a:solidFill>
                <a:latin typeface="+mj-lt"/>
              </a:rPr>
              <a:t>?</a:t>
            </a:r>
            <a:endParaRPr lang="en-US" sz="1200" b="1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FD144-995C-43C8-A282-CA27C5E0F45A}"/>
              </a:ext>
            </a:extLst>
          </p:cNvPr>
          <p:cNvSpPr txBox="1"/>
          <p:nvPr/>
        </p:nvSpPr>
        <p:spPr>
          <a:xfrm>
            <a:off x="1640557" y="4273669"/>
            <a:ext cx="2966187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hu-HU" sz="900" dirty="0"/>
              <a:t> az elemünk teljes tartalmi szélessége. </a:t>
            </a:r>
            <a:r>
              <a:rPr lang="hu-HU" sz="900" dirty="0" err="1"/>
              <a:t>Blok</a:t>
            </a:r>
            <a:r>
              <a:rPr lang="hu-HU" sz="900" dirty="0"/>
              <a:t> szintű elemek esetében ez 100% alapból, </a:t>
            </a:r>
            <a:r>
              <a:rPr lang="hu-HU" sz="900" dirty="0" err="1"/>
              <a:t>inline</a:t>
            </a:r>
            <a:r>
              <a:rPr lang="hu-HU" sz="900" dirty="0"/>
              <a:t> </a:t>
            </a:r>
            <a:r>
              <a:rPr lang="hu-HU" sz="900" dirty="0" err="1"/>
              <a:t>elemeknál</a:t>
            </a:r>
            <a:r>
              <a:rPr lang="hu-HU" sz="900" dirty="0"/>
              <a:t> amennyi szükséges a tartalom kitöltéséhez.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</a:rPr>
              <a:t>Height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hu-HU" sz="900" dirty="0"/>
              <a:t> magasság, melynek szabályai ugyanazok, mint a szélességnek.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</a:rPr>
              <a:t>Border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hu-HU" sz="900" dirty="0"/>
              <a:t> az elemünk szegélye, mely alapból nem látható.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3F2-EEE0-4280-B1FD-1EAEC7A24DAC}"/>
              </a:ext>
            </a:extLst>
          </p:cNvPr>
          <p:cNvSpPr txBox="1"/>
          <p:nvPr/>
        </p:nvSpPr>
        <p:spPr>
          <a:xfrm>
            <a:off x="1640559" y="3998188"/>
            <a:ext cx="296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4"/>
                </a:solidFill>
                <a:latin typeface="+mj-lt"/>
              </a:rPr>
              <a:t>Mikből áll akkor?</a:t>
            </a:r>
            <a:endParaRPr lang="en-US" sz="1200" b="1" dirty="0">
              <a:solidFill>
                <a:schemeClr val="accent4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28EA5-BEEB-487F-90F7-80496614F3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b="1" dirty="0"/>
              <a:t>BOX </a:t>
            </a:r>
            <a:r>
              <a:rPr lang="hu-HU" b="1" dirty="0" err="1"/>
              <a:t>Model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8179B-5ADB-4E07-945A-E146D6DD4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Várj, ez még nem minden?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8D0B3-F5DD-49F3-B824-2B08594180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04" y="2217370"/>
            <a:ext cx="2571749" cy="1914849"/>
          </a:xfr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FEF1ECE-92E8-498F-97C6-B95B7621AEC6}"/>
              </a:ext>
            </a:extLst>
          </p:cNvPr>
          <p:cNvGrpSpPr/>
          <p:nvPr/>
        </p:nvGrpSpPr>
        <p:grpSpPr>
          <a:xfrm>
            <a:off x="2848774" y="5304750"/>
            <a:ext cx="3494468" cy="3481758"/>
            <a:chOff x="8548688" y="965201"/>
            <a:chExt cx="3054350" cy="3043238"/>
          </a:xfrm>
          <a:solidFill>
            <a:schemeClr val="bg1">
              <a:lumMod val="85000"/>
            </a:schemeClr>
          </a:solidFill>
        </p:grpSpPr>
        <p:sp>
          <p:nvSpPr>
            <p:cNvPr id="176" name="Freeform 104">
              <a:extLst>
                <a:ext uri="{FF2B5EF4-FFF2-40B4-BE49-F238E27FC236}">
                  <a16:creationId xmlns:a16="http://schemas.microsoft.com/office/drawing/2014/main" id="{786B338F-AFC5-479C-AAE6-DD9441076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4838" y="3533776"/>
              <a:ext cx="171450" cy="174625"/>
            </a:xfrm>
            <a:custGeom>
              <a:avLst/>
              <a:gdLst>
                <a:gd name="T0" fmla="*/ 13 w 100"/>
                <a:gd name="T1" fmla="*/ 56 h 102"/>
                <a:gd name="T2" fmla="*/ 22 w 100"/>
                <a:gd name="T3" fmla="*/ 66 h 102"/>
                <a:gd name="T4" fmla="*/ 50 w 100"/>
                <a:gd name="T5" fmla="*/ 97 h 102"/>
                <a:gd name="T6" fmla="*/ 58 w 100"/>
                <a:gd name="T7" fmla="*/ 101 h 102"/>
                <a:gd name="T8" fmla="*/ 63 w 100"/>
                <a:gd name="T9" fmla="*/ 100 h 102"/>
                <a:gd name="T10" fmla="*/ 74 w 100"/>
                <a:gd name="T11" fmla="*/ 91 h 102"/>
                <a:gd name="T12" fmla="*/ 89 w 100"/>
                <a:gd name="T13" fmla="*/ 77 h 102"/>
                <a:gd name="T14" fmla="*/ 96 w 100"/>
                <a:gd name="T15" fmla="*/ 71 h 102"/>
                <a:gd name="T16" fmla="*/ 100 w 100"/>
                <a:gd name="T17" fmla="*/ 66 h 102"/>
                <a:gd name="T18" fmla="*/ 100 w 100"/>
                <a:gd name="T19" fmla="*/ 62 h 102"/>
                <a:gd name="T20" fmla="*/ 98 w 100"/>
                <a:gd name="T21" fmla="*/ 58 h 102"/>
                <a:gd name="T22" fmla="*/ 92 w 100"/>
                <a:gd name="T23" fmla="*/ 51 h 102"/>
                <a:gd name="T24" fmla="*/ 82 w 100"/>
                <a:gd name="T25" fmla="*/ 40 h 102"/>
                <a:gd name="T26" fmla="*/ 54 w 100"/>
                <a:gd name="T27" fmla="*/ 9 h 102"/>
                <a:gd name="T28" fmla="*/ 43 w 100"/>
                <a:gd name="T29" fmla="*/ 1 h 102"/>
                <a:gd name="T30" fmla="*/ 38 w 100"/>
                <a:gd name="T31" fmla="*/ 2 h 102"/>
                <a:gd name="T32" fmla="*/ 29 w 100"/>
                <a:gd name="T33" fmla="*/ 8 h 102"/>
                <a:gd name="T34" fmla="*/ 15 w 100"/>
                <a:gd name="T35" fmla="*/ 20 h 102"/>
                <a:gd name="T36" fmla="*/ 5 w 100"/>
                <a:gd name="T37" fmla="*/ 28 h 102"/>
                <a:gd name="T38" fmla="*/ 0 w 100"/>
                <a:gd name="T39" fmla="*/ 37 h 102"/>
                <a:gd name="T40" fmla="*/ 12 w 100"/>
                <a:gd name="T41" fmla="*/ 54 h 102"/>
                <a:gd name="T42" fmla="*/ 42 w 100"/>
                <a:gd name="T43" fmla="*/ 10 h 102"/>
                <a:gd name="T44" fmla="*/ 50 w 100"/>
                <a:gd name="T45" fmla="*/ 18 h 102"/>
                <a:gd name="T46" fmla="*/ 69 w 100"/>
                <a:gd name="T47" fmla="*/ 39 h 102"/>
                <a:gd name="T48" fmla="*/ 89 w 100"/>
                <a:gd name="T49" fmla="*/ 61 h 102"/>
                <a:gd name="T50" fmla="*/ 88 w 100"/>
                <a:gd name="T51" fmla="*/ 65 h 102"/>
                <a:gd name="T52" fmla="*/ 79 w 100"/>
                <a:gd name="T53" fmla="*/ 73 h 102"/>
                <a:gd name="T54" fmla="*/ 72 w 100"/>
                <a:gd name="T55" fmla="*/ 80 h 102"/>
                <a:gd name="T56" fmla="*/ 63 w 100"/>
                <a:gd name="T57" fmla="*/ 71 h 102"/>
                <a:gd name="T58" fmla="*/ 43 w 100"/>
                <a:gd name="T59" fmla="*/ 50 h 102"/>
                <a:gd name="T60" fmla="*/ 22 w 100"/>
                <a:gd name="T61" fmla="*/ 27 h 102"/>
                <a:gd name="T62" fmla="*/ 35 w 100"/>
                <a:gd name="T63" fmla="*/ 15 h 102"/>
                <a:gd name="T64" fmla="*/ 11 w 100"/>
                <a:gd name="T65" fmla="*/ 35 h 102"/>
                <a:gd name="T66" fmla="*/ 14 w 100"/>
                <a:gd name="T67" fmla="*/ 32 h 102"/>
                <a:gd name="T68" fmla="*/ 52 w 100"/>
                <a:gd name="T69" fmla="*/ 73 h 102"/>
                <a:gd name="T70" fmla="*/ 65 w 100"/>
                <a:gd name="T71" fmla="*/ 86 h 102"/>
                <a:gd name="T72" fmla="*/ 58 w 100"/>
                <a:gd name="T73" fmla="*/ 91 h 102"/>
                <a:gd name="T74" fmla="*/ 56 w 100"/>
                <a:gd name="T75" fmla="*/ 90 h 102"/>
                <a:gd name="T76" fmla="*/ 49 w 100"/>
                <a:gd name="T77" fmla="*/ 82 h 102"/>
                <a:gd name="T78" fmla="*/ 25 w 100"/>
                <a:gd name="T79" fmla="*/ 55 h 102"/>
                <a:gd name="T80" fmla="*/ 10 w 100"/>
                <a:gd name="T81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2">
                  <a:moveTo>
                    <a:pt x="12" y="54"/>
                  </a:moveTo>
                  <a:cubicBezTo>
                    <a:pt x="12" y="55"/>
                    <a:pt x="12" y="55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59"/>
                    <a:pt x="19" y="63"/>
                    <a:pt x="22" y="66"/>
                  </a:cubicBezTo>
                  <a:cubicBezTo>
                    <a:pt x="29" y="73"/>
                    <a:pt x="35" y="80"/>
                    <a:pt x="41" y="87"/>
                  </a:cubicBezTo>
                  <a:cubicBezTo>
                    <a:pt x="44" y="90"/>
                    <a:pt x="47" y="93"/>
                    <a:pt x="50" y="97"/>
                  </a:cubicBezTo>
                  <a:cubicBezTo>
                    <a:pt x="50" y="97"/>
                    <a:pt x="51" y="98"/>
                    <a:pt x="52" y="99"/>
                  </a:cubicBezTo>
                  <a:cubicBezTo>
                    <a:pt x="54" y="101"/>
                    <a:pt x="56" y="102"/>
                    <a:pt x="58" y="101"/>
                  </a:cubicBezTo>
                  <a:cubicBezTo>
                    <a:pt x="58" y="101"/>
                    <a:pt x="59" y="101"/>
                    <a:pt x="59" y="101"/>
                  </a:cubicBezTo>
                  <a:cubicBezTo>
                    <a:pt x="60" y="101"/>
                    <a:pt x="62" y="101"/>
                    <a:pt x="63" y="100"/>
                  </a:cubicBezTo>
                  <a:cubicBezTo>
                    <a:pt x="64" y="98"/>
                    <a:pt x="66" y="97"/>
                    <a:pt x="68" y="95"/>
                  </a:cubicBezTo>
                  <a:cubicBezTo>
                    <a:pt x="70" y="94"/>
                    <a:pt x="72" y="92"/>
                    <a:pt x="74" y="91"/>
                  </a:cubicBezTo>
                  <a:cubicBezTo>
                    <a:pt x="75" y="89"/>
                    <a:pt x="77" y="88"/>
                    <a:pt x="79" y="86"/>
                  </a:cubicBezTo>
                  <a:cubicBezTo>
                    <a:pt x="82" y="83"/>
                    <a:pt x="86" y="80"/>
                    <a:pt x="89" y="77"/>
                  </a:cubicBezTo>
                  <a:cubicBezTo>
                    <a:pt x="90" y="76"/>
                    <a:pt x="92" y="75"/>
                    <a:pt x="93" y="73"/>
                  </a:cubicBezTo>
                  <a:cubicBezTo>
                    <a:pt x="94" y="73"/>
                    <a:pt x="95" y="72"/>
                    <a:pt x="96" y="71"/>
                  </a:cubicBezTo>
                  <a:cubicBezTo>
                    <a:pt x="96" y="71"/>
                    <a:pt x="97" y="70"/>
                    <a:pt x="98" y="69"/>
                  </a:cubicBezTo>
                  <a:cubicBezTo>
                    <a:pt x="99" y="68"/>
                    <a:pt x="99" y="67"/>
                    <a:pt x="100" y="66"/>
                  </a:cubicBezTo>
                  <a:cubicBezTo>
                    <a:pt x="100" y="65"/>
                    <a:pt x="100" y="65"/>
                    <a:pt x="100" y="64"/>
                  </a:cubicBezTo>
                  <a:cubicBezTo>
                    <a:pt x="100" y="63"/>
                    <a:pt x="100" y="63"/>
                    <a:pt x="100" y="62"/>
                  </a:cubicBezTo>
                  <a:cubicBezTo>
                    <a:pt x="100" y="61"/>
                    <a:pt x="99" y="60"/>
                    <a:pt x="99" y="60"/>
                  </a:cubicBezTo>
                  <a:cubicBezTo>
                    <a:pt x="99" y="59"/>
                    <a:pt x="99" y="59"/>
                    <a:pt x="98" y="58"/>
                  </a:cubicBezTo>
                  <a:cubicBezTo>
                    <a:pt x="98" y="58"/>
                    <a:pt x="98" y="57"/>
                    <a:pt x="97" y="57"/>
                  </a:cubicBezTo>
                  <a:cubicBezTo>
                    <a:pt x="96" y="55"/>
                    <a:pt x="94" y="53"/>
                    <a:pt x="92" y="51"/>
                  </a:cubicBezTo>
                  <a:cubicBezTo>
                    <a:pt x="91" y="49"/>
                    <a:pt x="89" y="47"/>
                    <a:pt x="87" y="45"/>
                  </a:cubicBezTo>
                  <a:cubicBezTo>
                    <a:pt x="86" y="44"/>
                    <a:pt x="84" y="42"/>
                    <a:pt x="82" y="40"/>
                  </a:cubicBezTo>
                  <a:cubicBezTo>
                    <a:pt x="79" y="37"/>
                    <a:pt x="76" y="33"/>
                    <a:pt x="73" y="30"/>
                  </a:cubicBezTo>
                  <a:cubicBezTo>
                    <a:pt x="67" y="23"/>
                    <a:pt x="60" y="16"/>
                    <a:pt x="54" y="9"/>
                  </a:cubicBezTo>
                  <a:cubicBezTo>
                    <a:pt x="53" y="7"/>
                    <a:pt x="51" y="6"/>
                    <a:pt x="50" y="4"/>
                  </a:cubicBezTo>
                  <a:cubicBezTo>
                    <a:pt x="48" y="2"/>
                    <a:pt x="45" y="0"/>
                    <a:pt x="43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9" y="2"/>
                    <a:pt x="38" y="2"/>
                  </a:cubicBezTo>
                  <a:cubicBezTo>
                    <a:pt x="37" y="2"/>
                    <a:pt x="37" y="3"/>
                    <a:pt x="36" y="3"/>
                  </a:cubicBezTo>
                  <a:cubicBezTo>
                    <a:pt x="33" y="5"/>
                    <a:pt x="31" y="6"/>
                    <a:pt x="29" y="8"/>
                  </a:cubicBezTo>
                  <a:cubicBezTo>
                    <a:pt x="26" y="10"/>
                    <a:pt x="22" y="13"/>
                    <a:pt x="19" y="16"/>
                  </a:cubicBezTo>
                  <a:cubicBezTo>
                    <a:pt x="18" y="17"/>
                    <a:pt x="16" y="19"/>
                    <a:pt x="15" y="20"/>
                  </a:cubicBezTo>
                  <a:cubicBezTo>
                    <a:pt x="13" y="22"/>
                    <a:pt x="11" y="23"/>
                    <a:pt x="9" y="25"/>
                  </a:cubicBezTo>
                  <a:cubicBezTo>
                    <a:pt x="8" y="26"/>
                    <a:pt x="6" y="27"/>
                    <a:pt x="5" y="28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40"/>
                    <a:pt x="2" y="42"/>
                    <a:pt x="4" y="44"/>
                  </a:cubicBezTo>
                  <a:cubicBezTo>
                    <a:pt x="6" y="48"/>
                    <a:pt x="9" y="51"/>
                    <a:pt x="12" y="54"/>
                  </a:cubicBezTo>
                  <a:close/>
                  <a:moveTo>
                    <a:pt x="35" y="15"/>
                  </a:moveTo>
                  <a:cubicBezTo>
                    <a:pt x="38" y="13"/>
                    <a:pt x="40" y="11"/>
                    <a:pt x="42" y="10"/>
                  </a:cubicBezTo>
                  <a:cubicBezTo>
                    <a:pt x="43" y="11"/>
                    <a:pt x="44" y="12"/>
                    <a:pt x="45" y="13"/>
                  </a:cubicBezTo>
                  <a:cubicBezTo>
                    <a:pt x="47" y="15"/>
                    <a:pt x="49" y="17"/>
                    <a:pt x="50" y="18"/>
                  </a:cubicBezTo>
                  <a:cubicBezTo>
                    <a:pt x="53" y="22"/>
                    <a:pt x="57" y="25"/>
                    <a:pt x="60" y="29"/>
                  </a:cubicBezTo>
                  <a:cubicBezTo>
                    <a:pt x="63" y="32"/>
                    <a:pt x="66" y="36"/>
                    <a:pt x="69" y="39"/>
                  </a:cubicBezTo>
                  <a:cubicBezTo>
                    <a:pt x="72" y="43"/>
                    <a:pt x="76" y="46"/>
                    <a:pt x="79" y="50"/>
                  </a:cubicBezTo>
                  <a:cubicBezTo>
                    <a:pt x="82" y="54"/>
                    <a:pt x="85" y="57"/>
                    <a:pt x="89" y="61"/>
                  </a:cubicBezTo>
                  <a:cubicBezTo>
                    <a:pt x="89" y="62"/>
                    <a:pt x="90" y="63"/>
                    <a:pt x="90" y="63"/>
                  </a:cubicBezTo>
                  <a:cubicBezTo>
                    <a:pt x="90" y="64"/>
                    <a:pt x="89" y="65"/>
                    <a:pt x="88" y="65"/>
                  </a:cubicBezTo>
                  <a:cubicBezTo>
                    <a:pt x="88" y="66"/>
                    <a:pt x="87" y="67"/>
                    <a:pt x="86" y="68"/>
                  </a:cubicBezTo>
                  <a:cubicBezTo>
                    <a:pt x="84" y="69"/>
                    <a:pt x="81" y="71"/>
                    <a:pt x="79" y="73"/>
                  </a:cubicBezTo>
                  <a:cubicBezTo>
                    <a:pt x="77" y="75"/>
                    <a:pt x="75" y="77"/>
                    <a:pt x="73" y="79"/>
                  </a:cubicBezTo>
                  <a:cubicBezTo>
                    <a:pt x="73" y="79"/>
                    <a:pt x="72" y="80"/>
                    <a:pt x="72" y="80"/>
                  </a:cubicBezTo>
                  <a:cubicBezTo>
                    <a:pt x="70" y="79"/>
                    <a:pt x="69" y="77"/>
                    <a:pt x="68" y="76"/>
                  </a:cubicBezTo>
                  <a:cubicBezTo>
                    <a:pt x="66" y="74"/>
                    <a:pt x="65" y="72"/>
                    <a:pt x="63" y="71"/>
                  </a:cubicBezTo>
                  <a:cubicBezTo>
                    <a:pt x="60" y="67"/>
                    <a:pt x="56" y="63"/>
                    <a:pt x="53" y="60"/>
                  </a:cubicBezTo>
                  <a:cubicBezTo>
                    <a:pt x="50" y="56"/>
                    <a:pt x="47" y="53"/>
                    <a:pt x="43" y="50"/>
                  </a:cubicBezTo>
                  <a:cubicBezTo>
                    <a:pt x="40" y="46"/>
                    <a:pt x="37" y="43"/>
                    <a:pt x="33" y="39"/>
                  </a:cubicBezTo>
                  <a:cubicBezTo>
                    <a:pt x="30" y="35"/>
                    <a:pt x="26" y="31"/>
                    <a:pt x="22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1" y="19"/>
                    <a:pt x="33" y="17"/>
                    <a:pt x="35" y="15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1" y="35"/>
                  </a:cubicBezTo>
                  <a:cubicBezTo>
                    <a:pt x="12" y="35"/>
                    <a:pt x="12" y="34"/>
                    <a:pt x="13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21" y="39"/>
                    <a:pt x="27" y="45"/>
                    <a:pt x="33" y="52"/>
                  </a:cubicBezTo>
                  <a:cubicBezTo>
                    <a:pt x="39" y="59"/>
                    <a:pt x="46" y="66"/>
                    <a:pt x="52" y="73"/>
                  </a:cubicBezTo>
                  <a:cubicBezTo>
                    <a:pt x="55" y="75"/>
                    <a:pt x="57" y="78"/>
                    <a:pt x="59" y="80"/>
                  </a:cubicBezTo>
                  <a:cubicBezTo>
                    <a:pt x="61" y="82"/>
                    <a:pt x="63" y="84"/>
                    <a:pt x="65" y="86"/>
                  </a:cubicBezTo>
                  <a:cubicBezTo>
                    <a:pt x="64" y="87"/>
                    <a:pt x="63" y="88"/>
                    <a:pt x="62" y="88"/>
                  </a:cubicBezTo>
                  <a:cubicBezTo>
                    <a:pt x="60" y="89"/>
                    <a:pt x="59" y="90"/>
                    <a:pt x="58" y="91"/>
                  </a:cubicBezTo>
                  <a:cubicBezTo>
                    <a:pt x="58" y="91"/>
                    <a:pt x="58" y="91"/>
                    <a:pt x="58" y="92"/>
                  </a:cubicBezTo>
                  <a:cubicBezTo>
                    <a:pt x="57" y="91"/>
                    <a:pt x="57" y="91"/>
                    <a:pt x="56" y="90"/>
                  </a:cubicBezTo>
                  <a:cubicBezTo>
                    <a:pt x="55" y="89"/>
                    <a:pt x="54" y="87"/>
                    <a:pt x="53" y="86"/>
                  </a:cubicBezTo>
                  <a:cubicBezTo>
                    <a:pt x="52" y="84"/>
                    <a:pt x="51" y="83"/>
                    <a:pt x="49" y="82"/>
                  </a:cubicBezTo>
                  <a:cubicBezTo>
                    <a:pt x="48" y="80"/>
                    <a:pt x="46" y="78"/>
                    <a:pt x="44" y="76"/>
                  </a:cubicBezTo>
                  <a:cubicBezTo>
                    <a:pt x="38" y="69"/>
                    <a:pt x="31" y="62"/>
                    <a:pt x="25" y="55"/>
                  </a:cubicBezTo>
                  <a:cubicBezTo>
                    <a:pt x="21" y="50"/>
                    <a:pt x="16" y="46"/>
                    <a:pt x="13" y="41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C9C9F13A-D53A-46E2-94CB-84490E484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9925" y="1436688"/>
              <a:ext cx="285750" cy="393700"/>
            </a:xfrm>
            <a:custGeom>
              <a:avLst/>
              <a:gdLst>
                <a:gd name="T0" fmla="*/ 1 w 167"/>
                <a:gd name="T1" fmla="*/ 93 h 228"/>
                <a:gd name="T2" fmla="*/ 32 w 167"/>
                <a:gd name="T3" fmla="*/ 170 h 228"/>
                <a:gd name="T4" fmla="*/ 73 w 167"/>
                <a:gd name="T5" fmla="*/ 189 h 228"/>
                <a:gd name="T6" fmla="*/ 91 w 167"/>
                <a:gd name="T7" fmla="*/ 189 h 228"/>
                <a:gd name="T8" fmla="*/ 107 w 167"/>
                <a:gd name="T9" fmla="*/ 207 h 228"/>
                <a:gd name="T10" fmla="*/ 140 w 167"/>
                <a:gd name="T11" fmla="*/ 225 h 228"/>
                <a:gd name="T12" fmla="*/ 135 w 167"/>
                <a:gd name="T13" fmla="*/ 198 h 228"/>
                <a:gd name="T14" fmla="*/ 130 w 167"/>
                <a:gd name="T15" fmla="*/ 178 h 228"/>
                <a:gd name="T16" fmla="*/ 156 w 167"/>
                <a:gd name="T17" fmla="*/ 151 h 228"/>
                <a:gd name="T18" fmla="*/ 158 w 167"/>
                <a:gd name="T19" fmla="*/ 131 h 228"/>
                <a:gd name="T20" fmla="*/ 155 w 167"/>
                <a:gd name="T21" fmla="*/ 49 h 228"/>
                <a:gd name="T22" fmla="*/ 116 w 167"/>
                <a:gd name="T23" fmla="*/ 14 h 228"/>
                <a:gd name="T24" fmla="*/ 63 w 167"/>
                <a:gd name="T25" fmla="*/ 7 h 228"/>
                <a:gd name="T26" fmla="*/ 42 w 167"/>
                <a:gd name="T27" fmla="*/ 20 h 228"/>
                <a:gd name="T28" fmla="*/ 34 w 167"/>
                <a:gd name="T29" fmla="*/ 1 h 228"/>
                <a:gd name="T30" fmla="*/ 146 w 167"/>
                <a:gd name="T31" fmla="*/ 215 h 228"/>
                <a:gd name="T32" fmla="*/ 144 w 167"/>
                <a:gd name="T33" fmla="*/ 213 h 228"/>
                <a:gd name="T34" fmla="*/ 110 w 167"/>
                <a:gd name="T35" fmla="*/ 219 h 228"/>
                <a:gd name="T36" fmla="*/ 149 w 167"/>
                <a:gd name="T37" fmla="*/ 128 h 228"/>
                <a:gd name="T38" fmla="*/ 137 w 167"/>
                <a:gd name="T39" fmla="*/ 124 h 228"/>
                <a:gd name="T40" fmla="*/ 92 w 167"/>
                <a:gd name="T41" fmla="*/ 161 h 228"/>
                <a:gd name="T42" fmla="*/ 105 w 167"/>
                <a:gd name="T43" fmla="*/ 160 h 228"/>
                <a:gd name="T44" fmla="*/ 38 w 167"/>
                <a:gd name="T45" fmla="*/ 85 h 228"/>
                <a:gd name="T46" fmla="*/ 29 w 167"/>
                <a:gd name="T47" fmla="*/ 59 h 228"/>
                <a:gd name="T48" fmla="*/ 104 w 167"/>
                <a:gd name="T49" fmla="*/ 48 h 228"/>
                <a:gd name="T50" fmla="*/ 83 w 167"/>
                <a:gd name="T51" fmla="*/ 32 h 228"/>
                <a:gd name="T52" fmla="*/ 109 w 167"/>
                <a:gd name="T53" fmla="*/ 90 h 228"/>
                <a:gd name="T54" fmla="*/ 95 w 167"/>
                <a:gd name="T55" fmla="*/ 66 h 228"/>
                <a:gd name="T56" fmla="*/ 157 w 167"/>
                <a:gd name="T57" fmla="*/ 104 h 228"/>
                <a:gd name="T58" fmla="*/ 138 w 167"/>
                <a:gd name="T59" fmla="*/ 115 h 228"/>
                <a:gd name="T60" fmla="*/ 156 w 167"/>
                <a:gd name="T61" fmla="*/ 83 h 228"/>
                <a:gd name="T62" fmla="*/ 102 w 167"/>
                <a:gd name="T63" fmla="*/ 130 h 228"/>
                <a:gd name="T64" fmla="*/ 78 w 167"/>
                <a:gd name="T65" fmla="*/ 76 h 228"/>
                <a:gd name="T66" fmla="*/ 60 w 167"/>
                <a:gd name="T67" fmla="*/ 27 h 228"/>
                <a:gd name="T68" fmla="*/ 67 w 167"/>
                <a:gd name="T69" fmla="*/ 46 h 228"/>
                <a:gd name="T70" fmla="*/ 60 w 167"/>
                <a:gd name="T71" fmla="*/ 50 h 228"/>
                <a:gd name="T72" fmla="*/ 98 w 167"/>
                <a:gd name="T73" fmla="*/ 144 h 228"/>
                <a:gd name="T74" fmla="*/ 127 w 167"/>
                <a:gd name="T75" fmla="*/ 128 h 228"/>
                <a:gd name="T76" fmla="*/ 119 w 167"/>
                <a:gd name="T77" fmla="*/ 121 h 228"/>
                <a:gd name="T78" fmla="*/ 128 w 167"/>
                <a:gd name="T79" fmla="*/ 103 h 228"/>
                <a:gd name="T80" fmla="*/ 41 w 167"/>
                <a:gd name="T81" fmla="*/ 94 h 228"/>
                <a:gd name="T82" fmla="*/ 44 w 167"/>
                <a:gd name="T83" fmla="*/ 127 h 228"/>
                <a:gd name="T84" fmla="*/ 39 w 167"/>
                <a:gd name="T85" fmla="*/ 131 h 228"/>
                <a:gd name="T86" fmla="*/ 41 w 167"/>
                <a:gd name="T87" fmla="*/ 94 h 228"/>
                <a:gd name="T88" fmla="*/ 50 w 167"/>
                <a:gd name="T89" fmla="*/ 135 h 228"/>
                <a:gd name="T90" fmla="*/ 72 w 167"/>
                <a:gd name="T91" fmla="*/ 157 h 228"/>
                <a:gd name="T92" fmla="*/ 142 w 167"/>
                <a:gd name="T93" fmla="*/ 46 h 228"/>
                <a:gd name="T94" fmla="*/ 130 w 167"/>
                <a:gd name="T95" fmla="*/ 74 h 228"/>
                <a:gd name="T96" fmla="*/ 133 w 167"/>
                <a:gd name="T97" fmla="*/ 36 h 228"/>
                <a:gd name="T98" fmla="*/ 111 w 167"/>
                <a:gd name="T99" fmla="*/ 43 h 228"/>
                <a:gd name="T100" fmla="*/ 102 w 167"/>
                <a:gd name="T101" fmla="*/ 19 h 228"/>
                <a:gd name="T102" fmla="*/ 47 w 167"/>
                <a:gd name="T103" fmla="*/ 28 h 228"/>
                <a:gd name="T104" fmla="*/ 33 w 167"/>
                <a:gd name="T105" fmla="*/ 50 h 228"/>
                <a:gd name="T106" fmla="*/ 22 w 167"/>
                <a:gd name="T107" fmla="*/ 34 h 228"/>
                <a:gd name="T108" fmla="*/ 26 w 167"/>
                <a:gd name="T109" fmla="*/ 40 h 228"/>
                <a:gd name="T110" fmla="*/ 17 w 167"/>
                <a:gd name="T111" fmla="*/ 94 h 228"/>
                <a:gd name="T112" fmla="*/ 32 w 167"/>
                <a:gd name="T113" fmla="*/ 137 h 228"/>
                <a:gd name="T114" fmla="*/ 78 w 167"/>
                <a:gd name="T115" fmla="*/ 169 h 228"/>
                <a:gd name="T116" fmla="*/ 142 w 167"/>
                <a:gd name="T117" fmla="*/ 159 h 228"/>
                <a:gd name="T118" fmla="*/ 89 w 167"/>
                <a:gd name="T119" fmla="*/ 180 h 228"/>
                <a:gd name="T120" fmla="*/ 60 w 167"/>
                <a:gd name="T121" fmla="*/ 175 h 228"/>
                <a:gd name="T122" fmla="*/ 20 w 167"/>
                <a:gd name="T123" fmla="*/ 138 h 228"/>
                <a:gd name="T124" fmla="*/ 11 w 167"/>
                <a:gd name="T125" fmla="*/ 7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" h="228">
                  <a:moveTo>
                    <a:pt x="14" y="30"/>
                  </a:moveTo>
                  <a:cubicBezTo>
                    <a:pt x="12" y="33"/>
                    <a:pt x="11" y="35"/>
                    <a:pt x="10" y="38"/>
                  </a:cubicBezTo>
                  <a:cubicBezTo>
                    <a:pt x="8" y="42"/>
                    <a:pt x="7" y="46"/>
                    <a:pt x="6" y="51"/>
                  </a:cubicBezTo>
                  <a:cubicBezTo>
                    <a:pt x="4" y="56"/>
                    <a:pt x="3" y="60"/>
                    <a:pt x="3" y="65"/>
                  </a:cubicBezTo>
                  <a:cubicBezTo>
                    <a:pt x="2" y="67"/>
                    <a:pt x="2" y="70"/>
                    <a:pt x="2" y="73"/>
                  </a:cubicBezTo>
                  <a:cubicBezTo>
                    <a:pt x="1" y="75"/>
                    <a:pt x="1" y="77"/>
                    <a:pt x="1" y="79"/>
                  </a:cubicBezTo>
                  <a:cubicBezTo>
                    <a:pt x="0" y="84"/>
                    <a:pt x="0" y="88"/>
                    <a:pt x="1" y="93"/>
                  </a:cubicBezTo>
                  <a:cubicBezTo>
                    <a:pt x="1" y="98"/>
                    <a:pt x="2" y="103"/>
                    <a:pt x="3" y="108"/>
                  </a:cubicBezTo>
                  <a:cubicBezTo>
                    <a:pt x="4" y="113"/>
                    <a:pt x="5" y="117"/>
                    <a:pt x="6" y="122"/>
                  </a:cubicBezTo>
                  <a:cubicBezTo>
                    <a:pt x="7" y="126"/>
                    <a:pt x="8" y="130"/>
                    <a:pt x="9" y="135"/>
                  </a:cubicBezTo>
                  <a:cubicBezTo>
                    <a:pt x="11" y="139"/>
                    <a:pt x="13" y="144"/>
                    <a:pt x="15" y="148"/>
                  </a:cubicBezTo>
                  <a:cubicBezTo>
                    <a:pt x="16" y="150"/>
                    <a:pt x="17" y="152"/>
                    <a:pt x="18" y="154"/>
                  </a:cubicBezTo>
                  <a:cubicBezTo>
                    <a:pt x="20" y="156"/>
                    <a:pt x="21" y="158"/>
                    <a:pt x="22" y="160"/>
                  </a:cubicBezTo>
                  <a:cubicBezTo>
                    <a:pt x="25" y="164"/>
                    <a:pt x="29" y="167"/>
                    <a:pt x="32" y="170"/>
                  </a:cubicBezTo>
                  <a:cubicBezTo>
                    <a:pt x="34" y="172"/>
                    <a:pt x="36" y="173"/>
                    <a:pt x="38" y="175"/>
                  </a:cubicBezTo>
                  <a:cubicBezTo>
                    <a:pt x="40" y="176"/>
                    <a:pt x="42" y="177"/>
                    <a:pt x="44" y="178"/>
                  </a:cubicBezTo>
                  <a:cubicBezTo>
                    <a:pt x="46" y="179"/>
                    <a:pt x="48" y="180"/>
                    <a:pt x="50" y="181"/>
                  </a:cubicBezTo>
                  <a:cubicBezTo>
                    <a:pt x="52" y="182"/>
                    <a:pt x="53" y="183"/>
                    <a:pt x="55" y="183"/>
                  </a:cubicBezTo>
                  <a:cubicBezTo>
                    <a:pt x="59" y="185"/>
                    <a:pt x="64" y="187"/>
                    <a:pt x="69" y="188"/>
                  </a:cubicBezTo>
                  <a:cubicBezTo>
                    <a:pt x="70" y="188"/>
                    <a:pt x="71" y="188"/>
                    <a:pt x="72" y="189"/>
                  </a:cubicBezTo>
                  <a:cubicBezTo>
                    <a:pt x="72" y="189"/>
                    <a:pt x="72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9"/>
                    <a:pt x="75" y="189"/>
                    <a:pt x="75" y="189"/>
                  </a:cubicBezTo>
                  <a:cubicBezTo>
                    <a:pt x="75" y="189"/>
                    <a:pt x="76" y="189"/>
                    <a:pt x="77" y="189"/>
                  </a:cubicBezTo>
                  <a:cubicBezTo>
                    <a:pt x="79" y="189"/>
                    <a:pt x="81" y="189"/>
                    <a:pt x="83" y="189"/>
                  </a:cubicBezTo>
                  <a:cubicBezTo>
                    <a:pt x="86" y="189"/>
                    <a:pt x="89" y="189"/>
                    <a:pt x="91" y="189"/>
                  </a:cubicBezTo>
                  <a:cubicBezTo>
                    <a:pt x="94" y="188"/>
                    <a:pt x="96" y="188"/>
                    <a:pt x="98" y="187"/>
                  </a:cubicBezTo>
                  <a:cubicBezTo>
                    <a:pt x="100" y="187"/>
                    <a:pt x="103" y="186"/>
                    <a:pt x="105" y="186"/>
                  </a:cubicBezTo>
                  <a:cubicBezTo>
                    <a:pt x="107" y="185"/>
                    <a:pt x="110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9"/>
                    <a:pt x="115" y="194"/>
                    <a:pt x="116" y="199"/>
                  </a:cubicBezTo>
                  <a:cubicBezTo>
                    <a:pt x="115" y="200"/>
                    <a:pt x="113" y="201"/>
                    <a:pt x="112" y="203"/>
                  </a:cubicBezTo>
                  <a:cubicBezTo>
                    <a:pt x="110" y="204"/>
                    <a:pt x="108" y="205"/>
                    <a:pt x="107" y="207"/>
                  </a:cubicBezTo>
                  <a:cubicBezTo>
                    <a:pt x="106" y="208"/>
                    <a:pt x="104" y="209"/>
                    <a:pt x="103" y="211"/>
                  </a:cubicBezTo>
                  <a:cubicBezTo>
                    <a:pt x="101" y="213"/>
                    <a:pt x="99" y="216"/>
                    <a:pt x="99" y="219"/>
                  </a:cubicBezTo>
                  <a:cubicBezTo>
                    <a:pt x="99" y="222"/>
                    <a:pt x="101" y="225"/>
                    <a:pt x="103" y="226"/>
                  </a:cubicBezTo>
                  <a:cubicBezTo>
                    <a:pt x="105" y="227"/>
                    <a:pt x="108" y="228"/>
                    <a:pt x="110" y="228"/>
                  </a:cubicBezTo>
                  <a:cubicBezTo>
                    <a:pt x="112" y="228"/>
                    <a:pt x="114" y="228"/>
                    <a:pt x="116" y="228"/>
                  </a:cubicBezTo>
                  <a:cubicBezTo>
                    <a:pt x="120" y="228"/>
                    <a:pt x="125" y="227"/>
                    <a:pt x="129" y="226"/>
                  </a:cubicBezTo>
                  <a:cubicBezTo>
                    <a:pt x="132" y="226"/>
                    <a:pt x="136" y="226"/>
                    <a:pt x="140" y="225"/>
                  </a:cubicBezTo>
                  <a:cubicBezTo>
                    <a:pt x="142" y="225"/>
                    <a:pt x="145" y="225"/>
                    <a:pt x="147" y="224"/>
                  </a:cubicBezTo>
                  <a:cubicBezTo>
                    <a:pt x="148" y="224"/>
                    <a:pt x="150" y="223"/>
                    <a:pt x="151" y="222"/>
                  </a:cubicBezTo>
                  <a:cubicBezTo>
                    <a:pt x="152" y="222"/>
                    <a:pt x="153" y="221"/>
                    <a:pt x="154" y="220"/>
                  </a:cubicBezTo>
                  <a:cubicBezTo>
                    <a:pt x="155" y="219"/>
                    <a:pt x="155" y="217"/>
                    <a:pt x="155" y="216"/>
                  </a:cubicBezTo>
                  <a:cubicBezTo>
                    <a:pt x="155" y="211"/>
                    <a:pt x="152" y="207"/>
                    <a:pt x="149" y="205"/>
                  </a:cubicBezTo>
                  <a:cubicBezTo>
                    <a:pt x="147" y="204"/>
                    <a:pt x="146" y="203"/>
                    <a:pt x="144" y="203"/>
                  </a:cubicBezTo>
                  <a:cubicBezTo>
                    <a:pt x="141" y="201"/>
                    <a:pt x="138" y="200"/>
                    <a:pt x="135" y="198"/>
                  </a:cubicBezTo>
                  <a:cubicBezTo>
                    <a:pt x="134" y="198"/>
                    <a:pt x="133" y="198"/>
                    <a:pt x="132" y="197"/>
                  </a:cubicBezTo>
                  <a:cubicBezTo>
                    <a:pt x="131" y="197"/>
                    <a:pt x="131" y="197"/>
                    <a:pt x="131" y="197"/>
                  </a:cubicBezTo>
                  <a:cubicBezTo>
                    <a:pt x="129" y="196"/>
                    <a:pt x="129" y="196"/>
                    <a:pt x="127" y="195"/>
                  </a:cubicBezTo>
                  <a:cubicBezTo>
                    <a:pt x="127" y="195"/>
                    <a:pt x="126" y="195"/>
                    <a:pt x="126" y="195"/>
                  </a:cubicBezTo>
                  <a:cubicBezTo>
                    <a:pt x="125" y="195"/>
                    <a:pt x="125" y="195"/>
                    <a:pt x="125" y="194"/>
                  </a:cubicBezTo>
                  <a:cubicBezTo>
                    <a:pt x="124" y="190"/>
                    <a:pt x="123" y="186"/>
                    <a:pt x="121" y="181"/>
                  </a:cubicBezTo>
                  <a:cubicBezTo>
                    <a:pt x="124" y="180"/>
                    <a:pt x="127" y="179"/>
                    <a:pt x="130" y="178"/>
                  </a:cubicBezTo>
                  <a:cubicBezTo>
                    <a:pt x="132" y="177"/>
                    <a:pt x="134" y="177"/>
                    <a:pt x="137" y="176"/>
                  </a:cubicBezTo>
                  <a:cubicBezTo>
                    <a:pt x="139" y="175"/>
                    <a:pt x="141" y="174"/>
                    <a:pt x="143" y="173"/>
                  </a:cubicBezTo>
                  <a:cubicBezTo>
                    <a:pt x="145" y="172"/>
                    <a:pt x="146" y="171"/>
                    <a:pt x="148" y="170"/>
                  </a:cubicBezTo>
                  <a:cubicBezTo>
                    <a:pt x="150" y="168"/>
                    <a:pt x="152" y="167"/>
                    <a:pt x="154" y="165"/>
                  </a:cubicBezTo>
                  <a:cubicBezTo>
                    <a:pt x="157" y="163"/>
                    <a:pt x="160" y="160"/>
                    <a:pt x="162" y="158"/>
                  </a:cubicBezTo>
                  <a:cubicBezTo>
                    <a:pt x="164" y="156"/>
                    <a:pt x="164" y="153"/>
                    <a:pt x="162" y="151"/>
                  </a:cubicBezTo>
                  <a:cubicBezTo>
                    <a:pt x="160" y="149"/>
                    <a:pt x="158" y="149"/>
                    <a:pt x="156" y="151"/>
                  </a:cubicBezTo>
                  <a:cubicBezTo>
                    <a:pt x="154" y="153"/>
                    <a:pt x="153" y="154"/>
                    <a:pt x="151" y="155"/>
                  </a:cubicBezTo>
                  <a:cubicBezTo>
                    <a:pt x="150" y="155"/>
                    <a:pt x="149" y="154"/>
                    <a:pt x="149" y="153"/>
                  </a:cubicBezTo>
                  <a:cubicBezTo>
                    <a:pt x="147" y="151"/>
                    <a:pt x="146" y="150"/>
                    <a:pt x="145" y="149"/>
                  </a:cubicBezTo>
                  <a:cubicBezTo>
                    <a:pt x="145" y="148"/>
                    <a:pt x="146" y="148"/>
                    <a:pt x="146" y="147"/>
                  </a:cubicBezTo>
                  <a:cubicBezTo>
                    <a:pt x="148" y="146"/>
                    <a:pt x="150" y="144"/>
                    <a:pt x="151" y="142"/>
                  </a:cubicBezTo>
                  <a:cubicBezTo>
                    <a:pt x="153" y="140"/>
                    <a:pt x="154" y="139"/>
                    <a:pt x="155" y="137"/>
                  </a:cubicBezTo>
                  <a:cubicBezTo>
                    <a:pt x="156" y="135"/>
                    <a:pt x="157" y="133"/>
                    <a:pt x="158" y="131"/>
                  </a:cubicBezTo>
                  <a:cubicBezTo>
                    <a:pt x="161" y="126"/>
                    <a:pt x="163" y="121"/>
                    <a:pt x="164" y="116"/>
                  </a:cubicBezTo>
                  <a:cubicBezTo>
                    <a:pt x="165" y="111"/>
                    <a:pt x="166" y="106"/>
                    <a:pt x="166" y="100"/>
                  </a:cubicBezTo>
                  <a:cubicBezTo>
                    <a:pt x="167" y="95"/>
                    <a:pt x="166" y="90"/>
                    <a:pt x="166" y="86"/>
                  </a:cubicBezTo>
                  <a:cubicBezTo>
                    <a:pt x="165" y="80"/>
                    <a:pt x="164" y="75"/>
                    <a:pt x="163" y="70"/>
                  </a:cubicBezTo>
                  <a:cubicBezTo>
                    <a:pt x="162" y="67"/>
                    <a:pt x="162" y="65"/>
                    <a:pt x="161" y="63"/>
                  </a:cubicBezTo>
                  <a:cubicBezTo>
                    <a:pt x="160" y="60"/>
                    <a:pt x="159" y="57"/>
                    <a:pt x="158" y="55"/>
                  </a:cubicBezTo>
                  <a:cubicBezTo>
                    <a:pt x="157" y="53"/>
                    <a:pt x="156" y="51"/>
                    <a:pt x="155" y="49"/>
                  </a:cubicBezTo>
                  <a:cubicBezTo>
                    <a:pt x="154" y="47"/>
                    <a:pt x="153" y="45"/>
                    <a:pt x="151" y="43"/>
                  </a:cubicBezTo>
                  <a:cubicBezTo>
                    <a:pt x="150" y="40"/>
                    <a:pt x="148" y="38"/>
                    <a:pt x="146" y="36"/>
                  </a:cubicBezTo>
                  <a:cubicBezTo>
                    <a:pt x="144" y="34"/>
                    <a:pt x="143" y="32"/>
                    <a:pt x="141" y="31"/>
                  </a:cubicBezTo>
                  <a:cubicBezTo>
                    <a:pt x="139" y="29"/>
                    <a:pt x="137" y="27"/>
                    <a:pt x="136" y="26"/>
                  </a:cubicBezTo>
                  <a:cubicBezTo>
                    <a:pt x="134" y="24"/>
                    <a:pt x="131" y="22"/>
                    <a:pt x="129" y="21"/>
                  </a:cubicBezTo>
                  <a:cubicBezTo>
                    <a:pt x="127" y="19"/>
                    <a:pt x="125" y="18"/>
                    <a:pt x="123" y="17"/>
                  </a:cubicBezTo>
                  <a:cubicBezTo>
                    <a:pt x="121" y="16"/>
                    <a:pt x="119" y="14"/>
                    <a:pt x="116" y="14"/>
                  </a:cubicBezTo>
                  <a:cubicBezTo>
                    <a:pt x="112" y="12"/>
                    <a:pt x="107" y="10"/>
                    <a:pt x="103" y="9"/>
                  </a:cubicBezTo>
                  <a:cubicBezTo>
                    <a:pt x="99" y="8"/>
                    <a:pt x="94" y="7"/>
                    <a:pt x="89" y="6"/>
                  </a:cubicBezTo>
                  <a:cubicBezTo>
                    <a:pt x="87" y="6"/>
                    <a:pt x="84" y="6"/>
                    <a:pt x="82" y="6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6" y="5"/>
                    <a:pt x="75" y="6"/>
                    <a:pt x="74" y="6"/>
                  </a:cubicBezTo>
                  <a:cubicBezTo>
                    <a:pt x="71" y="6"/>
                    <a:pt x="68" y="6"/>
                    <a:pt x="66" y="6"/>
                  </a:cubicBezTo>
                  <a:cubicBezTo>
                    <a:pt x="65" y="7"/>
                    <a:pt x="64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1" y="7"/>
                    <a:pt x="61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cubicBezTo>
                    <a:pt x="56" y="9"/>
                    <a:pt x="54" y="10"/>
                    <a:pt x="52" y="12"/>
                  </a:cubicBezTo>
                  <a:cubicBezTo>
                    <a:pt x="50" y="13"/>
                    <a:pt x="47" y="15"/>
                    <a:pt x="45" y="16"/>
                  </a:cubicBezTo>
                  <a:cubicBezTo>
                    <a:pt x="44" y="17"/>
                    <a:pt x="43" y="19"/>
                    <a:pt x="42" y="20"/>
                  </a:cubicBezTo>
                  <a:cubicBezTo>
                    <a:pt x="40" y="18"/>
                    <a:pt x="38" y="16"/>
                    <a:pt x="35" y="15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6" y="12"/>
                    <a:pt x="38" y="10"/>
                    <a:pt x="41" y="8"/>
                  </a:cubicBezTo>
                  <a:cubicBezTo>
                    <a:pt x="42" y="6"/>
                    <a:pt x="42" y="3"/>
                    <a:pt x="41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2" y="3"/>
                    <a:pt x="30" y="4"/>
                    <a:pt x="29" y="6"/>
                  </a:cubicBezTo>
                  <a:cubicBezTo>
                    <a:pt x="27" y="8"/>
                    <a:pt x="25" y="10"/>
                    <a:pt x="24" y="13"/>
                  </a:cubicBezTo>
                  <a:cubicBezTo>
                    <a:pt x="21" y="16"/>
                    <a:pt x="18" y="20"/>
                    <a:pt x="16" y="24"/>
                  </a:cubicBezTo>
                  <a:cubicBezTo>
                    <a:pt x="16" y="26"/>
                    <a:pt x="15" y="28"/>
                    <a:pt x="14" y="30"/>
                  </a:cubicBezTo>
                  <a:close/>
                  <a:moveTo>
                    <a:pt x="146" y="215"/>
                  </a:move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lose/>
                  <a:moveTo>
                    <a:pt x="128" y="206"/>
                  </a:moveTo>
                  <a:cubicBezTo>
                    <a:pt x="129" y="206"/>
                    <a:pt x="130" y="206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2" y="207"/>
                    <a:pt x="134" y="208"/>
                    <a:pt x="135" y="209"/>
                  </a:cubicBezTo>
                  <a:cubicBezTo>
                    <a:pt x="137" y="209"/>
                    <a:pt x="138" y="210"/>
                    <a:pt x="140" y="211"/>
                  </a:cubicBezTo>
                  <a:cubicBezTo>
                    <a:pt x="141" y="212"/>
                    <a:pt x="143" y="212"/>
                    <a:pt x="144" y="213"/>
                  </a:cubicBezTo>
                  <a:cubicBezTo>
                    <a:pt x="145" y="214"/>
                    <a:pt x="145" y="214"/>
                    <a:pt x="145" y="215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2" y="216"/>
                    <a:pt x="140" y="216"/>
                  </a:cubicBezTo>
                  <a:cubicBezTo>
                    <a:pt x="139" y="216"/>
                    <a:pt x="137" y="216"/>
                    <a:pt x="136" y="216"/>
                  </a:cubicBezTo>
                  <a:cubicBezTo>
                    <a:pt x="134" y="216"/>
                    <a:pt x="132" y="217"/>
                    <a:pt x="130" y="217"/>
                  </a:cubicBezTo>
                  <a:cubicBezTo>
                    <a:pt x="126" y="217"/>
                    <a:pt x="122" y="218"/>
                    <a:pt x="118" y="218"/>
                  </a:cubicBezTo>
                  <a:cubicBezTo>
                    <a:pt x="115" y="219"/>
                    <a:pt x="112" y="219"/>
                    <a:pt x="110" y="219"/>
                  </a:cubicBezTo>
                  <a:cubicBezTo>
                    <a:pt x="110" y="219"/>
                    <a:pt x="10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13" y="213"/>
                    <a:pt x="118" y="209"/>
                    <a:pt x="123" y="205"/>
                  </a:cubicBezTo>
                  <a:cubicBezTo>
                    <a:pt x="124" y="205"/>
                    <a:pt x="124" y="205"/>
                    <a:pt x="125" y="204"/>
                  </a:cubicBezTo>
                  <a:cubicBezTo>
                    <a:pt x="126" y="205"/>
                    <a:pt x="127" y="205"/>
                    <a:pt x="128" y="206"/>
                  </a:cubicBezTo>
                  <a:close/>
                  <a:moveTo>
                    <a:pt x="151" y="125"/>
                  </a:moveTo>
                  <a:cubicBezTo>
                    <a:pt x="150" y="126"/>
                    <a:pt x="150" y="127"/>
                    <a:pt x="149" y="128"/>
                  </a:cubicBezTo>
                  <a:cubicBezTo>
                    <a:pt x="148" y="130"/>
                    <a:pt x="147" y="132"/>
                    <a:pt x="146" y="134"/>
                  </a:cubicBezTo>
                  <a:cubicBezTo>
                    <a:pt x="145" y="135"/>
                    <a:pt x="144" y="136"/>
                    <a:pt x="143" y="137"/>
                  </a:cubicBezTo>
                  <a:cubicBezTo>
                    <a:pt x="142" y="139"/>
                    <a:pt x="140" y="140"/>
                    <a:pt x="139" y="142"/>
                  </a:cubicBezTo>
                  <a:cubicBezTo>
                    <a:pt x="137" y="144"/>
                    <a:pt x="134" y="146"/>
                    <a:pt x="132" y="148"/>
                  </a:cubicBezTo>
                  <a:cubicBezTo>
                    <a:pt x="132" y="147"/>
                    <a:pt x="132" y="147"/>
                    <a:pt x="133" y="147"/>
                  </a:cubicBezTo>
                  <a:cubicBezTo>
                    <a:pt x="134" y="142"/>
                    <a:pt x="135" y="138"/>
                    <a:pt x="136" y="133"/>
                  </a:cubicBezTo>
                  <a:cubicBezTo>
                    <a:pt x="136" y="130"/>
                    <a:pt x="137" y="127"/>
                    <a:pt x="137" y="124"/>
                  </a:cubicBezTo>
                  <a:cubicBezTo>
                    <a:pt x="140" y="124"/>
                    <a:pt x="143" y="123"/>
                    <a:pt x="146" y="123"/>
                  </a:cubicBezTo>
                  <a:cubicBezTo>
                    <a:pt x="148" y="122"/>
                    <a:pt x="149" y="122"/>
                    <a:pt x="150" y="122"/>
                  </a:cubicBezTo>
                  <a:cubicBezTo>
                    <a:pt x="151" y="122"/>
                    <a:pt x="152" y="122"/>
                    <a:pt x="152" y="122"/>
                  </a:cubicBezTo>
                  <a:cubicBezTo>
                    <a:pt x="152" y="123"/>
                    <a:pt x="151" y="124"/>
                    <a:pt x="151" y="125"/>
                  </a:cubicBezTo>
                  <a:close/>
                  <a:moveTo>
                    <a:pt x="100" y="160"/>
                  </a:moveTo>
                  <a:cubicBezTo>
                    <a:pt x="98" y="161"/>
                    <a:pt x="97" y="161"/>
                    <a:pt x="95" y="161"/>
                  </a:cubicBezTo>
                  <a:cubicBezTo>
                    <a:pt x="94" y="161"/>
                    <a:pt x="93" y="161"/>
                    <a:pt x="92" y="161"/>
                  </a:cubicBezTo>
                  <a:cubicBezTo>
                    <a:pt x="89" y="161"/>
                    <a:pt x="87" y="161"/>
                    <a:pt x="84" y="161"/>
                  </a:cubicBezTo>
                  <a:cubicBezTo>
                    <a:pt x="83" y="161"/>
                    <a:pt x="82" y="160"/>
                    <a:pt x="81" y="160"/>
                  </a:cubicBezTo>
                  <a:cubicBezTo>
                    <a:pt x="83" y="158"/>
                    <a:pt x="86" y="155"/>
                    <a:pt x="88" y="153"/>
                  </a:cubicBezTo>
                  <a:cubicBezTo>
                    <a:pt x="89" y="152"/>
                    <a:pt x="90" y="151"/>
                    <a:pt x="91" y="150"/>
                  </a:cubicBezTo>
                  <a:cubicBezTo>
                    <a:pt x="92" y="151"/>
                    <a:pt x="93" y="152"/>
                    <a:pt x="94" y="153"/>
                  </a:cubicBezTo>
                  <a:cubicBezTo>
                    <a:pt x="96" y="154"/>
                    <a:pt x="98" y="156"/>
                    <a:pt x="100" y="157"/>
                  </a:cubicBezTo>
                  <a:cubicBezTo>
                    <a:pt x="101" y="158"/>
                    <a:pt x="103" y="159"/>
                    <a:pt x="105" y="160"/>
                  </a:cubicBezTo>
                  <a:cubicBezTo>
                    <a:pt x="103" y="160"/>
                    <a:pt x="101" y="160"/>
                    <a:pt x="100" y="160"/>
                  </a:cubicBezTo>
                  <a:close/>
                  <a:moveTo>
                    <a:pt x="46" y="56"/>
                  </a:moveTo>
                  <a:cubicBezTo>
                    <a:pt x="47" y="56"/>
                    <a:pt x="47" y="56"/>
                    <a:pt x="48" y="55"/>
                  </a:cubicBezTo>
                  <a:cubicBezTo>
                    <a:pt x="48" y="60"/>
                    <a:pt x="49" y="64"/>
                    <a:pt x="50" y="68"/>
                  </a:cubicBezTo>
                  <a:cubicBezTo>
                    <a:pt x="50" y="71"/>
                    <a:pt x="51" y="73"/>
                    <a:pt x="51" y="75"/>
                  </a:cubicBezTo>
                  <a:cubicBezTo>
                    <a:pt x="51" y="77"/>
                    <a:pt x="51" y="78"/>
                    <a:pt x="52" y="79"/>
                  </a:cubicBezTo>
                  <a:cubicBezTo>
                    <a:pt x="47" y="81"/>
                    <a:pt x="42" y="83"/>
                    <a:pt x="38" y="85"/>
                  </a:cubicBezTo>
                  <a:cubicBezTo>
                    <a:pt x="34" y="86"/>
                    <a:pt x="30" y="88"/>
                    <a:pt x="25" y="89"/>
                  </a:cubicBezTo>
                  <a:cubicBezTo>
                    <a:pt x="25" y="89"/>
                    <a:pt x="25" y="89"/>
                    <a:pt x="25" y="88"/>
                  </a:cubicBezTo>
                  <a:cubicBezTo>
                    <a:pt x="25" y="86"/>
                    <a:pt x="25" y="84"/>
                    <a:pt x="25" y="81"/>
                  </a:cubicBezTo>
                  <a:cubicBezTo>
                    <a:pt x="25" y="80"/>
                    <a:pt x="25" y="78"/>
                    <a:pt x="26" y="76"/>
                  </a:cubicBezTo>
                  <a:cubicBezTo>
                    <a:pt x="26" y="74"/>
                    <a:pt x="26" y="72"/>
                    <a:pt x="26" y="70"/>
                  </a:cubicBezTo>
                  <a:cubicBezTo>
                    <a:pt x="27" y="68"/>
                    <a:pt x="27" y="66"/>
                    <a:pt x="28" y="64"/>
                  </a:cubicBezTo>
                  <a:cubicBezTo>
                    <a:pt x="28" y="62"/>
                    <a:pt x="28" y="61"/>
                    <a:pt x="29" y="59"/>
                  </a:cubicBezTo>
                  <a:cubicBezTo>
                    <a:pt x="30" y="59"/>
                    <a:pt x="31" y="59"/>
                    <a:pt x="31" y="59"/>
                  </a:cubicBezTo>
                  <a:cubicBezTo>
                    <a:pt x="33" y="59"/>
                    <a:pt x="34" y="59"/>
                    <a:pt x="35" y="59"/>
                  </a:cubicBezTo>
                  <a:cubicBezTo>
                    <a:pt x="36" y="59"/>
                    <a:pt x="38" y="58"/>
                    <a:pt x="39" y="58"/>
                  </a:cubicBezTo>
                  <a:cubicBezTo>
                    <a:pt x="41" y="58"/>
                    <a:pt x="44" y="57"/>
                    <a:pt x="46" y="56"/>
                  </a:cubicBezTo>
                  <a:close/>
                  <a:moveTo>
                    <a:pt x="90" y="34"/>
                  </a:moveTo>
                  <a:cubicBezTo>
                    <a:pt x="92" y="36"/>
                    <a:pt x="95" y="38"/>
                    <a:pt x="97" y="41"/>
                  </a:cubicBezTo>
                  <a:cubicBezTo>
                    <a:pt x="100" y="43"/>
                    <a:pt x="102" y="46"/>
                    <a:pt x="104" y="48"/>
                  </a:cubicBezTo>
                  <a:cubicBezTo>
                    <a:pt x="102" y="50"/>
                    <a:pt x="99" y="52"/>
                    <a:pt x="97" y="54"/>
                  </a:cubicBezTo>
                  <a:cubicBezTo>
                    <a:pt x="93" y="57"/>
                    <a:pt x="88" y="59"/>
                    <a:pt x="84" y="62"/>
                  </a:cubicBezTo>
                  <a:cubicBezTo>
                    <a:pt x="84" y="62"/>
                    <a:pt x="83" y="62"/>
                    <a:pt x="83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0" y="55"/>
                    <a:pt x="79" y="50"/>
                    <a:pt x="77" y="46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8" y="38"/>
                    <a:pt x="81" y="35"/>
                    <a:pt x="83" y="32"/>
                  </a:cubicBezTo>
                  <a:cubicBezTo>
                    <a:pt x="84" y="31"/>
                    <a:pt x="84" y="31"/>
                    <a:pt x="84" y="30"/>
                  </a:cubicBezTo>
                  <a:cubicBezTo>
                    <a:pt x="86" y="31"/>
                    <a:pt x="88" y="33"/>
                    <a:pt x="90" y="34"/>
                  </a:cubicBezTo>
                  <a:close/>
                  <a:moveTo>
                    <a:pt x="114" y="63"/>
                  </a:moveTo>
                  <a:cubicBezTo>
                    <a:pt x="117" y="68"/>
                    <a:pt x="119" y="73"/>
                    <a:pt x="121" y="78"/>
                  </a:cubicBezTo>
                  <a:cubicBezTo>
                    <a:pt x="122" y="80"/>
                    <a:pt x="123" y="82"/>
                    <a:pt x="124" y="84"/>
                  </a:cubicBezTo>
                  <a:cubicBezTo>
                    <a:pt x="121" y="85"/>
                    <a:pt x="118" y="86"/>
                    <a:pt x="115" y="88"/>
                  </a:cubicBezTo>
                  <a:cubicBezTo>
                    <a:pt x="113" y="88"/>
                    <a:pt x="111" y="89"/>
                    <a:pt x="109" y="90"/>
                  </a:cubicBezTo>
                  <a:cubicBezTo>
                    <a:pt x="107" y="91"/>
                    <a:pt x="104" y="92"/>
                    <a:pt x="102" y="94"/>
                  </a:cubicBezTo>
                  <a:cubicBezTo>
                    <a:pt x="100" y="94"/>
                    <a:pt x="98" y="95"/>
                    <a:pt x="97" y="96"/>
                  </a:cubicBezTo>
                  <a:cubicBezTo>
                    <a:pt x="97" y="96"/>
                    <a:pt x="97" y="96"/>
                    <a:pt x="96" y="95"/>
                  </a:cubicBezTo>
                  <a:cubicBezTo>
                    <a:pt x="95" y="91"/>
                    <a:pt x="93" y="87"/>
                    <a:pt x="92" y="83"/>
                  </a:cubicBezTo>
                  <a:cubicBezTo>
                    <a:pt x="90" y="80"/>
                    <a:pt x="88" y="76"/>
                    <a:pt x="87" y="73"/>
                  </a:cubicBezTo>
                  <a:cubicBezTo>
                    <a:pt x="87" y="72"/>
                    <a:pt x="87" y="72"/>
                    <a:pt x="86" y="71"/>
                  </a:cubicBezTo>
                  <a:cubicBezTo>
                    <a:pt x="89" y="70"/>
                    <a:pt x="92" y="68"/>
                    <a:pt x="95" y="66"/>
                  </a:cubicBezTo>
                  <a:cubicBezTo>
                    <a:pt x="99" y="64"/>
                    <a:pt x="103" y="61"/>
                    <a:pt x="107" y="58"/>
                  </a:cubicBezTo>
                  <a:cubicBezTo>
                    <a:pt x="108" y="57"/>
                    <a:pt x="109" y="57"/>
                    <a:pt x="110" y="56"/>
                  </a:cubicBezTo>
                  <a:cubicBezTo>
                    <a:pt x="111" y="58"/>
                    <a:pt x="113" y="61"/>
                    <a:pt x="114" y="63"/>
                  </a:cubicBezTo>
                  <a:close/>
                  <a:moveTo>
                    <a:pt x="156" y="84"/>
                  </a:moveTo>
                  <a:cubicBezTo>
                    <a:pt x="157" y="87"/>
                    <a:pt x="157" y="91"/>
                    <a:pt x="157" y="95"/>
                  </a:cubicBezTo>
                  <a:cubicBezTo>
                    <a:pt x="157" y="97"/>
                    <a:pt x="157" y="99"/>
                    <a:pt x="157" y="101"/>
                  </a:cubicBezTo>
                  <a:cubicBezTo>
                    <a:pt x="157" y="102"/>
                    <a:pt x="157" y="103"/>
                    <a:pt x="157" y="104"/>
                  </a:cubicBezTo>
                  <a:cubicBezTo>
                    <a:pt x="157" y="105"/>
                    <a:pt x="157" y="106"/>
                    <a:pt x="156" y="107"/>
                  </a:cubicBezTo>
                  <a:cubicBezTo>
                    <a:pt x="156" y="108"/>
                    <a:pt x="156" y="109"/>
                    <a:pt x="156" y="111"/>
                  </a:cubicBezTo>
                  <a:cubicBezTo>
                    <a:pt x="155" y="111"/>
                    <a:pt x="155" y="112"/>
                    <a:pt x="155" y="113"/>
                  </a:cubicBezTo>
                  <a:cubicBezTo>
                    <a:pt x="155" y="113"/>
                    <a:pt x="155" y="112"/>
                    <a:pt x="155" y="112"/>
                  </a:cubicBezTo>
                  <a:cubicBezTo>
                    <a:pt x="153" y="112"/>
                    <a:pt x="151" y="113"/>
                    <a:pt x="150" y="113"/>
                  </a:cubicBezTo>
                  <a:cubicBezTo>
                    <a:pt x="148" y="113"/>
                    <a:pt x="145" y="113"/>
                    <a:pt x="143" y="114"/>
                  </a:cubicBezTo>
                  <a:cubicBezTo>
                    <a:pt x="141" y="114"/>
                    <a:pt x="139" y="114"/>
                    <a:pt x="138" y="115"/>
                  </a:cubicBezTo>
                  <a:cubicBezTo>
                    <a:pt x="138" y="111"/>
                    <a:pt x="138" y="108"/>
                    <a:pt x="137" y="104"/>
                  </a:cubicBezTo>
                  <a:cubicBezTo>
                    <a:pt x="137" y="101"/>
                    <a:pt x="136" y="99"/>
                    <a:pt x="136" y="96"/>
                  </a:cubicBezTo>
                  <a:cubicBezTo>
                    <a:pt x="135" y="94"/>
                    <a:pt x="135" y="92"/>
                    <a:pt x="135" y="90"/>
                  </a:cubicBezTo>
                  <a:cubicBezTo>
                    <a:pt x="136" y="89"/>
                    <a:pt x="138" y="89"/>
                    <a:pt x="140" y="88"/>
                  </a:cubicBezTo>
                  <a:cubicBezTo>
                    <a:pt x="143" y="87"/>
                    <a:pt x="147" y="86"/>
                    <a:pt x="150" y="85"/>
                  </a:cubicBezTo>
                  <a:cubicBezTo>
                    <a:pt x="151" y="84"/>
                    <a:pt x="153" y="84"/>
                    <a:pt x="154" y="83"/>
                  </a:cubicBezTo>
                  <a:cubicBezTo>
                    <a:pt x="155" y="83"/>
                    <a:pt x="155" y="83"/>
                    <a:pt x="156" y="83"/>
                  </a:cubicBezTo>
                  <a:cubicBezTo>
                    <a:pt x="156" y="83"/>
                    <a:pt x="156" y="83"/>
                    <a:pt x="156" y="84"/>
                  </a:cubicBezTo>
                  <a:close/>
                  <a:moveTo>
                    <a:pt x="90" y="137"/>
                  </a:moveTo>
                  <a:cubicBezTo>
                    <a:pt x="88" y="135"/>
                    <a:pt x="86" y="133"/>
                    <a:pt x="84" y="131"/>
                  </a:cubicBezTo>
                  <a:cubicBezTo>
                    <a:pt x="81" y="127"/>
                    <a:pt x="78" y="122"/>
                    <a:pt x="76" y="118"/>
                  </a:cubicBezTo>
                  <a:cubicBezTo>
                    <a:pt x="81" y="115"/>
                    <a:pt x="87" y="112"/>
                    <a:pt x="92" y="109"/>
                  </a:cubicBezTo>
                  <a:cubicBezTo>
                    <a:pt x="93" y="112"/>
                    <a:pt x="95" y="115"/>
                    <a:pt x="96" y="118"/>
                  </a:cubicBezTo>
                  <a:cubicBezTo>
                    <a:pt x="98" y="122"/>
                    <a:pt x="100" y="126"/>
                    <a:pt x="102" y="130"/>
                  </a:cubicBezTo>
                  <a:cubicBezTo>
                    <a:pt x="98" y="133"/>
                    <a:pt x="94" y="135"/>
                    <a:pt x="91" y="138"/>
                  </a:cubicBezTo>
                  <a:cubicBezTo>
                    <a:pt x="90" y="138"/>
                    <a:pt x="90" y="137"/>
                    <a:pt x="90" y="137"/>
                  </a:cubicBezTo>
                  <a:close/>
                  <a:moveTo>
                    <a:pt x="69" y="104"/>
                  </a:moveTo>
                  <a:cubicBezTo>
                    <a:pt x="68" y="101"/>
                    <a:pt x="67" y="98"/>
                    <a:pt x="66" y="94"/>
                  </a:cubicBezTo>
                  <a:cubicBezTo>
                    <a:pt x="65" y="91"/>
                    <a:pt x="64" y="87"/>
                    <a:pt x="63" y="84"/>
                  </a:cubicBezTo>
                  <a:cubicBezTo>
                    <a:pt x="65" y="83"/>
                    <a:pt x="66" y="82"/>
                    <a:pt x="68" y="81"/>
                  </a:cubicBezTo>
                  <a:cubicBezTo>
                    <a:pt x="72" y="80"/>
                    <a:pt x="75" y="78"/>
                    <a:pt x="78" y="76"/>
                  </a:cubicBezTo>
                  <a:cubicBezTo>
                    <a:pt x="79" y="78"/>
                    <a:pt x="80" y="80"/>
                    <a:pt x="81" y="82"/>
                  </a:cubicBezTo>
                  <a:cubicBezTo>
                    <a:pt x="82" y="85"/>
                    <a:pt x="83" y="88"/>
                    <a:pt x="85" y="91"/>
                  </a:cubicBezTo>
                  <a:cubicBezTo>
                    <a:pt x="86" y="94"/>
                    <a:pt x="87" y="97"/>
                    <a:pt x="88" y="100"/>
                  </a:cubicBezTo>
                  <a:cubicBezTo>
                    <a:pt x="84" y="102"/>
                    <a:pt x="80" y="105"/>
                    <a:pt x="76" y="107"/>
                  </a:cubicBezTo>
                  <a:cubicBezTo>
                    <a:pt x="74" y="108"/>
                    <a:pt x="73" y="108"/>
                    <a:pt x="72" y="109"/>
                  </a:cubicBezTo>
                  <a:cubicBezTo>
                    <a:pt x="71" y="108"/>
                    <a:pt x="70" y="106"/>
                    <a:pt x="69" y="104"/>
                  </a:cubicBezTo>
                  <a:close/>
                  <a:moveTo>
                    <a:pt x="60" y="27"/>
                  </a:moveTo>
                  <a:cubicBezTo>
                    <a:pt x="61" y="30"/>
                    <a:pt x="62" y="34"/>
                    <a:pt x="64" y="37"/>
                  </a:cubicBezTo>
                  <a:cubicBezTo>
                    <a:pt x="62" y="38"/>
                    <a:pt x="60" y="40"/>
                    <a:pt x="58" y="41"/>
                  </a:cubicBezTo>
                  <a:cubicBezTo>
                    <a:pt x="58" y="39"/>
                    <a:pt x="58" y="37"/>
                    <a:pt x="58" y="34"/>
                  </a:cubicBezTo>
                  <a:cubicBezTo>
                    <a:pt x="59" y="32"/>
                    <a:pt x="59" y="29"/>
                    <a:pt x="60" y="27"/>
                  </a:cubicBezTo>
                  <a:close/>
                  <a:moveTo>
                    <a:pt x="60" y="50"/>
                  </a:moveTo>
                  <a:cubicBezTo>
                    <a:pt x="63" y="49"/>
                    <a:pt x="65" y="48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9"/>
                    <a:pt x="69" y="51"/>
                    <a:pt x="70" y="53"/>
                  </a:cubicBezTo>
                  <a:cubicBezTo>
                    <a:pt x="71" y="58"/>
                    <a:pt x="73" y="63"/>
                    <a:pt x="75" y="67"/>
                  </a:cubicBezTo>
                  <a:cubicBezTo>
                    <a:pt x="70" y="70"/>
                    <a:pt x="65" y="72"/>
                    <a:pt x="60" y="75"/>
                  </a:cubicBezTo>
                  <a:cubicBezTo>
                    <a:pt x="60" y="74"/>
                    <a:pt x="60" y="73"/>
                    <a:pt x="60" y="71"/>
                  </a:cubicBezTo>
                  <a:cubicBezTo>
                    <a:pt x="59" y="68"/>
                    <a:pt x="58" y="64"/>
                    <a:pt x="58" y="60"/>
                  </a:cubicBezTo>
                  <a:cubicBezTo>
                    <a:pt x="58" y="57"/>
                    <a:pt x="58" y="54"/>
                    <a:pt x="58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106" y="139"/>
                  </a:moveTo>
                  <a:cubicBezTo>
                    <a:pt x="107" y="141"/>
                    <a:pt x="108" y="143"/>
                    <a:pt x="109" y="145"/>
                  </a:cubicBezTo>
                  <a:cubicBezTo>
                    <a:pt x="110" y="148"/>
                    <a:pt x="112" y="151"/>
                    <a:pt x="113" y="153"/>
                  </a:cubicBezTo>
                  <a:cubicBezTo>
                    <a:pt x="112" y="153"/>
                    <a:pt x="110" y="152"/>
                    <a:pt x="109" y="151"/>
                  </a:cubicBezTo>
                  <a:cubicBezTo>
                    <a:pt x="108" y="151"/>
                    <a:pt x="106" y="150"/>
                    <a:pt x="104" y="149"/>
                  </a:cubicBezTo>
                  <a:cubicBezTo>
                    <a:pt x="103" y="148"/>
                    <a:pt x="101" y="146"/>
                    <a:pt x="99" y="145"/>
                  </a:cubicBezTo>
                  <a:cubicBezTo>
                    <a:pt x="99" y="145"/>
                    <a:pt x="98" y="145"/>
                    <a:pt x="98" y="144"/>
                  </a:cubicBezTo>
                  <a:cubicBezTo>
                    <a:pt x="101" y="142"/>
                    <a:pt x="103" y="140"/>
                    <a:pt x="106" y="139"/>
                  </a:cubicBezTo>
                  <a:close/>
                  <a:moveTo>
                    <a:pt x="127" y="130"/>
                  </a:moveTo>
                  <a:cubicBezTo>
                    <a:pt x="126" y="134"/>
                    <a:pt x="126" y="138"/>
                    <a:pt x="124" y="142"/>
                  </a:cubicBezTo>
                  <a:cubicBezTo>
                    <a:pt x="123" y="145"/>
                    <a:pt x="122" y="147"/>
                    <a:pt x="121" y="149"/>
                  </a:cubicBezTo>
                  <a:cubicBezTo>
                    <a:pt x="119" y="144"/>
                    <a:pt x="117" y="139"/>
                    <a:pt x="114" y="134"/>
                  </a:cubicBezTo>
                  <a:cubicBezTo>
                    <a:pt x="118" y="132"/>
                    <a:pt x="122" y="130"/>
                    <a:pt x="126" y="128"/>
                  </a:cubicBezTo>
                  <a:cubicBezTo>
                    <a:pt x="126" y="128"/>
                    <a:pt x="127" y="128"/>
                    <a:pt x="127" y="128"/>
                  </a:cubicBezTo>
                  <a:cubicBezTo>
                    <a:pt x="127" y="128"/>
                    <a:pt x="127" y="129"/>
                    <a:pt x="127" y="130"/>
                  </a:cubicBezTo>
                  <a:close/>
                  <a:moveTo>
                    <a:pt x="128" y="103"/>
                  </a:moveTo>
                  <a:cubicBezTo>
                    <a:pt x="128" y="105"/>
                    <a:pt x="128" y="107"/>
                    <a:pt x="128" y="109"/>
                  </a:cubicBezTo>
                  <a:cubicBezTo>
                    <a:pt x="128" y="112"/>
                    <a:pt x="128" y="114"/>
                    <a:pt x="128" y="117"/>
                  </a:cubicBezTo>
                  <a:cubicBezTo>
                    <a:pt x="128" y="117"/>
                    <a:pt x="128" y="117"/>
                    <a:pt x="128" y="118"/>
                  </a:cubicBezTo>
                  <a:cubicBezTo>
                    <a:pt x="126" y="118"/>
                    <a:pt x="125" y="119"/>
                    <a:pt x="123" y="119"/>
                  </a:cubicBezTo>
                  <a:cubicBezTo>
                    <a:pt x="122" y="120"/>
                    <a:pt x="120" y="120"/>
                    <a:pt x="119" y="121"/>
                  </a:cubicBezTo>
                  <a:cubicBezTo>
                    <a:pt x="118" y="122"/>
                    <a:pt x="116" y="122"/>
                    <a:pt x="115" y="123"/>
                  </a:cubicBezTo>
                  <a:cubicBezTo>
                    <a:pt x="113" y="124"/>
                    <a:pt x="112" y="125"/>
                    <a:pt x="110" y="126"/>
                  </a:cubicBezTo>
                  <a:cubicBezTo>
                    <a:pt x="108" y="122"/>
                    <a:pt x="107" y="119"/>
                    <a:pt x="105" y="116"/>
                  </a:cubicBezTo>
                  <a:cubicBezTo>
                    <a:pt x="104" y="112"/>
                    <a:pt x="102" y="108"/>
                    <a:pt x="100" y="105"/>
                  </a:cubicBezTo>
                  <a:cubicBezTo>
                    <a:pt x="107" y="101"/>
                    <a:pt x="114" y="98"/>
                    <a:pt x="121" y="95"/>
                  </a:cubicBezTo>
                  <a:cubicBezTo>
                    <a:pt x="123" y="94"/>
                    <a:pt x="124" y="94"/>
                    <a:pt x="126" y="93"/>
                  </a:cubicBezTo>
                  <a:cubicBezTo>
                    <a:pt x="126" y="97"/>
                    <a:pt x="127" y="100"/>
                    <a:pt x="128" y="103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1"/>
                    <a:pt x="71" y="31"/>
                  </a:cubicBezTo>
                  <a:cubicBezTo>
                    <a:pt x="70" y="28"/>
                    <a:pt x="69" y="25"/>
                    <a:pt x="68" y="21"/>
                  </a:cubicBezTo>
                  <a:cubicBezTo>
                    <a:pt x="68" y="22"/>
                    <a:pt x="69" y="22"/>
                    <a:pt x="70" y="22"/>
                  </a:cubicBezTo>
                  <a:cubicBezTo>
                    <a:pt x="72" y="23"/>
                    <a:pt x="74" y="24"/>
                    <a:pt x="76" y="25"/>
                  </a:cubicBezTo>
                  <a:cubicBezTo>
                    <a:pt x="75" y="27"/>
                    <a:pt x="74" y="28"/>
                    <a:pt x="72" y="30"/>
                  </a:cubicBezTo>
                  <a:close/>
                  <a:moveTo>
                    <a:pt x="41" y="94"/>
                  </a:moveTo>
                  <a:cubicBezTo>
                    <a:pt x="45" y="92"/>
                    <a:pt x="50" y="90"/>
                    <a:pt x="54" y="88"/>
                  </a:cubicBezTo>
                  <a:cubicBezTo>
                    <a:pt x="55" y="90"/>
                    <a:pt x="55" y="93"/>
                    <a:pt x="56" y="96"/>
                  </a:cubicBezTo>
                  <a:cubicBezTo>
                    <a:pt x="58" y="102"/>
                    <a:pt x="61" y="108"/>
                    <a:pt x="64" y="114"/>
                  </a:cubicBezTo>
                  <a:cubicBezTo>
                    <a:pt x="59" y="117"/>
                    <a:pt x="55" y="120"/>
                    <a:pt x="50" y="123"/>
                  </a:cubicBezTo>
                  <a:cubicBezTo>
                    <a:pt x="49" y="124"/>
                    <a:pt x="48" y="124"/>
                    <a:pt x="47" y="125"/>
                  </a:cubicBezTo>
                  <a:cubicBezTo>
                    <a:pt x="47" y="126"/>
                    <a:pt x="46" y="126"/>
                    <a:pt x="45" y="127"/>
                  </a:cubicBezTo>
                  <a:cubicBezTo>
                    <a:pt x="45" y="127"/>
                    <a:pt x="45" y="127"/>
                    <a:pt x="44" y="127"/>
                  </a:cubicBezTo>
                  <a:cubicBezTo>
                    <a:pt x="44" y="128"/>
                    <a:pt x="43" y="128"/>
                    <a:pt x="43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8" y="130"/>
                    <a:pt x="37" y="128"/>
                    <a:pt x="36" y="127"/>
                  </a:cubicBezTo>
                  <a:cubicBezTo>
                    <a:pt x="36" y="126"/>
                    <a:pt x="35" y="125"/>
                    <a:pt x="35" y="124"/>
                  </a:cubicBezTo>
                  <a:cubicBezTo>
                    <a:pt x="35" y="124"/>
                    <a:pt x="34" y="123"/>
                    <a:pt x="34" y="123"/>
                  </a:cubicBezTo>
                  <a:cubicBezTo>
                    <a:pt x="32" y="118"/>
                    <a:pt x="30" y="113"/>
                    <a:pt x="29" y="108"/>
                  </a:cubicBezTo>
                  <a:cubicBezTo>
                    <a:pt x="28" y="106"/>
                    <a:pt x="28" y="104"/>
                    <a:pt x="27" y="101"/>
                  </a:cubicBezTo>
                  <a:cubicBezTo>
                    <a:pt x="27" y="100"/>
                    <a:pt x="27" y="99"/>
                    <a:pt x="27" y="98"/>
                  </a:cubicBezTo>
                  <a:cubicBezTo>
                    <a:pt x="31" y="97"/>
                    <a:pt x="36" y="95"/>
                    <a:pt x="41" y="94"/>
                  </a:cubicBezTo>
                  <a:close/>
                  <a:moveTo>
                    <a:pt x="46" y="138"/>
                  </a:moveTo>
                  <a:cubicBezTo>
                    <a:pt x="46" y="138"/>
                    <a:pt x="46" y="138"/>
                    <a:pt x="46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6"/>
                    <a:pt x="49" y="136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4" y="132"/>
                    <a:pt x="58" y="129"/>
                    <a:pt x="61" y="126"/>
                  </a:cubicBezTo>
                  <a:cubicBezTo>
                    <a:pt x="64" y="125"/>
                    <a:pt x="66" y="124"/>
                    <a:pt x="68" y="122"/>
                  </a:cubicBezTo>
                  <a:cubicBezTo>
                    <a:pt x="70" y="126"/>
                    <a:pt x="72" y="130"/>
                    <a:pt x="75" y="133"/>
                  </a:cubicBezTo>
                  <a:cubicBezTo>
                    <a:pt x="77" y="137"/>
                    <a:pt x="80" y="141"/>
                    <a:pt x="84" y="144"/>
                  </a:cubicBezTo>
                  <a:cubicBezTo>
                    <a:pt x="79" y="148"/>
                    <a:pt x="75" y="153"/>
                    <a:pt x="72" y="157"/>
                  </a:cubicBezTo>
                  <a:cubicBezTo>
                    <a:pt x="72" y="158"/>
                    <a:pt x="71" y="158"/>
                    <a:pt x="71" y="158"/>
                  </a:cubicBezTo>
                  <a:cubicBezTo>
                    <a:pt x="69" y="158"/>
                    <a:pt x="67" y="157"/>
                    <a:pt x="65" y="156"/>
                  </a:cubicBezTo>
                  <a:cubicBezTo>
                    <a:pt x="63" y="155"/>
                    <a:pt x="60" y="153"/>
                    <a:pt x="58" y="152"/>
                  </a:cubicBezTo>
                  <a:cubicBezTo>
                    <a:pt x="55" y="149"/>
                    <a:pt x="52" y="147"/>
                    <a:pt x="50" y="145"/>
                  </a:cubicBezTo>
                  <a:cubicBezTo>
                    <a:pt x="48" y="143"/>
                    <a:pt x="46" y="141"/>
                    <a:pt x="44" y="139"/>
                  </a:cubicBezTo>
                  <a:cubicBezTo>
                    <a:pt x="45" y="139"/>
                    <a:pt x="45" y="138"/>
                    <a:pt x="46" y="138"/>
                  </a:cubicBezTo>
                  <a:close/>
                  <a:moveTo>
                    <a:pt x="142" y="46"/>
                  </a:moveTo>
                  <a:cubicBezTo>
                    <a:pt x="145" y="50"/>
                    <a:pt x="148" y="55"/>
                    <a:pt x="150" y="60"/>
                  </a:cubicBezTo>
                  <a:cubicBezTo>
                    <a:pt x="151" y="63"/>
                    <a:pt x="153" y="67"/>
                    <a:pt x="154" y="71"/>
                  </a:cubicBezTo>
                  <a:cubicBezTo>
                    <a:pt x="154" y="72"/>
                    <a:pt x="154" y="73"/>
                    <a:pt x="154" y="74"/>
                  </a:cubicBezTo>
                  <a:cubicBezTo>
                    <a:pt x="153" y="74"/>
                    <a:pt x="151" y="75"/>
                    <a:pt x="150" y="75"/>
                  </a:cubicBezTo>
                  <a:cubicBezTo>
                    <a:pt x="148" y="76"/>
                    <a:pt x="146" y="76"/>
                    <a:pt x="143" y="77"/>
                  </a:cubicBezTo>
                  <a:cubicBezTo>
                    <a:pt x="140" y="78"/>
                    <a:pt x="136" y="80"/>
                    <a:pt x="132" y="81"/>
                  </a:cubicBezTo>
                  <a:cubicBezTo>
                    <a:pt x="132" y="79"/>
                    <a:pt x="131" y="76"/>
                    <a:pt x="130" y="74"/>
                  </a:cubicBezTo>
                  <a:cubicBezTo>
                    <a:pt x="128" y="70"/>
                    <a:pt x="126" y="65"/>
                    <a:pt x="123" y="61"/>
                  </a:cubicBezTo>
                  <a:cubicBezTo>
                    <a:pt x="122" y="58"/>
                    <a:pt x="121" y="56"/>
                    <a:pt x="119" y="54"/>
                  </a:cubicBezTo>
                  <a:cubicBezTo>
                    <a:pt x="119" y="53"/>
                    <a:pt x="118" y="52"/>
                    <a:pt x="117" y="50"/>
                  </a:cubicBezTo>
                  <a:cubicBezTo>
                    <a:pt x="118" y="50"/>
                    <a:pt x="119" y="49"/>
                    <a:pt x="119" y="48"/>
                  </a:cubicBezTo>
                  <a:cubicBezTo>
                    <a:pt x="121" y="47"/>
                    <a:pt x="123" y="45"/>
                    <a:pt x="125" y="44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1" y="38"/>
                    <a:pt x="132" y="37"/>
                    <a:pt x="133" y="36"/>
                  </a:cubicBezTo>
                  <a:cubicBezTo>
                    <a:pt x="133" y="36"/>
                    <a:pt x="134" y="37"/>
                    <a:pt x="134" y="37"/>
                  </a:cubicBezTo>
                  <a:cubicBezTo>
                    <a:pt x="137" y="40"/>
                    <a:pt x="139" y="43"/>
                    <a:pt x="142" y="46"/>
                  </a:cubicBezTo>
                  <a:close/>
                  <a:moveTo>
                    <a:pt x="114" y="23"/>
                  </a:moveTo>
                  <a:cubicBezTo>
                    <a:pt x="118" y="25"/>
                    <a:pt x="122" y="27"/>
                    <a:pt x="126" y="29"/>
                  </a:cubicBezTo>
                  <a:cubicBezTo>
                    <a:pt x="125" y="30"/>
                    <a:pt x="124" y="31"/>
                    <a:pt x="123" y="32"/>
                  </a:cubicBezTo>
                  <a:cubicBezTo>
                    <a:pt x="121" y="34"/>
                    <a:pt x="120" y="35"/>
                    <a:pt x="118" y="37"/>
                  </a:cubicBezTo>
                  <a:cubicBezTo>
                    <a:pt x="116" y="39"/>
                    <a:pt x="114" y="41"/>
                    <a:pt x="111" y="43"/>
                  </a:cubicBezTo>
                  <a:cubicBezTo>
                    <a:pt x="110" y="40"/>
                    <a:pt x="108" y="38"/>
                    <a:pt x="106" y="36"/>
                  </a:cubicBezTo>
                  <a:cubicBezTo>
                    <a:pt x="104" y="34"/>
                    <a:pt x="102" y="32"/>
                    <a:pt x="101" y="31"/>
                  </a:cubicBezTo>
                  <a:cubicBezTo>
                    <a:pt x="99" y="29"/>
                    <a:pt x="97" y="27"/>
                    <a:pt x="95" y="26"/>
                  </a:cubicBezTo>
                  <a:cubicBezTo>
                    <a:pt x="93" y="25"/>
                    <a:pt x="92" y="24"/>
                    <a:pt x="90" y="23"/>
                  </a:cubicBezTo>
                  <a:cubicBezTo>
                    <a:pt x="91" y="21"/>
                    <a:pt x="92" y="20"/>
                    <a:pt x="93" y="19"/>
                  </a:cubicBezTo>
                  <a:cubicBezTo>
                    <a:pt x="93" y="18"/>
                    <a:pt x="93" y="17"/>
                    <a:pt x="93" y="16"/>
                  </a:cubicBezTo>
                  <a:cubicBezTo>
                    <a:pt x="96" y="17"/>
                    <a:pt x="99" y="18"/>
                    <a:pt x="102" y="19"/>
                  </a:cubicBezTo>
                  <a:cubicBezTo>
                    <a:pt x="106" y="20"/>
                    <a:pt x="110" y="21"/>
                    <a:pt x="114" y="23"/>
                  </a:cubicBezTo>
                  <a:close/>
                  <a:moveTo>
                    <a:pt x="79" y="15"/>
                  </a:moveTo>
                  <a:cubicBezTo>
                    <a:pt x="81" y="15"/>
                    <a:pt x="82" y="15"/>
                    <a:pt x="84" y="15"/>
                  </a:cubicBezTo>
                  <a:cubicBezTo>
                    <a:pt x="83" y="16"/>
                    <a:pt x="83" y="17"/>
                    <a:pt x="82" y="18"/>
                  </a:cubicBezTo>
                  <a:cubicBezTo>
                    <a:pt x="80" y="17"/>
                    <a:pt x="79" y="16"/>
                    <a:pt x="77" y="15"/>
                  </a:cubicBezTo>
                  <a:cubicBezTo>
                    <a:pt x="78" y="15"/>
                    <a:pt x="78" y="15"/>
                    <a:pt x="79" y="15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5"/>
                    <a:pt x="51" y="24"/>
                  </a:cubicBezTo>
                  <a:cubicBezTo>
                    <a:pt x="51" y="25"/>
                    <a:pt x="51" y="25"/>
                    <a:pt x="50" y="26"/>
                  </a:cubicBezTo>
                  <a:cubicBezTo>
                    <a:pt x="49" y="31"/>
                    <a:pt x="49" y="35"/>
                    <a:pt x="48" y="40"/>
                  </a:cubicBezTo>
                  <a:cubicBezTo>
                    <a:pt x="48" y="42"/>
                    <a:pt x="48" y="44"/>
                    <a:pt x="48" y="45"/>
                  </a:cubicBezTo>
                  <a:cubicBezTo>
                    <a:pt x="48" y="46"/>
                    <a:pt x="47" y="46"/>
                    <a:pt x="47" y="46"/>
                  </a:cubicBezTo>
                  <a:cubicBezTo>
                    <a:pt x="44" y="47"/>
                    <a:pt x="42" y="48"/>
                    <a:pt x="40" y="48"/>
                  </a:cubicBezTo>
                  <a:cubicBezTo>
                    <a:pt x="37" y="49"/>
                    <a:pt x="35" y="49"/>
                    <a:pt x="33" y="50"/>
                  </a:cubicBezTo>
                  <a:cubicBezTo>
                    <a:pt x="33" y="50"/>
                    <a:pt x="32" y="50"/>
                    <a:pt x="32" y="50"/>
                  </a:cubicBezTo>
                  <a:cubicBezTo>
                    <a:pt x="32" y="49"/>
                    <a:pt x="33" y="49"/>
                    <a:pt x="33" y="48"/>
                  </a:cubicBezTo>
                  <a:cubicBezTo>
                    <a:pt x="33" y="47"/>
                    <a:pt x="34" y="46"/>
                    <a:pt x="35" y="45"/>
                  </a:cubicBezTo>
                  <a:cubicBezTo>
                    <a:pt x="35" y="44"/>
                    <a:pt x="36" y="42"/>
                    <a:pt x="37" y="41"/>
                  </a:cubicBezTo>
                  <a:cubicBezTo>
                    <a:pt x="38" y="39"/>
                    <a:pt x="39" y="37"/>
                    <a:pt x="41" y="35"/>
                  </a:cubicBezTo>
                  <a:cubicBezTo>
                    <a:pt x="43" y="33"/>
                    <a:pt x="45" y="30"/>
                    <a:pt x="47" y="28"/>
                  </a:cubicBezTo>
                  <a:close/>
                  <a:moveTo>
                    <a:pt x="22" y="34"/>
                  </a:moveTo>
                  <a:cubicBezTo>
                    <a:pt x="23" y="32"/>
                    <a:pt x="24" y="30"/>
                    <a:pt x="25" y="27"/>
                  </a:cubicBezTo>
                  <a:cubicBezTo>
                    <a:pt x="26" y="25"/>
                    <a:pt x="28" y="23"/>
                    <a:pt x="29" y="21"/>
                  </a:cubicBezTo>
                  <a:cubicBezTo>
                    <a:pt x="30" y="22"/>
                    <a:pt x="31" y="23"/>
                    <a:pt x="33" y="24"/>
                  </a:cubicBezTo>
                  <a:cubicBezTo>
                    <a:pt x="34" y="25"/>
                    <a:pt x="35" y="26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4" y="30"/>
                    <a:pt x="32" y="32"/>
                    <a:pt x="30" y="34"/>
                  </a:cubicBezTo>
                  <a:cubicBezTo>
                    <a:pt x="29" y="36"/>
                    <a:pt x="27" y="38"/>
                    <a:pt x="26" y="40"/>
                  </a:cubicBezTo>
                  <a:cubicBezTo>
                    <a:pt x="24" y="45"/>
                    <a:pt x="22" y="50"/>
                    <a:pt x="20" y="55"/>
                  </a:cubicBezTo>
                  <a:cubicBezTo>
                    <a:pt x="20" y="57"/>
                    <a:pt x="19" y="60"/>
                    <a:pt x="18" y="63"/>
                  </a:cubicBezTo>
                  <a:cubicBezTo>
                    <a:pt x="18" y="65"/>
                    <a:pt x="17" y="68"/>
                    <a:pt x="17" y="71"/>
                  </a:cubicBezTo>
                  <a:cubicBezTo>
                    <a:pt x="17" y="73"/>
                    <a:pt x="16" y="76"/>
                    <a:pt x="16" y="78"/>
                  </a:cubicBezTo>
                  <a:cubicBezTo>
                    <a:pt x="16" y="81"/>
                    <a:pt x="16" y="83"/>
                    <a:pt x="16" y="86"/>
                  </a:cubicBezTo>
                  <a:cubicBezTo>
                    <a:pt x="16" y="87"/>
                    <a:pt x="16" y="89"/>
                    <a:pt x="16" y="90"/>
                  </a:cubicBezTo>
                  <a:cubicBezTo>
                    <a:pt x="16" y="91"/>
                    <a:pt x="16" y="93"/>
                    <a:pt x="17" y="94"/>
                  </a:cubicBezTo>
                  <a:cubicBezTo>
                    <a:pt x="17" y="97"/>
                    <a:pt x="17" y="99"/>
                    <a:pt x="18" y="102"/>
                  </a:cubicBezTo>
                  <a:cubicBezTo>
                    <a:pt x="19" y="107"/>
                    <a:pt x="20" y="112"/>
                    <a:pt x="22" y="117"/>
                  </a:cubicBezTo>
                  <a:cubicBezTo>
                    <a:pt x="23" y="119"/>
                    <a:pt x="24" y="121"/>
                    <a:pt x="24" y="123"/>
                  </a:cubicBezTo>
                  <a:cubicBezTo>
                    <a:pt x="25" y="125"/>
                    <a:pt x="26" y="126"/>
                    <a:pt x="26" y="128"/>
                  </a:cubicBezTo>
                  <a:cubicBezTo>
                    <a:pt x="27" y="129"/>
                    <a:pt x="27" y="130"/>
                    <a:pt x="28" y="132"/>
                  </a:cubicBezTo>
                  <a:cubicBezTo>
                    <a:pt x="29" y="133"/>
                    <a:pt x="29" y="134"/>
                    <a:pt x="30" y="135"/>
                  </a:cubicBezTo>
                  <a:cubicBezTo>
                    <a:pt x="30" y="135"/>
                    <a:pt x="31" y="136"/>
                    <a:pt x="32" y="137"/>
                  </a:cubicBezTo>
                  <a:cubicBezTo>
                    <a:pt x="32" y="138"/>
                    <a:pt x="33" y="139"/>
                    <a:pt x="34" y="140"/>
                  </a:cubicBezTo>
                  <a:cubicBezTo>
                    <a:pt x="35" y="141"/>
                    <a:pt x="35" y="143"/>
                    <a:pt x="36" y="144"/>
                  </a:cubicBezTo>
                  <a:cubicBezTo>
                    <a:pt x="38" y="146"/>
                    <a:pt x="40" y="148"/>
                    <a:pt x="42" y="150"/>
                  </a:cubicBezTo>
                  <a:cubicBezTo>
                    <a:pt x="44" y="152"/>
                    <a:pt x="45" y="153"/>
                    <a:pt x="47" y="155"/>
                  </a:cubicBezTo>
                  <a:cubicBezTo>
                    <a:pt x="51" y="158"/>
                    <a:pt x="55" y="162"/>
                    <a:pt x="60" y="164"/>
                  </a:cubicBezTo>
                  <a:cubicBezTo>
                    <a:pt x="63" y="166"/>
                    <a:pt x="67" y="167"/>
                    <a:pt x="71" y="168"/>
                  </a:cubicBezTo>
                  <a:cubicBezTo>
                    <a:pt x="73" y="168"/>
                    <a:pt x="76" y="169"/>
                    <a:pt x="78" y="169"/>
                  </a:cubicBezTo>
                  <a:cubicBezTo>
                    <a:pt x="83" y="170"/>
                    <a:pt x="87" y="171"/>
                    <a:pt x="92" y="170"/>
                  </a:cubicBezTo>
                  <a:cubicBezTo>
                    <a:pt x="93" y="170"/>
                    <a:pt x="94" y="170"/>
                    <a:pt x="96" y="170"/>
                  </a:cubicBezTo>
                  <a:cubicBezTo>
                    <a:pt x="97" y="170"/>
                    <a:pt x="99" y="170"/>
                    <a:pt x="100" y="170"/>
                  </a:cubicBezTo>
                  <a:cubicBezTo>
                    <a:pt x="102" y="169"/>
                    <a:pt x="105" y="169"/>
                    <a:pt x="107" y="169"/>
                  </a:cubicBezTo>
                  <a:cubicBezTo>
                    <a:pt x="115" y="167"/>
                    <a:pt x="122" y="165"/>
                    <a:pt x="128" y="161"/>
                  </a:cubicBezTo>
                  <a:cubicBezTo>
                    <a:pt x="132" y="160"/>
                    <a:pt x="135" y="157"/>
                    <a:pt x="138" y="155"/>
                  </a:cubicBezTo>
                  <a:cubicBezTo>
                    <a:pt x="139" y="156"/>
                    <a:pt x="141" y="158"/>
                    <a:pt x="142" y="159"/>
                  </a:cubicBezTo>
                  <a:cubicBezTo>
                    <a:pt x="143" y="160"/>
                    <a:pt x="143" y="161"/>
                    <a:pt x="144" y="161"/>
                  </a:cubicBezTo>
                  <a:cubicBezTo>
                    <a:pt x="142" y="162"/>
                    <a:pt x="141" y="163"/>
                    <a:pt x="139" y="164"/>
                  </a:cubicBezTo>
                  <a:cubicBezTo>
                    <a:pt x="136" y="166"/>
                    <a:pt x="133" y="167"/>
                    <a:pt x="130" y="168"/>
                  </a:cubicBezTo>
                  <a:cubicBezTo>
                    <a:pt x="127" y="170"/>
                    <a:pt x="123" y="171"/>
                    <a:pt x="120" y="172"/>
                  </a:cubicBezTo>
                  <a:cubicBezTo>
                    <a:pt x="117" y="173"/>
                    <a:pt x="113" y="174"/>
                    <a:pt x="110" y="175"/>
                  </a:cubicBezTo>
                  <a:cubicBezTo>
                    <a:pt x="106" y="176"/>
                    <a:pt x="103" y="177"/>
                    <a:pt x="99" y="177"/>
                  </a:cubicBezTo>
                  <a:cubicBezTo>
                    <a:pt x="96" y="178"/>
                    <a:pt x="92" y="179"/>
                    <a:pt x="89" y="180"/>
                  </a:cubicBezTo>
                  <a:cubicBezTo>
                    <a:pt x="85" y="180"/>
                    <a:pt x="82" y="180"/>
                    <a:pt x="78" y="180"/>
                  </a:cubicBezTo>
                  <a:cubicBezTo>
                    <a:pt x="77" y="180"/>
                    <a:pt x="77" y="179"/>
                    <a:pt x="76" y="179"/>
                  </a:cubicBezTo>
                  <a:cubicBezTo>
                    <a:pt x="75" y="179"/>
                    <a:pt x="75" y="178"/>
                    <a:pt x="75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178"/>
                    <a:pt x="74" y="179"/>
                    <a:pt x="74" y="179"/>
                  </a:cubicBezTo>
                  <a:cubicBezTo>
                    <a:pt x="72" y="178"/>
                    <a:pt x="70" y="178"/>
                    <a:pt x="67" y="177"/>
                  </a:cubicBezTo>
                  <a:cubicBezTo>
                    <a:pt x="65" y="177"/>
                    <a:pt x="62" y="176"/>
                    <a:pt x="60" y="175"/>
                  </a:cubicBezTo>
                  <a:cubicBezTo>
                    <a:pt x="59" y="175"/>
                    <a:pt x="57" y="174"/>
                    <a:pt x="56" y="173"/>
                  </a:cubicBezTo>
                  <a:cubicBezTo>
                    <a:pt x="54" y="172"/>
                    <a:pt x="51" y="171"/>
                    <a:pt x="49" y="170"/>
                  </a:cubicBezTo>
                  <a:cubicBezTo>
                    <a:pt x="46" y="169"/>
                    <a:pt x="42" y="166"/>
                    <a:pt x="39" y="164"/>
                  </a:cubicBezTo>
                  <a:cubicBezTo>
                    <a:pt x="38" y="163"/>
                    <a:pt x="36" y="161"/>
                    <a:pt x="34" y="160"/>
                  </a:cubicBezTo>
                  <a:cubicBezTo>
                    <a:pt x="33" y="158"/>
                    <a:pt x="31" y="156"/>
                    <a:pt x="30" y="154"/>
                  </a:cubicBezTo>
                  <a:cubicBezTo>
                    <a:pt x="28" y="152"/>
                    <a:pt x="26" y="149"/>
                    <a:pt x="25" y="146"/>
                  </a:cubicBezTo>
                  <a:cubicBezTo>
                    <a:pt x="23" y="143"/>
                    <a:pt x="21" y="141"/>
                    <a:pt x="20" y="138"/>
                  </a:cubicBezTo>
                  <a:cubicBezTo>
                    <a:pt x="18" y="131"/>
                    <a:pt x="16" y="124"/>
                    <a:pt x="15" y="118"/>
                  </a:cubicBezTo>
                  <a:cubicBezTo>
                    <a:pt x="14" y="114"/>
                    <a:pt x="13" y="111"/>
                    <a:pt x="12" y="107"/>
                  </a:cubicBezTo>
                  <a:cubicBezTo>
                    <a:pt x="11" y="104"/>
                    <a:pt x="11" y="101"/>
                    <a:pt x="10" y="97"/>
                  </a:cubicBezTo>
                  <a:cubicBezTo>
                    <a:pt x="10" y="95"/>
                    <a:pt x="10" y="93"/>
                    <a:pt x="10" y="91"/>
                  </a:cubicBezTo>
                  <a:cubicBezTo>
                    <a:pt x="10" y="88"/>
                    <a:pt x="10" y="86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1" y="75"/>
                    <a:pt x="11" y="72"/>
                    <a:pt x="11" y="70"/>
                  </a:cubicBezTo>
                  <a:cubicBezTo>
                    <a:pt x="12" y="65"/>
                    <a:pt x="13" y="60"/>
                    <a:pt x="14" y="55"/>
                  </a:cubicBezTo>
                  <a:cubicBezTo>
                    <a:pt x="16" y="50"/>
                    <a:pt x="17" y="45"/>
                    <a:pt x="19" y="41"/>
                  </a:cubicBezTo>
                  <a:cubicBezTo>
                    <a:pt x="20" y="38"/>
                    <a:pt x="21" y="36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8951DFF9-5783-4E08-8014-F661B85A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1450976"/>
              <a:ext cx="28575" cy="20638"/>
            </a:xfrm>
            <a:custGeom>
              <a:avLst/>
              <a:gdLst>
                <a:gd name="T0" fmla="*/ 16 w 17"/>
                <a:gd name="T1" fmla="*/ 7 h 12"/>
                <a:gd name="T2" fmla="*/ 13 w 17"/>
                <a:gd name="T3" fmla="*/ 2 h 12"/>
                <a:gd name="T4" fmla="*/ 13 w 17"/>
                <a:gd name="T5" fmla="*/ 2 h 12"/>
                <a:gd name="T6" fmla="*/ 6 w 17"/>
                <a:gd name="T7" fmla="*/ 1 h 12"/>
                <a:gd name="T8" fmla="*/ 0 w 17"/>
                <a:gd name="T9" fmla="*/ 4 h 12"/>
                <a:gd name="T10" fmla="*/ 4 w 17"/>
                <a:gd name="T11" fmla="*/ 10 h 12"/>
                <a:gd name="T12" fmla="*/ 11 w 17"/>
                <a:gd name="T13" fmla="*/ 11 h 12"/>
                <a:gd name="T14" fmla="*/ 16 w 17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6" y="7"/>
                  </a:moveTo>
                  <a:cubicBezTo>
                    <a:pt x="17" y="5"/>
                    <a:pt x="15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6" y="10"/>
                    <a:pt x="8" y="10"/>
                    <a:pt x="11" y="11"/>
                  </a:cubicBezTo>
                  <a:cubicBezTo>
                    <a:pt x="13" y="12"/>
                    <a:pt x="16" y="10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D6404D4-512C-4D2C-ADDB-417267E26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471613"/>
              <a:ext cx="30162" cy="20638"/>
            </a:xfrm>
            <a:custGeom>
              <a:avLst/>
              <a:gdLst>
                <a:gd name="T0" fmla="*/ 14 w 17"/>
                <a:gd name="T1" fmla="*/ 3 h 12"/>
                <a:gd name="T2" fmla="*/ 13 w 17"/>
                <a:gd name="T3" fmla="*/ 3 h 12"/>
                <a:gd name="T4" fmla="*/ 6 w 17"/>
                <a:gd name="T5" fmla="*/ 1 h 12"/>
                <a:gd name="T6" fmla="*/ 3 w 17"/>
                <a:gd name="T7" fmla="*/ 1 h 12"/>
                <a:gd name="T8" fmla="*/ 1 w 17"/>
                <a:gd name="T9" fmla="*/ 4 h 12"/>
                <a:gd name="T10" fmla="*/ 1 w 17"/>
                <a:gd name="T11" fmla="*/ 8 h 12"/>
                <a:gd name="T12" fmla="*/ 4 w 17"/>
                <a:gd name="T13" fmla="*/ 10 h 12"/>
                <a:gd name="T14" fmla="*/ 11 w 17"/>
                <a:gd name="T15" fmla="*/ 12 h 12"/>
                <a:gd name="T16" fmla="*/ 17 w 17"/>
                <a:gd name="T17" fmla="*/ 8 h 12"/>
                <a:gd name="T18" fmla="*/ 14 w 1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3"/>
                  </a:moveTo>
                  <a:cubicBezTo>
                    <a:pt x="14" y="3"/>
                    <a:pt x="13" y="3"/>
                    <a:pt x="13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1" y="12"/>
                  </a:cubicBezTo>
                  <a:cubicBezTo>
                    <a:pt x="14" y="12"/>
                    <a:pt x="16" y="11"/>
                    <a:pt x="17" y="8"/>
                  </a:cubicBezTo>
                  <a:cubicBezTo>
                    <a:pt x="17" y="6"/>
                    <a:pt x="16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E9F97A86-394B-4DB1-BA73-59FE5BA7C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490663"/>
              <a:ext cx="28575" cy="19050"/>
            </a:xfrm>
            <a:custGeom>
              <a:avLst/>
              <a:gdLst>
                <a:gd name="T0" fmla="*/ 17 w 17"/>
                <a:gd name="T1" fmla="*/ 7 h 11"/>
                <a:gd name="T2" fmla="*/ 14 w 17"/>
                <a:gd name="T3" fmla="*/ 1 h 11"/>
                <a:gd name="T4" fmla="*/ 13 w 17"/>
                <a:gd name="T5" fmla="*/ 1 h 11"/>
                <a:gd name="T6" fmla="*/ 6 w 17"/>
                <a:gd name="T7" fmla="*/ 0 h 11"/>
                <a:gd name="T8" fmla="*/ 5 w 17"/>
                <a:gd name="T9" fmla="*/ 0 h 11"/>
                <a:gd name="T10" fmla="*/ 2 w 17"/>
                <a:gd name="T11" fmla="*/ 1 h 11"/>
                <a:gd name="T12" fmla="*/ 0 w 17"/>
                <a:gd name="T13" fmla="*/ 4 h 11"/>
                <a:gd name="T14" fmla="*/ 1 w 17"/>
                <a:gd name="T15" fmla="*/ 7 h 11"/>
                <a:gd name="T16" fmla="*/ 4 w 17"/>
                <a:gd name="T17" fmla="*/ 9 h 11"/>
                <a:gd name="T18" fmla="*/ 11 w 17"/>
                <a:gd name="T19" fmla="*/ 10 h 11"/>
                <a:gd name="T20" fmla="*/ 17 w 17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17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8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9"/>
                    <a:pt x="9" y="10"/>
                    <a:pt x="11" y="10"/>
                  </a:cubicBezTo>
                  <a:cubicBezTo>
                    <a:pt x="14" y="11"/>
                    <a:pt x="16" y="9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0FCBC9C4-7F83-45F5-BE19-DA0B1AF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1506538"/>
              <a:ext cx="23812" cy="15875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0 w 14"/>
                <a:gd name="T5" fmla="*/ 10 h 10"/>
                <a:gd name="T6" fmla="*/ 12 w 14"/>
                <a:gd name="T7" fmla="*/ 9 h 10"/>
                <a:gd name="T8" fmla="*/ 14 w 14"/>
                <a:gd name="T9" fmla="*/ 6 h 10"/>
                <a:gd name="T10" fmla="*/ 13 w 14"/>
                <a:gd name="T11" fmla="*/ 3 h 10"/>
                <a:gd name="T12" fmla="*/ 11 w 14"/>
                <a:gd name="T13" fmla="*/ 1 h 10"/>
                <a:gd name="T14" fmla="*/ 11 w 14"/>
                <a:gd name="T15" fmla="*/ 1 h 10"/>
                <a:gd name="T16" fmla="*/ 6 w 14"/>
                <a:gd name="T17" fmla="*/ 0 h 10"/>
                <a:gd name="T18" fmla="*/ 5 w 14"/>
                <a:gd name="T19" fmla="*/ 0 h 10"/>
                <a:gd name="T20" fmla="*/ 3 w 14"/>
                <a:gd name="T21" fmla="*/ 1 h 10"/>
                <a:gd name="T22" fmla="*/ 1 w 14"/>
                <a:gd name="T23" fmla="*/ 4 h 10"/>
                <a:gd name="T24" fmla="*/ 1 w 14"/>
                <a:gd name="T25" fmla="*/ 8 h 10"/>
                <a:gd name="T26" fmla="*/ 4 w 14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9"/>
                    <a:pt x="14" y="8"/>
                    <a:pt x="14" y="6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2A65A5C2-626C-4CD7-AC45-33823F1A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5224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7 w 15"/>
                <a:gd name="T5" fmla="*/ 0 h 10"/>
                <a:gd name="T6" fmla="*/ 3 w 15"/>
                <a:gd name="T7" fmla="*/ 0 h 10"/>
                <a:gd name="T8" fmla="*/ 1 w 15"/>
                <a:gd name="T9" fmla="*/ 3 h 10"/>
                <a:gd name="T10" fmla="*/ 5 w 15"/>
                <a:gd name="T11" fmla="*/ 9 h 10"/>
                <a:gd name="T12" fmla="*/ 9 w 15"/>
                <a:gd name="T13" fmla="*/ 10 h 10"/>
                <a:gd name="T14" fmla="*/ 13 w 15"/>
                <a:gd name="T15" fmla="*/ 9 h 10"/>
                <a:gd name="T16" fmla="*/ 15 w 15"/>
                <a:gd name="T17" fmla="*/ 6 h 10"/>
                <a:gd name="T18" fmla="*/ 12 w 15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5" y="7"/>
                    <a:pt x="15" y="6"/>
                  </a:cubicBezTo>
                  <a:cubicBezTo>
                    <a:pt x="15" y="4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A2A5E470-540D-42AC-B7EA-D12D1C6A6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1490663"/>
              <a:ext cx="25400" cy="20638"/>
            </a:xfrm>
            <a:custGeom>
              <a:avLst/>
              <a:gdLst>
                <a:gd name="T0" fmla="*/ 13 w 15"/>
                <a:gd name="T1" fmla="*/ 3 h 12"/>
                <a:gd name="T2" fmla="*/ 6 w 15"/>
                <a:gd name="T3" fmla="*/ 0 h 12"/>
                <a:gd name="T4" fmla="*/ 6 w 15"/>
                <a:gd name="T5" fmla="*/ 0 h 12"/>
                <a:gd name="T6" fmla="*/ 2 w 15"/>
                <a:gd name="T7" fmla="*/ 1 h 12"/>
                <a:gd name="T8" fmla="*/ 0 w 15"/>
                <a:gd name="T9" fmla="*/ 4 h 12"/>
                <a:gd name="T10" fmla="*/ 1 w 15"/>
                <a:gd name="T11" fmla="*/ 8 h 12"/>
                <a:gd name="T12" fmla="*/ 2 w 15"/>
                <a:gd name="T13" fmla="*/ 8 h 12"/>
                <a:gd name="T14" fmla="*/ 4 w 15"/>
                <a:gd name="T15" fmla="*/ 10 h 12"/>
                <a:gd name="T16" fmla="*/ 8 w 15"/>
                <a:gd name="T17" fmla="*/ 11 h 12"/>
                <a:gd name="T18" fmla="*/ 12 w 15"/>
                <a:gd name="T19" fmla="*/ 12 h 12"/>
                <a:gd name="T20" fmla="*/ 15 w 15"/>
                <a:gd name="T21" fmla="*/ 9 h 12"/>
                <a:gd name="T22" fmla="*/ 15 w 15"/>
                <a:gd name="T23" fmla="*/ 6 h 12"/>
                <a:gd name="T24" fmla="*/ 13 w 15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3" y="3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9"/>
                    <a:pt x="3" y="9"/>
                    <a:pt x="4" y="10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2"/>
                    <a:pt x="11" y="12"/>
                    <a:pt x="12" y="12"/>
                  </a:cubicBezTo>
                  <a:cubicBezTo>
                    <a:pt x="13" y="11"/>
                    <a:pt x="14" y="10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5" y="5"/>
                    <a:pt x="14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E1179AA2-1243-4671-8A2B-A50FD590C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514476"/>
              <a:ext cx="30162" cy="22225"/>
            </a:xfrm>
            <a:custGeom>
              <a:avLst/>
              <a:gdLst>
                <a:gd name="T0" fmla="*/ 14 w 18"/>
                <a:gd name="T1" fmla="*/ 3 h 13"/>
                <a:gd name="T2" fmla="*/ 14 w 18"/>
                <a:gd name="T3" fmla="*/ 3 h 13"/>
                <a:gd name="T4" fmla="*/ 6 w 18"/>
                <a:gd name="T5" fmla="*/ 1 h 13"/>
                <a:gd name="T6" fmla="*/ 1 w 18"/>
                <a:gd name="T7" fmla="*/ 4 h 13"/>
                <a:gd name="T8" fmla="*/ 1 w 18"/>
                <a:gd name="T9" fmla="*/ 8 h 13"/>
                <a:gd name="T10" fmla="*/ 4 w 18"/>
                <a:gd name="T11" fmla="*/ 10 h 13"/>
                <a:gd name="T12" fmla="*/ 12 w 18"/>
                <a:gd name="T13" fmla="*/ 12 h 13"/>
                <a:gd name="T14" fmla="*/ 18 w 18"/>
                <a:gd name="T15" fmla="*/ 8 h 13"/>
                <a:gd name="T16" fmla="*/ 17 w 18"/>
                <a:gd name="T17" fmla="*/ 5 h 13"/>
                <a:gd name="T18" fmla="*/ 14 w 18"/>
                <a:gd name="T1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2" y="12"/>
                  </a:cubicBezTo>
                  <a:cubicBezTo>
                    <a:pt x="14" y="13"/>
                    <a:pt x="17" y="11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4"/>
                    <a:pt x="15" y="3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23BA864A-C065-449C-9DF9-B8B8A75A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5351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6 w 15"/>
                <a:gd name="T5" fmla="*/ 0 h 10"/>
                <a:gd name="T6" fmla="*/ 1 w 15"/>
                <a:gd name="T7" fmla="*/ 4 h 10"/>
                <a:gd name="T8" fmla="*/ 4 w 15"/>
                <a:gd name="T9" fmla="*/ 9 h 10"/>
                <a:gd name="T10" fmla="*/ 9 w 15"/>
                <a:gd name="T11" fmla="*/ 10 h 10"/>
                <a:gd name="T12" fmla="*/ 13 w 15"/>
                <a:gd name="T13" fmla="*/ 9 h 10"/>
                <a:gd name="T14" fmla="*/ 15 w 15"/>
                <a:gd name="T15" fmla="*/ 6 h 10"/>
                <a:gd name="T16" fmla="*/ 12 w 15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10" y="10"/>
                    <a:pt x="12" y="10"/>
                    <a:pt x="13" y="9"/>
                  </a:cubicBezTo>
                  <a:cubicBezTo>
                    <a:pt x="14" y="9"/>
                    <a:pt x="14" y="8"/>
                    <a:pt x="15" y="6"/>
                  </a:cubicBezTo>
                  <a:cubicBezTo>
                    <a:pt x="15" y="4"/>
                    <a:pt x="14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CE537F67-133A-42AE-9537-88B4DC179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00" y="1552576"/>
              <a:ext cx="31750" cy="19050"/>
            </a:xfrm>
            <a:custGeom>
              <a:avLst/>
              <a:gdLst>
                <a:gd name="T0" fmla="*/ 15 w 18"/>
                <a:gd name="T1" fmla="*/ 2 h 11"/>
                <a:gd name="T2" fmla="*/ 14 w 18"/>
                <a:gd name="T3" fmla="*/ 2 h 11"/>
                <a:gd name="T4" fmla="*/ 6 w 18"/>
                <a:gd name="T5" fmla="*/ 0 h 11"/>
                <a:gd name="T6" fmla="*/ 1 w 18"/>
                <a:gd name="T7" fmla="*/ 4 h 11"/>
                <a:gd name="T8" fmla="*/ 5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5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9" y="1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DFA40E22-CBE8-4DF0-B5E6-4FDF555B0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1566863"/>
              <a:ext cx="28575" cy="20638"/>
            </a:xfrm>
            <a:custGeom>
              <a:avLst/>
              <a:gdLst>
                <a:gd name="T0" fmla="*/ 14 w 17"/>
                <a:gd name="T1" fmla="*/ 2 h 12"/>
                <a:gd name="T2" fmla="*/ 13 w 17"/>
                <a:gd name="T3" fmla="*/ 2 h 12"/>
                <a:gd name="T4" fmla="*/ 6 w 17"/>
                <a:gd name="T5" fmla="*/ 0 h 12"/>
                <a:gd name="T6" fmla="*/ 3 w 17"/>
                <a:gd name="T7" fmla="*/ 1 h 12"/>
                <a:gd name="T8" fmla="*/ 0 w 17"/>
                <a:gd name="T9" fmla="*/ 4 h 12"/>
                <a:gd name="T10" fmla="*/ 1 w 17"/>
                <a:gd name="T11" fmla="*/ 7 h 12"/>
                <a:gd name="T12" fmla="*/ 4 w 17"/>
                <a:gd name="T13" fmla="*/ 9 h 12"/>
                <a:gd name="T14" fmla="*/ 11 w 17"/>
                <a:gd name="T15" fmla="*/ 11 h 12"/>
                <a:gd name="T16" fmla="*/ 17 w 17"/>
                <a:gd name="T17" fmla="*/ 8 h 12"/>
                <a:gd name="T18" fmla="*/ 14 w 17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4" y="12"/>
                    <a:pt x="16" y="10"/>
                    <a:pt x="17" y="8"/>
                  </a:cubicBezTo>
                  <a:cubicBezTo>
                    <a:pt x="17" y="5"/>
                    <a:pt x="16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75B3FE5C-2A56-4B76-86C4-0537B5E81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1535113"/>
              <a:ext cx="30162" cy="19050"/>
            </a:xfrm>
            <a:custGeom>
              <a:avLst/>
              <a:gdLst>
                <a:gd name="T0" fmla="*/ 13 w 17"/>
                <a:gd name="T1" fmla="*/ 2 h 11"/>
                <a:gd name="T2" fmla="*/ 13 w 17"/>
                <a:gd name="T3" fmla="*/ 2 h 11"/>
                <a:gd name="T4" fmla="*/ 6 w 17"/>
                <a:gd name="T5" fmla="*/ 1 h 11"/>
                <a:gd name="T6" fmla="*/ 3 w 17"/>
                <a:gd name="T7" fmla="*/ 1 h 11"/>
                <a:gd name="T8" fmla="*/ 1 w 17"/>
                <a:gd name="T9" fmla="*/ 4 h 11"/>
                <a:gd name="T10" fmla="*/ 5 w 17"/>
                <a:gd name="T11" fmla="*/ 10 h 11"/>
                <a:gd name="T12" fmla="*/ 11 w 17"/>
                <a:gd name="T13" fmla="*/ 11 h 11"/>
                <a:gd name="T14" fmla="*/ 16 w 17"/>
                <a:gd name="T15" fmla="*/ 7 h 11"/>
                <a:gd name="T16" fmla="*/ 13 w 17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7" y="10"/>
                    <a:pt x="9" y="10"/>
                    <a:pt x="11" y="11"/>
                  </a:cubicBezTo>
                  <a:cubicBezTo>
                    <a:pt x="13" y="11"/>
                    <a:pt x="16" y="10"/>
                    <a:pt x="16" y="7"/>
                  </a:cubicBezTo>
                  <a:cubicBezTo>
                    <a:pt x="17" y="5"/>
                    <a:pt x="15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853F797E-1C78-40C5-B839-8F2B0A108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63" y="1557338"/>
              <a:ext cx="30162" cy="19050"/>
            </a:xfrm>
            <a:custGeom>
              <a:avLst/>
              <a:gdLst>
                <a:gd name="T0" fmla="*/ 14 w 18"/>
                <a:gd name="T1" fmla="*/ 2 h 11"/>
                <a:gd name="T2" fmla="*/ 14 w 18"/>
                <a:gd name="T3" fmla="*/ 1 h 11"/>
                <a:gd name="T4" fmla="*/ 6 w 18"/>
                <a:gd name="T5" fmla="*/ 0 h 11"/>
                <a:gd name="T6" fmla="*/ 1 w 18"/>
                <a:gd name="T7" fmla="*/ 4 h 11"/>
                <a:gd name="T8" fmla="*/ 4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4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4" y="2"/>
                  </a:moveTo>
                  <a:cubicBezTo>
                    <a:pt x="14" y="2"/>
                    <a:pt x="14" y="1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10"/>
                    <a:pt x="9" y="10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EA502CEC-5CBB-47F6-A3D6-B7D15FA77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1576388"/>
              <a:ext cx="26987" cy="19050"/>
            </a:xfrm>
            <a:custGeom>
              <a:avLst/>
              <a:gdLst>
                <a:gd name="T0" fmla="*/ 12 w 16"/>
                <a:gd name="T1" fmla="*/ 2 h 11"/>
                <a:gd name="T2" fmla="*/ 12 w 16"/>
                <a:gd name="T3" fmla="*/ 2 h 11"/>
                <a:gd name="T4" fmla="*/ 6 w 16"/>
                <a:gd name="T5" fmla="*/ 0 h 11"/>
                <a:gd name="T6" fmla="*/ 0 w 16"/>
                <a:gd name="T7" fmla="*/ 4 h 11"/>
                <a:gd name="T8" fmla="*/ 4 w 16"/>
                <a:gd name="T9" fmla="*/ 9 h 11"/>
                <a:gd name="T10" fmla="*/ 10 w 16"/>
                <a:gd name="T11" fmla="*/ 11 h 11"/>
                <a:gd name="T12" fmla="*/ 15 w 16"/>
                <a:gd name="T13" fmla="*/ 7 h 11"/>
                <a:gd name="T14" fmla="*/ 12 w 16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8" y="1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9"/>
                    <a:pt x="4" y="9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2" y="11"/>
                    <a:pt x="15" y="10"/>
                    <a:pt x="15" y="7"/>
                  </a:cubicBezTo>
                  <a:cubicBezTo>
                    <a:pt x="16" y="5"/>
                    <a:pt x="14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B2D9B7E6-54F7-4BB9-BF0E-1310CBA0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593851"/>
              <a:ext cx="30162" cy="20638"/>
            </a:xfrm>
            <a:custGeom>
              <a:avLst/>
              <a:gdLst>
                <a:gd name="T0" fmla="*/ 15 w 18"/>
                <a:gd name="T1" fmla="*/ 2 h 12"/>
                <a:gd name="T2" fmla="*/ 14 w 18"/>
                <a:gd name="T3" fmla="*/ 2 h 12"/>
                <a:gd name="T4" fmla="*/ 6 w 18"/>
                <a:gd name="T5" fmla="*/ 0 h 12"/>
                <a:gd name="T6" fmla="*/ 1 w 18"/>
                <a:gd name="T7" fmla="*/ 4 h 12"/>
                <a:gd name="T8" fmla="*/ 4 w 18"/>
                <a:gd name="T9" fmla="*/ 10 h 12"/>
                <a:gd name="T10" fmla="*/ 12 w 18"/>
                <a:gd name="T11" fmla="*/ 11 h 12"/>
                <a:gd name="T12" fmla="*/ 18 w 18"/>
                <a:gd name="T13" fmla="*/ 8 h 12"/>
                <a:gd name="T14" fmla="*/ 15 w 18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2"/>
                    <a:pt x="17" y="10"/>
                    <a:pt x="18" y="8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4540D242-F9D3-46D3-807F-FAD34266F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3850" y="1612901"/>
              <a:ext cx="31750" cy="20638"/>
            </a:xfrm>
            <a:custGeom>
              <a:avLst/>
              <a:gdLst>
                <a:gd name="T0" fmla="*/ 16 w 19"/>
                <a:gd name="T1" fmla="*/ 3 h 12"/>
                <a:gd name="T2" fmla="*/ 15 w 19"/>
                <a:gd name="T3" fmla="*/ 3 h 12"/>
                <a:gd name="T4" fmla="*/ 6 w 19"/>
                <a:gd name="T5" fmla="*/ 0 h 12"/>
                <a:gd name="T6" fmla="*/ 0 w 19"/>
                <a:gd name="T7" fmla="*/ 4 h 12"/>
                <a:gd name="T8" fmla="*/ 4 w 19"/>
                <a:gd name="T9" fmla="*/ 9 h 12"/>
                <a:gd name="T10" fmla="*/ 13 w 19"/>
                <a:gd name="T11" fmla="*/ 12 h 12"/>
                <a:gd name="T12" fmla="*/ 19 w 19"/>
                <a:gd name="T13" fmla="*/ 8 h 12"/>
                <a:gd name="T14" fmla="*/ 18 w 19"/>
                <a:gd name="T15" fmla="*/ 5 h 12"/>
                <a:gd name="T16" fmla="*/ 16 w 19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7" y="10"/>
                    <a:pt x="10" y="11"/>
                    <a:pt x="13" y="12"/>
                  </a:cubicBezTo>
                  <a:cubicBezTo>
                    <a:pt x="16" y="12"/>
                    <a:pt x="18" y="11"/>
                    <a:pt x="19" y="8"/>
                  </a:cubicBezTo>
                  <a:cubicBezTo>
                    <a:pt x="19" y="7"/>
                    <a:pt x="19" y="6"/>
                    <a:pt x="18" y="5"/>
                  </a:cubicBezTo>
                  <a:cubicBezTo>
                    <a:pt x="18" y="4"/>
                    <a:pt x="17" y="3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2F51E7EF-EEEC-4F18-94CC-BE5F88C58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326F8C47-A156-4398-96CD-0DED9AF6A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813" y="1325563"/>
              <a:ext cx="430212" cy="385763"/>
            </a:xfrm>
            <a:custGeom>
              <a:avLst/>
              <a:gdLst>
                <a:gd name="T0" fmla="*/ 21 w 251"/>
                <a:gd name="T1" fmla="*/ 170 h 224"/>
                <a:gd name="T2" fmla="*/ 110 w 251"/>
                <a:gd name="T3" fmla="*/ 200 h 224"/>
                <a:gd name="T4" fmla="*/ 146 w 251"/>
                <a:gd name="T5" fmla="*/ 214 h 224"/>
                <a:gd name="T6" fmla="*/ 190 w 251"/>
                <a:gd name="T7" fmla="*/ 217 h 224"/>
                <a:gd name="T8" fmla="*/ 210 w 251"/>
                <a:gd name="T9" fmla="*/ 205 h 224"/>
                <a:gd name="T10" fmla="*/ 250 w 251"/>
                <a:gd name="T11" fmla="*/ 77 h 224"/>
                <a:gd name="T12" fmla="*/ 242 w 251"/>
                <a:gd name="T13" fmla="*/ 63 h 224"/>
                <a:gd name="T14" fmla="*/ 220 w 251"/>
                <a:gd name="T15" fmla="*/ 35 h 224"/>
                <a:gd name="T16" fmla="*/ 205 w 251"/>
                <a:gd name="T17" fmla="*/ 49 h 224"/>
                <a:gd name="T18" fmla="*/ 193 w 251"/>
                <a:gd name="T19" fmla="*/ 33 h 224"/>
                <a:gd name="T20" fmla="*/ 173 w 251"/>
                <a:gd name="T21" fmla="*/ 27 h 224"/>
                <a:gd name="T22" fmla="*/ 150 w 251"/>
                <a:gd name="T23" fmla="*/ 35 h 224"/>
                <a:gd name="T24" fmla="*/ 146 w 251"/>
                <a:gd name="T25" fmla="*/ 11 h 224"/>
                <a:gd name="T26" fmla="*/ 126 w 251"/>
                <a:gd name="T27" fmla="*/ 28 h 224"/>
                <a:gd name="T28" fmla="*/ 110 w 251"/>
                <a:gd name="T29" fmla="*/ 0 h 224"/>
                <a:gd name="T30" fmla="*/ 90 w 251"/>
                <a:gd name="T31" fmla="*/ 16 h 224"/>
                <a:gd name="T32" fmla="*/ 61 w 251"/>
                <a:gd name="T33" fmla="*/ 24 h 224"/>
                <a:gd name="T34" fmla="*/ 42 w 251"/>
                <a:gd name="T35" fmla="*/ 30 h 224"/>
                <a:gd name="T36" fmla="*/ 1 w 251"/>
                <a:gd name="T37" fmla="*/ 150 h 224"/>
                <a:gd name="T38" fmla="*/ 201 w 251"/>
                <a:gd name="T39" fmla="*/ 201 h 224"/>
                <a:gd name="T40" fmla="*/ 202 w 251"/>
                <a:gd name="T41" fmla="*/ 201 h 224"/>
                <a:gd name="T42" fmla="*/ 202 w 251"/>
                <a:gd name="T43" fmla="*/ 201 h 224"/>
                <a:gd name="T44" fmla="*/ 163 w 251"/>
                <a:gd name="T45" fmla="*/ 188 h 224"/>
                <a:gd name="T46" fmla="*/ 106 w 251"/>
                <a:gd name="T47" fmla="*/ 168 h 224"/>
                <a:gd name="T48" fmla="*/ 36 w 251"/>
                <a:gd name="T49" fmla="*/ 130 h 224"/>
                <a:gd name="T50" fmla="*/ 111 w 251"/>
                <a:gd name="T51" fmla="*/ 67 h 224"/>
                <a:gd name="T52" fmla="*/ 232 w 251"/>
                <a:gd name="T53" fmla="*/ 106 h 224"/>
                <a:gd name="T54" fmla="*/ 219 w 251"/>
                <a:gd name="T55" fmla="*/ 52 h 224"/>
                <a:gd name="T56" fmla="*/ 209 w 251"/>
                <a:gd name="T57" fmla="*/ 66 h 224"/>
                <a:gd name="T58" fmla="*/ 209 w 251"/>
                <a:gd name="T59" fmla="*/ 66 h 224"/>
                <a:gd name="T60" fmla="*/ 169 w 251"/>
                <a:gd name="T61" fmla="*/ 56 h 224"/>
                <a:gd name="T62" fmla="*/ 170 w 251"/>
                <a:gd name="T63" fmla="*/ 55 h 224"/>
                <a:gd name="T64" fmla="*/ 183 w 251"/>
                <a:gd name="T65" fmla="*/ 34 h 224"/>
                <a:gd name="T66" fmla="*/ 170 w 251"/>
                <a:gd name="T67" fmla="*/ 57 h 224"/>
                <a:gd name="T68" fmla="*/ 170 w 251"/>
                <a:gd name="T69" fmla="*/ 57 h 224"/>
                <a:gd name="T70" fmla="*/ 135 w 251"/>
                <a:gd name="T71" fmla="*/ 29 h 224"/>
                <a:gd name="T72" fmla="*/ 144 w 251"/>
                <a:gd name="T73" fmla="*/ 20 h 224"/>
                <a:gd name="T74" fmla="*/ 135 w 251"/>
                <a:gd name="T75" fmla="*/ 43 h 224"/>
                <a:gd name="T76" fmla="*/ 132 w 251"/>
                <a:gd name="T77" fmla="*/ 44 h 224"/>
                <a:gd name="T78" fmla="*/ 95 w 251"/>
                <a:gd name="T79" fmla="*/ 31 h 224"/>
                <a:gd name="T80" fmla="*/ 106 w 251"/>
                <a:gd name="T81" fmla="*/ 10 h 224"/>
                <a:gd name="T82" fmla="*/ 97 w 251"/>
                <a:gd name="T83" fmla="*/ 32 h 224"/>
                <a:gd name="T84" fmla="*/ 86 w 251"/>
                <a:gd name="T85" fmla="*/ 29 h 224"/>
                <a:gd name="T86" fmla="*/ 96 w 251"/>
                <a:gd name="T87" fmla="*/ 42 h 224"/>
                <a:gd name="T88" fmla="*/ 124 w 251"/>
                <a:gd name="T89" fmla="*/ 49 h 224"/>
                <a:gd name="T90" fmla="*/ 146 w 251"/>
                <a:gd name="T91" fmla="*/ 44 h 224"/>
                <a:gd name="T92" fmla="*/ 165 w 251"/>
                <a:gd name="T93" fmla="*/ 65 h 224"/>
                <a:gd name="T94" fmla="*/ 183 w 251"/>
                <a:gd name="T95" fmla="*/ 57 h 224"/>
                <a:gd name="T96" fmla="*/ 201 w 251"/>
                <a:gd name="T97" fmla="*/ 71 h 224"/>
                <a:gd name="T98" fmla="*/ 221 w 251"/>
                <a:gd name="T99" fmla="*/ 69 h 224"/>
                <a:gd name="T100" fmla="*/ 235 w 251"/>
                <a:gd name="T101" fmla="*/ 97 h 224"/>
                <a:gd name="T102" fmla="*/ 111 w 251"/>
                <a:gd name="T103" fmla="*/ 58 h 224"/>
                <a:gd name="T104" fmla="*/ 87 w 251"/>
                <a:gd name="T105" fmla="*/ 27 h 224"/>
                <a:gd name="T106" fmla="*/ 41 w 251"/>
                <a:gd name="T107" fmla="*/ 58 h 224"/>
                <a:gd name="T108" fmla="*/ 58 w 251"/>
                <a:gd name="T109" fmla="*/ 33 h 224"/>
                <a:gd name="T110" fmla="*/ 49 w 251"/>
                <a:gd name="T111" fmla="*/ 158 h 224"/>
                <a:gd name="T112" fmla="*/ 137 w 251"/>
                <a:gd name="T113" fmla="*/ 189 h 224"/>
                <a:gd name="T114" fmla="*/ 171 w 251"/>
                <a:gd name="T115" fmla="*/ 201 h 224"/>
                <a:gd name="T116" fmla="*/ 149 w 251"/>
                <a:gd name="T117" fmla="*/ 205 h 224"/>
                <a:gd name="T118" fmla="*/ 121 w 251"/>
                <a:gd name="T119" fmla="*/ 194 h 224"/>
                <a:gd name="T120" fmla="*/ 37 w 251"/>
                <a:gd name="T121" fmla="*/ 16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224">
                  <a:moveTo>
                    <a:pt x="0" y="156"/>
                  </a:moveTo>
                  <a:cubicBezTo>
                    <a:pt x="1" y="157"/>
                    <a:pt x="1" y="158"/>
                    <a:pt x="1" y="158"/>
                  </a:cubicBezTo>
                  <a:cubicBezTo>
                    <a:pt x="2" y="159"/>
                    <a:pt x="2" y="160"/>
                    <a:pt x="3" y="160"/>
                  </a:cubicBezTo>
                  <a:cubicBezTo>
                    <a:pt x="3" y="161"/>
                    <a:pt x="3" y="161"/>
                    <a:pt x="4" y="161"/>
                  </a:cubicBezTo>
                  <a:cubicBezTo>
                    <a:pt x="4" y="162"/>
                    <a:pt x="5" y="162"/>
                    <a:pt x="5" y="162"/>
                  </a:cubicBezTo>
                  <a:cubicBezTo>
                    <a:pt x="6" y="163"/>
                    <a:pt x="7" y="164"/>
                    <a:pt x="9" y="165"/>
                  </a:cubicBezTo>
                  <a:cubicBezTo>
                    <a:pt x="11" y="166"/>
                    <a:pt x="13" y="167"/>
                    <a:pt x="15" y="168"/>
                  </a:cubicBezTo>
                  <a:cubicBezTo>
                    <a:pt x="17" y="169"/>
                    <a:pt x="19" y="169"/>
                    <a:pt x="21" y="170"/>
                  </a:cubicBezTo>
                  <a:cubicBezTo>
                    <a:pt x="24" y="171"/>
                    <a:pt x="26" y="172"/>
                    <a:pt x="28" y="173"/>
                  </a:cubicBezTo>
                  <a:cubicBezTo>
                    <a:pt x="30" y="174"/>
                    <a:pt x="32" y="175"/>
                    <a:pt x="35" y="176"/>
                  </a:cubicBezTo>
                  <a:cubicBezTo>
                    <a:pt x="37" y="177"/>
                    <a:pt x="39" y="178"/>
                    <a:pt x="41" y="179"/>
                  </a:cubicBezTo>
                  <a:cubicBezTo>
                    <a:pt x="46" y="180"/>
                    <a:pt x="51" y="182"/>
                    <a:pt x="56" y="183"/>
                  </a:cubicBezTo>
                  <a:cubicBezTo>
                    <a:pt x="60" y="185"/>
                    <a:pt x="65" y="186"/>
                    <a:pt x="69" y="187"/>
                  </a:cubicBezTo>
                  <a:cubicBezTo>
                    <a:pt x="74" y="189"/>
                    <a:pt x="78" y="190"/>
                    <a:pt x="83" y="191"/>
                  </a:cubicBezTo>
                  <a:cubicBezTo>
                    <a:pt x="87" y="193"/>
                    <a:pt x="92" y="194"/>
                    <a:pt x="97" y="196"/>
                  </a:cubicBezTo>
                  <a:cubicBezTo>
                    <a:pt x="101" y="197"/>
                    <a:pt x="106" y="198"/>
                    <a:pt x="110" y="200"/>
                  </a:cubicBezTo>
                  <a:cubicBezTo>
                    <a:pt x="110" y="200"/>
                    <a:pt x="111" y="200"/>
                    <a:pt x="111" y="200"/>
                  </a:cubicBezTo>
                  <a:cubicBezTo>
                    <a:pt x="115" y="202"/>
                    <a:pt x="118" y="203"/>
                    <a:pt x="121" y="204"/>
                  </a:cubicBezTo>
                  <a:cubicBezTo>
                    <a:pt x="125" y="205"/>
                    <a:pt x="130" y="207"/>
                    <a:pt x="134" y="209"/>
                  </a:cubicBezTo>
                  <a:cubicBezTo>
                    <a:pt x="136" y="210"/>
                    <a:pt x="138" y="211"/>
                    <a:pt x="140" y="212"/>
                  </a:cubicBezTo>
                  <a:cubicBezTo>
                    <a:pt x="141" y="212"/>
                    <a:pt x="142" y="213"/>
                    <a:pt x="143" y="213"/>
                  </a:cubicBezTo>
                  <a:cubicBezTo>
                    <a:pt x="143" y="213"/>
                    <a:pt x="144" y="213"/>
                    <a:pt x="144" y="213"/>
                  </a:cubicBezTo>
                  <a:cubicBezTo>
                    <a:pt x="145" y="213"/>
                    <a:pt x="145" y="214"/>
                    <a:pt x="145" y="214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49" y="215"/>
                    <a:pt x="151" y="216"/>
                    <a:pt x="154" y="217"/>
                  </a:cubicBezTo>
                  <a:cubicBezTo>
                    <a:pt x="158" y="218"/>
                    <a:pt x="163" y="220"/>
                    <a:pt x="167" y="221"/>
                  </a:cubicBezTo>
                  <a:cubicBezTo>
                    <a:pt x="170" y="222"/>
                    <a:pt x="172" y="223"/>
                    <a:pt x="175" y="223"/>
                  </a:cubicBezTo>
                  <a:cubicBezTo>
                    <a:pt x="177" y="224"/>
                    <a:pt x="179" y="224"/>
                    <a:pt x="180" y="224"/>
                  </a:cubicBezTo>
                  <a:cubicBezTo>
                    <a:pt x="181" y="224"/>
                    <a:pt x="182" y="224"/>
                    <a:pt x="182" y="224"/>
                  </a:cubicBezTo>
                  <a:cubicBezTo>
                    <a:pt x="182" y="224"/>
                    <a:pt x="183" y="224"/>
                    <a:pt x="183" y="224"/>
                  </a:cubicBezTo>
                  <a:cubicBezTo>
                    <a:pt x="184" y="224"/>
                    <a:pt x="185" y="224"/>
                    <a:pt x="186" y="223"/>
                  </a:cubicBezTo>
                  <a:cubicBezTo>
                    <a:pt x="188" y="222"/>
                    <a:pt x="189" y="219"/>
                    <a:pt x="190" y="217"/>
                  </a:cubicBezTo>
                  <a:cubicBezTo>
                    <a:pt x="190" y="216"/>
                    <a:pt x="191" y="214"/>
                    <a:pt x="191" y="213"/>
                  </a:cubicBezTo>
                  <a:cubicBezTo>
                    <a:pt x="191" y="211"/>
                    <a:pt x="192" y="209"/>
                    <a:pt x="192" y="208"/>
                  </a:cubicBezTo>
                  <a:cubicBezTo>
                    <a:pt x="193" y="208"/>
                    <a:pt x="193" y="208"/>
                    <a:pt x="194" y="208"/>
                  </a:cubicBezTo>
                  <a:cubicBezTo>
                    <a:pt x="195" y="209"/>
                    <a:pt x="196" y="209"/>
                    <a:pt x="197" y="209"/>
                  </a:cubicBezTo>
                  <a:cubicBezTo>
                    <a:pt x="199" y="209"/>
                    <a:pt x="200" y="210"/>
                    <a:pt x="201" y="210"/>
                  </a:cubicBezTo>
                  <a:cubicBezTo>
                    <a:pt x="202" y="210"/>
                    <a:pt x="204" y="210"/>
                    <a:pt x="205" y="210"/>
                  </a:cubicBezTo>
                  <a:cubicBezTo>
                    <a:pt x="206" y="209"/>
                    <a:pt x="207" y="209"/>
                    <a:pt x="208" y="208"/>
                  </a:cubicBezTo>
                  <a:cubicBezTo>
                    <a:pt x="209" y="207"/>
                    <a:pt x="209" y="206"/>
                    <a:pt x="210" y="205"/>
                  </a:cubicBezTo>
                  <a:cubicBezTo>
                    <a:pt x="212" y="201"/>
                    <a:pt x="214" y="197"/>
                    <a:pt x="216" y="192"/>
                  </a:cubicBezTo>
                  <a:cubicBezTo>
                    <a:pt x="217" y="188"/>
                    <a:pt x="219" y="183"/>
                    <a:pt x="221" y="178"/>
                  </a:cubicBezTo>
                  <a:cubicBezTo>
                    <a:pt x="222" y="174"/>
                    <a:pt x="224" y="169"/>
                    <a:pt x="225" y="164"/>
                  </a:cubicBezTo>
                  <a:cubicBezTo>
                    <a:pt x="227" y="160"/>
                    <a:pt x="228" y="155"/>
                    <a:pt x="229" y="150"/>
                  </a:cubicBezTo>
                  <a:cubicBezTo>
                    <a:pt x="232" y="141"/>
                    <a:pt x="234" y="132"/>
                    <a:pt x="237" y="123"/>
                  </a:cubicBezTo>
                  <a:cubicBezTo>
                    <a:pt x="239" y="115"/>
                    <a:pt x="242" y="107"/>
                    <a:pt x="244" y="99"/>
                  </a:cubicBezTo>
                  <a:cubicBezTo>
                    <a:pt x="245" y="95"/>
                    <a:pt x="246" y="92"/>
                    <a:pt x="247" y="88"/>
                  </a:cubicBezTo>
                  <a:cubicBezTo>
                    <a:pt x="248" y="84"/>
                    <a:pt x="249" y="81"/>
                    <a:pt x="250" y="77"/>
                  </a:cubicBezTo>
                  <a:cubicBezTo>
                    <a:pt x="251" y="76"/>
                    <a:pt x="250" y="75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3"/>
                    <a:pt x="25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69"/>
                    <a:pt x="249" y="68"/>
                    <a:pt x="249" y="67"/>
                  </a:cubicBezTo>
                  <a:cubicBezTo>
                    <a:pt x="248" y="66"/>
                    <a:pt x="247" y="65"/>
                    <a:pt x="246" y="64"/>
                  </a:cubicBezTo>
                  <a:cubicBezTo>
                    <a:pt x="245" y="64"/>
                    <a:pt x="244" y="63"/>
                    <a:pt x="244" y="63"/>
                  </a:cubicBezTo>
                  <a:cubicBezTo>
                    <a:pt x="243" y="63"/>
                    <a:pt x="243" y="63"/>
                    <a:pt x="242" y="63"/>
                  </a:cubicBezTo>
                  <a:cubicBezTo>
                    <a:pt x="237" y="61"/>
                    <a:pt x="232" y="60"/>
                    <a:pt x="227" y="58"/>
                  </a:cubicBezTo>
                  <a:cubicBezTo>
                    <a:pt x="227" y="58"/>
                    <a:pt x="227" y="57"/>
                    <a:pt x="227" y="57"/>
                  </a:cubicBezTo>
                  <a:cubicBezTo>
                    <a:pt x="228" y="55"/>
                    <a:pt x="229" y="52"/>
                    <a:pt x="229" y="50"/>
                  </a:cubicBezTo>
                  <a:cubicBezTo>
                    <a:pt x="230" y="48"/>
                    <a:pt x="230" y="46"/>
                    <a:pt x="229" y="43"/>
                  </a:cubicBezTo>
                  <a:cubicBezTo>
                    <a:pt x="229" y="42"/>
                    <a:pt x="229" y="40"/>
                    <a:pt x="228" y="39"/>
                  </a:cubicBezTo>
                  <a:cubicBezTo>
                    <a:pt x="227" y="37"/>
                    <a:pt x="226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1" y="34"/>
                    <a:pt x="220" y="35"/>
                  </a:cubicBezTo>
                  <a:cubicBezTo>
                    <a:pt x="220" y="35"/>
                    <a:pt x="219" y="35"/>
                    <a:pt x="218" y="35"/>
                  </a:cubicBezTo>
                  <a:cubicBezTo>
                    <a:pt x="218" y="35"/>
                    <a:pt x="217" y="36"/>
                    <a:pt x="217" y="36"/>
                  </a:cubicBezTo>
                  <a:cubicBezTo>
                    <a:pt x="216" y="36"/>
                    <a:pt x="216" y="36"/>
                    <a:pt x="216" y="37"/>
                  </a:cubicBezTo>
                  <a:cubicBezTo>
                    <a:pt x="216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4" y="38"/>
                    <a:pt x="212" y="39"/>
                    <a:pt x="211" y="40"/>
                  </a:cubicBezTo>
                  <a:cubicBezTo>
                    <a:pt x="210" y="41"/>
                    <a:pt x="209" y="42"/>
                    <a:pt x="208" y="43"/>
                  </a:cubicBezTo>
                  <a:cubicBezTo>
                    <a:pt x="207" y="45"/>
                    <a:pt x="206" y="47"/>
                    <a:pt x="205" y="49"/>
                  </a:cubicBezTo>
                  <a:cubicBezTo>
                    <a:pt x="204" y="50"/>
                    <a:pt x="204" y="50"/>
                    <a:pt x="204" y="51"/>
                  </a:cubicBezTo>
                  <a:cubicBezTo>
                    <a:pt x="204" y="51"/>
                    <a:pt x="204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0"/>
                    <a:pt x="201" y="50"/>
                    <a:pt x="200" y="50"/>
                  </a:cubicBezTo>
                  <a:cubicBezTo>
                    <a:pt x="198" y="49"/>
                    <a:pt x="196" y="49"/>
                    <a:pt x="195" y="48"/>
                  </a:cubicBezTo>
                  <a:cubicBezTo>
                    <a:pt x="193" y="48"/>
                    <a:pt x="191" y="47"/>
                    <a:pt x="189" y="47"/>
                  </a:cubicBezTo>
                  <a:cubicBezTo>
                    <a:pt x="189" y="45"/>
                    <a:pt x="190" y="44"/>
                    <a:pt x="190" y="43"/>
                  </a:cubicBezTo>
                  <a:cubicBezTo>
                    <a:pt x="192" y="39"/>
                    <a:pt x="193" y="36"/>
                    <a:pt x="193" y="33"/>
                  </a:cubicBezTo>
                  <a:cubicBezTo>
                    <a:pt x="192" y="29"/>
                    <a:pt x="190" y="24"/>
                    <a:pt x="186" y="24"/>
                  </a:cubicBezTo>
                  <a:cubicBezTo>
                    <a:pt x="186" y="24"/>
                    <a:pt x="185" y="24"/>
                    <a:pt x="185" y="24"/>
                  </a:cubicBezTo>
                  <a:cubicBezTo>
                    <a:pt x="185" y="23"/>
                    <a:pt x="184" y="23"/>
                    <a:pt x="184" y="23"/>
                  </a:cubicBezTo>
                  <a:cubicBezTo>
                    <a:pt x="184" y="23"/>
                    <a:pt x="183" y="23"/>
                    <a:pt x="183" y="23"/>
                  </a:cubicBezTo>
                  <a:cubicBezTo>
                    <a:pt x="182" y="22"/>
                    <a:pt x="181" y="22"/>
                    <a:pt x="180" y="23"/>
                  </a:cubicBezTo>
                  <a:cubicBezTo>
                    <a:pt x="180" y="23"/>
                    <a:pt x="179" y="23"/>
                    <a:pt x="179" y="23"/>
                  </a:cubicBezTo>
                  <a:cubicBezTo>
                    <a:pt x="178" y="23"/>
                    <a:pt x="177" y="24"/>
                    <a:pt x="176" y="24"/>
                  </a:cubicBezTo>
                  <a:cubicBezTo>
                    <a:pt x="175" y="25"/>
                    <a:pt x="174" y="26"/>
                    <a:pt x="173" y="27"/>
                  </a:cubicBezTo>
                  <a:cubicBezTo>
                    <a:pt x="172" y="27"/>
                    <a:pt x="172" y="28"/>
                    <a:pt x="172" y="28"/>
                  </a:cubicBezTo>
                  <a:cubicBezTo>
                    <a:pt x="171" y="29"/>
                    <a:pt x="171" y="30"/>
                    <a:pt x="170" y="30"/>
                  </a:cubicBezTo>
                  <a:cubicBezTo>
                    <a:pt x="170" y="31"/>
                    <a:pt x="170" y="31"/>
                    <a:pt x="169" y="32"/>
                  </a:cubicBezTo>
                  <a:cubicBezTo>
                    <a:pt x="168" y="34"/>
                    <a:pt x="168" y="36"/>
                    <a:pt x="167" y="38"/>
                  </a:cubicBezTo>
                  <a:cubicBezTo>
                    <a:pt x="167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5" y="39"/>
                    <a:pt x="165" y="39"/>
                  </a:cubicBezTo>
                  <a:cubicBezTo>
                    <a:pt x="160" y="38"/>
                    <a:pt x="155" y="37"/>
                    <a:pt x="150" y="35"/>
                  </a:cubicBezTo>
                  <a:cubicBezTo>
                    <a:pt x="150" y="35"/>
                    <a:pt x="151" y="35"/>
                    <a:pt x="151" y="34"/>
                  </a:cubicBezTo>
                  <a:cubicBezTo>
                    <a:pt x="151" y="32"/>
                    <a:pt x="152" y="30"/>
                    <a:pt x="153" y="28"/>
                  </a:cubicBezTo>
                  <a:cubicBezTo>
                    <a:pt x="154" y="25"/>
                    <a:pt x="154" y="23"/>
                    <a:pt x="154" y="20"/>
                  </a:cubicBezTo>
                  <a:cubicBezTo>
                    <a:pt x="154" y="19"/>
                    <a:pt x="153" y="17"/>
                    <a:pt x="152" y="15"/>
                  </a:cubicBezTo>
                  <a:cubicBezTo>
                    <a:pt x="152" y="14"/>
                    <a:pt x="151" y="13"/>
                    <a:pt x="149" y="13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3" y="10"/>
                    <a:pt x="139" y="10"/>
                    <a:pt x="137" y="12"/>
                  </a:cubicBezTo>
                  <a:cubicBezTo>
                    <a:pt x="136" y="12"/>
                    <a:pt x="135" y="12"/>
                    <a:pt x="135" y="13"/>
                  </a:cubicBezTo>
                  <a:cubicBezTo>
                    <a:pt x="134" y="13"/>
                    <a:pt x="133" y="14"/>
                    <a:pt x="133" y="15"/>
                  </a:cubicBezTo>
                  <a:cubicBezTo>
                    <a:pt x="132" y="15"/>
                    <a:pt x="131" y="16"/>
                    <a:pt x="131" y="17"/>
                  </a:cubicBezTo>
                  <a:cubicBezTo>
                    <a:pt x="130" y="18"/>
                    <a:pt x="130" y="18"/>
                    <a:pt x="129" y="19"/>
                  </a:cubicBezTo>
                  <a:cubicBezTo>
                    <a:pt x="128" y="21"/>
                    <a:pt x="127" y="24"/>
                    <a:pt x="127" y="26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1" y="27"/>
                    <a:pt x="117" y="26"/>
                    <a:pt x="112" y="24"/>
                  </a:cubicBezTo>
                  <a:cubicBezTo>
                    <a:pt x="113" y="22"/>
                    <a:pt x="114" y="20"/>
                    <a:pt x="115" y="18"/>
                  </a:cubicBezTo>
                  <a:cubicBezTo>
                    <a:pt x="115" y="16"/>
                    <a:pt x="116" y="15"/>
                    <a:pt x="116" y="13"/>
                  </a:cubicBezTo>
                  <a:cubicBezTo>
                    <a:pt x="116" y="12"/>
                    <a:pt x="116" y="11"/>
                    <a:pt x="116" y="10"/>
                  </a:cubicBezTo>
                  <a:cubicBezTo>
                    <a:pt x="116" y="10"/>
                    <a:pt x="116" y="9"/>
                    <a:pt x="116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5" y="4"/>
                    <a:pt x="114" y="4"/>
                  </a:cubicBezTo>
                  <a:cubicBezTo>
                    <a:pt x="113" y="2"/>
                    <a:pt x="112" y="1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7" y="0"/>
                    <a:pt x="10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102" y="0"/>
                    <a:pt x="101" y="1"/>
                    <a:pt x="99" y="1"/>
                  </a:cubicBezTo>
                  <a:cubicBezTo>
                    <a:pt x="98" y="2"/>
                    <a:pt x="97" y="3"/>
                    <a:pt x="96" y="4"/>
                  </a:cubicBezTo>
                  <a:cubicBezTo>
                    <a:pt x="94" y="5"/>
                    <a:pt x="93" y="7"/>
                    <a:pt x="93" y="8"/>
                  </a:cubicBezTo>
                  <a:cubicBezTo>
                    <a:pt x="92" y="11"/>
                    <a:pt x="91" y="13"/>
                    <a:pt x="90" y="16"/>
                  </a:cubicBezTo>
                  <a:cubicBezTo>
                    <a:pt x="90" y="16"/>
                    <a:pt x="89" y="17"/>
                    <a:pt x="89" y="18"/>
                  </a:cubicBezTo>
                  <a:cubicBezTo>
                    <a:pt x="88" y="17"/>
                    <a:pt x="87" y="17"/>
                    <a:pt x="86" y="17"/>
                  </a:cubicBezTo>
                  <a:cubicBezTo>
                    <a:pt x="84" y="16"/>
                    <a:pt x="82" y="16"/>
                    <a:pt x="81" y="15"/>
                  </a:cubicBezTo>
                  <a:cubicBezTo>
                    <a:pt x="77" y="14"/>
                    <a:pt x="74" y="13"/>
                    <a:pt x="71" y="12"/>
                  </a:cubicBezTo>
                  <a:cubicBezTo>
                    <a:pt x="70" y="12"/>
                    <a:pt x="68" y="12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4"/>
                    <a:pt x="64" y="15"/>
                  </a:cubicBezTo>
                  <a:cubicBezTo>
                    <a:pt x="63" y="18"/>
                    <a:pt x="62" y="21"/>
                    <a:pt x="61" y="24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56" y="23"/>
                    <a:pt x="54" y="23"/>
                    <a:pt x="52" y="22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3"/>
                    <a:pt x="47" y="24"/>
                  </a:cubicBezTo>
                  <a:cubicBezTo>
                    <a:pt x="46" y="24"/>
                    <a:pt x="45" y="25"/>
                    <a:pt x="44" y="26"/>
                  </a:cubicBezTo>
                  <a:cubicBezTo>
                    <a:pt x="44" y="26"/>
                    <a:pt x="43" y="27"/>
                    <a:pt x="43" y="27"/>
                  </a:cubicBezTo>
                  <a:cubicBezTo>
                    <a:pt x="43" y="28"/>
                    <a:pt x="43" y="28"/>
                    <a:pt x="42" y="28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1" y="31"/>
                    <a:pt x="41" y="32"/>
                  </a:cubicBezTo>
                  <a:cubicBezTo>
                    <a:pt x="40" y="36"/>
                    <a:pt x="38" y="39"/>
                    <a:pt x="37" y="43"/>
                  </a:cubicBezTo>
                  <a:cubicBezTo>
                    <a:pt x="36" y="47"/>
                    <a:pt x="34" y="50"/>
                    <a:pt x="33" y="54"/>
                  </a:cubicBezTo>
                  <a:cubicBezTo>
                    <a:pt x="30" y="63"/>
                    <a:pt x="27" y="71"/>
                    <a:pt x="24" y="80"/>
                  </a:cubicBezTo>
                  <a:cubicBezTo>
                    <a:pt x="22" y="88"/>
                    <a:pt x="20" y="97"/>
                    <a:pt x="17" y="105"/>
                  </a:cubicBezTo>
                  <a:cubicBezTo>
                    <a:pt x="14" y="114"/>
                    <a:pt x="10" y="122"/>
                    <a:pt x="7" y="131"/>
                  </a:cubicBezTo>
                  <a:cubicBezTo>
                    <a:pt x="6" y="135"/>
                    <a:pt x="4" y="140"/>
                    <a:pt x="3" y="144"/>
                  </a:cubicBezTo>
                  <a:cubicBezTo>
                    <a:pt x="2" y="146"/>
                    <a:pt x="1" y="148"/>
                    <a:pt x="1" y="150"/>
                  </a:cubicBezTo>
                  <a:cubicBezTo>
                    <a:pt x="1" y="151"/>
                    <a:pt x="0" y="152"/>
                    <a:pt x="0" y="153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lose/>
                  <a:moveTo>
                    <a:pt x="180" y="216"/>
                  </a:moveTo>
                  <a:cubicBezTo>
                    <a:pt x="180" y="216"/>
                    <a:pt x="180" y="216"/>
                    <a:pt x="180" y="216"/>
                  </a:cubicBezTo>
                  <a:cubicBezTo>
                    <a:pt x="180" y="216"/>
                    <a:pt x="180" y="216"/>
                    <a:pt x="180" y="216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1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25" y="129"/>
                  </a:moveTo>
                  <a:cubicBezTo>
                    <a:pt x="223" y="138"/>
                    <a:pt x="221" y="147"/>
                    <a:pt x="218" y="156"/>
                  </a:cubicBezTo>
                  <a:cubicBezTo>
                    <a:pt x="215" y="165"/>
                    <a:pt x="213" y="173"/>
                    <a:pt x="210" y="181"/>
                  </a:cubicBezTo>
                  <a:cubicBezTo>
                    <a:pt x="209" y="185"/>
                    <a:pt x="207" y="188"/>
                    <a:pt x="206" y="191"/>
                  </a:cubicBezTo>
                  <a:cubicBezTo>
                    <a:pt x="205" y="195"/>
                    <a:pt x="204" y="198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1" y="200"/>
                    <a:pt x="199" y="200"/>
                    <a:pt x="198" y="200"/>
                  </a:cubicBezTo>
                  <a:cubicBezTo>
                    <a:pt x="197" y="199"/>
                    <a:pt x="195" y="199"/>
                    <a:pt x="194" y="199"/>
                  </a:cubicBezTo>
                  <a:cubicBezTo>
                    <a:pt x="191" y="198"/>
                    <a:pt x="188" y="197"/>
                    <a:pt x="186" y="196"/>
                  </a:cubicBezTo>
                  <a:cubicBezTo>
                    <a:pt x="184" y="195"/>
                    <a:pt x="182" y="195"/>
                    <a:pt x="181" y="194"/>
                  </a:cubicBezTo>
                  <a:cubicBezTo>
                    <a:pt x="179" y="194"/>
                    <a:pt x="178" y="193"/>
                    <a:pt x="176" y="193"/>
                  </a:cubicBezTo>
                  <a:cubicBezTo>
                    <a:pt x="174" y="192"/>
                    <a:pt x="172" y="191"/>
                    <a:pt x="170" y="191"/>
                  </a:cubicBezTo>
                  <a:cubicBezTo>
                    <a:pt x="169" y="190"/>
                    <a:pt x="168" y="190"/>
                    <a:pt x="167" y="189"/>
                  </a:cubicBezTo>
                  <a:cubicBezTo>
                    <a:pt x="166" y="189"/>
                    <a:pt x="165" y="189"/>
                    <a:pt x="163" y="188"/>
                  </a:cubicBezTo>
                  <a:cubicBezTo>
                    <a:pt x="161" y="188"/>
                    <a:pt x="160" y="187"/>
                    <a:pt x="158" y="186"/>
                  </a:cubicBezTo>
                  <a:cubicBezTo>
                    <a:pt x="156" y="186"/>
                    <a:pt x="154" y="185"/>
                    <a:pt x="153" y="184"/>
                  </a:cubicBezTo>
                  <a:cubicBezTo>
                    <a:pt x="152" y="184"/>
                    <a:pt x="150" y="184"/>
                    <a:pt x="149" y="183"/>
                  </a:cubicBezTo>
                  <a:cubicBezTo>
                    <a:pt x="147" y="183"/>
                    <a:pt x="145" y="182"/>
                    <a:pt x="143" y="181"/>
                  </a:cubicBezTo>
                  <a:cubicBezTo>
                    <a:pt x="142" y="181"/>
                    <a:pt x="141" y="180"/>
                    <a:pt x="139" y="180"/>
                  </a:cubicBezTo>
                  <a:cubicBezTo>
                    <a:pt x="138" y="179"/>
                    <a:pt x="136" y="178"/>
                    <a:pt x="134" y="177"/>
                  </a:cubicBezTo>
                  <a:cubicBezTo>
                    <a:pt x="131" y="176"/>
                    <a:pt x="128" y="175"/>
                    <a:pt x="125" y="174"/>
                  </a:cubicBezTo>
                  <a:cubicBezTo>
                    <a:pt x="118" y="172"/>
                    <a:pt x="112" y="170"/>
                    <a:pt x="106" y="168"/>
                  </a:cubicBezTo>
                  <a:cubicBezTo>
                    <a:pt x="101" y="166"/>
                    <a:pt x="96" y="164"/>
                    <a:pt x="91" y="163"/>
                  </a:cubicBezTo>
                  <a:cubicBezTo>
                    <a:pt x="86" y="161"/>
                    <a:pt x="81" y="159"/>
                    <a:pt x="77" y="158"/>
                  </a:cubicBezTo>
                  <a:cubicBezTo>
                    <a:pt x="73" y="157"/>
                    <a:pt x="70" y="155"/>
                    <a:pt x="67" y="154"/>
                  </a:cubicBezTo>
                  <a:cubicBezTo>
                    <a:pt x="64" y="153"/>
                    <a:pt x="61" y="152"/>
                    <a:pt x="57" y="151"/>
                  </a:cubicBezTo>
                  <a:cubicBezTo>
                    <a:pt x="51" y="149"/>
                    <a:pt x="45" y="147"/>
                    <a:pt x="39" y="145"/>
                  </a:cubicBezTo>
                  <a:cubicBezTo>
                    <a:pt x="37" y="144"/>
                    <a:pt x="35" y="143"/>
                    <a:pt x="34" y="142"/>
                  </a:cubicBezTo>
                  <a:cubicBezTo>
                    <a:pt x="34" y="142"/>
                    <a:pt x="34" y="141"/>
                    <a:pt x="34" y="141"/>
                  </a:cubicBezTo>
                  <a:cubicBezTo>
                    <a:pt x="34" y="137"/>
                    <a:pt x="35" y="134"/>
                    <a:pt x="36" y="130"/>
                  </a:cubicBezTo>
                  <a:cubicBezTo>
                    <a:pt x="38" y="126"/>
                    <a:pt x="39" y="121"/>
                    <a:pt x="40" y="117"/>
                  </a:cubicBezTo>
                  <a:cubicBezTo>
                    <a:pt x="43" y="107"/>
                    <a:pt x="46" y="98"/>
                    <a:pt x="49" y="89"/>
                  </a:cubicBezTo>
                  <a:cubicBezTo>
                    <a:pt x="51" y="84"/>
                    <a:pt x="52" y="80"/>
                    <a:pt x="54" y="75"/>
                  </a:cubicBezTo>
                  <a:cubicBezTo>
                    <a:pt x="55" y="71"/>
                    <a:pt x="57" y="66"/>
                    <a:pt x="58" y="62"/>
                  </a:cubicBezTo>
                  <a:cubicBezTo>
                    <a:pt x="59" y="59"/>
                    <a:pt x="60" y="56"/>
                    <a:pt x="61" y="53"/>
                  </a:cubicBezTo>
                  <a:cubicBezTo>
                    <a:pt x="65" y="55"/>
                    <a:pt x="69" y="56"/>
                    <a:pt x="74" y="57"/>
                  </a:cubicBezTo>
                  <a:cubicBezTo>
                    <a:pt x="78" y="58"/>
                    <a:pt x="83" y="59"/>
                    <a:pt x="88" y="61"/>
                  </a:cubicBezTo>
                  <a:cubicBezTo>
                    <a:pt x="95" y="63"/>
                    <a:pt x="103" y="65"/>
                    <a:pt x="111" y="67"/>
                  </a:cubicBezTo>
                  <a:cubicBezTo>
                    <a:pt x="112" y="68"/>
                    <a:pt x="113" y="68"/>
                    <a:pt x="115" y="69"/>
                  </a:cubicBezTo>
                  <a:cubicBezTo>
                    <a:pt x="124" y="72"/>
                    <a:pt x="134" y="75"/>
                    <a:pt x="143" y="78"/>
                  </a:cubicBezTo>
                  <a:cubicBezTo>
                    <a:pt x="152" y="81"/>
                    <a:pt x="161" y="84"/>
                    <a:pt x="171" y="87"/>
                  </a:cubicBezTo>
                  <a:cubicBezTo>
                    <a:pt x="180" y="89"/>
                    <a:pt x="189" y="92"/>
                    <a:pt x="197" y="95"/>
                  </a:cubicBezTo>
                  <a:cubicBezTo>
                    <a:pt x="202" y="96"/>
                    <a:pt x="207" y="98"/>
                    <a:pt x="211" y="99"/>
                  </a:cubicBezTo>
                  <a:cubicBezTo>
                    <a:pt x="216" y="101"/>
                    <a:pt x="220" y="102"/>
                    <a:pt x="224" y="103"/>
                  </a:cubicBezTo>
                  <a:cubicBezTo>
                    <a:pt x="227" y="104"/>
                    <a:pt x="229" y="105"/>
                    <a:pt x="231" y="106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0" y="114"/>
                    <a:pt x="228" y="121"/>
                    <a:pt x="225" y="129"/>
                  </a:cubicBezTo>
                  <a:close/>
                  <a:moveTo>
                    <a:pt x="212" y="56"/>
                  </a:moveTo>
                  <a:cubicBezTo>
                    <a:pt x="213" y="54"/>
                    <a:pt x="214" y="52"/>
                    <a:pt x="215" y="50"/>
                  </a:cubicBezTo>
                  <a:cubicBezTo>
                    <a:pt x="216" y="49"/>
                    <a:pt x="217" y="47"/>
                    <a:pt x="218" y="46"/>
                  </a:cubicBezTo>
                  <a:cubicBezTo>
                    <a:pt x="218" y="46"/>
                    <a:pt x="219" y="46"/>
                    <a:pt x="219" y="46"/>
                  </a:cubicBezTo>
                  <a:cubicBezTo>
                    <a:pt x="219" y="45"/>
                    <a:pt x="220" y="45"/>
                    <a:pt x="220" y="45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9"/>
                    <a:pt x="220" y="50"/>
                    <a:pt x="219" y="52"/>
                  </a:cubicBezTo>
                  <a:cubicBezTo>
                    <a:pt x="218" y="55"/>
                    <a:pt x="217" y="59"/>
                    <a:pt x="215" y="62"/>
                  </a:cubicBezTo>
                  <a:cubicBezTo>
                    <a:pt x="214" y="63"/>
                    <a:pt x="213" y="64"/>
                    <a:pt x="212" y="64"/>
                  </a:cubicBezTo>
                  <a:cubicBezTo>
                    <a:pt x="212" y="65"/>
                    <a:pt x="212" y="65"/>
                    <a:pt x="211" y="65"/>
                  </a:cubicBezTo>
                  <a:cubicBezTo>
                    <a:pt x="211" y="65"/>
                    <a:pt x="210" y="66"/>
                    <a:pt x="210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9" y="66"/>
                    <a:pt x="209" y="65"/>
                    <a:pt x="209" y="65"/>
                  </a:cubicBezTo>
                  <a:cubicBezTo>
                    <a:pt x="210" y="62"/>
                    <a:pt x="211" y="59"/>
                    <a:pt x="212" y="5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0" y="55"/>
                  </a:moveTo>
                  <a:cubicBezTo>
                    <a:pt x="171" y="52"/>
                    <a:pt x="173" y="48"/>
                    <a:pt x="174" y="45"/>
                  </a:cubicBezTo>
                  <a:cubicBezTo>
                    <a:pt x="175" y="43"/>
                    <a:pt x="176" y="41"/>
                    <a:pt x="176" y="39"/>
                  </a:cubicBezTo>
                  <a:cubicBezTo>
                    <a:pt x="177" y="38"/>
                    <a:pt x="178" y="36"/>
                    <a:pt x="179" y="34"/>
                  </a:cubicBezTo>
                  <a:cubicBezTo>
                    <a:pt x="179" y="34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5"/>
                    <a:pt x="182" y="37"/>
                    <a:pt x="182" y="39"/>
                  </a:cubicBezTo>
                  <a:cubicBezTo>
                    <a:pt x="181" y="41"/>
                    <a:pt x="180" y="43"/>
                    <a:pt x="179" y="45"/>
                  </a:cubicBezTo>
                  <a:cubicBezTo>
                    <a:pt x="178" y="47"/>
                    <a:pt x="177" y="49"/>
                    <a:pt x="176" y="51"/>
                  </a:cubicBezTo>
                  <a:cubicBezTo>
                    <a:pt x="175" y="52"/>
                    <a:pt x="175" y="53"/>
                    <a:pt x="174" y="54"/>
                  </a:cubicBezTo>
                  <a:cubicBezTo>
                    <a:pt x="173" y="55"/>
                    <a:pt x="172" y="56"/>
                    <a:pt x="172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6"/>
                    <a:pt x="169" y="56"/>
                    <a:pt x="170" y="55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33" y="36"/>
                  </a:moveTo>
                  <a:cubicBezTo>
                    <a:pt x="134" y="34"/>
                    <a:pt x="135" y="31"/>
                    <a:pt x="135" y="29"/>
                  </a:cubicBezTo>
                  <a:cubicBezTo>
                    <a:pt x="136" y="27"/>
                    <a:pt x="137" y="24"/>
                    <a:pt x="139" y="22"/>
                  </a:cubicBezTo>
                  <a:cubicBezTo>
                    <a:pt x="139" y="21"/>
                    <a:pt x="139" y="21"/>
                    <a:pt x="140" y="21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1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1"/>
                    <a:pt x="143" y="21"/>
                    <a:pt x="144" y="21"/>
                  </a:cubicBezTo>
                  <a:cubicBezTo>
                    <a:pt x="144" y="21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3" y="25"/>
                    <a:pt x="143" y="27"/>
                    <a:pt x="142" y="30"/>
                  </a:cubicBezTo>
                  <a:cubicBezTo>
                    <a:pt x="141" y="34"/>
                    <a:pt x="139" y="38"/>
                    <a:pt x="137" y="41"/>
                  </a:cubicBezTo>
                  <a:cubicBezTo>
                    <a:pt x="136" y="42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3" y="44"/>
                  </a:cubicBezTo>
                  <a:cubicBezTo>
                    <a:pt x="133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3"/>
                  </a:cubicBezTo>
                  <a:cubicBezTo>
                    <a:pt x="132" y="43"/>
                    <a:pt x="132" y="43"/>
                    <a:pt x="132" y="42"/>
                  </a:cubicBezTo>
                  <a:cubicBezTo>
                    <a:pt x="132" y="40"/>
                    <a:pt x="133" y="38"/>
                    <a:pt x="133" y="36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95" y="31"/>
                  </a:moveTo>
                  <a:cubicBezTo>
                    <a:pt x="95" y="30"/>
                    <a:pt x="96" y="29"/>
                    <a:pt x="96" y="27"/>
                  </a:cubicBezTo>
                  <a:cubicBezTo>
                    <a:pt x="96" y="26"/>
                    <a:pt x="97" y="25"/>
                    <a:pt x="97" y="23"/>
                  </a:cubicBezTo>
                  <a:cubicBezTo>
                    <a:pt x="98" y="21"/>
                    <a:pt x="99" y="18"/>
                    <a:pt x="100" y="15"/>
                  </a:cubicBezTo>
                  <a:cubicBezTo>
                    <a:pt x="100" y="14"/>
                    <a:pt x="101" y="12"/>
                    <a:pt x="102" y="11"/>
                  </a:cubicBezTo>
                  <a:cubicBezTo>
                    <a:pt x="102" y="11"/>
                    <a:pt x="102" y="10"/>
                    <a:pt x="102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5" y="10"/>
                    <a:pt x="106" y="9"/>
                  </a:cubicBezTo>
                  <a:cubicBezTo>
                    <a:pt x="106" y="9"/>
                    <a:pt x="106" y="10"/>
                    <a:pt x="106" y="10"/>
                  </a:cubicBezTo>
                  <a:cubicBezTo>
                    <a:pt x="106" y="10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4"/>
                    <a:pt x="106" y="16"/>
                    <a:pt x="105" y="18"/>
                  </a:cubicBezTo>
                  <a:cubicBezTo>
                    <a:pt x="104" y="22"/>
                    <a:pt x="102" y="26"/>
                    <a:pt x="100" y="29"/>
                  </a:cubicBezTo>
                  <a:cubicBezTo>
                    <a:pt x="99" y="30"/>
                    <a:pt x="98" y="31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lose/>
                  <a:moveTo>
                    <a:pt x="87" y="27"/>
                  </a:moveTo>
                  <a:cubicBezTo>
                    <a:pt x="86" y="27"/>
                    <a:pt x="86" y="28"/>
                    <a:pt x="86" y="29"/>
                  </a:cubicBezTo>
                  <a:cubicBezTo>
                    <a:pt x="86" y="30"/>
                    <a:pt x="86" y="30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3"/>
                    <a:pt x="86" y="34"/>
                    <a:pt x="86" y="35"/>
                  </a:cubicBezTo>
                  <a:cubicBezTo>
                    <a:pt x="87" y="37"/>
                    <a:pt x="88" y="38"/>
                    <a:pt x="89" y="39"/>
                  </a:cubicBezTo>
                  <a:cubicBezTo>
                    <a:pt x="89" y="40"/>
                    <a:pt x="90" y="40"/>
                    <a:pt x="91" y="41"/>
                  </a:cubicBezTo>
                  <a:cubicBezTo>
                    <a:pt x="91" y="41"/>
                    <a:pt x="91" y="41"/>
                    <a:pt x="92" y="41"/>
                  </a:cubicBezTo>
                  <a:cubicBezTo>
                    <a:pt x="92" y="41"/>
                    <a:pt x="93" y="41"/>
                    <a:pt x="93" y="42"/>
                  </a:cubicBezTo>
                  <a:cubicBezTo>
                    <a:pt x="94" y="42"/>
                    <a:pt x="95" y="42"/>
                    <a:pt x="96" y="42"/>
                  </a:cubicBezTo>
                  <a:cubicBezTo>
                    <a:pt x="97" y="42"/>
                    <a:pt x="98" y="41"/>
                    <a:pt x="99" y="41"/>
                  </a:cubicBezTo>
                  <a:cubicBezTo>
                    <a:pt x="101" y="41"/>
                    <a:pt x="103" y="39"/>
                    <a:pt x="104" y="38"/>
                  </a:cubicBezTo>
                  <a:cubicBezTo>
                    <a:pt x="106" y="36"/>
                    <a:pt x="107" y="35"/>
                    <a:pt x="108" y="33"/>
                  </a:cubicBezTo>
                  <a:cubicBezTo>
                    <a:pt x="113" y="34"/>
                    <a:pt x="118" y="36"/>
                    <a:pt x="123" y="37"/>
                  </a:cubicBezTo>
                  <a:cubicBezTo>
                    <a:pt x="123" y="38"/>
                    <a:pt x="123" y="39"/>
                    <a:pt x="123" y="40"/>
                  </a:cubicBezTo>
                  <a:cubicBezTo>
                    <a:pt x="122" y="41"/>
                    <a:pt x="122" y="43"/>
                    <a:pt x="122" y="44"/>
                  </a:cubicBezTo>
                  <a:cubicBezTo>
                    <a:pt x="122" y="46"/>
                    <a:pt x="123" y="47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5" y="50"/>
                    <a:pt x="125" y="50"/>
                  </a:cubicBezTo>
                  <a:cubicBezTo>
                    <a:pt x="126" y="51"/>
                    <a:pt x="127" y="51"/>
                    <a:pt x="127" y="52"/>
                  </a:cubicBezTo>
                  <a:cubicBezTo>
                    <a:pt x="129" y="53"/>
                    <a:pt x="130" y="53"/>
                    <a:pt x="132" y="53"/>
                  </a:cubicBezTo>
                  <a:cubicBezTo>
                    <a:pt x="134" y="53"/>
                    <a:pt x="136" y="53"/>
                    <a:pt x="138" y="52"/>
                  </a:cubicBezTo>
                  <a:cubicBezTo>
                    <a:pt x="139" y="52"/>
                    <a:pt x="140" y="51"/>
                    <a:pt x="141" y="51"/>
                  </a:cubicBezTo>
                  <a:cubicBezTo>
                    <a:pt x="141" y="50"/>
                    <a:pt x="142" y="50"/>
                    <a:pt x="143" y="49"/>
                  </a:cubicBezTo>
                  <a:cubicBezTo>
                    <a:pt x="143" y="49"/>
                    <a:pt x="144" y="48"/>
                    <a:pt x="144" y="48"/>
                  </a:cubicBezTo>
                  <a:cubicBezTo>
                    <a:pt x="145" y="46"/>
                    <a:pt x="146" y="45"/>
                    <a:pt x="146" y="44"/>
                  </a:cubicBezTo>
                  <a:cubicBezTo>
                    <a:pt x="152" y="46"/>
                    <a:pt x="157" y="47"/>
                    <a:pt x="163" y="48"/>
                  </a:cubicBezTo>
                  <a:cubicBezTo>
                    <a:pt x="162" y="49"/>
                    <a:pt x="162" y="50"/>
                    <a:pt x="161" y="51"/>
                  </a:cubicBezTo>
                  <a:cubicBezTo>
                    <a:pt x="161" y="52"/>
                    <a:pt x="160" y="53"/>
                    <a:pt x="160" y="54"/>
                  </a:cubicBezTo>
                  <a:cubicBezTo>
                    <a:pt x="160" y="55"/>
                    <a:pt x="160" y="56"/>
                    <a:pt x="160" y="57"/>
                  </a:cubicBezTo>
                  <a:cubicBezTo>
                    <a:pt x="160" y="58"/>
                    <a:pt x="160" y="59"/>
                    <a:pt x="160" y="60"/>
                  </a:cubicBezTo>
                  <a:cubicBezTo>
                    <a:pt x="161" y="60"/>
                    <a:pt x="161" y="61"/>
                    <a:pt x="161" y="62"/>
                  </a:cubicBezTo>
                  <a:cubicBezTo>
                    <a:pt x="162" y="62"/>
                    <a:pt x="162" y="63"/>
                    <a:pt x="163" y="64"/>
                  </a:cubicBezTo>
                  <a:cubicBezTo>
                    <a:pt x="163" y="64"/>
                    <a:pt x="164" y="65"/>
                    <a:pt x="165" y="65"/>
                  </a:cubicBezTo>
                  <a:cubicBezTo>
                    <a:pt x="166" y="66"/>
                    <a:pt x="167" y="66"/>
                    <a:pt x="168" y="66"/>
                  </a:cubicBezTo>
                  <a:cubicBezTo>
                    <a:pt x="168" y="67"/>
                    <a:pt x="169" y="67"/>
                    <a:pt x="170" y="67"/>
                  </a:cubicBezTo>
                  <a:cubicBezTo>
                    <a:pt x="171" y="67"/>
                    <a:pt x="172" y="66"/>
                    <a:pt x="173" y="66"/>
                  </a:cubicBezTo>
                  <a:cubicBezTo>
                    <a:pt x="174" y="66"/>
                    <a:pt x="175" y="65"/>
                    <a:pt x="176" y="65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9" y="63"/>
                    <a:pt x="179" y="62"/>
                  </a:cubicBezTo>
                  <a:cubicBezTo>
                    <a:pt x="180" y="61"/>
                    <a:pt x="181" y="60"/>
                    <a:pt x="181" y="60"/>
                  </a:cubicBezTo>
                  <a:cubicBezTo>
                    <a:pt x="182" y="59"/>
                    <a:pt x="183" y="58"/>
                    <a:pt x="183" y="57"/>
                  </a:cubicBezTo>
                  <a:cubicBezTo>
                    <a:pt x="184" y="56"/>
                    <a:pt x="184" y="56"/>
                    <a:pt x="184" y="55"/>
                  </a:cubicBezTo>
                  <a:cubicBezTo>
                    <a:pt x="187" y="56"/>
                    <a:pt x="190" y="57"/>
                    <a:pt x="193" y="58"/>
                  </a:cubicBezTo>
                  <a:cubicBezTo>
                    <a:pt x="194" y="58"/>
                    <a:pt x="196" y="58"/>
                    <a:pt x="198" y="59"/>
                  </a:cubicBezTo>
                  <a:cubicBezTo>
                    <a:pt x="199" y="59"/>
                    <a:pt x="200" y="59"/>
                    <a:pt x="201" y="59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61"/>
                    <a:pt x="200" y="62"/>
                    <a:pt x="200" y="63"/>
                  </a:cubicBezTo>
                  <a:cubicBezTo>
                    <a:pt x="200" y="64"/>
                    <a:pt x="200" y="65"/>
                    <a:pt x="200" y="67"/>
                  </a:cubicBezTo>
                  <a:cubicBezTo>
                    <a:pt x="200" y="68"/>
                    <a:pt x="201" y="70"/>
                    <a:pt x="201" y="71"/>
                  </a:cubicBezTo>
                  <a:cubicBezTo>
                    <a:pt x="202" y="72"/>
                    <a:pt x="202" y="72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4"/>
                    <a:pt x="204" y="74"/>
                    <a:pt x="205" y="74"/>
                  </a:cubicBezTo>
                  <a:cubicBezTo>
                    <a:pt x="206" y="75"/>
                    <a:pt x="208" y="75"/>
                    <a:pt x="210" y="75"/>
                  </a:cubicBezTo>
                  <a:cubicBezTo>
                    <a:pt x="211" y="75"/>
                    <a:pt x="212" y="75"/>
                    <a:pt x="212" y="75"/>
                  </a:cubicBezTo>
                  <a:cubicBezTo>
                    <a:pt x="213" y="75"/>
                    <a:pt x="213" y="74"/>
                    <a:pt x="214" y="74"/>
                  </a:cubicBezTo>
                  <a:cubicBezTo>
                    <a:pt x="215" y="74"/>
                    <a:pt x="216" y="73"/>
                    <a:pt x="217" y="72"/>
                  </a:cubicBezTo>
                  <a:cubicBezTo>
                    <a:pt x="219" y="71"/>
                    <a:pt x="220" y="70"/>
                    <a:pt x="221" y="69"/>
                  </a:cubicBezTo>
                  <a:cubicBezTo>
                    <a:pt x="221" y="69"/>
                    <a:pt x="222" y="68"/>
                    <a:pt x="223" y="67"/>
                  </a:cubicBezTo>
                  <a:cubicBezTo>
                    <a:pt x="226" y="68"/>
                    <a:pt x="229" y="69"/>
                    <a:pt x="233" y="70"/>
                  </a:cubicBezTo>
                  <a:cubicBezTo>
                    <a:pt x="235" y="70"/>
                    <a:pt x="236" y="71"/>
                    <a:pt x="238" y="71"/>
                  </a:cubicBezTo>
                  <a:cubicBezTo>
                    <a:pt x="239" y="72"/>
                    <a:pt x="240" y="72"/>
                    <a:pt x="241" y="72"/>
                  </a:cubicBezTo>
                  <a:cubicBezTo>
                    <a:pt x="241" y="73"/>
                    <a:pt x="241" y="74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80"/>
                    <a:pt x="239" y="84"/>
                    <a:pt x="238" y="88"/>
                  </a:cubicBezTo>
                  <a:cubicBezTo>
                    <a:pt x="237" y="91"/>
                    <a:pt x="236" y="94"/>
                    <a:pt x="235" y="97"/>
                  </a:cubicBezTo>
                  <a:cubicBezTo>
                    <a:pt x="234" y="97"/>
                    <a:pt x="234" y="97"/>
                    <a:pt x="233" y="96"/>
                  </a:cubicBezTo>
                  <a:cubicBezTo>
                    <a:pt x="224" y="94"/>
                    <a:pt x="216" y="91"/>
                    <a:pt x="207" y="88"/>
                  </a:cubicBezTo>
                  <a:cubicBezTo>
                    <a:pt x="198" y="85"/>
                    <a:pt x="189" y="83"/>
                    <a:pt x="180" y="80"/>
                  </a:cubicBezTo>
                  <a:cubicBezTo>
                    <a:pt x="171" y="77"/>
                    <a:pt x="162" y="74"/>
                    <a:pt x="152" y="71"/>
                  </a:cubicBezTo>
                  <a:cubicBezTo>
                    <a:pt x="148" y="69"/>
                    <a:pt x="143" y="68"/>
                    <a:pt x="138" y="66"/>
                  </a:cubicBezTo>
                  <a:cubicBezTo>
                    <a:pt x="133" y="65"/>
                    <a:pt x="129" y="63"/>
                    <a:pt x="124" y="62"/>
                  </a:cubicBezTo>
                  <a:cubicBezTo>
                    <a:pt x="122" y="61"/>
                    <a:pt x="120" y="61"/>
                    <a:pt x="119" y="60"/>
                  </a:cubicBezTo>
                  <a:cubicBezTo>
                    <a:pt x="116" y="59"/>
                    <a:pt x="113" y="58"/>
                    <a:pt x="111" y="58"/>
                  </a:cubicBezTo>
                  <a:cubicBezTo>
                    <a:pt x="106" y="56"/>
                    <a:pt x="102" y="55"/>
                    <a:pt x="97" y="53"/>
                  </a:cubicBezTo>
                  <a:cubicBezTo>
                    <a:pt x="88" y="51"/>
                    <a:pt x="78" y="49"/>
                    <a:pt x="69" y="46"/>
                  </a:cubicBezTo>
                  <a:cubicBezTo>
                    <a:pt x="67" y="46"/>
                    <a:pt x="66" y="45"/>
                    <a:pt x="64" y="45"/>
                  </a:cubicBezTo>
                  <a:cubicBezTo>
                    <a:pt x="65" y="41"/>
                    <a:pt x="66" y="38"/>
                    <a:pt x="67" y="34"/>
                  </a:cubicBezTo>
                  <a:cubicBezTo>
                    <a:pt x="68" y="33"/>
                    <a:pt x="68" y="32"/>
                    <a:pt x="69" y="30"/>
                  </a:cubicBezTo>
                  <a:cubicBezTo>
                    <a:pt x="70" y="28"/>
                    <a:pt x="71" y="25"/>
                    <a:pt x="72" y="22"/>
                  </a:cubicBezTo>
                  <a:cubicBezTo>
                    <a:pt x="74" y="23"/>
                    <a:pt x="76" y="23"/>
                    <a:pt x="79" y="24"/>
                  </a:cubicBezTo>
                  <a:cubicBezTo>
                    <a:pt x="81" y="25"/>
                    <a:pt x="84" y="26"/>
                    <a:pt x="87" y="27"/>
                  </a:cubicBezTo>
                  <a:close/>
                  <a:moveTo>
                    <a:pt x="11" y="150"/>
                  </a:moveTo>
                  <a:cubicBezTo>
                    <a:pt x="11" y="148"/>
                    <a:pt x="12" y="146"/>
                    <a:pt x="12" y="144"/>
                  </a:cubicBezTo>
                  <a:cubicBezTo>
                    <a:pt x="14" y="140"/>
                    <a:pt x="15" y="136"/>
                    <a:pt x="16" y="133"/>
                  </a:cubicBezTo>
                  <a:cubicBezTo>
                    <a:pt x="20" y="124"/>
                    <a:pt x="23" y="115"/>
                    <a:pt x="26" y="106"/>
                  </a:cubicBezTo>
                  <a:cubicBezTo>
                    <a:pt x="28" y="101"/>
                    <a:pt x="29" y="97"/>
                    <a:pt x="31" y="92"/>
                  </a:cubicBezTo>
                  <a:cubicBezTo>
                    <a:pt x="32" y="88"/>
                    <a:pt x="33" y="83"/>
                    <a:pt x="34" y="79"/>
                  </a:cubicBezTo>
                  <a:cubicBezTo>
                    <a:pt x="36" y="74"/>
                    <a:pt x="37" y="70"/>
                    <a:pt x="39" y="65"/>
                  </a:cubicBezTo>
                  <a:cubicBezTo>
                    <a:pt x="40" y="63"/>
                    <a:pt x="41" y="60"/>
                    <a:pt x="41" y="58"/>
                  </a:cubicBezTo>
                  <a:cubicBezTo>
                    <a:pt x="42" y="55"/>
                    <a:pt x="43" y="52"/>
                    <a:pt x="44" y="50"/>
                  </a:cubicBezTo>
                  <a:cubicBezTo>
                    <a:pt x="45" y="47"/>
                    <a:pt x="46" y="44"/>
                    <a:pt x="48" y="41"/>
                  </a:cubicBezTo>
                  <a:cubicBezTo>
                    <a:pt x="48" y="39"/>
                    <a:pt x="49" y="38"/>
                    <a:pt x="49" y="36"/>
                  </a:cubicBezTo>
                  <a:cubicBezTo>
                    <a:pt x="50" y="35"/>
                    <a:pt x="50" y="33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3" y="32"/>
                    <a:pt x="53" y="32"/>
                  </a:cubicBezTo>
                  <a:cubicBezTo>
                    <a:pt x="55" y="32"/>
                    <a:pt x="56" y="32"/>
                    <a:pt x="57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7" y="37"/>
                    <a:pt x="55" y="41"/>
                    <a:pt x="54" y="45"/>
                  </a:cubicBezTo>
                  <a:cubicBezTo>
                    <a:pt x="52" y="49"/>
                    <a:pt x="51" y="54"/>
                    <a:pt x="50" y="58"/>
                  </a:cubicBezTo>
                  <a:cubicBezTo>
                    <a:pt x="48" y="63"/>
                    <a:pt x="46" y="67"/>
                    <a:pt x="45" y="72"/>
                  </a:cubicBezTo>
                  <a:cubicBezTo>
                    <a:pt x="39" y="90"/>
                    <a:pt x="33" y="109"/>
                    <a:pt x="27" y="127"/>
                  </a:cubicBezTo>
                  <a:cubicBezTo>
                    <a:pt x="26" y="131"/>
                    <a:pt x="25" y="135"/>
                    <a:pt x="24" y="139"/>
                  </a:cubicBezTo>
                  <a:cubicBezTo>
                    <a:pt x="24" y="142"/>
                    <a:pt x="24" y="146"/>
                    <a:pt x="26" y="148"/>
                  </a:cubicBezTo>
                  <a:cubicBezTo>
                    <a:pt x="29" y="151"/>
                    <a:pt x="32" y="152"/>
                    <a:pt x="35" y="153"/>
                  </a:cubicBezTo>
                  <a:cubicBezTo>
                    <a:pt x="40" y="155"/>
                    <a:pt x="44" y="156"/>
                    <a:pt x="49" y="158"/>
                  </a:cubicBezTo>
                  <a:cubicBezTo>
                    <a:pt x="54" y="160"/>
                    <a:pt x="58" y="161"/>
                    <a:pt x="63" y="163"/>
                  </a:cubicBezTo>
                  <a:cubicBezTo>
                    <a:pt x="64" y="163"/>
                    <a:pt x="66" y="163"/>
                    <a:pt x="67" y="164"/>
                  </a:cubicBezTo>
                  <a:cubicBezTo>
                    <a:pt x="72" y="166"/>
                    <a:pt x="77" y="167"/>
                    <a:pt x="81" y="169"/>
                  </a:cubicBezTo>
                  <a:cubicBezTo>
                    <a:pt x="86" y="171"/>
                    <a:pt x="91" y="172"/>
                    <a:pt x="95" y="174"/>
                  </a:cubicBezTo>
                  <a:cubicBezTo>
                    <a:pt x="98" y="175"/>
                    <a:pt x="101" y="176"/>
                    <a:pt x="104" y="177"/>
                  </a:cubicBezTo>
                  <a:cubicBezTo>
                    <a:pt x="108" y="178"/>
                    <a:pt x="111" y="179"/>
                    <a:pt x="114" y="180"/>
                  </a:cubicBezTo>
                  <a:cubicBezTo>
                    <a:pt x="120" y="182"/>
                    <a:pt x="126" y="184"/>
                    <a:pt x="132" y="186"/>
                  </a:cubicBezTo>
                  <a:cubicBezTo>
                    <a:pt x="134" y="187"/>
                    <a:pt x="135" y="188"/>
                    <a:pt x="137" y="189"/>
                  </a:cubicBezTo>
                  <a:cubicBezTo>
                    <a:pt x="139" y="189"/>
                    <a:pt x="140" y="190"/>
                    <a:pt x="142" y="191"/>
                  </a:cubicBezTo>
                  <a:cubicBezTo>
                    <a:pt x="144" y="191"/>
                    <a:pt x="146" y="192"/>
                    <a:pt x="148" y="193"/>
                  </a:cubicBezTo>
                  <a:cubicBezTo>
                    <a:pt x="149" y="193"/>
                    <a:pt x="151" y="194"/>
                    <a:pt x="152" y="194"/>
                  </a:cubicBezTo>
                  <a:cubicBezTo>
                    <a:pt x="152" y="194"/>
                    <a:pt x="153" y="194"/>
                    <a:pt x="154" y="195"/>
                  </a:cubicBezTo>
                  <a:cubicBezTo>
                    <a:pt x="156" y="195"/>
                    <a:pt x="157" y="196"/>
                    <a:pt x="159" y="197"/>
                  </a:cubicBezTo>
                  <a:cubicBezTo>
                    <a:pt x="160" y="197"/>
                    <a:pt x="162" y="198"/>
                    <a:pt x="163" y="198"/>
                  </a:cubicBezTo>
                  <a:cubicBezTo>
                    <a:pt x="164" y="198"/>
                    <a:pt x="165" y="198"/>
                    <a:pt x="165" y="199"/>
                  </a:cubicBezTo>
                  <a:cubicBezTo>
                    <a:pt x="167" y="199"/>
                    <a:pt x="169" y="200"/>
                    <a:pt x="171" y="201"/>
                  </a:cubicBezTo>
                  <a:cubicBezTo>
                    <a:pt x="173" y="202"/>
                    <a:pt x="176" y="202"/>
                    <a:pt x="178" y="203"/>
                  </a:cubicBezTo>
                  <a:cubicBezTo>
                    <a:pt x="180" y="204"/>
                    <a:pt x="181" y="204"/>
                    <a:pt x="183" y="205"/>
                  </a:cubicBezTo>
                  <a:cubicBezTo>
                    <a:pt x="182" y="208"/>
                    <a:pt x="182" y="211"/>
                    <a:pt x="181" y="215"/>
                  </a:cubicBezTo>
                  <a:cubicBezTo>
                    <a:pt x="181" y="215"/>
                    <a:pt x="180" y="215"/>
                    <a:pt x="180" y="215"/>
                  </a:cubicBezTo>
                  <a:cubicBezTo>
                    <a:pt x="178" y="214"/>
                    <a:pt x="176" y="214"/>
                    <a:pt x="174" y="213"/>
                  </a:cubicBezTo>
                  <a:cubicBezTo>
                    <a:pt x="172" y="213"/>
                    <a:pt x="170" y="212"/>
                    <a:pt x="168" y="212"/>
                  </a:cubicBezTo>
                  <a:cubicBezTo>
                    <a:pt x="164" y="210"/>
                    <a:pt x="159" y="209"/>
                    <a:pt x="155" y="207"/>
                  </a:cubicBezTo>
                  <a:cubicBezTo>
                    <a:pt x="153" y="207"/>
                    <a:pt x="151" y="206"/>
                    <a:pt x="149" y="205"/>
                  </a:cubicBezTo>
                  <a:cubicBezTo>
                    <a:pt x="149" y="205"/>
                    <a:pt x="149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7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4" y="203"/>
                    <a:pt x="139" y="202"/>
                    <a:pt x="135" y="200"/>
                  </a:cubicBezTo>
                  <a:cubicBezTo>
                    <a:pt x="133" y="199"/>
                    <a:pt x="131" y="198"/>
                    <a:pt x="129" y="197"/>
                  </a:cubicBezTo>
                  <a:cubicBezTo>
                    <a:pt x="126" y="196"/>
                    <a:pt x="124" y="195"/>
                    <a:pt x="121" y="194"/>
                  </a:cubicBezTo>
                  <a:cubicBezTo>
                    <a:pt x="119" y="193"/>
                    <a:pt x="117" y="193"/>
                    <a:pt x="115" y="192"/>
                  </a:cubicBezTo>
                  <a:cubicBezTo>
                    <a:pt x="113" y="191"/>
                    <a:pt x="110" y="190"/>
                    <a:pt x="108" y="189"/>
                  </a:cubicBezTo>
                  <a:cubicBezTo>
                    <a:pt x="105" y="189"/>
                    <a:pt x="103" y="188"/>
                    <a:pt x="101" y="187"/>
                  </a:cubicBezTo>
                  <a:cubicBezTo>
                    <a:pt x="99" y="187"/>
                    <a:pt x="97" y="186"/>
                    <a:pt x="94" y="185"/>
                  </a:cubicBezTo>
                  <a:cubicBezTo>
                    <a:pt x="85" y="182"/>
                    <a:pt x="76" y="180"/>
                    <a:pt x="67" y="177"/>
                  </a:cubicBezTo>
                  <a:cubicBezTo>
                    <a:pt x="63" y="176"/>
                    <a:pt x="59" y="175"/>
                    <a:pt x="56" y="174"/>
                  </a:cubicBezTo>
                  <a:cubicBezTo>
                    <a:pt x="52" y="173"/>
                    <a:pt x="49" y="171"/>
                    <a:pt x="45" y="170"/>
                  </a:cubicBezTo>
                  <a:cubicBezTo>
                    <a:pt x="43" y="169"/>
                    <a:pt x="40" y="168"/>
                    <a:pt x="37" y="167"/>
                  </a:cubicBezTo>
                  <a:cubicBezTo>
                    <a:pt x="34" y="165"/>
                    <a:pt x="31" y="164"/>
                    <a:pt x="28" y="163"/>
                  </a:cubicBezTo>
                  <a:cubicBezTo>
                    <a:pt x="25" y="162"/>
                    <a:pt x="22" y="161"/>
                    <a:pt x="19" y="159"/>
                  </a:cubicBezTo>
                  <a:cubicBezTo>
                    <a:pt x="16" y="158"/>
                    <a:pt x="14" y="157"/>
                    <a:pt x="11" y="155"/>
                  </a:cubicBezTo>
                  <a:cubicBezTo>
                    <a:pt x="11" y="155"/>
                    <a:pt x="10" y="154"/>
                    <a:pt x="9" y="154"/>
                  </a:cubicBezTo>
                  <a:cubicBezTo>
                    <a:pt x="10" y="153"/>
                    <a:pt x="10" y="151"/>
                    <a:pt x="1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AEEA944E-676A-4099-9D9F-C42FE80AB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2341D691-1B54-4A48-BFAD-FAC2EE574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1963" y="965201"/>
              <a:ext cx="241300" cy="298450"/>
            </a:xfrm>
            <a:custGeom>
              <a:avLst/>
              <a:gdLst>
                <a:gd name="T0" fmla="*/ 25 w 141"/>
                <a:gd name="T1" fmla="*/ 58 h 173"/>
                <a:gd name="T2" fmla="*/ 50 w 141"/>
                <a:gd name="T3" fmla="*/ 96 h 173"/>
                <a:gd name="T4" fmla="*/ 77 w 141"/>
                <a:gd name="T5" fmla="*/ 131 h 173"/>
                <a:gd name="T6" fmla="*/ 102 w 141"/>
                <a:gd name="T7" fmla="*/ 164 h 173"/>
                <a:gd name="T8" fmla="*/ 107 w 141"/>
                <a:gd name="T9" fmla="*/ 171 h 173"/>
                <a:gd name="T10" fmla="*/ 116 w 141"/>
                <a:gd name="T11" fmla="*/ 172 h 173"/>
                <a:gd name="T12" fmla="*/ 127 w 141"/>
                <a:gd name="T13" fmla="*/ 165 h 173"/>
                <a:gd name="T14" fmla="*/ 139 w 141"/>
                <a:gd name="T15" fmla="*/ 153 h 173"/>
                <a:gd name="T16" fmla="*/ 139 w 141"/>
                <a:gd name="T17" fmla="*/ 142 h 173"/>
                <a:gd name="T18" fmla="*/ 117 w 141"/>
                <a:gd name="T19" fmla="*/ 113 h 173"/>
                <a:gd name="T20" fmla="*/ 82 w 141"/>
                <a:gd name="T21" fmla="*/ 66 h 173"/>
                <a:gd name="T22" fmla="*/ 56 w 141"/>
                <a:gd name="T23" fmla="*/ 31 h 173"/>
                <a:gd name="T24" fmla="*/ 40 w 141"/>
                <a:gd name="T25" fmla="*/ 10 h 173"/>
                <a:gd name="T26" fmla="*/ 28 w 141"/>
                <a:gd name="T27" fmla="*/ 0 h 173"/>
                <a:gd name="T28" fmla="*/ 11 w 141"/>
                <a:gd name="T29" fmla="*/ 7 h 173"/>
                <a:gd name="T30" fmla="*/ 3 w 141"/>
                <a:gd name="T31" fmla="*/ 13 h 173"/>
                <a:gd name="T32" fmla="*/ 1 w 141"/>
                <a:gd name="T33" fmla="*/ 24 h 173"/>
                <a:gd name="T34" fmla="*/ 25 w 141"/>
                <a:gd name="T35" fmla="*/ 10 h 173"/>
                <a:gd name="T36" fmla="*/ 34 w 141"/>
                <a:gd name="T37" fmla="*/ 16 h 173"/>
                <a:gd name="T38" fmla="*/ 35 w 141"/>
                <a:gd name="T39" fmla="*/ 31 h 173"/>
                <a:gd name="T40" fmla="*/ 35 w 141"/>
                <a:gd name="T41" fmla="*/ 37 h 173"/>
                <a:gd name="T42" fmla="*/ 41 w 141"/>
                <a:gd name="T43" fmla="*/ 38 h 173"/>
                <a:gd name="T44" fmla="*/ 49 w 141"/>
                <a:gd name="T45" fmla="*/ 37 h 173"/>
                <a:gd name="T46" fmla="*/ 44 w 141"/>
                <a:gd name="T47" fmla="*/ 40 h 173"/>
                <a:gd name="T48" fmla="*/ 45 w 141"/>
                <a:gd name="T49" fmla="*/ 48 h 173"/>
                <a:gd name="T50" fmla="*/ 57 w 141"/>
                <a:gd name="T51" fmla="*/ 48 h 173"/>
                <a:gd name="T52" fmla="*/ 51 w 141"/>
                <a:gd name="T53" fmla="*/ 58 h 173"/>
                <a:gd name="T54" fmla="*/ 62 w 141"/>
                <a:gd name="T55" fmla="*/ 55 h 173"/>
                <a:gd name="T56" fmla="*/ 57 w 141"/>
                <a:gd name="T57" fmla="*/ 65 h 173"/>
                <a:gd name="T58" fmla="*/ 54 w 141"/>
                <a:gd name="T59" fmla="*/ 72 h 173"/>
                <a:gd name="T60" fmla="*/ 71 w 141"/>
                <a:gd name="T61" fmla="*/ 67 h 173"/>
                <a:gd name="T62" fmla="*/ 70 w 141"/>
                <a:gd name="T63" fmla="*/ 74 h 173"/>
                <a:gd name="T64" fmla="*/ 72 w 141"/>
                <a:gd name="T65" fmla="*/ 81 h 173"/>
                <a:gd name="T66" fmla="*/ 81 w 141"/>
                <a:gd name="T67" fmla="*/ 81 h 173"/>
                <a:gd name="T68" fmla="*/ 77 w 141"/>
                <a:gd name="T69" fmla="*/ 84 h 173"/>
                <a:gd name="T70" fmla="*/ 80 w 141"/>
                <a:gd name="T71" fmla="*/ 92 h 173"/>
                <a:gd name="T72" fmla="*/ 87 w 141"/>
                <a:gd name="T73" fmla="*/ 89 h 173"/>
                <a:gd name="T74" fmla="*/ 83 w 141"/>
                <a:gd name="T75" fmla="*/ 100 h 173"/>
                <a:gd name="T76" fmla="*/ 94 w 141"/>
                <a:gd name="T77" fmla="*/ 102 h 173"/>
                <a:gd name="T78" fmla="*/ 97 w 141"/>
                <a:gd name="T79" fmla="*/ 106 h 173"/>
                <a:gd name="T80" fmla="*/ 103 w 141"/>
                <a:gd name="T81" fmla="*/ 113 h 173"/>
                <a:gd name="T82" fmla="*/ 104 w 141"/>
                <a:gd name="T83" fmla="*/ 118 h 173"/>
                <a:gd name="T84" fmla="*/ 107 w 141"/>
                <a:gd name="T85" fmla="*/ 126 h 173"/>
                <a:gd name="T86" fmla="*/ 115 w 141"/>
                <a:gd name="T87" fmla="*/ 126 h 173"/>
                <a:gd name="T88" fmla="*/ 107 w 141"/>
                <a:gd name="T89" fmla="*/ 139 h 173"/>
                <a:gd name="T90" fmla="*/ 121 w 141"/>
                <a:gd name="T91" fmla="*/ 133 h 173"/>
                <a:gd name="T92" fmla="*/ 120 w 141"/>
                <a:gd name="T93" fmla="*/ 138 h 173"/>
                <a:gd name="T94" fmla="*/ 121 w 141"/>
                <a:gd name="T95" fmla="*/ 146 h 173"/>
                <a:gd name="T96" fmla="*/ 128 w 141"/>
                <a:gd name="T97" fmla="*/ 143 h 173"/>
                <a:gd name="T98" fmla="*/ 132 w 141"/>
                <a:gd name="T99" fmla="*/ 148 h 173"/>
                <a:gd name="T100" fmla="*/ 121 w 141"/>
                <a:gd name="T101" fmla="*/ 158 h 173"/>
                <a:gd name="T102" fmla="*/ 113 w 141"/>
                <a:gd name="T103" fmla="*/ 163 h 173"/>
                <a:gd name="T104" fmla="*/ 107 w 141"/>
                <a:gd name="T105" fmla="*/ 155 h 173"/>
                <a:gd name="T106" fmla="*/ 81 w 141"/>
                <a:gd name="T107" fmla="*/ 121 h 173"/>
                <a:gd name="T108" fmla="*/ 46 w 141"/>
                <a:gd name="T109" fmla="*/ 74 h 173"/>
                <a:gd name="T110" fmla="*/ 26 w 141"/>
                <a:gd name="T111" fmla="*/ 42 h 173"/>
                <a:gd name="T112" fmla="*/ 10 w 141"/>
                <a:gd name="T113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173">
                  <a:moveTo>
                    <a:pt x="1" y="24"/>
                  </a:moveTo>
                  <a:cubicBezTo>
                    <a:pt x="7" y="31"/>
                    <a:pt x="13" y="39"/>
                    <a:pt x="18" y="47"/>
                  </a:cubicBezTo>
                  <a:cubicBezTo>
                    <a:pt x="20" y="50"/>
                    <a:pt x="23" y="54"/>
                    <a:pt x="25" y="58"/>
                  </a:cubicBezTo>
                  <a:cubicBezTo>
                    <a:pt x="28" y="63"/>
                    <a:pt x="31" y="67"/>
                    <a:pt x="33" y="71"/>
                  </a:cubicBezTo>
                  <a:cubicBezTo>
                    <a:pt x="36" y="76"/>
                    <a:pt x="39" y="80"/>
                    <a:pt x="42" y="84"/>
                  </a:cubicBezTo>
                  <a:cubicBezTo>
                    <a:pt x="45" y="88"/>
                    <a:pt x="48" y="92"/>
                    <a:pt x="50" y="96"/>
                  </a:cubicBezTo>
                  <a:cubicBezTo>
                    <a:pt x="53" y="100"/>
                    <a:pt x="56" y="104"/>
                    <a:pt x="59" y="108"/>
                  </a:cubicBezTo>
                  <a:cubicBezTo>
                    <a:pt x="62" y="112"/>
                    <a:pt x="65" y="116"/>
                    <a:pt x="68" y="120"/>
                  </a:cubicBezTo>
                  <a:cubicBezTo>
                    <a:pt x="71" y="124"/>
                    <a:pt x="74" y="127"/>
                    <a:pt x="77" y="131"/>
                  </a:cubicBezTo>
                  <a:cubicBezTo>
                    <a:pt x="79" y="135"/>
                    <a:pt x="82" y="138"/>
                    <a:pt x="85" y="142"/>
                  </a:cubicBezTo>
                  <a:cubicBezTo>
                    <a:pt x="88" y="146"/>
                    <a:pt x="91" y="149"/>
                    <a:pt x="94" y="153"/>
                  </a:cubicBezTo>
                  <a:cubicBezTo>
                    <a:pt x="96" y="157"/>
                    <a:pt x="99" y="160"/>
                    <a:pt x="102" y="164"/>
                  </a:cubicBezTo>
                  <a:cubicBezTo>
                    <a:pt x="103" y="166"/>
                    <a:pt x="105" y="168"/>
                    <a:pt x="106" y="169"/>
                  </a:cubicBezTo>
                  <a:cubicBezTo>
                    <a:pt x="106" y="170"/>
                    <a:pt x="106" y="170"/>
                    <a:pt x="107" y="17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8" y="172"/>
                    <a:pt x="108" y="172"/>
                    <a:pt x="109" y="172"/>
                  </a:cubicBezTo>
                  <a:cubicBezTo>
                    <a:pt x="111" y="173"/>
                    <a:pt x="112" y="173"/>
                    <a:pt x="113" y="173"/>
                  </a:cubicBezTo>
                  <a:cubicBezTo>
                    <a:pt x="114" y="173"/>
                    <a:pt x="115" y="172"/>
                    <a:pt x="116" y="172"/>
                  </a:cubicBezTo>
                  <a:cubicBezTo>
                    <a:pt x="117" y="172"/>
                    <a:pt x="118" y="171"/>
                    <a:pt x="119" y="171"/>
                  </a:cubicBezTo>
                  <a:cubicBezTo>
                    <a:pt x="121" y="169"/>
                    <a:pt x="123" y="168"/>
                    <a:pt x="125" y="166"/>
                  </a:cubicBezTo>
                  <a:cubicBezTo>
                    <a:pt x="126" y="166"/>
                    <a:pt x="126" y="166"/>
                    <a:pt x="127" y="165"/>
                  </a:cubicBezTo>
                  <a:cubicBezTo>
                    <a:pt x="128" y="164"/>
                    <a:pt x="129" y="163"/>
                    <a:pt x="131" y="162"/>
                  </a:cubicBezTo>
                  <a:cubicBezTo>
                    <a:pt x="132" y="161"/>
                    <a:pt x="134" y="160"/>
                    <a:pt x="135" y="158"/>
                  </a:cubicBezTo>
                  <a:cubicBezTo>
                    <a:pt x="136" y="157"/>
                    <a:pt x="138" y="155"/>
                    <a:pt x="139" y="153"/>
                  </a:cubicBezTo>
                  <a:cubicBezTo>
                    <a:pt x="140" y="153"/>
                    <a:pt x="140" y="153"/>
                    <a:pt x="140" y="152"/>
                  </a:cubicBezTo>
                  <a:cubicBezTo>
                    <a:pt x="141" y="151"/>
                    <a:pt x="141" y="149"/>
                    <a:pt x="141" y="148"/>
                  </a:cubicBezTo>
                  <a:cubicBezTo>
                    <a:pt x="141" y="146"/>
                    <a:pt x="140" y="144"/>
                    <a:pt x="139" y="142"/>
                  </a:cubicBezTo>
                  <a:cubicBezTo>
                    <a:pt x="138" y="140"/>
                    <a:pt x="136" y="138"/>
                    <a:pt x="135" y="136"/>
                  </a:cubicBezTo>
                  <a:cubicBezTo>
                    <a:pt x="132" y="132"/>
                    <a:pt x="129" y="128"/>
                    <a:pt x="125" y="124"/>
                  </a:cubicBezTo>
                  <a:cubicBezTo>
                    <a:pt x="123" y="120"/>
                    <a:pt x="120" y="117"/>
                    <a:pt x="117" y="113"/>
                  </a:cubicBezTo>
                  <a:cubicBezTo>
                    <a:pt x="114" y="109"/>
                    <a:pt x="111" y="105"/>
                    <a:pt x="108" y="101"/>
                  </a:cubicBezTo>
                  <a:cubicBezTo>
                    <a:pt x="105" y="97"/>
                    <a:pt x="102" y="93"/>
                    <a:pt x="99" y="89"/>
                  </a:cubicBezTo>
                  <a:cubicBezTo>
                    <a:pt x="93" y="82"/>
                    <a:pt x="88" y="74"/>
                    <a:pt x="82" y="66"/>
                  </a:cubicBezTo>
                  <a:cubicBezTo>
                    <a:pt x="79" y="62"/>
                    <a:pt x="76" y="58"/>
                    <a:pt x="73" y="54"/>
                  </a:cubicBezTo>
                  <a:cubicBezTo>
                    <a:pt x="70" y="50"/>
                    <a:pt x="67" y="46"/>
                    <a:pt x="64" y="43"/>
                  </a:cubicBezTo>
                  <a:cubicBezTo>
                    <a:pt x="62" y="39"/>
                    <a:pt x="59" y="35"/>
                    <a:pt x="56" y="31"/>
                  </a:cubicBezTo>
                  <a:cubicBezTo>
                    <a:pt x="53" y="27"/>
                    <a:pt x="51" y="24"/>
                    <a:pt x="48" y="20"/>
                  </a:cubicBezTo>
                  <a:cubicBezTo>
                    <a:pt x="46" y="18"/>
                    <a:pt x="45" y="16"/>
                    <a:pt x="44" y="14"/>
                  </a:cubicBezTo>
                  <a:cubicBezTo>
                    <a:pt x="43" y="13"/>
                    <a:pt x="41" y="11"/>
                    <a:pt x="40" y="10"/>
                  </a:cubicBezTo>
                  <a:cubicBezTo>
                    <a:pt x="39" y="8"/>
                    <a:pt x="38" y="7"/>
                    <a:pt x="36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1"/>
                    <a:pt x="20" y="2"/>
                    <a:pt x="18" y="3"/>
                  </a:cubicBezTo>
                  <a:cubicBezTo>
                    <a:pt x="15" y="4"/>
                    <a:pt x="13" y="6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lose/>
                  <a:moveTo>
                    <a:pt x="13" y="17"/>
                  </a:moveTo>
                  <a:cubicBezTo>
                    <a:pt x="15" y="16"/>
                    <a:pt x="16" y="15"/>
                    <a:pt x="18" y="14"/>
                  </a:cubicBezTo>
                  <a:cubicBezTo>
                    <a:pt x="20" y="12"/>
                    <a:pt x="22" y="11"/>
                    <a:pt x="25" y="10"/>
                  </a:cubicBezTo>
                  <a:cubicBezTo>
                    <a:pt x="26" y="10"/>
                    <a:pt x="26" y="10"/>
                    <a:pt x="27" y="9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1" y="13"/>
                    <a:pt x="32" y="15"/>
                    <a:pt x="34" y="16"/>
                  </a:cubicBezTo>
                  <a:cubicBezTo>
                    <a:pt x="36" y="20"/>
                    <a:pt x="39" y="23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8"/>
                    <a:pt x="37" y="29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3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6" y="38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40" y="39"/>
                    <a:pt x="41" y="38"/>
                    <a:pt x="41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4" y="36"/>
                    <a:pt x="45" y="35"/>
                    <a:pt x="47" y="34"/>
                  </a:cubicBezTo>
                  <a:cubicBezTo>
                    <a:pt x="47" y="35"/>
                    <a:pt x="48" y="36"/>
                    <a:pt x="49" y="37"/>
                  </a:cubicBezTo>
                  <a:cubicBezTo>
                    <a:pt x="48" y="37"/>
                    <a:pt x="47" y="38"/>
                    <a:pt x="46" y="38"/>
                  </a:cubicBezTo>
                  <a:cubicBezTo>
                    <a:pt x="46" y="39"/>
                    <a:pt x="45" y="39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1"/>
                    <a:pt x="43" y="41"/>
                    <a:pt x="42" y="42"/>
                  </a:cubicBezTo>
                  <a:cubicBezTo>
                    <a:pt x="42" y="43"/>
                    <a:pt x="42" y="44"/>
                    <a:pt x="43" y="46"/>
                  </a:cubicBezTo>
                  <a:cubicBezTo>
                    <a:pt x="43" y="47"/>
                    <a:pt x="44" y="48"/>
                    <a:pt x="45" y="48"/>
                  </a:cubicBezTo>
                  <a:cubicBezTo>
                    <a:pt x="46" y="48"/>
                    <a:pt x="48" y="48"/>
                    <a:pt x="49" y="48"/>
                  </a:cubicBezTo>
                  <a:cubicBezTo>
                    <a:pt x="51" y="47"/>
                    <a:pt x="52" y="45"/>
                    <a:pt x="54" y="44"/>
                  </a:cubicBezTo>
                  <a:cubicBezTo>
                    <a:pt x="55" y="45"/>
                    <a:pt x="56" y="46"/>
                    <a:pt x="57" y="48"/>
                  </a:cubicBezTo>
                  <a:cubicBezTo>
                    <a:pt x="55" y="49"/>
                    <a:pt x="53" y="50"/>
                    <a:pt x="52" y="51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6"/>
                    <a:pt x="50" y="57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6" y="60"/>
                    <a:pt x="57" y="59"/>
                    <a:pt x="58" y="58"/>
                  </a:cubicBezTo>
                  <a:cubicBezTo>
                    <a:pt x="59" y="57"/>
                    <a:pt x="61" y="56"/>
                    <a:pt x="62" y="55"/>
                  </a:cubicBezTo>
                  <a:cubicBezTo>
                    <a:pt x="63" y="57"/>
                    <a:pt x="64" y="58"/>
                    <a:pt x="65" y="60"/>
                  </a:cubicBezTo>
                  <a:cubicBezTo>
                    <a:pt x="64" y="60"/>
                    <a:pt x="63" y="61"/>
                    <a:pt x="61" y="62"/>
                  </a:cubicBezTo>
                  <a:cubicBezTo>
                    <a:pt x="60" y="63"/>
                    <a:pt x="58" y="64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55" y="66"/>
                    <a:pt x="55" y="67"/>
                    <a:pt x="54" y="68"/>
                  </a:cubicBezTo>
                  <a:cubicBezTo>
                    <a:pt x="54" y="69"/>
                    <a:pt x="54" y="70"/>
                    <a:pt x="54" y="72"/>
                  </a:cubicBezTo>
                  <a:cubicBezTo>
                    <a:pt x="55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4" y="72"/>
                    <a:pt x="68" y="69"/>
                    <a:pt x="71" y="67"/>
                  </a:cubicBezTo>
                  <a:cubicBezTo>
                    <a:pt x="72" y="68"/>
                    <a:pt x="73" y="70"/>
                    <a:pt x="74" y="71"/>
                  </a:cubicBezTo>
                  <a:cubicBezTo>
                    <a:pt x="73" y="72"/>
                    <a:pt x="72" y="72"/>
                    <a:pt x="71" y="73"/>
                  </a:cubicBezTo>
                  <a:cubicBezTo>
                    <a:pt x="71" y="73"/>
                    <a:pt x="70" y="73"/>
                    <a:pt x="70" y="74"/>
                  </a:cubicBezTo>
                  <a:cubicBezTo>
                    <a:pt x="69" y="74"/>
                    <a:pt x="69" y="75"/>
                    <a:pt x="69" y="75"/>
                  </a:cubicBezTo>
                  <a:cubicBezTo>
                    <a:pt x="68" y="77"/>
                    <a:pt x="68" y="78"/>
                    <a:pt x="69" y="79"/>
                  </a:cubicBezTo>
                  <a:cubicBezTo>
                    <a:pt x="69" y="80"/>
                    <a:pt x="70" y="81"/>
                    <a:pt x="72" y="81"/>
                  </a:cubicBezTo>
                  <a:cubicBezTo>
                    <a:pt x="73" y="82"/>
                    <a:pt x="74" y="82"/>
                    <a:pt x="75" y="81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80" y="79"/>
                    <a:pt x="81" y="80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0" y="82"/>
                    <a:pt x="78" y="83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5"/>
                    <a:pt x="75" y="86"/>
                    <a:pt x="75" y="87"/>
                  </a:cubicBezTo>
                  <a:cubicBezTo>
                    <a:pt x="75" y="88"/>
                    <a:pt x="76" y="90"/>
                    <a:pt x="77" y="91"/>
                  </a:cubicBezTo>
                  <a:cubicBezTo>
                    <a:pt x="77" y="92"/>
                    <a:pt x="78" y="92"/>
                    <a:pt x="80" y="92"/>
                  </a:cubicBezTo>
                  <a:cubicBezTo>
                    <a:pt x="80" y="92"/>
                    <a:pt x="80" y="92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4" y="90"/>
                    <a:pt x="86" y="89"/>
                    <a:pt x="87" y="89"/>
                  </a:cubicBezTo>
                  <a:cubicBezTo>
                    <a:pt x="88" y="90"/>
                    <a:pt x="89" y="91"/>
                    <a:pt x="90" y="93"/>
                  </a:cubicBezTo>
                  <a:cubicBezTo>
                    <a:pt x="90" y="94"/>
                    <a:pt x="89" y="94"/>
                    <a:pt x="88" y="95"/>
                  </a:cubicBezTo>
                  <a:cubicBezTo>
                    <a:pt x="86" y="97"/>
                    <a:pt x="84" y="98"/>
                    <a:pt x="83" y="100"/>
                  </a:cubicBezTo>
                  <a:cubicBezTo>
                    <a:pt x="81" y="102"/>
                    <a:pt x="80" y="104"/>
                    <a:pt x="82" y="106"/>
                  </a:cubicBezTo>
                  <a:cubicBezTo>
                    <a:pt x="84" y="108"/>
                    <a:pt x="87" y="109"/>
                    <a:pt x="89" y="107"/>
                  </a:cubicBezTo>
                  <a:cubicBezTo>
                    <a:pt x="91" y="105"/>
                    <a:pt x="92" y="104"/>
                    <a:pt x="94" y="102"/>
                  </a:cubicBezTo>
                  <a:cubicBezTo>
                    <a:pt x="95" y="101"/>
                    <a:pt x="95" y="101"/>
                    <a:pt x="96" y="100"/>
                  </a:cubicBezTo>
                  <a:cubicBezTo>
                    <a:pt x="97" y="102"/>
                    <a:pt x="98" y="103"/>
                    <a:pt x="99" y="105"/>
                  </a:cubicBezTo>
                  <a:cubicBezTo>
                    <a:pt x="98" y="105"/>
                    <a:pt x="98" y="106"/>
                    <a:pt x="97" y="106"/>
                  </a:cubicBezTo>
                  <a:cubicBezTo>
                    <a:pt x="95" y="108"/>
                    <a:pt x="95" y="111"/>
                    <a:pt x="96" y="113"/>
                  </a:cubicBezTo>
                  <a:cubicBezTo>
                    <a:pt x="97" y="114"/>
                    <a:pt x="98" y="115"/>
                    <a:pt x="100" y="115"/>
                  </a:cubicBezTo>
                  <a:cubicBezTo>
                    <a:pt x="101" y="115"/>
                    <a:pt x="102" y="114"/>
                    <a:pt x="103" y="113"/>
                  </a:cubicBezTo>
                  <a:cubicBezTo>
                    <a:pt x="104" y="113"/>
                    <a:pt x="104" y="113"/>
                    <a:pt x="105" y="112"/>
                  </a:cubicBezTo>
                  <a:cubicBezTo>
                    <a:pt x="105" y="113"/>
                    <a:pt x="106" y="114"/>
                    <a:pt x="107" y="115"/>
                  </a:cubicBezTo>
                  <a:cubicBezTo>
                    <a:pt x="106" y="116"/>
                    <a:pt x="105" y="117"/>
                    <a:pt x="104" y="118"/>
                  </a:cubicBezTo>
                  <a:cubicBezTo>
                    <a:pt x="103" y="118"/>
                    <a:pt x="102" y="120"/>
                    <a:pt x="102" y="121"/>
                  </a:cubicBezTo>
                  <a:cubicBezTo>
                    <a:pt x="102" y="122"/>
                    <a:pt x="103" y="123"/>
                    <a:pt x="103" y="124"/>
                  </a:cubicBezTo>
                  <a:cubicBezTo>
                    <a:pt x="104" y="125"/>
                    <a:pt x="105" y="126"/>
                    <a:pt x="107" y="126"/>
                  </a:cubicBezTo>
                  <a:cubicBezTo>
                    <a:pt x="108" y="126"/>
                    <a:pt x="109" y="125"/>
                    <a:pt x="110" y="125"/>
                  </a:cubicBezTo>
                  <a:cubicBezTo>
                    <a:pt x="111" y="124"/>
                    <a:pt x="112" y="123"/>
                    <a:pt x="113" y="123"/>
                  </a:cubicBezTo>
                  <a:cubicBezTo>
                    <a:pt x="113" y="124"/>
                    <a:pt x="114" y="125"/>
                    <a:pt x="115" y="126"/>
                  </a:cubicBezTo>
                  <a:cubicBezTo>
                    <a:pt x="114" y="126"/>
                    <a:pt x="113" y="127"/>
                    <a:pt x="112" y="128"/>
                  </a:cubicBezTo>
                  <a:cubicBezTo>
                    <a:pt x="111" y="129"/>
                    <a:pt x="109" y="131"/>
                    <a:pt x="107" y="132"/>
                  </a:cubicBezTo>
                  <a:cubicBezTo>
                    <a:pt x="106" y="134"/>
                    <a:pt x="105" y="137"/>
                    <a:pt x="107" y="139"/>
                  </a:cubicBezTo>
                  <a:cubicBezTo>
                    <a:pt x="109" y="141"/>
                    <a:pt x="112" y="141"/>
                    <a:pt x="114" y="139"/>
                  </a:cubicBezTo>
                  <a:cubicBezTo>
                    <a:pt x="115" y="138"/>
                    <a:pt x="117" y="136"/>
                    <a:pt x="119" y="135"/>
                  </a:cubicBezTo>
                  <a:cubicBezTo>
                    <a:pt x="119" y="134"/>
                    <a:pt x="120" y="134"/>
                    <a:pt x="121" y="133"/>
                  </a:cubicBezTo>
                  <a:cubicBezTo>
                    <a:pt x="121" y="134"/>
                    <a:pt x="122" y="135"/>
                    <a:pt x="123" y="136"/>
                  </a:cubicBezTo>
                  <a:cubicBezTo>
                    <a:pt x="122" y="136"/>
                    <a:pt x="121" y="137"/>
                    <a:pt x="120" y="137"/>
                  </a:cubicBezTo>
                  <a:cubicBezTo>
                    <a:pt x="120" y="137"/>
                    <a:pt x="120" y="137"/>
                    <a:pt x="120" y="138"/>
                  </a:cubicBezTo>
                  <a:cubicBezTo>
                    <a:pt x="119" y="138"/>
                    <a:pt x="118" y="139"/>
                    <a:pt x="118" y="140"/>
                  </a:cubicBezTo>
                  <a:cubicBezTo>
                    <a:pt x="117" y="141"/>
                    <a:pt x="117" y="142"/>
                    <a:pt x="118" y="143"/>
                  </a:cubicBezTo>
                  <a:cubicBezTo>
                    <a:pt x="118" y="144"/>
                    <a:pt x="119" y="145"/>
                    <a:pt x="121" y="146"/>
                  </a:cubicBezTo>
                  <a:cubicBezTo>
                    <a:pt x="122" y="146"/>
                    <a:pt x="123" y="146"/>
                    <a:pt x="124" y="146"/>
                  </a:cubicBezTo>
                  <a:cubicBezTo>
                    <a:pt x="125" y="145"/>
                    <a:pt x="127" y="144"/>
                    <a:pt x="128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4"/>
                    <a:pt x="129" y="144"/>
                    <a:pt x="130" y="145"/>
                  </a:cubicBezTo>
                  <a:cubicBezTo>
                    <a:pt x="131" y="146"/>
                    <a:pt x="131" y="147"/>
                    <a:pt x="132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1" y="149"/>
                    <a:pt x="129" y="150"/>
                    <a:pt x="128" y="151"/>
                  </a:cubicBezTo>
                  <a:cubicBezTo>
                    <a:pt x="127" y="153"/>
                    <a:pt x="126" y="154"/>
                    <a:pt x="124" y="155"/>
                  </a:cubicBezTo>
                  <a:cubicBezTo>
                    <a:pt x="123" y="156"/>
                    <a:pt x="122" y="157"/>
                    <a:pt x="121" y="158"/>
                  </a:cubicBezTo>
                  <a:cubicBezTo>
                    <a:pt x="120" y="158"/>
                    <a:pt x="120" y="159"/>
                    <a:pt x="119" y="159"/>
                  </a:cubicBezTo>
                  <a:cubicBezTo>
                    <a:pt x="117" y="160"/>
                    <a:pt x="116" y="162"/>
                    <a:pt x="114" y="163"/>
                  </a:cubicBezTo>
                  <a:cubicBezTo>
                    <a:pt x="114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2"/>
                    <a:pt x="111" y="161"/>
                    <a:pt x="111" y="160"/>
                  </a:cubicBezTo>
                  <a:cubicBezTo>
                    <a:pt x="109" y="158"/>
                    <a:pt x="108" y="156"/>
                    <a:pt x="107" y="155"/>
                  </a:cubicBezTo>
                  <a:cubicBezTo>
                    <a:pt x="105" y="153"/>
                    <a:pt x="104" y="151"/>
                    <a:pt x="102" y="149"/>
                  </a:cubicBezTo>
                  <a:cubicBezTo>
                    <a:pt x="101" y="147"/>
                    <a:pt x="99" y="145"/>
                    <a:pt x="98" y="143"/>
                  </a:cubicBezTo>
                  <a:cubicBezTo>
                    <a:pt x="92" y="136"/>
                    <a:pt x="86" y="128"/>
                    <a:pt x="81" y="121"/>
                  </a:cubicBezTo>
                  <a:cubicBezTo>
                    <a:pt x="75" y="114"/>
                    <a:pt x="69" y="106"/>
                    <a:pt x="63" y="99"/>
                  </a:cubicBezTo>
                  <a:cubicBezTo>
                    <a:pt x="61" y="95"/>
                    <a:pt x="58" y="91"/>
                    <a:pt x="55" y="86"/>
                  </a:cubicBezTo>
                  <a:cubicBezTo>
                    <a:pt x="52" y="82"/>
                    <a:pt x="49" y="78"/>
                    <a:pt x="46" y="74"/>
                  </a:cubicBezTo>
                  <a:cubicBezTo>
                    <a:pt x="45" y="72"/>
                    <a:pt x="43" y="69"/>
                    <a:pt x="42" y="67"/>
                  </a:cubicBezTo>
                  <a:cubicBezTo>
                    <a:pt x="39" y="63"/>
                    <a:pt x="37" y="59"/>
                    <a:pt x="34" y="55"/>
                  </a:cubicBezTo>
                  <a:cubicBezTo>
                    <a:pt x="31" y="51"/>
                    <a:pt x="29" y="46"/>
                    <a:pt x="26" y="42"/>
                  </a:cubicBezTo>
                  <a:cubicBezTo>
                    <a:pt x="23" y="38"/>
                    <a:pt x="21" y="34"/>
                    <a:pt x="18" y="30"/>
                  </a:cubicBezTo>
                  <a:cubicBezTo>
                    <a:pt x="15" y="27"/>
                    <a:pt x="13" y="24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1" y="18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DBAE419E-CAA9-46C9-A2B2-92EE9C6CD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996951"/>
              <a:ext cx="14287" cy="17463"/>
            </a:xfrm>
            <a:custGeom>
              <a:avLst/>
              <a:gdLst>
                <a:gd name="T0" fmla="*/ 4 w 9"/>
                <a:gd name="T1" fmla="*/ 10 h 10"/>
                <a:gd name="T2" fmla="*/ 8 w 9"/>
                <a:gd name="T3" fmla="*/ 9 h 10"/>
                <a:gd name="T4" fmla="*/ 9 w 9"/>
                <a:gd name="T5" fmla="*/ 5 h 10"/>
                <a:gd name="T6" fmla="*/ 8 w 9"/>
                <a:gd name="T7" fmla="*/ 2 h 10"/>
                <a:gd name="T8" fmla="*/ 5 w 9"/>
                <a:gd name="T9" fmla="*/ 0 h 10"/>
                <a:gd name="T10" fmla="*/ 1 w 9"/>
                <a:gd name="T11" fmla="*/ 2 h 10"/>
                <a:gd name="T12" fmla="*/ 0 w 9"/>
                <a:gd name="T13" fmla="*/ 5 h 10"/>
                <a:gd name="T14" fmla="*/ 1 w 9"/>
                <a:gd name="T15" fmla="*/ 8 h 10"/>
                <a:gd name="T16" fmla="*/ 4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5" y="10"/>
                    <a:pt x="7" y="9"/>
                    <a:pt x="8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255BCE22-3886-4771-BDC8-939412303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988" y="1984376"/>
              <a:ext cx="128587" cy="165100"/>
            </a:xfrm>
            <a:custGeom>
              <a:avLst/>
              <a:gdLst>
                <a:gd name="T0" fmla="*/ 61 w 75"/>
                <a:gd name="T1" fmla="*/ 47 h 96"/>
                <a:gd name="T2" fmla="*/ 56 w 75"/>
                <a:gd name="T3" fmla="*/ 61 h 96"/>
                <a:gd name="T4" fmla="*/ 59 w 75"/>
                <a:gd name="T5" fmla="*/ 69 h 96"/>
                <a:gd name="T6" fmla="*/ 65 w 75"/>
                <a:gd name="T7" fmla="*/ 63 h 96"/>
                <a:gd name="T8" fmla="*/ 68 w 75"/>
                <a:gd name="T9" fmla="*/ 54 h 96"/>
                <a:gd name="T10" fmla="*/ 74 w 75"/>
                <a:gd name="T11" fmla="*/ 34 h 96"/>
                <a:gd name="T12" fmla="*/ 73 w 75"/>
                <a:gd name="T13" fmla="*/ 19 h 96"/>
                <a:gd name="T14" fmla="*/ 67 w 75"/>
                <a:gd name="T15" fmla="*/ 7 h 96"/>
                <a:gd name="T16" fmla="*/ 58 w 75"/>
                <a:gd name="T17" fmla="*/ 3 h 96"/>
                <a:gd name="T18" fmla="*/ 49 w 75"/>
                <a:gd name="T19" fmla="*/ 1 h 96"/>
                <a:gd name="T20" fmla="*/ 31 w 75"/>
                <a:gd name="T21" fmla="*/ 4 h 96"/>
                <a:gd name="T22" fmla="*/ 20 w 75"/>
                <a:gd name="T23" fmla="*/ 16 h 96"/>
                <a:gd name="T24" fmla="*/ 9 w 75"/>
                <a:gd name="T25" fmla="*/ 35 h 96"/>
                <a:gd name="T26" fmla="*/ 2 w 75"/>
                <a:gd name="T27" fmla="*/ 56 h 96"/>
                <a:gd name="T28" fmla="*/ 0 w 75"/>
                <a:gd name="T29" fmla="*/ 80 h 96"/>
                <a:gd name="T30" fmla="*/ 2 w 75"/>
                <a:gd name="T31" fmla="*/ 87 h 96"/>
                <a:gd name="T32" fmla="*/ 5 w 75"/>
                <a:gd name="T33" fmla="*/ 91 h 96"/>
                <a:gd name="T34" fmla="*/ 16 w 75"/>
                <a:gd name="T35" fmla="*/ 96 h 96"/>
                <a:gd name="T36" fmla="*/ 22 w 75"/>
                <a:gd name="T37" fmla="*/ 95 h 96"/>
                <a:gd name="T38" fmla="*/ 29 w 75"/>
                <a:gd name="T39" fmla="*/ 93 h 96"/>
                <a:gd name="T40" fmla="*/ 36 w 75"/>
                <a:gd name="T41" fmla="*/ 87 h 96"/>
                <a:gd name="T42" fmla="*/ 43 w 75"/>
                <a:gd name="T43" fmla="*/ 73 h 96"/>
                <a:gd name="T44" fmla="*/ 51 w 75"/>
                <a:gd name="T45" fmla="*/ 53 h 96"/>
                <a:gd name="T46" fmla="*/ 55 w 75"/>
                <a:gd name="T47" fmla="*/ 35 h 96"/>
                <a:gd name="T48" fmla="*/ 54 w 75"/>
                <a:gd name="T49" fmla="*/ 26 h 96"/>
                <a:gd name="T50" fmla="*/ 40 w 75"/>
                <a:gd name="T51" fmla="*/ 21 h 96"/>
                <a:gd name="T52" fmla="*/ 33 w 75"/>
                <a:gd name="T53" fmla="*/ 27 h 96"/>
                <a:gd name="T54" fmla="*/ 25 w 75"/>
                <a:gd name="T55" fmla="*/ 40 h 96"/>
                <a:gd name="T56" fmla="*/ 17 w 75"/>
                <a:gd name="T57" fmla="*/ 60 h 96"/>
                <a:gd name="T58" fmla="*/ 26 w 75"/>
                <a:gd name="T59" fmla="*/ 63 h 96"/>
                <a:gd name="T60" fmla="*/ 34 w 75"/>
                <a:gd name="T61" fmla="*/ 42 h 96"/>
                <a:gd name="T62" fmla="*/ 38 w 75"/>
                <a:gd name="T63" fmla="*/ 34 h 96"/>
                <a:gd name="T64" fmla="*/ 44 w 75"/>
                <a:gd name="T65" fmla="*/ 30 h 96"/>
                <a:gd name="T66" fmla="*/ 45 w 75"/>
                <a:gd name="T67" fmla="*/ 30 h 96"/>
                <a:gd name="T68" fmla="*/ 45 w 75"/>
                <a:gd name="T69" fmla="*/ 30 h 96"/>
                <a:gd name="T70" fmla="*/ 46 w 75"/>
                <a:gd name="T71" fmla="*/ 31 h 96"/>
                <a:gd name="T72" fmla="*/ 46 w 75"/>
                <a:gd name="T73" fmla="*/ 36 h 96"/>
                <a:gd name="T74" fmla="*/ 36 w 75"/>
                <a:gd name="T75" fmla="*/ 66 h 96"/>
                <a:gd name="T76" fmla="*/ 29 w 75"/>
                <a:gd name="T77" fmla="*/ 81 h 96"/>
                <a:gd name="T78" fmla="*/ 22 w 75"/>
                <a:gd name="T79" fmla="*/ 86 h 96"/>
                <a:gd name="T80" fmla="*/ 16 w 75"/>
                <a:gd name="T81" fmla="*/ 86 h 96"/>
                <a:gd name="T82" fmla="*/ 13 w 75"/>
                <a:gd name="T83" fmla="*/ 85 h 96"/>
                <a:gd name="T84" fmla="*/ 10 w 75"/>
                <a:gd name="T85" fmla="*/ 82 h 96"/>
                <a:gd name="T86" fmla="*/ 9 w 75"/>
                <a:gd name="T87" fmla="*/ 74 h 96"/>
                <a:gd name="T88" fmla="*/ 10 w 75"/>
                <a:gd name="T89" fmla="*/ 63 h 96"/>
                <a:gd name="T90" fmla="*/ 14 w 75"/>
                <a:gd name="T91" fmla="*/ 48 h 96"/>
                <a:gd name="T92" fmla="*/ 28 w 75"/>
                <a:gd name="T93" fmla="*/ 20 h 96"/>
                <a:gd name="T94" fmla="*/ 38 w 75"/>
                <a:gd name="T95" fmla="*/ 11 h 96"/>
                <a:gd name="T96" fmla="*/ 46 w 75"/>
                <a:gd name="T97" fmla="*/ 10 h 96"/>
                <a:gd name="T98" fmla="*/ 58 w 75"/>
                <a:gd name="T99" fmla="*/ 12 h 96"/>
                <a:gd name="T100" fmla="*/ 62 w 75"/>
                <a:gd name="T101" fmla="*/ 16 h 96"/>
                <a:gd name="T102" fmla="*/ 65 w 75"/>
                <a:gd name="T103" fmla="*/ 26 h 96"/>
                <a:gd name="T104" fmla="*/ 65 w 75"/>
                <a:gd name="T105" fmla="*/ 31 h 96"/>
                <a:gd name="T106" fmla="*/ 44 w 75"/>
                <a:gd name="T107" fmla="*/ 29 h 96"/>
                <a:gd name="T108" fmla="*/ 44 w 75"/>
                <a:gd name="T109" fmla="*/ 29 h 96"/>
                <a:gd name="T110" fmla="*/ 44 w 75"/>
                <a:gd name="T111" fmla="*/ 29 h 96"/>
                <a:gd name="T112" fmla="*/ 44 w 75"/>
                <a:gd name="T113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96">
                  <a:moveTo>
                    <a:pt x="63" y="39"/>
                  </a:moveTo>
                  <a:cubicBezTo>
                    <a:pt x="62" y="42"/>
                    <a:pt x="62" y="44"/>
                    <a:pt x="61" y="47"/>
                  </a:cubicBezTo>
                  <a:cubicBezTo>
                    <a:pt x="60" y="50"/>
                    <a:pt x="59" y="53"/>
                    <a:pt x="58" y="55"/>
                  </a:cubicBezTo>
                  <a:cubicBezTo>
                    <a:pt x="57" y="57"/>
                    <a:pt x="56" y="59"/>
                    <a:pt x="56" y="61"/>
                  </a:cubicBezTo>
                  <a:cubicBezTo>
                    <a:pt x="54" y="63"/>
                    <a:pt x="54" y="66"/>
                    <a:pt x="56" y="68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0" y="69"/>
                    <a:pt x="61" y="69"/>
                    <a:pt x="62" y="68"/>
                  </a:cubicBezTo>
                  <a:cubicBezTo>
                    <a:pt x="64" y="67"/>
                    <a:pt x="64" y="65"/>
                    <a:pt x="65" y="63"/>
                  </a:cubicBezTo>
                  <a:cubicBezTo>
                    <a:pt x="65" y="62"/>
                    <a:pt x="66" y="61"/>
                    <a:pt x="66" y="60"/>
                  </a:cubicBezTo>
                  <a:cubicBezTo>
                    <a:pt x="67" y="58"/>
                    <a:pt x="68" y="56"/>
                    <a:pt x="68" y="54"/>
                  </a:cubicBezTo>
                  <a:cubicBezTo>
                    <a:pt x="70" y="50"/>
                    <a:pt x="71" y="45"/>
                    <a:pt x="72" y="41"/>
                  </a:cubicBezTo>
                  <a:cubicBezTo>
                    <a:pt x="73" y="39"/>
                    <a:pt x="74" y="36"/>
                    <a:pt x="74" y="34"/>
                  </a:cubicBezTo>
                  <a:cubicBezTo>
                    <a:pt x="75" y="31"/>
                    <a:pt x="75" y="29"/>
                    <a:pt x="75" y="26"/>
                  </a:cubicBezTo>
                  <a:cubicBezTo>
                    <a:pt x="74" y="24"/>
                    <a:pt x="74" y="21"/>
                    <a:pt x="73" y="19"/>
                  </a:cubicBezTo>
                  <a:cubicBezTo>
                    <a:pt x="73" y="17"/>
                    <a:pt x="72" y="16"/>
                    <a:pt x="72" y="14"/>
                  </a:cubicBezTo>
                  <a:cubicBezTo>
                    <a:pt x="71" y="12"/>
                    <a:pt x="69" y="9"/>
                    <a:pt x="67" y="7"/>
                  </a:cubicBezTo>
                  <a:cubicBezTo>
                    <a:pt x="65" y="6"/>
                    <a:pt x="62" y="4"/>
                    <a:pt x="60" y="3"/>
                  </a:cubicBezTo>
                  <a:cubicBezTo>
                    <a:pt x="59" y="3"/>
                    <a:pt x="58" y="3"/>
                    <a:pt x="58" y="3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4" y="1"/>
                    <a:pt x="51" y="1"/>
                    <a:pt x="49" y="1"/>
                  </a:cubicBezTo>
                  <a:cubicBezTo>
                    <a:pt x="46" y="0"/>
                    <a:pt x="44" y="0"/>
                    <a:pt x="41" y="1"/>
                  </a:cubicBezTo>
                  <a:cubicBezTo>
                    <a:pt x="38" y="1"/>
                    <a:pt x="34" y="2"/>
                    <a:pt x="31" y="4"/>
                  </a:cubicBezTo>
                  <a:cubicBezTo>
                    <a:pt x="29" y="5"/>
                    <a:pt x="27" y="7"/>
                    <a:pt x="25" y="9"/>
                  </a:cubicBezTo>
                  <a:cubicBezTo>
                    <a:pt x="23" y="11"/>
                    <a:pt x="21" y="13"/>
                    <a:pt x="20" y="16"/>
                  </a:cubicBezTo>
                  <a:cubicBezTo>
                    <a:pt x="16" y="19"/>
                    <a:pt x="14" y="23"/>
                    <a:pt x="12" y="28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8" y="38"/>
                    <a:pt x="7" y="40"/>
                    <a:pt x="6" y="43"/>
                  </a:cubicBezTo>
                  <a:cubicBezTo>
                    <a:pt x="4" y="47"/>
                    <a:pt x="3" y="51"/>
                    <a:pt x="2" y="56"/>
                  </a:cubicBezTo>
                  <a:cubicBezTo>
                    <a:pt x="1" y="61"/>
                    <a:pt x="0" y="66"/>
                    <a:pt x="0" y="71"/>
                  </a:cubicBezTo>
                  <a:cubicBezTo>
                    <a:pt x="0" y="74"/>
                    <a:pt x="0" y="77"/>
                    <a:pt x="0" y="80"/>
                  </a:cubicBezTo>
                  <a:cubicBezTo>
                    <a:pt x="0" y="81"/>
                    <a:pt x="1" y="82"/>
                    <a:pt x="1" y="83"/>
                  </a:cubicBezTo>
                  <a:cubicBezTo>
                    <a:pt x="1" y="84"/>
                    <a:pt x="2" y="86"/>
                    <a:pt x="2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5" y="90"/>
                    <a:pt x="5" y="91"/>
                  </a:cubicBezTo>
                  <a:cubicBezTo>
                    <a:pt x="7" y="93"/>
                    <a:pt x="10" y="95"/>
                    <a:pt x="12" y="95"/>
                  </a:cubicBezTo>
                  <a:cubicBezTo>
                    <a:pt x="14" y="96"/>
                    <a:pt x="15" y="96"/>
                    <a:pt x="16" y="96"/>
                  </a:cubicBezTo>
                  <a:cubicBezTo>
                    <a:pt x="16" y="96"/>
                    <a:pt x="17" y="96"/>
                    <a:pt x="18" y="96"/>
                  </a:cubicBezTo>
                  <a:cubicBezTo>
                    <a:pt x="19" y="96"/>
                    <a:pt x="21" y="96"/>
                    <a:pt x="22" y="95"/>
                  </a:cubicBezTo>
                  <a:cubicBezTo>
                    <a:pt x="24" y="95"/>
                    <a:pt x="25" y="95"/>
                    <a:pt x="26" y="94"/>
                  </a:cubicBezTo>
                  <a:cubicBezTo>
                    <a:pt x="27" y="94"/>
                    <a:pt x="28" y="93"/>
                    <a:pt x="29" y="93"/>
                  </a:cubicBezTo>
                  <a:cubicBezTo>
                    <a:pt x="30" y="92"/>
                    <a:pt x="31" y="92"/>
                    <a:pt x="32" y="91"/>
                  </a:cubicBezTo>
                  <a:cubicBezTo>
                    <a:pt x="34" y="90"/>
                    <a:pt x="35" y="88"/>
                    <a:pt x="36" y="87"/>
                  </a:cubicBezTo>
                  <a:cubicBezTo>
                    <a:pt x="38" y="85"/>
                    <a:pt x="39" y="83"/>
                    <a:pt x="40" y="80"/>
                  </a:cubicBezTo>
                  <a:cubicBezTo>
                    <a:pt x="41" y="78"/>
                    <a:pt x="42" y="76"/>
                    <a:pt x="43" y="73"/>
                  </a:cubicBezTo>
                  <a:cubicBezTo>
                    <a:pt x="44" y="71"/>
                    <a:pt x="45" y="69"/>
                    <a:pt x="46" y="66"/>
                  </a:cubicBezTo>
                  <a:cubicBezTo>
                    <a:pt x="47" y="62"/>
                    <a:pt x="49" y="58"/>
                    <a:pt x="51" y="53"/>
                  </a:cubicBezTo>
                  <a:cubicBezTo>
                    <a:pt x="52" y="49"/>
                    <a:pt x="54" y="44"/>
                    <a:pt x="55" y="39"/>
                  </a:cubicBezTo>
                  <a:cubicBezTo>
                    <a:pt x="55" y="38"/>
                    <a:pt x="55" y="36"/>
                    <a:pt x="55" y="35"/>
                  </a:cubicBezTo>
                  <a:cubicBezTo>
                    <a:pt x="56" y="33"/>
                    <a:pt x="55" y="31"/>
                    <a:pt x="55" y="30"/>
                  </a:cubicBezTo>
                  <a:cubicBezTo>
                    <a:pt x="55" y="29"/>
                    <a:pt x="54" y="27"/>
                    <a:pt x="54" y="26"/>
                  </a:cubicBezTo>
                  <a:cubicBezTo>
                    <a:pt x="53" y="25"/>
                    <a:pt x="53" y="24"/>
                    <a:pt x="52" y="23"/>
                  </a:cubicBezTo>
                  <a:cubicBezTo>
                    <a:pt x="49" y="20"/>
                    <a:pt x="44" y="19"/>
                    <a:pt x="40" y="21"/>
                  </a:cubicBezTo>
                  <a:cubicBezTo>
                    <a:pt x="38" y="22"/>
                    <a:pt x="37" y="23"/>
                    <a:pt x="35" y="24"/>
                  </a:cubicBezTo>
                  <a:cubicBezTo>
                    <a:pt x="34" y="25"/>
                    <a:pt x="33" y="26"/>
                    <a:pt x="33" y="27"/>
                  </a:cubicBezTo>
                  <a:cubicBezTo>
                    <a:pt x="31" y="28"/>
                    <a:pt x="29" y="30"/>
                    <a:pt x="28" y="33"/>
                  </a:cubicBezTo>
                  <a:cubicBezTo>
                    <a:pt x="27" y="35"/>
                    <a:pt x="26" y="37"/>
                    <a:pt x="25" y="40"/>
                  </a:cubicBezTo>
                  <a:cubicBezTo>
                    <a:pt x="24" y="42"/>
                    <a:pt x="23" y="44"/>
                    <a:pt x="22" y="46"/>
                  </a:cubicBezTo>
                  <a:cubicBezTo>
                    <a:pt x="20" y="51"/>
                    <a:pt x="19" y="55"/>
                    <a:pt x="17" y="60"/>
                  </a:cubicBezTo>
                  <a:cubicBezTo>
                    <a:pt x="16" y="62"/>
                    <a:pt x="18" y="65"/>
                    <a:pt x="20" y="66"/>
                  </a:cubicBezTo>
                  <a:cubicBezTo>
                    <a:pt x="23" y="67"/>
                    <a:pt x="25" y="65"/>
                    <a:pt x="26" y="63"/>
                  </a:cubicBezTo>
                  <a:cubicBezTo>
                    <a:pt x="27" y="59"/>
                    <a:pt x="29" y="55"/>
                    <a:pt x="30" y="51"/>
                  </a:cubicBezTo>
                  <a:cubicBezTo>
                    <a:pt x="31" y="48"/>
                    <a:pt x="33" y="45"/>
                    <a:pt x="34" y="42"/>
                  </a:cubicBezTo>
                  <a:cubicBezTo>
                    <a:pt x="34" y="40"/>
                    <a:pt x="35" y="39"/>
                    <a:pt x="36" y="38"/>
                  </a:cubicBezTo>
                  <a:cubicBezTo>
                    <a:pt x="37" y="36"/>
                    <a:pt x="37" y="35"/>
                    <a:pt x="38" y="34"/>
                  </a:cubicBezTo>
                  <a:cubicBezTo>
                    <a:pt x="40" y="33"/>
                    <a:pt x="41" y="31"/>
                    <a:pt x="43" y="30"/>
                  </a:cubicBezTo>
                  <a:cubicBezTo>
                    <a:pt x="43" y="30"/>
                    <a:pt x="43" y="30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4" y="29"/>
                    <a:pt x="44" y="29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6" y="33"/>
                    <a:pt x="46" y="34"/>
                    <a:pt x="46" y="36"/>
                  </a:cubicBezTo>
                  <a:cubicBezTo>
                    <a:pt x="45" y="43"/>
                    <a:pt x="42" y="49"/>
                    <a:pt x="40" y="56"/>
                  </a:cubicBezTo>
                  <a:cubicBezTo>
                    <a:pt x="38" y="59"/>
                    <a:pt x="37" y="63"/>
                    <a:pt x="36" y="66"/>
                  </a:cubicBezTo>
                  <a:cubicBezTo>
                    <a:pt x="35" y="69"/>
                    <a:pt x="33" y="72"/>
                    <a:pt x="32" y="76"/>
                  </a:cubicBezTo>
                  <a:cubicBezTo>
                    <a:pt x="31" y="78"/>
                    <a:pt x="30" y="80"/>
                    <a:pt x="29" y="81"/>
                  </a:cubicBezTo>
                  <a:cubicBezTo>
                    <a:pt x="28" y="82"/>
                    <a:pt x="27" y="83"/>
                    <a:pt x="26" y="84"/>
                  </a:cubicBezTo>
                  <a:cubicBezTo>
                    <a:pt x="25" y="85"/>
                    <a:pt x="24" y="85"/>
                    <a:pt x="22" y="86"/>
                  </a:cubicBezTo>
                  <a:cubicBezTo>
                    <a:pt x="21" y="86"/>
                    <a:pt x="20" y="86"/>
                    <a:pt x="18" y="87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5" y="86"/>
                    <a:pt x="14" y="86"/>
                    <a:pt x="13" y="86"/>
                  </a:cubicBezTo>
                  <a:cubicBezTo>
                    <a:pt x="13" y="86"/>
                    <a:pt x="13" y="86"/>
                    <a:pt x="13" y="85"/>
                  </a:cubicBezTo>
                  <a:cubicBezTo>
                    <a:pt x="12" y="85"/>
                    <a:pt x="12" y="85"/>
                    <a:pt x="12" y="84"/>
                  </a:cubicBezTo>
                  <a:cubicBezTo>
                    <a:pt x="11" y="83"/>
                    <a:pt x="11" y="83"/>
                    <a:pt x="10" y="82"/>
                  </a:cubicBezTo>
                  <a:cubicBezTo>
                    <a:pt x="10" y="80"/>
                    <a:pt x="9" y="78"/>
                    <a:pt x="9" y="77"/>
                  </a:cubicBezTo>
                  <a:cubicBezTo>
                    <a:pt x="9" y="76"/>
                    <a:pt x="9" y="75"/>
                    <a:pt x="9" y="74"/>
                  </a:cubicBezTo>
                  <a:cubicBezTo>
                    <a:pt x="9" y="73"/>
                    <a:pt x="9" y="71"/>
                    <a:pt x="9" y="70"/>
                  </a:cubicBezTo>
                  <a:cubicBezTo>
                    <a:pt x="10" y="67"/>
                    <a:pt x="10" y="65"/>
                    <a:pt x="10" y="63"/>
                  </a:cubicBezTo>
                  <a:cubicBezTo>
                    <a:pt x="10" y="60"/>
                    <a:pt x="11" y="58"/>
                    <a:pt x="12" y="56"/>
                  </a:cubicBezTo>
                  <a:cubicBezTo>
                    <a:pt x="12" y="53"/>
                    <a:pt x="13" y="50"/>
                    <a:pt x="14" y="48"/>
                  </a:cubicBezTo>
                  <a:cubicBezTo>
                    <a:pt x="16" y="43"/>
                    <a:pt x="18" y="37"/>
                    <a:pt x="20" y="32"/>
                  </a:cubicBezTo>
                  <a:cubicBezTo>
                    <a:pt x="22" y="28"/>
                    <a:pt x="25" y="24"/>
                    <a:pt x="28" y="20"/>
                  </a:cubicBezTo>
                  <a:cubicBezTo>
                    <a:pt x="30" y="17"/>
                    <a:pt x="33" y="14"/>
                    <a:pt x="36" y="12"/>
                  </a:cubicBezTo>
                  <a:cubicBezTo>
                    <a:pt x="36" y="12"/>
                    <a:pt x="37" y="11"/>
                    <a:pt x="38" y="11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4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2" y="11"/>
                    <a:pt x="55" y="11"/>
                    <a:pt x="58" y="12"/>
                  </a:cubicBezTo>
                  <a:cubicBezTo>
                    <a:pt x="59" y="13"/>
                    <a:pt x="59" y="13"/>
                    <a:pt x="60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3" y="17"/>
                    <a:pt x="63" y="18"/>
                    <a:pt x="64" y="20"/>
                  </a:cubicBezTo>
                  <a:cubicBezTo>
                    <a:pt x="65" y="22"/>
                    <a:pt x="65" y="24"/>
                    <a:pt x="65" y="26"/>
                  </a:cubicBezTo>
                  <a:cubicBezTo>
                    <a:pt x="65" y="26"/>
                    <a:pt x="65" y="27"/>
                    <a:pt x="65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4"/>
                    <a:pt x="64" y="36"/>
                    <a:pt x="63" y="3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A5C6CDD8-3010-4D16-A705-C53D97E3D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00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0" name="Freeform 28">
              <a:extLst>
                <a:ext uri="{FF2B5EF4-FFF2-40B4-BE49-F238E27FC236}">
                  <a16:creationId xmlns:a16="http://schemas.microsoft.com/office/drawing/2014/main" id="{C6E3BE74-19E9-4118-AF07-690EE4988F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6700" y="1863726"/>
              <a:ext cx="314325" cy="176213"/>
            </a:xfrm>
            <a:custGeom>
              <a:avLst/>
              <a:gdLst>
                <a:gd name="T0" fmla="*/ 89 w 184"/>
                <a:gd name="T1" fmla="*/ 32 h 102"/>
                <a:gd name="T2" fmla="*/ 49 w 184"/>
                <a:gd name="T3" fmla="*/ 51 h 102"/>
                <a:gd name="T4" fmla="*/ 4 w 184"/>
                <a:gd name="T5" fmla="*/ 86 h 102"/>
                <a:gd name="T6" fmla="*/ 1 w 184"/>
                <a:gd name="T7" fmla="*/ 98 h 102"/>
                <a:gd name="T8" fmla="*/ 5 w 184"/>
                <a:gd name="T9" fmla="*/ 101 h 102"/>
                <a:gd name="T10" fmla="*/ 28 w 184"/>
                <a:gd name="T11" fmla="*/ 98 h 102"/>
                <a:gd name="T12" fmla="*/ 55 w 184"/>
                <a:gd name="T13" fmla="*/ 87 h 102"/>
                <a:gd name="T14" fmla="*/ 59 w 184"/>
                <a:gd name="T15" fmla="*/ 85 h 102"/>
                <a:gd name="T16" fmla="*/ 64 w 184"/>
                <a:gd name="T17" fmla="*/ 82 h 102"/>
                <a:gd name="T18" fmla="*/ 65 w 184"/>
                <a:gd name="T19" fmla="*/ 82 h 102"/>
                <a:gd name="T20" fmla="*/ 96 w 184"/>
                <a:gd name="T21" fmla="*/ 66 h 102"/>
                <a:gd name="T22" fmla="*/ 113 w 184"/>
                <a:gd name="T23" fmla="*/ 54 h 102"/>
                <a:gd name="T24" fmla="*/ 121 w 184"/>
                <a:gd name="T25" fmla="*/ 47 h 102"/>
                <a:gd name="T26" fmla="*/ 133 w 184"/>
                <a:gd name="T27" fmla="*/ 47 h 102"/>
                <a:gd name="T28" fmla="*/ 170 w 184"/>
                <a:gd name="T29" fmla="*/ 29 h 102"/>
                <a:gd name="T30" fmla="*/ 183 w 184"/>
                <a:gd name="T31" fmla="*/ 11 h 102"/>
                <a:gd name="T32" fmla="*/ 183 w 184"/>
                <a:gd name="T33" fmla="*/ 6 h 102"/>
                <a:gd name="T34" fmla="*/ 177 w 184"/>
                <a:gd name="T35" fmla="*/ 1 h 102"/>
                <a:gd name="T36" fmla="*/ 135 w 184"/>
                <a:gd name="T37" fmla="*/ 5 h 102"/>
                <a:gd name="T38" fmla="*/ 115 w 184"/>
                <a:gd name="T39" fmla="*/ 19 h 102"/>
                <a:gd name="T40" fmla="*/ 108 w 184"/>
                <a:gd name="T41" fmla="*/ 28 h 102"/>
                <a:gd name="T42" fmla="*/ 59 w 184"/>
                <a:gd name="T43" fmla="*/ 75 h 102"/>
                <a:gd name="T44" fmla="*/ 52 w 184"/>
                <a:gd name="T45" fmla="*/ 78 h 102"/>
                <a:gd name="T46" fmla="*/ 50 w 184"/>
                <a:gd name="T47" fmla="*/ 79 h 102"/>
                <a:gd name="T48" fmla="*/ 13 w 184"/>
                <a:gd name="T49" fmla="*/ 93 h 102"/>
                <a:gd name="T50" fmla="*/ 24 w 184"/>
                <a:gd name="T51" fmla="*/ 79 h 102"/>
                <a:gd name="T52" fmla="*/ 73 w 184"/>
                <a:gd name="T53" fmla="*/ 49 h 102"/>
                <a:gd name="T54" fmla="*/ 90 w 184"/>
                <a:gd name="T55" fmla="*/ 48 h 102"/>
                <a:gd name="T56" fmla="*/ 95 w 184"/>
                <a:gd name="T57" fmla="*/ 55 h 102"/>
                <a:gd name="T58" fmla="*/ 112 w 184"/>
                <a:gd name="T59" fmla="*/ 44 h 102"/>
                <a:gd name="T60" fmla="*/ 100 w 184"/>
                <a:gd name="T61" fmla="*/ 47 h 102"/>
                <a:gd name="T62" fmla="*/ 105 w 184"/>
                <a:gd name="T63" fmla="*/ 37 h 102"/>
                <a:gd name="T64" fmla="*/ 108 w 184"/>
                <a:gd name="T65" fmla="*/ 37 h 102"/>
                <a:gd name="T66" fmla="*/ 111 w 184"/>
                <a:gd name="T67" fmla="*/ 39 h 102"/>
                <a:gd name="T68" fmla="*/ 112 w 184"/>
                <a:gd name="T69" fmla="*/ 44 h 102"/>
                <a:gd name="T70" fmla="*/ 166 w 184"/>
                <a:gd name="T71" fmla="*/ 19 h 102"/>
                <a:gd name="T72" fmla="*/ 158 w 184"/>
                <a:gd name="T73" fmla="*/ 18 h 102"/>
                <a:gd name="T74" fmla="*/ 154 w 184"/>
                <a:gd name="T75" fmla="*/ 12 h 102"/>
                <a:gd name="T76" fmla="*/ 119 w 184"/>
                <a:gd name="T77" fmla="*/ 31 h 102"/>
                <a:gd name="T78" fmla="*/ 132 w 184"/>
                <a:gd name="T79" fmla="*/ 17 h 102"/>
                <a:gd name="T80" fmla="*/ 142 w 184"/>
                <a:gd name="T81" fmla="*/ 13 h 102"/>
                <a:gd name="T82" fmla="*/ 152 w 184"/>
                <a:gd name="T83" fmla="*/ 26 h 102"/>
                <a:gd name="T84" fmla="*/ 146 w 184"/>
                <a:gd name="T85" fmla="*/ 34 h 102"/>
                <a:gd name="T86" fmla="*/ 126 w 184"/>
                <a:gd name="T87" fmla="*/ 38 h 102"/>
                <a:gd name="T88" fmla="*/ 120 w 184"/>
                <a:gd name="T89" fmla="*/ 37 h 102"/>
                <a:gd name="T90" fmla="*/ 118 w 184"/>
                <a:gd name="T9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02">
                  <a:moveTo>
                    <a:pt x="108" y="28"/>
                  </a:moveTo>
                  <a:cubicBezTo>
                    <a:pt x="106" y="27"/>
                    <a:pt x="105" y="27"/>
                    <a:pt x="104" y="28"/>
                  </a:cubicBezTo>
                  <a:cubicBezTo>
                    <a:pt x="99" y="29"/>
                    <a:pt x="94" y="31"/>
                    <a:pt x="89" y="32"/>
                  </a:cubicBezTo>
                  <a:cubicBezTo>
                    <a:pt x="85" y="34"/>
                    <a:pt x="80" y="36"/>
                    <a:pt x="76" y="38"/>
                  </a:cubicBezTo>
                  <a:cubicBezTo>
                    <a:pt x="71" y="40"/>
                    <a:pt x="67" y="42"/>
                    <a:pt x="62" y="44"/>
                  </a:cubicBezTo>
                  <a:cubicBezTo>
                    <a:pt x="58" y="46"/>
                    <a:pt x="54" y="48"/>
                    <a:pt x="49" y="51"/>
                  </a:cubicBezTo>
                  <a:cubicBezTo>
                    <a:pt x="41" y="56"/>
                    <a:pt x="33" y="61"/>
                    <a:pt x="25" y="67"/>
                  </a:cubicBezTo>
                  <a:cubicBezTo>
                    <a:pt x="21" y="70"/>
                    <a:pt x="17" y="73"/>
                    <a:pt x="13" y="77"/>
                  </a:cubicBezTo>
                  <a:cubicBezTo>
                    <a:pt x="10" y="80"/>
                    <a:pt x="6" y="83"/>
                    <a:pt x="4" y="86"/>
                  </a:cubicBezTo>
                  <a:cubicBezTo>
                    <a:pt x="3" y="87"/>
                    <a:pt x="2" y="88"/>
                    <a:pt x="1" y="90"/>
                  </a:cubicBezTo>
                  <a:cubicBezTo>
                    <a:pt x="0" y="92"/>
                    <a:pt x="0" y="95"/>
                    <a:pt x="1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9"/>
                    <a:pt x="2" y="99"/>
                    <a:pt x="2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4" y="101"/>
                    <a:pt x="4" y="101"/>
                    <a:pt x="5" y="101"/>
                  </a:cubicBezTo>
                  <a:cubicBezTo>
                    <a:pt x="6" y="102"/>
                    <a:pt x="7" y="102"/>
                    <a:pt x="9" y="102"/>
                  </a:cubicBezTo>
                  <a:cubicBezTo>
                    <a:pt x="10" y="102"/>
                    <a:pt x="12" y="102"/>
                    <a:pt x="13" y="102"/>
                  </a:cubicBezTo>
                  <a:cubicBezTo>
                    <a:pt x="18" y="101"/>
                    <a:pt x="23" y="100"/>
                    <a:pt x="28" y="98"/>
                  </a:cubicBezTo>
                  <a:cubicBezTo>
                    <a:pt x="32" y="96"/>
                    <a:pt x="37" y="95"/>
                    <a:pt x="41" y="93"/>
                  </a:cubicBezTo>
                  <a:cubicBezTo>
                    <a:pt x="45" y="91"/>
                    <a:pt x="50" y="89"/>
                    <a:pt x="54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9" y="85"/>
                  </a:cubicBezTo>
                  <a:cubicBezTo>
                    <a:pt x="59" y="85"/>
                    <a:pt x="58" y="85"/>
                    <a:pt x="58" y="85"/>
                  </a:cubicBezTo>
                  <a:cubicBezTo>
                    <a:pt x="60" y="84"/>
                    <a:pt x="62" y="83"/>
                    <a:pt x="65" y="82"/>
                  </a:cubicBezTo>
                  <a:cubicBezTo>
                    <a:pt x="65" y="82"/>
                    <a:pt x="64" y="82"/>
                    <a:pt x="64" y="82"/>
                  </a:cubicBezTo>
                  <a:cubicBezTo>
                    <a:pt x="64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80"/>
                    <a:pt x="74" y="78"/>
                    <a:pt x="78" y="76"/>
                  </a:cubicBezTo>
                  <a:cubicBezTo>
                    <a:pt x="82" y="74"/>
                    <a:pt x="86" y="72"/>
                    <a:pt x="90" y="69"/>
                  </a:cubicBezTo>
                  <a:cubicBezTo>
                    <a:pt x="92" y="68"/>
                    <a:pt x="94" y="67"/>
                    <a:pt x="96" y="66"/>
                  </a:cubicBezTo>
                  <a:cubicBezTo>
                    <a:pt x="98" y="64"/>
                    <a:pt x="100" y="63"/>
                    <a:pt x="102" y="62"/>
                  </a:cubicBezTo>
                  <a:cubicBezTo>
                    <a:pt x="104" y="61"/>
                    <a:pt x="106" y="59"/>
                    <a:pt x="108" y="58"/>
                  </a:cubicBezTo>
                  <a:cubicBezTo>
                    <a:pt x="110" y="57"/>
                    <a:pt x="112" y="56"/>
                    <a:pt x="113" y="54"/>
                  </a:cubicBezTo>
                  <a:cubicBezTo>
                    <a:pt x="115" y="54"/>
                    <a:pt x="116" y="53"/>
                    <a:pt x="117" y="52"/>
                  </a:cubicBezTo>
                  <a:cubicBezTo>
                    <a:pt x="119" y="51"/>
                    <a:pt x="120" y="49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7"/>
                    <a:pt x="123" y="47"/>
                  </a:cubicBezTo>
                  <a:cubicBezTo>
                    <a:pt x="126" y="47"/>
                    <a:pt x="128" y="47"/>
                    <a:pt x="130" y="47"/>
                  </a:cubicBezTo>
                  <a:cubicBezTo>
                    <a:pt x="131" y="47"/>
                    <a:pt x="132" y="47"/>
                    <a:pt x="133" y="47"/>
                  </a:cubicBezTo>
                  <a:cubicBezTo>
                    <a:pt x="135" y="47"/>
                    <a:pt x="136" y="47"/>
                    <a:pt x="138" y="47"/>
                  </a:cubicBezTo>
                  <a:cubicBezTo>
                    <a:pt x="140" y="46"/>
                    <a:pt x="142" y="45"/>
                    <a:pt x="145" y="45"/>
                  </a:cubicBezTo>
                  <a:cubicBezTo>
                    <a:pt x="154" y="41"/>
                    <a:pt x="163" y="36"/>
                    <a:pt x="170" y="29"/>
                  </a:cubicBezTo>
                  <a:cubicBezTo>
                    <a:pt x="173" y="25"/>
                    <a:pt x="176" y="21"/>
                    <a:pt x="179" y="17"/>
                  </a:cubicBezTo>
                  <a:cubicBezTo>
                    <a:pt x="180" y="16"/>
                    <a:pt x="180" y="15"/>
                    <a:pt x="181" y="14"/>
                  </a:cubicBezTo>
                  <a:cubicBezTo>
                    <a:pt x="182" y="13"/>
                    <a:pt x="182" y="12"/>
                    <a:pt x="183" y="11"/>
                  </a:cubicBezTo>
                  <a:cubicBezTo>
                    <a:pt x="183" y="10"/>
                    <a:pt x="183" y="10"/>
                    <a:pt x="183" y="9"/>
                  </a:cubicBezTo>
                  <a:cubicBezTo>
                    <a:pt x="183" y="8"/>
                    <a:pt x="183" y="8"/>
                    <a:pt x="183" y="7"/>
                  </a:cubicBezTo>
                  <a:cubicBezTo>
                    <a:pt x="184" y="7"/>
                    <a:pt x="184" y="6"/>
                    <a:pt x="183" y="6"/>
                  </a:cubicBezTo>
                  <a:cubicBezTo>
                    <a:pt x="183" y="5"/>
                    <a:pt x="183" y="4"/>
                    <a:pt x="183" y="4"/>
                  </a:cubicBezTo>
                  <a:cubicBezTo>
                    <a:pt x="182" y="3"/>
                    <a:pt x="181" y="2"/>
                    <a:pt x="180" y="2"/>
                  </a:cubicBezTo>
                  <a:cubicBezTo>
                    <a:pt x="179" y="1"/>
                    <a:pt x="178" y="1"/>
                    <a:pt x="177" y="1"/>
                  </a:cubicBezTo>
                  <a:cubicBezTo>
                    <a:pt x="176" y="1"/>
                    <a:pt x="174" y="1"/>
                    <a:pt x="173" y="1"/>
                  </a:cubicBezTo>
                  <a:cubicBezTo>
                    <a:pt x="164" y="0"/>
                    <a:pt x="154" y="1"/>
                    <a:pt x="145" y="2"/>
                  </a:cubicBezTo>
                  <a:cubicBezTo>
                    <a:pt x="142" y="2"/>
                    <a:pt x="138" y="3"/>
                    <a:pt x="135" y="5"/>
                  </a:cubicBezTo>
                  <a:cubicBezTo>
                    <a:pt x="132" y="6"/>
                    <a:pt x="129" y="8"/>
                    <a:pt x="126" y="10"/>
                  </a:cubicBezTo>
                  <a:cubicBezTo>
                    <a:pt x="124" y="11"/>
                    <a:pt x="123" y="12"/>
                    <a:pt x="122" y="13"/>
                  </a:cubicBezTo>
                  <a:cubicBezTo>
                    <a:pt x="119" y="15"/>
                    <a:pt x="117" y="17"/>
                    <a:pt x="115" y="19"/>
                  </a:cubicBezTo>
                  <a:cubicBezTo>
                    <a:pt x="113" y="22"/>
                    <a:pt x="112" y="25"/>
                    <a:pt x="110" y="28"/>
                  </a:cubicBezTo>
                  <a:cubicBezTo>
                    <a:pt x="110" y="28"/>
                    <a:pt x="109" y="28"/>
                    <a:pt x="109" y="28"/>
                  </a:cubicBezTo>
                  <a:cubicBezTo>
                    <a:pt x="108" y="28"/>
                    <a:pt x="108" y="28"/>
                    <a:pt x="108" y="28"/>
                  </a:cubicBezTo>
                  <a:close/>
                  <a:moveTo>
                    <a:pt x="80" y="64"/>
                  </a:moveTo>
                  <a:cubicBezTo>
                    <a:pt x="77" y="66"/>
                    <a:pt x="73" y="68"/>
                    <a:pt x="69" y="70"/>
                  </a:cubicBezTo>
                  <a:cubicBezTo>
                    <a:pt x="66" y="72"/>
                    <a:pt x="62" y="73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5" y="76"/>
                    <a:pt x="53" y="77"/>
                  </a:cubicBezTo>
                  <a:cubicBezTo>
                    <a:pt x="53" y="77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78"/>
                    <a:pt x="52" y="78"/>
                    <a:pt x="51" y="78"/>
                  </a:cubicBezTo>
                  <a:cubicBezTo>
                    <a:pt x="51" y="78"/>
                    <a:pt x="50" y="79"/>
                    <a:pt x="50" y="79"/>
                  </a:cubicBezTo>
                  <a:cubicBezTo>
                    <a:pt x="49" y="79"/>
                    <a:pt x="48" y="80"/>
                    <a:pt x="46" y="80"/>
                  </a:cubicBezTo>
                  <a:cubicBezTo>
                    <a:pt x="38" y="84"/>
                    <a:pt x="29" y="88"/>
                    <a:pt x="20" y="91"/>
                  </a:cubicBezTo>
                  <a:cubicBezTo>
                    <a:pt x="18" y="91"/>
                    <a:pt x="16" y="92"/>
                    <a:pt x="13" y="93"/>
                  </a:cubicBezTo>
                  <a:cubicBezTo>
                    <a:pt x="12" y="93"/>
                    <a:pt x="11" y="93"/>
                    <a:pt x="10" y="93"/>
                  </a:cubicBezTo>
                  <a:cubicBezTo>
                    <a:pt x="12" y="90"/>
                    <a:pt x="14" y="88"/>
                    <a:pt x="17" y="86"/>
                  </a:cubicBezTo>
                  <a:cubicBezTo>
                    <a:pt x="19" y="84"/>
                    <a:pt x="22" y="81"/>
                    <a:pt x="24" y="79"/>
                  </a:cubicBezTo>
                  <a:cubicBezTo>
                    <a:pt x="28" y="76"/>
                    <a:pt x="32" y="73"/>
                    <a:pt x="36" y="70"/>
                  </a:cubicBezTo>
                  <a:cubicBezTo>
                    <a:pt x="40" y="68"/>
                    <a:pt x="44" y="65"/>
                    <a:pt x="48" y="63"/>
                  </a:cubicBezTo>
                  <a:cubicBezTo>
                    <a:pt x="56" y="57"/>
                    <a:pt x="65" y="53"/>
                    <a:pt x="73" y="49"/>
                  </a:cubicBezTo>
                  <a:cubicBezTo>
                    <a:pt x="74" y="49"/>
                    <a:pt x="74" y="48"/>
                    <a:pt x="75" y="48"/>
                  </a:cubicBezTo>
                  <a:cubicBezTo>
                    <a:pt x="79" y="47"/>
                    <a:pt x="83" y="45"/>
                    <a:pt x="87" y="43"/>
                  </a:cubicBezTo>
                  <a:cubicBezTo>
                    <a:pt x="87" y="45"/>
                    <a:pt x="88" y="47"/>
                    <a:pt x="90" y="48"/>
                  </a:cubicBezTo>
                  <a:cubicBezTo>
                    <a:pt x="90" y="49"/>
                    <a:pt x="90" y="50"/>
                    <a:pt x="91" y="50"/>
                  </a:cubicBezTo>
                  <a:cubicBezTo>
                    <a:pt x="92" y="51"/>
                    <a:pt x="92" y="52"/>
                    <a:pt x="93" y="53"/>
                  </a:cubicBezTo>
                  <a:cubicBezTo>
                    <a:pt x="93" y="54"/>
                    <a:pt x="94" y="55"/>
                    <a:pt x="95" y="55"/>
                  </a:cubicBezTo>
                  <a:cubicBezTo>
                    <a:pt x="94" y="56"/>
                    <a:pt x="93" y="57"/>
                    <a:pt x="92" y="57"/>
                  </a:cubicBezTo>
                  <a:cubicBezTo>
                    <a:pt x="88" y="60"/>
                    <a:pt x="84" y="62"/>
                    <a:pt x="80" y="64"/>
                  </a:cubicBezTo>
                  <a:close/>
                  <a:moveTo>
                    <a:pt x="112" y="44"/>
                  </a:moveTo>
                  <a:cubicBezTo>
                    <a:pt x="109" y="46"/>
                    <a:pt x="106" y="48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1" y="48"/>
                    <a:pt x="100" y="47"/>
                  </a:cubicBezTo>
                  <a:cubicBezTo>
                    <a:pt x="99" y="45"/>
                    <a:pt x="98" y="44"/>
                    <a:pt x="97" y="43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9" y="39"/>
                    <a:pt x="102" y="38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6" y="37"/>
                    <a:pt x="106" y="37"/>
                    <a:pt x="107" y="37"/>
                  </a:cubicBezTo>
                  <a:cubicBezTo>
                    <a:pt x="107" y="37"/>
                    <a:pt x="107" y="37"/>
                    <a:pt x="108" y="37"/>
                  </a:cubicBezTo>
                  <a:cubicBezTo>
                    <a:pt x="108" y="37"/>
                    <a:pt x="109" y="38"/>
                    <a:pt x="109" y="38"/>
                  </a:cubicBezTo>
                  <a:cubicBezTo>
                    <a:pt x="109" y="38"/>
                    <a:pt x="109" y="38"/>
                    <a:pt x="110" y="38"/>
                  </a:cubicBezTo>
                  <a:cubicBezTo>
                    <a:pt x="110" y="38"/>
                    <a:pt x="110" y="38"/>
                    <a:pt x="111" y="39"/>
                  </a:cubicBezTo>
                  <a:cubicBezTo>
                    <a:pt x="111" y="39"/>
                    <a:pt x="111" y="40"/>
                    <a:pt x="112" y="41"/>
                  </a:cubicBezTo>
                  <a:cubicBezTo>
                    <a:pt x="112" y="42"/>
                    <a:pt x="112" y="42"/>
                    <a:pt x="113" y="43"/>
                  </a:cubicBezTo>
                  <a:cubicBezTo>
                    <a:pt x="113" y="43"/>
                    <a:pt x="112" y="44"/>
                    <a:pt x="112" y="44"/>
                  </a:cubicBezTo>
                  <a:close/>
                  <a:moveTo>
                    <a:pt x="173" y="10"/>
                  </a:moveTo>
                  <a:cubicBezTo>
                    <a:pt x="172" y="11"/>
                    <a:pt x="172" y="11"/>
                    <a:pt x="172" y="11"/>
                  </a:cubicBezTo>
                  <a:cubicBezTo>
                    <a:pt x="170" y="14"/>
                    <a:pt x="168" y="16"/>
                    <a:pt x="166" y="19"/>
                  </a:cubicBezTo>
                  <a:cubicBezTo>
                    <a:pt x="165" y="20"/>
                    <a:pt x="163" y="22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0" y="21"/>
                    <a:pt x="159" y="20"/>
                    <a:pt x="158" y="18"/>
                  </a:cubicBezTo>
                  <a:cubicBezTo>
                    <a:pt x="158" y="17"/>
                    <a:pt x="157" y="17"/>
                    <a:pt x="157" y="16"/>
                  </a:cubicBezTo>
                  <a:cubicBezTo>
                    <a:pt x="157" y="16"/>
                    <a:pt x="157" y="15"/>
                    <a:pt x="156" y="15"/>
                  </a:cubicBezTo>
                  <a:cubicBezTo>
                    <a:pt x="156" y="14"/>
                    <a:pt x="155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9" y="10"/>
                    <a:pt x="166" y="10"/>
                    <a:pt x="173" y="10"/>
                  </a:cubicBezTo>
                  <a:close/>
                  <a:moveTo>
                    <a:pt x="119" y="31"/>
                  </a:moveTo>
                  <a:cubicBezTo>
                    <a:pt x="120" y="29"/>
                    <a:pt x="121" y="27"/>
                    <a:pt x="122" y="25"/>
                  </a:cubicBezTo>
                  <a:cubicBezTo>
                    <a:pt x="123" y="23"/>
                    <a:pt x="125" y="22"/>
                    <a:pt x="126" y="21"/>
                  </a:cubicBezTo>
                  <a:cubicBezTo>
                    <a:pt x="128" y="19"/>
                    <a:pt x="130" y="18"/>
                    <a:pt x="132" y="17"/>
                  </a:cubicBezTo>
                  <a:cubicBezTo>
                    <a:pt x="134" y="15"/>
                    <a:pt x="136" y="14"/>
                    <a:pt x="138" y="13"/>
                  </a:cubicBezTo>
                  <a:cubicBezTo>
                    <a:pt x="139" y="13"/>
                    <a:pt x="140" y="13"/>
                    <a:pt x="141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4" y="15"/>
                    <a:pt x="145" y="16"/>
                    <a:pt x="147" y="18"/>
                  </a:cubicBezTo>
                  <a:cubicBezTo>
                    <a:pt x="148" y="19"/>
                    <a:pt x="149" y="20"/>
                    <a:pt x="149" y="22"/>
                  </a:cubicBezTo>
                  <a:cubicBezTo>
                    <a:pt x="150" y="23"/>
                    <a:pt x="151" y="24"/>
                    <a:pt x="152" y="26"/>
                  </a:cubicBezTo>
                  <a:cubicBezTo>
                    <a:pt x="153" y="27"/>
                    <a:pt x="153" y="28"/>
                    <a:pt x="154" y="29"/>
                  </a:cubicBezTo>
                  <a:cubicBezTo>
                    <a:pt x="154" y="30"/>
                    <a:pt x="153" y="30"/>
                    <a:pt x="153" y="30"/>
                  </a:cubicBezTo>
                  <a:cubicBezTo>
                    <a:pt x="151" y="31"/>
                    <a:pt x="148" y="33"/>
                    <a:pt x="146" y="34"/>
                  </a:cubicBezTo>
                  <a:cubicBezTo>
                    <a:pt x="144" y="35"/>
                    <a:pt x="142" y="35"/>
                    <a:pt x="141" y="36"/>
                  </a:cubicBezTo>
                  <a:cubicBezTo>
                    <a:pt x="138" y="37"/>
                    <a:pt x="136" y="37"/>
                    <a:pt x="134" y="38"/>
                  </a:cubicBezTo>
                  <a:cubicBezTo>
                    <a:pt x="132" y="38"/>
                    <a:pt x="129" y="38"/>
                    <a:pt x="126" y="38"/>
                  </a:cubicBezTo>
                  <a:cubicBezTo>
                    <a:pt x="125" y="38"/>
                    <a:pt x="123" y="38"/>
                    <a:pt x="122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1" y="37"/>
                    <a:pt x="121" y="37"/>
                    <a:pt x="120" y="37"/>
                  </a:cubicBezTo>
                  <a:cubicBezTo>
                    <a:pt x="120" y="36"/>
                    <a:pt x="119" y="35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33"/>
                    <a:pt x="119" y="32"/>
                    <a:pt x="1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1" name="Freeform 29">
              <a:extLst>
                <a:ext uri="{FF2B5EF4-FFF2-40B4-BE49-F238E27FC236}">
                  <a16:creationId xmlns:a16="http://schemas.microsoft.com/office/drawing/2014/main" id="{722C9BD1-0492-47C0-9D77-51F38CD18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225" y="2763838"/>
              <a:ext cx="360362" cy="327025"/>
            </a:xfrm>
            <a:custGeom>
              <a:avLst/>
              <a:gdLst>
                <a:gd name="T0" fmla="*/ 189 w 211"/>
                <a:gd name="T1" fmla="*/ 64 h 190"/>
                <a:gd name="T2" fmla="*/ 197 w 211"/>
                <a:gd name="T3" fmla="*/ 57 h 190"/>
                <a:gd name="T4" fmla="*/ 208 w 211"/>
                <a:gd name="T5" fmla="*/ 44 h 190"/>
                <a:gd name="T6" fmla="*/ 211 w 211"/>
                <a:gd name="T7" fmla="*/ 29 h 190"/>
                <a:gd name="T8" fmla="*/ 204 w 211"/>
                <a:gd name="T9" fmla="*/ 15 h 190"/>
                <a:gd name="T10" fmla="*/ 188 w 211"/>
                <a:gd name="T11" fmla="*/ 2 h 190"/>
                <a:gd name="T12" fmla="*/ 176 w 211"/>
                <a:gd name="T13" fmla="*/ 2 h 190"/>
                <a:gd name="T14" fmla="*/ 154 w 211"/>
                <a:gd name="T15" fmla="*/ 17 h 190"/>
                <a:gd name="T16" fmla="*/ 128 w 211"/>
                <a:gd name="T17" fmla="*/ 39 h 190"/>
                <a:gd name="T18" fmla="*/ 30 w 211"/>
                <a:gd name="T19" fmla="*/ 124 h 190"/>
                <a:gd name="T20" fmla="*/ 13 w 211"/>
                <a:gd name="T21" fmla="*/ 150 h 190"/>
                <a:gd name="T22" fmla="*/ 0 w 211"/>
                <a:gd name="T23" fmla="*/ 182 h 190"/>
                <a:gd name="T24" fmla="*/ 18 w 211"/>
                <a:gd name="T25" fmla="*/ 189 h 190"/>
                <a:gd name="T26" fmla="*/ 57 w 211"/>
                <a:gd name="T27" fmla="*/ 174 h 190"/>
                <a:gd name="T28" fmla="*/ 70 w 211"/>
                <a:gd name="T29" fmla="*/ 167 h 190"/>
                <a:gd name="T30" fmla="*/ 178 w 211"/>
                <a:gd name="T31" fmla="*/ 39 h 190"/>
                <a:gd name="T32" fmla="*/ 169 w 211"/>
                <a:gd name="T33" fmla="*/ 29 h 190"/>
                <a:gd name="T34" fmla="*/ 169 w 211"/>
                <a:gd name="T35" fmla="*/ 19 h 190"/>
                <a:gd name="T36" fmla="*/ 191 w 211"/>
                <a:gd name="T37" fmla="*/ 49 h 190"/>
                <a:gd name="T38" fmla="*/ 178 w 211"/>
                <a:gd name="T39" fmla="*/ 39 h 190"/>
                <a:gd name="T40" fmla="*/ 168 w 211"/>
                <a:gd name="T41" fmla="*/ 18 h 190"/>
                <a:gd name="T42" fmla="*/ 184 w 211"/>
                <a:gd name="T43" fmla="*/ 10 h 190"/>
                <a:gd name="T44" fmla="*/ 200 w 211"/>
                <a:gd name="T45" fmla="*/ 26 h 190"/>
                <a:gd name="T46" fmla="*/ 201 w 211"/>
                <a:gd name="T47" fmla="*/ 37 h 190"/>
                <a:gd name="T48" fmla="*/ 186 w 211"/>
                <a:gd name="T49" fmla="*/ 26 h 190"/>
                <a:gd name="T50" fmla="*/ 175 w 211"/>
                <a:gd name="T51" fmla="*/ 12 h 190"/>
                <a:gd name="T52" fmla="*/ 100 w 211"/>
                <a:gd name="T53" fmla="*/ 75 h 190"/>
                <a:gd name="T54" fmla="*/ 155 w 211"/>
                <a:gd name="T55" fmla="*/ 28 h 190"/>
                <a:gd name="T56" fmla="*/ 146 w 211"/>
                <a:gd name="T57" fmla="*/ 56 h 190"/>
                <a:gd name="T58" fmla="*/ 83 w 211"/>
                <a:gd name="T59" fmla="*/ 113 h 190"/>
                <a:gd name="T60" fmla="*/ 68 w 211"/>
                <a:gd name="T61" fmla="*/ 127 h 190"/>
                <a:gd name="T62" fmla="*/ 54 w 211"/>
                <a:gd name="T63" fmla="*/ 140 h 190"/>
                <a:gd name="T64" fmla="*/ 45 w 211"/>
                <a:gd name="T65" fmla="*/ 130 h 190"/>
                <a:gd name="T66" fmla="*/ 9 w 211"/>
                <a:gd name="T67" fmla="*/ 180 h 190"/>
                <a:gd name="T68" fmla="*/ 14 w 211"/>
                <a:gd name="T69" fmla="*/ 180 h 190"/>
                <a:gd name="T70" fmla="*/ 8 w 211"/>
                <a:gd name="T71" fmla="*/ 179 h 190"/>
                <a:gd name="T72" fmla="*/ 17 w 211"/>
                <a:gd name="T73" fmla="*/ 170 h 190"/>
                <a:gd name="T74" fmla="*/ 27 w 211"/>
                <a:gd name="T75" fmla="*/ 176 h 190"/>
                <a:gd name="T76" fmla="*/ 56 w 211"/>
                <a:gd name="T77" fmla="*/ 164 h 190"/>
                <a:gd name="T78" fmla="*/ 35 w 211"/>
                <a:gd name="T79" fmla="*/ 170 h 190"/>
                <a:gd name="T80" fmla="*/ 31 w 211"/>
                <a:gd name="T81" fmla="*/ 166 h 190"/>
                <a:gd name="T82" fmla="*/ 21 w 211"/>
                <a:gd name="T83" fmla="*/ 154 h 190"/>
                <a:gd name="T84" fmla="*/ 42 w 211"/>
                <a:gd name="T85" fmla="*/ 139 h 190"/>
                <a:gd name="T86" fmla="*/ 46 w 211"/>
                <a:gd name="T87" fmla="*/ 148 h 190"/>
                <a:gd name="T88" fmla="*/ 51 w 211"/>
                <a:gd name="T89" fmla="*/ 156 h 190"/>
                <a:gd name="T90" fmla="*/ 60 w 211"/>
                <a:gd name="T91" fmla="*/ 162 h 190"/>
                <a:gd name="T92" fmla="*/ 68 w 211"/>
                <a:gd name="T93" fmla="*/ 157 h 190"/>
                <a:gd name="T94" fmla="*/ 67 w 211"/>
                <a:gd name="T95" fmla="*/ 141 h 190"/>
                <a:gd name="T96" fmla="*/ 79 w 211"/>
                <a:gd name="T97" fmla="*/ 130 h 190"/>
                <a:gd name="T98" fmla="*/ 111 w 211"/>
                <a:gd name="T99" fmla="*/ 99 h 190"/>
                <a:gd name="T100" fmla="*/ 173 w 211"/>
                <a:gd name="T101" fmla="*/ 47 h 190"/>
                <a:gd name="T102" fmla="*/ 137 w 211"/>
                <a:gd name="T103" fmla="*/ 9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190">
                  <a:moveTo>
                    <a:pt x="121" y="121"/>
                  </a:moveTo>
                  <a:cubicBezTo>
                    <a:pt x="125" y="118"/>
                    <a:pt x="129" y="115"/>
                    <a:pt x="132" y="112"/>
                  </a:cubicBezTo>
                  <a:cubicBezTo>
                    <a:pt x="140" y="105"/>
                    <a:pt x="148" y="99"/>
                    <a:pt x="156" y="92"/>
                  </a:cubicBezTo>
                  <a:cubicBezTo>
                    <a:pt x="167" y="83"/>
                    <a:pt x="178" y="73"/>
                    <a:pt x="189" y="64"/>
                  </a:cubicBezTo>
                  <a:cubicBezTo>
                    <a:pt x="189" y="64"/>
                    <a:pt x="190" y="64"/>
                    <a:pt x="190" y="64"/>
                  </a:cubicBezTo>
                  <a:cubicBezTo>
                    <a:pt x="191" y="63"/>
                    <a:pt x="191" y="63"/>
                    <a:pt x="192" y="62"/>
                  </a:cubicBezTo>
                  <a:cubicBezTo>
                    <a:pt x="192" y="62"/>
                    <a:pt x="193" y="62"/>
                    <a:pt x="193" y="61"/>
                  </a:cubicBezTo>
                  <a:cubicBezTo>
                    <a:pt x="194" y="60"/>
                    <a:pt x="196" y="58"/>
                    <a:pt x="197" y="57"/>
                  </a:cubicBezTo>
                  <a:cubicBezTo>
                    <a:pt x="197" y="56"/>
                    <a:pt x="197" y="56"/>
                    <a:pt x="198" y="56"/>
                  </a:cubicBezTo>
                  <a:cubicBezTo>
                    <a:pt x="199" y="54"/>
                    <a:pt x="200" y="53"/>
                    <a:pt x="202" y="52"/>
                  </a:cubicBezTo>
                  <a:cubicBezTo>
                    <a:pt x="203" y="50"/>
                    <a:pt x="204" y="49"/>
                    <a:pt x="205" y="47"/>
                  </a:cubicBezTo>
                  <a:cubicBezTo>
                    <a:pt x="206" y="46"/>
                    <a:pt x="207" y="45"/>
                    <a:pt x="208" y="44"/>
                  </a:cubicBezTo>
                  <a:cubicBezTo>
                    <a:pt x="209" y="42"/>
                    <a:pt x="209" y="41"/>
                    <a:pt x="210" y="40"/>
                  </a:cubicBezTo>
                  <a:cubicBezTo>
                    <a:pt x="210" y="39"/>
                    <a:pt x="211" y="38"/>
                    <a:pt x="211" y="37"/>
                  </a:cubicBezTo>
                  <a:cubicBezTo>
                    <a:pt x="211" y="36"/>
                    <a:pt x="211" y="35"/>
                    <a:pt x="211" y="33"/>
                  </a:cubicBezTo>
                  <a:cubicBezTo>
                    <a:pt x="211" y="32"/>
                    <a:pt x="211" y="31"/>
                    <a:pt x="211" y="29"/>
                  </a:cubicBezTo>
                  <a:cubicBezTo>
                    <a:pt x="210" y="28"/>
                    <a:pt x="210" y="27"/>
                    <a:pt x="210" y="26"/>
                  </a:cubicBezTo>
                  <a:cubicBezTo>
                    <a:pt x="210" y="25"/>
                    <a:pt x="209" y="24"/>
                    <a:pt x="209" y="23"/>
                  </a:cubicBezTo>
                  <a:cubicBezTo>
                    <a:pt x="208" y="22"/>
                    <a:pt x="208" y="21"/>
                    <a:pt x="207" y="20"/>
                  </a:cubicBezTo>
                  <a:cubicBezTo>
                    <a:pt x="206" y="18"/>
                    <a:pt x="205" y="16"/>
                    <a:pt x="204" y="15"/>
                  </a:cubicBezTo>
                  <a:cubicBezTo>
                    <a:pt x="204" y="14"/>
                    <a:pt x="203" y="13"/>
                    <a:pt x="203" y="13"/>
                  </a:cubicBezTo>
                  <a:cubicBezTo>
                    <a:pt x="200" y="10"/>
                    <a:pt x="198" y="8"/>
                    <a:pt x="195" y="6"/>
                  </a:cubicBezTo>
                  <a:cubicBezTo>
                    <a:pt x="193" y="4"/>
                    <a:pt x="191" y="3"/>
                    <a:pt x="189" y="2"/>
                  </a:cubicBezTo>
                  <a:cubicBezTo>
                    <a:pt x="189" y="2"/>
                    <a:pt x="188" y="2"/>
                    <a:pt x="188" y="2"/>
                  </a:cubicBezTo>
                  <a:cubicBezTo>
                    <a:pt x="187" y="1"/>
                    <a:pt x="186" y="1"/>
                    <a:pt x="185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0"/>
                    <a:pt x="180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4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6" y="15"/>
                    <a:pt x="154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20"/>
                    <a:pt x="150" y="20"/>
                    <a:pt x="150" y="20"/>
                  </a:cubicBezTo>
                  <a:cubicBezTo>
                    <a:pt x="147" y="23"/>
                    <a:pt x="143" y="26"/>
                    <a:pt x="140" y="29"/>
                  </a:cubicBezTo>
                  <a:cubicBezTo>
                    <a:pt x="136" y="32"/>
                    <a:pt x="132" y="36"/>
                    <a:pt x="128" y="39"/>
                  </a:cubicBezTo>
                  <a:cubicBezTo>
                    <a:pt x="121" y="45"/>
                    <a:pt x="113" y="52"/>
                    <a:pt x="106" y="58"/>
                  </a:cubicBezTo>
                  <a:cubicBezTo>
                    <a:pt x="91" y="70"/>
                    <a:pt x="76" y="83"/>
                    <a:pt x="61" y="96"/>
                  </a:cubicBezTo>
                  <a:cubicBezTo>
                    <a:pt x="56" y="100"/>
                    <a:pt x="51" y="105"/>
                    <a:pt x="45" y="110"/>
                  </a:cubicBezTo>
                  <a:cubicBezTo>
                    <a:pt x="40" y="115"/>
                    <a:pt x="35" y="119"/>
                    <a:pt x="30" y="124"/>
                  </a:cubicBezTo>
                  <a:cubicBezTo>
                    <a:pt x="29" y="125"/>
                    <a:pt x="29" y="125"/>
                    <a:pt x="29" y="126"/>
                  </a:cubicBezTo>
                  <a:cubicBezTo>
                    <a:pt x="27" y="128"/>
                    <a:pt x="26" y="130"/>
                    <a:pt x="24" y="132"/>
                  </a:cubicBezTo>
                  <a:cubicBezTo>
                    <a:pt x="23" y="134"/>
                    <a:pt x="22" y="136"/>
                    <a:pt x="20" y="138"/>
                  </a:cubicBezTo>
                  <a:cubicBezTo>
                    <a:pt x="18" y="142"/>
                    <a:pt x="15" y="146"/>
                    <a:pt x="13" y="150"/>
                  </a:cubicBezTo>
                  <a:cubicBezTo>
                    <a:pt x="10" y="154"/>
                    <a:pt x="8" y="159"/>
                    <a:pt x="6" y="163"/>
                  </a:cubicBezTo>
                  <a:cubicBezTo>
                    <a:pt x="5" y="165"/>
                    <a:pt x="4" y="167"/>
                    <a:pt x="3" y="169"/>
                  </a:cubicBezTo>
                  <a:cubicBezTo>
                    <a:pt x="2" y="171"/>
                    <a:pt x="1" y="174"/>
                    <a:pt x="0" y="176"/>
                  </a:cubicBezTo>
                  <a:cubicBezTo>
                    <a:pt x="0" y="178"/>
                    <a:pt x="0" y="180"/>
                    <a:pt x="0" y="182"/>
                  </a:cubicBezTo>
                  <a:cubicBezTo>
                    <a:pt x="0" y="183"/>
                    <a:pt x="1" y="183"/>
                    <a:pt x="1" y="184"/>
                  </a:cubicBezTo>
                  <a:cubicBezTo>
                    <a:pt x="1" y="185"/>
                    <a:pt x="2" y="186"/>
                    <a:pt x="2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3" y="190"/>
                    <a:pt x="15" y="190"/>
                    <a:pt x="18" y="189"/>
                  </a:cubicBezTo>
                  <a:cubicBezTo>
                    <a:pt x="20" y="189"/>
                    <a:pt x="22" y="188"/>
                    <a:pt x="25" y="187"/>
                  </a:cubicBezTo>
                  <a:cubicBezTo>
                    <a:pt x="27" y="187"/>
                    <a:pt x="29" y="186"/>
                    <a:pt x="32" y="185"/>
                  </a:cubicBezTo>
                  <a:cubicBezTo>
                    <a:pt x="36" y="183"/>
                    <a:pt x="41" y="181"/>
                    <a:pt x="45" y="179"/>
                  </a:cubicBezTo>
                  <a:cubicBezTo>
                    <a:pt x="49" y="178"/>
                    <a:pt x="53" y="176"/>
                    <a:pt x="57" y="174"/>
                  </a:cubicBezTo>
                  <a:cubicBezTo>
                    <a:pt x="60" y="172"/>
                    <a:pt x="63" y="171"/>
                    <a:pt x="66" y="169"/>
                  </a:cubicBezTo>
                  <a:cubicBezTo>
                    <a:pt x="67" y="169"/>
                    <a:pt x="67" y="169"/>
                    <a:pt x="68" y="169"/>
                  </a:cubicBezTo>
                  <a:cubicBezTo>
                    <a:pt x="69" y="168"/>
                    <a:pt x="69" y="168"/>
                    <a:pt x="70" y="168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6" y="161"/>
                    <a:pt x="83" y="156"/>
                    <a:pt x="89" y="150"/>
                  </a:cubicBezTo>
                  <a:cubicBezTo>
                    <a:pt x="96" y="144"/>
                    <a:pt x="103" y="137"/>
                    <a:pt x="110" y="131"/>
                  </a:cubicBezTo>
                  <a:cubicBezTo>
                    <a:pt x="114" y="128"/>
                    <a:pt x="117" y="125"/>
                    <a:pt x="121" y="121"/>
                  </a:cubicBezTo>
                  <a:close/>
                  <a:moveTo>
                    <a:pt x="178" y="39"/>
                  </a:moveTo>
                  <a:cubicBezTo>
                    <a:pt x="178" y="38"/>
                    <a:pt x="178" y="38"/>
                    <a:pt x="177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7" y="37"/>
                    <a:pt x="176" y="36"/>
                    <a:pt x="176" y="36"/>
                  </a:cubicBezTo>
                  <a:cubicBezTo>
                    <a:pt x="173" y="34"/>
                    <a:pt x="171" y="31"/>
                    <a:pt x="169" y="29"/>
                  </a:cubicBezTo>
                  <a:cubicBezTo>
                    <a:pt x="167" y="27"/>
                    <a:pt x="165" y="24"/>
                    <a:pt x="163" y="22"/>
                  </a:cubicBezTo>
                  <a:cubicBezTo>
                    <a:pt x="164" y="21"/>
                    <a:pt x="165" y="21"/>
                    <a:pt x="166" y="20"/>
                  </a:cubicBezTo>
                  <a:cubicBezTo>
                    <a:pt x="167" y="19"/>
                    <a:pt x="167" y="19"/>
                    <a:pt x="168" y="19"/>
                  </a:cubicBezTo>
                  <a:cubicBezTo>
                    <a:pt x="168" y="19"/>
                    <a:pt x="169" y="19"/>
                    <a:pt x="169" y="19"/>
                  </a:cubicBezTo>
                  <a:cubicBezTo>
                    <a:pt x="171" y="21"/>
                    <a:pt x="173" y="24"/>
                    <a:pt x="175" y="26"/>
                  </a:cubicBezTo>
                  <a:cubicBezTo>
                    <a:pt x="177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0" y="48"/>
                    <a:pt x="190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ubicBezTo>
                    <a:pt x="190" y="50"/>
                    <a:pt x="189" y="51"/>
                    <a:pt x="188" y="52"/>
                  </a:cubicBezTo>
                  <a:cubicBezTo>
                    <a:pt x="187" y="50"/>
                    <a:pt x="186" y="49"/>
                    <a:pt x="185" y="47"/>
                  </a:cubicBezTo>
                  <a:cubicBezTo>
                    <a:pt x="183" y="44"/>
                    <a:pt x="180" y="42"/>
                    <a:pt x="178" y="39"/>
                  </a:cubicBezTo>
                  <a:close/>
                  <a:moveTo>
                    <a:pt x="168" y="18"/>
                  </a:move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lose/>
                  <a:moveTo>
                    <a:pt x="178" y="11"/>
                  </a:moveTo>
                  <a:cubicBezTo>
                    <a:pt x="179" y="10"/>
                    <a:pt x="180" y="10"/>
                    <a:pt x="181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4" y="10"/>
                  </a:cubicBezTo>
                  <a:cubicBezTo>
                    <a:pt x="187" y="11"/>
                    <a:pt x="189" y="13"/>
                    <a:pt x="191" y="15"/>
                  </a:cubicBezTo>
                  <a:cubicBezTo>
                    <a:pt x="193" y="16"/>
                    <a:pt x="195" y="17"/>
                    <a:pt x="196" y="19"/>
                  </a:cubicBezTo>
                  <a:cubicBezTo>
                    <a:pt x="197" y="20"/>
                    <a:pt x="197" y="21"/>
                    <a:pt x="198" y="23"/>
                  </a:cubicBezTo>
                  <a:cubicBezTo>
                    <a:pt x="199" y="24"/>
                    <a:pt x="200" y="25"/>
                    <a:pt x="200" y="26"/>
                  </a:cubicBezTo>
                  <a:cubicBezTo>
                    <a:pt x="200" y="27"/>
                    <a:pt x="201" y="28"/>
                    <a:pt x="201" y="29"/>
                  </a:cubicBezTo>
                  <a:cubicBezTo>
                    <a:pt x="201" y="30"/>
                    <a:pt x="201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1" y="36"/>
                    <a:pt x="201" y="36"/>
                    <a:pt x="201" y="37"/>
                  </a:cubicBezTo>
                  <a:cubicBezTo>
                    <a:pt x="201" y="38"/>
                    <a:pt x="200" y="39"/>
                    <a:pt x="200" y="39"/>
                  </a:cubicBezTo>
                  <a:cubicBezTo>
                    <a:pt x="199" y="40"/>
                    <a:pt x="198" y="41"/>
                    <a:pt x="198" y="42"/>
                  </a:cubicBezTo>
                  <a:cubicBezTo>
                    <a:pt x="197" y="41"/>
                    <a:pt x="196" y="39"/>
                    <a:pt x="195" y="38"/>
                  </a:cubicBezTo>
                  <a:cubicBezTo>
                    <a:pt x="193" y="33"/>
                    <a:pt x="190" y="29"/>
                    <a:pt x="186" y="26"/>
                  </a:cubicBezTo>
                  <a:cubicBezTo>
                    <a:pt x="184" y="23"/>
                    <a:pt x="182" y="20"/>
                    <a:pt x="180" y="18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9" y="16"/>
                    <a:pt x="178" y="15"/>
                    <a:pt x="177" y="14"/>
                  </a:cubicBezTo>
                  <a:cubicBezTo>
                    <a:pt x="177" y="14"/>
                    <a:pt x="176" y="13"/>
                    <a:pt x="175" y="12"/>
                  </a:cubicBezTo>
                  <a:cubicBezTo>
                    <a:pt x="176" y="12"/>
                    <a:pt x="177" y="11"/>
                    <a:pt x="178" y="11"/>
                  </a:cubicBezTo>
                  <a:close/>
                  <a:moveTo>
                    <a:pt x="57" y="113"/>
                  </a:moveTo>
                  <a:cubicBezTo>
                    <a:pt x="64" y="106"/>
                    <a:pt x="70" y="100"/>
                    <a:pt x="78" y="94"/>
                  </a:cubicBezTo>
                  <a:cubicBezTo>
                    <a:pt x="85" y="87"/>
                    <a:pt x="92" y="81"/>
                    <a:pt x="100" y="75"/>
                  </a:cubicBezTo>
                  <a:cubicBezTo>
                    <a:pt x="107" y="69"/>
                    <a:pt x="115" y="63"/>
                    <a:pt x="122" y="56"/>
                  </a:cubicBezTo>
                  <a:cubicBezTo>
                    <a:pt x="128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3" y="30"/>
                    <a:pt x="155" y="28"/>
                  </a:cubicBezTo>
                  <a:cubicBezTo>
                    <a:pt x="157" y="30"/>
                    <a:pt x="159" y="31"/>
                    <a:pt x="160" y="33"/>
                  </a:cubicBezTo>
                  <a:cubicBezTo>
                    <a:pt x="162" y="35"/>
                    <a:pt x="164" y="37"/>
                    <a:pt x="166" y="39"/>
                  </a:cubicBezTo>
                  <a:cubicBezTo>
                    <a:pt x="166" y="39"/>
                    <a:pt x="166" y="40"/>
                    <a:pt x="167" y="40"/>
                  </a:cubicBezTo>
                  <a:cubicBezTo>
                    <a:pt x="160" y="45"/>
                    <a:pt x="153" y="51"/>
                    <a:pt x="146" y="56"/>
                  </a:cubicBezTo>
                  <a:cubicBezTo>
                    <a:pt x="139" y="62"/>
                    <a:pt x="132" y="68"/>
                    <a:pt x="125" y="74"/>
                  </a:cubicBezTo>
                  <a:cubicBezTo>
                    <a:pt x="121" y="77"/>
                    <a:pt x="118" y="80"/>
                    <a:pt x="114" y="83"/>
                  </a:cubicBezTo>
                  <a:cubicBezTo>
                    <a:pt x="111" y="86"/>
                    <a:pt x="107" y="90"/>
                    <a:pt x="103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2" y="113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7"/>
                    <a:pt x="75" y="120"/>
                    <a:pt x="72" y="123"/>
                  </a:cubicBezTo>
                  <a:cubicBezTo>
                    <a:pt x="71" y="124"/>
                    <a:pt x="70" y="126"/>
                    <a:pt x="68" y="127"/>
                  </a:cubicBezTo>
                  <a:cubicBezTo>
                    <a:pt x="67" y="128"/>
                    <a:pt x="65" y="130"/>
                    <a:pt x="64" y="131"/>
                  </a:cubicBezTo>
                  <a:cubicBezTo>
                    <a:pt x="63" y="132"/>
                    <a:pt x="61" y="134"/>
                    <a:pt x="60" y="135"/>
                  </a:cubicBezTo>
                  <a:cubicBezTo>
                    <a:pt x="59" y="136"/>
                    <a:pt x="58" y="137"/>
                    <a:pt x="56" y="138"/>
                  </a:cubicBezTo>
                  <a:cubicBezTo>
                    <a:pt x="56" y="139"/>
                    <a:pt x="55" y="140"/>
                    <a:pt x="54" y="140"/>
                  </a:cubicBezTo>
                  <a:cubicBezTo>
                    <a:pt x="54" y="138"/>
                    <a:pt x="53" y="136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4"/>
                    <a:pt x="50" y="133"/>
                    <a:pt x="49" y="132"/>
                  </a:cubicBezTo>
                  <a:cubicBezTo>
                    <a:pt x="48" y="131"/>
                    <a:pt x="46" y="130"/>
                    <a:pt x="45" y="130"/>
                  </a:cubicBezTo>
                  <a:cubicBezTo>
                    <a:pt x="44" y="129"/>
                    <a:pt x="42" y="128"/>
                    <a:pt x="40" y="127"/>
                  </a:cubicBezTo>
                  <a:cubicBezTo>
                    <a:pt x="46" y="122"/>
                    <a:pt x="51" y="117"/>
                    <a:pt x="57" y="113"/>
                  </a:cubicBezTo>
                  <a:close/>
                  <a:moveTo>
                    <a:pt x="9" y="180"/>
                  </a:move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1" y="181"/>
                    <a:pt x="10" y="180"/>
                  </a:cubicBezTo>
                  <a:cubicBezTo>
                    <a:pt x="10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3" y="169"/>
                  </a:cubicBezTo>
                  <a:cubicBezTo>
                    <a:pt x="13" y="169"/>
                    <a:pt x="14" y="169"/>
                    <a:pt x="14" y="169"/>
                  </a:cubicBezTo>
                  <a:cubicBezTo>
                    <a:pt x="15" y="169"/>
                    <a:pt x="16" y="169"/>
                    <a:pt x="17" y="170"/>
                  </a:cubicBezTo>
                  <a:cubicBezTo>
                    <a:pt x="18" y="170"/>
                    <a:pt x="19" y="170"/>
                    <a:pt x="20" y="170"/>
                  </a:cubicBezTo>
                  <a:cubicBezTo>
                    <a:pt x="21" y="171"/>
                    <a:pt x="23" y="172"/>
                    <a:pt x="24" y="173"/>
                  </a:cubicBezTo>
                  <a:cubicBezTo>
                    <a:pt x="25" y="174"/>
                    <a:pt x="26" y="174"/>
                    <a:pt x="26" y="175"/>
                  </a:cubicBezTo>
                  <a:cubicBezTo>
                    <a:pt x="27" y="175"/>
                    <a:pt x="27" y="176"/>
                    <a:pt x="27" y="176"/>
                  </a:cubicBezTo>
                  <a:cubicBezTo>
                    <a:pt x="27" y="176"/>
                    <a:pt x="27" y="177"/>
                    <a:pt x="27" y="177"/>
                  </a:cubicBezTo>
                  <a:cubicBezTo>
                    <a:pt x="27" y="177"/>
                    <a:pt x="26" y="177"/>
                    <a:pt x="25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6" y="164"/>
                  </a:moveTo>
                  <a:cubicBezTo>
                    <a:pt x="54" y="165"/>
                    <a:pt x="52" y="165"/>
                    <a:pt x="50" y="166"/>
                  </a:cubicBezTo>
                  <a:cubicBezTo>
                    <a:pt x="45" y="169"/>
                    <a:pt x="41" y="172"/>
                    <a:pt x="36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2"/>
                    <a:pt x="35" y="171"/>
                    <a:pt x="35" y="170"/>
                  </a:cubicBezTo>
                  <a:cubicBezTo>
                    <a:pt x="35" y="170"/>
                    <a:pt x="34" y="170"/>
                    <a:pt x="34" y="169"/>
                  </a:cubicBezTo>
                  <a:cubicBezTo>
                    <a:pt x="34" y="169"/>
                    <a:pt x="33" y="169"/>
                    <a:pt x="33" y="169"/>
                  </a:cubicBezTo>
                  <a:cubicBezTo>
                    <a:pt x="33" y="168"/>
                    <a:pt x="32" y="168"/>
                    <a:pt x="32" y="167"/>
                  </a:cubicBezTo>
                  <a:cubicBezTo>
                    <a:pt x="32" y="167"/>
                    <a:pt x="31" y="167"/>
                    <a:pt x="31" y="166"/>
                  </a:cubicBezTo>
                  <a:cubicBezTo>
                    <a:pt x="29" y="165"/>
                    <a:pt x="28" y="164"/>
                    <a:pt x="27" y="164"/>
                  </a:cubicBezTo>
                  <a:cubicBezTo>
                    <a:pt x="25" y="163"/>
                    <a:pt x="23" y="162"/>
                    <a:pt x="22" y="161"/>
                  </a:cubicBezTo>
                  <a:cubicBezTo>
                    <a:pt x="20" y="161"/>
                    <a:pt x="19" y="160"/>
                    <a:pt x="18" y="160"/>
                  </a:cubicBezTo>
                  <a:cubicBezTo>
                    <a:pt x="19" y="158"/>
                    <a:pt x="20" y="156"/>
                    <a:pt x="21" y="154"/>
                  </a:cubicBezTo>
                  <a:cubicBezTo>
                    <a:pt x="24" y="151"/>
                    <a:pt x="26" y="147"/>
                    <a:pt x="28" y="144"/>
                  </a:cubicBezTo>
                  <a:cubicBezTo>
                    <a:pt x="30" y="141"/>
                    <a:pt x="32" y="138"/>
                    <a:pt x="34" y="135"/>
                  </a:cubicBezTo>
                  <a:cubicBezTo>
                    <a:pt x="35" y="135"/>
                    <a:pt x="36" y="135"/>
                    <a:pt x="37" y="136"/>
                  </a:cubicBezTo>
                  <a:cubicBezTo>
                    <a:pt x="39" y="137"/>
                    <a:pt x="41" y="138"/>
                    <a:pt x="42" y="139"/>
                  </a:cubicBezTo>
                  <a:cubicBezTo>
                    <a:pt x="43" y="139"/>
                    <a:pt x="44" y="140"/>
                    <a:pt x="44" y="141"/>
                  </a:cubicBezTo>
                  <a:cubicBezTo>
                    <a:pt x="45" y="141"/>
                    <a:pt x="45" y="142"/>
                    <a:pt x="45" y="143"/>
                  </a:cubicBezTo>
                  <a:cubicBezTo>
                    <a:pt x="46" y="143"/>
                    <a:pt x="46" y="144"/>
                    <a:pt x="46" y="145"/>
                  </a:cubicBezTo>
                  <a:cubicBezTo>
                    <a:pt x="46" y="146"/>
                    <a:pt x="46" y="147"/>
                    <a:pt x="46" y="148"/>
                  </a:cubicBezTo>
                  <a:cubicBezTo>
                    <a:pt x="46" y="148"/>
                    <a:pt x="46" y="149"/>
                    <a:pt x="46" y="149"/>
                  </a:cubicBezTo>
                  <a:cubicBezTo>
                    <a:pt x="46" y="151"/>
                    <a:pt x="46" y="152"/>
                    <a:pt x="47" y="153"/>
                  </a:cubicBezTo>
                  <a:cubicBezTo>
                    <a:pt x="47" y="154"/>
                    <a:pt x="49" y="155"/>
                    <a:pt x="50" y="155"/>
                  </a:cubicBezTo>
                  <a:cubicBezTo>
                    <a:pt x="50" y="156"/>
                    <a:pt x="51" y="156"/>
                    <a:pt x="51" y="156"/>
                  </a:cubicBezTo>
                  <a:cubicBezTo>
                    <a:pt x="52" y="156"/>
                    <a:pt x="53" y="156"/>
                    <a:pt x="54" y="157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8" y="159"/>
                    <a:pt x="58" y="159"/>
                    <a:pt x="59" y="160"/>
                  </a:cubicBezTo>
                  <a:cubicBezTo>
                    <a:pt x="59" y="161"/>
                    <a:pt x="60" y="161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58" y="163"/>
                    <a:pt x="56" y="164"/>
                  </a:cubicBezTo>
                  <a:close/>
                  <a:moveTo>
                    <a:pt x="77" y="148"/>
                  </a:moveTo>
                  <a:cubicBezTo>
                    <a:pt x="74" y="151"/>
                    <a:pt x="71" y="154"/>
                    <a:pt x="68" y="157"/>
                  </a:cubicBezTo>
                  <a:cubicBezTo>
                    <a:pt x="67" y="155"/>
                    <a:pt x="65" y="153"/>
                    <a:pt x="64" y="152"/>
                  </a:cubicBezTo>
                  <a:cubicBezTo>
                    <a:pt x="63" y="151"/>
                    <a:pt x="61" y="150"/>
                    <a:pt x="59" y="149"/>
                  </a:cubicBezTo>
                  <a:cubicBezTo>
                    <a:pt x="60" y="148"/>
                    <a:pt x="62" y="146"/>
                    <a:pt x="63" y="145"/>
                  </a:cubicBezTo>
                  <a:cubicBezTo>
                    <a:pt x="64" y="144"/>
                    <a:pt x="65" y="143"/>
                    <a:pt x="67" y="141"/>
                  </a:cubicBezTo>
                  <a:cubicBezTo>
                    <a:pt x="67" y="141"/>
                    <a:pt x="68" y="140"/>
                    <a:pt x="68" y="140"/>
                  </a:cubicBezTo>
                  <a:cubicBezTo>
                    <a:pt x="69" y="139"/>
                    <a:pt x="70" y="138"/>
                    <a:pt x="70" y="138"/>
                  </a:cubicBezTo>
                  <a:cubicBezTo>
                    <a:pt x="72" y="136"/>
                    <a:pt x="73" y="135"/>
                    <a:pt x="75" y="134"/>
                  </a:cubicBezTo>
                  <a:cubicBezTo>
                    <a:pt x="76" y="132"/>
                    <a:pt x="77" y="131"/>
                    <a:pt x="79" y="130"/>
                  </a:cubicBezTo>
                  <a:cubicBezTo>
                    <a:pt x="82" y="127"/>
                    <a:pt x="85" y="124"/>
                    <a:pt x="88" y="121"/>
                  </a:cubicBezTo>
                  <a:cubicBezTo>
                    <a:pt x="89" y="121"/>
                    <a:pt x="89" y="120"/>
                    <a:pt x="89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4" y="96"/>
                    <a:pt x="118" y="92"/>
                    <a:pt x="121" y="89"/>
                  </a:cubicBezTo>
                  <a:cubicBezTo>
                    <a:pt x="125" y="86"/>
                    <a:pt x="129" y="83"/>
                    <a:pt x="132" y="80"/>
                  </a:cubicBezTo>
                  <a:cubicBezTo>
                    <a:pt x="139" y="74"/>
                    <a:pt x="147" y="68"/>
                    <a:pt x="154" y="62"/>
                  </a:cubicBezTo>
                  <a:cubicBezTo>
                    <a:pt x="160" y="57"/>
                    <a:pt x="166" y="52"/>
                    <a:pt x="173" y="47"/>
                  </a:cubicBezTo>
                  <a:cubicBezTo>
                    <a:pt x="174" y="49"/>
                    <a:pt x="176" y="50"/>
                    <a:pt x="177" y="52"/>
                  </a:cubicBezTo>
                  <a:cubicBezTo>
                    <a:pt x="178" y="54"/>
                    <a:pt x="180" y="56"/>
                    <a:pt x="181" y="58"/>
                  </a:cubicBezTo>
                  <a:cubicBezTo>
                    <a:pt x="174" y="64"/>
                    <a:pt x="167" y="70"/>
                    <a:pt x="160" y="76"/>
                  </a:cubicBezTo>
                  <a:cubicBezTo>
                    <a:pt x="152" y="83"/>
                    <a:pt x="145" y="89"/>
                    <a:pt x="137" y="96"/>
                  </a:cubicBezTo>
                  <a:cubicBezTo>
                    <a:pt x="122" y="108"/>
                    <a:pt x="107" y="121"/>
                    <a:pt x="93" y="134"/>
                  </a:cubicBezTo>
                  <a:cubicBezTo>
                    <a:pt x="87" y="139"/>
                    <a:pt x="82" y="143"/>
                    <a:pt x="7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2" name="Freeform 30">
              <a:extLst>
                <a:ext uri="{FF2B5EF4-FFF2-40B4-BE49-F238E27FC236}">
                  <a16:creationId xmlns:a16="http://schemas.microsoft.com/office/drawing/2014/main" id="{630D1823-9B64-495F-A48D-FED5804DD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9663" y="1495426"/>
              <a:ext cx="361950" cy="327025"/>
            </a:xfrm>
            <a:custGeom>
              <a:avLst/>
              <a:gdLst>
                <a:gd name="T0" fmla="*/ 129 w 212"/>
                <a:gd name="T1" fmla="*/ 39 h 190"/>
                <a:gd name="T2" fmla="*/ 30 w 212"/>
                <a:gd name="T3" fmla="*/ 124 h 190"/>
                <a:gd name="T4" fmla="*/ 14 w 212"/>
                <a:gd name="T5" fmla="*/ 150 h 190"/>
                <a:gd name="T6" fmla="*/ 1 w 212"/>
                <a:gd name="T7" fmla="*/ 182 h 190"/>
                <a:gd name="T8" fmla="*/ 18 w 212"/>
                <a:gd name="T9" fmla="*/ 189 h 190"/>
                <a:gd name="T10" fmla="*/ 58 w 212"/>
                <a:gd name="T11" fmla="*/ 174 h 190"/>
                <a:gd name="T12" fmla="*/ 71 w 212"/>
                <a:gd name="T13" fmla="*/ 167 h 190"/>
                <a:gd name="T14" fmla="*/ 133 w 212"/>
                <a:gd name="T15" fmla="*/ 112 h 190"/>
                <a:gd name="T16" fmla="*/ 193 w 212"/>
                <a:gd name="T17" fmla="*/ 62 h 190"/>
                <a:gd name="T18" fmla="*/ 202 w 212"/>
                <a:gd name="T19" fmla="*/ 52 h 190"/>
                <a:gd name="T20" fmla="*/ 211 w 212"/>
                <a:gd name="T21" fmla="*/ 37 h 190"/>
                <a:gd name="T22" fmla="*/ 209 w 212"/>
                <a:gd name="T23" fmla="*/ 23 h 190"/>
                <a:gd name="T24" fmla="*/ 195 w 212"/>
                <a:gd name="T25" fmla="*/ 6 h 190"/>
                <a:gd name="T26" fmla="*/ 183 w 212"/>
                <a:gd name="T27" fmla="*/ 1 h 190"/>
                <a:gd name="T28" fmla="*/ 166 w 212"/>
                <a:gd name="T29" fmla="*/ 7 h 190"/>
                <a:gd name="T30" fmla="*/ 191 w 212"/>
                <a:gd name="T31" fmla="*/ 50 h 190"/>
                <a:gd name="T32" fmla="*/ 178 w 212"/>
                <a:gd name="T33" fmla="*/ 37 h 190"/>
                <a:gd name="T34" fmla="*/ 164 w 212"/>
                <a:gd name="T35" fmla="*/ 22 h 190"/>
                <a:gd name="T36" fmla="*/ 176 w 212"/>
                <a:gd name="T37" fmla="*/ 26 h 190"/>
                <a:gd name="T38" fmla="*/ 191 w 212"/>
                <a:gd name="T39" fmla="*/ 50 h 190"/>
                <a:gd name="T40" fmla="*/ 169 w 212"/>
                <a:gd name="T41" fmla="*/ 18 h 190"/>
                <a:gd name="T42" fmla="*/ 123 w 212"/>
                <a:gd name="T43" fmla="*/ 56 h 190"/>
                <a:gd name="T44" fmla="*/ 161 w 212"/>
                <a:gd name="T45" fmla="*/ 33 h 190"/>
                <a:gd name="T46" fmla="*/ 125 w 212"/>
                <a:gd name="T47" fmla="*/ 74 h 190"/>
                <a:gd name="T48" fmla="*/ 83 w 212"/>
                <a:gd name="T49" fmla="*/ 114 h 190"/>
                <a:gd name="T50" fmla="*/ 64 w 212"/>
                <a:gd name="T51" fmla="*/ 131 h 190"/>
                <a:gd name="T52" fmla="*/ 52 w 212"/>
                <a:gd name="T53" fmla="*/ 135 h 190"/>
                <a:gd name="T54" fmla="*/ 41 w 212"/>
                <a:gd name="T55" fmla="*/ 127 h 190"/>
                <a:gd name="T56" fmla="*/ 10 w 212"/>
                <a:gd name="T57" fmla="*/ 180 h 190"/>
                <a:gd name="T58" fmla="*/ 11 w 212"/>
                <a:gd name="T59" fmla="*/ 180 h 190"/>
                <a:gd name="T60" fmla="*/ 10 w 212"/>
                <a:gd name="T61" fmla="*/ 176 h 190"/>
                <a:gd name="T62" fmla="*/ 20 w 212"/>
                <a:gd name="T63" fmla="*/ 170 h 190"/>
                <a:gd name="T64" fmla="*/ 28 w 212"/>
                <a:gd name="T65" fmla="*/ 177 h 190"/>
                <a:gd name="T66" fmla="*/ 51 w 212"/>
                <a:gd name="T67" fmla="*/ 167 h 190"/>
                <a:gd name="T68" fmla="*/ 35 w 212"/>
                <a:gd name="T69" fmla="*/ 170 h 190"/>
                <a:gd name="T70" fmla="*/ 28 w 212"/>
                <a:gd name="T71" fmla="*/ 164 h 190"/>
                <a:gd name="T72" fmla="*/ 29 w 212"/>
                <a:gd name="T73" fmla="*/ 144 h 190"/>
                <a:gd name="T74" fmla="*/ 45 w 212"/>
                <a:gd name="T75" fmla="*/ 141 h 190"/>
                <a:gd name="T76" fmla="*/ 46 w 212"/>
                <a:gd name="T77" fmla="*/ 149 h 190"/>
                <a:gd name="T78" fmla="*/ 55 w 212"/>
                <a:gd name="T79" fmla="*/ 157 h 190"/>
                <a:gd name="T80" fmla="*/ 61 w 212"/>
                <a:gd name="T81" fmla="*/ 162 h 190"/>
                <a:gd name="T82" fmla="*/ 78 w 212"/>
                <a:gd name="T83" fmla="*/ 148 h 190"/>
                <a:gd name="T84" fmla="*/ 63 w 212"/>
                <a:gd name="T85" fmla="*/ 145 h 190"/>
                <a:gd name="T86" fmla="*/ 75 w 212"/>
                <a:gd name="T87" fmla="*/ 134 h 190"/>
                <a:gd name="T88" fmla="*/ 90 w 212"/>
                <a:gd name="T89" fmla="*/ 120 h 190"/>
                <a:gd name="T90" fmla="*/ 154 w 212"/>
                <a:gd name="T91" fmla="*/ 62 h 190"/>
                <a:gd name="T92" fmla="*/ 161 w 212"/>
                <a:gd name="T93" fmla="*/ 76 h 190"/>
                <a:gd name="T94" fmla="*/ 183 w 212"/>
                <a:gd name="T95" fmla="*/ 10 h 190"/>
                <a:gd name="T96" fmla="*/ 199 w 212"/>
                <a:gd name="T97" fmla="*/ 23 h 190"/>
                <a:gd name="T98" fmla="*/ 202 w 212"/>
                <a:gd name="T99" fmla="*/ 35 h 190"/>
                <a:gd name="T100" fmla="*/ 196 w 212"/>
                <a:gd name="T101" fmla="*/ 38 h 190"/>
                <a:gd name="T102" fmla="*/ 178 w 212"/>
                <a:gd name="T103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190"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47" y="23"/>
                    <a:pt x="144" y="26"/>
                    <a:pt x="140" y="29"/>
                  </a:cubicBezTo>
                  <a:cubicBezTo>
                    <a:pt x="136" y="32"/>
                    <a:pt x="133" y="36"/>
                    <a:pt x="129" y="39"/>
                  </a:cubicBezTo>
                  <a:cubicBezTo>
                    <a:pt x="121" y="45"/>
                    <a:pt x="114" y="52"/>
                    <a:pt x="106" y="58"/>
                  </a:cubicBezTo>
                  <a:cubicBezTo>
                    <a:pt x="91" y="70"/>
                    <a:pt x="76" y="83"/>
                    <a:pt x="62" y="96"/>
                  </a:cubicBezTo>
                  <a:cubicBezTo>
                    <a:pt x="57" y="100"/>
                    <a:pt x="51" y="105"/>
                    <a:pt x="46" y="110"/>
                  </a:cubicBezTo>
                  <a:cubicBezTo>
                    <a:pt x="41" y="115"/>
                    <a:pt x="36" y="119"/>
                    <a:pt x="30" y="124"/>
                  </a:cubicBezTo>
                  <a:cubicBezTo>
                    <a:pt x="30" y="125"/>
                    <a:pt x="30" y="125"/>
                    <a:pt x="29" y="126"/>
                  </a:cubicBezTo>
                  <a:cubicBezTo>
                    <a:pt x="28" y="128"/>
                    <a:pt x="26" y="130"/>
                    <a:pt x="25" y="132"/>
                  </a:cubicBezTo>
                  <a:cubicBezTo>
                    <a:pt x="24" y="134"/>
                    <a:pt x="22" y="136"/>
                    <a:pt x="21" y="138"/>
                  </a:cubicBezTo>
                  <a:cubicBezTo>
                    <a:pt x="18" y="142"/>
                    <a:pt x="16" y="146"/>
                    <a:pt x="14" y="150"/>
                  </a:cubicBezTo>
                  <a:cubicBezTo>
                    <a:pt x="11" y="154"/>
                    <a:pt x="9" y="159"/>
                    <a:pt x="6" y="163"/>
                  </a:cubicBezTo>
                  <a:cubicBezTo>
                    <a:pt x="5" y="165"/>
                    <a:pt x="4" y="167"/>
                    <a:pt x="4" y="169"/>
                  </a:cubicBezTo>
                  <a:cubicBezTo>
                    <a:pt x="2" y="171"/>
                    <a:pt x="1" y="174"/>
                    <a:pt x="1" y="176"/>
                  </a:cubicBezTo>
                  <a:cubicBezTo>
                    <a:pt x="0" y="178"/>
                    <a:pt x="0" y="180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5"/>
                    <a:pt x="2" y="186"/>
                    <a:pt x="3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4" y="190"/>
                    <a:pt x="16" y="190"/>
                    <a:pt x="18" y="189"/>
                  </a:cubicBezTo>
                  <a:cubicBezTo>
                    <a:pt x="21" y="189"/>
                    <a:pt x="23" y="188"/>
                    <a:pt x="25" y="187"/>
                  </a:cubicBezTo>
                  <a:cubicBezTo>
                    <a:pt x="28" y="187"/>
                    <a:pt x="30" y="186"/>
                    <a:pt x="32" y="185"/>
                  </a:cubicBezTo>
                  <a:cubicBezTo>
                    <a:pt x="37" y="183"/>
                    <a:pt x="41" y="181"/>
                    <a:pt x="46" y="179"/>
                  </a:cubicBezTo>
                  <a:cubicBezTo>
                    <a:pt x="50" y="178"/>
                    <a:pt x="54" y="176"/>
                    <a:pt x="58" y="174"/>
                  </a:cubicBezTo>
                  <a:cubicBezTo>
                    <a:pt x="61" y="172"/>
                    <a:pt x="64" y="171"/>
                    <a:pt x="67" y="169"/>
                  </a:cubicBezTo>
                  <a:cubicBezTo>
                    <a:pt x="67" y="169"/>
                    <a:pt x="68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0" y="167"/>
                    <a:pt x="71" y="167"/>
                    <a:pt x="71" y="167"/>
                  </a:cubicBezTo>
                  <a:cubicBezTo>
                    <a:pt x="77" y="161"/>
                    <a:pt x="83" y="156"/>
                    <a:pt x="89" y="150"/>
                  </a:cubicBezTo>
                  <a:cubicBezTo>
                    <a:pt x="96" y="144"/>
                    <a:pt x="104" y="137"/>
                    <a:pt x="111" y="131"/>
                  </a:cubicBezTo>
                  <a:cubicBezTo>
                    <a:pt x="114" y="128"/>
                    <a:pt x="118" y="125"/>
                    <a:pt x="122" y="121"/>
                  </a:cubicBezTo>
                  <a:cubicBezTo>
                    <a:pt x="125" y="118"/>
                    <a:pt x="129" y="115"/>
                    <a:pt x="133" y="112"/>
                  </a:cubicBezTo>
                  <a:cubicBezTo>
                    <a:pt x="141" y="105"/>
                    <a:pt x="148" y="99"/>
                    <a:pt x="156" y="92"/>
                  </a:cubicBezTo>
                  <a:cubicBezTo>
                    <a:pt x="167" y="83"/>
                    <a:pt x="179" y="73"/>
                    <a:pt x="190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1" y="63"/>
                    <a:pt x="192" y="63"/>
                    <a:pt x="193" y="62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5" y="60"/>
                    <a:pt x="196" y="58"/>
                    <a:pt x="198" y="57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4"/>
                    <a:pt x="201" y="53"/>
                    <a:pt x="202" y="52"/>
                  </a:cubicBezTo>
                  <a:cubicBezTo>
                    <a:pt x="204" y="50"/>
                    <a:pt x="205" y="49"/>
                    <a:pt x="206" y="47"/>
                  </a:cubicBezTo>
                  <a:cubicBezTo>
                    <a:pt x="207" y="46"/>
                    <a:pt x="208" y="45"/>
                    <a:pt x="209" y="44"/>
                  </a:cubicBezTo>
                  <a:cubicBezTo>
                    <a:pt x="210" y="42"/>
                    <a:pt x="210" y="41"/>
                    <a:pt x="211" y="40"/>
                  </a:cubicBezTo>
                  <a:cubicBezTo>
                    <a:pt x="211" y="39"/>
                    <a:pt x="211" y="38"/>
                    <a:pt x="211" y="37"/>
                  </a:cubicBezTo>
                  <a:cubicBezTo>
                    <a:pt x="212" y="36"/>
                    <a:pt x="212" y="35"/>
                    <a:pt x="212" y="33"/>
                  </a:cubicBezTo>
                  <a:cubicBezTo>
                    <a:pt x="212" y="32"/>
                    <a:pt x="211" y="31"/>
                    <a:pt x="211" y="29"/>
                  </a:cubicBezTo>
                  <a:cubicBezTo>
                    <a:pt x="211" y="28"/>
                    <a:pt x="211" y="27"/>
                    <a:pt x="211" y="26"/>
                  </a:cubicBezTo>
                  <a:cubicBezTo>
                    <a:pt x="210" y="25"/>
                    <a:pt x="210" y="24"/>
                    <a:pt x="209" y="23"/>
                  </a:cubicBezTo>
                  <a:cubicBezTo>
                    <a:pt x="209" y="22"/>
                    <a:pt x="208" y="21"/>
                    <a:pt x="208" y="20"/>
                  </a:cubicBezTo>
                  <a:cubicBezTo>
                    <a:pt x="207" y="18"/>
                    <a:pt x="206" y="16"/>
                    <a:pt x="205" y="15"/>
                  </a:cubicBezTo>
                  <a:cubicBezTo>
                    <a:pt x="204" y="14"/>
                    <a:pt x="204" y="13"/>
                    <a:pt x="203" y="13"/>
                  </a:cubicBezTo>
                  <a:cubicBezTo>
                    <a:pt x="201" y="10"/>
                    <a:pt x="198" y="8"/>
                    <a:pt x="195" y="6"/>
                  </a:cubicBezTo>
                  <a:cubicBezTo>
                    <a:pt x="194" y="4"/>
                    <a:pt x="192" y="3"/>
                    <a:pt x="190" y="2"/>
                  </a:cubicBezTo>
                  <a:cubicBezTo>
                    <a:pt x="189" y="2"/>
                    <a:pt x="189" y="2"/>
                    <a:pt x="188" y="2"/>
                  </a:cubicBezTo>
                  <a:cubicBezTo>
                    <a:pt x="188" y="1"/>
                    <a:pt x="187" y="1"/>
                    <a:pt x="186" y="1"/>
                  </a:cubicBezTo>
                  <a:cubicBezTo>
                    <a:pt x="185" y="1"/>
                    <a:pt x="184" y="1"/>
                    <a:pt x="183" y="1"/>
                  </a:cubicBezTo>
                  <a:cubicBezTo>
                    <a:pt x="182" y="0"/>
                    <a:pt x="181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5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7" y="15"/>
                    <a:pt x="155" y="17"/>
                  </a:cubicBezTo>
                  <a:cubicBezTo>
                    <a:pt x="154" y="18"/>
                    <a:pt x="152" y="19"/>
                    <a:pt x="151" y="20"/>
                  </a:cubicBezTo>
                  <a:close/>
                  <a:moveTo>
                    <a:pt x="191" y="50"/>
                  </a:moveTo>
                  <a:cubicBezTo>
                    <a:pt x="190" y="50"/>
                    <a:pt x="190" y="51"/>
                    <a:pt x="189" y="52"/>
                  </a:cubicBezTo>
                  <a:cubicBezTo>
                    <a:pt x="188" y="50"/>
                    <a:pt x="187" y="49"/>
                    <a:pt x="185" y="47"/>
                  </a:cubicBezTo>
                  <a:cubicBezTo>
                    <a:pt x="183" y="44"/>
                    <a:pt x="181" y="42"/>
                    <a:pt x="179" y="39"/>
                  </a:cubicBezTo>
                  <a:cubicBezTo>
                    <a:pt x="179" y="38"/>
                    <a:pt x="178" y="38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7" y="37"/>
                    <a:pt x="177" y="36"/>
                    <a:pt x="176" y="36"/>
                  </a:cubicBezTo>
                  <a:cubicBezTo>
                    <a:pt x="174" y="34"/>
                    <a:pt x="172" y="31"/>
                    <a:pt x="170" y="29"/>
                  </a:cubicBezTo>
                  <a:cubicBezTo>
                    <a:pt x="168" y="27"/>
                    <a:pt x="166" y="24"/>
                    <a:pt x="164" y="22"/>
                  </a:cubicBezTo>
                  <a:cubicBezTo>
                    <a:pt x="165" y="21"/>
                    <a:pt x="166" y="21"/>
                    <a:pt x="167" y="20"/>
                  </a:cubicBezTo>
                  <a:cubicBezTo>
                    <a:pt x="167" y="19"/>
                    <a:pt x="168" y="19"/>
                    <a:pt x="168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2" y="21"/>
                    <a:pt x="174" y="24"/>
                    <a:pt x="176" y="26"/>
                  </a:cubicBezTo>
                  <a:cubicBezTo>
                    <a:pt x="178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1" y="48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lose/>
                  <a:moveTo>
                    <a:pt x="169" y="18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lose/>
                  <a:moveTo>
                    <a:pt x="57" y="113"/>
                  </a:moveTo>
                  <a:cubicBezTo>
                    <a:pt x="64" y="106"/>
                    <a:pt x="71" y="100"/>
                    <a:pt x="78" y="94"/>
                  </a:cubicBezTo>
                  <a:cubicBezTo>
                    <a:pt x="85" y="87"/>
                    <a:pt x="93" y="81"/>
                    <a:pt x="100" y="75"/>
                  </a:cubicBezTo>
                  <a:cubicBezTo>
                    <a:pt x="108" y="69"/>
                    <a:pt x="115" y="63"/>
                    <a:pt x="123" y="56"/>
                  </a:cubicBezTo>
                  <a:cubicBezTo>
                    <a:pt x="129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4" y="30"/>
                    <a:pt x="156" y="28"/>
                  </a:cubicBezTo>
                  <a:cubicBezTo>
                    <a:pt x="158" y="30"/>
                    <a:pt x="159" y="31"/>
                    <a:pt x="161" y="33"/>
                  </a:cubicBezTo>
                  <a:cubicBezTo>
                    <a:pt x="163" y="35"/>
                    <a:pt x="165" y="37"/>
                    <a:pt x="167" y="39"/>
                  </a:cubicBezTo>
                  <a:cubicBezTo>
                    <a:pt x="167" y="39"/>
                    <a:pt x="167" y="40"/>
                    <a:pt x="167" y="40"/>
                  </a:cubicBezTo>
                  <a:cubicBezTo>
                    <a:pt x="161" y="45"/>
                    <a:pt x="154" y="51"/>
                    <a:pt x="147" y="56"/>
                  </a:cubicBezTo>
                  <a:cubicBezTo>
                    <a:pt x="140" y="62"/>
                    <a:pt x="132" y="68"/>
                    <a:pt x="125" y="74"/>
                  </a:cubicBezTo>
                  <a:cubicBezTo>
                    <a:pt x="122" y="77"/>
                    <a:pt x="118" y="80"/>
                    <a:pt x="115" y="83"/>
                  </a:cubicBezTo>
                  <a:cubicBezTo>
                    <a:pt x="111" y="86"/>
                    <a:pt x="108" y="90"/>
                    <a:pt x="104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3" y="113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79" y="117"/>
                    <a:pt x="76" y="120"/>
                    <a:pt x="73" y="123"/>
                  </a:cubicBezTo>
                  <a:cubicBezTo>
                    <a:pt x="71" y="124"/>
                    <a:pt x="70" y="126"/>
                    <a:pt x="69" y="127"/>
                  </a:cubicBezTo>
                  <a:cubicBezTo>
                    <a:pt x="67" y="128"/>
                    <a:pt x="66" y="130"/>
                    <a:pt x="64" y="131"/>
                  </a:cubicBezTo>
                  <a:cubicBezTo>
                    <a:pt x="63" y="132"/>
                    <a:pt x="62" y="134"/>
                    <a:pt x="61" y="135"/>
                  </a:cubicBezTo>
                  <a:cubicBezTo>
                    <a:pt x="60" y="136"/>
                    <a:pt x="58" y="137"/>
                    <a:pt x="57" y="138"/>
                  </a:cubicBezTo>
                  <a:cubicBezTo>
                    <a:pt x="56" y="139"/>
                    <a:pt x="56" y="140"/>
                    <a:pt x="55" y="140"/>
                  </a:cubicBezTo>
                  <a:cubicBezTo>
                    <a:pt x="54" y="138"/>
                    <a:pt x="53" y="136"/>
                    <a:pt x="52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1" y="134"/>
                    <a:pt x="50" y="133"/>
                    <a:pt x="49" y="132"/>
                  </a:cubicBezTo>
                  <a:cubicBezTo>
                    <a:pt x="48" y="131"/>
                    <a:pt x="47" y="130"/>
                    <a:pt x="46" y="130"/>
                  </a:cubicBezTo>
                  <a:cubicBezTo>
                    <a:pt x="44" y="129"/>
                    <a:pt x="43" y="128"/>
                    <a:pt x="41" y="127"/>
                  </a:cubicBezTo>
                  <a:cubicBezTo>
                    <a:pt x="46" y="122"/>
                    <a:pt x="52" y="117"/>
                    <a:pt x="57" y="113"/>
                  </a:cubicBezTo>
                  <a:close/>
                  <a:moveTo>
                    <a:pt x="10" y="180"/>
                  </a:move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2" y="181"/>
                    <a:pt x="11" y="180"/>
                  </a:cubicBezTo>
                  <a:cubicBezTo>
                    <a:pt x="11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4" y="169"/>
                  </a:cubicBezTo>
                  <a:cubicBezTo>
                    <a:pt x="14" y="169"/>
                    <a:pt x="14" y="169"/>
                    <a:pt x="15" y="169"/>
                  </a:cubicBezTo>
                  <a:cubicBezTo>
                    <a:pt x="16" y="169"/>
                    <a:pt x="17" y="169"/>
                    <a:pt x="18" y="170"/>
                  </a:cubicBezTo>
                  <a:cubicBezTo>
                    <a:pt x="19" y="170"/>
                    <a:pt x="20" y="170"/>
                    <a:pt x="20" y="170"/>
                  </a:cubicBezTo>
                  <a:cubicBezTo>
                    <a:pt x="22" y="171"/>
                    <a:pt x="23" y="172"/>
                    <a:pt x="25" y="173"/>
                  </a:cubicBezTo>
                  <a:cubicBezTo>
                    <a:pt x="25" y="174"/>
                    <a:pt x="26" y="174"/>
                    <a:pt x="27" y="175"/>
                  </a:cubicBezTo>
                  <a:cubicBezTo>
                    <a:pt x="27" y="175"/>
                    <a:pt x="28" y="176"/>
                    <a:pt x="28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7"/>
                    <a:pt x="27" y="177"/>
                    <a:pt x="26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7" y="164"/>
                  </a:moveTo>
                  <a:cubicBezTo>
                    <a:pt x="55" y="165"/>
                    <a:pt x="53" y="166"/>
                    <a:pt x="51" y="167"/>
                  </a:cubicBezTo>
                  <a:cubicBezTo>
                    <a:pt x="46" y="169"/>
                    <a:pt x="41" y="171"/>
                    <a:pt x="37" y="173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6" y="173"/>
                    <a:pt x="36" y="172"/>
                    <a:pt x="36" y="171"/>
                  </a:cubicBezTo>
                  <a:cubicBezTo>
                    <a:pt x="35" y="171"/>
                    <a:pt x="35" y="170"/>
                    <a:pt x="35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7"/>
                    <a:pt x="32" y="167"/>
                    <a:pt x="31" y="166"/>
                  </a:cubicBezTo>
                  <a:cubicBezTo>
                    <a:pt x="30" y="165"/>
                    <a:pt x="29" y="164"/>
                    <a:pt x="28" y="164"/>
                  </a:cubicBezTo>
                  <a:cubicBezTo>
                    <a:pt x="26" y="163"/>
                    <a:pt x="24" y="162"/>
                    <a:pt x="22" y="161"/>
                  </a:cubicBezTo>
                  <a:cubicBezTo>
                    <a:pt x="21" y="161"/>
                    <a:pt x="20" y="160"/>
                    <a:pt x="19" y="160"/>
                  </a:cubicBezTo>
                  <a:cubicBezTo>
                    <a:pt x="20" y="158"/>
                    <a:pt x="21" y="156"/>
                    <a:pt x="22" y="154"/>
                  </a:cubicBezTo>
                  <a:cubicBezTo>
                    <a:pt x="24" y="151"/>
                    <a:pt x="26" y="147"/>
                    <a:pt x="29" y="144"/>
                  </a:cubicBezTo>
                  <a:cubicBezTo>
                    <a:pt x="31" y="141"/>
                    <a:pt x="32" y="138"/>
                    <a:pt x="34" y="135"/>
                  </a:cubicBezTo>
                  <a:cubicBezTo>
                    <a:pt x="36" y="135"/>
                    <a:pt x="37" y="135"/>
                    <a:pt x="38" y="136"/>
                  </a:cubicBezTo>
                  <a:cubicBezTo>
                    <a:pt x="40" y="137"/>
                    <a:pt x="41" y="138"/>
                    <a:pt x="43" y="139"/>
                  </a:cubicBezTo>
                  <a:cubicBezTo>
                    <a:pt x="44" y="139"/>
                    <a:pt x="44" y="140"/>
                    <a:pt x="45" y="141"/>
                  </a:cubicBezTo>
                  <a:cubicBezTo>
                    <a:pt x="45" y="141"/>
                    <a:pt x="46" y="142"/>
                    <a:pt x="46" y="143"/>
                  </a:cubicBezTo>
                  <a:cubicBezTo>
                    <a:pt x="46" y="143"/>
                    <a:pt x="46" y="144"/>
                    <a:pt x="47" y="145"/>
                  </a:cubicBezTo>
                  <a:cubicBezTo>
                    <a:pt x="47" y="146"/>
                    <a:pt x="47" y="147"/>
                    <a:pt x="47" y="148"/>
                  </a:cubicBezTo>
                  <a:cubicBezTo>
                    <a:pt x="47" y="148"/>
                    <a:pt x="46" y="149"/>
                    <a:pt x="46" y="149"/>
                  </a:cubicBezTo>
                  <a:cubicBezTo>
                    <a:pt x="46" y="151"/>
                    <a:pt x="47" y="152"/>
                    <a:pt x="47" y="153"/>
                  </a:cubicBezTo>
                  <a:cubicBezTo>
                    <a:pt x="48" y="154"/>
                    <a:pt x="49" y="155"/>
                    <a:pt x="51" y="155"/>
                  </a:cubicBezTo>
                  <a:cubicBezTo>
                    <a:pt x="51" y="156"/>
                    <a:pt x="52" y="156"/>
                    <a:pt x="52" y="156"/>
                  </a:cubicBezTo>
                  <a:cubicBezTo>
                    <a:pt x="53" y="156"/>
                    <a:pt x="54" y="156"/>
                    <a:pt x="55" y="157"/>
                  </a:cubicBezTo>
                  <a:cubicBezTo>
                    <a:pt x="56" y="157"/>
                    <a:pt x="57" y="158"/>
                    <a:pt x="58" y="158"/>
                  </a:cubicBezTo>
                  <a:cubicBezTo>
                    <a:pt x="58" y="159"/>
                    <a:pt x="59" y="159"/>
                    <a:pt x="60" y="160"/>
                  </a:cubicBezTo>
                  <a:cubicBezTo>
                    <a:pt x="60" y="161"/>
                    <a:pt x="60" y="161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9" y="163"/>
                    <a:pt x="58" y="163"/>
                    <a:pt x="57" y="164"/>
                  </a:cubicBezTo>
                  <a:close/>
                  <a:moveTo>
                    <a:pt x="137" y="96"/>
                  </a:moveTo>
                  <a:cubicBezTo>
                    <a:pt x="123" y="108"/>
                    <a:pt x="108" y="121"/>
                    <a:pt x="93" y="134"/>
                  </a:cubicBezTo>
                  <a:cubicBezTo>
                    <a:pt x="88" y="139"/>
                    <a:pt x="83" y="143"/>
                    <a:pt x="78" y="148"/>
                  </a:cubicBezTo>
                  <a:cubicBezTo>
                    <a:pt x="75" y="151"/>
                    <a:pt x="71" y="154"/>
                    <a:pt x="68" y="157"/>
                  </a:cubicBezTo>
                  <a:cubicBezTo>
                    <a:pt x="67" y="155"/>
                    <a:pt x="66" y="153"/>
                    <a:pt x="65" y="152"/>
                  </a:cubicBezTo>
                  <a:cubicBezTo>
                    <a:pt x="63" y="151"/>
                    <a:pt x="62" y="150"/>
                    <a:pt x="60" y="149"/>
                  </a:cubicBezTo>
                  <a:cubicBezTo>
                    <a:pt x="61" y="148"/>
                    <a:pt x="62" y="146"/>
                    <a:pt x="63" y="145"/>
                  </a:cubicBezTo>
                  <a:cubicBezTo>
                    <a:pt x="65" y="144"/>
                    <a:pt x="66" y="143"/>
                    <a:pt x="67" y="141"/>
                  </a:cubicBezTo>
                  <a:cubicBezTo>
                    <a:pt x="68" y="141"/>
                    <a:pt x="68" y="140"/>
                    <a:pt x="69" y="140"/>
                  </a:cubicBezTo>
                  <a:cubicBezTo>
                    <a:pt x="70" y="139"/>
                    <a:pt x="70" y="138"/>
                    <a:pt x="71" y="138"/>
                  </a:cubicBezTo>
                  <a:cubicBezTo>
                    <a:pt x="73" y="136"/>
                    <a:pt x="74" y="135"/>
                    <a:pt x="75" y="134"/>
                  </a:cubicBezTo>
                  <a:cubicBezTo>
                    <a:pt x="77" y="132"/>
                    <a:pt x="78" y="131"/>
                    <a:pt x="79" y="130"/>
                  </a:cubicBezTo>
                  <a:cubicBezTo>
                    <a:pt x="82" y="127"/>
                    <a:pt x="86" y="124"/>
                    <a:pt x="89" y="121"/>
                  </a:cubicBezTo>
                  <a:cubicBezTo>
                    <a:pt x="89" y="121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5" y="96"/>
                    <a:pt x="119" y="92"/>
                    <a:pt x="122" y="89"/>
                  </a:cubicBezTo>
                  <a:cubicBezTo>
                    <a:pt x="126" y="86"/>
                    <a:pt x="129" y="83"/>
                    <a:pt x="133" y="80"/>
                  </a:cubicBezTo>
                  <a:cubicBezTo>
                    <a:pt x="140" y="74"/>
                    <a:pt x="147" y="68"/>
                    <a:pt x="154" y="62"/>
                  </a:cubicBezTo>
                  <a:cubicBezTo>
                    <a:pt x="161" y="57"/>
                    <a:pt x="167" y="52"/>
                    <a:pt x="173" y="47"/>
                  </a:cubicBezTo>
                  <a:cubicBezTo>
                    <a:pt x="175" y="49"/>
                    <a:pt x="176" y="50"/>
                    <a:pt x="178" y="52"/>
                  </a:cubicBezTo>
                  <a:cubicBezTo>
                    <a:pt x="179" y="54"/>
                    <a:pt x="181" y="56"/>
                    <a:pt x="182" y="58"/>
                  </a:cubicBezTo>
                  <a:cubicBezTo>
                    <a:pt x="175" y="64"/>
                    <a:pt x="168" y="70"/>
                    <a:pt x="161" y="76"/>
                  </a:cubicBezTo>
                  <a:cubicBezTo>
                    <a:pt x="153" y="83"/>
                    <a:pt x="145" y="89"/>
                    <a:pt x="137" y="96"/>
                  </a:cubicBezTo>
                  <a:close/>
                  <a:moveTo>
                    <a:pt x="179" y="11"/>
                  </a:moveTo>
                  <a:cubicBezTo>
                    <a:pt x="180" y="10"/>
                    <a:pt x="181" y="10"/>
                    <a:pt x="182" y="10"/>
                  </a:cubicBezTo>
                  <a:cubicBezTo>
                    <a:pt x="182" y="10"/>
                    <a:pt x="183" y="10"/>
                    <a:pt x="183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7" y="11"/>
                    <a:pt x="190" y="13"/>
                    <a:pt x="192" y="15"/>
                  </a:cubicBezTo>
                  <a:cubicBezTo>
                    <a:pt x="194" y="16"/>
                    <a:pt x="195" y="17"/>
                    <a:pt x="196" y="19"/>
                  </a:cubicBezTo>
                  <a:cubicBezTo>
                    <a:pt x="197" y="20"/>
                    <a:pt x="198" y="21"/>
                    <a:pt x="199" y="23"/>
                  </a:cubicBezTo>
                  <a:cubicBezTo>
                    <a:pt x="199" y="24"/>
                    <a:pt x="200" y="25"/>
                    <a:pt x="201" y="26"/>
                  </a:cubicBezTo>
                  <a:cubicBezTo>
                    <a:pt x="201" y="27"/>
                    <a:pt x="201" y="28"/>
                    <a:pt x="202" y="29"/>
                  </a:cubicBezTo>
                  <a:cubicBezTo>
                    <a:pt x="202" y="30"/>
                    <a:pt x="202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2" y="36"/>
                    <a:pt x="202" y="36"/>
                    <a:pt x="202" y="37"/>
                  </a:cubicBezTo>
                  <a:cubicBezTo>
                    <a:pt x="201" y="38"/>
                    <a:pt x="201" y="39"/>
                    <a:pt x="200" y="39"/>
                  </a:cubicBezTo>
                  <a:cubicBezTo>
                    <a:pt x="200" y="40"/>
                    <a:pt x="199" y="41"/>
                    <a:pt x="198" y="42"/>
                  </a:cubicBezTo>
                  <a:cubicBezTo>
                    <a:pt x="198" y="41"/>
                    <a:pt x="197" y="39"/>
                    <a:pt x="196" y="38"/>
                  </a:cubicBezTo>
                  <a:cubicBezTo>
                    <a:pt x="193" y="33"/>
                    <a:pt x="190" y="29"/>
                    <a:pt x="187" y="26"/>
                  </a:cubicBezTo>
                  <a:cubicBezTo>
                    <a:pt x="185" y="23"/>
                    <a:pt x="183" y="20"/>
                    <a:pt x="181" y="18"/>
                  </a:cubicBezTo>
                  <a:cubicBezTo>
                    <a:pt x="181" y="17"/>
                    <a:pt x="180" y="17"/>
                    <a:pt x="180" y="17"/>
                  </a:cubicBezTo>
                  <a:cubicBezTo>
                    <a:pt x="179" y="16"/>
                    <a:pt x="179" y="15"/>
                    <a:pt x="178" y="14"/>
                  </a:cubicBezTo>
                  <a:cubicBezTo>
                    <a:pt x="177" y="14"/>
                    <a:pt x="176" y="13"/>
                    <a:pt x="176" y="12"/>
                  </a:cubicBezTo>
                  <a:cubicBezTo>
                    <a:pt x="177" y="12"/>
                    <a:pt x="178" y="11"/>
                    <a:pt x="1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3" name="Freeform 31">
              <a:extLst>
                <a:ext uri="{FF2B5EF4-FFF2-40B4-BE49-F238E27FC236}">
                  <a16:creationId xmlns:a16="http://schemas.microsoft.com/office/drawing/2014/main" id="{0E69303F-D65F-4F2A-8566-EE2B95278D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0300" y="2892426"/>
              <a:ext cx="365125" cy="381000"/>
            </a:xfrm>
            <a:custGeom>
              <a:avLst/>
              <a:gdLst>
                <a:gd name="T0" fmla="*/ 107 w 214"/>
                <a:gd name="T1" fmla="*/ 213 h 221"/>
                <a:gd name="T2" fmla="*/ 112 w 214"/>
                <a:gd name="T3" fmla="*/ 217 h 221"/>
                <a:gd name="T4" fmla="*/ 114 w 214"/>
                <a:gd name="T5" fmla="*/ 218 h 221"/>
                <a:gd name="T6" fmla="*/ 119 w 214"/>
                <a:gd name="T7" fmla="*/ 221 h 221"/>
                <a:gd name="T8" fmla="*/ 124 w 214"/>
                <a:gd name="T9" fmla="*/ 220 h 221"/>
                <a:gd name="T10" fmla="*/ 127 w 214"/>
                <a:gd name="T11" fmla="*/ 218 h 221"/>
                <a:gd name="T12" fmla="*/ 135 w 214"/>
                <a:gd name="T13" fmla="*/ 211 h 221"/>
                <a:gd name="T14" fmla="*/ 155 w 214"/>
                <a:gd name="T15" fmla="*/ 192 h 221"/>
                <a:gd name="T16" fmla="*/ 175 w 214"/>
                <a:gd name="T17" fmla="*/ 171 h 221"/>
                <a:gd name="T18" fmla="*/ 206 w 214"/>
                <a:gd name="T19" fmla="*/ 142 h 221"/>
                <a:gd name="T20" fmla="*/ 213 w 214"/>
                <a:gd name="T21" fmla="*/ 134 h 221"/>
                <a:gd name="T22" fmla="*/ 213 w 214"/>
                <a:gd name="T23" fmla="*/ 128 h 221"/>
                <a:gd name="T24" fmla="*/ 206 w 214"/>
                <a:gd name="T25" fmla="*/ 120 h 221"/>
                <a:gd name="T26" fmla="*/ 178 w 214"/>
                <a:gd name="T27" fmla="*/ 88 h 221"/>
                <a:gd name="T28" fmla="*/ 158 w 214"/>
                <a:gd name="T29" fmla="*/ 69 h 221"/>
                <a:gd name="T30" fmla="*/ 147 w 214"/>
                <a:gd name="T31" fmla="*/ 57 h 221"/>
                <a:gd name="T32" fmla="*/ 128 w 214"/>
                <a:gd name="T33" fmla="*/ 34 h 221"/>
                <a:gd name="T34" fmla="*/ 128 w 214"/>
                <a:gd name="T35" fmla="*/ 34 h 221"/>
                <a:gd name="T36" fmla="*/ 128 w 214"/>
                <a:gd name="T37" fmla="*/ 34 h 221"/>
                <a:gd name="T38" fmla="*/ 117 w 214"/>
                <a:gd name="T39" fmla="*/ 21 h 221"/>
                <a:gd name="T40" fmla="*/ 107 w 214"/>
                <a:gd name="T41" fmla="*/ 11 h 221"/>
                <a:gd name="T42" fmla="*/ 95 w 214"/>
                <a:gd name="T43" fmla="*/ 2 h 221"/>
                <a:gd name="T44" fmla="*/ 90 w 214"/>
                <a:gd name="T45" fmla="*/ 0 h 221"/>
                <a:gd name="T46" fmla="*/ 85 w 214"/>
                <a:gd name="T47" fmla="*/ 1 h 221"/>
                <a:gd name="T48" fmla="*/ 84 w 214"/>
                <a:gd name="T49" fmla="*/ 2 h 221"/>
                <a:gd name="T50" fmla="*/ 80 w 214"/>
                <a:gd name="T51" fmla="*/ 5 h 221"/>
                <a:gd name="T52" fmla="*/ 66 w 214"/>
                <a:gd name="T53" fmla="*/ 19 h 221"/>
                <a:gd name="T54" fmla="*/ 36 w 214"/>
                <a:gd name="T55" fmla="*/ 48 h 221"/>
                <a:gd name="T56" fmla="*/ 2 w 214"/>
                <a:gd name="T57" fmla="*/ 80 h 221"/>
                <a:gd name="T58" fmla="*/ 1 w 214"/>
                <a:gd name="T59" fmla="*/ 81 h 221"/>
                <a:gd name="T60" fmla="*/ 0 w 214"/>
                <a:gd name="T61" fmla="*/ 85 h 221"/>
                <a:gd name="T62" fmla="*/ 16 w 214"/>
                <a:gd name="T63" fmla="*/ 105 h 221"/>
                <a:gd name="T64" fmla="*/ 41 w 214"/>
                <a:gd name="T65" fmla="*/ 136 h 221"/>
                <a:gd name="T66" fmla="*/ 64 w 214"/>
                <a:gd name="T67" fmla="*/ 164 h 221"/>
                <a:gd name="T68" fmla="*/ 94 w 214"/>
                <a:gd name="T69" fmla="*/ 199 h 221"/>
                <a:gd name="T70" fmla="*/ 205 w 214"/>
                <a:gd name="T71" fmla="*/ 130 h 221"/>
                <a:gd name="T72" fmla="*/ 205 w 214"/>
                <a:gd name="T73" fmla="*/ 130 h 221"/>
                <a:gd name="T74" fmla="*/ 72 w 214"/>
                <a:gd name="T75" fmla="*/ 159 h 221"/>
                <a:gd name="T76" fmla="*/ 46 w 214"/>
                <a:gd name="T77" fmla="*/ 127 h 221"/>
                <a:gd name="T78" fmla="*/ 27 w 214"/>
                <a:gd name="T79" fmla="*/ 103 h 221"/>
                <a:gd name="T80" fmla="*/ 11 w 214"/>
                <a:gd name="T81" fmla="*/ 85 h 221"/>
                <a:gd name="T82" fmla="*/ 40 w 214"/>
                <a:gd name="T83" fmla="*/ 56 h 221"/>
                <a:gd name="T84" fmla="*/ 61 w 214"/>
                <a:gd name="T85" fmla="*/ 37 h 221"/>
                <a:gd name="T86" fmla="*/ 80 w 214"/>
                <a:gd name="T87" fmla="*/ 18 h 221"/>
                <a:gd name="T88" fmla="*/ 92 w 214"/>
                <a:gd name="T89" fmla="*/ 11 h 221"/>
                <a:gd name="T90" fmla="*/ 104 w 214"/>
                <a:gd name="T91" fmla="*/ 21 h 221"/>
                <a:gd name="T92" fmla="*/ 120 w 214"/>
                <a:gd name="T93" fmla="*/ 39 h 221"/>
                <a:gd name="T94" fmla="*/ 146 w 214"/>
                <a:gd name="T95" fmla="*/ 71 h 221"/>
                <a:gd name="T96" fmla="*/ 167 w 214"/>
                <a:gd name="T97" fmla="*/ 90 h 221"/>
                <a:gd name="T98" fmla="*/ 196 w 214"/>
                <a:gd name="T99" fmla="*/ 122 h 221"/>
                <a:gd name="T100" fmla="*/ 204 w 214"/>
                <a:gd name="T101" fmla="*/ 131 h 221"/>
                <a:gd name="T102" fmla="*/ 196 w 214"/>
                <a:gd name="T103" fmla="*/ 139 h 221"/>
                <a:gd name="T104" fmla="*/ 166 w 214"/>
                <a:gd name="T105" fmla="*/ 167 h 221"/>
                <a:gd name="T106" fmla="*/ 145 w 214"/>
                <a:gd name="T107" fmla="*/ 188 h 221"/>
                <a:gd name="T108" fmla="*/ 123 w 214"/>
                <a:gd name="T109" fmla="*/ 209 h 221"/>
                <a:gd name="T110" fmla="*/ 118 w 214"/>
                <a:gd name="T111" fmla="*/ 211 h 221"/>
                <a:gd name="T112" fmla="*/ 116 w 214"/>
                <a:gd name="T113" fmla="*/ 208 h 221"/>
                <a:gd name="T114" fmla="*/ 109 w 214"/>
                <a:gd name="T115" fmla="*/ 201 h 221"/>
                <a:gd name="T116" fmla="*/ 80 w 214"/>
                <a:gd name="T117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21">
                  <a:moveTo>
                    <a:pt x="103" y="208"/>
                  </a:moveTo>
                  <a:cubicBezTo>
                    <a:pt x="104" y="210"/>
                    <a:pt x="106" y="211"/>
                    <a:pt x="107" y="213"/>
                  </a:cubicBezTo>
                  <a:cubicBezTo>
                    <a:pt x="108" y="213"/>
                    <a:pt x="109" y="214"/>
                    <a:pt x="109" y="215"/>
                  </a:cubicBezTo>
                  <a:cubicBezTo>
                    <a:pt x="110" y="216"/>
                    <a:pt x="111" y="216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4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9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0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9" y="217"/>
                    <a:pt x="130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9" y="198"/>
                    <a:pt x="152" y="195"/>
                    <a:pt x="155" y="192"/>
                  </a:cubicBezTo>
                  <a:cubicBezTo>
                    <a:pt x="159" y="188"/>
                    <a:pt x="162" y="185"/>
                    <a:pt x="165" y="181"/>
                  </a:cubicBezTo>
                  <a:cubicBezTo>
                    <a:pt x="168" y="178"/>
                    <a:pt x="172" y="175"/>
                    <a:pt x="175" y="171"/>
                  </a:cubicBezTo>
                  <a:cubicBezTo>
                    <a:pt x="182" y="164"/>
                    <a:pt x="189" y="158"/>
                    <a:pt x="196" y="151"/>
                  </a:cubicBezTo>
                  <a:cubicBezTo>
                    <a:pt x="199" y="148"/>
                    <a:pt x="202" y="145"/>
                    <a:pt x="206" y="142"/>
                  </a:cubicBezTo>
                  <a:cubicBezTo>
                    <a:pt x="208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4"/>
                  </a:cubicBezTo>
                  <a:cubicBezTo>
                    <a:pt x="209" y="123"/>
                    <a:pt x="208" y="121"/>
                    <a:pt x="206" y="120"/>
                  </a:cubicBezTo>
                  <a:cubicBezTo>
                    <a:pt x="203" y="116"/>
                    <a:pt x="201" y="113"/>
                    <a:pt x="198" y="109"/>
                  </a:cubicBezTo>
                  <a:cubicBezTo>
                    <a:pt x="191" y="102"/>
                    <a:pt x="185" y="95"/>
                    <a:pt x="178" y="88"/>
                  </a:cubicBezTo>
                  <a:cubicBezTo>
                    <a:pt x="175" y="85"/>
                    <a:pt x="172" y="82"/>
                    <a:pt x="168" y="78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6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4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6" y="19"/>
                    <a:pt x="114" y="17"/>
                    <a:pt x="112" y="16"/>
                  </a:cubicBezTo>
                  <a:cubicBezTo>
                    <a:pt x="111" y="14"/>
                    <a:pt x="109" y="12"/>
                    <a:pt x="107" y="11"/>
                  </a:cubicBezTo>
                  <a:cubicBezTo>
                    <a:pt x="106" y="9"/>
                    <a:pt x="104" y="7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4" y="2"/>
                  </a:cubicBezTo>
                  <a:cubicBezTo>
                    <a:pt x="84" y="2"/>
                    <a:pt x="83" y="2"/>
                    <a:pt x="83" y="3"/>
                  </a:cubicBezTo>
                  <a:cubicBezTo>
                    <a:pt x="82" y="4"/>
                    <a:pt x="81" y="5"/>
                    <a:pt x="80" y="5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6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6" y="48"/>
                  </a:cubicBezTo>
                  <a:cubicBezTo>
                    <a:pt x="30" y="53"/>
                    <a:pt x="25" y="58"/>
                    <a:pt x="20" y="63"/>
                  </a:cubicBezTo>
                  <a:cubicBezTo>
                    <a:pt x="14" y="69"/>
                    <a:pt x="8" y="75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0" y="82"/>
                    <a:pt x="0" y="84"/>
                    <a:pt x="0" y="85"/>
                  </a:cubicBezTo>
                  <a:cubicBezTo>
                    <a:pt x="0" y="86"/>
                    <a:pt x="1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9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ubicBezTo>
                    <a:pt x="68" y="168"/>
                    <a:pt x="71" y="172"/>
                    <a:pt x="75" y="176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72" y="159"/>
                  </a:moveTo>
                  <a:cubicBezTo>
                    <a:pt x="66" y="152"/>
                    <a:pt x="61" y="144"/>
                    <a:pt x="55" y="137"/>
                  </a:cubicBez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4" y="100"/>
                    <a:pt x="21" y="96"/>
                    <a:pt x="17" y="92"/>
                  </a:cubicBezTo>
                  <a:cubicBezTo>
                    <a:pt x="15" y="90"/>
                    <a:pt x="13" y="87"/>
                    <a:pt x="11" y="85"/>
                  </a:cubicBezTo>
                  <a:cubicBezTo>
                    <a:pt x="17" y="78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6"/>
                  </a:cubicBezTo>
                  <a:cubicBezTo>
                    <a:pt x="54" y="43"/>
                    <a:pt x="57" y="40"/>
                    <a:pt x="61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4" y="24"/>
                    <a:pt x="77" y="21"/>
                    <a:pt x="80" y="18"/>
                  </a:cubicBezTo>
                  <a:cubicBezTo>
                    <a:pt x="83" y="15"/>
                    <a:pt x="86" y="12"/>
                    <a:pt x="90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7" y="23"/>
                    <a:pt x="109" y="26"/>
                    <a:pt x="111" y="28"/>
                  </a:cubicBezTo>
                  <a:cubicBezTo>
                    <a:pt x="114" y="32"/>
                    <a:pt x="117" y="35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50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0"/>
                  </a:cubicBezTo>
                  <a:cubicBezTo>
                    <a:pt x="174" y="97"/>
                    <a:pt x="180" y="104"/>
                    <a:pt x="186" y="111"/>
                  </a:cubicBezTo>
                  <a:cubicBezTo>
                    <a:pt x="190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6" y="139"/>
                  </a:cubicBezTo>
                  <a:cubicBezTo>
                    <a:pt x="192" y="142"/>
                    <a:pt x="189" y="145"/>
                    <a:pt x="186" y="148"/>
                  </a:cubicBezTo>
                  <a:cubicBezTo>
                    <a:pt x="179" y="154"/>
                    <a:pt x="172" y="161"/>
                    <a:pt x="166" y="167"/>
                  </a:cubicBezTo>
                  <a:cubicBezTo>
                    <a:pt x="162" y="171"/>
                    <a:pt x="159" y="175"/>
                    <a:pt x="155" y="178"/>
                  </a:cubicBezTo>
                  <a:cubicBezTo>
                    <a:pt x="152" y="182"/>
                    <a:pt x="149" y="185"/>
                    <a:pt x="145" y="188"/>
                  </a:cubicBezTo>
                  <a:cubicBezTo>
                    <a:pt x="139" y="195"/>
                    <a:pt x="132" y="201"/>
                    <a:pt x="126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17" y="210"/>
                    <a:pt x="117" y="209"/>
                    <a:pt x="116" y="208"/>
                  </a:cubicBezTo>
                  <a:cubicBezTo>
                    <a:pt x="115" y="207"/>
                    <a:pt x="114" y="206"/>
                    <a:pt x="113" y="206"/>
                  </a:cubicBezTo>
                  <a:cubicBezTo>
                    <a:pt x="112" y="204"/>
                    <a:pt x="110" y="202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3" y="183"/>
                    <a:pt x="86" y="175"/>
                    <a:pt x="80" y="168"/>
                  </a:cubicBezTo>
                  <a:cubicBezTo>
                    <a:pt x="77" y="165"/>
                    <a:pt x="75" y="162"/>
                    <a:pt x="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7E84C48C-EA63-4025-A0DF-E84929CE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478FD970-8104-42F0-864A-108EF297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64339293-C97D-4626-9DB1-48106272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57678406-FB98-48F8-B88A-A960A5D24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950" y="2968626"/>
              <a:ext cx="63500" cy="71438"/>
            </a:xfrm>
            <a:custGeom>
              <a:avLst/>
              <a:gdLst>
                <a:gd name="T0" fmla="*/ 2 w 37"/>
                <a:gd name="T1" fmla="*/ 14 h 42"/>
                <a:gd name="T2" fmla="*/ 9 w 37"/>
                <a:gd name="T3" fmla="*/ 28 h 42"/>
                <a:gd name="T4" fmla="*/ 15 w 37"/>
                <a:gd name="T5" fmla="*/ 39 h 42"/>
                <a:gd name="T6" fmla="*/ 22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5 w 37"/>
                <a:gd name="T15" fmla="*/ 20 h 42"/>
                <a:gd name="T16" fmla="*/ 30 w 37"/>
                <a:gd name="T17" fmla="*/ 24 h 42"/>
                <a:gd name="T18" fmla="*/ 34 w 37"/>
                <a:gd name="T19" fmla="*/ 24 h 42"/>
                <a:gd name="T20" fmla="*/ 36 w 37"/>
                <a:gd name="T21" fmla="*/ 22 h 42"/>
                <a:gd name="T22" fmla="*/ 37 w 37"/>
                <a:gd name="T23" fmla="*/ 19 h 42"/>
                <a:gd name="T24" fmla="*/ 35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1 w 37"/>
                <a:gd name="T39" fmla="*/ 3 h 42"/>
                <a:gd name="T40" fmla="*/ 0 w 37"/>
                <a:gd name="T41" fmla="*/ 8 h 42"/>
                <a:gd name="T42" fmla="*/ 2 w 37"/>
                <a:gd name="T43" fmla="*/ 14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4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4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1"/>
                    <a:pt x="19" y="42"/>
                    <a:pt x="22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5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4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6" y="17"/>
                    <a:pt x="35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8" y="10"/>
                    <a:pt x="26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4"/>
                  </a:cubicBezTo>
                  <a:close/>
                  <a:moveTo>
                    <a:pt x="15" y="13"/>
                  </a:moveTo>
                  <a:cubicBezTo>
                    <a:pt x="15" y="13"/>
                    <a:pt x="16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4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3775041C-DE66-492D-A633-BCCFD96D0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29337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2 w 22"/>
                <a:gd name="T3" fmla="*/ 16 h 21"/>
                <a:gd name="T4" fmla="*/ 14 w 22"/>
                <a:gd name="T5" fmla="*/ 18 h 21"/>
                <a:gd name="T6" fmla="*/ 20 w 22"/>
                <a:gd name="T7" fmla="*/ 18 h 21"/>
                <a:gd name="T8" fmla="*/ 20 w 22"/>
                <a:gd name="T9" fmla="*/ 11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1 h 21"/>
                <a:gd name="T16" fmla="*/ 13 w 22"/>
                <a:gd name="T17" fmla="*/ 2 h 21"/>
                <a:gd name="T18" fmla="*/ 12 w 22"/>
                <a:gd name="T19" fmla="*/ 3 h 21"/>
                <a:gd name="T20" fmla="*/ 10 w 22"/>
                <a:gd name="T21" fmla="*/ 2 h 21"/>
                <a:gd name="T22" fmla="*/ 4 w 22"/>
                <a:gd name="T23" fmla="*/ 2 h 21"/>
                <a:gd name="T24" fmla="*/ 4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2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6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5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3" y="20"/>
                    <a:pt x="6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45C5E7CB-042A-4FDF-B93C-18BBD9BA6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3013076"/>
              <a:ext cx="50800" cy="49213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6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7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4" y="8"/>
                    <a:pt x="13" y="9"/>
                    <a:pt x="11" y="11"/>
                  </a:cubicBezTo>
                  <a:cubicBezTo>
                    <a:pt x="8" y="14"/>
                    <a:pt x="5" y="17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4" y="29"/>
                    <a:pt x="7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5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7" y="1"/>
                  </a:cubicBezTo>
                  <a:cubicBezTo>
                    <a:pt x="26" y="0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99B9807D-311C-4CDF-B447-489B67535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325" y="3059113"/>
              <a:ext cx="23812" cy="23813"/>
            </a:xfrm>
            <a:custGeom>
              <a:avLst/>
              <a:gdLst>
                <a:gd name="T0" fmla="*/ 6 w 14"/>
                <a:gd name="T1" fmla="*/ 1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2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913272DB-61B1-4CFD-9609-A5159F68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3036888"/>
              <a:ext cx="101600" cy="101600"/>
            </a:xfrm>
            <a:custGeom>
              <a:avLst/>
              <a:gdLst>
                <a:gd name="T0" fmla="*/ 32 w 60"/>
                <a:gd name="T1" fmla="*/ 34 h 59"/>
                <a:gd name="T2" fmla="*/ 43 w 60"/>
                <a:gd name="T3" fmla="*/ 23 h 59"/>
                <a:gd name="T4" fmla="*/ 53 w 60"/>
                <a:gd name="T5" fmla="*/ 13 h 59"/>
                <a:gd name="T6" fmla="*/ 58 w 60"/>
                <a:gd name="T7" fmla="*/ 8 h 59"/>
                <a:gd name="T8" fmla="*/ 58 w 60"/>
                <a:gd name="T9" fmla="*/ 2 h 59"/>
                <a:gd name="T10" fmla="*/ 55 w 60"/>
                <a:gd name="T11" fmla="*/ 0 h 59"/>
                <a:gd name="T12" fmla="*/ 52 w 60"/>
                <a:gd name="T13" fmla="*/ 2 h 59"/>
                <a:gd name="T14" fmla="*/ 52 w 60"/>
                <a:gd name="T15" fmla="*/ 2 h 59"/>
                <a:gd name="T16" fmla="*/ 41 w 60"/>
                <a:gd name="T17" fmla="*/ 12 h 59"/>
                <a:gd name="T18" fmla="*/ 30 w 60"/>
                <a:gd name="T19" fmla="*/ 23 h 59"/>
                <a:gd name="T20" fmla="*/ 9 w 60"/>
                <a:gd name="T21" fmla="*/ 44 h 59"/>
                <a:gd name="T22" fmla="*/ 2 w 60"/>
                <a:gd name="T23" fmla="*/ 51 h 59"/>
                <a:gd name="T24" fmla="*/ 2 w 60"/>
                <a:gd name="T25" fmla="*/ 57 h 59"/>
                <a:gd name="T26" fmla="*/ 9 w 60"/>
                <a:gd name="T27" fmla="*/ 57 h 59"/>
                <a:gd name="T28" fmla="*/ 22 w 60"/>
                <a:gd name="T29" fmla="*/ 44 h 59"/>
                <a:gd name="T30" fmla="*/ 32 w 60"/>
                <a:gd name="T3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9">
                  <a:moveTo>
                    <a:pt x="32" y="34"/>
                  </a:moveTo>
                  <a:cubicBezTo>
                    <a:pt x="36" y="31"/>
                    <a:pt x="39" y="27"/>
                    <a:pt x="43" y="23"/>
                  </a:cubicBezTo>
                  <a:cubicBezTo>
                    <a:pt x="46" y="20"/>
                    <a:pt x="50" y="17"/>
                    <a:pt x="53" y="13"/>
                  </a:cubicBezTo>
                  <a:cubicBezTo>
                    <a:pt x="55" y="12"/>
                    <a:pt x="57" y="10"/>
                    <a:pt x="58" y="8"/>
                  </a:cubicBezTo>
                  <a:cubicBezTo>
                    <a:pt x="60" y="7"/>
                    <a:pt x="60" y="3"/>
                    <a:pt x="58" y="2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5"/>
                    <a:pt x="44" y="9"/>
                    <a:pt x="41" y="12"/>
                  </a:cubicBezTo>
                  <a:cubicBezTo>
                    <a:pt x="37" y="16"/>
                    <a:pt x="34" y="19"/>
                    <a:pt x="30" y="23"/>
                  </a:cubicBezTo>
                  <a:cubicBezTo>
                    <a:pt x="23" y="30"/>
                    <a:pt x="16" y="37"/>
                    <a:pt x="9" y="44"/>
                  </a:cubicBezTo>
                  <a:cubicBezTo>
                    <a:pt x="6" y="46"/>
                    <a:pt x="4" y="48"/>
                    <a:pt x="2" y="51"/>
                  </a:cubicBezTo>
                  <a:cubicBezTo>
                    <a:pt x="0" y="52"/>
                    <a:pt x="0" y="55"/>
                    <a:pt x="2" y="57"/>
                  </a:cubicBezTo>
                  <a:cubicBezTo>
                    <a:pt x="4" y="59"/>
                    <a:pt x="7" y="59"/>
                    <a:pt x="9" y="57"/>
                  </a:cubicBezTo>
                  <a:cubicBezTo>
                    <a:pt x="13" y="53"/>
                    <a:pt x="17" y="48"/>
                    <a:pt x="22" y="44"/>
                  </a:cubicBezTo>
                  <a:cubicBezTo>
                    <a:pt x="25" y="41"/>
                    <a:pt x="29" y="37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B673EDFA-4A20-47C7-8D76-5A4A8A7E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3076576"/>
              <a:ext cx="80962" cy="84138"/>
            </a:xfrm>
            <a:custGeom>
              <a:avLst/>
              <a:gdLst>
                <a:gd name="T0" fmla="*/ 27 w 48"/>
                <a:gd name="T1" fmla="*/ 27 h 49"/>
                <a:gd name="T2" fmla="*/ 37 w 48"/>
                <a:gd name="T3" fmla="*/ 18 h 49"/>
                <a:gd name="T4" fmla="*/ 47 w 48"/>
                <a:gd name="T5" fmla="*/ 8 h 49"/>
                <a:gd name="T6" fmla="*/ 46 w 48"/>
                <a:gd name="T7" fmla="*/ 1 h 49"/>
                <a:gd name="T8" fmla="*/ 43 w 48"/>
                <a:gd name="T9" fmla="*/ 0 h 49"/>
                <a:gd name="T10" fmla="*/ 40 w 48"/>
                <a:gd name="T11" fmla="*/ 1 h 49"/>
                <a:gd name="T12" fmla="*/ 40 w 48"/>
                <a:gd name="T13" fmla="*/ 1 h 49"/>
                <a:gd name="T14" fmla="*/ 30 w 48"/>
                <a:gd name="T15" fmla="*/ 11 h 49"/>
                <a:gd name="T16" fmla="*/ 21 w 48"/>
                <a:gd name="T17" fmla="*/ 21 h 49"/>
                <a:gd name="T18" fmla="*/ 12 w 48"/>
                <a:gd name="T19" fmla="*/ 30 h 49"/>
                <a:gd name="T20" fmla="*/ 2 w 48"/>
                <a:gd name="T21" fmla="*/ 41 h 49"/>
                <a:gd name="T22" fmla="*/ 2 w 48"/>
                <a:gd name="T23" fmla="*/ 48 h 49"/>
                <a:gd name="T24" fmla="*/ 9 w 48"/>
                <a:gd name="T25" fmla="*/ 47 h 49"/>
                <a:gd name="T26" fmla="*/ 18 w 48"/>
                <a:gd name="T27" fmla="*/ 37 h 49"/>
                <a:gd name="T28" fmla="*/ 27 w 48"/>
                <a:gd name="T2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9">
                  <a:moveTo>
                    <a:pt x="27" y="27"/>
                  </a:moveTo>
                  <a:cubicBezTo>
                    <a:pt x="31" y="24"/>
                    <a:pt x="34" y="21"/>
                    <a:pt x="37" y="18"/>
                  </a:cubicBezTo>
                  <a:cubicBezTo>
                    <a:pt x="40" y="14"/>
                    <a:pt x="43" y="11"/>
                    <a:pt x="47" y="8"/>
                  </a:cubicBezTo>
                  <a:cubicBezTo>
                    <a:pt x="48" y="6"/>
                    <a:pt x="48" y="3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5"/>
                    <a:pt x="33" y="8"/>
                    <a:pt x="30" y="11"/>
                  </a:cubicBezTo>
                  <a:cubicBezTo>
                    <a:pt x="27" y="14"/>
                    <a:pt x="24" y="18"/>
                    <a:pt x="21" y="21"/>
                  </a:cubicBezTo>
                  <a:cubicBezTo>
                    <a:pt x="17" y="24"/>
                    <a:pt x="14" y="27"/>
                    <a:pt x="12" y="30"/>
                  </a:cubicBezTo>
                  <a:cubicBezTo>
                    <a:pt x="8" y="34"/>
                    <a:pt x="5" y="37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4" y="49"/>
                    <a:pt x="7" y="49"/>
                    <a:pt x="9" y="47"/>
                  </a:cubicBezTo>
                  <a:cubicBezTo>
                    <a:pt x="12" y="44"/>
                    <a:pt x="15" y="41"/>
                    <a:pt x="18" y="37"/>
                  </a:cubicBezTo>
                  <a:cubicBezTo>
                    <a:pt x="21" y="34"/>
                    <a:pt x="24" y="30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3" name="Freeform 41">
              <a:extLst>
                <a:ext uri="{FF2B5EF4-FFF2-40B4-BE49-F238E27FC236}">
                  <a16:creationId xmlns:a16="http://schemas.microsoft.com/office/drawing/2014/main" id="{DDF72B11-2BF6-4CFC-A225-9F2C3BDD9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3087688"/>
              <a:ext cx="96837" cy="100013"/>
            </a:xfrm>
            <a:custGeom>
              <a:avLst/>
              <a:gdLst>
                <a:gd name="T0" fmla="*/ 19 w 57"/>
                <a:gd name="T1" fmla="*/ 33 h 58"/>
                <a:gd name="T2" fmla="*/ 8 w 57"/>
                <a:gd name="T3" fmla="*/ 43 h 58"/>
                <a:gd name="T4" fmla="*/ 2 w 57"/>
                <a:gd name="T5" fmla="*/ 50 h 58"/>
                <a:gd name="T6" fmla="*/ 2 w 57"/>
                <a:gd name="T7" fmla="*/ 57 h 58"/>
                <a:gd name="T8" fmla="*/ 9 w 57"/>
                <a:gd name="T9" fmla="*/ 56 h 58"/>
                <a:gd name="T10" fmla="*/ 20 w 57"/>
                <a:gd name="T11" fmla="*/ 45 h 58"/>
                <a:gd name="T12" fmla="*/ 30 w 57"/>
                <a:gd name="T13" fmla="*/ 34 h 58"/>
                <a:gd name="T14" fmla="*/ 40 w 57"/>
                <a:gd name="T15" fmla="*/ 24 h 58"/>
                <a:gd name="T16" fmla="*/ 50 w 57"/>
                <a:gd name="T17" fmla="*/ 14 h 58"/>
                <a:gd name="T18" fmla="*/ 55 w 57"/>
                <a:gd name="T19" fmla="*/ 8 h 58"/>
                <a:gd name="T20" fmla="*/ 55 w 57"/>
                <a:gd name="T21" fmla="*/ 1 h 58"/>
                <a:gd name="T22" fmla="*/ 49 w 57"/>
                <a:gd name="T23" fmla="*/ 1 h 58"/>
                <a:gd name="T24" fmla="*/ 48 w 57"/>
                <a:gd name="T25" fmla="*/ 2 h 58"/>
                <a:gd name="T26" fmla="*/ 39 w 57"/>
                <a:gd name="T27" fmla="*/ 12 h 58"/>
                <a:gd name="T28" fmla="*/ 29 w 57"/>
                <a:gd name="T29" fmla="*/ 22 h 58"/>
                <a:gd name="T30" fmla="*/ 19 w 57"/>
                <a:gd name="T3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19" y="33"/>
                  </a:moveTo>
                  <a:cubicBezTo>
                    <a:pt x="15" y="36"/>
                    <a:pt x="12" y="40"/>
                    <a:pt x="8" y="43"/>
                  </a:cubicBezTo>
                  <a:cubicBezTo>
                    <a:pt x="6" y="45"/>
                    <a:pt x="4" y="48"/>
                    <a:pt x="2" y="50"/>
                  </a:cubicBezTo>
                  <a:cubicBezTo>
                    <a:pt x="0" y="52"/>
                    <a:pt x="1" y="55"/>
                    <a:pt x="2" y="57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6" y="49"/>
                    <a:pt x="20" y="45"/>
                  </a:cubicBezTo>
                  <a:cubicBezTo>
                    <a:pt x="23" y="41"/>
                    <a:pt x="26" y="38"/>
                    <a:pt x="30" y="34"/>
                  </a:cubicBezTo>
                  <a:cubicBezTo>
                    <a:pt x="33" y="31"/>
                    <a:pt x="36" y="27"/>
                    <a:pt x="40" y="24"/>
                  </a:cubicBezTo>
                  <a:cubicBezTo>
                    <a:pt x="43" y="21"/>
                    <a:pt x="46" y="17"/>
                    <a:pt x="50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7" y="6"/>
                    <a:pt x="57" y="3"/>
                    <a:pt x="55" y="1"/>
                  </a:cubicBezTo>
                  <a:cubicBezTo>
                    <a:pt x="53" y="0"/>
                    <a:pt x="50" y="0"/>
                    <a:pt x="49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45" y="5"/>
                    <a:pt x="42" y="9"/>
                    <a:pt x="39" y="12"/>
                  </a:cubicBezTo>
                  <a:cubicBezTo>
                    <a:pt x="35" y="15"/>
                    <a:pt x="32" y="19"/>
                    <a:pt x="29" y="22"/>
                  </a:cubicBezTo>
                  <a:cubicBezTo>
                    <a:pt x="25" y="25"/>
                    <a:pt x="22" y="29"/>
                    <a:pt x="1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4" name="Freeform 42">
              <a:extLst>
                <a:ext uri="{FF2B5EF4-FFF2-40B4-BE49-F238E27FC236}">
                  <a16:creationId xmlns:a16="http://schemas.microsoft.com/office/drawing/2014/main" id="{A44CF1D8-5A31-45EC-B931-5B5C3ECA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3152776"/>
              <a:ext cx="57150" cy="57150"/>
            </a:xfrm>
            <a:custGeom>
              <a:avLst/>
              <a:gdLst>
                <a:gd name="T0" fmla="*/ 25 w 33"/>
                <a:gd name="T1" fmla="*/ 1 h 33"/>
                <a:gd name="T2" fmla="*/ 24 w 33"/>
                <a:gd name="T3" fmla="*/ 2 h 33"/>
                <a:gd name="T4" fmla="*/ 1 w 33"/>
                <a:gd name="T5" fmla="*/ 25 h 33"/>
                <a:gd name="T6" fmla="*/ 2 w 33"/>
                <a:gd name="T7" fmla="*/ 32 h 33"/>
                <a:gd name="T8" fmla="*/ 5 w 33"/>
                <a:gd name="T9" fmla="*/ 33 h 33"/>
                <a:gd name="T10" fmla="*/ 8 w 33"/>
                <a:gd name="T11" fmla="*/ 31 h 33"/>
                <a:gd name="T12" fmla="*/ 31 w 33"/>
                <a:gd name="T13" fmla="*/ 8 h 33"/>
                <a:gd name="T14" fmla="*/ 31 w 33"/>
                <a:gd name="T15" fmla="*/ 1 h 33"/>
                <a:gd name="T16" fmla="*/ 25 w 33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25" y="1"/>
                  </a:moveTo>
                  <a:cubicBezTo>
                    <a:pt x="25" y="2"/>
                    <a:pt x="24" y="2"/>
                    <a:pt x="24" y="2"/>
                  </a:cubicBezTo>
                  <a:cubicBezTo>
                    <a:pt x="17" y="10"/>
                    <a:pt x="9" y="17"/>
                    <a:pt x="1" y="25"/>
                  </a:cubicBezTo>
                  <a:cubicBezTo>
                    <a:pt x="0" y="27"/>
                    <a:pt x="0" y="30"/>
                    <a:pt x="2" y="32"/>
                  </a:cubicBezTo>
                  <a:cubicBezTo>
                    <a:pt x="3" y="32"/>
                    <a:pt x="4" y="33"/>
                    <a:pt x="5" y="33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16" y="24"/>
                    <a:pt x="24" y="16"/>
                    <a:pt x="31" y="8"/>
                  </a:cubicBezTo>
                  <a:cubicBezTo>
                    <a:pt x="33" y="6"/>
                    <a:pt x="33" y="3"/>
                    <a:pt x="31" y="1"/>
                  </a:cubicBezTo>
                  <a:cubicBezTo>
                    <a:pt x="29" y="0"/>
                    <a:pt x="2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5" name="Freeform 43">
              <a:extLst>
                <a:ext uri="{FF2B5EF4-FFF2-40B4-BE49-F238E27FC236}">
                  <a16:creationId xmlns:a16="http://schemas.microsoft.com/office/drawing/2014/main" id="{F9E1098D-AFDF-4F01-A2DB-1D69957C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3195638"/>
              <a:ext cx="30162" cy="31750"/>
            </a:xfrm>
            <a:custGeom>
              <a:avLst/>
              <a:gdLst>
                <a:gd name="T0" fmla="*/ 9 w 17"/>
                <a:gd name="T1" fmla="*/ 2 h 18"/>
                <a:gd name="T2" fmla="*/ 9 w 17"/>
                <a:gd name="T3" fmla="*/ 2 h 18"/>
                <a:gd name="T4" fmla="*/ 2 w 17"/>
                <a:gd name="T5" fmla="*/ 10 h 18"/>
                <a:gd name="T6" fmla="*/ 2 w 17"/>
                <a:gd name="T7" fmla="*/ 16 h 18"/>
                <a:gd name="T8" fmla="*/ 8 w 17"/>
                <a:gd name="T9" fmla="*/ 16 h 18"/>
                <a:gd name="T10" fmla="*/ 16 w 17"/>
                <a:gd name="T11" fmla="*/ 8 h 18"/>
                <a:gd name="T12" fmla="*/ 15 w 17"/>
                <a:gd name="T13" fmla="*/ 2 h 18"/>
                <a:gd name="T14" fmla="*/ 9 w 17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4" y="7"/>
                    <a:pt x="2" y="10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7" y="18"/>
                    <a:pt x="8" y="16"/>
                  </a:cubicBezTo>
                  <a:cubicBezTo>
                    <a:pt x="11" y="13"/>
                    <a:pt x="13" y="11"/>
                    <a:pt x="16" y="8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6" name="Freeform 44">
              <a:extLst>
                <a:ext uri="{FF2B5EF4-FFF2-40B4-BE49-F238E27FC236}">
                  <a16:creationId xmlns:a16="http://schemas.microsoft.com/office/drawing/2014/main" id="{FE778376-3BF5-4570-A563-93CD78FB4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0" y="3060701"/>
              <a:ext cx="46037" cy="53975"/>
            </a:xfrm>
            <a:custGeom>
              <a:avLst/>
              <a:gdLst>
                <a:gd name="T0" fmla="*/ 21 w 27"/>
                <a:gd name="T1" fmla="*/ 14 h 31"/>
                <a:gd name="T2" fmla="*/ 26 w 27"/>
                <a:gd name="T3" fmla="*/ 9 h 31"/>
                <a:gd name="T4" fmla="*/ 25 w 27"/>
                <a:gd name="T5" fmla="*/ 2 h 31"/>
                <a:gd name="T6" fmla="*/ 19 w 27"/>
                <a:gd name="T7" fmla="*/ 2 h 31"/>
                <a:gd name="T8" fmla="*/ 19 w 27"/>
                <a:gd name="T9" fmla="*/ 2 h 31"/>
                <a:gd name="T10" fmla="*/ 10 w 27"/>
                <a:gd name="T11" fmla="*/ 12 h 31"/>
                <a:gd name="T12" fmla="*/ 1 w 27"/>
                <a:gd name="T13" fmla="*/ 23 h 31"/>
                <a:gd name="T14" fmla="*/ 2 w 27"/>
                <a:gd name="T15" fmla="*/ 29 h 31"/>
                <a:gd name="T16" fmla="*/ 8 w 27"/>
                <a:gd name="T17" fmla="*/ 29 h 31"/>
                <a:gd name="T18" fmla="*/ 17 w 27"/>
                <a:gd name="T19" fmla="*/ 19 h 31"/>
                <a:gd name="T20" fmla="*/ 21 w 27"/>
                <a:gd name="T2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1" y="14"/>
                  </a:moveTo>
                  <a:cubicBezTo>
                    <a:pt x="23" y="12"/>
                    <a:pt x="24" y="10"/>
                    <a:pt x="26" y="9"/>
                  </a:cubicBezTo>
                  <a:cubicBezTo>
                    <a:pt x="27" y="7"/>
                    <a:pt x="27" y="4"/>
                    <a:pt x="25" y="2"/>
                  </a:cubicBezTo>
                  <a:cubicBezTo>
                    <a:pt x="24" y="1"/>
                    <a:pt x="21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6"/>
                    <a:pt x="13" y="9"/>
                    <a:pt x="10" y="12"/>
                  </a:cubicBezTo>
                  <a:cubicBezTo>
                    <a:pt x="7" y="16"/>
                    <a:pt x="4" y="19"/>
                    <a:pt x="1" y="23"/>
                  </a:cubicBezTo>
                  <a:cubicBezTo>
                    <a:pt x="0" y="24"/>
                    <a:pt x="0" y="27"/>
                    <a:pt x="2" y="29"/>
                  </a:cubicBezTo>
                  <a:cubicBezTo>
                    <a:pt x="3" y="31"/>
                    <a:pt x="6" y="31"/>
                    <a:pt x="8" y="29"/>
                  </a:cubicBezTo>
                  <a:cubicBezTo>
                    <a:pt x="11" y="26"/>
                    <a:pt x="14" y="22"/>
                    <a:pt x="17" y="19"/>
                  </a:cubicBezTo>
                  <a:cubicBezTo>
                    <a:pt x="19" y="17"/>
                    <a:pt x="20" y="16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7" name="Freeform 45">
              <a:extLst>
                <a:ext uri="{FF2B5EF4-FFF2-40B4-BE49-F238E27FC236}">
                  <a16:creationId xmlns:a16="http://schemas.microsoft.com/office/drawing/2014/main" id="{F23D8DF5-F4D7-432D-AE18-70646FC3A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688" y="1800226"/>
              <a:ext cx="447675" cy="381000"/>
            </a:xfrm>
            <a:custGeom>
              <a:avLst/>
              <a:gdLst>
                <a:gd name="T0" fmla="*/ 109 w 262"/>
                <a:gd name="T1" fmla="*/ 215 h 221"/>
                <a:gd name="T2" fmla="*/ 122 w 262"/>
                <a:gd name="T3" fmla="*/ 221 h 221"/>
                <a:gd name="T4" fmla="*/ 145 w 262"/>
                <a:gd name="T5" fmla="*/ 202 h 221"/>
                <a:gd name="T6" fmla="*/ 183 w 262"/>
                <a:gd name="T7" fmla="*/ 193 h 221"/>
                <a:gd name="T8" fmla="*/ 226 w 262"/>
                <a:gd name="T9" fmla="*/ 139 h 221"/>
                <a:gd name="T10" fmla="*/ 223 w 262"/>
                <a:gd name="T11" fmla="*/ 107 h 221"/>
                <a:gd name="T12" fmla="*/ 254 w 262"/>
                <a:gd name="T13" fmla="*/ 86 h 221"/>
                <a:gd name="T14" fmla="*/ 259 w 262"/>
                <a:gd name="T15" fmla="*/ 79 h 221"/>
                <a:gd name="T16" fmla="*/ 233 w 262"/>
                <a:gd name="T17" fmla="*/ 55 h 221"/>
                <a:gd name="T18" fmla="*/ 220 w 262"/>
                <a:gd name="T19" fmla="*/ 56 h 221"/>
                <a:gd name="T20" fmla="*/ 185 w 262"/>
                <a:gd name="T21" fmla="*/ 89 h 221"/>
                <a:gd name="T22" fmla="*/ 152 w 262"/>
                <a:gd name="T23" fmla="*/ 63 h 221"/>
                <a:gd name="T24" fmla="*/ 128 w 262"/>
                <a:gd name="T25" fmla="*/ 34 h 221"/>
                <a:gd name="T26" fmla="*/ 102 w 262"/>
                <a:gd name="T27" fmla="*/ 6 h 221"/>
                <a:gd name="T28" fmla="*/ 85 w 262"/>
                <a:gd name="T29" fmla="*/ 1 h 221"/>
                <a:gd name="T30" fmla="*/ 56 w 262"/>
                <a:gd name="T31" fmla="*/ 28 h 221"/>
                <a:gd name="T32" fmla="*/ 1 w 262"/>
                <a:gd name="T33" fmla="*/ 82 h 221"/>
                <a:gd name="T34" fmla="*/ 55 w 262"/>
                <a:gd name="T35" fmla="*/ 152 h 221"/>
                <a:gd name="T36" fmla="*/ 133 w 262"/>
                <a:gd name="T37" fmla="*/ 143 h 221"/>
                <a:gd name="T38" fmla="*/ 126 w 262"/>
                <a:gd name="T39" fmla="*/ 135 h 221"/>
                <a:gd name="T40" fmla="*/ 160 w 262"/>
                <a:gd name="T41" fmla="*/ 103 h 221"/>
                <a:gd name="T42" fmla="*/ 204 w 262"/>
                <a:gd name="T43" fmla="*/ 131 h 221"/>
                <a:gd name="T44" fmla="*/ 164 w 262"/>
                <a:gd name="T45" fmla="*/ 120 h 221"/>
                <a:gd name="T46" fmla="*/ 151 w 262"/>
                <a:gd name="T47" fmla="*/ 113 h 221"/>
                <a:gd name="T48" fmla="*/ 126 w 262"/>
                <a:gd name="T49" fmla="*/ 137 h 221"/>
                <a:gd name="T50" fmla="*/ 160 w 262"/>
                <a:gd name="T51" fmla="*/ 167 h 221"/>
                <a:gd name="T52" fmla="*/ 143 w 262"/>
                <a:gd name="T53" fmla="*/ 151 h 221"/>
                <a:gd name="T54" fmla="*/ 153 w 262"/>
                <a:gd name="T55" fmla="*/ 123 h 221"/>
                <a:gd name="T56" fmla="*/ 184 w 262"/>
                <a:gd name="T57" fmla="*/ 149 h 221"/>
                <a:gd name="T58" fmla="*/ 132 w 262"/>
                <a:gd name="T59" fmla="*/ 170 h 221"/>
                <a:gd name="T60" fmla="*/ 157 w 262"/>
                <a:gd name="T61" fmla="*/ 176 h 221"/>
                <a:gd name="T62" fmla="*/ 227 w 262"/>
                <a:gd name="T63" fmla="*/ 62 h 221"/>
                <a:gd name="T64" fmla="*/ 202 w 262"/>
                <a:gd name="T65" fmla="*/ 93 h 221"/>
                <a:gd name="T66" fmla="*/ 205 w 262"/>
                <a:gd name="T67" fmla="*/ 84 h 221"/>
                <a:gd name="T68" fmla="*/ 214 w 262"/>
                <a:gd name="T69" fmla="*/ 75 h 221"/>
                <a:gd name="T70" fmla="*/ 225 w 262"/>
                <a:gd name="T71" fmla="*/ 69 h 221"/>
                <a:gd name="T72" fmla="*/ 242 w 262"/>
                <a:gd name="T73" fmla="*/ 75 h 221"/>
                <a:gd name="T74" fmla="*/ 211 w 262"/>
                <a:gd name="T75" fmla="*/ 108 h 221"/>
                <a:gd name="T76" fmla="*/ 217 w 262"/>
                <a:gd name="T77" fmla="*/ 127 h 221"/>
                <a:gd name="T78" fmla="*/ 201 w 262"/>
                <a:gd name="T79" fmla="*/ 170 h 221"/>
                <a:gd name="T80" fmla="*/ 160 w 262"/>
                <a:gd name="T81" fmla="*/ 188 h 221"/>
                <a:gd name="T82" fmla="*/ 180 w 262"/>
                <a:gd name="T83" fmla="*/ 176 h 221"/>
                <a:gd name="T84" fmla="*/ 202 w 262"/>
                <a:gd name="T85" fmla="*/ 158 h 221"/>
                <a:gd name="T86" fmla="*/ 213 w 262"/>
                <a:gd name="T87" fmla="*/ 134 h 221"/>
                <a:gd name="T88" fmla="*/ 188 w 262"/>
                <a:gd name="T89" fmla="*/ 99 h 221"/>
                <a:gd name="T90" fmla="*/ 54 w 262"/>
                <a:gd name="T91" fmla="*/ 137 h 221"/>
                <a:gd name="T92" fmla="*/ 30 w 262"/>
                <a:gd name="T93" fmla="*/ 66 h 221"/>
                <a:gd name="T94" fmla="*/ 89 w 262"/>
                <a:gd name="T95" fmla="*/ 9 h 221"/>
                <a:gd name="T96" fmla="*/ 128 w 262"/>
                <a:gd name="T97" fmla="*/ 49 h 221"/>
                <a:gd name="T98" fmla="*/ 153 w 262"/>
                <a:gd name="T99" fmla="*/ 96 h 221"/>
                <a:gd name="T100" fmla="*/ 127 w 262"/>
                <a:gd name="T101" fmla="*/ 109 h 221"/>
                <a:gd name="T102" fmla="*/ 95 w 262"/>
                <a:gd name="T103" fmla="*/ 154 h 221"/>
                <a:gd name="T104" fmla="*/ 114 w 262"/>
                <a:gd name="T105" fmla="*/ 149 h 221"/>
                <a:gd name="T106" fmla="*/ 118 w 262"/>
                <a:gd name="T107" fmla="*/ 165 h 221"/>
                <a:gd name="T108" fmla="*/ 125 w 262"/>
                <a:gd name="T109" fmla="*/ 177 h 221"/>
                <a:gd name="T110" fmla="*/ 134 w 262"/>
                <a:gd name="T111" fmla="*/ 187 h 221"/>
                <a:gd name="T112" fmla="*/ 118 w 262"/>
                <a:gd name="T113" fmla="*/ 211 h 221"/>
                <a:gd name="T114" fmla="*/ 79 w 262"/>
                <a:gd name="T115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" h="221">
                  <a:moveTo>
                    <a:pt x="64" y="164"/>
                  </a:moveTo>
                  <a:cubicBezTo>
                    <a:pt x="68" y="168"/>
                    <a:pt x="71" y="172"/>
                    <a:pt x="75" y="177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ubicBezTo>
                    <a:pt x="104" y="210"/>
                    <a:pt x="106" y="211"/>
                    <a:pt x="107" y="213"/>
                  </a:cubicBezTo>
                  <a:cubicBezTo>
                    <a:pt x="108" y="214"/>
                    <a:pt x="109" y="214"/>
                    <a:pt x="109" y="215"/>
                  </a:cubicBezTo>
                  <a:cubicBezTo>
                    <a:pt x="110" y="216"/>
                    <a:pt x="111" y="217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3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8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1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8" y="217"/>
                    <a:pt x="129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7" y="200"/>
                    <a:pt x="149" y="197"/>
                    <a:pt x="152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5" y="196"/>
                    <a:pt x="157" y="197"/>
                    <a:pt x="160" y="197"/>
                  </a:cubicBezTo>
                  <a:cubicBezTo>
                    <a:pt x="163" y="197"/>
                    <a:pt x="165" y="197"/>
                    <a:pt x="168" y="197"/>
                  </a:cubicBezTo>
                  <a:cubicBezTo>
                    <a:pt x="171" y="197"/>
                    <a:pt x="173" y="196"/>
                    <a:pt x="175" y="196"/>
                  </a:cubicBezTo>
                  <a:cubicBezTo>
                    <a:pt x="178" y="195"/>
                    <a:pt x="180" y="194"/>
                    <a:pt x="183" y="193"/>
                  </a:cubicBezTo>
                  <a:cubicBezTo>
                    <a:pt x="187" y="191"/>
                    <a:pt x="192" y="189"/>
                    <a:pt x="196" y="186"/>
                  </a:cubicBezTo>
                  <a:cubicBezTo>
                    <a:pt x="200" y="183"/>
                    <a:pt x="204" y="180"/>
                    <a:pt x="208" y="176"/>
                  </a:cubicBezTo>
                  <a:cubicBezTo>
                    <a:pt x="211" y="173"/>
                    <a:pt x="214" y="169"/>
                    <a:pt x="217" y="165"/>
                  </a:cubicBezTo>
                  <a:cubicBezTo>
                    <a:pt x="220" y="161"/>
                    <a:pt x="222" y="157"/>
                    <a:pt x="224" y="152"/>
                  </a:cubicBezTo>
                  <a:cubicBezTo>
                    <a:pt x="224" y="150"/>
                    <a:pt x="225" y="148"/>
                    <a:pt x="226" y="145"/>
                  </a:cubicBezTo>
                  <a:cubicBezTo>
                    <a:pt x="226" y="143"/>
                    <a:pt x="226" y="141"/>
                    <a:pt x="226" y="139"/>
                  </a:cubicBezTo>
                  <a:cubicBezTo>
                    <a:pt x="227" y="135"/>
                    <a:pt x="227" y="131"/>
                    <a:pt x="226" y="128"/>
                  </a:cubicBezTo>
                  <a:cubicBezTo>
                    <a:pt x="226" y="125"/>
                    <a:pt x="225" y="122"/>
                    <a:pt x="223" y="119"/>
                  </a:cubicBezTo>
                  <a:cubicBezTo>
                    <a:pt x="223" y="117"/>
                    <a:pt x="221" y="115"/>
                    <a:pt x="220" y="114"/>
                  </a:cubicBezTo>
                  <a:cubicBezTo>
                    <a:pt x="220" y="113"/>
                    <a:pt x="219" y="113"/>
                    <a:pt x="219" y="112"/>
                  </a:cubicBezTo>
                  <a:cubicBezTo>
                    <a:pt x="220" y="111"/>
                    <a:pt x="220" y="111"/>
                    <a:pt x="221" y="110"/>
                  </a:cubicBezTo>
                  <a:cubicBezTo>
                    <a:pt x="221" y="109"/>
                    <a:pt x="222" y="108"/>
                    <a:pt x="223" y="107"/>
                  </a:cubicBezTo>
                  <a:cubicBezTo>
                    <a:pt x="225" y="105"/>
                    <a:pt x="227" y="103"/>
                    <a:pt x="229" y="101"/>
                  </a:cubicBezTo>
                  <a:cubicBezTo>
                    <a:pt x="233" y="97"/>
                    <a:pt x="237" y="93"/>
                    <a:pt x="240" y="90"/>
                  </a:cubicBezTo>
                  <a:cubicBezTo>
                    <a:pt x="240" y="90"/>
                    <a:pt x="240" y="90"/>
                    <a:pt x="239" y="90"/>
                  </a:cubicBezTo>
                  <a:cubicBezTo>
                    <a:pt x="243" y="87"/>
                    <a:pt x="246" y="84"/>
                    <a:pt x="249" y="81"/>
                  </a:cubicBezTo>
                  <a:cubicBezTo>
                    <a:pt x="250" y="82"/>
                    <a:pt x="251" y="83"/>
                    <a:pt x="252" y="84"/>
                  </a:cubicBezTo>
                  <a:cubicBezTo>
                    <a:pt x="253" y="85"/>
                    <a:pt x="253" y="86"/>
                    <a:pt x="254" y="86"/>
                  </a:cubicBezTo>
                  <a:cubicBezTo>
                    <a:pt x="256" y="87"/>
                    <a:pt x="258" y="87"/>
                    <a:pt x="260" y="86"/>
                  </a:cubicBezTo>
                  <a:cubicBezTo>
                    <a:pt x="260" y="86"/>
                    <a:pt x="261" y="85"/>
                    <a:pt x="261" y="84"/>
                  </a:cubicBezTo>
                  <a:cubicBezTo>
                    <a:pt x="262" y="83"/>
                    <a:pt x="262" y="82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59" y="79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8" y="77"/>
                    <a:pt x="258" y="77"/>
                  </a:cubicBezTo>
                  <a:cubicBezTo>
                    <a:pt x="256" y="76"/>
                    <a:pt x="255" y="74"/>
                    <a:pt x="253" y="73"/>
                  </a:cubicBezTo>
                  <a:cubicBezTo>
                    <a:pt x="250" y="70"/>
                    <a:pt x="246" y="67"/>
                    <a:pt x="243" y="64"/>
                  </a:cubicBezTo>
                  <a:cubicBezTo>
                    <a:pt x="239" y="61"/>
                    <a:pt x="236" y="58"/>
                    <a:pt x="233" y="55"/>
                  </a:cubicBezTo>
                  <a:cubicBezTo>
                    <a:pt x="229" y="52"/>
                    <a:pt x="226" y="49"/>
                    <a:pt x="222" y="45"/>
                  </a:cubicBezTo>
                  <a:cubicBezTo>
                    <a:pt x="221" y="45"/>
                    <a:pt x="220" y="44"/>
                    <a:pt x="219" y="45"/>
                  </a:cubicBezTo>
                  <a:cubicBezTo>
                    <a:pt x="217" y="45"/>
                    <a:pt x="216" y="45"/>
                    <a:pt x="216" y="46"/>
                  </a:cubicBezTo>
                  <a:cubicBezTo>
                    <a:pt x="215" y="47"/>
                    <a:pt x="214" y="49"/>
                    <a:pt x="215" y="50"/>
                  </a:cubicBezTo>
                  <a:cubicBezTo>
                    <a:pt x="215" y="51"/>
                    <a:pt x="215" y="52"/>
                    <a:pt x="216" y="53"/>
                  </a:cubicBezTo>
                  <a:cubicBezTo>
                    <a:pt x="218" y="54"/>
                    <a:pt x="219" y="55"/>
                    <a:pt x="220" y="56"/>
                  </a:cubicBezTo>
                  <a:cubicBezTo>
                    <a:pt x="217" y="58"/>
                    <a:pt x="215" y="61"/>
                    <a:pt x="213" y="63"/>
                  </a:cubicBezTo>
                  <a:cubicBezTo>
                    <a:pt x="210" y="66"/>
                    <a:pt x="208" y="68"/>
                    <a:pt x="205" y="70"/>
                  </a:cubicBezTo>
                  <a:cubicBezTo>
                    <a:pt x="203" y="73"/>
                    <a:pt x="201" y="75"/>
                    <a:pt x="198" y="78"/>
                  </a:cubicBezTo>
                  <a:cubicBezTo>
                    <a:pt x="196" y="80"/>
                    <a:pt x="194" y="82"/>
                    <a:pt x="192" y="84"/>
                  </a:cubicBezTo>
                  <a:cubicBezTo>
                    <a:pt x="190" y="86"/>
                    <a:pt x="189" y="88"/>
                    <a:pt x="187" y="89"/>
                  </a:cubicBezTo>
                  <a:cubicBezTo>
                    <a:pt x="186" y="89"/>
                    <a:pt x="186" y="89"/>
                    <a:pt x="185" y="89"/>
                  </a:cubicBezTo>
                  <a:cubicBezTo>
                    <a:pt x="183" y="89"/>
                    <a:pt x="182" y="89"/>
                    <a:pt x="181" y="89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9"/>
                    <a:pt x="179" y="89"/>
                    <a:pt x="178" y="89"/>
                  </a:cubicBezTo>
                  <a:cubicBezTo>
                    <a:pt x="175" y="85"/>
                    <a:pt x="172" y="82"/>
                    <a:pt x="168" y="79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7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5" y="19"/>
                    <a:pt x="114" y="17"/>
                    <a:pt x="112" y="16"/>
                  </a:cubicBezTo>
                  <a:cubicBezTo>
                    <a:pt x="111" y="14"/>
                    <a:pt x="109" y="13"/>
                    <a:pt x="107" y="11"/>
                  </a:cubicBezTo>
                  <a:cubicBezTo>
                    <a:pt x="105" y="9"/>
                    <a:pt x="104" y="8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4" y="2"/>
                    <a:pt x="84" y="2"/>
                  </a:cubicBezTo>
                  <a:cubicBezTo>
                    <a:pt x="84" y="2"/>
                    <a:pt x="83" y="3"/>
                    <a:pt x="83" y="3"/>
                  </a:cubicBezTo>
                  <a:cubicBezTo>
                    <a:pt x="82" y="4"/>
                    <a:pt x="81" y="5"/>
                    <a:pt x="80" y="6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5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5" y="48"/>
                  </a:cubicBezTo>
                  <a:cubicBezTo>
                    <a:pt x="30" y="53"/>
                    <a:pt x="25" y="58"/>
                    <a:pt x="19" y="63"/>
                  </a:cubicBezTo>
                  <a:cubicBezTo>
                    <a:pt x="14" y="69"/>
                    <a:pt x="8" y="75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83"/>
                    <a:pt x="0" y="84"/>
                    <a:pt x="0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8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lose/>
                  <a:moveTo>
                    <a:pt x="127" y="162"/>
                  </a:moveTo>
                  <a:cubicBezTo>
                    <a:pt x="126" y="160"/>
                    <a:pt x="125" y="158"/>
                    <a:pt x="125" y="156"/>
                  </a:cubicBezTo>
                  <a:cubicBezTo>
                    <a:pt x="124" y="155"/>
                    <a:pt x="124" y="154"/>
                    <a:pt x="124" y="152"/>
                  </a:cubicBezTo>
                  <a:cubicBezTo>
                    <a:pt x="126" y="151"/>
                    <a:pt x="127" y="149"/>
                    <a:pt x="129" y="147"/>
                  </a:cubicBezTo>
                  <a:cubicBezTo>
                    <a:pt x="130" y="146"/>
                    <a:pt x="131" y="145"/>
                    <a:pt x="133" y="143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9"/>
                    <a:pt x="133" y="152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1" y="157"/>
                    <a:pt x="129" y="159"/>
                    <a:pt x="127" y="162"/>
                  </a:cubicBezTo>
                  <a:cubicBezTo>
                    <a:pt x="127" y="162"/>
                    <a:pt x="127" y="162"/>
                    <a:pt x="127" y="162"/>
                  </a:cubicBezTo>
                  <a:close/>
                  <a:moveTo>
                    <a:pt x="126" y="135"/>
                  </a:moveTo>
                  <a:cubicBezTo>
                    <a:pt x="127" y="134"/>
                    <a:pt x="128" y="133"/>
                    <a:pt x="128" y="131"/>
                  </a:cubicBezTo>
                  <a:cubicBezTo>
                    <a:pt x="130" y="129"/>
                    <a:pt x="132" y="126"/>
                    <a:pt x="134" y="123"/>
                  </a:cubicBezTo>
                  <a:cubicBezTo>
                    <a:pt x="136" y="121"/>
                    <a:pt x="138" y="119"/>
                    <a:pt x="141" y="116"/>
                  </a:cubicBezTo>
                  <a:cubicBezTo>
                    <a:pt x="143" y="114"/>
                    <a:pt x="145" y="112"/>
                    <a:pt x="147" y="111"/>
                  </a:cubicBezTo>
                  <a:cubicBezTo>
                    <a:pt x="149" y="109"/>
                    <a:pt x="152" y="107"/>
                    <a:pt x="154" y="106"/>
                  </a:cubicBezTo>
                  <a:cubicBezTo>
                    <a:pt x="156" y="105"/>
                    <a:pt x="158" y="104"/>
                    <a:pt x="160" y="103"/>
                  </a:cubicBezTo>
                  <a:cubicBezTo>
                    <a:pt x="162" y="102"/>
                    <a:pt x="165" y="101"/>
                    <a:pt x="167" y="101"/>
                  </a:cubicBezTo>
                  <a:cubicBezTo>
                    <a:pt x="170" y="100"/>
                    <a:pt x="173" y="100"/>
                    <a:pt x="175" y="99"/>
                  </a:cubicBezTo>
                  <a:cubicBezTo>
                    <a:pt x="179" y="103"/>
                    <a:pt x="183" y="107"/>
                    <a:pt x="186" y="111"/>
                  </a:cubicBezTo>
                  <a:cubicBezTo>
                    <a:pt x="189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5" y="139"/>
                  </a:cubicBezTo>
                  <a:cubicBezTo>
                    <a:pt x="194" y="140"/>
                    <a:pt x="192" y="142"/>
                    <a:pt x="191" y="143"/>
                  </a:cubicBezTo>
                  <a:cubicBezTo>
                    <a:pt x="188" y="141"/>
                    <a:pt x="186" y="139"/>
                    <a:pt x="183" y="137"/>
                  </a:cubicBezTo>
                  <a:cubicBezTo>
                    <a:pt x="180" y="134"/>
                    <a:pt x="176" y="131"/>
                    <a:pt x="173" y="128"/>
                  </a:cubicBezTo>
                  <a:cubicBezTo>
                    <a:pt x="170" y="125"/>
                    <a:pt x="167" y="122"/>
                    <a:pt x="164" y="120"/>
                  </a:cubicBezTo>
                  <a:cubicBezTo>
                    <a:pt x="164" y="119"/>
                    <a:pt x="164" y="119"/>
                    <a:pt x="163" y="119"/>
                  </a:cubicBezTo>
                  <a:cubicBezTo>
                    <a:pt x="162" y="118"/>
                    <a:pt x="161" y="117"/>
                    <a:pt x="160" y="116"/>
                  </a:cubicBezTo>
                  <a:cubicBezTo>
                    <a:pt x="159" y="116"/>
                    <a:pt x="159" y="115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8" y="115"/>
                    <a:pt x="157" y="114"/>
                    <a:pt x="157" y="114"/>
                  </a:cubicBezTo>
                  <a:cubicBezTo>
                    <a:pt x="156" y="112"/>
                    <a:pt x="153" y="112"/>
                    <a:pt x="151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9" y="113"/>
                    <a:pt x="148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4" y="118"/>
                    <a:pt x="141" y="122"/>
                    <a:pt x="138" y="125"/>
                  </a:cubicBezTo>
                  <a:cubicBezTo>
                    <a:pt x="134" y="128"/>
                    <a:pt x="131" y="132"/>
                    <a:pt x="127" y="135"/>
                  </a:cubicBezTo>
                  <a:cubicBezTo>
                    <a:pt x="127" y="136"/>
                    <a:pt x="126" y="136"/>
                    <a:pt x="126" y="137"/>
                  </a:cubicBezTo>
                  <a:cubicBezTo>
                    <a:pt x="126" y="136"/>
                    <a:pt x="126" y="136"/>
                    <a:pt x="126" y="135"/>
                  </a:cubicBezTo>
                  <a:close/>
                  <a:moveTo>
                    <a:pt x="192" y="157"/>
                  </a:moveTo>
                  <a:cubicBezTo>
                    <a:pt x="189" y="159"/>
                    <a:pt x="186" y="162"/>
                    <a:pt x="183" y="164"/>
                  </a:cubicBezTo>
                  <a:cubicBezTo>
                    <a:pt x="185" y="161"/>
                    <a:pt x="188" y="158"/>
                    <a:pt x="191" y="155"/>
                  </a:cubicBezTo>
                  <a:cubicBezTo>
                    <a:pt x="192" y="156"/>
                    <a:pt x="192" y="156"/>
                    <a:pt x="192" y="157"/>
                  </a:cubicBezTo>
                  <a:close/>
                  <a:moveTo>
                    <a:pt x="160" y="167"/>
                  </a:moveTo>
                  <a:cubicBezTo>
                    <a:pt x="159" y="167"/>
                    <a:pt x="158" y="166"/>
                    <a:pt x="157" y="166"/>
                  </a:cubicBezTo>
                  <a:cubicBezTo>
                    <a:pt x="155" y="165"/>
                    <a:pt x="154" y="165"/>
                    <a:pt x="153" y="164"/>
                  </a:cubicBezTo>
                  <a:cubicBezTo>
                    <a:pt x="152" y="164"/>
                    <a:pt x="151" y="163"/>
                    <a:pt x="150" y="162"/>
                  </a:cubicBezTo>
                  <a:cubicBezTo>
                    <a:pt x="149" y="162"/>
                    <a:pt x="149" y="161"/>
                    <a:pt x="148" y="160"/>
                  </a:cubicBezTo>
                  <a:cubicBezTo>
                    <a:pt x="147" y="159"/>
                    <a:pt x="146" y="158"/>
                    <a:pt x="145" y="156"/>
                  </a:cubicBezTo>
                  <a:cubicBezTo>
                    <a:pt x="144" y="155"/>
                    <a:pt x="143" y="153"/>
                    <a:pt x="143" y="151"/>
                  </a:cubicBezTo>
                  <a:cubicBezTo>
                    <a:pt x="142" y="148"/>
                    <a:pt x="142" y="146"/>
                    <a:pt x="142" y="143"/>
                  </a:cubicBezTo>
                  <a:cubicBezTo>
                    <a:pt x="142" y="141"/>
                    <a:pt x="142" y="140"/>
                    <a:pt x="142" y="139"/>
                  </a:cubicBezTo>
                  <a:cubicBezTo>
                    <a:pt x="143" y="138"/>
                    <a:pt x="143" y="137"/>
                    <a:pt x="143" y="136"/>
                  </a:cubicBezTo>
                  <a:cubicBezTo>
                    <a:pt x="143" y="135"/>
                    <a:pt x="144" y="135"/>
                    <a:pt x="144" y="134"/>
                  </a:cubicBezTo>
                  <a:cubicBezTo>
                    <a:pt x="146" y="131"/>
                    <a:pt x="148" y="128"/>
                    <a:pt x="150" y="126"/>
                  </a:cubicBezTo>
                  <a:cubicBezTo>
                    <a:pt x="151" y="125"/>
                    <a:pt x="152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8" y="126"/>
                    <a:pt x="159" y="128"/>
                    <a:pt x="161" y="129"/>
                  </a:cubicBezTo>
                  <a:cubicBezTo>
                    <a:pt x="164" y="132"/>
                    <a:pt x="167" y="135"/>
                    <a:pt x="171" y="138"/>
                  </a:cubicBezTo>
                  <a:cubicBezTo>
                    <a:pt x="174" y="141"/>
                    <a:pt x="177" y="144"/>
                    <a:pt x="181" y="147"/>
                  </a:cubicBezTo>
                  <a:cubicBezTo>
                    <a:pt x="182" y="148"/>
                    <a:pt x="183" y="149"/>
                    <a:pt x="184" y="149"/>
                  </a:cubicBezTo>
                  <a:cubicBezTo>
                    <a:pt x="178" y="155"/>
                    <a:pt x="172" y="161"/>
                    <a:pt x="166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2" y="168"/>
                    <a:pt x="160" y="167"/>
                  </a:cubicBezTo>
                  <a:close/>
                  <a:moveTo>
                    <a:pt x="137" y="176"/>
                  </a:moveTo>
                  <a:cubicBezTo>
                    <a:pt x="135" y="175"/>
                    <a:pt x="134" y="173"/>
                    <a:pt x="132" y="171"/>
                  </a:cubicBezTo>
                  <a:cubicBezTo>
                    <a:pt x="132" y="171"/>
                    <a:pt x="132" y="170"/>
                    <a:pt x="132" y="170"/>
                  </a:cubicBezTo>
                  <a:cubicBezTo>
                    <a:pt x="134" y="168"/>
                    <a:pt x="136" y="166"/>
                    <a:pt x="138" y="163"/>
                  </a:cubicBezTo>
                  <a:cubicBezTo>
                    <a:pt x="138" y="164"/>
                    <a:pt x="139" y="164"/>
                    <a:pt x="139" y="164"/>
                  </a:cubicBezTo>
                  <a:cubicBezTo>
                    <a:pt x="140" y="165"/>
                    <a:pt x="141" y="166"/>
                    <a:pt x="142" y="167"/>
                  </a:cubicBezTo>
                  <a:cubicBezTo>
                    <a:pt x="143" y="169"/>
                    <a:pt x="145" y="170"/>
                    <a:pt x="147" y="172"/>
                  </a:cubicBezTo>
                  <a:cubicBezTo>
                    <a:pt x="149" y="173"/>
                    <a:pt x="152" y="174"/>
                    <a:pt x="154" y="175"/>
                  </a:cubicBezTo>
                  <a:cubicBezTo>
                    <a:pt x="155" y="175"/>
                    <a:pt x="156" y="176"/>
                    <a:pt x="157" y="176"/>
                  </a:cubicBezTo>
                  <a:cubicBezTo>
                    <a:pt x="157" y="177"/>
                    <a:pt x="156" y="178"/>
                    <a:pt x="155" y="178"/>
                  </a:cubicBezTo>
                  <a:cubicBezTo>
                    <a:pt x="153" y="180"/>
                    <a:pt x="151" y="182"/>
                    <a:pt x="149" y="184"/>
                  </a:cubicBezTo>
                  <a:cubicBezTo>
                    <a:pt x="147" y="184"/>
                    <a:pt x="145" y="183"/>
                    <a:pt x="143" y="182"/>
                  </a:cubicBezTo>
                  <a:cubicBezTo>
                    <a:pt x="141" y="180"/>
                    <a:pt x="139" y="178"/>
                    <a:pt x="137" y="176"/>
                  </a:cubicBezTo>
                  <a:close/>
                  <a:moveTo>
                    <a:pt x="227" y="62"/>
                  </a:move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lose/>
                  <a:moveTo>
                    <a:pt x="188" y="99"/>
                  </a:moveTo>
                  <a:cubicBezTo>
                    <a:pt x="189" y="99"/>
                    <a:pt x="190" y="99"/>
                    <a:pt x="191" y="98"/>
                  </a:cubicBezTo>
                  <a:cubicBezTo>
                    <a:pt x="192" y="98"/>
                    <a:pt x="193" y="97"/>
                    <a:pt x="194" y="95"/>
                  </a:cubicBezTo>
                  <a:cubicBezTo>
                    <a:pt x="195" y="94"/>
                    <a:pt x="197" y="93"/>
                    <a:pt x="198" y="91"/>
                  </a:cubicBezTo>
                  <a:cubicBezTo>
                    <a:pt x="199" y="92"/>
                    <a:pt x="201" y="93"/>
                    <a:pt x="202" y="93"/>
                  </a:cubicBezTo>
                  <a:cubicBezTo>
                    <a:pt x="203" y="94"/>
                    <a:pt x="204" y="94"/>
                    <a:pt x="205" y="94"/>
                  </a:cubicBezTo>
                  <a:cubicBezTo>
                    <a:pt x="206" y="94"/>
                    <a:pt x="207" y="94"/>
                    <a:pt x="208" y="93"/>
                  </a:cubicBezTo>
                  <a:cubicBezTo>
                    <a:pt x="209" y="92"/>
                    <a:pt x="209" y="90"/>
                    <a:pt x="209" y="89"/>
                  </a:cubicBezTo>
                  <a:cubicBezTo>
                    <a:pt x="209" y="88"/>
                    <a:pt x="209" y="87"/>
                    <a:pt x="208" y="86"/>
                  </a:cubicBezTo>
                  <a:cubicBezTo>
                    <a:pt x="208" y="86"/>
                    <a:pt x="208" y="86"/>
                    <a:pt x="207" y="86"/>
                  </a:cubicBezTo>
                  <a:cubicBezTo>
                    <a:pt x="207" y="85"/>
                    <a:pt x="206" y="85"/>
                    <a:pt x="205" y="84"/>
                  </a:cubicBezTo>
                  <a:cubicBezTo>
                    <a:pt x="206" y="83"/>
                    <a:pt x="207" y="82"/>
                    <a:pt x="208" y="81"/>
                  </a:cubicBezTo>
                  <a:cubicBezTo>
                    <a:pt x="208" y="82"/>
                    <a:pt x="209" y="83"/>
                    <a:pt x="210" y="84"/>
                  </a:cubicBezTo>
                  <a:cubicBezTo>
                    <a:pt x="212" y="85"/>
                    <a:pt x="215" y="85"/>
                    <a:pt x="217" y="83"/>
                  </a:cubicBezTo>
                  <a:cubicBezTo>
                    <a:pt x="218" y="81"/>
                    <a:pt x="218" y="78"/>
                    <a:pt x="216" y="77"/>
                  </a:cubicBezTo>
                  <a:cubicBezTo>
                    <a:pt x="216" y="77"/>
                    <a:pt x="216" y="77"/>
                    <a:pt x="216" y="76"/>
                  </a:cubicBezTo>
                  <a:cubicBezTo>
                    <a:pt x="215" y="76"/>
                    <a:pt x="215" y="75"/>
                    <a:pt x="214" y="75"/>
                  </a:cubicBezTo>
                  <a:cubicBezTo>
                    <a:pt x="214" y="74"/>
                    <a:pt x="215" y="74"/>
                    <a:pt x="215" y="74"/>
                  </a:cubicBezTo>
                  <a:cubicBezTo>
                    <a:pt x="216" y="74"/>
                    <a:pt x="217" y="75"/>
                    <a:pt x="218" y="76"/>
                  </a:cubicBezTo>
                  <a:cubicBezTo>
                    <a:pt x="220" y="76"/>
                    <a:pt x="221" y="77"/>
                    <a:pt x="222" y="77"/>
                  </a:cubicBezTo>
                  <a:cubicBezTo>
                    <a:pt x="223" y="77"/>
                    <a:pt x="224" y="76"/>
                    <a:pt x="225" y="75"/>
                  </a:cubicBezTo>
                  <a:cubicBezTo>
                    <a:pt x="226" y="74"/>
                    <a:pt x="226" y="73"/>
                    <a:pt x="226" y="72"/>
                  </a:cubicBezTo>
                  <a:cubicBezTo>
                    <a:pt x="226" y="71"/>
                    <a:pt x="225" y="69"/>
                    <a:pt x="225" y="69"/>
                  </a:cubicBezTo>
                  <a:cubicBezTo>
                    <a:pt x="224" y="69"/>
                    <a:pt x="224" y="69"/>
                    <a:pt x="224" y="68"/>
                  </a:cubicBezTo>
                  <a:cubicBezTo>
                    <a:pt x="223" y="68"/>
                    <a:pt x="223" y="68"/>
                    <a:pt x="222" y="67"/>
                  </a:cubicBezTo>
                  <a:cubicBezTo>
                    <a:pt x="223" y="65"/>
                    <a:pt x="225" y="64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30" y="65"/>
                    <a:pt x="233" y="68"/>
                    <a:pt x="237" y="71"/>
                  </a:cubicBezTo>
                  <a:cubicBezTo>
                    <a:pt x="238" y="73"/>
                    <a:pt x="240" y="74"/>
                    <a:pt x="242" y="75"/>
                  </a:cubicBezTo>
                  <a:cubicBezTo>
                    <a:pt x="240" y="77"/>
                    <a:pt x="238" y="79"/>
                    <a:pt x="236" y="81"/>
                  </a:cubicBezTo>
                  <a:cubicBezTo>
                    <a:pt x="236" y="81"/>
                    <a:pt x="236" y="81"/>
                    <a:pt x="236" y="81"/>
                  </a:cubicBezTo>
                  <a:cubicBezTo>
                    <a:pt x="233" y="84"/>
                    <a:pt x="230" y="87"/>
                    <a:pt x="227" y="90"/>
                  </a:cubicBezTo>
                  <a:cubicBezTo>
                    <a:pt x="224" y="92"/>
                    <a:pt x="222" y="96"/>
                    <a:pt x="219" y="99"/>
                  </a:cubicBezTo>
                  <a:cubicBezTo>
                    <a:pt x="217" y="100"/>
                    <a:pt x="216" y="101"/>
                    <a:pt x="215" y="103"/>
                  </a:cubicBezTo>
                  <a:cubicBezTo>
                    <a:pt x="213" y="104"/>
                    <a:pt x="212" y="106"/>
                    <a:pt x="211" y="108"/>
                  </a:cubicBezTo>
                  <a:cubicBezTo>
                    <a:pt x="210" y="109"/>
                    <a:pt x="209" y="110"/>
                    <a:pt x="209" y="111"/>
                  </a:cubicBezTo>
                  <a:cubicBezTo>
                    <a:pt x="209" y="112"/>
                    <a:pt x="209" y="114"/>
                    <a:pt x="210" y="115"/>
                  </a:cubicBezTo>
                  <a:cubicBezTo>
                    <a:pt x="210" y="115"/>
                    <a:pt x="211" y="116"/>
                    <a:pt x="211" y="117"/>
                  </a:cubicBezTo>
                  <a:cubicBezTo>
                    <a:pt x="212" y="118"/>
                    <a:pt x="212" y="119"/>
                    <a:pt x="213" y="119"/>
                  </a:cubicBezTo>
                  <a:cubicBezTo>
                    <a:pt x="213" y="120"/>
                    <a:pt x="214" y="121"/>
                    <a:pt x="214" y="121"/>
                  </a:cubicBezTo>
                  <a:cubicBezTo>
                    <a:pt x="215" y="123"/>
                    <a:pt x="216" y="125"/>
                    <a:pt x="217" y="127"/>
                  </a:cubicBezTo>
                  <a:cubicBezTo>
                    <a:pt x="217" y="128"/>
                    <a:pt x="217" y="129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36"/>
                    <a:pt x="217" y="138"/>
                    <a:pt x="217" y="141"/>
                  </a:cubicBezTo>
                  <a:cubicBezTo>
                    <a:pt x="217" y="143"/>
                    <a:pt x="216" y="145"/>
                    <a:pt x="216" y="147"/>
                  </a:cubicBezTo>
                  <a:cubicBezTo>
                    <a:pt x="215" y="150"/>
                    <a:pt x="213" y="154"/>
                    <a:pt x="211" y="158"/>
                  </a:cubicBezTo>
                  <a:cubicBezTo>
                    <a:pt x="208" y="162"/>
                    <a:pt x="204" y="166"/>
                    <a:pt x="201" y="170"/>
                  </a:cubicBezTo>
                  <a:cubicBezTo>
                    <a:pt x="198" y="172"/>
                    <a:pt x="196" y="174"/>
                    <a:pt x="194" y="176"/>
                  </a:cubicBezTo>
                  <a:cubicBezTo>
                    <a:pt x="191" y="178"/>
                    <a:pt x="188" y="180"/>
                    <a:pt x="186" y="182"/>
                  </a:cubicBezTo>
                  <a:cubicBezTo>
                    <a:pt x="184" y="183"/>
                    <a:pt x="182" y="184"/>
                    <a:pt x="180" y="184"/>
                  </a:cubicBezTo>
                  <a:cubicBezTo>
                    <a:pt x="178" y="185"/>
                    <a:pt x="176" y="186"/>
                    <a:pt x="173" y="186"/>
                  </a:cubicBezTo>
                  <a:cubicBezTo>
                    <a:pt x="170" y="187"/>
                    <a:pt x="167" y="188"/>
                    <a:pt x="163" y="188"/>
                  </a:cubicBezTo>
                  <a:cubicBezTo>
                    <a:pt x="162" y="188"/>
                    <a:pt x="161" y="188"/>
                    <a:pt x="160" y="188"/>
                  </a:cubicBezTo>
                  <a:cubicBezTo>
                    <a:pt x="160" y="188"/>
                    <a:pt x="160" y="188"/>
                    <a:pt x="159" y="188"/>
                  </a:cubicBezTo>
                  <a:cubicBezTo>
                    <a:pt x="161" y="186"/>
                    <a:pt x="163" y="184"/>
                    <a:pt x="165" y="182"/>
                  </a:cubicBezTo>
                  <a:cubicBezTo>
                    <a:pt x="166" y="181"/>
                    <a:pt x="168" y="179"/>
                    <a:pt x="169" y="179"/>
                  </a:cubicBezTo>
                  <a:cubicBezTo>
                    <a:pt x="169" y="179"/>
                    <a:pt x="169" y="179"/>
                    <a:pt x="169" y="179"/>
                  </a:cubicBezTo>
                  <a:cubicBezTo>
                    <a:pt x="171" y="179"/>
                    <a:pt x="174" y="178"/>
                    <a:pt x="176" y="177"/>
                  </a:cubicBezTo>
                  <a:cubicBezTo>
                    <a:pt x="177" y="177"/>
                    <a:pt x="179" y="176"/>
                    <a:pt x="180" y="176"/>
                  </a:cubicBezTo>
                  <a:cubicBezTo>
                    <a:pt x="181" y="175"/>
                    <a:pt x="182" y="175"/>
                    <a:pt x="183" y="174"/>
                  </a:cubicBezTo>
                  <a:cubicBezTo>
                    <a:pt x="186" y="173"/>
                    <a:pt x="188" y="171"/>
                    <a:pt x="190" y="170"/>
                  </a:cubicBezTo>
                  <a:cubicBezTo>
                    <a:pt x="192" y="169"/>
                    <a:pt x="194" y="168"/>
                    <a:pt x="195" y="166"/>
                  </a:cubicBezTo>
                  <a:cubicBezTo>
                    <a:pt x="197" y="165"/>
                    <a:pt x="198" y="164"/>
                    <a:pt x="199" y="163"/>
                  </a:cubicBezTo>
                  <a:cubicBezTo>
                    <a:pt x="200" y="162"/>
                    <a:pt x="201" y="161"/>
                    <a:pt x="201" y="161"/>
                  </a:cubicBezTo>
                  <a:cubicBezTo>
                    <a:pt x="202" y="160"/>
                    <a:pt x="202" y="159"/>
                    <a:pt x="202" y="158"/>
                  </a:cubicBezTo>
                  <a:cubicBezTo>
                    <a:pt x="203" y="157"/>
                    <a:pt x="203" y="156"/>
                    <a:pt x="203" y="156"/>
                  </a:cubicBezTo>
                  <a:cubicBezTo>
                    <a:pt x="202" y="153"/>
                    <a:pt x="200" y="151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201" y="147"/>
                    <a:pt x="203" y="144"/>
                    <a:pt x="206" y="142"/>
                  </a:cubicBezTo>
                  <a:cubicBezTo>
                    <a:pt x="207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5"/>
                  </a:cubicBezTo>
                  <a:cubicBezTo>
                    <a:pt x="209" y="123"/>
                    <a:pt x="208" y="122"/>
                    <a:pt x="206" y="120"/>
                  </a:cubicBezTo>
                  <a:cubicBezTo>
                    <a:pt x="203" y="117"/>
                    <a:pt x="200" y="113"/>
                    <a:pt x="197" y="110"/>
                  </a:cubicBezTo>
                  <a:cubicBezTo>
                    <a:pt x="194" y="106"/>
                    <a:pt x="191" y="102"/>
                    <a:pt x="188" y="99"/>
                  </a:cubicBezTo>
                  <a:cubicBezTo>
                    <a:pt x="188" y="99"/>
                    <a:pt x="188" y="99"/>
                    <a:pt x="188" y="99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54" y="137"/>
                  </a:move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3" y="100"/>
                    <a:pt x="20" y="96"/>
                    <a:pt x="17" y="93"/>
                  </a:cubicBezTo>
                  <a:cubicBezTo>
                    <a:pt x="15" y="90"/>
                    <a:pt x="13" y="88"/>
                    <a:pt x="11" y="85"/>
                  </a:cubicBezTo>
                  <a:cubicBezTo>
                    <a:pt x="17" y="79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7"/>
                  </a:cubicBezTo>
                  <a:cubicBezTo>
                    <a:pt x="54" y="43"/>
                    <a:pt x="57" y="40"/>
                    <a:pt x="60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3" y="24"/>
                    <a:pt x="77" y="21"/>
                    <a:pt x="80" y="18"/>
                  </a:cubicBezTo>
                  <a:cubicBezTo>
                    <a:pt x="83" y="15"/>
                    <a:pt x="86" y="12"/>
                    <a:pt x="89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6" y="23"/>
                    <a:pt x="109" y="26"/>
                    <a:pt x="111" y="29"/>
                  </a:cubicBezTo>
                  <a:cubicBezTo>
                    <a:pt x="114" y="32"/>
                    <a:pt x="117" y="36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49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1"/>
                  </a:cubicBezTo>
                  <a:cubicBezTo>
                    <a:pt x="167" y="91"/>
                    <a:pt x="168" y="91"/>
                    <a:pt x="168" y="91"/>
                  </a:cubicBezTo>
                  <a:cubicBezTo>
                    <a:pt x="165" y="92"/>
                    <a:pt x="162" y="92"/>
                    <a:pt x="160" y="93"/>
                  </a:cubicBezTo>
                  <a:cubicBezTo>
                    <a:pt x="157" y="94"/>
                    <a:pt x="155" y="95"/>
                    <a:pt x="153" y="96"/>
                  </a:cubicBezTo>
                  <a:cubicBezTo>
                    <a:pt x="150" y="97"/>
                    <a:pt x="148" y="99"/>
                    <a:pt x="146" y="100"/>
                  </a:cubicBezTo>
                  <a:cubicBezTo>
                    <a:pt x="142" y="103"/>
                    <a:pt x="138" y="106"/>
                    <a:pt x="134" y="110"/>
                  </a:cubicBezTo>
                  <a:cubicBezTo>
                    <a:pt x="134" y="109"/>
                    <a:pt x="134" y="109"/>
                    <a:pt x="133" y="108"/>
                  </a:cubicBezTo>
                  <a:cubicBezTo>
                    <a:pt x="132" y="108"/>
                    <a:pt x="131" y="107"/>
                    <a:pt x="130" y="107"/>
                  </a:cubicBezTo>
                  <a:cubicBezTo>
                    <a:pt x="129" y="107"/>
                    <a:pt x="128" y="108"/>
                    <a:pt x="127" y="108"/>
                  </a:cubicBezTo>
                  <a:cubicBezTo>
                    <a:pt x="127" y="108"/>
                    <a:pt x="127" y="109"/>
                    <a:pt x="127" y="109"/>
                  </a:cubicBezTo>
                  <a:cubicBezTo>
                    <a:pt x="123" y="112"/>
                    <a:pt x="120" y="115"/>
                    <a:pt x="117" y="118"/>
                  </a:cubicBezTo>
                  <a:cubicBezTo>
                    <a:pt x="114" y="122"/>
                    <a:pt x="111" y="125"/>
                    <a:pt x="107" y="128"/>
                  </a:cubicBezTo>
                  <a:cubicBezTo>
                    <a:pt x="104" y="131"/>
                    <a:pt x="101" y="134"/>
                    <a:pt x="98" y="137"/>
                  </a:cubicBezTo>
                  <a:cubicBezTo>
                    <a:pt x="95" y="141"/>
                    <a:pt x="92" y="145"/>
                    <a:pt x="89" y="148"/>
                  </a:cubicBezTo>
                  <a:cubicBezTo>
                    <a:pt x="87" y="150"/>
                    <a:pt x="87" y="153"/>
                    <a:pt x="89" y="155"/>
                  </a:cubicBezTo>
                  <a:cubicBezTo>
                    <a:pt x="91" y="156"/>
                    <a:pt x="94" y="156"/>
                    <a:pt x="95" y="154"/>
                  </a:cubicBezTo>
                  <a:cubicBezTo>
                    <a:pt x="99" y="151"/>
                    <a:pt x="102" y="148"/>
                    <a:pt x="105" y="144"/>
                  </a:cubicBezTo>
                  <a:cubicBezTo>
                    <a:pt x="108" y="141"/>
                    <a:pt x="111" y="138"/>
                    <a:pt x="114" y="134"/>
                  </a:cubicBezTo>
                  <a:cubicBezTo>
                    <a:pt x="116" y="133"/>
                    <a:pt x="117" y="132"/>
                    <a:pt x="118" y="130"/>
                  </a:cubicBezTo>
                  <a:cubicBezTo>
                    <a:pt x="118" y="131"/>
                    <a:pt x="117" y="133"/>
                    <a:pt x="117" y="134"/>
                  </a:cubicBezTo>
                  <a:cubicBezTo>
                    <a:pt x="116" y="137"/>
                    <a:pt x="115" y="139"/>
                    <a:pt x="115" y="142"/>
                  </a:cubicBezTo>
                  <a:cubicBezTo>
                    <a:pt x="114" y="144"/>
                    <a:pt x="114" y="147"/>
                    <a:pt x="114" y="149"/>
                  </a:cubicBezTo>
                  <a:cubicBezTo>
                    <a:pt x="112" y="151"/>
                    <a:pt x="110" y="154"/>
                    <a:pt x="107" y="156"/>
                  </a:cubicBezTo>
                  <a:cubicBezTo>
                    <a:pt x="105" y="159"/>
                    <a:pt x="103" y="161"/>
                    <a:pt x="101" y="163"/>
                  </a:cubicBezTo>
                  <a:cubicBezTo>
                    <a:pt x="99" y="165"/>
                    <a:pt x="99" y="168"/>
                    <a:pt x="101" y="170"/>
                  </a:cubicBezTo>
                  <a:cubicBezTo>
                    <a:pt x="103" y="171"/>
                    <a:pt x="106" y="171"/>
                    <a:pt x="108" y="169"/>
                  </a:cubicBezTo>
                  <a:cubicBezTo>
                    <a:pt x="111" y="166"/>
                    <a:pt x="113" y="163"/>
                    <a:pt x="116" y="161"/>
                  </a:cubicBezTo>
                  <a:cubicBezTo>
                    <a:pt x="117" y="162"/>
                    <a:pt x="117" y="163"/>
                    <a:pt x="118" y="165"/>
                  </a:cubicBezTo>
                  <a:cubicBezTo>
                    <a:pt x="118" y="166"/>
                    <a:pt x="119" y="167"/>
                    <a:pt x="120" y="169"/>
                  </a:cubicBezTo>
                  <a:cubicBezTo>
                    <a:pt x="117" y="171"/>
                    <a:pt x="115" y="174"/>
                    <a:pt x="112" y="176"/>
                  </a:cubicBezTo>
                  <a:cubicBezTo>
                    <a:pt x="110" y="178"/>
                    <a:pt x="111" y="181"/>
                    <a:pt x="113" y="183"/>
                  </a:cubicBezTo>
                  <a:cubicBezTo>
                    <a:pt x="113" y="183"/>
                    <a:pt x="115" y="184"/>
                    <a:pt x="116" y="184"/>
                  </a:cubicBezTo>
                  <a:cubicBezTo>
                    <a:pt x="117" y="184"/>
                    <a:pt x="118" y="183"/>
                    <a:pt x="119" y="182"/>
                  </a:cubicBezTo>
                  <a:cubicBezTo>
                    <a:pt x="121" y="180"/>
                    <a:pt x="123" y="179"/>
                    <a:pt x="125" y="177"/>
                  </a:cubicBezTo>
                  <a:cubicBezTo>
                    <a:pt x="125" y="177"/>
                    <a:pt x="126" y="178"/>
                    <a:pt x="126" y="178"/>
                  </a:cubicBezTo>
                  <a:cubicBezTo>
                    <a:pt x="126" y="179"/>
                    <a:pt x="127" y="179"/>
                    <a:pt x="128" y="180"/>
                  </a:cubicBezTo>
                  <a:cubicBezTo>
                    <a:pt x="126" y="182"/>
                    <a:pt x="124" y="184"/>
                    <a:pt x="122" y="186"/>
                  </a:cubicBezTo>
                  <a:cubicBezTo>
                    <a:pt x="121" y="188"/>
                    <a:pt x="121" y="191"/>
                    <a:pt x="123" y="192"/>
                  </a:cubicBezTo>
                  <a:cubicBezTo>
                    <a:pt x="125" y="194"/>
                    <a:pt x="128" y="194"/>
                    <a:pt x="129" y="192"/>
                  </a:cubicBezTo>
                  <a:cubicBezTo>
                    <a:pt x="131" y="190"/>
                    <a:pt x="133" y="188"/>
                    <a:pt x="134" y="187"/>
                  </a:cubicBezTo>
                  <a:cubicBezTo>
                    <a:pt x="135" y="187"/>
                    <a:pt x="136" y="188"/>
                    <a:pt x="137" y="189"/>
                  </a:cubicBezTo>
                  <a:cubicBezTo>
                    <a:pt x="139" y="190"/>
                    <a:pt x="141" y="191"/>
                    <a:pt x="142" y="191"/>
                  </a:cubicBezTo>
                  <a:cubicBezTo>
                    <a:pt x="137" y="197"/>
                    <a:pt x="131" y="202"/>
                    <a:pt x="125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1"/>
                    <a:pt x="118" y="210"/>
                    <a:pt x="118" y="210"/>
                  </a:cubicBezTo>
                  <a:cubicBezTo>
                    <a:pt x="117" y="210"/>
                    <a:pt x="116" y="209"/>
                    <a:pt x="116" y="208"/>
                  </a:cubicBezTo>
                  <a:cubicBezTo>
                    <a:pt x="115" y="207"/>
                    <a:pt x="114" y="207"/>
                    <a:pt x="113" y="206"/>
                  </a:cubicBezTo>
                  <a:cubicBezTo>
                    <a:pt x="112" y="204"/>
                    <a:pt x="110" y="203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2" y="183"/>
                    <a:pt x="86" y="175"/>
                    <a:pt x="79" y="168"/>
                  </a:cubicBezTo>
                  <a:cubicBezTo>
                    <a:pt x="77" y="165"/>
                    <a:pt x="75" y="162"/>
                    <a:pt x="72" y="159"/>
                  </a:cubicBezTo>
                  <a:cubicBezTo>
                    <a:pt x="66" y="152"/>
                    <a:pt x="60" y="145"/>
                    <a:pt x="5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8" name="Freeform 46">
              <a:extLst>
                <a:ext uri="{FF2B5EF4-FFF2-40B4-BE49-F238E27FC236}">
                  <a16:creationId xmlns:a16="http://schemas.microsoft.com/office/drawing/2014/main" id="{DB8A4312-3DEE-41BB-9F92-2450CE6D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5" y="185896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9" name="Freeform 47">
              <a:extLst>
                <a:ext uri="{FF2B5EF4-FFF2-40B4-BE49-F238E27FC236}">
                  <a16:creationId xmlns:a16="http://schemas.microsoft.com/office/drawing/2014/main" id="{2CBAAC41-5A4F-43A0-82CC-CBAD2B3E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0" name="Freeform 48">
              <a:extLst>
                <a:ext uri="{FF2B5EF4-FFF2-40B4-BE49-F238E27FC236}">
                  <a16:creationId xmlns:a16="http://schemas.microsoft.com/office/drawing/2014/main" id="{FA5433E6-0433-4F0F-B88B-D87C4324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1" name="Freeform 49">
              <a:extLst>
                <a:ext uri="{FF2B5EF4-FFF2-40B4-BE49-F238E27FC236}">
                  <a16:creationId xmlns:a16="http://schemas.microsoft.com/office/drawing/2014/main" id="{56C0AD80-2A28-4998-83D4-067D64E7B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1876426"/>
              <a:ext cx="63500" cy="71438"/>
            </a:xfrm>
            <a:custGeom>
              <a:avLst/>
              <a:gdLst>
                <a:gd name="T0" fmla="*/ 2 w 37"/>
                <a:gd name="T1" fmla="*/ 15 h 42"/>
                <a:gd name="T2" fmla="*/ 9 w 37"/>
                <a:gd name="T3" fmla="*/ 28 h 42"/>
                <a:gd name="T4" fmla="*/ 15 w 37"/>
                <a:gd name="T5" fmla="*/ 39 h 42"/>
                <a:gd name="T6" fmla="*/ 21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4 w 37"/>
                <a:gd name="T15" fmla="*/ 20 h 42"/>
                <a:gd name="T16" fmla="*/ 30 w 37"/>
                <a:gd name="T17" fmla="*/ 24 h 42"/>
                <a:gd name="T18" fmla="*/ 33 w 37"/>
                <a:gd name="T19" fmla="*/ 25 h 42"/>
                <a:gd name="T20" fmla="*/ 36 w 37"/>
                <a:gd name="T21" fmla="*/ 22 h 42"/>
                <a:gd name="T22" fmla="*/ 37 w 37"/>
                <a:gd name="T23" fmla="*/ 19 h 42"/>
                <a:gd name="T24" fmla="*/ 34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0 w 37"/>
                <a:gd name="T39" fmla="*/ 3 h 42"/>
                <a:gd name="T40" fmla="*/ 0 w 37"/>
                <a:gd name="T41" fmla="*/ 8 h 42"/>
                <a:gd name="T42" fmla="*/ 2 w 37"/>
                <a:gd name="T43" fmla="*/ 15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5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5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2"/>
                    <a:pt x="19" y="42"/>
                    <a:pt x="21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30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4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5" y="17"/>
                    <a:pt x="34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5"/>
                  </a:cubicBezTo>
                  <a:close/>
                  <a:moveTo>
                    <a:pt x="15" y="13"/>
                  </a:moveTo>
                  <a:cubicBezTo>
                    <a:pt x="15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3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2" name="Freeform 50">
              <a:extLst>
                <a:ext uri="{FF2B5EF4-FFF2-40B4-BE49-F238E27FC236}">
                  <a16:creationId xmlns:a16="http://schemas.microsoft.com/office/drawing/2014/main" id="{66A08051-4BFA-432C-8D01-C5E4D26AF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975" y="18415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1 w 22"/>
                <a:gd name="T3" fmla="*/ 16 h 21"/>
                <a:gd name="T4" fmla="*/ 13 w 22"/>
                <a:gd name="T5" fmla="*/ 18 h 21"/>
                <a:gd name="T6" fmla="*/ 20 w 22"/>
                <a:gd name="T7" fmla="*/ 18 h 21"/>
                <a:gd name="T8" fmla="*/ 20 w 22"/>
                <a:gd name="T9" fmla="*/ 12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2 h 21"/>
                <a:gd name="T16" fmla="*/ 13 w 22"/>
                <a:gd name="T17" fmla="*/ 2 h 21"/>
                <a:gd name="T18" fmla="*/ 12 w 22"/>
                <a:gd name="T19" fmla="*/ 4 h 21"/>
                <a:gd name="T20" fmla="*/ 10 w 22"/>
                <a:gd name="T21" fmla="*/ 2 h 21"/>
                <a:gd name="T22" fmla="*/ 4 w 22"/>
                <a:gd name="T23" fmla="*/ 2 h 21"/>
                <a:gd name="T24" fmla="*/ 3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5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2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4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2" y="20"/>
                    <a:pt x="5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3" name="Freeform 51">
              <a:extLst>
                <a:ext uri="{FF2B5EF4-FFF2-40B4-BE49-F238E27FC236}">
                  <a16:creationId xmlns:a16="http://schemas.microsoft.com/office/drawing/2014/main" id="{29E6664B-502C-4727-8BC0-146C8AC6F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1920876"/>
              <a:ext cx="50800" cy="50800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5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6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5" y="6"/>
                  </a:cubicBezTo>
                  <a:cubicBezTo>
                    <a:pt x="14" y="8"/>
                    <a:pt x="12" y="9"/>
                    <a:pt x="11" y="11"/>
                  </a:cubicBezTo>
                  <a:cubicBezTo>
                    <a:pt x="8" y="14"/>
                    <a:pt x="4" y="18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3" y="29"/>
                    <a:pt x="6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6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6" y="1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4" name="Freeform 52">
              <a:extLst>
                <a:ext uri="{FF2B5EF4-FFF2-40B4-BE49-F238E27FC236}">
                  <a16:creationId xmlns:a16="http://schemas.microsoft.com/office/drawing/2014/main" id="{46622301-9711-4D1A-A931-1637C7B82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1966913"/>
              <a:ext cx="23812" cy="25400"/>
            </a:xfrm>
            <a:custGeom>
              <a:avLst/>
              <a:gdLst>
                <a:gd name="T0" fmla="*/ 6 w 14"/>
                <a:gd name="T1" fmla="*/ 2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3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5" name="Freeform 53">
              <a:extLst>
                <a:ext uri="{FF2B5EF4-FFF2-40B4-BE49-F238E27FC236}">
                  <a16:creationId xmlns:a16="http://schemas.microsoft.com/office/drawing/2014/main" id="{41953CD4-69FD-4532-BD8B-2FD6CBEE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1946276"/>
              <a:ext cx="101600" cy="100013"/>
            </a:xfrm>
            <a:custGeom>
              <a:avLst/>
              <a:gdLst>
                <a:gd name="T0" fmla="*/ 9 w 60"/>
                <a:gd name="T1" fmla="*/ 43 h 58"/>
                <a:gd name="T2" fmla="*/ 2 w 60"/>
                <a:gd name="T3" fmla="*/ 50 h 58"/>
                <a:gd name="T4" fmla="*/ 2 w 60"/>
                <a:gd name="T5" fmla="*/ 56 h 58"/>
                <a:gd name="T6" fmla="*/ 9 w 60"/>
                <a:gd name="T7" fmla="*/ 56 h 58"/>
                <a:gd name="T8" fmla="*/ 22 w 60"/>
                <a:gd name="T9" fmla="*/ 43 h 58"/>
                <a:gd name="T10" fmla="*/ 32 w 60"/>
                <a:gd name="T11" fmla="*/ 33 h 58"/>
                <a:gd name="T12" fmla="*/ 42 w 60"/>
                <a:gd name="T13" fmla="*/ 23 h 58"/>
                <a:gd name="T14" fmla="*/ 53 w 60"/>
                <a:gd name="T15" fmla="*/ 12 h 58"/>
                <a:gd name="T16" fmla="*/ 58 w 60"/>
                <a:gd name="T17" fmla="*/ 7 h 58"/>
                <a:gd name="T18" fmla="*/ 58 w 60"/>
                <a:gd name="T19" fmla="*/ 1 h 58"/>
                <a:gd name="T20" fmla="*/ 55 w 60"/>
                <a:gd name="T21" fmla="*/ 0 h 58"/>
                <a:gd name="T22" fmla="*/ 52 w 60"/>
                <a:gd name="T23" fmla="*/ 1 h 58"/>
                <a:gd name="T24" fmla="*/ 51 w 60"/>
                <a:gd name="T25" fmla="*/ 1 h 58"/>
                <a:gd name="T26" fmla="*/ 40 w 60"/>
                <a:gd name="T27" fmla="*/ 11 h 58"/>
                <a:gd name="T28" fmla="*/ 30 w 60"/>
                <a:gd name="T29" fmla="*/ 22 h 58"/>
                <a:gd name="T30" fmla="*/ 9 w 60"/>
                <a:gd name="T31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8">
                  <a:moveTo>
                    <a:pt x="9" y="43"/>
                  </a:moveTo>
                  <a:cubicBezTo>
                    <a:pt x="6" y="45"/>
                    <a:pt x="4" y="47"/>
                    <a:pt x="2" y="50"/>
                  </a:cubicBezTo>
                  <a:cubicBezTo>
                    <a:pt x="0" y="51"/>
                    <a:pt x="0" y="55"/>
                    <a:pt x="2" y="56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7" y="47"/>
                    <a:pt x="22" y="43"/>
                  </a:cubicBezTo>
                  <a:cubicBezTo>
                    <a:pt x="25" y="40"/>
                    <a:pt x="29" y="36"/>
                    <a:pt x="32" y="33"/>
                  </a:cubicBezTo>
                  <a:cubicBezTo>
                    <a:pt x="36" y="30"/>
                    <a:pt x="39" y="26"/>
                    <a:pt x="42" y="23"/>
                  </a:cubicBezTo>
                  <a:cubicBezTo>
                    <a:pt x="46" y="19"/>
                    <a:pt x="49" y="16"/>
                    <a:pt x="53" y="12"/>
                  </a:cubicBezTo>
                  <a:cubicBezTo>
                    <a:pt x="55" y="11"/>
                    <a:pt x="56" y="9"/>
                    <a:pt x="58" y="7"/>
                  </a:cubicBezTo>
                  <a:cubicBezTo>
                    <a:pt x="60" y="6"/>
                    <a:pt x="60" y="2"/>
                    <a:pt x="58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3" y="0"/>
                    <a:pt x="52" y="0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48" y="5"/>
                    <a:pt x="44" y="8"/>
                    <a:pt x="40" y="11"/>
                  </a:cubicBezTo>
                  <a:cubicBezTo>
                    <a:pt x="37" y="15"/>
                    <a:pt x="34" y="18"/>
                    <a:pt x="30" y="22"/>
                  </a:cubicBezTo>
                  <a:cubicBezTo>
                    <a:pt x="23" y="29"/>
                    <a:pt x="16" y="36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6" name="Freeform 54">
              <a:extLst>
                <a:ext uri="{FF2B5EF4-FFF2-40B4-BE49-F238E27FC236}">
                  <a16:creationId xmlns:a16="http://schemas.microsoft.com/office/drawing/2014/main" id="{8D5F8E89-0350-4F83-A629-96C0D9FB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1971676"/>
              <a:ext cx="47625" cy="50800"/>
            </a:xfrm>
            <a:custGeom>
              <a:avLst/>
              <a:gdLst>
                <a:gd name="T0" fmla="*/ 22 w 28"/>
                <a:gd name="T1" fmla="*/ 13 h 30"/>
                <a:gd name="T2" fmla="*/ 27 w 28"/>
                <a:gd name="T3" fmla="*/ 8 h 30"/>
                <a:gd name="T4" fmla="*/ 26 w 28"/>
                <a:gd name="T5" fmla="*/ 1 h 30"/>
                <a:gd name="T6" fmla="*/ 20 w 28"/>
                <a:gd name="T7" fmla="*/ 1 h 30"/>
                <a:gd name="T8" fmla="*/ 20 w 28"/>
                <a:gd name="T9" fmla="*/ 1 h 30"/>
                <a:gd name="T10" fmla="*/ 11 w 28"/>
                <a:gd name="T11" fmla="*/ 12 h 30"/>
                <a:gd name="T12" fmla="*/ 2 w 28"/>
                <a:gd name="T13" fmla="*/ 22 h 30"/>
                <a:gd name="T14" fmla="*/ 2 w 28"/>
                <a:gd name="T15" fmla="*/ 28 h 30"/>
                <a:gd name="T16" fmla="*/ 9 w 28"/>
                <a:gd name="T17" fmla="*/ 28 h 30"/>
                <a:gd name="T18" fmla="*/ 18 w 28"/>
                <a:gd name="T19" fmla="*/ 18 h 30"/>
                <a:gd name="T20" fmla="*/ 22 w 28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2" y="13"/>
                  </a:moveTo>
                  <a:cubicBezTo>
                    <a:pt x="24" y="11"/>
                    <a:pt x="25" y="10"/>
                    <a:pt x="27" y="8"/>
                  </a:cubicBezTo>
                  <a:cubicBezTo>
                    <a:pt x="28" y="6"/>
                    <a:pt x="28" y="3"/>
                    <a:pt x="26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5"/>
                    <a:pt x="14" y="8"/>
                    <a:pt x="11" y="12"/>
                  </a:cubicBezTo>
                  <a:cubicBezTo>
                    <a:pt x="8" y="15"/>
                    <a:pt x="5" y="18"/>
                    <a:pt x="2" y="22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4" y="30"/>
                    <a:pt x="7" y="30"/>
                    <a:pt x="9" y="28"/>
                  </a:cubicBezTo>
                  <a:cubicBezTo>
                    <a:pt x="12" y="25"/>
                    <a:pt x="15" y="21"/>
                    <a:pt x="18" y="18"/>
                  </a:cubicBezTo>
                  <a:cubicBezTo>
                    <a:pt x="19" y="16"/>
                    <a:pt x="21" y="15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7" name="Freeform 55">
              <a:extLst>
                <a:ext uri="{FF2B5EF4-FFF2-40B4-BE49-F238E27FC236}">
                  <a16:creationId xmlns:a16="http://schemas.microsoft.com/office/drawing/2014/main" id="{CC53F6F0-B0B5-429B-B1F0-A7DA095F8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25" y="1960563"/>
              <a:ext cx="398462" cy="377825"/>
            </a:xfrm>
            <a:custGeom>
              <a:avLst/>
              <a:gdLst>
                <a:gd name="T0" fmla="*/ 226 w 233"/>
                <a:gd name="T1" fmla="*/ 112 h 219"/>
                <a:gd name="T2" fmla="*/ 201 w 233"/>
                <a:gd name="T3" fmla="*/ 19 h 219"/>
                <a:gd name="T4" fmla="*/ 173 w 233"/>
                <a:gd name="T5" fmla="*/ 10 h 219"/>
                <a:gd name="T6" fmla="*/ 155 w 233"/>
                <a:gd name="T7" fmla="*/ 5 h 219"/>
                <a:gd name="T8" fmla="*/ 150 w 233"/>
                <a:gd name="T9" fmla="*/ 24 h 219"/>
                <a:gd name="T10" fmla="*/ 120 w 233"/>
                <a:gd name="T11" fmla="*/ 9 h 219"/>
                <a:gd name="T12" fmla="*/ 112 w 233"/>
                <a:gd name="T13" fmla="*/ 24 h 219"/>
                <a:gd name="T14" fmla="*/ 93 w 233"/>
                <a:gd name="T15" fmla="*/ 22 h 219"/>
                <a:gd name="T16" fmla="*/ 72 w 233"/>
                <a:gd name="T17" fmla="*/ 27 h 219"/>
                <a:gd name="T18" fmla="*/ 56 w 233"/>
                <a:gd name="T19" fmla="*/ 34 h 219"/>
                <a:gd name="T20" fmla="*/ 40 w 233"/>
                <a:gd name="T21" fmla="*/ 29 h 219"/>
                <a:gd name="T22" fmla="*/ 27 w 233"/>
                <a:gd name="T23" fmla="*/ 53 h 219"/>
                <a:gd name="T24" fmla="*/ 3 w 233"/>
                <a:gd name="T25" fmla="*/ 76 h 219"/>
                <a:gd name="T26" fmla="*/ 4 w 233"/>
                <a:gd name="T27" fmla="*/ 111 h 219"/>
                <a:gd name="T28" fmla="*/ 27 w 233"/>
                <a:gd name="T29" fmla="*/ 216 h 219"/>
                <a:gd name="T30" fmla="*/ 59 w 233"/>
                <a:gd name="T31" fmla="*/ 217 h 219"/>
                <a:gd name="T32" fmla="*/ 145 w 233"/>
                <a:gd name="T33" fmla="*/ 199 h 219"/>
                <a:gd name="T34" fmla="*/ 190 w 233"/>
                <a:gd name="T35" fmla="*/ 193 h 219"/>
                <a:gd name="T36" fmla="*/ 220 w 233"/>
                <a:gd name="T37" fmla="*/ 171 h 219"/>
                <a:gd name="T38" fmla="*/ 223 w 233"/>
                <a:gd name="T39" fmla="*/ 155 h 219"/>
                <a:gd name="T40" fmla="*/ 162 w 233"/>
                <a:gd name="T41" fmla="*/ 12 h 219"/>
                <a:gd name="T42" fmla="*/ 163 w 233"/>
                <a:gd name="T43" fmla="*/ 34 h 219"/>
                <a:gd name="T44" fmla="*/ 164 w 233"/>
                <a:gd name="T45" fmla="*/ 34 h 219"/>
                <a:gd name="T46" fmla="*/ 163 w 233"/>
                <a:gd name="T47" fmla="*/ 34 h 219"/>
                <a:gd name="T48" fmla="*/ 123 w 233"/>
                <a:gd name="T49" fmla="*/ 20 h 219"/>
                <a:gd name="T50" fmla="*/ 126 w 233"/>
                <a:gd name="T51" fmla="*/ 44 h 219"/>
                <a:gd name="T52" fmla="*/ 124 w 233"/>
                <a:gd name="T53" fmla="*/ 44 h 219"/>
                <a:gd name="T54" fmla="*/ 125 w 233"/>
                <a:gd name="T55" fmla="*/ 46 h 219"/>
                <a:gd name="T56" fmla="*/ 124 w 233"/>
                <a:gd name="T57" fmla="*/ 45 h 219"/>
                <a:gd name="T58" fmla="*/ 82 w 233"/>
                <a:gd name="T59" fmla="*/ 27 h 219"/>
                <a:gd name="T60" fmla="*/ 86 w 233"/>
                <a:gd name="T61" fmla="*/ 28 h 219"/>
                <a:gd name="T62" fmla="*/ 85 w 233"/>
                <a:gd name="T63" fmla="*/ 53 h 219"/>
                <a:gd name="T64" fmla="*/ 85 w 233"/>
                <a:gd name="T65" fmla="*/ 53 h 219"/>
                <a:gd name="T66" fmla="*/ 46 w 233"/>
                <a:gd name="T67" fmla="*/ 36 h 219"/>
                <a:gd name="T68" fmla="*/ 49 w 233"/>
                <a:gd name="T69" fmla="*/ 60 h 219"/>
                <a:gd name="T70" fmla="*/ 46 w 233"/>
                <a:gd name="T71" fmla="*/ 56 h 219"/>
                <a:gd name="T72" fmla="*/ 39 w 233"/>
                <a:gd name="T73" fmla="*/ 65 h 219"/>
                <a:gd name="T74" fmla="*/ 56 w 233"/>
                <a:gd name="T75" fmla="*/ 67 h 219"/>
                <a:gd name="T76" fmla="*/ 83 w 233"/>
                <a:gd name="T77" fmla="*/ 62 h 219"/>
                <a:gd name="T78" fmla="*/ 114 w 233"/>
                <a:gd name="T79" fmla="*/ 41 h 219"/>
                <a:gd name="T80" fmla="*/ 128 w 233"/>
                <a:gd name="T81" fmla="*/ 55 h 219"/>
                <a:gd name="T82" fmla="*/ 137 w 233"/>
                <a:gd name="T83" fmla="*/ 37 h 219"/>
                <a:gd name="T84" fmla="*/ 161 w 233"/>
                <a:gd name="T85" fmla="*/ 43 h 219"/>
                <a:gd name="T86" fmla="*/ 176 w 233"/>
                <a:gd name="T87" fmla="*/ 28 h 219"/>
                <a:gd name="T88" fmla="*/ 199 w 233"/>
                <a:gd name="T89" fmla="*/ 49 h 219"/>
                <a:gd name="T90" fmla="*/ 60 w 233"/>
                <a:gd name="T91" fmla="*/ 79 h 219"/>
                <a:gd name="T92" fmla="*/ 206 w 233"/>
                <a:gd name="T93" fmla="*/ 180 h 219"/>
                <a:gd name="T94" fmla="*/ 179 w 233"/>
                <a:gd name="T95" fmla="*/ 185 h 219"/>
                <a:gd name="T96" fmla="*/ 94 w 233"/>
                <a:gd name="T97" fmla="*/ 201 h 219"/>
                <a:gd name="T98" fmla="*/ 32 w 233"/>
                <a:gd name="T99" fmla="*/ 205 h 219"/>
                <a:gd name="T100" fmla="*/ 12 w 233"/>
                <a:gd name="T101" fmla="*/ 101 h 219"/>
                <a:gd name="T102" fmla="*/ 18 w 233"/>
                <a:gd name="T103" fmla="*/ 92 h 219"/>
                <a:gd name="T104" fmla="*/ 84 w 233"/>
                <a:gd name="T105" fmla="*/ 190 h 219"/>
                <a:gd name="T106" fmla="*/ 167 w 233"/>
                <a:gd name="T107" fmla="*/ 176 h 219"/>
                <a:gd name="T108" fmla="*/ 204 w 233"/>
                <a:gd name="T109" fmla="*/ 169 h 219"/>
                <a:gd name="T110" fmla="*/ 207 w 233"/>
                <a:gd name="T111" fmla="*/ 159 h 219"/>
                <a:gd name="T112" fmla="*/ 169 w 233"/>
                <a:gd name="T113" fmla="*/ 166 h 219"/>
                <a:gd name="T114" fmla="*/ 83 w 233"/>
                <a:gd name="T115" fmla="*/ 181 h 219"/>
                <a:gd name="T116" fmla="*/ 33 w 233"/>
                <a:gd name="T117" fmla="*/ 119 h 219"/>
                <a:gd name="T118" fmla="*/ 140 w 233"/>
                <a:gd name="T119" fmla="*/ 71 h 219"/>
                <a:gd name="T120" fmla="*/ 221 w 233"/>
                <a:gd name="T121" fmla="*/ 13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219">
                  <a:moveTo>
                    <a:pt x="224" y="165"/>
                  </a:moveTo>
                  <a:cubicBezTo>
                    <a:pt x="225" y="164"/>
                    <a:pt x="226" y="164"/>
                    <a:pt x="227" y="164"/>
                  </a:cubicBezTo>
                  <a:cubicBezTo>
                    <a:pt x="229" y="163"/>
                    <a:pt x="230" y="162"/>
                    <a:pt x="231" y="161"/>
                  </a:cubicBezTo>
                  <a:cubicBezTo>
                    <a:pt x="232" y="160"/>
                    <a:pt x="232" y="159"/>
                    <a:pt x="232" y="158"/>
                  </a:cubicBezTo>
                  <a:cubicBezTo>
                    <a:pt x="233" y="157"/>
                    <a:pt x="233" y="156"/>
                    <a:pt x="233" y="155"/>
                  </a:cubicBezTo>
                  <a:cubicBezTo>
                    <a:pt x="233" y="150"/>
                    <a:pt x="232" y="146"/>
                    <a:pt x="231" y="141"/>
                  </a:cubicBezTo>
                  <a:cubicBezTo>
                    <a:pt x="231" y="136"/>
                    <a:pt x="230" y="131"/>
                    <a:pt x="229" y="126"/>
                  </a:cubicBezTo>
                  <a:cubicBezTo>
                    <a:pt x="228" y="121"/>
                    <a:pt x="227" y="117"/>
                    <a:pt x="226" y="112"/>
                  </a:cubicBezTo>
                  <a:cubicBezTo>
                    <a:pt x="225" y="107"/>
                    <a:pt x="224" y="102"/>
                    <a:pt x="223" y="98"/>
                  </a:cubicBezTo>
                  <a:cubicBezTo>
                    <a:pt x="220" y="88"/>
                    <a:pt x="218" y="79"/>
                    <a:pt x="216" y="70"/>
                  </a:cubicBezTo>
                  <a:cubicBezTo>
                    <a:pt x="214" y="62"/>
                    <a:pt x="212" y="54"/>
                    <a:pt x="210" y="46"/>
                  </a:cubicBezTo>
                  <a:cubicBezTo>
                    <a:pt x="209" y="42"/>
                    <a:pt x="209" y="38"/>
                    <a:pt x="208" y="34"/>
                  </a:cubicBezTo>
                  <a:cubicBezTo>
                    <a:pt x="207" y="31"/>
                    <a:pt x="206" y="27"/>
                    <a:pt x="205" y="24"/>
                  </a:cubicBezTo>
                  <a:cubicBezTo>
                    <a:pt x="205" y="23"/>
                    <a:pt x="204" y="22"/>
                    <a:pt x="203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3" y="20"/>
                    <a:pt x="202" y="19"/>
                    <a:pt x="201" y="19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0" y="17"/>
                    <a:pt x="199" y="16"/>
                    <a:pt x="198" y="16"/>
                  </a:cubicBezTo>
                  <a:cubicBezTo>
                    <a:pt x="197" y="15"/>
                    <a:pt x="196" y="14"/>
                    <a:pt x="194" y="14"/>
                  </a:cubicBezTo>
                  <a:cubicBezTo>
                    <a:pt x="193" y="15"/>
                    <a:pt x="193" y="15"/>
                    <a:pt x="192" y="15"/>
                  </a:cubicBezTo>
                  <a:cubicBezTo>
                    <a:pt x="192" y="15"/>
                    <a:pt x="191" y="15"/>
                    <a:pt x="190" y="15"/>
                  </a:cubicBezTo>
                  <a:cubicBezTo>
                    <a:pt x="185" y="16"/>
                    <a:pt x="180" y="18"/>
                    <a:pt x="175" y="19"/>
                  </a:cubicBezTo>
                  <a:cubicBezTo>
                    <a:pt x="175" y="18"/>
                    <a:pt x="175" y="18"/>
                    <a:pt x="175" y="17"/>
                  </a:cubicBezTo>
                  <a:cubicBezTo>
                    <a:pt x="175" y="15"/>
                    <a:pt x="174" y="13"/>
                    <a:pt x="173" y="10"/>
                  </a:cubicBezTo>
                  <a:cubicBezTo>
                    <a:pt x="172" y="8"/>
                    <a:pt x="171" y="6"/>
                    <a:pt x="170" y="4"/>
                  </a:cubicBezTo>
                  <a:cubicBezTo>
                    <a:pt x="169" y="3"/>
                    <a:pt x="168" y="2"/>
                    <a:pt x="166" y="1"/>
                  </a:cubicBezTo>
                  <a:cubicBezTo>
                    <a:pt x="165" y="0"/>
                    <a:pt x="163" y="0"/>
                    <a:pt x="161" y="0"/>
                  </a:cubicBezTo>
                  <a:cubicBezTo>
                    <a:pt x="161" y="0"/>
                    <a:pt x="161" y="0"/>
                    <a:pt x="160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7" y="2"/>
                    <a:pt x="157" y="2"/>
                    <a:pt x="156" y="3"/>
                  </a:cubicBezTo>
                  <a:cubicBezTo>
                    <a:pt x="156" y="3"/>
                    <a:pt x="156" y="4"/>
                    <a:pt x="155" y="4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6"/>
                    <a:pt x="155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8"/>
                    <a:pt x="153" y="9"/>
                    <a:pt x="152" y="11"/>
                  </a:cubicBezTo>
                  <a:cubicBezTo>
                    <a:pt x="152" y="12"/>
                    <a:pt x="152" y="14"/>
                    <a:pt x="151" y="15"/>
                  </a:cubicBezTo>
                  <a:cubicBezTo>
                    <a:pt x="151" y="17"/>
                    <a:pt x="151" y="19"/>
                    <a:pt x="151" y="22"/>
                  </a:cubicBezTo>
                  <a:cubicBezTo>
                    <a:pt x="151" y="22"/>
                    <a:pt x="151" y="23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0" y="24"/>
                    <a:pt x="150" y="24"/>
                  </a:cubicBezTo>
                  <a:cubicBezTo>
                    <a:pt x="149" y="24"/>
                    <a:pt x="148" y="24"/>
                    <a:pt x="147" y="25"/>
                  </a:cubicBezTo>
                  <a:cubicBezTo>
                    <a:pt x="146" y="25"/>
                    <a:pt x="144" y="26"/>
                    <a:pt x="142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6" y="26"/>
                    <a:pt x="136" y="25"/>
                    <a:pt x="136" y="23"/>
                  </a:cubicBezTo>
                  <a:cubicBezTo>
                    <a:pt x="135" y="20"/>
                    <a:pt x="134" y="16"/>
                    <a:pt x="133" y="13"/>
                  </a:cubicBezTo>
                  <a:cubicBezTo>
                    <a:pt x="131" y="10"/>
                    <a:pt x="126" y="8"/>
                    <a:pt x="122" y="9"/>
                  </a:cubicBezTo>
                  <a:cubicBezTo>
                    <a:pt x="122" y="9"/>
                    <a:pt x="122" y="9"/>
                    <a:pt x="121" y="9"/>
                  </a:cubicBezTo>
                  <a:cubicBezTo>
                    <a:pt x="121" y="9"/>
                    <a:pt x="121" y="9"/>
                    <a:pt x="120" y="9"/>
                  </a:cubicBezTo>
                  <a:cubicBezTo>
                    <a:pt x="120" y="9"/>
                    <a:pt x="120" y="9"/>
                    <a:pt x="119" y="9"/>
                  </a:cubicBezTo>
                  <a:cubicBezTo>
                    <a:pt x="118" y="10"/>
                    <a:pt x="118" y="10"/>
                    <a:pt x="117" y="11"/>
                  </a:cubicBezTo>
                  <a:cubicBezTo>
                    <a:pt x="117" y="11"/>
                    <a:pt x="116" y="12"/>
                    <a:pt x="116" y="12"/>
                  </a:cubicBezTo>
                  <a:cubicBezTo>
                    <a:pt x="115" y="13"/>
                    <a:pt x="115" y="13"/>
                    <a:pt x="114" y="14"/>
                  </a:cubicBezTo>
                  <a:cubicBezTo>
                    <a:pt x="114" y="15"/>
                    <a:pt x="113" y="17"/>
                    <a:pt x="113" y="18"/>
                  </a:cubicBezTo>
                  <a:cubicBezTo>
                    <a:pt x="112" y="19"/>
                    <a:pt x="112" y="19"/>
                    <a:pt x="112" y="20"/>
                  </a:cubicBezTo>
                  <a:cubicBezTo>
                    <a:pt x="112" y="21"/>
                    <a:pt x="112" y="21"/>
                    <a:pt x="112" y="22"/>
                  </a:cubicBezTo>
                  <a:cubicBezTo>
                    <a:pt x="112" y="23"/>
                    <a:pt x="112" y="24"/>
                    <a:pt x="112" y="24"/>
                  </a:cubicBezTo>
                  <a:cubicBezTo>
                    <a:pt x="112" y="26"/>
                    <a:pt x="113" y="29"/>
                    <a:pt x="113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7" y="34"/>
                    <a:pt x="102" y="35"/>
                    <a:pt x="97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3"/>
                    <a:pt x="96" y="31"/>
                    <a:pt x="96" y="28"/>
                  </a:cubicBezTo>
                  <a:cubicBezTo>
                    <a:pt x="95" y="26"/>
                    <a:pt x="94" y="24"/>
                    <a:pt x="93" y="22"/>
                  </a:cubicBezTo>
                  <a:cubicBezTo>
                    <a:pt x="92" y="20"/>
                    <a:pt x="91" y="19"/>
                    <a:pt x="89" y="18"/>
                  </a:cubicBezTo>
                  <a:cubicBezTo>
                    <a:pt x="88" y="18"/>
                    <a:pt x="87" y="17"/>
                    <a:pt x="85" y="17"/>
                  </a:cubicBezTo>
                  <a:cubicBezTo>
                    <a:pt x="84" y="17"/>
                    <a:pt x="84" y="17"/>
                    <a:pt x="83" y="17"/>
                  </a:cubicBezTo>
                  <a:cubicBezTo>
                    <a:pt x="83" y="18"/>
                    <a:pt x="83" y="18"/>
                    <a:pt x="82" y="18"/>
                  </a:cubicBezTo>
                  <a:cubicBezTo>
                    <a:pt x="82" y="18"/>
                    <a:pt x="82" y="18"/>
                    <a:pt x="81" y="18"/>
                  </a:cubicBezTo>
                  <a:cubicBezTo>
                    <a:pt x="78" y="19"/>
                    <a:pt x="75" y="20"/>
                    <a:pt x="74" y="23"/>
                  </a:cubicBezTo>
                  <a:cubicBezTo>
                    <a:pt x="73" y="23"/>
                    <a:pt x="73" y="24"/>
                    <a:pt x="72" y="25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1" y="28"/>
                    <a:pt x="71" y="29"/>
                    <a:pt x="71" y="30"/>
                  </a:cubicBezTo>
                  <a:cubicBezTo>
                    <a:pt x="71" y="31"/>
                    <a:pt x="71" y="32"/>
                    <a:pt x="71" y="33"/>
                  </a:cubicBezTo>
                  <a:cubicBezTo>
                    <a:pt x="71" y="35"/>
                    <a:pt x="72" y="38"/>
                    <a:pt x="72" y="40"/>
                  </a:cubicBezTo>
                  <a:cubicBezTo>
                    <a:pt x="72" y="41"/>
                    <a:pt x="72" y="41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8" y="44"/>
                    <a:pt x="63" y="45"/>
                    <a:pt x="59" y="46"/>
                  </a:cubicBezTo>
                  <a:cubicBezTo>
                    <a:pt x="58" y="43"/>
                    <a:pt x="58" y="41"/>
                    <a:pt x="58" y="39"/>
                  </a:cubicBezTo>
                  <a:cubicBezTo>
                    <a:pt x="57" y="37"/>
                    <a:pt x="57" y="36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1"/>
                    <a:pt x="54" y="30"/>
                    <a:pt x="54" y="30"/>
                  </a:cubicBezTo>
                  <a:cubicBezTo>
                    <a:pt x="53" y="29"/>
                    <a:pt x="53" y="29"/>
                    <a:pt x="52" y="28"/>
                  </a:cubicBezTo>
                  <a:cubicBezTo>
                    <a:pt x="52" y="27"/>
                    <a:pt x="51" y="27"/>
                    <a:pt x="50" y="27"/>
                  </a:cubicBezTo>
                  <a:cubicBezTo>
                    <a:pt x="49" y="26"/>
                    <a:pt x="47" y="25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7"/>
                    <a:pt x="41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7" y="31"/>
                    <a:pt x="36" y="32"/>
                  </a:cubicBezTo>
                  <a:cubicBezTo>
                    <a:pt x="35" y="33"/>
                    <a:pt x="35" y="35"/>
                    <a:pt x="34" y="36"/>
                  </a:cubicBezTo>
                  <a:cubicBezTo>
                    <a:pt x="34" y="38"/>
                    <a:pt x="33" y="40"/>
                    <a:pt x="34" y="41"/>
                  </a:cubicBezTo>
                  <a:cubicBezTo>
                    <a:pt x="34" y="44"/>
                    <a:pt x="34" y="47"/>
                    <a:pt x="35" y="49"/>
                  </a:cubicBezTo>
                  <a:cubicBezTo>
                    <a:pt x="35" y="50"/>
                    <a:pt x="35" y="51"/>
                    <a:pt x="35" y="51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0" y="52"/>
                    <a:pt x="28" y="53"/>
                    <a:pt x="27" y="53"/>
                  </a:cubicBezTo>
                  <a:cubicBezTo>
                    <a:pt x="23" y="54"/>
                    <a:pt x="20" y="55"/>
                    <a:pt x="17" y="56"/>
                  </a:cubicBezTo>
                  <a:cubicBezTo>
                    <a:pt x="15" y="56"/>
                    <a:pt x="15" y="5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9"/>
                    <a:pt x="12" y="60"/>
                    <a:pt x="13" y="62"/>
                  </a:cubicBezTo>
                  <a:cubicBezTo>
                    <a:pt x="13" y="64"/>
                    <a:pt x="14" y="67"/>
                    <a:pt x="14" y="70"/>
                  </a:cubicBezTo>
                  <a:cubicBezTo>
                    <a:pt x="13" y="71"/>
                    <a:pt x="12" y="71"/>
                    <a:pt x="11" y="71"/>
                  </a:cubicBezTo>
                  <a:cubicBezTo>
                    <a:pt x="9" y="72"/>
                    <a:pt x="7" y="73"/>
                    <a:pt x="6" y="74"/>
                  </a:cubicBezTo>
                  <a:cubicBezTo>
                    <a:pt x="5" y="74"/>
                    <a:pt x="4" y="75"/>
                    <a:pt x="3" y="76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1" y="92"/>
                    <a:pt x="2" y="95"/>
                    <a:pt x="2" y="99"/>
                  </a:cubicBezTo>
                  <a:cubicBezTo>
                    <a:pt x="3" y="103"/>
                    <a:pt x="4" y="107"/>
                    <a:pt x="4" y="111"/>
                  </a:cubicBezTo>
                  <a:cubicBezTo>
                    <a:pt x="6" y="120"/>
                    <a:pt x="7" y="129"/>
                    <a:pt x="10" y="138"/>
                  </a:cubicBezTo>
                  <a:cubicBezTo>
                    <a:pt x="12" y="146"/>
                    <a:pt x="14" y="154"/>
                    <a:pt x="15" y="163"/>
                  </a:cubicBezTo>
                  <a:cubicBezTo>
                    <a:pt x="17" y="172"/>
                    <a:pt x="18" y="181"/>
                    <a:pt x="20" y="191"/>
                  </a:cubicBezTo>
                  <a:cubicBezTo>
                    <a:pt x="21" y="195"/>
                    <a:pt x="21" y="200"/>
                    <a:pt x="22" y="204"/>
                  </a:cubicBezTo>
                  <a:cubicBezTo>
                    <a:pt x="23" y="206"/>
                    <a:pt x="23" y="208"/>
                    <a:pt x="24" y="210"/>
                  </a:cubicBezTo>
                  <a:cubicBezTo>
                    <a:pt x="24" y="211"/>
                    <a:pt x="24" y="212"/>
                    <a:pt x="24" y="213"/>
                  </a:cubicBezTo>
                  <a:cubicBezTo>
                    <a:pt x="25" y="213"/>
                    <a:pt x="25" y="214"/>
                    <a:pt x="26" y="215"/>
                  </a:cubicBezTo>
                  <a:cubicBezTo>
                    <a:pt x="26" y="215"/>
                    <a:pt x="26" y="215"/>
                    <a:pt x="27" y="216"/>
                  </a:cubicBezTo>
                  <a:cubicBezTo>
                    <a:pt x="27" y="216"/>
                    <a:pt x="28" y="217"/>
                    <a:pt x="28" y="217"/>
                  </a:cubicBezTo>
                  <a:cubicBezTo>
                    <a:pt x="29" y="217"/>
                    <a:pt x="30" y="218"/>
                    <a:pt x="30" y="218"/>
                  </a:cubicBezTo>
                  <a:cubicBezTo>
                    <a:pt x="31" y="218"/>
                    <a:pt x="31" y="218"/>
                    <a:pt x="32" y="218"/>
                  </a:cubicBezTo>
                  <a:cubicBezTo>
                    <a:pt x="32" y="218"/>
                    <a:pt x="33" y="219"/>
                    <a:pt x="33" y="219"/>
                  </a:cubicBezTo>
                  <a:cubicBezTo>
                    <a:pt x="35" y="219"/>
                    <a:pt x="36" y="219"/>
                    <a:pt x="38" y="219"/>
                  </a:cubicBezTo>
                  <a:cubicBezTo>
                    <a:pt x="40" y="219"/>
                    <a:pt x="42" y="219"/>
                    <a:pt x="45" y="219"/>
                  </a:cubicBezTo>
                  <a:cubicBezTo>
                    <a:pt x="47" y="218"/>
                    <a:pt x="49" y="218"/>
                    <a:pt x="52" y="218"/>
                  </a:cubicBezTo>
                  <a:cubicBezTo>
                    <a:pt x="54" y="217"/>
                    <a:pt x="56" y="217"/>
                    <a:pt x="59" y="217"/>
                  </a:cubicBezTo>
                  <a:cubicBezTo>
                    <a:pt x="61" y="216"/>
                    <a:pt x="63" y="216"/>
                    <a:pt x="66" y="216"/>
                  </a:cubicBezTo>
                  <a:cubicBezTo>
                    <a:pt x="68" y="216"/>
                    <a:pt x="71" y="215"/>
                    <a:pt x="73" y="215"/>
                  </a:cubicBezTo>
                  <a:cubicBezTo>
                    <a:pt x="78" y="214"/>
                    <a:pt x="83" y="213"/>
                    <a:pt x="88" y="212"/>
                  </a:cubicBezTo>
                  <a:cubicBezTo>
                    <a:pt x="92" y="211"/>
                    <a:pt x="97" y="210"/>
                    <a:pt x="101" y="209"/>
                  </a:cubicBezTo>
                  <a:cubicBezTo>
                    <a:pt x="106" y="208"/>
                    <a:pt x="111" y="207"/>
                    <a:pt x="115" y="206"/>
                  </a:cubicBezTo>
                  <a:cubicBezTo>
                    <a:pt x="120" y="205"/>
                    <a:pt x="125" y="204"/>
                    <a:pt x="130" y="202"/>
                  </a:cubicBezTo>
                  <a:cubicBezTo>
                    <a:pt x="134" y="201"/>
                    <a:pt x="139" y="201"/>
                    <a:pt x="143" y="200"/>
                  </a:cubicBezTo>
                  <a:cubicBezTo>
                    <a:pt x="144" y="200"/>
                    <a:pt x="144" y="199"/>
                    <a:pt x="145" y="199"/>
                  </a:cubicBezTo>
                  <a:cubicBezTo>
                    <a:pt x="148" y="199"/>
                    <a:pt x="152" y="198"/>
                    <a:pt x="155" y="198"/>
                  </a:cubicBezTo>
                  <a:cubicBezTo>
                    <a:pt x="159" y="197"/>
                    <a:pt x="164" y="196"/>
                    <a:pt x="168" y="196"/>
                  </a:cubicBezTo>
                  <a:cubicBezTo>
                    <a:pt x="171" y="196"/>
                    <a:pt x="173" y="195"/>
                    <a:pt x="175" y="195"/>
                  </a:cubicBezTo>
                  <a:cubicBezTo>
                    <a:pt x="176" y="195"/>
                    <a:pt x="177" y="195"/>
                    <a:pt x="178" y="195"/>
                  </a:cubicBezTo>
                  <a:cubicBezTo>
                    <a:pt x="179" y="195"/>
                    <a:pt x="179" y="194"/>
                    <a:pt x="180" y="194"/>
                  </a:cubicBezTo>
                  <a:cubicBezTo>
                    <a:pt x="180" y="194"/>
                    <a:pt x="181" y="194"/>
                    <a:pt x="181" y="194"/>
                  </a:cubicBezTo>
                  <a:cubicBezTo>
                    <a:pt x="181" y="194"/>
                    <a:pt x="182" y="194"/>
                    <a:pt x="182" y="194"/>
                  </a:cubicBezTo>
                  <a:cubicBezTo>
                    <a:pt x="185" y="194"/>
                    <a:pt x="187" y="193"/>
                    <a:pt x="190" y="193"/>
                  </a:cubicBezTo>
                  <a:cubicBezTo>
                    <a:pt x="194" y="192"/>
                    <a:pt x="199" y="191"/>
                    <a:pt x="203" y="190"/>
                  </a:cubicBezTo>
                  <a:cubicBezTo>
                    <a:pt x="206" y="189"/>
                    <a:pt x="209" y="189"/>
                    <a:pt x="211" y="188"/>
                  </a:cubicBezTo>
                  <a:cubicBezTo>
                    <a:pt x="213" y="187"/>
                    <a:pt x="215" y="187"/>
                    <a:pt x="216" y="186"/>
                  </a:cubicBezTo>
                  <a:cubicBezTo>
                    <a:pt x="217" y="186"/>
                    <a:pt x="217" y="185"/>
                    <a:pt x="218" y="185"/>
                  </a:cubicBezTo>
                  <a:cubicBezTo>
                    <a:pt x="218" y="185"/>
                    <a:pt x="218" y="185"/>
                    <a:pt x="219" y="185"/>
                  </a:cubicBezTo>
                  <a:cubicBezTo>
                    <a:pt x="220" y="184"/>
                    <a:pt x="220" y="183"/>
                    <a:pt x="221" y="182"/>
                  </a:cubicBezTo>
                  <a:cubicBezTo>
                    <a:pt x="222" y="180"/>
                    <a:pt x="222" y="178"/>
                    <a:pt x="221" y="175"/>
                  </a:cubicBezTo>
                  <a:cubicBezTo>
                    <a:pt x="221" y="174"/>
                    <a:pt x="220" y="172"/>
                    <a:pt x="220" y="171"/>
                  </a:cubicBezTo>
                  <a:cubicBezTo>
                    <a:pt x="219" y="169"/>
                    <a:pt x="219" y="168"/>
                    <a:pt x="218" y="166"/>
                  </a:cubicBezTo>
                  <a:cubicBezTo>
                    <a:pt x="219" y="166"/>
                    <a:pt x="220" y="166"/>
                    <a:pt x="220" y="166"/>
                  </a:cubicBezTo>
                  <a:cubicBezTo>
                    <a:pt x="222" y="165"/>
                    <a:pt x="223" y="165"/>
                    <a:pt x="224" y="165"/>
                  </a:cubicBezTo>
                  <a:close/>
                  <a:moveTo>
                    <a:pt x="224" y="155"/>
                  </a:move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lose/>
                  <a:moveTo>
                    <a:pt x="223" y="155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lose/>
                  <a:moveTo>
                    <a:pt x="224" y="155"/>
                  </a:moveTo>
                  <a:cubicBezTo>
                    <a:pt x="224" y="155"/>
                    <a:pt x="223" y="155"/>
                    <a:pt x="223" y="155"/>
                  </a:cubicBezTo>
                  <a:cubicBezTo>
                    <a:pt x="223" y="155"/>
                    <a:pt x="224" y="155"/>
                    <a:pt x="224" y="155"/>
                  </a:cubicBezTo>
                  <a:close/>
                  <a:moveTo>
                    <a:pt x="161" y="13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2" y="11"/>
                    <a:pt x="163" y="11"/>
                    <a:pt x="163" y="10"/>
                  </a:cubicBezTo>
                  <a:cubicBezTo>
                    <a:pt x="163" y="11"/>
                    <a:pt x="164" y="12"/>
                    <a:pt x="164" y="12"/>
                  </a:cubicBezTo>
                  <a:cubicBezTo>
                    <a:pt x="165" y="14"/>
                    <a:pt x="165" y="15"/>
                    <a:pt x="165" y="17"/>
                  </a:cubicBezTo>
                  <a:cubicBezTo>
                    <a:pt x="166" y="21"/>
                    <a:pt x="166" y="24"/>
                    <a:pt x="166" y="28"/>
                  </a:cubicBezTo>
                  <a:cubicBezTo>
                    <a:pt x="166" y="29"/>
                    <a:pt x="166" y="30"/>
                    <a:pt x="166" y="31"/>
                  </a:cubicBezTo>
                  <a:cubicBezTo>
                    <a:pt x="165" y="32"/>
                    <a:pt x="165" y="32"/>
                    <a:pt x="165" y="33"/>
                  </a:cubicBezTo>
                  <a:cubicBezTo>
                    <a:pt x="165" y="33"/>
                    <a:pt x="164" y="33"/>
                    <a:pt x="164" y="34"/>
                  </a:cubicBezTo>
                  <a:cubicBezTo>
                    <a:pt x="164" y="34"/>
                    <a:pt x="164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1"/>
                    <a:pt x="162" y="27"/>
                    <a:pt x="161" y="24"/>
                  </a:cubicBezTo>
                  <a:cubicBezTo>
                    <a:pt x="161" y="22"/>
                    <a:pt x="160" y="20"/>
                    <a:pt x="160" y="17"/>
                  </a:cubicBezTo>
                  <a:cubicBezTo>
                    <a:pt x="161" y="16"/>
                    <a:pt x="161" y="14"/>
                    <a:pt x="161" y="13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22" y="20"/>
                  </a:move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3" y="20"/>
                    <a:pt x="123" y="20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6" y="22"/>
                    <a:pt x="126" y="24"/>
                  </a:cubicBezTo>
                  <a:cubicBezTo>
                    <a:pt x="127" y="26"/>
                    <a:pt x="127" y="28"/>
                    <a:pt x="127" y="31"/>
                  </a:cubicBezTo>
                  <a:cubicBezTo>
                    <a:pt x="128" y="33"/>
                    <a:pt x="127" y="35"/>
                    <a:pt x="127" y="38"/>
                  </a:cubicBezTo>
                  <a:cubicBezTo>
                    <a:pt x="127" y="39"/>
                    <a:pt x="127" y="40"/>
                    <a:pt x="127" y="41"/>
                  </a:cubicBezTo>
                  <a:cubicBezTo>
                    <a:pt x="127" y="42"/>
                    <a:pt x="126" y="43"/>
                    <a:pt x="126" y="44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6"/>
                    <a:pt x="12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5"/>
                    <a:pt x="124" y="45"/>
                    <a:pt x="124" y="44"/>
                  </a:cubicBezTo>
                  <a:cubicBezTo>
                    <a:pt x="123" y="41"/>
                    <a:pt x="123" y="37"/>
                    <a:pt x="123" y="33"/>
                  </a:cubicBezTo>
                  <a:cubicBezTo>
                    <a:pt x="122" y="31"/>
                    <a:pt x="122" y="29"/>
                    <a:pt x="122" y="27"/>
                  </a:cubicBezTo>
                  <a:cubicBezTo>
                    <a:pt x="122" y="25"/>
                    <a:pt x="121" y="23"/>
                    <a:pt x="121" y="21"/>
                  </a:cubicBezTo>
                  <a:cubicBezTo>
                    <a:pt x="121" y="21"/>
                    <a:pt x="122" y="21"/>
                    <a:pt x="122" y="20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81" y="29"/>
                  </a:moveTo>
                  <a:cubicBezTo>
                    <a:pt x="81" y="29"/>
                    <a:pt x="81" y="29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2" y="28"/>
                    <a:pt x="82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6" y="28"/>
                  </a:cubicBezTo>
                  <a:cubicBezTo>
                    <a:pt x="87" y="30"/>
                    <a:pt x="87" y="33"/>
                    <a:pt x="88" y="36"/>
                  </a:cubicBezTo>
                  <a:cubicBezTo>
                    <a:pt x="88" y="40"/>
                    <a:pt x="89" y="44"/>
                    <a:pt x="89" y="48"/>
                  </a:cubicBezTo>
                  <a:cubicBezTo>
                    <a:pt x="88" y="49"/>
                    <a:pt x="88" y="50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2"/>
                    <a:pt x="88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6" y="53"/>
                    <a:pt x="86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2"/>
                    <a:pt x="84" y="52"/>
                  </a:cubicBezTo>
                  <a:cubicBezTo>
                    <a:pt x="84" y="50"/>
                    <a:pt x="83" y="48"/>
                    <a:pt x="83" y="45"/>
                  </a:cubicBezTo>
                  <a:cubicBezTo>
                    <a:pt x="82" y="43"/>
                    <a:pt x="82" y="41"/>
                    <a:pt x="81" y="39"/>
                  </a:cubicBezTo>
                  <a:cubicBezTo>
                    <a:pt x="81" y="36"/>
                    <a:pt x="80" y="33"/>
                    <a:pt x="80" y="31"/>
                  </a:cubicBezTo>
                  <a:cubicBezTo>
                    <a:pt x="81" y="30"/>
                    <a:pt x="81" y="29"/>
                    <a:pt x="81" y="29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4" y="37"/>
                    <a:pt x="45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4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6" y="35"/>
                    <a:pt x="47" y="35"/>
                  </a:cubicBezTo>
                  <a:cubicBezTo>
                    <a:pt x="47" y="35"/>
                    <a:pt x="47" y="36"/>
                    <a:pt x="47" y="36"/>
                  </a:cubicBezTo>
                  <a:cubicBezTo>
                    <a:pt x="48" y="39"/>
                    <a:pt x="49" y="41"/>
                    <a:pt x="49" y="44"/>
                  </a:cubicBezTo>
                  <a:cubicBezTo>
                    <a:pt x="50" y="48"/>
                    <a:pt x="50" y="52"/>
                    <a:pt x="50" y="56"/>
                  </a:cubicBezTo>
                  <a:cubicBezTo>
                    <a:pt x="50" y="57"/>
                    <a:pt x="50" y="58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6" y="55"/>
                    <a:pt x="45" y="54"/>
                    <a:pt x="45" y="52"/>
                  </a:cubicBezTo>
                  <a:cubicBezTo>
                    <a:pt x="44" y="49"/>
                    <a:pt x="44" y="47"/>
                    <a:pt x="43" y="44"/>
                  </a:cubicBezTo>
                  <a:cubicBezTo>
                    <a:pt x="43" y="42"/>
                    <a:pt x="43" y="41"/>
                    <a:pt x="43" y="39"/>
                  </a:cubicBezTo>
                  <a:cubicBezTo>
                    <a:pt x="43" y="39"/>
                    <a:pt x="43" y="39"/>
                    <a:pt x="43" y="38"/>
                  </a:cubicBezTo>
                  <a:close/>
                  <a:moveTo>
                    <a:pt x="29" y="62"/>
                  </a:moveTo>
                  <a:cubicBezTo>
                    <a:pt x="32" y="62"/>
                    <a:pt x="35" y="61"/>
                    <a:pt x="37" y="60"/>
                  </a:cubicBezTo>
                  <a:cubicBezTo>
                    <a:pt x="38" y="61"/>
                    <a:pt x="38" y="62"/>
                    <a:pt x="38" y="63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5"/>
                    <a:pt x="39" y="66"/>
                    <a:pt x="40" y="66"/>
                  </a:cubicBezTo>
                  <a:cubicBezTo>
                    <a:pt x="40" y="67"/>
                    <a:pt x="41" y="67"/>
                    <a:pt x="41" y="68"/>
                  </a:cubicBezTo>
                  <a:cubicBezTo>
                    <a:pt x="42" y="69"/>
                    <a:pt x="44" y="70"/>
                    <a:pt x="46" y="70"/>
                  </a:cubicBezTo>
                  <a:cubicBezTo>
                    <a:pt x="46" y="70"/>
                    <a:pt x="47" y="70"/>
                    <a:pt x="48" y="71"/>
                  </a:cubicBezTo>
                  <a:cubicBezTo>
                    <a:pt x="48" y="71"/>
                    <a:pt x="49" y="71"/>
                    <a:pt x="49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2" y="70"/>
                    <a:pt x="53" y="69"/>
                    <a:pt x="53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57" y="65"/>
                    <a:pt x="58" y="63"/>
                    <a:pt x="58" y="62"/>
                  </a:cubicBezTo>
                  <a:cubicBezTo>
                    <a:pt x="59" y="59"/>
                    <a:pt x="59" y="57"/>
                    <a:pt x="59" y="55"/>
                  </a:cubicBezTo>
                  <a:cubicBezTo>
                    <a:pt x="64" y="54"/>
                    <a:pt x="70" y="53"/>
                    <a:pt x="74" y="51"/>
                  </a:cubicBezTo>
                  <a:cubicBezTo>
                    <a:pt x="75" y="52"/>
                    <a:pt x="75" y="53"/>
                    <a:pt x="75" y="54"/>
                  </a:cubicBezTo>
                  <a:cubicBezTo>
                    <a:pt x="76" y="56"/>
                    <a:pt x="76" y="57"/>
                    <a:pt x="77" y="58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2" y="62"/>
                    <a:pt x="82" y="62"/>
                    <a:pt x="83" y="62"/>
                  </a:cubicBezTo>
                  <a:cubicBezTo>
                    <a:pt x="84" y="62"/>
                    <a:pt x="84" y="62"/>
                    <a:pt x="85" y="62"/>
                  </a:cubicBezTo>
                  <a:cubicBezTo>
                    <a:pt x="87" y="62"/>
                    <a:pt x="88" y="62"/>
                    <a:pt x="90" y="61"/>
                  </a:cubicBezTo>
                  <a:cubicBezTo>
                    <a:pt x="92" y="60"/>
                    <a:pt x="94" y="59"/>
                    <a:pt x="95" y="57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7" y="54"/>
                    <a:pt x="97" y="53"/>
                    <a:pt x="97" y="52"/>
                  </a:cubicBezTo>
                  <a:cubicBezTo>
                    <a:pt x="98" y="52"/>
                    <a:pt x="98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103" y="45"/>
                    <a:pt x="109" y="43"/>
                    <a:pt x="114" y="41"/>
                  </a:cubicBezTo>
                  <a:cubicBezTo>
                    <a:pt x="114" y="43"/>
                    <a:pt x="114" y="44"/>
                    <a:pt x="114" y="45"/>
                  </a:cubicBezTo>
                  <a:cubicBezTo>
                    <a:pt x="115" y="46"/>
                    <a:pt x="115" y="47"/>
                    <a:pt x="115" y="48"/>
                  </a:cubicBezTo>
                  <a:cubicBezTo>
                    <a:pt x="115" y="49"/>
                    <a:pt x="116" y="50"/>
                    <a:pt x="116" y="51"/>
                  </a:cubicBezTo>
                  <a:cubicBezTo>
                    <a:pt x="117" y="51"/>
                    <a:pt x="117" y="52"/>
                    <a:pt x="118" y="53"/>
                  </a:cubicBezTo>
                  <a:cubicBezTo>
                    <a:pt x="118" y="53"/>
                    <a:pt x="119" y="54"/>
                    <a:pt x="120" y="54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8" y="55"/>
                  </a:cubicBezTo>
                  <a:cubicBezTo>
                    <a:pt x="128" y="55"/>
                    <a:pt x="129" y="54"/>
                    <a:pt x="130" y="54"/>
                  </a:cubicBezTo>
                  <a:cubicBezTo>
                    <a:pt x="131" y="54"/>
                    <a:pt x="131" y="53"/>
                    <a:pt x="132" y="53"/>
                  </a:cubicBezTo>
                  <a:cubicBezTo>
                    <a:pt x="133" y="52"/>
                    <a:pt x="134" y="51"/>
                    <a:pt x="134" y="49"/>
                  </a:cubicBezTo>
                  <a:cubicBezTo>
                    <a:pt x="134" y="49"/>
                    <a:pt x="135" y="49"/>
                    <a:pt x="135" y="48"/>
                  </a:cubicBezTo>
                  <a:cubicBezTo>
                    <a:pt x="135" y="47"/>
                    <a:pt x="135" y="47"/>
                    <a:pt x="136" y="46"/>
                  </a:cubicBezTo>
                  <a:cubicBezTo>
                    <a:pt x="136" y="45"/>
                    <a:pt x="136" y="44"/>
                    <a:pt x="136" y="42"/>
                  </a:cubicBezTo>
                  <a:cubicBezTo>
                    <a:pt x="136" y="41"/>
                    <a:pt x="136" y="40"/>
                    <a:pt x="137" y="39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9" y="36"/>
                    <a:pt x="142" y="36"/>
                    <a:pt x="145" y="35"/>
                  </a:cubicBezTo>
                  <a:cubicBezTo>
                    <a:pt x="147" y="35"/>
                    <a:pt x="148" y="34"/>
                    <a:pt x="150" y="34"/>
                  </a:cubicBezTo>
                  <a:cubicBezTo>
                    <a:pt x="151" y="33"/>
                    <a:pt x="152" y="33"/>
                    <a:pt x="153" y="33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3" y="34"/>
                    <a:pt x="154" y="35"/>
                    <a:pt x="154" y="36"/>
                  </a:cubicBezTo>
                  <a:cubicBezTo>
                    <a:pt x="155" y="37"/>
                    <a:pt x="155" y="38"/>
                    <a:pt x="156" y="39"/>
                  </a:cubicBezTo>
                  <a:cubicBezTo>
                    <a:pt x="157" y="41"/>
                    <a:pt x="158" y="42"/>
                    <a:pt x="159" y="42"/>
                  </a:cubicBezTo>
                  <a:cubicBezTo>
                    <a:pt x="160" y="43"/>
                    <a:pt x="161" y="43"/>
                    <a:pt x="161" y="43"/>
                  </a:cubicBezTo>
                  <a:cubicBezTo>
                    <a:pt x="161" y="43"/>
                    <a:pt x="162" y="43"/>
                    <a:pt x="162" y="43"/>
                  </a:cubicBezTo>
                  <a:cubicBezTo>
                    <a:pt x="162" y="44"/>
                    <a:pt x="163" y="44"/>
                    <a:pt x="164" y="44"/>
                  </a:cubicBezTo>
                  <a:cubicBezTo>
                    <a:pt x="165" y="44"/>
                    <a:pt x="167" y="43"/>
                    <a:pt x="169" y="42"/>
                  </a:cubicBezTo>
                  <a:cubicBezTo>
                    <a:pt x="169" y="41"/>
                    <a:pt x="170" y="41"/>
                    <a:pt x="170" y="40"/>
                  </a:cubicBezTo>
                  <a:cubicBezTo>
                    <a:pt x="171" y="40"/>
                    <a:pt x="171" y="39"/>
                    <a:pt x="172" y="39"/>
                  </a:cubicBezTo>
                  <a:cubicBezTo>
                    <a:pt x="172" y="38"/>
                    <a:pt x="173" y="37"/>
                    <a:pt x="174" y="36"/>
                  </a:cubicBezTo>
                  <a:cubicBezTo>
                    <a:pt x="174" y="34"/>
                    <a:pt x="175" y="33"/>
                    <a:pt x="175" y="31"/>
                  </a:cubicBezTo>
                  <a:cubicBezTo>
                    <a:pt x="175" y="30"/>
                    <a:pt x="175" y="29"/>
                    <a:pt x="176" y="28"/>
                  </a:cubicBezTo>
                  <a:cubicBezTo>
                    <a:pt x="179" y="28"/>
                    <a:pt x="183" y="27"/>
                    <a:pt x="186" y="26"/>
                  </a:cubicBezTo>
                  <a:cubicBezTo>
                    <a:pt x="188" y="25"/>
                    <a:pt x="190" y="25"/>
                    <a:pt x="191" y="25"/>
                  </a:cubicBezTo>
                  <a:cubicBezTo>
                    <a:pt x="192" y="24"/>
                    <a:pt x="193" y="24"/>
                    <a:pt x="194" y="24"/>
                  </a:cubicBezTo>
                  <a:cubicBezTo>
                    <a:pt x="194" y="25"/>
                    <a:pt x="195" y="26"/>
                    <a:pt x="196" y="26"/>
                  </a:cubicBezTo>
                  <a:cubicBezTo>
                    <a:pt x="196" y="26"/>
                    <a:pt x="196" y="26"/>
                    <a:pt x="196" y="27"/>
                  </a:cubicBezTo>
                  <a:cubicBezTo>
                    <a:pt x="197" y="31"/>
                    <a:pt x="198" y="35"/>
                    <a:pt x="199" y="39"/>
                  </a:cubicBezTo>
                  <a:cubicBezTo>
                    <a:pt x="200" y="42"/>
                    <a:pt x="201" y="46"/>
                    <a:pt x="201" y="49"/>
                  </a:cubicBezTo>
                  <a:cubicBezTo>
                    <a:pt x="201" y="49"/>
                    <a:pt x="200" y="49"/>
                    <a:pt x="199" y="49"/>
                  </a:cubicBezTo>
                  <a:cubicBezTo>
                    <a:pt x="190" y="51"/>
                    <a:pt x="182" y="53"/>
                    <a:pt x="173" y="55"/>
                  </a:cubicBezTo>
                  <a:cubicBezTo>
                    <a:pt x="163" y="57"/>
                    <a:pt x="154" y="59"/>
                    <a:pt x="145" y="61"/>
                  </a:cubicBezTo>
                  <a:cubicBezTo>
                    <a:pt x="135" y="63"/>
                    <a:pt x="126" y="65"/>
                    <a:pt x="117" y="67"/>
                  </a:cubicBezTo>
                  <a:cubicBezTo>
                    <a:pt x="112" y="68"/>
                    <a:pt x="107" y="69"/>
                    <a:pt x="102" y="70"/>
                  </a:cubicBezTo>
                  <a:cubicBezTo>
                    <a:pt x="97" y="71"/>
                    <a:pt x="92" y="72"/>
                    <a:pt x="87" y="73"/>
                  </a:cubicBezTo>
                  <a:cubicBezTo>
                    <a:pt x="86" y="73"/>
                    <a:pt x="84" y="73"/>
                    <a:pt x="82" y="74"/>
                  </a:cubicBezTo>
                  <a:cubicBezTo>
                    <a:pt x="79" y="74"/>
                    <a:pt x="76" y="75"/>
                    <a:pt x="74" y="76"/>
                  </a:cubicBezTo>
                  <a:cubicBezTo>
                    <a:pt x="69" y="77"/>
                    <a:pt x="64" y="78"/>
                    <a:pt x="60" y="79"/>
                  </a:cubicBezTo>
                  <a:cubicBezTo>
                    <a:pt x="50" y="81"/>
                    <a:pt x="41" y="84"/>
                    <a:pt x="32" y="86"/>
                  </a:cubicBezTo>
                  <a:cubicBezTo>
                    <a:pt x="30" y="86"/>
                    <a:pt x="28" y="87"/>
                    <a:pt x="27" y="87"/>
                  </a:cubicBezTo>
                  <a:cubicBezTo>
                    <a:pt x="26" y="84"/>
                    <a:pt x="25" y="80"/>
                    <a:pt x="25" y="77"/>
                  </a:cubicBezTo>
                  <a:cubicBezTo>
                    <a:pt x="24" y="75"/>
                    <a:pt x="24" y="74"/>
                    <a:pt x="24" y="72"/>
                  </a:cubicBezTo>
                  <a:cubicBezTo>
                    <a:pt x="23" y="70"/>
                    <a:pt x="23" y="67"/>
                    <a:pt x="22" y="64"/>
                  </a:cubicBezTo>
                  <a:cubicBezTo>
                    <a:pt x="25" y="63"/>
                    <a:pt x="27" y="63"/>
                    <a:pt x="29" y="62"/>
                  </a:cubicBezTo>
                  <a:close/>
                  <a:moveTo>
                    <a:pt x="212" y="178"/>
                  </a:moveTo>
                  <a:cubicBezTo>
                    <a:pt x="210" y="179"/>
                    <a:pt x="208" y="179"/>
                    <a:pt x="206" y="180"/>
                  </a:cubicBezTo>
                  <a:cubicBezTo>
                    <a:pt x="204" y="180"/>
                    <a:pt x="202" y="181"/>
                    <a:pt x="200" y="181"/>
                  </a:cubicBezTo>
                  <a:cubicBezTo>
                    <a:pt x="195" y="182"/>
                    <a:pt x="190" y="183"/>
                    <a:pt x="186" y="184"/>
                  </a:cubicBezTo>
                  <a:cubicBezTo>
                    <a:pt x="184" y="184"/>
                    <a:pt x="182" y="185"/>
                    <a:pt x="180" y="185"/>
                  </a:cubicBezTo>
                  <a:cubicBezTo>
                    <a:pt x="180" y="185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8" y="185"/>
                    <a:pt x="178" y="185"/>
                  </a:cubicBezTo>
                  <a:cubicBezTo>
                    <a:pt x="178" y="185"/>
                    <a:pt x="179" y="185"/>
                    <a:pt x="179" y="185"/>
                  </a:cubicBezTo>
                  <a:cubicBezTo>
                    <a:pt x="174" y="186"/>
                    <a:pt x="170" y="187"/>
                    <a:pt x="165" y="187"/>
                  </a:cubicBezTo>
                  <a:cubicBezTo>
                    <a:pt x="163" y="187"/>
                    <a:pt x="160" y="188"/>
                    <a:pt x="158" y="188"/>
                  </a:cubicBezTo>
                  <a:cubicBezTo>
                    <a:pt x="155" y="188"/>
                    <a:pt x="153" y="189"/>
                    <a:pt x="150" y="189"/>
                  </a:cubicBezTo>
                  <a:cubicBezTo>
                    <a:pt x="148" y="189"/>
                    <a:pt x="146" y="190"/>
                    <a:pt x="144" y="190"/>
                  </a:cubicBezTo>
                  <a:cubicBezTo>
                    <a:pt x="141" y="191"/>
                    <a:pt x="139" y="191"/>
                    <a:pt x="136" y="192"/>
                  </a:cubicBezTo>
                  <a:cubicBezTo>
                    <a:pt x="134" y="192"/>
                    <a:pt x="131" y="192"/>
                    <a:pt x="129" y="193"/>
                  </a:cubicBezTo>
                  <a:cubicBezTo>
                    <a:pt x="127" y="194"/>
                    <a:pt x="125" y="194"/>
                    <a:pt x="122" y="195"/>
                  </a:cubicBezTo>
                  <a:cubicBezTo>
                    <a:pt x="113" y="197"/>
                    <a:pt x="104" y="199"/>
                    <a:pt x="94" y="201"/>
                  </a:cubicBezTo>
                  <a:cubicBezTo>
                    <a:pt x="91" y="202"/>
                    <a:pt x="87" y="203"/>
                    <a:pt x="83" y="203"/>
                  </a:cubicBezTo>
                  <a:cubicBezTo>
                    <a:pt x="80" y="204"/>
                    <a:pt x="76" y="205"/>
                    <a:pt x="72" y="206"/>
                  </a:cubicBezTo>
                  <a:cubicBezTo>
                    <a:pt x="69" y="206"/>
                    <a:pt x="66" y="207"/>
                    <a:pt x="63" y="207"/>
                  </a:cubicBezTo>
                  <a:cubicBezTo>
                    <a:pt x="60" y="207"/>
                    <a:pt x="57" y="208"/>
                    <a:pt x="54" y="208"/>
                  </a:cubicBezTo>
                  <a:cubicBezTo>
                    <a:pt x="50" y="208"/>
                    <a:pt x="47" y="209"/>
                    <a:pt x="44" y="209"/>
                  </a:cubicBezTo>
                  <a:cubicBezTo>
                    <a:pt x="41" y="210"/>
                    <a:pt x="38" y="210"/>
                    <a:pt x="35" y="210"/>
                  </a:cubicBezTo>
                  <a:cubicBezTo>
                    <a:pt x="35" y="209"/>
                    <a:pt x="34" y="209"/>
                    <a:pt x="33" y="209"/>
                  </a:cubicBezTo>
                  <a:cubicBezTo>
                    <a:pt x="33" y="208"/>
                    <a:pt x="33" y="207"/>
                    <a:pt x="32" y="205"/>
                  </a:cubicBezTo>
                  <a:cubicBezTo>
                    <a:pt x="32" y="203"/>
                    <a:pt x="31" y="201"/>
                    <a:pt x="31" y="199"/>
                  </a:cubicBezTo>
                  <a:cubicBezTo>
                    <a:pt x="30" y="195"/>
                    <a:pt x="29" y="191"/>
                    <a:pt x="29" y="187"/>
                  </a:cubicBezTo>
                  <a:cubicBezTo>
                    <a:pt x="27" y="178"/>
                    <a:pt x="26" y="168"/>
                    <a:pt x="24" y="159"/>
                  </a:cubicBezTo>
                  <a:cubicBezTo>
                    <a:pt x="23" y="154"/>
                    <a:pt x="22" y="150"/>
                    <a:pt x="21" y="145"/>
                  </a:cubicBezTo>
                  <a:cubicBezTo>
                    <a:pt x="20" y="141"/>
                    <a:pt x="19" y="136"/>
                    <a:pt x="18" y="132"/>
                  </a:cubicBezTo>
                  <a:cubicBezTo>
                    <a:pt x="17" y="127"/>
                    <a:pt x="16" y="122"/>
                    <a:pt x="15" y="117"/>
                  </a:cubicBezTo>
                  <a:cubicBezTo>
                    <a:pt x="14" y="115"/>
                    <a:pt x="14" y="112"/>
                    <a:pt x="14" y="110"/>
                  </a:cubicBezTo>
                  <a:cubicBezTo>
                    <a:pt x="13" y="107"/>
                    <a:pt x="13" y="104"/>
                    <a:pt x="12" y="101"/>
                  </a:cubicBezTo>
                  <a:cubicBezTo>
                    <a:pt x="12" y="98"/>
                    <a:pt x="11" y="95"/>
                    <a:pt x="11" y="92"/>
                  </a:cubicBezTo>
                  <a:cubicBezTo>
                    <a:pt x="10" y="91"/>
                    <a:pt x="10" y="89"/>
                    <a:pt x="10" y="87"/>
                  </a:cubicBezTo>
                  <a:cubicBezTo>
                    <a:pt x="9" y="86"/>
                    <a:pt x="9" y="84"/>
                    <a:pt x="9" y="83"/>
                  </a:cubicBezTo>
                  <a:cubicBezTo>
                    <a:pt x="9" y="83"/>
                    <a:pt x="10" y="82"/>
                    <a:pt x="10" y="82"/>
                  </a:cubicBezTo>
                  <a:cubicBezTo>
                    <a:pt x="10" y="82"/>
                    <a:pt x="10" y="82"/>
                    <a:pt x="11" y="81"/>
                  </a:cubicBezTo>
                  <a:cubicBezTo>
                    <a:pt x="12" y="81"/>
                    <a:pt x="14" y="80"/>
                    <a:pt x="15" y="80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6" y="84"/>
                    <a:pt x="17" y="88"/>
                    <a:pt x="18" y="92"/>
                  </a:cubicBezTo>
                  <a:cubicBezTo>
                    <a:pt x="19" y="97"/>
                    <a:pt x="20" y="102"/>
                    <a:pt x="21" y="106"/>
                  </a:cubicBezTo>
                  <a:cubicBezTo>
                    <a:pt x="22" y="111"/>
                    <a:pt x="23" y="115"/>
                    <a:pt x="24" y="120"/>
                  </a:cubicBezTo>
                  <a:cubicBezTo>
                    <a:pt x="27" y="139"/>
                    <a:pt x="32" y="158"/>
                    <a:pt x="36" y="177"/>
                  </a:cubicBezTo>
                  <a:cubicBezTo>
                    <a:pt x="36" y="181"/>
                    <a:pt x="37" y="185"/>
                    <a:pt x="39" y="189"/>
                  </a:cubicBezTo>
                  <a:cubicBezTo>
                    <a:pt x="40" y="192"/>
                    <a:pt x="42" y="195"/>
                    <a:pt x="45" y="196"/>
                  </a:cubicBezTo>
                  <a:cubicBezTo>
                    <a:pt x="48" y="197"/>
                    <a:pt x="52" y="196"/>
                    <a:pt x="55" y="196"/>
                  </a:cubicBezTo>
                  <a:cubicBezTo>
                    <a:pt x="60" y="195"/>
                    <a:pt x="65" y="194"/>
                    <a:pt x="70" y="193"/>
                  </a:cubicBezTo>
                  <a:cubicBezTo>
                    <a:pt x="74" y="192"/>
                    <a:pt x="79" y="191"/>
                    <a:pt x="84" y="190"/>
                  </a:cubicBezTo>
                  <a:cubicBezTo>
                    <a:pt x="85" y="190"/>
                    <a:pt x="87" y="190"/>
                    <a:pt x="88" y="190"/>
                  </a:cubicBezTo>
                  <a:cubicBezTo>
                    <a:pt x="93" y="189"/>
                    <a:pt x="98" y="188"/>
                    <a:pt x="103" y="187"/>
                  </a:cubicBezTo>
                  <a:cubicBezTo>
                    <a:pt x="108" y="186"/>
                    <a:pt x="113" y="185"/>
                    <a:pt x="117" y="184"/>
                  </a:cubicBezTo>
                  <a:cubicBezTo>
                    <a:pt x="121" y="184"/>
                    <a:pt x="124" y="183"/>
                    <a:pt x="127" y="182"/>
                  </a:cubicBezTo>
                  <a:cubicBezTo>
                    <a:pt x="131" y="182"/>
                    <a:pt x="134" y="181"/>
                    <a:pt x="137" y="181"/>
                  </a:cubicBezTo>
                  <a:cubicBezTo>
                    <a:pt x="143" y="179"/>
                    <a:pt x="150" y="178"/>
                    <a:pt x="156" y="177"/>
                  </a:cubicBezTo>
                  <a:cubicBezTo>
                    <a:pt x="158" y="177"/>
                    <a:pt x="159" y="177"/>
                    <a:pt x="161" y="177"/>
                  </a:cubicBezTo>
                  <a:cubicBezTo>
                    <a:pt x="163" y="176"/>
                    <a:pt x="165" y="176"/>
                    <a:pt x="167" y="176"/>
                  </a:cubicBezTo>
                  <a:cubicBezTo>
                    <a:pt x="169" y="175"/>
                    <a:pt x="171" y="175"/>
                    <a:pt x="173" y="175"/>
                  </a:cubicBezTo>
                  <a:cubicBezTo>
                    <a:pt x="174" y="174"/>
                    <a:pt x="175" y="174"/>
                    <a:pt x="177" y="174"/>
                  </a:cubicBezTo>
                  <a:cubicBezTo>
                    <a:pt x="177" y="174"/>
                    <a:pt x="178" y="174"/>
                    <a:pt x="179" y="173"/>
                  </a:cubicBezTo>
                  <a:cubicBezTo>
                    <a:pt x="181" y="173"/>
                    <a:pt x="183" y="173"/>
                    <a:pt x="184" y="173"/>
                  </a:cubicBezTo>
                  <a:cubicBezTo>
                    <a:pt x="186" y="172"/>
                    <a:pt x="187" y="172"/>
                    <a:pt x="188" y="172"/>
                  </a:cubicBezTo>
                  <a:cubicBezTo>
                    <a:pt x="189" y="172"/>
                    <a:pt x="190" y="171"/>
                    <a:pt x="191" y="171"/>
                  </a:cubicBezTo>
                  <a:cubicBezTo>
                    <a:pt x="193" y="171"/>
                    <a:pt x="195" y="171"/>
                    <a:pt x="197" y="170"/>
                  </a:cubicBezTo>
                  <a:cubicBezTo>
                    <a:pt x="199" y="170"/>
                    <a:pt x="202" y="169"/>
                    <a:pt x="204" y="169"/>
                  </a:cubicBezTo>
                  <a:cubicBezTo>
                    <a:pt x="206" y="169"/>
                    <a:pt x="208" y="168"/>
                    <a:pt x="209" y="168"/>
                  </a:cubicBezTo>
                  <a:cubicBezTo>
                    <a:pt x="210" y="171"/>
                    <a:pt x="211" y="174"/>
                    <a:pt x="212" y="178"/>
                  </a:cubicBezTo>
                  <a:cubicBezTo>
                    <a:pt x="212" y="178"/>
                    <a:pt x="212" y="178"/>
                    <a:pt x="212" y="178"/>
                  </a:cubicBezTo>
                  <a:close/>
                  <a:moveTo>
                    <a:pt x="212" y="179"/>
                  </a:moveTo>
                  <a:cubicBezTo>
                    <a:pt x="212" y="179"/>
                    <a:pt x="212" y="179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lose/>
                  <a:moveTo>
                    <a:pt x="216" y="157"/>
                  </a:moveTo>
                  <a:cubicBezTo>
                    <a:pt x="213" y="158"/>
                    <a:pt x="210" y="159"/>
                    <a:pt x="207" y="159"/>
                  </a:cubicBezTo>
                  <a:cubicBezTo>
                    <a:pt x="205" y="159"/>
                    <a:pt x="204" y="160"/>
                    <a:pt x="202" y="160"/>
                  </a:cubicBezTo>
                  <a:cubicBezTo>
                    <a:pt x="200" y="160"/>
                    <a:pt x="199" y="161"/>
                    <a:pt x="197" y="161"/>
                  </a:cubicBezTo>
                  <a:cubicBezTo>
                    <a:pt x="195" y="161"/>
                    <a:pt x="193" y="161"/>
                    <a:pt x="191" y="162"/>
                  </a:cubicBezTo>
                  <a:cubicBezTo>
                    <a:pt x="190" y="162"/>
                    <a:pt x="189" y="162"/>
                    <a:pt x="187" y="162"/>
                  </a:cubicBezTo>
                  <a:cubicBezTo>
                    <a:pt x="186" y="163"/>
                    <a:pt x="185" y="163"/>
                    <a:pt x="184" y="163"/>
                  </a:cubicBezTo>
                  <a:cubicBezTo>
                    <a:pt x="182" y="164"/>
                    <a:pt x="180" y="164"/>
                    <a:pt x="178" y="164"/>
                  </a:cubicBezTo>
                  <a:cubicBezTo>
                    <a:pt x="176" y="164"/>
                    <a:pt x="174" y="165"/>
                    <a:pt x="173" y="165"/>
                  </a:cubicBezTo>
                  <a:cubicBezTo>
                    <a:pt x="172" y="165"/>
                    <a:pt x="171" y="166"/>
                    <a:pt x="169" y="166"/>
                  </a:cubicBezTo>
                  <a:cubicBezTo>
                    <a:pt x="167" y="166"/>
                    <a:pt x="165" y="167"/>
                    <a:pt x="163" y="167"/>
                  </a:cubicBezTo>
                  <a:cubicBezTo>
                    <a:pt x="162" y="167"/>
                    <a:pt x="160" y="167"/>
                    <a:pt x="159" y="167"/>
                  </a:cubicBezTo>
                  <a:cubicBezTo>
                    <a:pt x="157" y="168"/>
                    <a:pt x="155" y="168"/>
                    <a:pt x="153" y="168"/>
                  </a:cubicBezTo>
                  <a:cubicBezTo>
                    <a:pt x="150" y="169"/>
                    <a:pt x="146" y="169"/>
                    <a:pt x="143" y="170"/>
                  </a:cubicBezTo>
                  <a:cubicBezTo>
                    <a:pt x="137" y="171"/>
                    <a:pt x="131" y="172"/>
                    <a:pt x="124" y="174"/>
                  </a:cubicBezTo>
                  <a:cubicBezTo>
                    <a:pt x="119" y="174"/>
                    <a:pt x="114" y="175"/>
                    <a:pt x="108" y="176"/>
                  </a:cubicBezTo>
                  <a:cubicBezTo>
                    <a:pt x="103" y="177"/>
                    <a:pt x="98" y="178"/>
                    <a:pt x="93" y="179"/>
                  </a:cubicBezTo>
                  <a:cubicBezTo>
                    <a:pt x="90" y="180"/>
                    <a:pt x="87" y="180"/>
                    <a:pt x="83" y="181"/>
                  </a:cubicBezTo>
                  <a:cubicBezTo>
                    <a:pt x="80" y="182"/>
                    <a:pt x="77" y="182"/>
                    <a:pt x="73" y="183"/>
                  </a:cubicBezTo>
                  <a:cubicBezTo>
                    <a:pt x="67" y="184"/>
                    <a:pt x="61" y="185"/>
                    <a:pt x="54" y="187"/>
                  </a:cubicBezTo>
                  <a:cubicBezTo>
                    <a:pt x="52" y="187"/>
                    <a:pt x="50" y="187"/>
                    <a:pt x="48" y="187"/>
                  </a:cubicBezTo>
                  <a:cubicBezTo>
                    <a:pt x="48" y="187"/>
                    <a:pt x="48" y="186"/>
                    <a:pt x="48" y="186"/>
                  </a:cubicBezTo>
                  <a:cubicBezTo>
                    <a:pt x="46" y="183"/>
                    <a:pt x="46" y="179"/>
                    <a:pt x="45" y="175"/>
                  </a:cubicBezTo>
                  <a:cubicBezTo>
                    <a:pt x="44" y="171"/>
                    <a:pt x="43" y="166"/>
                    <a:pt x="42" y="162"/>
                  </a:cubicBezTo>
                  <a:cubicBezTo>
                    <a:pt x="40" y="152"/>
                    <a:pt x="38" y="143"/>
                    <a:pt x="36" y="133"/>
                  </a:cubicBezTo>
                  <a:cubicBezTo>
                    <a:pt x="35" y="128"/>
                    <a:pt x="34" y="124"/>
                    <a:pt x="33" y="119"/>
                  </a:cubicBezTo>
                  <a:cubicBezTo>
                    <a:pt x="32" y="114"/>
                    <a:pt x="31" y="110"/>
                    <a:pt x="30" y="105"/>
                  </a:cubicBezTo>
                  <a:cubicBezTo>
                    <a:pt x="29" y="102"/>
                    <a:pt x="29" y="99"/>
                    <a:pt x="28" y="96"/>
                  </a:cubicBezTo>
                  <a:cubicBezTo>
                    <a:pt x="33" y="95"/>
                    <a:pt x="37" y="94"/>
                    <a:pt x="41" y="93"/>
                  </a:cubicBezTo>
                  <a:cubicBezTo>
                    <a:pt x="46" y="92"/>
                    <a:pt x="50" y="91"/>
                    <a:pt x="55" y="89"/>
                  </a:cubicBezTo>
                  <a:cubicBezTo>
                    <a:pt x="63" y="87"/>
                    <a:pt x="71" y="86"/>
                    <a:pt x="78" y="84"/>
                  </a:cubicBezTo>
                  <a:cubicBezTo>
                    <a:pt x="80" y="84"/>
                    <a:pt x="81" y="83"/>
                    <a:pt x="83" y="83"/>
                  </a:cubicBezTo>
                  <a:cubicBezTo>
                    <a:pt x="92" y="81"/>
                    <a:pt x="102" y="79"/>
                    <a:pt x="112" y="77"/>
                  </a:cubicBezTo>
                  <a:cubicBezTo>
                    <a:pt x="121" y="75"/>
                    <a:pt x="131" y="73"/>
                    <a:pt x="140" y="71"/>
                  </a:cubicBezTo>
                  <a:cubicBezTo>
                    <a:pt x="149" y="69"/>
                    <a:pt x="158" y="67"/>
                    <a:pt x="168" y="65"/>
                  </a:cubicBezTo>
                  <a:cubicBezTo>
                    <a:pt x="172" y="64"/>
                    <a:pt x="177" y="63"/>
                    <a:pt x="182" y="62"/>
                  </a:cubicBezTo>
                  <a:cubicBezTo>
                    <a:pt x="186" y="61"/>
                    <a:pt x="191" y="60"/>
                    <a:pt x="195" y="59"/>
                  </a:cubicBezTo>
                  <a:cubicBezTo>
                    <a:pt x="198" y="59"/>
                    <a:pt x="200" y="58"/>
                    <a:pt x="202" y="58"/>
                  </a:cubicBezTo>
                  <a:cubicBezTo>
                    <a:pt x="203" y="58"/>
                    <a:pt x="203" y="58"/>
                    <a:pt x="203" y="57"/>
                  </a:cubicBezTo>
                  <a:cubicBezTo>
                    <a:pt x="205" y="65"/>
                    <a:pt x="207" y="73"/>
                    <a:pt x="209" y="81"/>
                  </a:cubicBezTo>
                  <a:cubicBezTo>
                    <a:pt x="211" y="90"/>
                    <a:pt x="214" y="99"/>
                    <a:pt x="216" y="109"/>
                  </a:cubicBezTo>
                  <a:cubicBezTo>
                    <a:pt x="217" y="117"/>
                    <a:pt x="219" y="126"/>
                    <a:pt x="221" y="134"/>
                  </a:cubicBezTo>
                  <a:cubicBezTo>
                    <a:pt x="222" y="138"/>
                    <a:pt x="222" y="141"/>
                    <a:pt x="223" y="145"/>
                  </a:cubicBezTo>
                  <a:cubicBezTo>
                    <a:pt x="223" y="148"/>
                    <a:pt x="224" y="151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5"/>
                    <a:pt x="221" y="156"/>
                    <a:pt x="220" y="156"/>
                  </a:cubicBezTo>
                  <a:cubicBezTo>
                    <a:pt x="218" y="156"/>
                    <a:pt x="217" y="157"/>
                    <a:pt x="21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8" name="Freeform 56">
              <a:extLst>
                <a:ext uri="{FF2B5EF4-FFF2-40B4-BE49-F238E27FC236}">
                  <a16:creationId xmlns:a16="http://schemas.microsoft.com/office/drawing/2014/main" id="{85AC48A5-18D9-427A-BAF9-078DBD851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5" y="2138363"/>
              <a:ext cx="28575" cy="22225"/>
            </a:xfrm>
            <a:custGeom>
              <a:avLst/>
              <a:gdLst>
                <a:gd name="T0" fmla="*/ 7 w 17"/>
                <a:gd name="T1" fmla="*/ 12 h 13"/>
                <a:gd name="T2" fmla="*/ 13 w 17"/>
                <a:gd name="T3" fmla="*/ 10 h 13"/>
                <a:gd name="T4" fmla="*/ 16 w 17"/>
                <a:gd name="T5" fmla="*/ 4 h 13"/>
                <a:gd name="T6" fmla="*/ 11 w 17"/>
                <a:gd name="T7" fmla="*/ 1 h 13"/>
                <a:gd name="T8" fmla="*/ 11 w 17"/>
                <a:gd name="T9" fmla="*/ 1 h 13"/>
                <a:gd name="T10" fmla="*/ 4 w 17"/>
                <a:gd name="T11" fmla="*/ 3 h 13"/>
                <a:gd name="T12" fmla="*/ 1 w 17"/>
                <a:gd name="T13" fmla="*/ 9 h 13"/>
                <a:gd name="T14" fmla="*/ 7 w 1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7" y="12"/>
                  </a:moveTo>
                  <a:cubicBezTo>
                    <a:pt x="9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2"/>
                    <a:pt x="4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2" y="11"/>
                    <a:pt x="4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9" name="Freeform 57">
              <a:extLst>
                <a:ext uri="{FF2B5EF4-FFF2-40B4-BE49-F238E27FC236}">
                  <a16:creationId xmlns:a16="http://schemas.microsoft.com/office/drawing/2014/main" id="{283917D0-64D3-4991-B652-7982B293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5" y="2127251"/>
              <a:ext cx="28575" cy="20638"/>
            </a:xfrm>
            <a:custGeom>
              <a:avLst/>
              <a:gdLst>
                <a:gd name="T0" fmla="*/ 6 w 17"/>
                <a:gd name="T1" fmla="*/ 12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9 h 12"/>
                <a:gd name="T16" fmla="*/ 2 w 17"/>
                <a:gd name="T17" fmla="*/ 11 h 12"/>
                <a:gd name="T18" fmla="*/ 6 w 1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2"/>
                  </a:moveTo>
                  <a:cubicBezTo>
                    <a:pt x="8" y="11"/>
                    <a:pt x="11" y="11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2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0" name="Freeform 58">
              <a:extLst>
                <a:ext uri="{FF2B5EF4-FFF2-40B4-BE49-F238E27FC236}">
                  <a16:creationId xmlns:a16="http://schemas.microsoft.com/office/drawing/2014/main" id="{176F5359-8038-4189-89FE-5C1B778B0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16138"/>
              <a:ext cx="28575" cy="22225"/>
            </a:xfrm>
            <a:custGeom>
              <a:avLst/>
              <a:gdLst>
                <a:gd name="T0" fmla="*/ 17 w 17"/>
                <a:gd name="T1" fmla="*/ 4 h 13"/>
                <a:gd name="T2" fmla="*/ 11 w 17"/>
                <a:gd name="T3" fmla="*/ 1 h 13"/>
                <a:gd name="T4" fmla="*/ 11 w 17"/>
                <a:gd name="T5" fmla="*/ 1 h 13"/>
                <a:gd name="T6" fmla="*/ 4 w 17"/>
                <a:gd name="T7" fmla="*/ 4 h 13"/>
                <a:gd name="T8" fmla="*/ 3 w 17"/>
                <a:gd name="T9" fmla="*/ 4 h 13"/>
                <a:gd name="T10" fmla="*/ 1 w 17"/>
                <a:gd name="T11" fmla="*/ 6 h 13"/>
                <a:gd name="T12" fmla="*/ 1 w 17"/>
                <a:gd name="T13" fmla="*/ 9 h 13"/>
                <a:gd name="T14" fmla="*/ 3 w 17"/>
                <a:gd name="T15" fmla="*/ 12 h 13"/>
                <a:gd name="T16" fmla="*/ 7 w 17"/>
                <a:gd name="T17" fmla="*/ 12 h 13"/>
                <a:gd name="T18" fmla="*/ 14 w 17"/>
                <a:gd name="T19" fmla="*/ 10 h 13"/>
                <a:gd name="T20" fmla="*/ 17 w 17"/>
                <a:gd name="T2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7" y="4"/>
                  </a:move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4" y="13"/>
                    <a:pt x="6" y="13"/>
                    <a:pt x="7" y="12"/>
                  </a:cubicBez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7" y="6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1" name="Freeform 59">
              <a:extLst>
                <a:ext uri="{FF2B5EF4-FFF2-40B4-BE49-F238E27FC236}">
                  <a16:creationId xmlns:a16="http://schemas.microsoft.com/office/drawing/2014/main" id="{7E2BD3A4-7833-4524-9E85-EE2C1F26B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2106613"/>
              <a:ext cx="23812" cy="19050"/>
            </a:xfrm>
            <a:custGeom>
              <a:avLst/>
              <a:gdLst>
                <a:gd name="T0" fmla="*/ 11 w 14"/>
                <a:gd name="T1" fmla="*/ 9 h 11"/>
                <a:gd name="T2" fmla="*/ 12 w 14"/>
                <a:gd name="T3" fmla="*/ 8 h 11"/>
                <a:gd name="T4" fmla="*/ 13 w 14"/>
                <a:gd name="T5" fmla="*/ 7 h 11"/>
                <a:gd name="T6" fmla="*/ 14 w 14"/>
                <a:gd name="T7" fmla="*/ 3 h 11"/>
                <a:gd name="T8" fmla="*/ 11 w 14"/>
                <a:gd name="T9" fmla="*/ 0 h 11"/>
                <a:gd name="T10" fmla="*/ 8 w 14"/>
                <a:gd name="T11" fmla="*/ 0 h 11"/>
                <a:gd name="T12" fmla="*/ 8 w 14"/>
                <a:gd name="T13" fmla="*/ 0 h 11"/>
                <a:gd name="T14" fmla="*/ 4 w 14"/>
                <a:gd name="T15" fmla="*/ 2 h 11"/>
                <a:gd name="T16" fmla="*/ 3 w 14"/>
                <a:gd name="T17" fmla="*/ 2 h 11"/>
                <a:gd name="T18" fmla="*/ 1 w 14"/>
                <a:gd name="T19" fmla="*/ 4 h 11"/>
                <a:gd name="T20" fmla="*/ 1 w 14"/>
                <a:gd name="T21" fmla="*/ 8 h 11"/>
                <a:gd name="T22" fmla="*/ 3 w 14"/>
                <a:gd name="T23" fmla="*/ 10 h 11"/>
                <a:gd name="T24" fmla="*/ 7 w 14"/>
                <a:gd name="T25" fmla="*/ 11 h 11"/>
                <a:gd name="T26" fmla="*/ 11 w 14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3" y="7"/>
                    <a:pt x="13" y="7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3" y="2"/>
                    <a:pt x="12" y="1"/>
                    <a:pt x="11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0"/>
                    <a:pt x="9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2" name="Freeform 60">
              <a:extLst>
                <a:ext uri="{FF2B5EF4-FFF2-40B4-BE49-F238E27FC236}">
                  <a16:creationId xmlns:a16="http://schemas.microsoft.com/office/drawing/2014/main" id="{1D30DFF5-8B7F-41A2-9A38-7F7CBF5B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925" y="2095501"/>
              <a:ext cx="23812" cy="20638"/>
            </a:xfrm>
            <a:custGeom>
              <a:avLst/>
              <a:gdLst>
                <a:gd name="T0" fmla="*/ 10 w 14"/>
                <a:gd name="T1" fmla="*/ 10 h 12"/>
                <a:gd name="T2" fmla="*/ 13 w 14"/>
                <a:gd name="T3" fmla="*/ 7 h 12"/>
                <a:gd name="T4" fmla="*/ 13 w 14"/>
                <a:gd name="T5" fmla="*/ 4 h 12"/>
                <a:gd name="T6" fmla="*/ 8 w 14"/>
                <a:gd name="T7" fmla="*/ 1 h 12"/>
                <a:gd name="T8" fmla="*/ 7 w 14"/>
                <a:gd name="T9" fmla="*/ 1 h 12"/>
                <a:gd name="T10" fmla="*/ 3 w 14"/>
                <a:gd name="T11" fmla="*/ 2 h 12"/>
                <a:gd name="T12" fmla="*/ 0 w 14"/>
                <a:gd name="T13" fmla="*/ 5 h 12"/>
                <a:gd name="T14" fmla="*/ 0 w 14"/>
                <a:gd name="T15" fmla="*/ 8 h 12"/>
                <a:gd name="T16" fmla="*/ 6 w 14"/>
                <a:gd name="T17" fmla="*/ 11 h 12"/>
                <a:gd name="T18" fmla="*/ 10 w 14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5"/>
                    <a:pt x="13" y="4"/>
                  </a:cubicBezTo>
                  <a:cubicBezTo>
                    <a:pt x="13" y="2"/>
                    <a:pt x="10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11"/>
                    <a:pt x="3" y="12"/>
                    <a:pt x="6" y="11"/>
                  </a:cubicBezTo>
                  <a:cubicBezTo>
                    <a:pt x="7" y="11"/>
                    <a:pt x="9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3" name="Freeform 61">
              <a:extLst>
                <a:ext uri="{FF2B5EF4-FFF2-40B4-BE49-F238E27FC236}">
                  <a16:creationId xmlns:a16="http://schemas.microsoft.com/office/drawing/2014/main" id="{9A79EED9-A1A9-40D5-A3B8-E09A53795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438" y="2184401"/>
              <a:ext cx="26987" cy="17463"/>
            </a:xfrm>
            <a:custGeom>
              <a:avLst/>
              <a:gdLst>
                <a:gd name="T0" fmla="*/ 11 w 16"/>
                <a:gd name="T1" fmla="*/ 9 h 10"/>
                <a:gd name="T2" fmla="*/ 14 w 16"/>
                <a:gd name="T3" fmla="*/ 8 h 10"/>
                <a:gd name="T4" fmla="*/ 16 w 16"/>
                <a:gd name="T5" fmla="*/ 4 h 10"/>
                <a:gd name="T6" fmla="*/ 14 w 16"/>
                <a:gd name="T7" fmla="*/ 1 h 10"/>
                <a:gd name="T8" fmla="*/ 11 w 16"/>
                <a:gd name="T9" fmla="*/ 0 h 10"/>
                <a:gd name="T10" fmla="*/ 4 w 16"/>
                <a:gd name="T11" fmla="*/ 1 h 10"/>
                <a:gd name="T12" fmla="*/ 4 w 16"/>
                <a:gd name="T13" fmla="*/ 1 h 10"/>
                <a:gd name="T14" fmla="*/ 1 w 16"/>
                <a:gd name="T15" fmla="*/ 3 h 10"/>
                <a:gd name="T16" fmla="*/ 1 w 16"/>
                <a:gd name="T17" fmla="*/ 7 h 10"/>
                <a:gd name="T18" fmla="*/ 3 w 16"/>
                <a:gd name="T19" fmla="*/ 10 h 10"/>
                <a:gd name="T20" fmla="*/ 4 w 16"/>
                <a:gd name="T21" fmla="*/ 10 h 10"/>
                <a:gd name="T22" fmla="*/ 6 w 16"/>
                <a:gd name="T23" fmla="*/ 10 h 10"/>
                <a:gd name="T24" fmla="*/ 11 w 16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9"/>
                  </a:moveTo>
                  <a:cubicBezTo>
                    <a:pt x="12" y="9"/>
                    <a:pt x="14" y="9"/>
                    <a:pt x="14" y="8"/>
                  </a:cubicBezTo>
                  <a:cubicBezTo>
                    <a:pt x="15" y="7"/>
                    <a:pt x="16" y="6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10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4" name="Freeform 62">
              <a:extLst>
                <a:ext uri="{FF2B5EF4-FFF2-40B4-BE49-F238E27FC236}">
                  <a16:creationId xmlns:a16="http://schemas.microsoft.com/office/drawing/2014/main" id="{8B3917FC-C35D-4370-8367-59B9D98E9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2176463"/>
              <a:ext cx="30162" cy="20638"/>
            </a:xfrm>
            <a:custGeom>
              <a:avLst/>
              <a:gdLst>
                <a:gd name="T0" fmla="*/ 14 w 18"/>
                <a:gd name="T1" fmla="*/ 9 h 12"/>
                <a:gd name="T2" fmla="*/ 18 w 18"/>
                <a:gd name="T3" fmla="*/ 3 h 12"/>
                <a:gd name="T4" fmla="*/ 15 w 18"/>
                <a:gd name="T5" fmla="*/ 1 h 12"/>
                <a:gd name="T6" fmla="*/ 12 w 18"/>
                <a:gd name="T7" fmla="*/ 0 h 12"/>
                <a:gd name="T8" fmla="*/ 12 w 18"/>
                <a:gd name="T9" fmla="*/ 0 h 12"/>
                <a:gd name="T10" fmla="*/ 4 w 18"/>
                <a:gd name="T11" fmla="*/ 2 h 12"/>
                <a:gd name="T12" fmla="*/ 1 w 18"/>
                <a:gd name="T13" fmla="*/ 8 h 12"/>
                <a:gd name="T14" fmla="*/ 3 w 18"/>
                <a:gd name="T15" fmla="*/ 11 h 12"/>
                <a:gd name="T16" fmla="*/ 7 w 18"/>
                <a:gd name="T17" fmla="*/ 11 h 12"/>
                <a:gd name="T18" fmla="*/ 14 w 18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4" y="9"/>
                  </a:moveTo>
                  <a:cubicBezTo>
                    <a:pt x="17" y="9"/>
                    <a:pt x="18" y="6"/>
                    <a:pt x="18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7" y="2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4" y="12"/>
                    <a:pt x="6" y="12"/>
                    <a:pt x="7" y="11"/>
                  </a:cubicBezTo>
                  <a:cubicBezTo>
                    <a:pt x="9" y="11"/>
                    <a:pt x="12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5" name="Freeform 63">
              <a:extLst>
                <a:ext uri="{FF2B5EF4-FFF2-40B4-BE49-F238E27FC236}">
                  <a16:creationId xmlns:a16="http://schemas.microsoft.com/office/drawing/2014/main" id="{CC0FFC07-9CD2-4B9D-9DED-0E5ED40D6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2163763"/>
              <a:ext cx="25400" cy="20638"/>
            </a:xfrm>
            <a:custGeom>
              <a:avLst/>
              <a:gdLst>
                <a:gd name="T0" fmla="*/ 11 w 15"/>
                <a:gd name="T1" fmla="*/ 9 h 12"/>
                <a:gd name="T2" fmla="*/ 14 w 15"/>
                <a:gd name="T3" fmla="*/ 7 h 12"/>
                <a:gd name="T4" fmla="*/ 14 w 15"/>
                <a:gd name="T5" fmla="*/ 3 h 12"/>
                <a:gd name="T6" fmla="*/ 9 w 15"/>
                <a:gd name="T7" fmla="*/ 0 h 12"/>
                <a:gd name="T8" fmla="*/ 9 w 15"/>
                <a:gd name="T9" fmla="*/ 0 h 12"/>
                <a:gd name="T10" fmla="*/ 4 w 15"/>
                <a:gd name="T11" fmla="*/ 2 h 12"/>
                <a:gd name="T12" fmla="*/ 1 w 15"/>
                <a:gd name="T13" fmla="*/ 8 h 12"/>
                <a:gd name="T14" fmla="*/ 7 w 15"/>
                <a:gd name="T15" fmla="*/ 11 h 12"/>
                <a:gd name="T16" fmla="*/ 11 w 15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1" y="9"/>
                  </a:moveTo>
                  <a:cubicBezTo>
                    <a:pt x="13" y="9"/>
                    <a:pt x="14" y="8"/>
                    <a:pt x="14" y="7"/>
                  </a:cubicBezTo>
                  <a:cubicBezTo>
                    <a:pt x="15" y="6"/>
                    <a:pt x="15" y="4"/>
                    <a:pt x="14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2" y="3"/>
                    <a:pt x="0" y="5"/>
                    <a:pt x="1" y="8"/>
                  </a:cubicBezTo>
                  <a:cubicBezTo>
                    <a:pt x="2" y="10"/>
                    <a:pt x="4" y="12"/>
                    <a:pt x="7" y="11"/>
                  </a:cubicBezTo>
                  <a:cubicBezTo>
                    <a:pt x="8" y="10"/>
                    <a:pt x="10" y="10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6" name="Freeform 64">
              <a:extLst>
                <a:ext uri="{FF2B5EF4-FFF2-40B4-BE49-F238E27FC236}">
                  <a16:creationId xmlns:a16="http://schemas.microsoft.com/office/drawing/2014/main" id="{0BFF130B-2190-4450-9BA4-14AFC12D8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063" y="2151063"/>
              <a:ext cx="30162" cy="23813"/>
            </a:xfrm>
            <a:custGeom>
              <a:avLst/>
              <a:gdLst>
                <a:gd name="T0" fmla="*/ 6 w 18"/>
                <a:gd name="T1" fmla="*/ 12 h 13"/>
                <a:gd name="T2" fmla="*/ 14 w 18"/>
                <a:gd name="T3" fmla="*/ 10 h 13"/>
                <a:gd name="T4" fmla="*/ 17 w 18"/>
                <a:gd name="T5" fmla="*/ 4 h 13"/>
                <a:gd name="T6" fmla="*/ 11 w 18"/>
                <a:gd name="T7" fmla="*/ 1 h 13"/>
                <a:gd name="T8" fmla="*/ 11 w 18"/>
                <a:gd name="T9" fmla="*/ 1 h 13"/>
                <a:gd name="T10" fmla="*/ 3 w 18"/>
                <a:gd name="T11" fmla="*/ 3 h 13"/>
                <a:gd name="T12" fmla="*/ 0 w 18"/>
                <a:gd name="T13" fmla="*/ 9 h 13"/>
                <a:gd name="T14" fmla="*/ 6 w 18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6" y="12"/>
                  </a:move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8" y="7"/>
                    <a:pt x="17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12"/>
                    <a:pt x="4" y="13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Freeform 65">
              <a:extLst>
                <a:ext uri="{FF2B5EF4-FFF2-40B4-BE49-F238E27FC236}">
                  <a16:creationId xmlns:a16="http://schemas.microsoft.com/office/drawing/2014/main" id="{EB05B90B-E4CF-424F-9CBE-5EAE189A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2139951"/>
              <a:ext cx="28575" cy="20638"/>
            </a:xfrm>
            <a:custGeom>
              <a:avLst/>
              <a:gdLst>
                <a:gd name="T0" fmla="*/ 6 w 17"/>
                <a:gd name="T1" fmla="*/ 11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8 h 12"/>
                <a:gd name="T16" fmla="*/ 2 w 17"/>
                <a:gd name="T17" fmla="*/ 11 h 12"/>
                <a:gd name="T18" fmla="*/ 6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1"/>
                  </a:moveTo>
                  <a:cubicBezTo>
                    <a:pt x="8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4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8" name="Freeform 66">
              <a:extLst>
                <a:ext uri="{FF2B5EF4-FFF2-40B4-BE49-F238E27FC236}">
                  <a16:creationId xmlns:a16="http://schemas.microsoft.com/office/drawing/2014/main" id="{176A5F13-1883-465F-BD88-C0A300BE4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227263"/>
              <a:ext cx="26987" cy="22225"/>
            </a:xfrm>
            <a:custGeom>
              <a:avLst/>
              <a:gdLst>
                <a:gd name="T0" fmla="*/ 10 w 16"/>
                <a:gd name="T1" fmla="*/ 0 h 13"/>
                <a:gd name="T2" fmla="*/ 9 w 16"/>
                <a:gd name="T3" fmla="*/ 1 h 13"/>
                <a:gd name="T4" fmla="*/ 3 w 16"/>
                <a:gd name="T5" fmla="*/ 3 h 13"/>
                <a:gd name="T6" fmla="*/ 1 w 16"/>
                <a:gd name="T7" fmla="*/ 5 h 13"/>
                <a:gd name="T8" fmla="*/ 0 w 16"/>
                <a:gd name="T9" fmla="*/ 9 h 13"/>
                <a:gd name="T10" fmla="*/ 6 w 16"/>
                <a:gd name="T11" fmla="*/ 12 h 13"/>
                <a:gd name="T12" fmla="*/ 12 w 16"/>
                <a:gd name="T13" fmla="*/ 9 h 13"/>
                <a:gd name="T14" fmla="*/ 15 w 16"/>
                <a:gd name="T15" fmla="*/ 4 h 13"/>
                <a:gd name="T16" fmla="*/ 1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8" y="11"/>
                    <a:pt x="10" y="10"/>
                    <a:pt x="12" y="9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9" name="Freeform 67">
              <a:extLst>
                <a:ext uri="{FF2B5EF4-FFF2-40B4-BE49-F238E27FC236}">
                  <a16:creationId xmlns:a16="http://schemas.microsoft.com/office/drawing/2014/main" id="{4D440A68-9F44-4DCF-A52E-1BA419AD8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17738"/>
              <a:ext cx="31750" cy="22225"/>
            </a:xfrm>
            <a:custGeom>
              <a:avLst/>
              <a:gdLst>
                <a:gd name="T0" fmla="*/ 12 w 18"/>
                <a:gd name="T1" fmla="*/ 1 h 13"/>
                <a:gd name="T2" fmla="*/ 11 w 18"/>
                <a:gd name="T3" fmla="*/ 1 h 13"/>
                <a:gd name="T4" fmla="*/ 4 w 18"/>
                <a:gd name="T5" fmla="*/ 3 h 13"/>
                <a:gd name="T6" fmla="*/ 1 w 18"/>
                <a:gd name="T7" fmla="*/ 9 h 13"/>
                <a:gd name="T8" fmla="*/ 7 w 18"/>
                <a:gd name="T9" fmla="*/ 12 h 13"/>
                <a:gd name="T10" fmla="*/ 14 w 18"/>
                <a:gd name="T11" fmla="*/ 10 h 13"/>
                <a:gd name="T12" fmla="*/ 17 w 18"/>
                <a:gd name="T13" fmla="*/ 4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9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9" y="11"/>
                    <a:pt x="12" y="11"/>
                    <a:pt x="14" y="10"/>
                  </a:cubicBezTo>
                  <a:cubicBezTo>
                    <a:pt x="17" y="9"/>
                    <a:pt x="18" y="6"/>
                    <a:pt x="17" y="4"/>
                  </a:cubicBezTo>
                  <a:cubicBezTo>
                    <a:pt x="17" y="2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0" name="Freeform 68">
              <a:extLst>
                <a:ext uri="{FF2B5EF4-FFF2-40B4-BE49-F238E27FC236}">
                  <a16:creationId xmlns:a16="http://schemas.microsoft.com/office/drawing/2014/main" id="{D41CFB6A-F452-4D81-9BC3-348257C6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2205038"/>
              <a:ext cx="26987" cy="20638"/>
            </a:xfrm>
            <a:custGeom>
              <a:avLst/>
              <a:gdLst>
                <a:gd name="T0" fmla="*/ 10 w 16"/>
                <a:gd name="T1" fmla="*/ 1 h 12"/>
                <a:gd name="T2" fmla="*/ 9 w 16"/>
                <a:gd name="T3" fmla="*/ 1 h 12"/>
                <a:gd name="T4" fmla="*/ 4 w 16"/>
                <a:gd name="T5" fmla="*/ 3 h 12"/>
                <a:gd name="T6" fmla="*/ 0 w 16"/>
                <a:gd name="T7" fmla="*/ 9 h 12"/>
                <a:gd name="T8" fmla="*/ 6 w 16"/>
                <a:gd name="T9" fmla="*/ 12 h 12"/>
                <a:gd name="T10" fmla="*/ 12 w 16"/>
                <a:gd name="T11" fmla="*/ 10 h 12"/>
                <a:gd name="T12" fmla="*/ 15 w 16"/>
                <a:gd name="T13" fmla="*/ 4 h 12"/>
                <a:gd name="T14" fmla="*/ 10 w 16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8" y="11"/>
                    <a:pt x="10" y="10"/>
                    <a:pt x="12" y="10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2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1" name="Freeform 69">
              <a:extLst>
                <a:ext uri="{FF2B5EF4-FFF2-40B4-BE49-F238E27FC236}">
                  <a16:creationId xmlns:a16="http://schemas.microsoft.com/office/drawing/2014/main" id="{597A726D-EB27-45CD-B3B3-A7B1341F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413" y="2197101"/>
              <a:ext cx="31750" cy="22225"/>
            </a:xfrm>
            <a:custGeom>
              <a:avLst/>
              <a:gdLst>
                <a:gd name="T0" fmla="*/ 11 w 18"/>
                <a:gd name="T1" fmla="*/ 0 h 13"/>
                <a:gd name="T2" fmla="*/ 11 w 18"/>
                <a:gd name="T3" fmla="*/ 1 h 13"/>
                <a:gd name="T4" fmla="*/ 3 w 18"/>
                <a:gd name="T5" fmla="*/ 3 h 13"/>
                <a:gd name="T6" fmla="*/ 0 w 18"/>
                <a:gd name="T7" fmla="*/ 9 h 13"/>
                <a:gd name="T8" fmla="*/ 6 w 18"/>
                <a:gd name="T9" fmla="*/ 12 h 13"/>
                <a:gd name="T10" fmla="*/ 14 w 18"/>
                <a:gd name="T11" fmla="*/ 9 h 13"/>
                <a:gd name="T12" fmla="*/ 17 w 18"/>
                <a:gd name="T13" fmla="*/ 4 h 13"/>
                <a:gd name="T14" fmla="*/ 11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6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9" y="11"/>
                    <a:pt x="11" y="10"/>
                    <a:pt x="14" y="9"/>
                  </a:cubicBezTo>
                  <a:cubicBezTo>
                    <a:pt x="16" y="9"/>
                    <a:pt x="18" y="6"/>
                    <a:pt x="17" y="4"/>
                  </a:cubicBezTo>
                  <a:cubicBezTo>
                    <a:pt x="16" y="1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2" name="Freeform 70">
              <a:extLst>
                <a:ext uri="{FF2B5EF4-FFF2-40B4-BE49-F238E27FC236}">
                  <a16:creationId xmlns:a16="http://schemas.microsoft.com/office/drawing/2014/main" id="{4A05B5C1-0696-472B-A773-1C0F1E28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2189163"/>
              <a:ext cx="34925" cy="22225"/>
            </a:xfrm>
            <a:custGeom>
              <a:avLst/>
              <a:gdLst>
                <a:gd name="T0" fmla="*/ 17 w 20"/>
                <a:gd name="T1" fmla="*/ 1 h 13"/>
                <a:gd name="T2" fmla="*/ 13 w 20"/>
                <a:gd name="T3" fmla="*/ 1 h 13"/>
                <a:gd name="T4" fmla="*/ 13 w 20"/>
                <a:gd name="T5" fmla="*/ 1 h 13"/>
                <a:gd name="T6" fmla="*/ 4 w 20"/>
                <a:gd name="T7" fmla="*/ 3 h 13"/>
                <a:gd name="T8" fmla="*/ 1 w 20"/>
                <a:gd name="T9" fmla="*/ 9 h 13"/>
                <a:gd name="T10" fmla="*/ 7 w 20"/>
                <a:gd name="T11" fmla="*/ 12 h 13"/>
                <a:gd name="T12" fmla="*/ 16 w 20"/>
                <a:gd name="T13" fmla="*/ 10 h 13"/>
                <a:gd name="T14" fmla="*/ 19 w 20"/>
                <a:gd name="T15" fmla="*/ 4 h 13"/>
                <a:gd name="T16" fmla="*/ 17 w 20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17" y="1"/>
                  </a:moveTo>
                  <a:cubicBezTo>
                    <a:pt x="16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7" y="2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10" y="11"/>
                    <a:pt x="13" y="10"/>
                    <a:pt x="16" y="10"/>
                  </a:cubicBezTo>
                  <a:cubicBezTo>
                    <a:pt x="18" y="9"/>
                    <a:pt x="20" y="6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71">
              <a:extLst>
                <a:ext uri="{FF2B5EF4-FFF2-40B4-BE49-F238E27FC236}">
                  <a16:creationId xmlns:a16="http://schemas.microsoft.com/office/drawing/2014/main" id="{1C84D080-612A-493A-98A3-39D42D113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4" name="Freeform 72">
              <a:extLst>
                <a:ext uri="{FF2B5EF4-FFF2-40B4-BE49-F238E27FC236}">
                  <a16:creationId xmlns:a16="http://schemas.microsoft.com/office/drawing/2014/main" id="{19B649B1-D4F1-49CB-9E60-6C69FFF7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5" name="Freeform 73">
              <a:extLst>
                <a:ext uri="{FF2B5EF4-FFF2-40B4-BE49-F238E27FC236}">
                  <a16:creationId xmlns:a16="http://schemas.microsoft.com/office/drawing/2014/main" id="{5CFFB3B2-A4FA-404B-A674-3A47A8CD1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2286001"/>
              <a:ext cx="325437" cy="336550"/>
            </a:xfrm>
            <a:custGeom>
              <a:avLst/>
              <a:gdLst>
                <a:gd name="T0" fmla="*/ 159 w 190"/>
                <a:gd name="T1" fmla="*/ 153 h 195"/>
                <a:gd name="T2" fmla="*/ 190 w 190"/>
                <a:gd name="T3" fmla="*/ 122 h 195"/>
                <a:gd name="T4" fmla="*/ 173 w 190"/>
                <a:gd name="T5" fmla="*/ 81 h 195"/>
                <a:gd name="T6" fmla="*/ 166 w 190"/>
                <a:gd name="T7" fmla="*/ 28 h 195"/>
                <a:gd name="T8" fmla="*/ 109 w 190"/>
                <a:gd name="T9" fmla="*/ 11 h 195"/>
                <a:gd name="T10" fmla="*/ 75 w 190"/>
                <a:gd name="T11" fmla="*/ 0 h 195"/>
                <a:gd name="T12" fmla="*/ 66 w 190"/>
                <a:gd name="T13" fmla="*/ 4 h 195"/>
                <a:gd name="T14" fmla="*/ 45 w 190"/>
                <a:gd name="T15" fmla="*/ 33 h 195"/>
                <a:gd name="T16" fmla="*/ 26 w 190"/>
                <a:gd name="T17" fmla="*/ 39 h 195"/>
                <a:gd name="T18" fmla="*/ 2 w 190"/>
                <a:gd name="T19" fmla="*/ 60 h 195"/>
                <a:gd name="T20" fmla="*/ 6 w 190"/>
                <a:gd name="T21" fmla="*/ 92 h 195"/>
                <a:gd name="T22" fmla="*/ 13 w 190"/>
                <a:gd name="T23" fmla="*/ 131 h 195"/>
                <a:gd name="T24" fmla="*/ 30 w 190"/>
                <a:gd name="T25" fmla="*/ 170 h 195"/>
                <a:gd name="T26" fmla="*/ 66 w 190"/>
                <a:gd name="T27" fmla="*/ 173 h 195"/>
                <a:gd name="T28" fmla="*/ 96 w 190"/>
                <a:gd name="T29" fmla="*/ 192 h 195"/>
                <a:gd name="T30" fmla="*/ 122 w 190"/>
                <a:gd name="T31" fmla="*/ 193 h 195"/>
                <a:gd name="T32" fmla="*/ 64 w 190"/>
                <a:gd name="T33" fmla="*/ 142 h 195"/>
                <a:gd name="T34" fmla="*/ 88 w 190"/>
                <a:gd name="T35" fmla="*/ 156 h 195"/>
                <a:gd name="T36" fmla="*/ 51 w 190"/>
                <a:gd name="T37" fmla="*/ 100 h 195"/>
                <a:gd name="T38" fmla="*/ 112 w 190"/>
                <a:gd name="T39" fmla="*/ 53 h 195"/>
                <a:gd name="T40" fmla="*/ 122 w 190"/>
                <a:gd name="T41" fmla="*/ 134 h 195"/>
                <a:gd name="T42" fmla="*/ 46 w 190"/>
                <a:gd name="T43" fmla="*/ 118 h 195"/>
                <a:gd name="T44" fmla="*/ 40 w 190"/>
                <a:gd name="T45" fmla="*/ 91 h 195"/>
                <a:gd name="T46" fmla="*/ 70 w 190"/>
                <a:gd name="T47" fmla="*/ 43 h 195"/>
                <a:gd name="T48" fmla="*/ 49 w 190"/>
                <a:gd name="T49" fmla="*/ 59 h 195"/>
                <a:gd name="T50" fmla="*/ 101 w 190"/>
                <a:gd name="T51" fmla="*/ 40 h 195"/>
                <a:gd name="T52" fmla="*/ 110 w 190"/>
                <a:gd name="T53" fmla="*/ 35 h 195"/>
                <a:gd name="T54" fmla="*/ 148 w 190"/>
                <a:gd name="T55" fmla="*/ 72 h 195"/>
                <a:gd name="T56" fmla="*/ 145 w 190"/>
                <a:gd name="T57" fmla="*/ 70 h 195"/>
                <a:gd name="T58" fmla="*/ 143 w 190"/>
                <a:gd name="T59" fmla="*/ 136 h 195"/>
                <a:gd name="T60" fmla="*/ 177 w 190"/>
                <a:gd name="T61" fmla="*/ 103 h 195"/>
                <a:gd name="T62" fmla="*/ 177 w 190"/>
                <a:gd name="T63" fmla="*/ 131 h 195"/>
                <a:gd name="T64" fmla="*/ 152 w 190"/>
                <a:gd name="T65" fmla="*/ 141 h 195"/>
                <a:gd name="T66" fmla="*/ 169 w 190"/>
                <a:gd name="T67" fmla="*/ 90 h 195"/>
                <a:gd name="T68" fmla="*/ 159 w 190"/>
                <a:gd name="T69" fmla="*/ 34 h 195"/>
                <a:gd name="T70" fmla="*/ 169 w 190"/>
                <a:gd name="T71" fmla="*/ 60 h 195"/>
                <a:gd name="T72" fmla="*/ 134 w 190"/>
                <a:gd name="T73" fmla="*/ 43 h 195"/>
                <a:gd name="T74" fmla="*/ 55 w 190"/>
                <a:gd name="T75" fmla="*/ 32 h 195"/>
                <a:gd name="T76" fmla="*/ 60 w 190"/>
                <a:gd name="T77" fmla="*/ 23 h 195"/>
                <a:gd name="T78" fmla="*/ 66 w 190"/>
                <a:gd name="T79" fmla="*/ 15 h 195"/>
                <a:gd name="T80" fmla="*/ 78 w 190"/>
                <a:gd name="T81" fmla="*/ 9 h 195"/>
                <a:gd name="T82" fmla="*/ 111 w 190"/>
                <a:gd name="T83" fmla="*/ 25 h 195"/>
                <a:gd name="T84" fmla="*/ 71 w 190"/>
                <a:gd name="T85" fmla="*/ 34 h 195"/>
                <a:gd name="T86" fmla="*/ 13 w 190"/>
                <a:gd name="T87" fmla="*/ 86 h 195"/>
                <a:gd name="T88" fmla="*/ 14 w 190"/>
                <a:gd name="T89" fmla="*/ 58 h 195"/>
                <a:gd name="T90" fmla="*/ 42 w 190"/>
                <a:gd name="T91" fmla="*/ 44 h 195"/>
                <a:gd name="T92" fmla="*/ 41 w 190"/>
                <a:gd name="T93" fmla="*/ 51 h 195"/>
                <a:gd name="T94" fmla="*/ 39 w 190"/>
                <a:gd name="T95" fmla="*/ 77 h 195"/>
                <a:gd name="T96" fmla="*/ 62 w 190"/>
                <a:gd name="T97" fmla="*/ 164 h 195"/>
                <a:gd name="T98" fmla="*/ 28 w 190"/>
                <a:gd name="T99" fmla="*/ 156 h 195"/>
                <a:gd name="T100" fmla="*/ 26 w 190"/>
                <a:gd name="T101" fmla="*/ 117 h 195"/>
                <a:gd name="T102" fmla="*/ 62 w 190"/>
                <a:gd name="T103" fmla="*/ 158 h 195"/>
                <a:gd name="T104" fmla="*/ 120 w 190"/>
                <a:gd name="T105" fmla="*/ 184 h 195"/>
                <a:gd name="T106" fmla="*/ 92 w 190"/>
                <a:gd name="T107" fmla="*/ 179 h 195"/>
                <a:gd name="T108" fmla="*/ 110 w 190"/>
                <a:gd name="T109" fmla="*/ 154 h 195"/>
                <a:gd name="T110" fmla="*/ 131 w 190"/>
                <a:gd name="T111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95">
                  <a:moveTo>
                    <a:pt x="142" y="174"/>
                  </a:moveTo>
                  <a:cubicBezTo>
                    <a:pt x="145" y="169"/>
                    <a:pt x="147" y="164"/>
                    <a:pt x="149" y="158"/>
                  </a:cubicBezTo>
                  <a:cubicBezTo>
                    <a:pt x="149" y="157"/>
                    <a:pt x="149" y="156"/>
                    <a:pt x="150" y="155"/>
                  </a:cubicBezTo>
                  <a:cubicBezTo>
                    <a:pt x="153" y="154"/>
                    <a:pt x="156" y="154"/>
                    <a:pt x="159" y="153"/>
                  </a:cubicBezTo>
                  <a:cubicBezTo>
                    <a:pt x="162" y="152"/>
                    <a:pt x="165" y="151"/>
                    <a:pt x="168" y="149"/>
                  </a:cubicBezTo>
                  <a:cubicBezTo>
                    <a:pt x="171" y="148"/>
                    <a:pt x="174" y="146"/>
                    <a:pt x="177" y="144"/>
                  </a:cubicBezTo>
                  <a:cubicBezTo>
                    <a:pt x="181" y="141"/>
                    <a:pt x="185" y="136"/>
                    <a:pt x="188" y="131"/>
                  </a:cubicBezTo>
                  <a:cubicBezTo>
                    <a:pt x="189" y="128"/>
                    <a:pt x="190" y="125"/>
                    <a:pt x="190" y="122"/>
                  </a:cubicBezTo>
                  <a:cubicBezTo>
                    <a:pt x="190" y="118"/>
                    <a:pt x="190" y="114"/>
                    <a:pt x="190" y="111"/>
                  </a:cubicBezTo>
                  <a:cubicBezTo>
                    <a:pt x="188" y="104"/>
                    <a:pt x="185" y="97"/>
                    <a:pt x="181" y="92"/>
                  </a:cubicBezTo>
                  <a:cubicBezTo>
                    <a:pt x="179" y="89"/>
                    <a:pt x="177" y="86"/>
                    <a:pt x="175" y="83"/>
                  </a:cubicBezTo>
                  <a:cubicBezTo>
                    <a:pt x="174" y="83"/>
                    <a:pt x="174" y="82"/>
                    <a:pt x="173" y="81"/>
                  </a:cubicBezTo>
                  <a:cubicBezTo>
                    <a:pt x="173" y="80"/>
                    <a:pt x="174" y="78"/>
                    <a:pt x="175" y="77"/>
                  </a:cubicBezTo>
                  <a:cubicBezTo>
                    <a:pt x="177" y="70"/>
                    <a:pt x="178" y="63"/>
                    <a:pt x="178" y="56"/>
                  </a:cubicBezTo>
                  <a:cubicBezTo>
                    <a:pt x="178" y="49"/>
                    <a:pt x="176" y="41"/>
                    <a:pt x="173" y="35"/>
                  </a:cubicBezTo>
                  <a:cubicBezTo>
                    <a:pt x="171" y="33"/>
                    <a:pt x="169" y="30"/>
                    <a:pt x="166" y="28"/>
                  </a:cubicBezTo>
                  <a:cubicBezTo>
                    <a:pt x="163" y="26"/>
                    <a:pt x="160" y="24"/>
                    <a:pt x="157" y="23"/>
                  </a:cubicBezTo>
                  <a:cubicBezTo>
                    <a:pt x="146" y="19"/>
                    <a:pt x="135" y="19"/>
                    <a:pt x="124" y="22"/>
                  </a:cubicBezTo>
                  <a:cubicBezTo>
                    <a:pt x="123" y="22"/>
                    <a:pt x="122" y="22"/>
                    <a:pt x="120" y="22"/>
                  </a:cubicBezTo>
                  <a:cubicBezTo>
                    <a:pt x="117" y="18"/>
                    <a:pt x="113" y="14"/>
                    <a:pt x="109" y="11"/>
                  </a:cubicBezTo>
                  <a:cubicBezTo>
                    <a:pt x="103" y="6"/>
                    <a:pt x="96" y="2"/>
                    <a:pt x="88" y="0"/>
                  </a:cubicBezTo>
                  <a:cubicBezTo>
                    <a:pt x="86" y="0"/>
                    <a:pt x="84" y="0"/>
                    <a:pt x="82" y="0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1"/>
                    <a:pt x="72" y="1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2" y="6"/>
                    <a:pt x="59" y="9"/>
                    <a:pt x="57" y="11"/>
                  </a:cubicBezTo>
                  <a:cubicBezTo>
                    <a:pt x="54" y="15"/>
                    <a:pt x="52" y="18"/>
                    <a:pt x="50" y="22"/>
                  </a:cubicBezTo>
                  <a:cubicBezTo>
                    <a:pt x="48" y="25"/>
                    <a:pt x="46" y="29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2" y="34"/>
                    <a:pt x="39" y="35"/>
                    <a:pt x="37" y="35"/>
                  </a:cubicBezTo>
                  <a:cubicBezTo>
                    <a:pt x="34" y="36"/>
                    <a:pt x="32" y="36"/>
                    <a:pt x="30" y="37"/>
                  </a:cubicBezTo>
                  <a:cubicBezTo>
                    <a:pt x="28" y="38"/>
                    <a:pt x="27" y="38"/>
                    <a:pt x="26" y="39"/>
                  </a:cubicBezTo>
                  <a:cubicBezTo>
                    <a:pt x="25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43"/>
                    <a:pt x="11" y="46"/>
                    <a:pt x="7" y="51"/>
                  </a:cubicBezTo>
                  <a:cubicBezTo>
                    <a:pt x="5" y="54"/>
                    <a:pt x="4" y="57"/>
                    <a:pt x="2" y="60"/>
                  </a:cubicBezTo>
                  <a:cubicBezTo>
                    <a:pt x="2" y="61"/>
                    <a:pt x="1" y="63"/>
                    <a:pt x="1" y="65"/>
                  </a:cubicBezTo>
                  <a:cubicBezTo>
                    <a:pt x="0" y="67"/>
                    <a:pt x="0" y="69"/>
                    <a:pt x="0" y="71"/>
                  </a:cubicBezTo>
                  <a:cubicBezTo>
                    <a:pt x="0" y="74"/>
                    <a:pt x="1" y="78"/>
                    <a:pt x="2" y="81"/>
                  </a:cubicBezTo>
                  <a:cubicBezTo>
                    <a:pt x="3" y="85"/>
                    <a:pt x="4" y="88"/>
                    <a:pt x="6" y="92"/>
                  </a:cubicBezTo>
                  <a:cubicBezTo>
                    <a:pt x="9" y="98"/>
                    <a:pt x="13" y="104"/>
                    <a:pt x="18" y="109"/>
                  </a:cubicBezTo>
                  <a:cubicBezTo>
                    <a:pt x="19" y="109"/>
                    <a:pt x="19" y="110"/>
                    <a:pt x="19" y="110"/>
                  </a:cubicBezTo>
                  <a:cubicBezTo>
                    <a:pt x="19" y="110"/>
                    <a:pt x="19" y="110"/>
                    <a:pt x="19" y="111"/>
                  </a:cubicBezTo>
                  <a:cubicBezTo>
                    <a:pt x="16" y="117"/>
                    <a:pt x="14" y="124"/>
                    <a:pt x="13" y="131"/>
                  </a:cubicBezTo>
                  <a:cubicBezTo>
                    <a:pt x="12" y="138"/>
                    <a:pt x="12" y="145"/>
                    <a:pt x="15" y="152"/>
                  </a:cubicBezTo>
                  <a:cubicBezTo>
                    <a:pt x="16" y="155"/>
                    <a:pt x="17" y="158"/>
                    <a:pt x="19" y="160"/>
                  </a:cubicBezTo>
                  <a:cubicBezTo>
                    <a:pt x="21" y="163"/>
                    <a:pt x="23" y="165"/>
                    <a:pt x="26" y="167"/>
                  </a:cubicBezTo>
                  <a:cubicBezTo>
                    <a:pt x="27" y="168"/>
                    <a:pt x="29" y="169"/>
                    <a:pt x="30" y="170"/>
                  </a:cubicBezTo>
                  <a:cubicBezTo>
                    <a:pt x="32" y="171"/>
                    <a:pt x="33" y="171"/>
                    <a:pt x="35" y="172"/>
                  </a:cubicBezTo>
                  <a:cubicBezTo>
                    <a:pt x="38" y="173"/>
                    <a:pt x="41" y="174"/>
                    <a:pt x="44" y="174"/>
                  </a:cubicBezTo>
                  <a:cubicBezTo>
                    <a:pt x="48" y="174"/>
                    <a:pt x="51" y="175"/>
                    <a:pt x="55" y="174"/>
                  </a:cubicBezTo>
                  <a:cubicBezTo>
                    <a:pt x="58" y="174"/>
                    <a:pt x="62" y="174"/>
                    <a:pt x="66" y="173"/>
                  </a:cubicBezTo>
                  <a:cubicBezTo>
                    <a:pt x="68" y="173"/>
                    <a:pt x="70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6" y="177"/>
                    <a:pt x="80" y="181"/>
                    <a:pt x="84" y="184"/>
                  </a:cubicBezTo>
                  <a:cubicBezTo>
                    <a:pt x="88" y="187"/>
                    <a:pt x="92" y="190"/>
                    <a:pt x="96" y="192"/>
                  </a:cubicBezTo>
                  <a:cubicBezTo>
                    <a:pt x="98" y="193"/>
                    <a:pt x="101" y="193"/>
                    <a:pt x="103" y="194"/>
                  </a:cubicBezTo>
                  <a:cubicBezTo>
                    <a:pt x="105" y="195"/>
                    <a:pt x="108" y="195"/>
                    <a:pt x="110" y="195"/>
                  </a:cubicBezTo>
                  <a:cubicBezTo>
                    <a:pt x="112" y="195"/>
                    <a:pt x="114" y="195"/>
                    <a:pt x="116" y="195"/>
                  </a:cubicBezTo>
                  <a:cubicBezTo>
                    <a:pt x="118" y="194"/>
                    <a:pt x="120" y="194"/>
                    <a:pt x="122" y="193"/>
                  </a:cubicBezTo>
                  <a:cubicBezTo>
                    <a:pt x="127" y="191"/>
                    <a:pt x="130" y="188"/>
                    <a:pt x="134" y="185"/>
                  </a:cubicBezTo>
                  <a:cubicBezTo>
                    <a:pt x="137" y="182"/>
                    <a:pt x="140" y="178"/>
                    <a:pt x="142" y="174"/>
                  </a:cubicBezTo>
                  <a:close/>
                  <a:moveTo>
                    <a:pt x="75" y="161"/>
                  </a:moveTo>
                  <a:cubicBezTo>
                    <a:pt x="71" y="155"/>
                    <a:pt x="67" y="148"/>
                    <a:pt x="64" y="142"/>
                  </a:cubicBezTo>
                  <a:cubicBezTo>
                    <a:pt x="64" y="141"/>
                    <a:pt x="64" y="141"/>
                    <a:pt x="63" y="140"/>
                  </a:cubicBezTo>
                  <a:cubicBezTo>
                    <a:pt x="66" y="141"/>
                    <a:pt x="69" y="143"/>
                    <a:pt x="72" y="144"/>
                  </a:cubicBezTo>
                  <a:cubicBezTo>
                    <a:pt x="80" y="147"/>
                    <a:pt x="88" y="149"/>
                    <a:pt x="96" y="151"/>
                  </a:cubicBezTo>
                  <a:cubicBezTo>
                    <a:pt x="93" y="153"/>
                    <a:pt x="91" y="154"/>
                    <a:pt x="88" y="156"/>
                  </a:cubicBezTo>
                  <a:cubicBezTo>
                    <a:pt x="84" y="158"/>
                    <a:pt x="79" y="159"/>
                    <a:pt x="75" y="161"/>
                  </a:cubicBezTo>
                  <a:close/>
                  <a:moveTo>
                    <a:pt x="79" y="136"/>
                  </a:moveTo>
                  <a:cubicBezTo>
                    <a:pt x="72" y="134"/>
                    <a:pt x="65" y="131"/>
                    <a:pt x="58" y="127"/>
                  </a:cubicBezTo>
                  <a:cubicBezTo>
                    <a:pt x="55" y="118"/>
                    <a:pt x="53" y="109"/>
                    <a:pt x="51" y="100"/>
                  </a:cubicBezTo>
                  <a:cubicBezTo>
                    <a:pt x="50" y="94"/>
                    <a:pt x="49" y="87"/>
                    <a:pt x="49" y="81"/>
                  </a:cubicBezTo>
                  <a:cubicBezTo>
                    <a:pt x="55" y="73"/>
                    <a:pt x="62" y="67"/>
                    <a:pt x="69" y="61"/>
                  </a:cubicBezTo>
                  <a:cubicBezTo>
                    <a:pt x="75" y="55"/>
                    <a:pt x="82" y="50"/>
                    <a:pt x="89" y="46"/>
                  </a:cubicBezTo>
                  <a:cubicBezTo>
                    <a:pt x="97" y="48"/>
                    <a:pt x="104" y="50"/>
                    <a:pt x="112" y="53"/>
                  </a:cubicBezTo>
                  <a:cubicBezTo>
                    <a:pt x="119" y="56"/>
                    <a:pt x="126" y="59"/>
                    <a:pt x="132" y="62"/>
                  </a:cubicBezTo>
                  <a:cubicBezTo>
                    <a:pt x="137" y="73"/>
                    <a:pt x="140" y="84"/>
                    <a:pt x="142" y="95"/>
                  </a:cubicBezTo>
                  <a:cubicBezTo>
                    <a:pt x="143" y="101"/>
                    <a:pt x="143" y="106"/>
                    <a:pt x="144" y="112"/>
                  </a:cubicBezTo>
                  <a:cubicBezTo>
                    <a:pt x="137" y="120"/>
                    <a:pt x="130" y="127"/>
                    <a:pt x="122" y="134"/>
                  </a:cubicBezTo>
                  <a:cubicBezTo>
                    <a:pt x="117" y="137"/>
                    <a:pt x="112" y="141"/>
                    <a:pt x="107" y="144"/>
                  </a:cubicBezTo>
                  <a:cubicBezTo>
                    <a:pt x="98" y="143"/>
                    <a:pt x="88" y="140"/>
                    <a:pt x="79" y="136"/>
                  </a:cubicBezTo>
                  <a:close/>
                  <a:moveTo>
                    <a:pt x="40" y="91"/>
                  </a:moveTo>
                  <a:cubicBezTo>
                    <a:pt x="41" y="100"/>
                    <a:pt x="43" y="109"/>
                    <a:pt x="46" y="118"/>
                  </a:cubicBezTo>
                  <a:cubicBezTo>
                    <a:pt x="46" y="119"/>
                    <a:pt x="46" y="119"/>
                    <a:pt x="46" y="120"/>
                  </a:cubicBezTo>
                  <a:cubicBezTo>
                    <a:pt x="45" y="119"/>
                    <a:pt x="43" y="118"/>
                    <a:pt x="42" y="117"/>
                  </a:cubicBezTo>
                  <a:cubicBezTo>
                    <a:pt x="38" y="114"/>
                    <a:pt x="34" y="111"/>
                    <a:pt x="30" y="108"/>
                  </a:cubicBezTo>
                  <a:cubicBezTo>
                    <a:pt x="33" y="102"/>
                    <a:pt x="37" y="97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lose/>
                  <a:moveTo>
                    <a:pt x="49" y="59"/>
                  </a:moveTo>
                  <a:cubicBezTo>
                    <a:pt x="50" y="53"/>
                    <a:pt x="51" y="48"/>
                    <a:pt x="52" y="43"/>
                  </a:cubicBezTo>
                  <a:cubicBezTo>
                    <a:pt x="58" y="42"/>
                    <a:pt x="64" y="42"/>
                    <a:pt x="70" y="43"/>
                  </a:cubicBezTo>
                  <a:cubicBezTo>
                    <a:pt x="72" y="43"/>
                    <a:pt x="74" y="43"/>
                    <a:pt x="76" y="44"/>
                  </a:cubicBezTo>
                  <a:cubicBezTo>
                    <a:pt x="69" y="48"/>
                    <a:pt x="63" y="53"/>
                    <a:pt x="57" y="59"/>
                  </a:cubicBezTo>
                  <a:cubicBezTo>
                    <a:pt x="54" y="61"/>
                    <a:pt x="51" y="64"/>
                    <a:pt x="49" y="67"/>
                  </a:cubicBezTo>
                  <a:cubicBezTo>
                    <a:pt x="49" y="64"/>
                    <a:pt x="49" y="62"/>
                    <a:pt x="49" y="59"/>
                  </a:cubicBezTo>
                  <a:close/>
                  <a:moveTo>
                    <a:pt x="117" y="33"/>
                  </a:moveTo>
                  <a:cubicBezTo>
                    <a:pt x="121" y="38"/>
                    <a:pt x="124" y="43"/>
                    <a:pt x="127" y="49"/>
                  </a:cubicBezTo>
                  <a:cubicBezTo>
                    <a:pt x="122" y="47"/>
                    <a:pt x="118" y="45"/>
                    <a:pt x="113" y="44"/>
                  </a:cubicBezTo>
                  <a:cubicBezTo>
                    <a:pt x="109" y="42"/>
                    <a:pt x="105" y="41"/>
                    <a:pt x="101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2" y="39"/>
                    <a:pt x="102" y="39"/>
                  </a:cubicBezTo>
                  <a:cubicBezTo>
                    <a:pt x="102" y="39"/>
                    <a:pt x="103" y="39"/>
                    <a:pt x="103" y="39"/>
                  </a:cubicBezTo>
                  <a:cubicBezTo>
                    <a:pt x="105" y="37"/>
                    <a:pt x="108" y="36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3" y="35"/>
                    <a:pt x="115" y="34"/>
                    <a:pt x="117" y="33"/>
                  </a:cubicBezTo>
                  <a:close/>
                  <a:moveTo>
                    <a:pt x="148" y="72"/>
                  </a:moveTo>
                  <a:cubicBezTo>
                    <a:pt x="153" y="75"/>
                    <a:pt x="158" y="79"/>
                    <a:pt x="162" y="83"/>
                  </a:cubicBezTo>
                  <a:cubicBezTo>
                    <a:pt x="159" y="89"/>
                    <a:pt x="156" y="95"/>
                    <a:pt x="152" y="101"/>
                  </a:cubicBezTo>
                  <a:cubicBezTo>
                    <a:pt x="151" y="95"/>
                    <a:pt x="150" y="89"/>
                    <a:pt x="149" y="83"/>
                  </a:cubicBezTo>
                  <a:cubicBezTo>
                    <a:pt x="148" y="79"/>
                    <a:pt x="146" y="74"/>
                    <a:pt x="145" y="70"/>
                  </a:cubicBezTo>
                  <a:cubicBezTo>
                    <a:pt x="146" y="70"/>
                    <a:pt x="147" y="71"/>
                    <a:pt x="148" y="72"/>
                  </a:cubicBezTo>
                  <a:close/>
                  <a:moveTo>
                    <a:pt x="139" y="130"/>
                  </a:moveTo>
                  <a:cubicBezTo>
                    <a:pt x="141" y="129"/>
                    <a:pt x="142" y="127"/>
                    <a:pt x="144" y="125"/>
                  </a:cubicBezTo>
                  <a:cubicBezTo>
                    <a:pt x="144" y="129"/>
                    <a:pt x="144" y="132"/>
                    <a:pt x="143" y="136"/>
                  </a:cubicBezTo>
                  <a:cubicBezTo>
                    <a:pt x="143" y="139"/>
                    <a:pt x="143" y="143"/>
                    <a:pt x="142" y="146"/>
                  </a:cubicBezTo>
                  <a:cubicBezTo>
                    <a:pt x="135" y="147"/>
                    <a:pt x="128" y="147"/>
                    <a:pt x="121" y="146"/>
                  </a:cubicBezTo>
                  <a:cubicBezTo>
                    <a:pt x="127" y="141"/>
                    <a:pt x="134" y="136"/>
                    <a:pt x="139" y="130"/>
                  </a:cubicBezTo>
                  <a:close/>
                  <a:moveTo>
                    <a:pt x="177" y="103"/>
                  </a:moveTo>
                  <a:cubicBezTo>
                    <a:pt x="179" y="107"/>
                    <a:pt x="180" y="110"/>
                    <a:pt x="181" y="113"/>
                  </a:cubicBezTo>
                  <a:cubicBezTo>
                    <a:pt x="181" y="115"/>
                    <a:pt x="181" y="118"/>
                    <a:pt x="181" y="120"/>
                  </a:cubicBezTo>
                  <a:cubicBezTo>
                    <a:pt x="181" y="122"/>
                    <a:pt x="180" y="124"/>
                    <a:pt x="180" y="126"/>
                  </a:cubicBezTo>
                  <a:cubicBezTo>
                    <a:pt x="179" y="128"/>
                    <a:pt x="178" y="129"/>
                    <a:pt x="177" y="131"/>
                  </a:cubicBezTo>
                  <a:cubicBezTo>
                    <a:pt x="175" y="133"/>
                    <a:pt x="174" y="134"/>
                    <a:pt x="172" y="136"/>
                  </a:cubicBezTo>
                  <a:cubicBezTo>
                    <a:pt x="170" y="138"/>
                    <a:pt x="167" y="139"/>
                    <a:pt x="164" y="141"/>
                  </a:cubicBezTo>
                  <a:cubicBezTo>
                    <a:pt x="160" y="143"/>
                    <a:pt x="156" y="144"/>
                    <a:pt x="152" y="145"/>
                  </a:cubicBezTo>
                  <a:cubicBezTo>
                    <a:pt x="152" y="143"/>
                    <a:pt x="152" y="142"/>
                    <a:pt x="152" y="141"/>
                  </a:cubicBezTo>
                  <a:cubicBezTo>
                    <a:pt x="153" y="134"/>
                    <a:pt x="153" y="127"/>
                    <a:pt x="153" y="120"/>
                  </a:cubicBezTo>
                  <a:cubicBezTo>
                    <a:pt x="153" y="118"/>
                    <a:pt x="153" y="117"/>
                    <a:pt x="153" y="115"/>
                  </a:cubicBezTo>
                  <a:cubicBezTo>
                    <a:pt x="158" y="109"/>
                    <a:pt x="162" y="103"/>
                    <a:pt x="166" y="96"/>
                  </a:cubicBezTo>
                  <a:cubicBezTo>
                    <a:pt x="167" y="94"/>
                    <a:pt x="168" y="92"/>
                    <a:pt x="169" y="90"/>
                  </a:cubicBezTo>
                  <a:cubicBezTo>
                    <a:pt x="172" y="94"/>
                    <a:pt x="175" y="99"/>
                    <a:pt x="177" y="103"/>
                  </a:cubicBezTo>
                  <a:close/>
                  <a:moveTo>
                    <a:pt x="144" y="29"/>
                  </a:moveTo>
                  <a:cubicBezTo>
                    <a:pt x="147" y="30"/>
                    <a:pt x="150" y="30"/>
                    <a:pt x="153" y="31"/>
                  </a:cubicBezTo>
                  <a:cubicBezTo>
                    <a:pt x="155" y="32"/>
                    <a:pt x="157" y="33"/>
                    <a:pt x="159" y="34"/>
                  </a:cubicBezTo>
                  <a:cubicBezTo>
                    <a:pt x="161" y="35"/>
                    <a:pt x="162" y="37"/>
                    <a:pt x="163" y="38"/>
                  </a:cubicBezTo>
                  <a:cubicBezTo>
                    <a:pt x="164" y="40"/>
                    <a:pt x="165" y="41"/>
                    <a:pt x="166" y="43"/>
                  </a:cubicBezTo>
                  <a:cubicBezTo>
                    <a:pt x="167" y="45"/>
                    <a:pt x="168" y="47"/>
                    <a:pt x="168" y="50"/>
                  </a:cubicBezTo>
                  <a:cubicBezTo>
                    <a:pt x="169" y="53"/>
                    <a:pt x="169" y="57"/>
                    <a:pt x="169" y="60"/>
                  </a:cubicBezTo>
                  <a:cubicBezTo>
                    <a:pt x="168" y="65"/>
                    <a:pt x="167" y="69"/>
                    <a:pt x="166" y="74"/>
                  </a:cubicBezTo>
                  <a:cubicBezTo>
                    <a:pt x="161" y="70"/>
                    <a:pt x="156" y="66"/>
                    <a:pt x="152" y="63"/>
                  </a:cubicBezTo>
                  <a:cubicBezTo>
                    <a:pt x="148" y="60"/>
                    <a:pt x="144" y="58"/>
                    <a:pt x="140" y="56"/>
                  </a:cubicBezTo>
                  <a:cubicBezTo>
                    <a:pt x="138" y="51"/>
                    <a:pt x="136" y="47"/>
                    <a:pt x="134" y="43"/>
                  </a:cubicBezTo>
                  <a:cubicBezTo>
                    <a:pt x="132" y="39"/>
                    <a:pt x="129" y="35"/>
                    <a:pt x="126" y="30"/>
                  </a:cubicBezTo>
                  <a:cubicBezTo>
                    <a:pt x="127" y="30"/>
                    <a:pt x="128" y="30"/>
                    <a:pt x="129" y="30"/>
                  </a:cubicBezTo>
                  <a:cubicBezTo>
                    <a:pt x="134" y="29"/>
                    <a:pt x="139" y="29"/>
                    <a:pt x="144" y="29"/>
                  </a:cubicBezTo>
                  <a:close/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28"/>
                    <a:pt x="58" y="25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1"/>
                  </a:cubicBezTo>
                  <a:cubicBezTo>
                    <a:pt x="63" y="19"/>
                    <a:pt x="64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9" y="13"/>
                    <a:pt x="71" y="12"/>
                    <a:pt x="72" y="11"/>
                  </a:cubicBezTo>
                  <a:cubicBezTo>
                    <a:pt x="74" y="10"/>
                    <a:pt x="76" y="10"/>
                    <a:pt x="78" y="9"/>
                  </a:cubicBezTo>
                  <a:cubicBezTo>
                    <a:pt x="80" y="9"/>
                    <a:pt x="82" y="9"/>
                    <a:pt x="84" y="9"/>
                  </a:cubicBezTo>
                  <a:cubicBezTo>
                    <a:pt x="86" y="9"/>
                    <a:pt x="89" y="10"/>
                    <a:pt x="91" y="11"/>
                  </a:cubicBezTo>
                  <a:cubicBezTo>
                    <a:pt x="94" y="12"/>
                    <a:pt x="97" y="14"/>
                    <a:pt x="100" y="16"/>
                  </a:cubicBezTo>
                  <a:cubicBezTo>
                    <a:pt x="104" y="19"/>
                    <a:pt x="107" y="22"/>
                    <a:pt x="111" y="25"/>
                  </a:cubicBezTo>
                  <a:cubicBezTo>
                    <a:pt x="110" y="25"/>
                    <a:pt x="110" y="26"/>
                    <a:pt x="109" y="26"/>
                  </a:cubicBezTo>
                  <a:cubicBezTo>
                    <a:pt x="103" y="28"/>
                    <a:pt x="97" y="31"/>
                    <a:pt x="91" y="34"/>
                  </a:cubicBezTo>
                  <a:cubicBezTo>
                    <a:pt x="90" y="35"/>
                    <a:pt x="89" y="36"/>
                    <a:pt x="87" y="36"/>
                  </a:cubicBezTo>
                  <a:cubicBezTo>
                    <a:pt x="82" y="35"/>
                    <a:pt x="76" y="34"/>
                    <a:pt x="71" y="34"/>
                  </a:cubicBezTo>
                  <a:cubicBezTo>
                    <a:pt x="66" y="33"/>
                    <a:pt x="60" y="33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lose/>
                  <a:moveTo>
                    <a:pt x="22" y="99"/>
                  </a:moveTo>
                  <a:cubicBezTo>
                    <a:pt x="18" y="95"/>
                    <a:pt x="15" y="90"/>
                    <a:pt x="13" y="86"/>
                  </a:cubicBezTo>
                  <a:cubicBezTo>
                    <a:pt x="12" y="83"/>
                    <a:pt x="11" y="79"/>
                    <a:pt x="10" y="76"/>
                  </a:cubicBezTo>
                  <a:cubicBezTo>
                    <a:pt x="10" y="74"/>
                    <a:pt x="9" y="72"/>
                    <a:pt x="10" y="69"/>
                  </a:cubicBezTo>
                  <a:cubicBezTo>
                    <a:pt x="10" y="67"/>
                    <a:pt x="10" y="65"/>
                    <a:pt x="11" y="63"/>
                  </a:cubicBezTo>
                  <a:cubicBezTo>
                    <a:pt x="12" y="62"/>
                    <a:pt x="13" y="60"/>
                    <a:pt x="14" y="58"/>
                  </a:cubicBezTo>
                  <a:cubicBezTo>
                    <a:pt x="15" y="57"/>
                    <a:pt x="16" y="55"/>
                    <a:pt x="18" y="54"/>
                  </a:cubicBezTo>
                  <a:cubicBezTo>
                    <a:pt x="21" y="52"/>
                    <a:pt x="23" y="50"/>
                    <a:pt x="26" y="49"/>
                  </a:cubicBezTo>
                  <a:cubicBezTo>
                    <a:pt x="31" y="46"/>
                    <a:pt x="36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5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2"/>
                    <a:pt x="40" y="53"/>
                  </a:cubicBezTo>
                  <a:cubicBezTo>
                    <a:pt x="39" y="61"/>
                    <a:pt x="39" y="68"/>
                    <a:pt x="39" y="75"/>
                  </a:cubicBezTo>
                  <a:cubicBezTo>
                    <a:pt x="39" y="76"/>
                    <a:pt x="39" y="77"/>
                    <a:pt x="39" y="77"/>
                  </a:cubicBezTo>
                  <a:cubicBezTo>
                    <a:pt x="36" y="82"/>
                    <a:pt x="32" y="87"/>
                    <a:pt x="29" y="92"/>
                  </a:cubicBezTo>
                  <a:cubicBezTo>
                    <a:pt x="27" y="95"/>
                    <a:pt x="25" y="98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lose/>
                  <a:moveTo>
                    <a:pt x="62" y="164"/>
                  </a:moveTo>
                  <a:cubicBezTo>
                    <a:pt x="57" y="165"/>
                    <a:pt x="52" y="165"/>
                    <a:pt x="47" y="165"/>
                  </a:cubicBezTo>
                  <a:cubicBezTo>
                    <a:pt x="44" y="165"/>
                    <a:pt x="40" y="164"/>
                    <a:pt x="37" y="163"/>
                  </a:cubicBezTo>
                  <a:cubicBezTo>
                    <a:pt x="35" y="162"/>
                    <a:pt x="34" y="161"/>
                    <a:pt x="32" y="160"/>
                  </a:cubicBezTo>
                  <a:cubicBezTo>
                    <a:pt x="30" y="159"/>
                    <a:pt x="29" y="157"/>
                    <a:pt x="28" y="156"/>
                  </a:cubicBezTo>
                  <a:cubicBezTo>
                    <a:pt x="26" y="155"/>
                    <a:pt x="25" y="153"/>
                    <a:pt x="24" y="151"/>
                  </a:cubicBezTo>
                  <a:cubicBezTo>
                    <a:pt x="24" y="149"/>
                    <a:pt x="23" y="147"/>
                    <a:pt x="22" y="144"/>
                  </a:cubicBezTo>
                  <a:cubicBezTo>
                    <a:pt x="22" y="141"/>
                    <a:pt x="22" y="137"/>
                    <a:pt x="22" y="134"/>
                  </a:cubicBezTo>
                  <a:cubicBezTo>
                    <a:pt x="23" y="128"/>
                    <a:pt x="24" y="123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9" y="119"/>
                    <a:pt x="32" y="121"/>
                    <a:pt x="34" y="123"/>
                  </a:cubicBezTo>
                  <a:cubicBezTo>
                    <a:pt x="40" y="127"/>
                    <a:pt x="45" y="130"/>
                    <a:pt x="51" y="133"/>
                  </a:cubicBezTo>
                  <a:cubicBezTo>
                    <a:pt x="54" y="142"/>
                    <a:pt x="57" y="150"/>
                    <a:pt x="62" y="158"/>
                  </a:cubicBezTo>
                  <a:cubicBezTo>
                    <a:pt x="63" y="160"/>
                    <a:pt x="64" y="161"/>
                    <a:pt x="66" y="163"/>
                  </a:cubicBezTo>
                  <a:cubicBezTo>
                    <a:pt x="64" y="164"/>
                    <a:pt x="63" y="164"/>
                    <a:pt x="62" y="164"/>
                  </a:cubicBezTo>
                  <a:close/>
                  <a:moveTo>
                    <a:pt x="126" y="180"/>
                  </a:moveTo>
                  <a:cubicBezTo>
                    <a:pt x="124" y="181"/>
                    <a:pt x="122" y="183"/>
                    <a:pt x="120" y="184"/>
                  </a:cubicBezTo>
                  <a:cubicBezTo>
                    <a:pt x="118" y="184"/>
                    <a:pt x="116" y="185"/>
                    <a:pt x="115" y="185"/>
                  </a:cubicBezTo>
                  <a:cubicBezTo>
                    <a:pt x="113" y="186"/>
                    <a:pt x="111" y="186"/>
                    <a:pt x="109" y="186"/>
                  </a:cubicBezTo>
                  <a:cubicBezTo>
                    <a:pt x="106" y="185"/>
                    <a:pt x="104" y="185"/>
                    <a:pt x="101" y="184"/>
                  </a:cubicBezTo>
                  <a:cubicBezTo>
                    <a:pt x="98" y="183"/>
                    <a:pt x="95" y="181"/>
                    <a:pt x="92" y="179"/>
                  </a:cubicBezTo>
                  <a:cubicBezTo>
                    <a:pt x="88" y="176"/>
                    <a:pt x="84" y="172"/>
                    <a:pt x="81" y="169"/>
                  </a:cubicBezTo>
                  <a:cubicBezTo>
                    <a:pt x="83" y="168"/>
                    <a:pt x="85" y="167"/>
                    <a:pt x="86" y="166"/>
                  </a:cubicBezTo>
                  <a:cubicBezTo>
                    <a:pt x="93" y="164"/>
                    <a:pt x="100" y="160"/>
                    <a:pt x="106" y="156"/>
                  </a:cubicBezTo>
                  <a:cubicBezTo>
                    <a:pt x="107" y="156"/>
                    <a:pt x="108" y="155"/>
                    <a:pt x="110" y="154"/>
                  </a:cubicBezTo>
                  <a:cubicBezTo>
                    <a:pt x="111" y="154"/>
                    <a:pt x="113" y="155"/>
                    <a:pt x="115" y="155"/>
                  </a:cubicBezTo>
                  <a:cubicBezTo>
                    <a:pt x="123" y="156"/>
                    <a:pt x="132" y="156"/>
                    <a:pt x="140" y="156"/>
                  </a:cubicBezTo>
                  <a:cubicBezTo>
                    <a:pt x="139" y="157"/>
                    <a:pt x="139" y="159"/>
                    <a:pt x="138" y="161"/>
                  </a:cubicBezTo>
                  <a:cubicBezTo>
                    <a:pt x="136" y="165"/>
                    <a:pt x="134" y="169"/>
                    <a:pt x="131" y="173"/>
                  </a:cubicBezTo>
                  <a:cubicBezTo>
                    <a:pt x="130" y="176"/>
                    <a:pt x="128" y="178"/>
                    <a:pt x="12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6" name="Freeform 74">
              <a:extLst>
                <a:ext uri="{FF2B5EF4-FFF2-40B4-BE49-F238E27FC236}">
                  <a16:creationId xmlns:a16="http://schemas.microsoft.com/office/drawing/2014/main" id="{1496AEE0-5AEE-475E-8C8D-A4EE3FDD7C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213" y="2422526"/>
              <a:ext cx="53975" cy="60325"/>
            </a:xfrm>
            <a:custGeom>
              <a:avLst/>
              <a:gdLst>
                <a:gd name="T0" fmla="*/ 25 w 31"/>
                <a:gd name="T1" fmla="*/ 3 h 35"/>
                <a:gd name="T2" fmla="*/ 23 w 31"/>
                <a:gd name="T3" fmla="*/ 2 h 35"/>
                <a:gd name="T4" fmla="*/ 21 w 31"/>
                <a:gd name="T5" fmla="*/ 1 h 35"/>
                <a:gd name="T6" fmla="*/ 20 w 31"/>
                <a:gd name="T7" fmla="*/ 0 h 35"/>
                <a:gd name="T8" fmla="*/ 17 w 31"/>
                <a:gd name="T9" fmla="*/ 0 h 35"/>
                <a:gd name="T10" fmla="*/ 16 w 31"/>
                <a:gd name="T11" fmla="*/ 0 h 35"/>
                <a:gd name="T12" fmla="*/ 12 w 31"/>
                <a:gd name="T13" fmla="*/ 0 h 35"/>
                <a:gd name="T14" fmla="*/ 11 w 31"/>
                <a:gd name="T15" fmla="*/ 0 h 35"/>
                <a:gd name="T16" fmla="*/ 8 w 31"/>
                <a:gd name="T17" fmla="*/ 2 h 35"/>
                <a:gd name="T18" fmla="*/ 4 w 31"/>
                <a:gd name="T19" fmla="*/ 6 h 35"/>
                <a:gd name="T20" fmla="*/ 1 w 31"/>
                <a:gd name="T21" fmla="*/ 13 h 35"/>
                <a:gd name="T22" fmla="*/ 0 w 31"/>
                <a:gd name="T23" fmla="*/ 18 h 35"/>
                <a:gd name="T24" fmla="*/ 0 w 31"/>
                <a:gd name="T25" fmla="*/ 23 h 35"/>
                <a:gd name="T26" fmla="*/ 2 w 31"/>
                <a:gd name="T27" fmla="*/ 28 h 35"/>
                <a:gd name="T28" fmla="*/ 8 w 31"/>
                <a:gd name="T29" fmla="*/ 34 h 35"/>
                <a:gd name="T30" fmla="*/ 11 w 31"/>
                <a:gd name="T31" fmla="*/ 35 h 35"/>
                <a:gd name="T32" fmla="*/ 14 w 31"/>
                <a:gd name="T33" fmla="*/ 35 h 35"/>
                <a:gd name="T34" fmla="*/ 18 w 31"/>
                <a:gd name="T35" fmla="*/ 35 h 35"/>
                <a:gd name="T36" fmla="*/ 23 w 31"/>
                <a:gd name="T37" fmla="*/ 32 h 35"/>
                <a:gd name="T38" fmla="*/ 29 w 31"/>
                <a:gd name="T39" fmla="*/ 26 h 35"/>
                <a:gd name="T40" fmla="*/ 30 w 31"/>
                <a:gd name="T41" fmla="*/ 12 h 35"/>
                <a:gd name="T42" fmla="*/ 25 w 31"/>
                <a:gd name="T43" fmla="*/ 3 h 35"/>
                <a:gd name="T44" fmla="*/ 21 w 31"/>
                <a:gd name="T45" fmla="*/ 20 h 35"/>
                <a:gd name="T46" fmla="*/ 20 w 31"/>
                <a:gd name="T47" fmla="*/ 22 h 35"/>
                <a:gd name="T48" fmla="*/ 18 w 31"/>
                <a:gd name="T49" fmla="*/ 24 h 35"/>
                <a:gd name="T50" fmla="*/ 16 w 31"/>
                <a:gd name="T51" fmla="*/ 25 h 35"/>
                <a:gd name="T52" fmla="*/ 14 w 31"/>
                <a:gd name="T53" fmla="*/ 26 h 35"/>
                <a:gd name="T54" fmla="*/ 14 w 31"/>
                <a:gd name="T55" fmla="*/ 26 h 35"/>
                <a:gd name="T56" fmla="*/ 13 w 31"/>
                <a:gd name="T57" fmla="*/ 26 h 35"/>
                <a:gd name="T58" fmla="*/ 12 w 31"/>
                <a:gd name="T59" fmla="*/ 25 h 35"/>
                <a:gd name="T60" fmla="*/ 11 w 31"/>
                <a:gd name="T61" fmla="*/ 24 h 35"/>
                <a:gd name="T62" fmla="*/ 10 w 31"/>
                <a:gd name="T63" fmla="*/ 23 h 35"/>
                <a:gd name="T64" fmla="*/ 9 w 31"/>
                <a:gd name="T65" fmla="*/ 21 h 35"/>
                <a:gd name="T66" fmla="*/ 9 w 31"/>
                <a:gd name="T67" fmla="*/ 17 h 35"/>
                <a:gd name="T68" fmla="*/ 10 w 31"/>
                <a:gd name="T69" fmla="*/ 13 h 35"/>
                <a:gd name="T70" fmla="*/ 11 w 31"/>
                <a:gd name="T71" fmla="*/ 11 h 35"/>
                <a:gd name="T72" fmla="*/ 12 w 31"/>
                <a:gd name="T73" fmla="*/ 10 h 35"/>
                <a:gd name="T74" fmla="*/ 14 w 31"/>
                <a:gd name="T75" fmla="*/ 9 h 35"/>
                <a:gd name="T76" fmla="*/ 14 w 31"/>
                <a:gd name="T77" fmla="*/ 9 h 35"/>
                <a:gd name="T78" fmla="*/ 14 w 31"/>
                <a:gd name="T79" fmla="*/ 9 h 35"/>
                <a:gd name="T80" fmla="*/ 15 w 31"/>
                <a:gd name="T81" fmla="*/ 9 h 35"/>
                <a:gd name="T82" fmla="*/ 15 w 31"/>
                <a:gd name="T83" fmla="*/ 9 h 35"/>
                <a:gd name="T84" fmla="*/ 18 w 31"/>
                <a:gd name="T85" fmla="*/ 10 h 35"/>
                <a:gd name="T86" fmla="*/ 19 w 31"/>
                <a:gd name="T87" fmla="*/ 10 h 35"/>
                <a:gd name="T88" fmla="*/ 19 w 31"/>
                <a:gd name="T89" fmla="*/ 10 h 35"/>
                <a:gd name="T90" fmla="*/ 20 w 31"/>
                <a:gd name="T91" fmla="*/ 11 h 35"/>
                <a:gd name="T92" fmla="*/ 21 w 31"/>
                <a:gd name="T93" fmla="*/ 12 h 35"/>
                <a:gd name="T94" fmla="*/ 21 w 31"/>
                <a:gd name="T95" fmla="*/ 14 h 35"/>
                <a:gd name="T96" fmla="*/ 22 w 31"/>
                <a:gd name="T97" fmla="*/ 18 h 35"/>
                <a:gd name="T98" fmla="*/ 21 w 31"/>
                <a:gd name="T9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25" y="3"/>
                  </a:moveTo>
                  <a:cubicBezTo>
                    <a:pt x="25" y="3"/>
                    <a:pt x="24" y="2"/>
                    <a:pt x="23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11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" y="25"/>
                    <a:pt x="1" y="26"/>
                    <a:pt x="2" y="28"/>
                  </a:cubicBezTo>
                  <a:cubicBezTo>
                    <a:pt x="3" y="30"/>
                    <a:pt x="6" y="32"/>
                    <a:pt x="8" y="34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5" y="35"/>
                    <a:pt x="17" y="35"/>
                    <a:pt x="18" y="35"/>
                  </a:cubicBezTo>
                  <a:cubicBezTo>
                    <a:pt x="20" y="34"/>
                    <a:pt x="22" y="33"/>
                    <a:pt x="23" y="32"/>
                  </a:cubicBezTo>
                  <a:cubicBezTo>
                    <a:pt x="25" y="30"/>
                    <a:pt x="27" y="28"/>
                    <a:pt x="29" y="26"/>
                  </a:cubicBezTo>
                  <a:cubicBezTo>
                    <a:pt x="31" y="22"/>
                    <a:pt x="31" y="17"/>
                    <a:pt x="30" y="12"/>
                  </a:cubicBezTo>
                  <a:cubicBezTo>
                    <a:pt x="30" y="9"/>
                    <a:pt x="28" y="5"/>
                    <a:pt x="25" y="3"/>
                  </a:cubicBezTo>
                  <a:close/>
                  <a:moveTo>
                    <a:pt x="21" y="20"/>
                  </a:moveTo>
                  <a:cubicBezTo>
                    <a:pt x="21" y="21"/>
                    <a:pt x="20" y="21"/>
                    <a:pt x="20" y="22"/>
                  </a:cubicBezTo>
                  <a:cubicBezTo>
                    <a:pt x="20" y="23"/>
                    <a:pt x="19" y="23"/>
                    <a:pt x="18" y="24"/>
                  </a:cubicBezTo>
                  <a:cubicBezTo>
                    <a:pt x="18" y="24"/>
                    <a:pt x="17" y="25"/>
                    <a:pt x="16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2" y="25"/>
                    <a:pt x="11" y="24"/>
                    <a:pt x="11" y="24"/>
                  </a:cubicBezTo>
                  <a:cubicBezTo>
                    <a:pt x="11" y="24"/>
                    <a:pt x="10" y="24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10" y="16"/>
                    <a:pt x="10" y="14"/>
                    <a:pt x="10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2" y="15"/>
                    <a:pt x="22" y="17"/>
                    <a:pt x="22" y="18"/>
                  </a:cubicBezTo>
                  <a:cubicBezTo>
                    <a:pt x="21" y="19"/>
                    <a:pt x="21" y="20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7" name="Freeform 75">
              <a:extLst>
                <a:ext uri="{FF2B5EF4-FFF2-40B4-BE49-F238E27FC236}">
                  <a16:creationId xmlns:a16="http://schemas.microsoft.com/office/drawing/2014/main" id="{73E592DF-9F9E-4008-ACB0-5DDDA2BF5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3363" y="3698876"/>
              <a:ext cx="341312" cy="309563"/>
            </a:xfrm>
            <a:custGeom>
              <a:avLst/>
              <a:gdLst>
                <a:gd name="T0" fmla="*/ 189 w 200"/>
                <a:gd name="T1" fmla="*/ 84 h 180"/>
                <a:gd name="T2" fmla="*/ 189 w 200"/>
                <a:gd name="T3" fmla="*/ 71 h 180"/>
                <a:gd name="T4" fmla="*/ 161 w 200"/>
                <a:gd name="T5" fmla="*/ 61 h 180"/>
                <a:gd name="T6" fmla="*/ 127 w 200"/>
                <a:gd name="T7" fmla="*/ 35 h 180"/>
                <a:gd name="T8" fmla="*/ 119 w 200"/>
                <a:gd name="T9" fmla="*/ 23 h 180"/>
                <a:gd name="T10" fmla="*/ 97 w 200"/>
                <a:gd name="T11" fmla="*/ 8 h 180"/>
                <a:gd name="T12" fmla="*/ 71 w 200"/>
                <a:gd name="T13" fmla="*/ 1 h 180"/>
                <a:gd name="T14" fmla="*/ 53 w 200"/>
                <a:gd name="T15" fmla="*/ 28 h 180"/>
                <a:gd name="T16" fmla="*/ 41 w 200"/>
                <a:gd name="T17" fmla="*/ 57 h 180"/>
                <a:gd name="T18" fmla="*/ 36 w 200"/>
                <a:gd name="T19" fmla="*/ 85 h 180"/>
                <a:gd name="T20" fmla="*/ 2 w 200"/>
                <a:gd name="T21" fmla="*/ 99 h 180"/>
                <a:gd name="T22" fmla="*/ 1 w 200"/>
                <a:gd name="T23" fmla="*/ 119 h 180"/>
                <a:gd name="T24" fmla="*/ 8 w 200"/>
                <a:gd name="T25" fmla="*/ 171 h 180"/>
                <a:gd name="T26" fmla="*/ 62 w 200"/>
                <a:gd name="T27" fmla="*/ 170 h 180"/>
                <a:gd name="T28" fmla="*/ 86 w 200"/>
                <a:gd name="T29" fmla="*/ 165 h 180"/>
                <a:gd name="T30" fmla="*/ 146 w 200"/>
                <a:gd name="T31" fmla="*/ 152 h 180"/>
                <a:gd name="T32" fmla="*/ 174 w 200"/>
                <a:gd name="T33" fmla="*/ 147 h 180"/>
                <a:gd name="T34" fmla="*/ 200 w 200"/>
                <a:gd name="T35" fmla="*/ 131 h 180"/>
                <a:gd name="T36" fmla="*/ 178 w 200"/>
                <a:gd name="T37" fmla="*/ 68 h 180"/>
                <a:gd name="T38" fmla="*/ 177 w 200"/>
                <a:gd name="T39" fmla="*/ 72 h 180"/>
                <a:gd name="T40" fmla="*/ 144 w 200"/>
                <a:gd name="T41" fmla="*/ 80 h 180"/>
                <a:gd name="T42" fmla="*/ 152 w 200"/>
                <a:gd name="T43" fmla="*/ 72 h 180"/>
                <a:gd name="T44" fmla="*/ 74 w 200"/>
                <a:gd name="T45" fmla="*/ 11 h 180"/>
                <a:gd name="T46" fmla="*/ 94 w 200"/>
                <a:gd name="T47" fmla="*/ 17 h 180"/>
                <a:gd name="T48" fmla="*/ 114 w 200"/>
                <a:gd name="T49" fmla="*/ 31 h 180"/>
                <a:gd name="T50" fmla="*/ 75 w 200"/>
                <a:gd name="T51" fmla="*/ 40 h 180"/>
                <a:gd name="T52" fmla="*/ 58 w 200"/>
                <a:gd name="T53" fmla="*/ 38 h 180"/>
                <a:gd name="T54" fmla="*/ 31 w 200"/>
                <a:gd name="T55" fmla="*/ 97 h 180"/>
                <a:gd name="T56" fmla="*/ 51 w 200"/>
                <a:gd name="T57" fmla="*/ 97 h 180"/>
                <a:gd name="T58" fmla="*/ 12 w 200"/>
                <a:gd name="T59" fmla="*/ 107 h 180"/>
                <a:gd name="T60" fmla="*/ 48 w 200"/>
                <a:gd name="T61" fmla="*/ 164 h 180"/>
                <a:gd name="T62" fmla="*/ 17 w 200"/>
                <a:gd name="T63" fmla="*/ 167 h 180"/>
                <a:gd name="T64" fmla="*/ 11 w 200"/>
                <a:gd name="T65" fmla="*/ 128 h 180"/>
                <a:gd name="T66" fmla="*/ 40 w 200"/>
                <a:gd name="T67" fmla="*/ 109 h 180"/>
                <a:gd name="T68" fmla="*/ 58 w 200"/>
                <a:gd name="T69" fmla="*/ 128 h 180"/>
                <a:gd name="T70" fmla="*/ 98 w 200"/>
                <a:gd name="T71" fmla="*/ 153 h 180"/>
                <a:gd name="T72" fmla="*/ 90 w 200"/>
                <a:gd name="T73" fmla="*/ 127 h 180"/>
                <a:gd name="T74" fmla="*/ 98 w 200"/>
                <a:gd name="T75" fmla="*/ 153 h 180"/>
                <a:gd name="T76" fmla="*/ 114 w 200"/>
                <a:gd name="T77" fmla="*/ 118 h 180"/>
                <a:gd name="T78" fmla="*/ 111 w 200"/>
                <a:gd name="T79" fmla="*/ 150 h 180"/>
                <a:gd name="T80" fmla="*/ 125 w 200"/>
                <a:gd name="T81" fmla="*/ 120 h 180"/>
                <a:gd name="T82" fmla="*/ 112 w 200"/>
                <a:gd name="T83" fmla="*/ 109 h 180"/>
                <a:gd name="T84" fmla="*/ 81 w 200"/>
                <a:gd name="T85" fmla="*/ 128 h 180"/>
                <a:gd name="T86" fmla="*/ 89 w 200"/>
                <a:gd name="T87" fmla="*/ 155 h 180"/>
                <a:gd name="T88" fmla="*/ 67 w 200"/>
                <a:gd name="T89" fmla="*/ 123 h 180"/>
                <a:gd name="T90" fmla="*/ 55 w 200"/>
                <a:gd name="T91" fmla="*/ 77 h 180"/>
                <a:gd name="T92" fmla="*/ 65 w 200"/>
                <a:gd name="T93" fmla="*/ 52 h 180"/>
                <a:gd name="T94" fmla="*/ 114 w 200"/>
                <a:gd name="T95" fmla="*/ 41 h 180"/>
                <a:gd name="T96" fmla="*/ 127 w 200"/>
                <a:gd name="T97" fmla="*/ 77 h 180"/>
                <a:gd name="T98" fmla="*/ 142 w 200"/>
                <a:gd name="T99" fmla="*/ 144 h 180"/>
                <a:gd name="T100" fmla="*/ 152 w 200"/>
                <a:gd name="T101" fmla="*/ 142 h 180"/>
                <a:gd name="T102" fmla="*/ 147 w 200"/>
                <a:gd name="T103" fmla="*/ 88 h 180"/>
                <a:gd name="T104" fmla="*/ 174 w 200"/>
                <a:gd name="T105" fmla="*/ 82 h 180"/>
                <a:gd name="T106" fmla="*/ 183 w 200"/>
                <a:gd name="T107" fmla="*/ 96 h 180"/>
                <a:gd name="T108" fmla="*/ 189 w 200"/>
                <a:gd name="T109" fmla="*/ 134 h 180"/>
                <a:gd name="T110" fmla="*/ 190 w 200"/>
                <a:gd name="T111" fmla="*/ 13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180">
                  <a:moveTo>
                    <a:pt x="199" y="124"/>
                  </a:moveTo>
                  <a:cubicBezTo>
                    <a:pt x="198" y="122"/>
                    <a:pt x="198" y="120"/>
                    <a:pt x="197" y="118"/>
                  </a:cubicBezTo>
                  <a:cubicBezTo>
                    <a:pt x="196" y="113"/>
                    <a:pt x="196" y="109"/>
                    <a:pt x="195" y="104"/>
                  </a:cubicBezTo>
                  <a:cubicBezTo>
                    <a:pt x="194" y="100"/>
                    <a:pt x="193" y="95"/>
                    <a:pt x="191" y="91"/>
                  </a:cubicBezTo>
                  <a:cubicBezTo>
                    <a:pt x="191" y="88"/>
                    <a:pt x="190" y="86"/>
                    <a:pt x="189" y="84"/>
                  </a:cubicBezTo>
                  <a:cubicBezTo>
                    <a:pt x="189" y="82"/>
                    <a:pt x="188" y="81"/>
                    <a:pt x="187" y="80"/>
                  </a:cubicBezTo>
                  <a:cubicBezTo>
                    <a:pt x="188" y="79"/>
                    <a:pt x="189" y="79"/>
                    <a:pt x="189" y="78"/>
                  </a:cubicBezTo>
                  <a:cubicBezTo>
                    <a:pt x="190" y="77"/>
                    <a:pt x="191" y="76"/>
                    <a:pt x="190" y="74"/>
                  </a:cubicBezTo>
                  <a:cubicBezTo>
                    <a:pt x="190" y="74"/>
                    <a:pt x="190" y="73"/>
                    <a:pt x="190" y="72"/>
                  </a:cubicBezTo>
                  <a:cubicBezTo>
                    <a:pt x="190" y="72"/>
                    <a:pt x="190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8" y="67"/>
                    <a:pt x="187" y="63"/>
                    <a:pt x="184" y="60"/>
                  </a:cubicBezTo>
                  <a:cubicBezTo>
                    <a:pt x="183" y="59"/>
                    <a:pt x="181" y="59"/>
                    <a:pt x="180" y="59"/>
                  </a:cubicBezTo>
                  <a:cubicBezTo>
                    <a:pt x="178" y="58"/>
                    <a:pt x="176" y="58"/>
                    <a:pt x="174" y="59"/>
                  </a:cubicBezTo>
                  <a:cubicBezTo>
                    <a:pt x="170" y="59"/>
                    <a:pt x="165" y="60"/>
                    <a:pt x="161" y="61"/>
                  </a:cubicBezTo>
                  <a:cubicBezTo>
                    <a:pt x="156" y="62"/>
                    <a:pt x="152" y="63"/>
                    <a:pt x="147" y="64"/>
                  </a:cubicBezTo>
                  <a:cubicBezTo>
                    <a:pt x="143" y="65"/>
                    <a:pt x="139" y="66"/>
                    <a:pt x="134" y="67"/>
                  </a:cubicBezTo>
                  <a:cubicBezTo>
                    <a:pt x="132" y="57"/>
                    <a:pt x="130" y="48"/>
                    <a:pt x="128" y="39"/>
                  </a:cubicBezTo>
                  <a:cubicBezTo>
                    <a:pt x="128" y="38"/>
                    <a:pt x="127" y="37"/>
                    <a:pt x="127" y="36"/>
                  </a:cubicBezTo>
                  <a:cubicBezTo>
                    <a:pt x="127" y="36"/>
                    <a:pt x="127" y="36"/>
                    <a:pt x="127" y="35"/>
                  </a:cubicBezTo>
                  <a:cubicBezTo>
                    <a:pt x="127" y="35"/>
                    <a:pt x="127" y="34"/>
                    <a:pt x="128" y="34"/>
                  </a:cubicBezTo>
                  <a:cubicBezTo>
                    <a:pt x="128" y="33"/>
                    <a:pt x="128" y="32"/>
                    <a:pt x="127" y="31"/>
                  </a:cubicBezTo>
                  <a:cubicBezTo>
                    <a:pt x="127" y="29"/>
                    <a:pt x="126" y="28"/>
                    <a:pt x="125" y="27"/>
                  </a:cubicBezTo>
                  <a:cubicBezTo>
                    <a:pt x="124" y="27"/>
                    <a:pt x="124" y="26"/>
                    <a:pt x="123" y="26"/>
                  </a:cubicBezTo>
                  <a:cubicBezTo>
                    <a:pt x="122" y="24"/>
                    <a:pt x="120" y="23"/>
                    <a:pt x="119" y="23"/>
                  </a:cubicBezTo>
                  <a:cubicBezTo>
                    <a:pt x="118" y="22"/>
                    <a:pt x="117" y="21"/>
                    <a:pt x="115" y="20"/>
                  </a:cubicBezTo>
                  <a:cubicBezTo>
                    <a:pt x="114" y="19"/>
                    <a:pt x="113" y="18"/>
                    <a:pt x="112" y="18"/>
                  </a:cubicBezTo>
                  <a:cubicBezTo>
                    <a:pt x="110" y="17"/>
                    <a:pt x="109" y="15"/>
                    <a:pt x="107" y="14"/>
                  </a:cubicBezTo>
                  <a:cubicBezTo>
                    <a:pt x="106" y="13"/>
                    <a:pt x="104" y="12"/>
                    <a:pt x="102" y="11"/>
                  </a:cubicBezTo>
                  <a:cubicBezTo>
                    <a:pt x="101" y="10"/>
                    <a:pt x="99" y="9"/>
                    <a:pt x="97" y="8"/>
                  </a:cubicBezTo>
                  <a:cubicBezTo>
                    <a:pt x="95" y="7"/>
                    <a:pt x="93" y="6"/>
                    <a:pt x="91" y="5"/>
                  </a:cubicBezTo>
                  <a:cubicBezTo>
                    <a:pt x="87" y="3"/>
                    <a:pt x="83" y="1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0" y="2"/>
                    <a:pt x="70" y="2"/>
                    <a:pt x="69" y="3"/>
                  </a:cubicBezTo>
                  <a:cubicBezTo>
                    <a:pt x="68" y="4"/>
                    <a:pt x="67" y="6"/>
                    <a:pt x="66" y="8"/>
                  </a:cubicBezTo>
                  <a:cubicBezTo>
                    <a:pt x="65" y="9"/>
                    <a:pt x="64" y="11"/>
                    <a:pt x="63" y="12"/>
                  </a:cubicBezTo>
                  <a:cubicBezTo>
                    <a:pt x="62" y="14"/>
                    <a:pt x="60" y="16"/>
                    <a:pt x="59" y="18"/>
                  </a:cubicBezTo>
                  <a:cubicBezTo>
                    <a:pt x="57" y="21"/>
                    <a:pt x="55" y="25"/>
                    <a:pt x="53" y="28"/>
                  </a:cubicBezTo>
                  <a:cubicBezTo>
                    <a:pt x="52" y="30"/>
                    <a:pt x="51" y="32"/>
                    <a:pt x="50" y="33"/>
                  </a:cubicBezTo>
                  <a:cubicBezTo>
                    <a:pt x="48" y="35"/>
                    <a:pt x="47" y="37"/>
                    <a:pt x="46" y="39"/>
                  </a:cubicBezTo>
                  <a:cubicBezTo>
                    <a:pt x="44" y="43"/>
                    <a:pt x="42" y="47"/>
                    <a:pt x="39" y="51"/>
                  </a:cubicBezTo>
                  <a:cubicBezTo>
                    <a:pt x="38" y="53"/>
                    <a:pt x="39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9"/>
                    <a:pt x="41" y="60"/>
                  </a:cubicBezTo>
                  <a:cubicBezTo>
                    <a:pt x="42" y="65"/>
                    <a:pt x="43" y="69"/>
                    <a:pt x="45" y="73"/>
                  </a:cubicBezTo>
                  <a:cubicBezTo>
                    <a:pt x="45" y="76"/>
                    <a:pt x="46" y="80"/>
                    <a:pt x="47" y="83"/>
                  </a:cubicBezTo>
                  <a:cubicBezTo>
                    <a:pt x="47" y="83"/>
                    <a:pt x="46" y="83"/>
                    <a:pt x="45" y="83"/>
                  </a:cubicBezTo>
                  <a:cubicBezTo>
                    <a:pt x="42" y="84"/>
                    <a:pt x="39" y="85"/>
                    <a:pt x="36" y="85"/>
                  </a:cubicBezTo>
                  <a:cubicBezTo>
                    <a:pt x="32" y="87"/>
                    <a:pt x="28" y="88"/>
                    <a:pt x="23" y="89"/>
                  </a:cubicBezTo>
                  <a:cubicBezTo>
                    <a:pt x="19" y="90"/>
                    <a:pt x="14" y="92"/>
                    <a:pt x="10" y="93"/>
                  </a:cubicBezTo>
                  <a:cubicBezTo>
                    <a:pt x="9" y="93"/>
                    <a:pt x="7" y="93"/>
                    <a:pt x="6" y="94"/>
                  </a:cubicBezTo>
                  <a:cubicBezTo>
                    <a:pt x="5" y="94"/>
                    <a:pt x="4" y="95"/>
                    <a:pt x="4" y="96"/>
                  </a:cubicBezTo>
                  <a:cubicBezTo>
                    <a:pt x="3" y="97"/>
                    <a:pt x="3" y="98"/>
                    <a:pt x="2" y="99"/>
                  </a:cubicBezTo>
                  <a:cubicBezTo>
                    <a:pt x="2" y="100"/>
                    <a:pt x="2" y="102"/>
                    <a:pt x="1" y="103"/>
                  </a:cubicBezTo>
                  <a:cubicBezTo>
                    <a:pt x="1" y="105"/>
                    <a:pt x="1" y="107"/>
                    <a:pt x="1" y="108"/>
                  </a:cubicBezTo>
                  <a:cubicBezTo>
                    <a:pt x="0" y="111"/>
                    <a:pt x="0" y="113"/>
                    <a:pt x="0" y="115"/>
                  </a:cubicBezTo>
                  <a:cubicBezTo>
                    <a:pt x="0" y="116"/>
                    <a:pt x="0" y="117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27"/>
                    <a:pt x="3" y="135"/>
                    <a:pt x="4" y="143"/>
                  </a:cubicBezTo>
                  <a:cubicBezTo>
                    <a:pt x="4" y="146"/>
                    <a:pt x="4" y="148"/>
                    <a:pt x="5" y="150"/>
                  </a:cubicBezTo>
                  <a:cubicBezTo>
                    <a:pt x="5" y="153"/>
                    <a:pt x="5" y="155"/>
                    <a:pt x="6" y="157"/>
                  </a:cubicBezTo>
                  <a:cubicBezTo>
                    <a:pt x="6" y="160"/>
                    <a:pt x="6" y="162"/>
                    <a:pt x="7" y="164"/>
                  </a:cubicBezTo>
                  <a:cubicBezTo>
                    <a:pt x="7" y="167"/>
                    <a:pt x="8" y="169"/>
                    <a:pt x="8" y="171"/>
                  </a:cubicBezTo>
                  <a:cubicBezTo>
                    <a:pt x="8" y="172"/>
                    <a:pt x="9" y="173"/>
                    <a:pt x="9" y="174"/>
                  </a:cubicBezTo>
                  <a:cubicBezTo>
                    <a:pt x="10" y="176"/>
                    <a:pt x="11" y="177"/>
                    <a:pt x="13" y="178"/>
                  </a:cubicBezTo>
                  <a:cubicBezTo>
                    <a:pt x="16" y="179"/>
                    <a:pt x="19" y="180"/>
                    <a:pt x="22" y="179"/>
                  </a:cubicBezTo>
                  <a:cubicBezTo>
                    <a:pt x="26" y="179"/>
                    <a:pt x="31" y="177"/>
                    <a:pt x="36" y="176"/>
                  </a:cubicBezTo>
                  <a:cubicBezTo>
                    <a:pt x="44" y="174"/>
                    <a:pt x="53" y="172"/>
                    <a:pt x="62" y="170"/>
                  </a:cubicBezTo>
                  <a:cubicBezTo>
                    <a:pt x="64" y="170"/>
                    <a:pt x="67" y="169"/>
                    <a:pt x="69" y="169"/>
                  </a:cubicBezTo>
                  <a:cubicBezTo>
                    <a:pt x="70" y="168"/>
                    <a:pt x="71" y="168"/>
                    <a:pt x="72" y="168"/>
                  </a:cubicBezTo>
                  <a:cubicBezTo>
                    <a:pt x="72" y="168"/>
                    <a:pt x="73" y="168"/>
                    <a:pt x="73" y="168"/>
                  </a:cubicBezTo>
                  <a:cubicBezTo>
                    <a:pt x="75" y="168"/>
                    <a:pt x="77" y="167"/>
                    <a:pt x="79" y="167"/>
                  </a:cubicBezTo>
                  <a:cubicBezTo>
                    <a:pt x="81" y="166"/>
                    <a:pt x="84" y="166"/>
                    <a:pt x="86" y="165"/>
                  </a:cubicBezTo>
                  <a:cubicBezTo>
                    <a:pt x="91" y="164"/>
                    <a:pt x="95" y="163"/>
                    <a:pt x="100" y="162"/>
                  </a:cubicBezTo>
                  <a:cubicBezTo>
                    <a:pt x="105" y="161"/>
                    <a:pt x="109" y="160"/>
                    <a:pt x="114" y="159"/>
                  </a:cubicBezTo>
                  <a:cubicBezTo>
                    <a:pt x="119" y="158"/>
                    <a:pt x="123" y="157"/>
                    <a:pt x="128" y="156"/>
                  </a:cubicBezTo>
                  <a:cubicBezTo>
                    <a:pt x="132" y="155"/>
                    <a:pt x="136" y="154"/>
                    <a:pt x="141" y="153"/>
                  </a:cubicBezTo>
                  <a:cubicBezTo>
                    <a:pt x="142" y="153"/>
                    <a:pt x="144" y="153"/>
                    <a:pt x="146" y="152"/>
                  </a:cubicBezTo>
                  <a:cubicBezTo>
                    <a:pt x="146" y="152"/>
                    <a:pt x="147" y="152"/>
                    <a:pt x="147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9" y="152"/>
                    <a:pt x="151" y="151"/>
                    <a:pt x="153" y="151"/>
                  </a:cubicBezTo>
                  <a:cubicBezTo>
                    <a:pt x="155" y="151"/>
                    <a:pt x="158" y="150"/>
                    <a:pt x="160" y="150"/>
                  </a:cubicBezTo>
                  <a:cubicBezTo>
                    <a:pt x="165" y="149"/>
                    <a:pt x="169" y="148"/>
                    <a:pt x="174" y="147"/>
                  </a:cubicBezTo>
                  <a:cubicBezTo>
                    <a:pt x="179" y="146"/>
                    <a:pt x="183" y="145"/>
                    <a:pt x="188" y="144"/>
                  </a:cubicBezTo>
                  <a:cubicBezTo>
                    <a:pt x="190" y="143"/>
                    <a:pt x="193" y="142"/>
                    <a:pt x="195" y="141"/>
                  </a:cubicBezTo>
                  <a:cubicBezTo>
                    <a:pt x="196" y="141"/>
                    <a:pt x="197" y="140"/>
                    <a:pt x="198" y="139"/>
                  </a:cubicBezTo>
                  <a:cubicBezTo>
                    <a:pt x="199" y="138"/>
                    <a:pt x="200" y="136"/>
                    <a:pt x="200" y="135"/>
                  </a:cubicBezTo>
                  <a:cubicBezTo>
                    <a:pt x="200" y="134"/>
                    <a:pt x="200" y="133"/>
                    <a:pt x="200" y="131"/>
                  </a:cubicBezTo>
                  <a:cubicBezTo>
                    <a:pt x="200" y="129"/>
                    <a:pt x="199" y="127"/>
                    <a:pt x="199" y="124"/>
                  </a:cubicBezTo>
                  <a:close/>
                  <a:moveTo>
                    <a:pt x="152" y="72"/>
                  </a:moveTo>
                  <a:cubicBezTo>
                    <a:pt x="158" y="71"/>
                    <a:pt x="163" y="70"/>
                    <a:pt x="168" y="69"/>
                  </a:cubicBezTo>
                  <a:cubicBezTo>
                    <a:pt x="170" y="68"/>
                    <a:pt x="172" y="68"/>
                    <a:pt x="174" y="68"/>
                  </a:cubicBezTo>
                  <a:cubicBezTo>
                    <a:pt x="175" y="68"/>
                    <a:pt x="177" y="68"/>
                    <a:pt x="178" y="68"/>
                  </a:cubicBezTo>
                  <a:cubicBezTo>
                    <a:pt x="178" y="68"/>
                    <a:pt x="178" y="69"/>
                    <a:pt x="179" y="69"/>
                  </a:cubicBezTo>
                  <a:cubicBezTo>
                    <a:pt x="179" y="70"/>
                    <a:pt x="179" y="71"/>
                    <a:pt x="180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8" y="72"/>
                    <a:pt x="178" y="72"/>
                    <a:pt x="177" y="72"/>
                  </a:cubicBezTo>
                  <a:cubicBezTo>
                    <a:pt x="175" y="72"/>
                    <a:pt x="173" y="73"/>
                    <a:pt x="172" y="73"/>
                  </a:cubicBezTo>
                  <a:cubicBezTo>
                    <a:pt x="171" y="73"/>
                    <a:pt x="170" y="73"/>
                    <a:pt x="169" y="73"/>
                  </a:cubicBezTo>
                  <a:cubicBezTo>
                    <a:pt x="166" y="74"/>
                    <a:pt x="164" y="75"/>
                    <a:pt x="161" y="75"/>
                  </a:cubicBezTo>
                  <a:cubicBezTo>
                    <a:pt x="157" y="76"/>
                    <a:pt x="153" y="77"/>
                    <a:pt x="150" y="78"/>
                  </a:cubicBezTo>
                  <a:cubicBezTo>
                    <a:pt x="148" y="79"/>
                    <a:pt x="146" y="79"/>
                    <a:pt x="144" y="80"/>
                  </a:cubicBezTo>
                  <a:cubicBezTo>
                    <a:pt x="142" y="80"/>
                    <a:pt x="140" y="80"/>
                    <a:pt x="139" y="81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1"/>
                    <a:pt x="138" y="80"/>
                    <a:pt x="138" y="80"/>
                  </a:cubicBezTo>
                  <a:cubicBezTo>
                    <a:pt x="137" y="79"/>
                    <a:pt x="137" y="77"/>
                    <a:pt x="137" y="76"/>
                  </a:cubicBezTo>
                  <a:cubicBezTo>
                    <a:pt x="142" y="74"/>
                    <a:pt x="147" y="73"/>
                    <a:pt x="152" y="72"/>
                  </a:cubicBezTo>
                  <a:close/>
                  <a:moveTo>
                    <a:pt x="58" y="38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4" y="28"/>
                    <a:pt x="66" y="25"/>
                    <a:pt x="68" y="21"/>
                  </a:cubicBezTo>
                  <a:cubicBezTo>
                    <a:pt x="69" y="19"/>
                    <a:pt x="71" y="17"/>
                    <a:pt x="72" y="15"/>
                  </a:cubicBezTo>
                  <a:cubicBezTo>
                    <a:pt x="73" y="14"/>
                    <a:pt x="74" y="12"/>
                    <a:pt x="74" y="11"/>
                  </a:cubicBezTo>
                  <a:cubicBezTo>
                    <a:pt x="75" y="11"/>
                    <a:pt x="75" y="10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0"/>
                    <a:pt x="80" y="10"/>
                    <a:pt x="82" y="11"/>
                  </a:cubicBezTo>
                  <a:cubicBezTo>
                    <a:pt x="84" y="12"/>
                    <a:pt x="85" y="13"/>
                    <a:pt x="87" y="14"/>
                  </a:cubicBezTo>
                  <a:cubicBezTo>
                    <a:pt x="89" y="15"/>
                    <a:pt x="92" y="16"/>
                    <a:pt x="94" y="17"/>
                  </a:cubicBezTo>
                  <a:cubicBezTo>
                    <a:pt x="96" y="18"/>
                    <a:pt x="98" y="19"/>
                    <a:pt x="100" y="20"/>
                  </a:cubicBezTo>
                  <a:cubicBezTo>
                    <a:pt x="101" y="21"/>
                    <a:pt x="103" y="22"/>
                    <a:pt x="104" y="23"/>
                  </a:cubicBezTo>
                  <a:cubicBezTo>
                    <a:pt x="106" y="25"/>
                    <a:pt x="107" y="26"/>
                    <a:pt x="109" y="27"/>
                  </a:cubicBezTo>
                  <a:cubicBezTo>
                    <a:pt x="110" y="28"/>
                    <a:pt x="111" y="28"/>
                    <a:pt x="112" y="29"/>
                  </a:cubicBezTo>
                  <a:cubicBezTo>
                    <a:pt x="113" y="30"/>
                    <a:pt x="114" y="30"/>
                    <a:pt x="114" y="31"/>
                  </a:cubicBezTo>
                  <a:cubicBezTo>
                    <a:pt x="113" y="31"/>
                    <a:pt x="111" y="32"/>
                    <a:pt x="109" y="32"/>
                  </a:cubicBezTo>
                  <a:cubicBezTo>
                    <a:pt x="107" y="33"/>
                    <a:pt x="105" y="33"/>
                    <a:pt x="103" y="34"/>
                  </a:cubicBezTo>
                  <a:cubicBezTo>
                    <a:pt x="96" y="35"/>
                    <a:pt x="89" y="37"/>
                    <a:pt x="83" y="38"/>
                  </a:cubicBezTo>
                  <a:cubicBezTo>
                    <a:pt x="81" y="39"/>
                    <a:pt x="79" y="39"/>
                    <a:pt x="77" y="40"/>
                  </a:cubicBezTo>
                  <a:cubicBezTo>
                    <a:pt x="76" y="40"/>
                    <a:pt x="75" y="40"/>
                    <a:pt x="75" y="40"/>
                  </a:cubicBezTo>
                  <a:cubicBezTo>
                    <a:pt x="71" y="41"/>
                    <a:pt x="67" y="42"/>
                    <a:pt x="63" y="43"/>
                  </a:cubicBezTo>
                  <a:cubicBezTo>
                    <a:pt x="60" y="43"/>
                    <a:pt x="58" y="44"/>
                    <a:pt x="56" y="44"/>
                  </a:cubicBezTo>
                  <a:cubicBezTo>
                    <a:pt x="55" y="45"/>
                    <a:pt x="54" y="45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6" y="42"/>
                    <a:pt x="57" y="40"/>
                    <a:pt x="58" y="38"/>
                  </a:cubicBezTo>
                  <a:close/>
                  <a:moveTo>
                    <a:pt x="11" y="102"/>
                  </a:moveTo>
                  <a:cubicBezTo>
                    <a:pt x="12" y="102"/>
                    <a:pt x="13" y="101"/>
                    <a:pt x="14" y="101"/>
                  </a:cubicBezTo>
                  <a:cubicBezTo>
                    <a:pt x="16" y="101"/>
                    <a:pt x="18" y="100"/>
                    <a:pt x="20" y="100"/>
                  </a:cubicBezTo>
                  <a:cubicBezTo>
                    <a:pt x="22" y="99"/>
                    <a:pt x="23" y="99"/>
                    <a:pt x="25" y="98"/>
                  </a:cubicBezTo>
                  <a:cubicBezTo>
                    <a:pt x="27" y="98"/>
                    <a:pt x="29" y="97"/>
                    <a:pt x="31" y="97"/>
                  </a:cubicBezTo>
                  <a:cubicBezTo>
                    <a:pt x="34" y="96"/>
                    <a:pt x="38" y="95"/>
                    <a:pt x="41" y="94"/>
                  </a:cubicBezTo>
                  <a:cubicBezTo>
                    <a:pt x="44" y="93"/>
                    <a:pt x="46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4"/>
                    <a:pt x="50" y="95"/>
                    <a:pt x="51" y="97"/>
                  </a:cubicBezTo>
                  <a:cubicBezTo>
                    <a:pt x="48" y="98"/>
                    <a:pt x="45" y="98"/>
                    <a:pt x="42" y="99"/>
                  </a:cubicBezTo>
                  <a:cubicBezTo>
                    <a:pt x="40" y="99"/>
                    <a:pt x="39" y="100"/>
                    <a:pt x="38" y="100"/>
                  </a:cubicBezTo>
                  <a:cubicBezTo>
                    <a:pt x="36" y="100"/>
                    <a:pt x="34" y="101"/>
                    <a:pt x="32" y="102"/>
                  </a:cubicBezTo>
                  <a:cubicBezTo>
                    <a:pt x="29" y="102"/>
                    <a:pt x="27" y="103"/>
                    <a:pt x="25" y="103"/>
                  </a:cubicBezTo>
                  <a:cubicBezTo>
                    <a:pt x="20" y="104"/>
                    <a:pt x="16" y="106"/>
                    <a:pt x="12" y="107"/>
                  </a:cubicBezTo>
                  <a:cubicBezTo>
                    <a:pt x="11" y="107"/>
                    <a:pt x="11" y="107"/>
                    <a:pt x="10" y="107"/>
                  </a:cubicBezTo>
                  <a:cubicBezTo>
                    <a:pt x="10" y="107"/>
                    <a:pt x="10" y="106"/>
                    <a:pt x="10" y="106"/>
                  </a:cubicBezTo>
                  <a:cubicBezTo>
                    <a:pt x="11" y="104"/>
                    <a:pt x="11" y="103"/>
                    <a:pt x="11" y="102"/>
                  </a:cubicBezTo>
                  <a:close/>
                  <a:moveTo>
                    <a:pt x="61" y="161"/>
                  </a:moveTo>
                  <a:cubicBezTo>
                    <a:pt x="57" y="162"/>
                    <a:pt x="53" y="163"/>
                    <a:pt x="48" y="164"/>
                  </a:cubicBezTo>
                  <a:cubicBezTo>
                    <a:pt x="44" y="165"/>
                    <a:pt x="39" y="166"/>
                    <a:pt x="35" y="167"/>
                  </a:cubicBezTo>
                  <a:cubicBezTo>
                    <a:pt x="31" y="168"/>
                    <a:pt x="27" y="169"/>
                    <a:pt x="22" y="170"/>
                  </a:cubicBezTo>
                  <a:cubicBezTo>
                    <a:pt x="21" y="170"/>
                    <a:pt x="20" y="170"/>
                    <a:pt x="18" y="170"/>
                  </a:cubicBezTo>
                  <a:cubicBezTo>
                    <a:pt x="18" y="170"/>
                    <a:pt x="18" y="170"/>
                    <a:pt x="17" y="170"/>
                  </a:cubicBezTo>
                  <a:cubicBezTo>
                    <a:pt x="17" y="169"/>
                    <a:pt x="17" y="168"/>
                    <a:pt x="17" y="167"/>
                  </a:cubicBezTo>
                  <a:cubicBezTo>
                    <a:pt x="17" y="166"/>
                    <a:pt x="16" y="165"/>
                    <a:pt x="16" y="164"/>
                  </a:cubicBezTo>
                  <a:cubicBezTo>
                    <a:pt x="16" y="162"/>
                    <a:pt x="16" y="160"/>
                    <a:pt x="15" y="158"/>
                  </a:cubicBezTo>
                  <a:cubicBezTo>
                    <a:pt x="15" y="155"/>
                    <a:pt x="15" y="153"/>
                    <a:pt x="14" y="151"/>
                  </a:cubicBezTo>
                  <a:cubicBezTo>
                    <a:pt x="14" y="147"/>
                    <a:pt x="13" y="143"/>
                    <a:pt x="12" y="139"/>
                  </a:cubicBezTo>
                  <a:cubicBezTo>
                    <a:pt x="12" y="135"/>
                    <a:pt x="11" y="132"/>
                    <a:pt x="11" y="128"/>
                  </a:cubicBezTo>
                  <a:cubicBezTo>
                    <a:pt x="11" y="126"/>
                    <a:pt x="11" y="124"/>
                    <a:pt x="10" y="122"/>
                  </a:cubicBezTo>
                  <a:cubicBezTo>
                    <a:pt x="10" y="121"/>
                    <a:pt x="10" y="119"/>
                    <a:pt x="10" y="117"/>
                  </a:cubicBezTo>
                  <a:cubicBezTo>
                    <a:pt x="13" y="116"/>
                    <a:pt x="16" y="115"/>
                    <a:pt x="18" y="115"/>
                  </a:cubicBezTo>
                  <a:cubicBezTo>
                    <a:pt x="22" y="114"/>
                    <a:pt x="25" y="113"/>
                    <a:pt x="29" y="112"/>
                  </a:cubicBezTo>
                  <a:cubicBezTo>
                    <a:pt x="32" y="111"/>
                    <a:pt x="36" y="110"/>
                    <a:pt x="40" y="109"/>
                  </a:cubicBezTo>
                  <a:cubicBezTo>
                    <a:pt x="43" y="108"/>
                    <a:pt x="47" y="108"/>
                    <a:pt x="50" y="107"/>
                  </a:cubicBezTo>
                  <a:cubicBezTo>
                    <a:pt x="51" y="107"/>
                    <a:pt x="52" y="107"/>
                    <a:pt x="53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4" y="109"/>
                    <a:pt x="54" y="111"/>
                    <a:pt x="55" y="114"/>
                  </a:cubicBezTo>
                  <a:cubicBezTo>
                    <a:pt x="56" y="118"/>
                    <a:pt x="57" y="123"/>
                    <a:pt x="58" y="128"/>
                  </a:cubicBezTo>
                  <a:cubicBezTo>
                    <a:pt x="59" y="131"/>
                    <a:pt x="59" y="133"/>
                    <a:pt x="60" y="136"/>
                  </a:cubicBezTo>
                  <a:cubicBezTo>
                    <a:pt x="60" y="139"/>
                    <a:pt x="61" y="142"/>
                    <a:pt x="62" y="145"/>
                  </a:cubicBezTo>
                  <a:cubicBezTo>
                    <a:pt x="62" y="150"/>
                    <a:pt x="63" y="155"/>
                    <a:pt x="64" y="160"/>
                  </a:cubicBezTo>
                  <a:cubicBezTo>
                    <a:pt x="63" y="160"/>
                    <a:pt x="62" y="161"/>
                    <a:pt x="61" y="161"/>
                  </a:cubicBezTo>
                  <a:close/>
                  <a:moveTo>
                    <a:pt x="98" y="153"/>
                  </a:moveTo>
                  <a:cubicBezTo>
                    <a:pt x="97" y="151"/>
                    <a:pt x="97" y="148"/>
                    <a:pt x="96" y="146"/>
                  </a:cubicBezTo>
                  <a:cubicBezTo>
                    <a:pt x="95" y="144"/>
                    <a:pt x="95" y="141"/>
                    <a:pt x="94" y="139"/>
                  </a:cubicBezTo>
                  <a:cubicBezTo>
                    <a:pt x="93" y="136"/>
                    <a:pt x="92" y="133"/>
                    <a:pt x="92" y="131"/>
                  </a:cubicBezTo>
                  <a:cubicBezTo>
                    <a:pt x="91" y="130"/>
                    <a:pt x="91" y="128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2" y="126"/>
                    <a:pt x="94" y="126"/>
                    <a:pt x="95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30"/>
                    <a:pt x="98" y="135"/>
                    <a:pt x="99" y="139"/>
                  </a:cubicBezTo>
                  <a:cubicBezTo>
                    <a:pt x="100" y="144"/>
                    <a:pt x="101" y="148"/>
                    <a:pt x="102" y="152"/>
                  </a:cubicBezTo>
                  <a:cubicBezTo>
                    <a:pt x="100" y="153"/>
                    <a:pt x="99" y="153"/>
                    <a:pt x="98" y="153"/>
                  </a:cubicBezTo>
                  <a:close/>
                  <a:moveTo>
                    <a:pt x="111" y="150"/>
                  </a:moveTo>
                  <a:cubicBezTo>
                    <a:pt x="110" y="146"/>
                    <a:pt x="109" y="141"/>
                    <a:pt x="108" y="137"/>
                  </a:cubicBezTo>
                  <a:cubicBezTo>
                    <a:pt x="107" y="132"/>
                    <a:pt x="106" y="127"/>
                    <a:pt x="105" y="122"/>
                  </a:cubicBezTo>
                  <a:cubicBezTo>
                    <a:pt x="107" y="121"/>
                    <a:pt x="109" y="120"/>
                    <a:pt x="111" y="120"/>
                  </a:cubicBezTo>
                  <a:cubicBezTo>
                    <a:pt x="112" y="119"/>
                    <a:pt x="113" y="119"/>
                    <a:pt x="114" y="118"/>
                  </a:cubicBezTo>
                  <a:cubicBezTo>
                    <a:pt x="114" y="119"/>
                    <a:pt x="114" y="120"/>
                    <a:pt x="115" y="120"/>
                  </a:cubicBezTo>
                  <a:cubicBezTo>
                    <a:pt x="115" y="122"/>
                    <a:pt x="116" y="123"/>
                    <a:pt x="116" y="124"/>
                  </a:cubicBezTo>
                  <a:cubicBezTo>
                    <a:pt x="117" y="127"/>
                    <a:pt x="118" y="130"/>
                    <a:pt x="118" y="132"/>
                  </a:cubicBezTo>
                  <a:cubicBezTo>
                    <a:pt x="120" y="137"/>
                    <a:pt x="121" y="143"/>
                    <a:pt x="122" y="148"/>
                  </a:cubicBezTo>
                  <a:cubicBezTo>
                    <a:pt x="118" y="149"/>
                    <a:pt x="115" y="149"/>
                    <a:pt x="111" y="150"/>
                  </a:cubicBezTo>
                  <a:close/>
                  <a:moveTo>
                    <a:pt x="136" y="145"/>
                  </a:moveTo>
                  <a:cubicBezTo>
                    <a:pt x="134" y="145"/>
                    <a:pt x="133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0" y="141"/>
                    <a:pt x="129" y="137"/>
                    <a:pt x="128" y="133"/>
                  </a:cubicBezTo>
                  <a:cubicBezTo>
                    <a:pt x="127" y="128"/>
                    <a:pt x="126" y="124"/>
                    <a:pt x="125" y="120"/>
                  </a:cubicBezTo>
                  <a:cubicBezTo>
                    <a:pt x="124" y="118"/>
                    <a:pt x="123" y="115"/>
                    <a:pt x="122" y="113"/>
                  </a:cubicBezTo>
                  <a:cubicBezTo>
                    <a:pt x="121" y="112"/>
                    <a:pt x="120" y="110"/>
                    <a:pt x="119" y="109"/>
                  </a:cubicBezTo>
                  <a:cubicBezTo>
                    <a:pt x="117" y="108"/>
                    <a:pt x="116" y="108"/>
                    <a:pt x="114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3" y="109"/>
                    <a:pt x="112" y="109"/>
                    <a:pt x="112" y="109"/>
                  </a:cubicBezTo>
                  <a:cubicBezTo>
                    <a:pt x="107" y="111"/>
                    <a:pt x="103" y="113"/>
                    <a:pt x="98" y="114"/>
                  </a:cubicBezTo>
                  <a:cubicBezTo>
                    <a:pt x="95" y="116"/>
                    <a:pt x="91" y="117"/>
                    <a:pt x="87" y="118"/>
                  </a:cubicBezTo>
                  <a:cubicBezTo>
                    <a:pt x="85" y="119"/>
                    <a:pt x="82" y="120"/>
                    <a:pt x="81" y="122"/>
                  </a:cubicBezTo>
                  <a:cubicBezTo>
                    <a:pt x="80" y="123"/>
                    <a:pt x="80" y="125"/>
                    <a:pt x="80" y="126"/>
                  </a:cubicBezTo>
                  <a:cubicBezTo>
                    <a:pt x="81" y="127"/>
                    <a:pt x="81" y="127"/>
                    <a:pt x="81" y="128"/>
                  </a:cubicBezTo>
                  <a:cubicBezTo>
                    <a:pt x="81" y="130"/>
                    <a:pt x="82" y="131"/>
                    <a:pt x="83" y="133"/>
                  </a:cubicBezTo>
                  <a:cubicBezTo>
                    <a:pt x="83" y="135"/>
                    <a:pt x="84" y="137"/>
                    <a:pt x="84" y="139"/>
                  </a:cubicBezTo>
                  <a:cubicBezTo>
                    <a:pt x="85" y="141"/>
                    <a:pt x="85" y="143"/>
                    <a:pt x="86" y="145"/>
                  </a:cubicBezTo>
                  <a:cubicBezTo>
                    <a:pt x="86" y="147"/>
                    <a:pt x="87" y="149"/>
                    <a:pt x="88" y="151"/>
                  </a:cubicBezTo>
                  <a:cubicBezTo>
                    <a:pt x="88" y="152"/>
                    <a:pt x="88" y="154"/>
                    <a:pt x="89" y="155"/>
                  </a:cubicBezTo>
                  <a:cubicBezTo>
                    <a:pt x="84" y="156"/>
                    <a:pt x="80" y="157"/>
                    <a:pt x="76" y="158"/>
                  </a:cubicBezTo>
                  <a:cubicBezTo>
                    <a:pt x="75" y="158"/>
                    <a:pt x="74" y="158"/>
                    <a:pt x="73" y="158"/>
                  </a:cubicBezTo>
                  <a:cubicBezTo>
                    <a:pt x="73" y="154"/>
                    <a:pt x="72" y="150"/>
                    <a:pt x="71" y="145"/>
                  </a:cubicBezTo>
                  <a:cubicBezTo>
                    <a:pt x="70" y="140"/>
                    <a:pt x="69" y="135"/>
                    <a:pt x="68" y="131"/>
                  </a:cubicBezTo>
                  <a:cubicBezTo>
                    <a:pt x="68" y="128"/>
                    <a:pt x="67" y="126"/>
                    <a:pt x="67" y="123"/>
                  </a:cubicBezTo>
                  <a:cubicBezTo>
                    <a:pt x="66" y="121"/>
                    <a:pt x="66" y="119"/>
                    <a:pt x="65" y="117"/>
                  </a:cubicBezTo>
                  <a:cubicBezTo>
                    <a:pt x="65" y="114"/>
                    <a:pt x="64" y="112"/>
                    <a:pt x="64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99"/>
                    <a:pt x="60" y="94"/>
                    <a:pt x="59" y="90"/>
                  </a:cubicBezTo>
                  <a:cubicBezTo>
                    <a:pt x="58" y="86"/>
                    <a:pt x="57" y="82"/>
                    <a:pt x="55" y="77"/>
                  </a:cubicBezTo>
                  <a:cubicBezTo>
                    <a:pt x="54" y="73"/>
                    <a:pt x="53" y="70"/>
                    <a:pt x="52" y="66"/>
                  </a:cubicBezTo>
                  <a:cubicBezTo>
                    <a:pt x="51" y="63"/>
                    <a:pt x="51" y="59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3" y="55"/>
                    <a:pt x="55" y="54"/>
                    <a:pt x="58" y="54"/>
                  </a:cubicBezTo>
                  <a:cubicBezTo>
                    <a:pt x="60" y="53"/>
                    <a:pt x="62" y="52"/>
                    <a:pt x="65" y="52"/>
                  </a:cubicBezTo>
                  <a:cubicBezTo>
                    <a:pt x="69" y="51"/>
                    <a:pt x="73" y="50"/>
                    <a:pt x="77" y="49"/>
                  </a:cubicBezTo>
                  <a:cubicBezTo>
                    <a:pt x="77" y="49"/>
                    <a:pt x="78" y="49"/>
                    <a:pt x="79" y="49"/>
                  </a:cubicBezTo>
                  <a:cubicBezTo>
                    <a:pt x="81" y="48"/>
                    <a:pt x="83" y="48"/>
                    <a:pt x="86" y="47"/>
                  </a:cubicBezTo>
                  <a:cubicBezTo>
                    <a:pt x="92" y="46"/>
                    <a:pt x="99" y="44"/>
                    <a:pt x="105" y="43"/>
                  </a:cubicBezTo>
                  <a:cubicBezTo>
                    <a:pt x="108" y="42"/>
                    <a:pt x="111" y="41"/>
                    <a:pt x="114" y="41"/>
                  </a:cubicBezTo>
                  <a:cubicBezTo>
                    <a:pt x="115" y="40"/>
                    <a:pt x="117" y="40"/>
                    <a:pt x="118" y="39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20" y="45"/>
                    <a:pt x="120" y="48"/>
                    <a:pt x="121" y="50"/>
                  </a:cubicBezTo>
                  <a:cubicBezTo>
                    <a:pt x="122" y="55"/>
                    <a:pt x="123" y="59"/>
                    <a:pt x="124" y="64"/>
                  </a:cubicBezTo>
                  <a:cubicBezTo>
                    <a:pt x="125" y="68"/>
                    <a:pt x="126" y="72"/>
                    <a:pt x="127" y="77"/>
                  </a:cubicBezTo>
                  <a:cubicBezTo>
                    <a:pt x="129" y="81"/>
                    <a:pt x="130" y="86"/>
                    <a:pt x="131" y="91"/>
                  </a:cubicBezTo>
                  <a:cubicBezTo>
                    <a:pt x="133" y="100"/>
                    <a:pt x="135" y="110"/>
                    <a:pt x="137" y="119"/>
                  </a:cubicBezTo>
                  <a:cubicBezTo>
                    <a:pt x="138" y="124"/>
                    <a:pt x="139" y="128"/>
                    <a:pt x="140" y="133"/>
                  </a:cubicBezTo>
                  <a:cubicBezTo>
                    <a:pt x="141" y="136"/>
                    <a:pt x="142" y="140"/>
                    <a:pt x="143" y="143"/>
                  </a:cubicBezTo>
                  <a:cubicBezTo>
                    <a:pt x="143" y="143"/>
                    <a:pt x="142" y="143"/>
                    <a:pt x="142" y="144"/>
                  </a:cubicBezTo>
                  <a:cubicBezTo>
                    <a:pt x="140" y="144"/>
                    <a:pt x="138" y="144"/>
                    <a:pt x="136" y="145"/>
                  </a:cubicBezTo>
                  <a:close/>
                  <a:moveTo>
                    <a:pt x="176" y="137"/>
                  </a:moveTo>
                  <a:cubicBezTo>
                    <a:pt x="172" y="138"/>
                    <a:pt x="168" y="139"/>
                    <a:pt x="163" y="140"/>
                  </a:cubicBezTo>
                  <a:cubicBezTo>
                    <a:pt x="160" y="141"/>
                    <a:pt x="158" y="141"/>
                    <a:pt x="155" y="142"/>
                  </a:cubicBezTo>
                  <a:cubicBezTo>
                    <a:pt x="154" y="142"/>
                    <a:pt x="153" y="142"/>
                    <a:pt x="152" y="142"/>
                  </a:cubicBezTo>
                  <a:cubicBezTo>
                    <a:pt x="152" y="140"/>
                    <a:pt x="151" y="137"/>
                    <a:pt x="150" y="135"/>
                  </a:cubicBezTo>
                  <a:cubicBezTo>
                    <a:pt x="149" y="131"/>
                    <a:pt x="148" y="127"/>
                    <a:pt x="147" y="122"/>
                  </a:cubicBezTo>
                  <a:cubicBezTo>
                    <a:pt x="145" y="113"/>
                    <a:pt x="143" y="104"/>
                    <a:pt x="141" y="94"/>
                  </a:cubicBezTo>
                  <a:cubicBezTo>
                    <a:pt x="141" y="93"/>
                    <a:pt x="140" y="91"/>
                    <a:pt x="140" y="90"/>
                  </a:cubicBezTo>
                  <a:cubicBezTo>
                    <a:pt x="142" y="89"/>
                    <a:pt x="145" y="89"/>
                    <a:pt x="147" y="88"/>
                  </a:cubicBezTo>
                  <a:cubicBezTo>
                    <a:pt x="150" y="88"/>
                    <a:pt x="154" y="87"/>
                    <a:pt x="157" y="86"/>
                  </a:cubicBezTo>
                  <a:cubicBezTo>
                    <a:pt x="160" y="85"/>
                    <a:pt x="163" y="84"/>
                    <a:pt x="166" y="84"/>
                  </a:cubicBezTo>
                  <a:cubicBezTo>
                    <a:pt x="168" y="83"/>
                    <a:pt x="170" y="83"/>
                    <a:pt x="172" y="82"/>
                  </a:cubicBezTo>
                  <a:cubicBezTo>
                    <a:pt x="172" y="83"/>
                    <a:pt x="173" y="82"/>
                    <a:pt x="174" y="82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6" y="82"/>
                    <a:pt x="177" y="82"/>
                  </a:cubicBezTo>
                  <a:cubicBezTo>
                    <a:pt x="177" y="82"/>
                    <a:pt x="178" y="82"/>
                    <a:pt x="178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83"/>
                    <a:pt x="179" y="83"/>
                    <a:pt x="179" y="84"/>
                  </a:cubicBezTo>
                  <a:cubicBezTo>
                    <a:pt x="181" y="88"/>
                    <a:pt x="182" y="92"/>
                    <a:pt x="183" y="96"/>
                  </a:cubicBezTo>
                  <a:cubicBezTo>
                    <a:pt x="184" y="100"/>
                    <a:pt x="185" y="104"/>
                    <a:pt x="186" y="108"/>
                  </a:cubicBezTo>
                  <a:cubicBezTo>
                    <a:pt x="187" y="112"/>
                    <a:pt x="188" y="117"/>
                    <a:pt x="188" y="121"/>
                  </a:cubicBezTo>
                  <a:cubicBezTo>
                    <a:pt x="189" y="124"/>
                    <a:pt x="190" y="128"/>
                    <a:pt x="191" y="132"/>
                  </a:cubicBezTo>
                  <a:cubicBezTo>
                    <a:pt x="191" y="132"/>
                    <a:pt x="191" y="132"/>
                    <a:pt x="191" y="133"/>
                  </a:cubicBezTo>
                  <a:cubicBezTo>
                    <a:pt x="190" y="133"/>
                    <a:pt x="190" y="133"/>
                    <a:pt x="189" y="134"/>
                  </a:cubicBezTo>
                  <a:cubicBezTo>
                    <a:pt x="185" y="135"/>
                    <a:pt x="181" y="136"/>
                    <a:pt x="176" y="137"/>
                  </a:cubicBezTo>
                  <a:close/>
                  <a:moveTo>
                    <a:pt x="190" y="133"/>
                  </a:moveTo>
                  <a:cubicBezTo>
                    <a:pt x="190" y="133"/>
                    <a:pt x="191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0" y="133"/>
                    <a:pt x="19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8" name="Freeform 76">
              <a:extLst>
                <a:ext uri="{FF2B5EF4-FFF2-40B4-BE49-F238E27FC236}">
                  <a16:creationId xmlns:a16="http://schemas.microsoft.com/office/drawing/2014/main" id="{AEBFAE5B-0EEF-4F25-9FEB-4763AB068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8775" y="3797301"/>
              <a:ext cx="55562" cy="53975"/>
            </a:xfrm>
            <a:custGeom>
              <a:avLst/>
              <a:gdLst>
                <a:gd name="T0" fmla="*/ 31 w 32"/>
                <a:gd name="T1" fmla="*/ 12 h 32"/>
                <a:gd name="T2" fmla="*/ 30 w 32"/>
                <a:gd name="T3" fmla="*/ 10 h 32"/>
                <a:gd name="T4" fmla="*/ 28 w 32"/>
                <a:gd name="T5" fmla="*/ 6 h 32"/>
                <a:gd name="T6" fmla="*/ 26 w 32"/>
                <a:gd name="T7" fmla="*/ 5 h 32"/>
                <a:gd name="T8" fmla="*/ 21 w 32"/>
                <a:gd name="T9" fmla="*/ 2 h 32"/>
                <a:gd name="T10" fmla="*/ 18 w 32"/>
                <a:gd name="T11" fmla="*/ 1 h 32"/>
                <a:gd name="T12" fmla="*/ 14 w 32"/>
                <a:gd name="T13" fmla="*/ 0 h 32"/>
                <a:gd name="T14" fmla="*/ 13 w 32"/>
                <a:gd name="T15" fmla="*/ 0 h 32"/>
                <a:gd name="T16" fmla="*/ 12 w 32"/>
                <a:gd name="T17" fmla="*/ 0 h 32"/>
                <a:gd name="T18" fmla="*/ 8 w 32"/>
                <a:gd name="T19" fmla="*/ 2 h 32"/>
                <a:gd name="T20" fmla="*/ 5 w 32"/>
                <a:gd name="T21" fmla="*/ 4 h 32"/>
                <a:gd name="T22" fmla="*/ 3 w 32"/>
                <a:gd name="T23" fmla="*/ 7 h 32"/>
                <a:gd name="T24" fmla="*/ 1 w 32"/>
                <a:gd name="T25" fmla="*/ 11 h 32"/>
                <a:gd name="T26" fmla="*/ 0 w 32"/>
                <a:gd name="T27" fmla="*/ 15 h 32"/>
                <a:gd name="T28" fmla="*/ 1 w 32"/>
                <a:gd name="T29" fmla="*/ 22 h 32"/>
                <a:gd name="T30" fmla="*/ 6 w 32"/>
                <a:gd name="T31" fmla="*/ 28 h 32"/>
                <a:gd name="T32" fmla="*/ 13 w 32"/>
                <a:gd name="T33" fmla="*/ 31 h 32"/>
                <a:gd name="T34" fmla="*/ 17 w 32"/>
                <a:gd name="T35" fmla="*/ 32 h 32"/>
                <a:gd name="T36" fmla="*/ 19 w 32"/>
                <a:gd name="T37" fmla="*/ 31 h 32"/>
                <a:gd name="T38" fmla="*/ 20 w 32"/>
                <a:gd name="T39" fmla="*/ 31 h 32"/>
                <a:gd name="T40" fmla="*/ 21 w 32"/>
                <a:gd name="T41" fmla="*/ 31 h 32"/>
                <a:gd name="T42" fmla="*/ 25 w 32"/>
                <a:gd name="T43" fmla="*/ 29 h 32"/>
                <a:gd name="T44" fmla="*/ 30 w 32"/>
                <a:gd name="T45" fmla="*/ 24 h 32"/>
                <a:gd name="T46" fmla="*/ 30 w 32"/>
                <a:gd name="T47" fmla="*/ 22 h 32"/>
                <a:gd name="T48" fmla="*/ 31 w 32"/>
                <a:gd name="T49" fmla="*/ 21 h 32"/>
                <a:gd name="T50" fmla="*/ 32 w 32"/>
                <a:gd name="T51" fmla="*/ 18 h 32"/>
                <a:gd name="T52" fmla="*/ 32 w 32"/>
                <a:gd name="T53" fmla="*/ 15 h 32"/>
                <a:gd name="T54" fmla="*/ 31 w 32"/>
                <a:gd name="T55" fmla="*/ 12 h 32"/>
                <a:gd name="T56" fmla="*/ 22 w 32"/>
                <a:gd name="T57" fmla="*/ 18 h 32"/>
                <a:gd name="T58" fmla="*/ 21 w 32"/>
                <a:gd name="T59" fmla="*/ 20 h 32"/>
                <a:gd name="T60" fmla="*/ 20 w 32"/>
                <a:gd name="T61" fmla="*/ 21 h 32"/>
                <a:gd name="T62" fmla="*/ 18 w 32"/>
                <a:gd name="T63" fmla="*/ 22 h 32"/>
                <a:gd name="T64" fmla="*/ 17 w 32"/>
                <a:gd name="T65" fmla="*/ 22 h 32"/>
                <a:gd name="T66" fmla="*/ 15 w 32"/>
                <a:gd name="T67" fmla="*/ 22 h 32"/>
                <a:gd name="T68" fmla="*/ 14 w 32"/>
                <a:gd name="T69" fmla="*/ 22 h 32"/>
                <a:gd name="T70" fmla="*/ 12 w 32"/>
                <a:gd name="T71" fmla="*/ 21 h 32"/>
                <a:gd name="T72" fmla="*/ 11 w 32"/>
                <a:gd name="T73" fmla="*/ 21 h 32"/>
                <a:gd name="T74" fmla="*/ 10 w 32"/>
                <a:gd name="T75" fmla="*/ 19 h 32"/>
                <a:gd name="T76" fmla="*/ 10 w 32"/>
                <a:gd name="T77" fmla="*/ 17 h 32"/>
                <a:gd name="T78" fmla="*/ 10 w 32"/>
                <a:gd name="T79" fmla="*/ 15 h 32"/>
                <a:gd name="T80" fmla="*/ 10 w 32"/>
                <a:gd name="T81" fmla="*/ 13 h 32"/>
                <a:gd name="T82" fmla="*/ 11 w 32"/>
                <a:gd name="T83" fmla="*/ 12 h 32"/>
                <a:gd name="T84" fmla="*/ 12 w 32"/>
                <a:gd name="T85" fmla="*/ 11 h 32"/>
                <a:gd name="T86" fmla="*/ 13 w 32"/>
                <a:gd name="T87" fmla="*/ 9 h 32"/>
                <a:gd name="T88" fmla="*/ 14 w 32"/>
                <a:gd name="T89" fmla="*/ 9 h 32"/>
                <a:gd name="T90" fmla="*/ 15 w 32"/>
                <a:gd name="T91" fmla="*/ 10 h 32"/>
                <a:gd name="T92" fmla="*/ 16 w 32"/>
                <a:gd name="T93" fmla="*/ 10 h 32"/>
                <a:gd name="T94" fmla="*/ 20 w 32"/>
                <a:gd name="T95" fmla="*/ 12 h 32"/>
                <a:gd name="T96" fmla="*/ 21 w 32"/>
                <a:gd name="T97" fmla="*/ 13 h 32"/>
                <a:gd name="T98" fmla="*/ 22 w 32"/>
                <a:gd name="T99" fmla="*/ 14 h 32"/>
                <a:gd name="T100" fmla="*/ 22 w 32"/>
                <a:gd name="T101" fmla="*/ 15 h 32"/>
                <a:gd name="T102" fmla="*/ 22 w 32"/>
                <a:gd name="T103" fmla="*/ 17 h 32"/>
                <a:gd name="T104" fmla="*/ 22 w 32"/>
                <a:gd name="T10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32">
                  <a:moveTo>
                    <a:pt x="31" y="12"/>
                  </a:moveTo>
                  <a:cubicBezTo>
                    <a:pt x="31" y="11"/>
                    <a:pt x="30" y="11"/>
                    <a:pt x="30" y="10"/>
                  </a:cubicBezTo>
                  <a:cubicBezTo>
                    <a:pt x="29" y="8"/>
                    <a:pt x="29" y="7"/>
                    <a:pt x="28" y="6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3" y="7"/>
                  </a:cubicBezTo>
                  <a:cubicBezTo>
                    <a:pt x="2" y="8"/>
                    <a:pt x="1" y="10"/>
                    <a:pt x="1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2" y="24"/>
                    <a:pt x="4" y="26"/>
                    <a:pt x="6" y="28"/>
                  </a:cubicBezTo>
                  <a:cubicBezTo>
                    <a:pt x="8" y="30"/>
                    <a:pt x="10" y="31"/>
                    <a:pt x="13" y="31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3" y="30"/>
                    <a:pt x="24" y="30"/>
                    <a:pt x="25" y="29"/>
                  </a:cubicBezTo>
                  <a:cubicBezTo>
                    <a:pt x="27" y="27"/>
                    <a:pt x="29" y="26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1" y="14"/>
                    <a:pt x="31" y="13"/>
                    <a:pt x="31" y="12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20" y="21"/>
                    <a:pt x="19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8" y="11"/>
                    <a:pt x="19" y="11"/>
                    <a:pt x="20" y="12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9" name="Freeform 77">
              <a:extLst>
                <a:ext uri="{FF2B5EF4-FFF2-40B4-BE49-F238E27FC236}">
                  <a16:creationId xmlns:a16="http://schemas.microsoft.com/office/drawing/2014/main" id="{10B2AC8E-668F-4463-8C1E-8D7CED28F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3910013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9 w 9"/>
                <a:gd name="T3" fmla="*/ 7 h 10"/>
                <a:gd name="T4" fmla="*/ 9 w 9"/>
                <a:gd name="T5" fmla="*/ 3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5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0" name="Freeform 78">
              <a:extLst>
                <a:ext uri="{FF2B5EF4-FFF2-40B4-BE49-F238E27FC236}">
                  <a16:creationId xmlns:a16="http://schemas.microsoft.com/office/drawing/2014/main" id="{E49784D8-426D-4EAC-A831-B80162097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906838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8 w 9"/>
                <a:gd name="T3" fmla="*/ 7 h 10"/>
                <a:gd name="T4" fmla="*/ 9 w 9"/>
                <a:gd name="T5" fmla="*/ 4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1" name="Freeform 79">
              <a:extLst>
                <a:ext uri="{FF2B5EF4-FFF2-40B4-BE49-F238E27FC236}">
                  <a16:creationId xmlns:a16="http://schemas.microsoft.com/office/drawing/2014/main" id="{FCAAAEDA-A9F6-43DF-A033-6FF95ED5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902076"/>
              <a:ext cx="15875" cy="15875"/>
            </a:xfrm>
            <a:custGeom>
              <a:avLst/>
              <a:gdLst>
                <a:gd name="T0" fmla="*/ 7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6 h 9"/>
                <a:gd name="T8" fmla="*/ 2 w 9"/>
                <a:gd name="T9" fmla="*/ 8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2" name="Freeform 80">
              <a:extLst>
                <a:ext uri="{FF2B5EF4-FFF2-40B4-BE49-F238E27FC236}">
                  <a16:creationId xmlns:a16="http://schemas.microsoft.com/office/drawing/2014/main" id="{4E8BAC65-7D3B-4E8F-813C-97B845DCC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113" y="3941763"/>
              <a:ext cx="17462" cy="17463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7 h 10"/>
                <a:gd name="T8" fmla="*/ 2 w 10"/>
                <a:gd name="T9" fmla="*/ 9 h 10"/>
                <a:gd name="T10" fmla="*/ 6 w 10"/>
                <a:gd name="T11" fmla="*/ 10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3" name="Freeform 81">
              <a:extLst>
                <a:ext uri="{FF2B5EF4-FFF2-40B4-BE49-F238E27FC236}">
                  <a16:creationId xmlns:a16="http://schemas.microsoft.com/office/drawing/2014/main" id="{4A348112-DE39-45B8-99AD-C76C59EC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3937001"/>
              <a:ext cx="15875" cy="14288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0 w 9"/>
                <a:gd name="T5" fmla="*/ 3 h 9"/>
                <a:gd name="T6" fmla="*/ 0 w 9"/>
                <a:gd name="T7" fmla="*/ 6 h 9"/>
                <a:gd name="T8" fmla="*/ 2 w 9"/>
                <a:gd name="T9" fmla="*/ 9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4" name="Freeform 82">
              <a:extLst>
                <a:ext uri="{FF2B5EF4-FFF2-40B4-BE49-F238E27FC236}">
                  <a16:creationId xmlns:a16="http://schemas.microsoft.com/office/drawing/2014/main" id="{237D3B09-A24C-43CE-981E-883F08BA5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3932238"/>
              <a:ext cx="17462" cy="15875"/>
            </a:xfrm>
            <a:custGeom>
              <a:avLst/>
              <a:gdLst>
                <a:gd name="T0" fmla="*/ 7 w 10"/>
                <a:gd name="T1" fmla="*/ 1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9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2"/>
                    <a:pt x="1" y="2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5" name="Freeform 83">
              <a:extLst>
                <a:ext uri="{FF2B5EF4-FFF2-40B4-BE49-F238E27FC236}">
                  <a16:creationId xmlns:a16="http://schemas.microsoft.com/office/drawing/2014/main" id="{2C560901-3B34-49A0-A337-92E87E7D8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860801"/>
              <a:ext cx="17462" cy="17463"/>
            </a:xfrm>
            <a:custGeom>
              <a:avLst/>
              <a:gdLst>
                <a:gd name="T0" fmla="*/ 7 w 10"/>
                <a:gd name="T1" fmla="*/ 9 h 10"/>
                <a:gd name="T2" fmla="*/ 9 w 10"/>
                <a:gd name="T3" fmla="*/ 7 h 10"/>
                <a:gd name="T4" fmla="*/ 10 w 10"/>
                <a:gd name="T5" fmla="*/ 4 h 10"/>
                <a:gd name="T6" fmla="*/ 7 w 10"/>
                <a:gd name="T7" fmla="*/ 1 h 10"/>
                <a:gd name="T8" fmla="*/ 4 w 10"/>
                <a:gd name="T9" fmla="*/ 1 h 10"/>
                <a:gd name="T10" fmla="*/ 1 w 10"/>
                <a:gd name="T11" fmla="*/ 3 h 10"/>
                <a:gd name="T12" fmla="*/ 1 w 10"/>
                <a:gd name="T13" fmla="*/ 6 h 10"/>
                <a:gd name="T14" fmla="*/ 3 w 10"/>
                <a:gd name="T15" fmla="*/ 9 h 10"/>
                <a:gd name="T16" fmla="*/ 7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1D1FA462-E899-4A30-9EF0-0C7BBDB9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3859213"/>
              <a:ext cx="15875" cy="14288"/>
            </a:xfrm>
            <a:custGeom>
              <a:avLst/>
              <a:gdLst>
                <a:gd name="T0" fmla="*/ 6 w 9"/>
                <a:gd name="T1" fmla="*/ 9 h 9"/>
                <a:gd name="T2" fmla="*/ 9 w 9"/>
                <a:gd name="T3" fmla="*/ 7 h 9"/>
                <a:gd name="T4" fmla="*/ 9 w 9"/>
                <a:gd name="T5" fmla="*/ 3 h 9"/>
                <a:gd name="T6" fmla="*/ 7 w 9"/>
                <a:gd name="T7" fmla="*/ 0 h 9"/>
                <a:gd name="T8" fmla="*/ 3 w 9"/>
                <a:gd name="T9" fmla="*/ 0 h 9"/>
                <a:gd name="T10" fmla="*/ 0 w 9"/>
                <a:gd name="T11" fmla="*/ 2 h 9"/>
                <a:gd name="T12" fmla="*/ 0 w 9"/>
                <a:gd name="T13" fmla="*/ 6 h 9"/>
                <a:gd name="T14" fmla="*/ 2 w 9"/>
                <a:gd name="T15" fmla="*/ 9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1CAE10B8-0364-4822-A7B1-D52C8E5D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3849688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6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A6633D59-8BB1-4369-9516-A6B25F3D2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895726"/>
              <a:ext cx="17462" cy="15875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6 h 10"/>
                <a:gd name="T8" fmla="*/ 3 w 10"/>
                <a:gd name="T9" fmla="*/ 9 h 10"/>
                <a:gd name="T10" fmla="*/ 6 w 10"/>
                <a:gd name="T11" fmla="*/ 9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EBAD476C-0355-4B94-9275-85453DC6D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895726"/>
              <a:ext cx="17462" cy="142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2 h 9"/>
                <a:gd name="T6" fmla="*/ 0 w 10"/>
                <a:gd name="T7" fmla="*/ 6 h 9"/>
                <a:gd name="T8" fmla="*/ 3 w 10"/>
                <a:gd name="T9" fmla="*/ 8 h 9"/>
                <a:gd name="T10" fmla="*/ 6 w 10"/>
                <a:gd name="T11" fmla="*/ 9 h 9"/>
                <a:gd name="T12" fmla="*/ 9 w 10"/>
                <a:gd name="T13" fmla="*/ 7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8EAE56B1-1A4C-4DB1-8B5E-34909734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887788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7"/>
                    <a:pt x="9" y="7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0311A324-BD6A-4363-B7DD-7C1789323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3241676"/>
              <a:ext cx="138112" cy="336550"/>
            </a:xfrm>
            <a:custGeom>
              <a:avLst/>
              <a:gdLst>
                <a:gd name="T0" fmla="*/ 68 w 81"/>
                <a:gd name="T1" fmla="*/ 126 h 195"/>
                <a:gd name="T2" fmla="*/ 54 w 81"/>
                <a:gd name="T3" fmla="*/ 69 h 195"/>
                <a:gd name="T4" fmla="*/ 45 w 81"/>
                <a:gd name="T5" fmla="*/ 28 h 195"/>
                <a:gd name="T6" fmla="*/ 40 w 81"/>
                <a:gd name="T7" fmla="*/ 10 h 195"/>
                <a:gd name="T8" fmla="*/ 31 w 81"/>
                <a:gd name="T9" fmla="*/ 1 h 195"/>
                <a:gd name="T10" fmla="*/ 11 w 81"/>
                <a:gd name="T11" fmla="*/ 3 h 195"/>
                <a:gd name="T12" fmla="*/ 3 w 81"/>
                <a:gd name="T13" fmla="*/ 6 h 195"/>
                <a:gd name="T14" fmla="*/ 7 w 81"/>
                <a:gd name="T15" fmla="*/ 41 h 195"/>
                <a:gd name="T16" fmla="*/ 14 w 81"/>
                <a:gd name="T17" fmla="*/ 85 h 195"/>
                <a:gd name="T18" fmla="*/ 24 w 81"/>
                <a:gd name="T19" fmla="*/ 128 h 195"/>
                <a:gd name="T20" fmla="*/ 34 w 81"/>
                <a:gd name="T21" fmla="*/ 168 h 195"/>
                <a:gd name="T22" fmla="*/ 39 w 81"/>
                <a:gd name="T23" fmla="*/ 189 h 195"/>
                <a:gd name="T24" fmla="*/ 45 w 81"/>
                <a:gd name="T25" fmla="*/ 194 h 195"/>
                <a:gd name="T26" fmla="*/ 58 w 81"/>
                <a:gd name="T27" fmla="*/ 193 h 195"/>
                <a:gd name="T28" fmla="*/ 70 w 81"/>
                <a:gd name="T29" fmla="*/ 189 h 195"/>
                <a:gd name="T30" fmla="*/ 80 w 81"/>
                <a:gd name="T31" fmla="*/ 182 h 195"/>
                <a:gd name="T32" fmla="*/ 75 w 81"/>
                <a:gd name="T33" fmla="*/ 154 h 195"/>
                <a:gd name="T34" fmla="*/ 62 w 81"/>
                <a:gd name="T35" fmla="*/ 183 h 195"/>
                <a:gd name="T36" fmla="*/ 49 w 81"/>
                <a:gd name="T37" fmla="*/ 185 h 195"/>
                <a:gd name="T38" fmla="*/ 47 w 81"/>
                <a:gd name="T39" fmla="*/ 182 h 195"/>
                <a:gd name="T40" fmla="*/ 42 w 81"/>
                <a:gd name="T41" fmla="*/ 161 h 195"/>
                <a:gd name="T42" fmla="*/ 25 w 81"/>
                <a:gd name="T43" fmla="*/ 92 h 195"/>
                <a:gd name="T44" fmla="*/ 18 w 81"/>
                <a:gd name="T45" fmla="*/ 54 h 195"/>
                <a:gd name="T46" fmla="*/ 10 w 81"/>
                <a:gd name="T47" fmla="*/ 14 h 195"/>
                <a:gd name="T48" fmla="*/ 20 w 81"/>
                <a:gd name="T49" fmla="*/ 10 h 195"/>
                <a:gd name="T50" fmla="*/ 31 w 81"/>
                <a:gd name="T51" fmla="*/ 14 h 195"/>
                <a:gd name="T52" fmla="*/ 36 w 81"/>
                <a:gd name="T53" fmla="*/ 32 h 195"/>
                <a:gd name="T54" fmla="*/ 26 w 81"/>
                <a:gd name="T55" fmla="*/ 35 h 195"/>
                <a:gd name="T56" fmla="*/ 30 w 81"/>
                <a:gd name="T57" fmla="*/ 42 h 195"/>
                <a:gd name="T58" fmla="*/ 38 w 81"/>
                <a:gd name="T59" fmla="*/ 41 h 195"/>
                <a:gd name="T60" fmla="*/ 34 w 81"/>
                <a:gd name="T61" fmla="*/ 45 h 195"/>
                <a:gd name="T62" fmla="*/ 30 w 81"/>
                <a:gd name="T63" fmla="*/ 49 h 195"/>
                <a:gd name="T64" fmla="*/ 41 w 81"/>
                <a:gd name="T65" fmla="*/ 53 h 195"/>
                <a:gd name="T66" fmla="*/ 33 w 81"/>
                <a:gd name="T67" fmla="*/ 61 h 195"/>
                <a:gd name="T68" fmla="*/ 39 w 81"/>
                <a:gd name="T69" fmla="*/ 67 h 195"/>
                <a:gd name="T70" fmla="*/ 41 w 81"/>
                <a:gd name="T71" fmla="*/ 72 h 195"/>
                <a:gd name="T72" fmla="*/ 32 w 81"/>
                <a:gd name="T73" fmla="*/ 75 h 195"/>
                <a:gd name="T74" fmla="*/ 35 w 81"/>
                <a:gd name="T75" fmla="*/ 82 h 195"/>
                <a:gd name="T76" fmla="*/ 45 w 81"/>
                <a:gd name="T77" fmla="*/ 86 h 195"/>
                <a:gd name="T78" fmla="*/ 41 w 81"/>
                <a:gd name="T79" fmla="*/ 91 h 195"/>
                <a:gd name="T80" fmla="*/ 51 w 81"/>
                <a:gd name="T81" fmla="*/ 94 h 195"/>
                <a:gd name="T82" fmla="*/ 46 w 81"/>
                <a:gd name="T83" fmla="*/ 98 h 195"/>
                <a:gd name="T84" fmla="*/ 43 w 81"/>
                <a:gd name="T85" fmla="*/ 104 h 195"/>
                <a:gd name="T86" fmla="*/ 49 w 81"/>
                <a:gd name="T87" fmla="*/ 107 h 195"/>
                <a:gd name="T88" fmla="*/ 52 w 81"/>
                <a:gd name="T89" fmla="*/ 113 h 195"/>
                <a:gd name="T90" fmla="*/ 48 w 81"/>
                <a:gd name="T91" fmla="*/ 124 h 195"/>
                <a:gd name="T92" fmla="*/ 58 w 81"/>
                <a:gd name="T93" fmla="*/ 126 h 195"/>
                <a:gd name="T94" fmla="*/ 55 w 81"/>
                <a:gd name="T95" fmla="*/ 135 h 195"/>
                <a:gd name="T96" fmla="*/ 62 w 81"/>
                <a:gd name="T97" fmla="*/ 139 h 195"/>
                <a:gd name="T98" fmla="*/ 55 w 81"/>
                <a:gd name="T99" fmla="*/ 146 h 195"/>
                <a:gd name="T100" fmla="*/ 64 w 81"/>
                <a:gd name="T101" fmla="*/ 148 h 195"/>
                <a:gd name="T102" fmla="*/ 55 w 81"/>
                <a:gd name="T103" fmla="*/ 155 h 195"/>
                <a:gd name="T104" fmla="*/ 64 w 81"/>
                <a:gd name="T105" fmla="*/ 162 h 195"/>
                <a:gd name="T106" fmla="*/ 65 w 81"/>
                <a:gd name="T107" fmla="*/ 164 h 195"/>
                <a:gd name="T108" fmla="*/ 61 w 81"/>
                <a:gd name="T109" fmla="*/ 169 h 195"/>
                <a:gd name="T110" fmla="*/ 70 w 81"/>
                <a:gd name="T111" fmla="*/ 173 h 195"/>
                <a:gd name="T112" fmla="*/ 71 w 81"/>
                <a:gd name="T113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95">
                  <a:moveTo>
                    <a:pt x="75" y="154"/>
                  </a:moveTo>
                  <a:cubicBezTo>
                    <a:pt x="74" y="150"/>
                    <a:pt x="73" y="145"/>
                    <a:pt x="72" y="141"/>
                  </a:cubicBezTo>
                  <a:cubicBezTo>
                    <a:pt x="70" y="136"/>
                    <a:pt x="69" y="131"/>
                    <a:pt x="68" y="126"/>
                  </a:cubicBezTo>
                  <a:cubicBezTo>
                    <a:pt x="67" y="122"/>
                    <a:pt x="66" y="117"/>
                    <a:pt x="65" y="112"/>
                  </a:cubicBezTo>
                  <a:cubicBezTo>
                    <a:pt x="62" y="103"/>
                    <a:pt x="60" y="93"/>
                    <a:pt x="58" y="84"/>
                  </a:cubicBezTo>
                  <a:cubicBezTo>
                    <a:pt x="57" y="79"/>
                    <a:pt x="56" y="74"/>
                    <a:pt x="54" y="69"/>
                  </a:cubicBezTo>
                  <a:cubicBezTo>
                    <a:pt x="53" y="65"/>
                    <a:pt x="52" y="60"/>
                    <a:pt x="51" y="55"/>
                  </a:cubicBezTo>
                  <a:cubicBezTo>
                    <a:pt x="50" y="51"/>
                    <a:pt x="49" y="46"/>
                    <a:pt x="48" y="41"/>
                  </a:cubicBezTo>
                  <a:cubicBezTo>
                    <a:pt x="47" y="37"/>
                    <a:pt x="46" y="33"/>
                    <a:pt x="45" y="28"/>
                  </a:cubicBezTo>
                  <a:cubicBezTo>
                    <a:pt x="44" y="26"/>
                    <a:pt x="44" y="24"/>
                    <a:pt x="43" y="21"/>
                  </a:cubicBezTo>
                  <a:cubicBezTo>
                    <a:pt x="43" y="19"/>
                    <a:pt x="42" y="17"/>
                    <a:pt x="42" y="16"/>
                  </a:cubicBezTo>
                  <a:cubicBezTo>
                    <a:pt x="41" y="14"/>
                    <a:pt x="41" y="12"/>
                    <a:pt x="40" y="10"/>
                  </a:cubicBezTo>
                  <a:cubicBezTo>
                    <a:pt x="40" y="8"/>
                    <a:pt x="39" y="7"/>
                    <a:pt x="38" y="5"/>
                  </a:cubicBezTo>
                  <a:cubicBezTo>
                    <a:pt x="38" y="4"/>
                    <a:pt x="36" y="3"/>
                    <a:pt x="35" y="2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2"/>
                    <a:pt x="13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3"/>
                    <a:pt x="6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22"/>
                    <a:pt x="5" y="31"/>
                    <a:pt x="7" y="41"/>
                  </a:cubicBezTo>
                  <a:cubicBezTo>
                    <a:pt x="7" y="45"/>
                    <a:pt x="8" y="50"/>
                    <a:pt x="9" y="54"/>
                  </a:cubicBezTo>
                  <a:cubicBezTo>
                    <a:pt x="10" y="59"/>
                    <a:pt x="11" y="64"/>
                    <a:pt x="11" y="70"/>
                  </a:cubicBezTo>
                  <a:cubicBezTo>
                    <a:pt x="12" y="75"/>
                    <a:pt x="13" y="80"/>
                    <a:pt x="14" y="85"/>
                  </a:cubicBezTo>
                  <a:cubicBezTo>
                    <a:pt x="15" y="90"/>
                    <a:pt x="16" y="94"/>
                    <a:pt x="17" y="99"/>
                  </a:cubicBezTo>
                  <a:cubicBezTo>
                    <a:pt x="18" y="104"/>
                    <a:pt x="19" y="109"/>
                    <a:pt x="20" y="114"/>
                  </a:cubicBezTo>
                  <a:cubicBezTo>
                    <a:pt x="21" y="118"/>
                    <a:pt x="23" y="123"/>
                    <a:pt x="24" y="128"/>
                  </a:cubicBezTo>
                  <a:cubicBezTo>
                    <a:pt x="25" y="132"/>
                    <a:pt x="26" y="137"/>
                    <a:pt x="27" y="141"/>
                  </a:cubicBezTo>
                  <a:cubicBezTo>
                    <a:pt x="29" y="146"/>
                    <a:pt x="30" y="150"/>
                    <a:pt x="31" y="155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5" y="173"/>
                    <a:pt x="37" y="177"/>
                    <a:pt x="38" y="182"/>
                  </a:cubicBezTo>
                  <a:cubicBezTo>
                    <a:pt x="38" y="184"/>
                    <a:pt x="39" y="186"/>
                    <a:pt x="39" y="18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90"/>
                    <a:pt x="40" y="190"/>
                    <a:pt x="40" y="190"/>
                  </a:cubicBezTo>
                  <a:cubicBezTo>
                    <a:pt x="40" y="191"/>
                    <a:pt x="40" y="192"/>
                    <a:pt x="41" y="192"/>
                  </a:cubicBezTo>
                  <a:cubicBezTo>
                    <a:pt x="42" y="194"/>
                    <a:pt x="43" y="194"/>
                    <a:pt x="45" y="194"/>
                  </a:cubicBezTo>
                  <a:cubicBezTo>
                    <a:pt x="45" y="195"/>
                    <a:pt x="47" y="195"/>
                    <a:pt x="47" y="195"/>
                  </a:cubicBezTo>
                  <a:cubicBezTo>
                    <a:pt x="48" y="195"/>
                    <a:pt x="49" y="195"/>
                    <a:pt x="50" y="195"/>
                  </a:cubicBezTo>
                  <a:cubicBezTo>
                    <a:pt x="53" y="194"/>
                    <a:pt x="55" y="194"/>
                    <a:pt x="58" y="193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1" y="192"/>
                    <a:pt x="63" y="192"/>
                    <a:pt x="65" y="191"/>
                  </a:cubicBezTo>
                  <a:cubicBezTo>
                    <a:pt x="67" y="191"/>
                    <a:pt x="68" y="190"/>
                    <a:pt x="70" y="189"/>
                  </a:cubicBezTo>
                  <a:cubicBezTo>
                    <a:pt x="72" y="189"/>
                    <a:pt x="74" y="188"/>
                    <a:pt x="76" y="187"/>
                  </a:cubicBezTo>
                  <a:cubicBezTo>
                    <a:pt x="77" y="187"/>
                    <a:pt x="77" y="186"/>
                    <a:pt x="77" y="186"/>
                  </a:cubicBezTo>
                  <a:cubicBezTo>
                    <a:pt x="79" y="185"/>
                    <a:pt x="80" y="184"/>
                    <a:pt x="80" y="182"/>
                  </a:cubicBezTo>
                  <a:cubicBezTo>
                    <a:pt x="81" y="181"/>
                    <a:pt x="81" y="179"/>
                    <a:pt x="80" y="177"/>
                  </a:cubicBezTo>
                  <a:cubicBezTo>
                    <a:pt x="80" y="174"/>
                    <a:pt x="79" y="171"/>
                    <a:pt x="79" y="169"/>
                  </a:cubicBezTo>
                  <a:cubicBezTo>
                    <a:pt x="78" y="164"/>
                    <a:pt x="76" y="159"/>
                    <a:pt x="75" y="154"/>
                  </a:cubicBezTo>
                  <a:close/>
                  <a:moveTo>
                    <a:pt x="71" y="179"/>
                  </a:moveTo>
                  <a:cubicBezTo>
                    <a:pt x="70" y="180"/>
                    <a:pt x="68" y="180"/>
                    <a:pt x="67" y="181"/>
                  </a:cubicBezTo>
                  <a:cubicBezTo>
                    <a:pt x="65" y="181"/>
                    <a:pt x="64" y="182"/>
                    <a:pt x="62" y="183"/>
                  </a:cubicBezTo>
                  <a:cubicBezTo>
                    <a:pt x="60" y="183"/>
                    <a:pt x="59" y="183"/>
                    <a:pt x="57" y="184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3" y="185"/>
                    <a:pt x="51" y="185"/>
                    <a:pt x="49" y="185"/>
                  </a:cubicBezTo>
                  <a:cubicBezTo>
                    <a:pt x="49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7" y="183"/>
                    <a:pt x="47" y="182"/>
                  </a:cubicBezTo>
                  <a:cubicBezTo>
                    <a:pt x="47" y="179"/>
                    <a:pt x="46" y="177"/>
                    <a:pt x="46" y="175"/>
                  </a:cubicBezTo>
                  <a:cubicBezTo>
                    <a:pt x="45" y="173"/>
                    <a:pt x="44" y="170"/>
                    <a:pt x="44" y="168"/>
                  </a:cubicBezTo>
                  <a:cubicBezTo>
                    <a:pt x="43" y="166"/>
                    <a:pt x="43" y="163"/>
                    <a:pt x="42" y="161"/>
                  </a:cubicBezTo>
                  <a:cubicBezTo>
                    <a:pt x="40" y="152"/>
                    <a:pt x="37" y="143"/>
                    <a:pt x="35" y="134"/>
                  </a:cubicBezTo>
                  <a:cubicBezTo>
                    <a:pt x="33" y="125"/>
                    <a:pt x="30" y="116"/>
                    <a:pt x="28" y="106"/>
                  </a:cubicBezTo>
                  <a:cubicBezTo>
                    <a:pt x="27" y="102"/>
                    <a:pt x="26" y="97"/>
                    <a:pt x="25" y="92"/>
                  </a:cubicBezTo>
                  <a:cubicBezTo>
                    <a:pt x="24" y="87"/>
                    <a:pt x="23" y="82"/>
                    <a:pt x="22" y="77"/>
                  </a:cubicBezTo>
                  <a:cubicBezTo>
                    <a:pt x="22" y="74"/>
                    <a:pt x="21" y="71"/>
                    <a:pt x="21" y="69"/>
                  </a:cubicBezTo>
                  <a:cubicBezTo>
                    <a:pt x="20" y="64"/>
                    <a:pt x="19" y="59"/>
                    <a:pt x="18" y="54"/>
                  </a:cubicBezTo>
                  <a:cubicBezTo>
                    <a:pt x="18" y="50"/>
                    <a:pt x="17" y="45"/>
                    <a:pt x="16" y="40"/>
                  </a:cubicBezTo>
                  <a:cubicBezTo>
                    <a:pt x="15" y="35"/>
                    <a:pt x="14" y="30"/>
                    <a:pt x="13" y="25"/>
                  </a:cubicBezTo>
                  <a:cubicBezTo>
                    <a:pt x="12" y="21"/>
                    <a:pt x="11" y="18"/>
                    <a:pt x="10" y="14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2" y="12"/>
                    <a:pt x="13" y="12"/>
                    <a:pt x="14" y="11"/>
                  </a:cubicBezTo>
                  <a:cubicBezTo>
                    <a:pt x="16" y="11"/>
                    <a:pt x="18" y="11"/>
                    <a:pt x="20" y="10"/>
                  </a:cubicBezTo>
                  <a:cubicBezTo>
                    <a:pt x="22" y="10"/>
                    <a:pt x="25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1" y="11"/>
                    <a:pt x="31" y="12"/>
                    <a:pt x="31" y="14"/>
                  </a:cubicBezTo>
                  <a:cubicBezTo>
                    <a:pt x="32" y="15"/>
                    <a:pt x="33" y="17"/>
                    <a:pt x="33" y="19"/>
                  </a:cubicBezTo>
                  <a:cubicBezTo>
                    <a:pt x="34" y="23"/>
                    <a:pt x="35" y="27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4"/>
                    <a:pt x="26" y="35"/>
                  </a:cubicBezTo>
                  <a:cubicBezTo>
                    <a:pt x="26" y="36"/>
                    <a:pt x="26" y="38"/>
                    <a:pt x="26" y="39"/>
                  </a:cubicBezTo>
                  <a:cubicBezTo>
                    <a:pt x="26" y="40"/>
                    <a:pt x="27" y="41"/>
                    <a:pt x="28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1" y="42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5" y="41"/>
                    <a:pt x="37" y="41"/>
                    <a:pt x="38" y="41"/>
                  </a:cubicBezTo>
                  <a:cubicBezTo>
                    <a:pt x="39" y="42"/>
                    <a:pt x="39" y="43"/>
                    <a:pt x="39" y="44"/>
                  </a:cubicBezTo>
                  <a:cubicBezTo>
                    <a:pt x="38" y="44"/>
                    <a:pt x="37" y="44"/>
                    <a:pt x="36" y="44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2" y="45"/>
                    <a:pt x="32" y="46"/>
                    <a:pt x="31" y="46"/>
                  </a:cubicBezTo>
                  <a:cubicBezTo>
                    <a:pt x="30" y="47"/>
                    <a:pt x="30" y="48"/>
                    <a:pt x="30" y="49"/>
                  </a:cubicBezTo>
                  <a:cubicBezTo>
                    <a:pt x="30" y="51"/>
                    <a:pt x="31" y="52"/>
                    <a:pt x="31" y="53"/>
                  </a:cubicBezTo>
                  <a:cubicBezTo>
                    <a:pt x="32" y="53"/>
                    <a:pt x="34" y="54"/>
                    <a:pt x="35" y="54"/>
                  </a:cubicBezTo>
                  <a:cubicBezTo>
                    <a:pt x="37" y="54"/>
                    <a:pt x="39" y="53"/>
                    <a:pt x="41" y="53"/>
                  </a:cubicBezTo>
                  <a:cubicBezTo>
                    <a:pt x="41" y="54"/>
                    <a:pt x="42" y="56"/>
                    <a:pt x="42" y="57"/>
                  </a:cubicBezTo>
                  <a:cubicBezTo>
                    <a:pt x="40" y="57"/>
                    <a:pt x="38" y="58"/>
                    <a:pt x="36" y="58"/>
                  </a:cubicBezTo>
                  <a:cubicBezTo>
                    <a:pt x="35" y="59"/>
                    <a:pt x="34" y="60"/>
                    <a:pt x="33" y="61"/>
                  </a:cubicBezTo>
                  <a:cubicBezTo>
                    <a:pt x="33" y="62"/>
                    <a:pt x="33" y="63"/>
                    <a:pt x="33" y="64"/>
                  </a:cubicBezTo>
                  <a:cubicBezTo>
                    <a:pt x="33" y="65"/>
                    <a:pt x="34" y="66"/>
                    <a:pt x="35" y="67"/>
                  </a:cubicBezTo>
                  <a:cubicBezTo>
                    <a:pt x="36" y="67"/>
                    <a:pt x="38" y="67"/>
                    <a:pt x="39" y="67"/>
                  </a:cubicBezTo>
                  <a:cubicBezTo>
                    <a:pt x="41" y="67"/>
                    <a:pt x="42" y="66"/>
                    <a:pt x="44" y="66"/>
                  </a:cubicBezTo>
                  <a:cubicBezTo>
                    <a:pt x="44" y="68"/>
                    <a:pt x="45" y="70"/>
                    <a:pt x="45" y="71"/>
                  </a:cubicBezTo>
                  <a:cubicBezTo>
                    <a:pt x="44" y="72"/>
                    <a:pt x="42" y="72"/>
                    <a:pt x="41" y="72"/>
                  </a:cubicBezTo>
                  <a:cubicBezTo>
                    <a:pt x="39" y="73"/>
                    <a:pt x="37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3" y="73"/>
                    <a:pt x="33" y="74"/>
                    <a:pt x="32" y="75"/>
                  </a:cubicBezTo>
                  <a:cubicBezTo>
                    <a:pt x="31" y="76"/>
                    <a:pt x="31" y="77"/>
                    <a:pt x="31" y="78"/>
                  </a:cubicBezTo>
                  <a:cubicBezTo>
                    <a:pt x="31" y="79"/>
                    <a:pt x="31" y="80"/>
                    <a:pt x="32" y="81"/>
                  </a:cubicBezTo>
                  <a:cubicBezTo>
                    <a:pt x="33" y="82"/>
                    <a:pt x="34" y="83"/>
                    <a:pt x="35" y="82"/>
                  </a:cubicBezTo>
                  <a:cubicBezTo>
                    <a:pt x="39" y="82"/>
                    <a:pt x="43" y="81"/>
                    <a:pt x="47" y="80"/>
                  </a:cubicBezTo>
                  <a:cubicBezTo>
                    <a:pt x="48" y="82"/>
                    <a:pt x="48" y="84"/>
                    <a:pt x="49" y="85"/>
                  </a:cubicBezTo>
                  <a:cubicBezTo>
                    <a:pt x="48" y="85"/>
                    <a:pt x="46" y="86"/>
                    <a:pt x="45" y="86"/>
                  </a:cubicBezTo>
                  <a:cubicBezTo>
                    <a:pt x="45" y="86"/>
                    <a:pt x="45" y="86"/>
                    <a:pt x="44" y="86"/>
                  </a:cubicBezTo>
                  <a:cubicBezTo>
                    <a:pt x="43" y="86"/>
                    <a:pt x="43" y="87"/>
                    <a:pt x="42" y="87"/>
                  </a:cubicBezTo>
                  <a:cubicBezTo>
                    <a:pt x="41" y="88"/>
                    <a:pt x="41" y="89"/>
                    <a:pt x="41" y="91"/>
                  </a:cubicBezTo>
                  <a:cubicBezTo>
                    <a:pt x="41" y="92"/>
                    <a:pt x="41" y="93"/>
                    <a:pt x="42" y="94"/>
                  </a:cubicBezTo>
                  <a:cubicBezTo>
                    <a:pt x="43" y="95"/>
                    <a:pt x="45" y="95"/>
                    <a:pt x="46" y="95"/>
                  </a:cubicBezTo>
                  <a:cubicBezTo>
                    <a:pt x="47" y="95"/>
                    <a:pt x="49" y="95"/>
                    <a:pt x="51" y="94"/>
                  </a:cubicBezTo>
                  <a:cubicBezTo>
                    <a:pt x="51" y="95"/>
                    <a:pt x="51" y="96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8"/>
                    <a:pt x="48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9"/>
                    <a:pt x="44" y="100"/>
                    <a:pt x="44" y="101"/>
                  </a:cubicBezTo>
                  <a:cubicBezTo>
                    <a:pt x="43" y="102"/>
                    <a:pt x="43" y="103"/>
                    <a:pt x="43" y="104"/>
                  </a:cubicBezTo>
                  <a:cubicBezTo>
                    <a:pt x="44" y="105"/>
                    <a:pt x="45" y="106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8" y="108"/>
                    <a:pt x="48" y="108"/>
                    <a:pt x="49" y="107"/>
                  </a:cubicBezTo>
                  <a:cubicBezTo>
                    <a:pt x="51" y="107"/>
                    <a:pt x="52" y="107"/>
                    <a:pt x="54" y="106"/>
                  </a:cubicBezTo>
                  <a:cubicBezTo>
                    <a:pt x="54" y="108"/>
                    <a:pt x="54" y="110"/>
                    <a:pt x="55" y="112"/>
                  </a:cubicBezTo>
                  <a:cubicBezTo>
                    <a:pt x="54" y="112"/>
                    <a:pt x="53" y="112"/>
                    <a:pt x="52" y="113"/>
                  </a:cubicBezTo>
                  <a:cubicBezTo>
                    <a:pt x="50" y="114"/>
                    <a:pt x="48" y="114"/>
                    <a:pt x="45" y="115"/>
                  </a:cubicBezTo>
                  <a:cubicBezTo>
                    <a:pt x="43" y="116"/>
                    <a:pt x="41" y="119"/>
                    <a:pt x="42" y="121"/>
                  </a:cubicBezTo>
                  <a:cubicBezTo>
                    <a:pt x="43" y="123"/>
                    <a:pt x="46" y="125"/>
                    <a:pt x="48" y="124"/>
                  </a:cubicBezTo>
                  <a:cubicBezTo>
                    <a:pt x="50" y="123"/>
                    <a:pt x="53" y="122"/>
                    <a:pt x="55" y="122"/>
                  </a:cubicBezTo>
                  <a:cubicBezTo>
                    <a:pt x="56" y="121"/>
                    <a:pt x="57" y="121"/>
                    <a:pt x="57" y="121"/>
                  </a:cubicBezTo>
                  <a:cubicBezTo>
                    <a:pt x="58" y="123"/>
                    <a:pt x="58" y="124"/>
                    <a:pt x="58" y="126"/>
                  </a:cubicBezTo>
                  <a:cubicBezTo>
                    <a:pt x="58" y="126"/>
                    <a:pt x="57" y="127"/>
                    <a:pt x="56" y="127"/>
                  </a:cubicBezTo>
                  <a:cubicBezTo>
                    <a:pt x="53" y="127"/>
                    <a:pt x="52" y="130"/>
                    <a:pt x="53" y="133"/>
                  </a:cubicBezTo>
                  <a:cubicBezTo>
                    <a:pt x="53" y="134"/>
                    <a:pt x="54" y="135"/>
                    <a:pt x="55" y="135"/>
                  </a:cubicBezTo>
                  <a:cubicBezTo>
                    <a:pt x="56" y="136"/>
                    <a:pt x="57" y="136"/>
                    <a:pt x="59" y="136"/>
                  </a:cubicBezTo>
                  <a:cubicBezTo>
                    <a:pt x="59" y="136"/>
                    <a:pt x="60" y="135"/>
                    <a:pt x="61" y="135"/>
                  </a:cubicBezTo>
                  <a:cubicBezTo>
                    <a:pt x="61" y="137"/>
                    <a:pt x="61" y="138"/>
                    <a:pt x="62" y="139"/>
                  </a:cubicBezTo>
                  <a:cubicBezTo>
                    <a:pt x="60" y="139"/>
                    <a:pt x="59" y="140"/>
                    <a:pt x="58" y="140"/>
                  </a:cubicBezTo>
                  <a:cubicBezTo>
                    <a:pt x="57" y="140"/>
                    <a:pt x="56" y="141"/>
                    <a:pt x="55" y="142"/>
                  </a:cubicBezTo>
                  <a:cubicBezTo>
                    <a:pt x="55" y="143"/>
                    <a:pt x="54" y="145"/>
                    <a:pt x="55" y="146"/>
                  </a:cubicBezTo>
                  <a:cubicBezTo>
                    <a:pt x="55" y="147"/>
                    <a:pt x="56" y="148"/>
                    <a:pt x="57" y="148"/>
                  </a:cubicBezTo>
                  <a:cubicBezTo>
                    <a:pt x="58" y="149"/>
                    <a:pt x="59" y="149"/>
                    <a:pt x="61" y="149"/>
                  </a:cubicBezTo>
                  <a:cubicBezTo>
                    <a:pt x="62" y="148"/>
                    <a:pt x="63" y="148"/>
                    <a:pt x="64" y="148"/>
                  </a:cubicBezTo>
                  <a:cubicBezTo>
                    <a:pt x="64" y="149"/>
                    <a:pt x="64" y="151"/>
                    <a:pt x="65" y="152"/>
                  </a:cubicBezTo>
                  <a:cubicBezTo>
                    <a:pt x="64" y="152"/>
                    <a:pt x="63" y="152"/>
                    <a:pt x="61" y="153"/>
                  </a:cubicBezTo>
                  <a:cubicBezTo>
                    <a:pt x="59" y="153"/>
                    <a:pt x="57" y="154"/>
                    <a:pt x="55" y="155"/>
                  </a:cubicBezTo>
                  <a:cubicBezTo>
                    <a:pt x="53" y="155"/>
                    <a:pt x="52" y="158"/>
                    <a:pt x="52" y="161"/>
                  </a:cubicBezTo>
                  <a:cubicBezTo>
                    <a:pt x="53" y="163"/>
                    <a:pt x="56" y="164"/>
                    <a:pt x="58" y="164"/>
                  </a:cubicBezTo>
                  <a:cubicBezTo>
                    <a:pt x="60" y="163"/>
                    <a:pt x="62" y="162"/>
                    <a:pt x="64" y="162"/>
                  </a:cubicBezTo>
                  <a:cubicBezTo>
                    <a:pt x="65" y="161"/>
                    <a:pt x="66" y="161"/>
                    <a:pt x="67" y="161"/>
                  </a:cubicBezTo>
                  <a:cubicBezTo>
                    <a:pt x="67" y="162"/>
                    <a:pt x="68" y="163"/>
                    <a:pt x="68" y="164"/>
                  </a:cubicBezTo>
                  <a:cubicBezTo>
                    <a:pt x="67" y="164"/>
                    <a:pt x="66" y="164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5"/>
                    <a:pt x="62" y="165"/>
                    <a:pt x="62" y="166"/>
                  </a:cubicBezTo>
                  <a:cubicBezTo>
                    <a:pt x="61" y="167"/>
                    <a:pt x="60" y="168"/>
                    <a:pt x="61" y="169"/>
                  </a:cubicBezTo>
                  <a:cubicBezTo>
                    <a:pt x="61" y="170"/>
                    <a:pt x="61" y="172"/>
                    <a:pt x="62" y="172"/>
                  </a:cubicBezTo>
                  <a:cubicBezTo>
                    <a:pt x="63" y="173"/>
                    <a:pt x="64" y="174"/>
                    <a:pt x="65" y="174"/>
                  </a:cubicBezTo>
                  <a:cubicBezTo>
                    <a:pt x="67" y="173"/>
                    <a:pt x="68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0" y="174"/>
                    <a:pt x="71" y="175"/>
                    <a:pt x="71" y="176"/>
                  </a:cubicBezTo>
                  <a:cubicBezTo>
                    <a:pt x="71" y="177"/>
                    <a:pt x="71" y="178"/>
                    <a:pt x="71" y="179"/>
                  </a:cubicBezTo>
                  <a:cubicBezTo>
                    <a:pt x="71" y="179"/>
                    <a:pt x="71" y="179"/>
                    <a:pt x="7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C5E385D3-BC8D-41F6-8B27-C2CA72D99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3275013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770E2865-D79B-4399-81D7-C86918993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6163" y="2735263"/>
              <a:ext cx="323850" cy="192088"/>
            </a:xfrm>
            <a:custGeom>
              <a:avLst/>
              <a:gdLst>
                <a:gd name="T0" fmla="*/ 163 w 189"/>
                <a:gd name="T1" fmla="*/ 61 h 111"/>
                <a:gd name="T2" fmla="*/ 123 w 189"/>
                <a:gd name="T3" fmla="*/ 44 h 111"/>
                <a:gd name="T4" fmla="*/ 69 w 189"/>
                <a:gd name="T5" fmla="*/ 20 h 111"/>
                <a:gd name="T6" fmla="*/ 37 w 189"/>
                <a:gd name="T7" fmla="*/ 6 h 111"/>
                <a:gd name="T8" fmla="*/ 21 w 189"/>
                <a:gd name="T9" fmla="*/ 0 h 111"/>
                <a:gd name="T10" fmla="*/ 9 w 189"/>
                <a:gd name="T11" fmla="*/ 9 h 111"/>
                <a:gd name="T12" fmla="*/ 3 w 189"/>
                <a:gd name="T13" fmla="*/ 21 h 111"/>
                <a:gd name="T14" fmla="*/ 3 w 189"/>
                <a:gd name="T15" fmla="*/ 32 h 111"/>
                <a:gd name="T16" fmla="*/ 43 w 189"/>
                <a:gd name="T17" fmla="*/ 53 h 111"/>
                <a:gd name="T18" fmla="*/ 84 w 189"/>
                <a:gd name="T19" fmla="*/ 74 h 111"/>
                <a:gd name="T20" fmla="*/ 123 w 189"/>
                <a:gd name="T21" fmla="*/ 91 h 111"/>
                <a:gd name="T22" fmla="*/ 162 w 189"/>
                <a:gd name="T23" fmla="*/ 107 h 111"/>
                <a:gd name="T24" fmla="*/ 170 w 189"/>
                <a:gd name="T25" fmla="*/ 111 h 111"/>
                <a:gd name="T26" fmla="*/ 178 w 189"/>
                <a:gd name="T27" fmla="*/ 107 h 111"/>
                <a:gd name="T28" fmla="*/ 184 w 189"/>
                <a:gd name="T29" fmla="*/ 96 h 111"/>
                <a:gd name="T30" fmla="*/ 189 w 189"/>
                <a:gd name="T31" fmla="*/ 79 h 111"/>
                <a:gd name="T32" fmla="*/ 184 w 189"/>
                <a:gd name="T33" fmla="*/ 70 h 111"/>
                <a:gd name="T34" fmla="*/ 177 w 189"/>
                <a:gd name="T35" fmla="*/ 88 h 111"/>
                <a:gd name="T36" fmla="*/ 172 w 189"/>
                <a:gd name="T37" fmla="*/ 100 h 111"/>
                <a:gd name="T38" fmla="*/ 167 w 189"/>
                <a:gd name="T39" fmla="*/ 99 h 111"/>
                <a:gd name="T40" fmla="*/ 148 w 189"/>
                <a:gd name="T41" fmla="*/ 91 h 111"/>
                <a:gd name="T42" fmla="*/ 83 w 189"/>
                <a:gd name="T43" fmla="*/ 63 h 111"/>
                <a:gd name="T44" fmla="*/ 49 w 189"/>
                <a:gd name="T45" fmla="*/ 46 h 111"/>
                <a:gd name="T46" fmla="*/ 11 w 189"/>
                <a:gd name="T47" fmla="*/ 27 h 111"/>
                <a:gd name="T48" fmla="*/ 15 w 189"/>
                <a:gd name="T49" fmla="*/ 18 h 111"/>
                <a:gd name="T50" fmla="*/ 24 w 189"/>
                <a:gd name="T51" fmla="*/ 10 h 111"/>
                <a:gd name="T52" fmla="*/ 42 w 189"/>
                <a:gd name="T53" fmla="*/ 18 h 111"/>
                <a:gd name="T54" fmla="*/ 38 w 189"/>
                <a:gd name="T55" fmla="*/ 28 h 111"/>
                <a:gd name="T56" fmla="*/ 46 w 189"/>
                <a:gd name="T57" fmla="*/ 29 h 111"/>
                <a:gd name="T58" fmla="*/ 50 w 189"/>
                <a:gd name="T59" fmla="*/ 21 h 111"/>
                <a:gd name="T60" fmla="*/ 51 w 189"/>
                <a:gd name="T61" fmla="*/ 27 h 111"/>
                <a:gd name="T62" fmla="*/ 52 w 189"/>
                <a:gd name="T63" fmla="*/ 33 h 111"/>
                <a:gd name="T64" fmla="*/ 61 w 189"/>
                <a:gd name="T65" fmla="*/ 26 h 111"/>
                <a:gd name="T66" fmla="*/ 63 w 189"/>
                <a:gd name="T67" fmla="*/ 37 h 111"/>
                <a:gd name="T68" fmla="*/ 71 w 189"/>
                <a:gd name="T69" fmla="*/ 37 h 111"/>
                <a:gd name="T70" fmla="*/ 76 w 189"/>
                <a:gd name="T71" fmla="*/ 39 h 111"/>
                <a:gd name="T72" fmla="*/ 73 w 189"/>
                <a:gd name="T73" fmla="*/ 47 h 111"/>
                <a:gd name="T74" fmla="*/ 81 w 189"/>
                <a:gd name="T75" fmla="*/ 49 h 111"/>
                <a:gd name="T76" fmla="*/ 90 w 189"/>
                <a:gd name="T77" fmla="*/ 43 h 111"/>
                <a:gd name="T78" fmla="*/ 91 w 189"/>
                <a:gd name="T79" fmla="*/ 50 h 111"/>
                <a:gd name="T80" fmla="*/ 100 w 189"/>
                <a:gd name="T81" fmla="*/ 44 h 111"/>
                <a:gd name="T82" fmla="*/ 101 w 189"/>
                <a:gd name="T83" fmla="*/ 50 h 111"/>
                <a:gd name="T84" fmla="*/ 104 w 189"/>
                <a:gd name="T85" fmla="*/ 56 h 111"/>
                <a:gd name="T86" fmla="*/ 109 w 189"/>
                <a:gd name="T87" fmla="*/ 53 h 111"/>
                <a:gd name="T88" fmla="*/ 116 w 189"/>
                <a:gd name="T89" fmla="*/ 54 h 111"/>
                <a:gd name="T90" fmla="*/ 122 w 189"/>
                <a:gd name="T91" fmla="*/ 64 h 111"/>
                <a:gd name="T92" fmla="*/ 130 w 189"/>
                <a:gd name="T93" fmla="*/ 57 h 111"/>
                <a:gd name="T94" fmla="*/ 135 w 189"/>
                <a:gd name="T95" fmla="*/ 65 h 111"/>
                <a:gd name="T96" fmla="*/ 142 w 189"/>
                <a:gd name="T97" fmla="*/ 62 h 111"/>
                <a:gd name="T98" fmla="*/ 143 w 189"/>
                <a:gd name="T99" fmla="*/ 72 h 111"/>
                <a:gd name="T100" fmla="*/ 151 w 189"/>
                <a:gd name="T101" fmla="*/ 66 h 111"/>
                <a:gd name="T102" fmla="*/ 151 w 189"/>
                <a:gd name="T103" fmla="*/ 77 h 111"/>
                <a:gd name="T104" fmla="*/ 162 w 189"/>
                <a:gd name="T105" fmla="*/ 74 h 111"/>
                <a:gd name="T106" fmla="*/ 164 w 189"/>
                <a:gd name="T107" fmla="*/ 75 h 111"/>
                <a:gd name="T108" fmla="*/ 166 w 189"/>
                <a:gd name="T109" fmla="*/ 81 h 111"/>
                <a:gd name="T110" fmla="*/ 174 w 189"/>
                <a:gd name="T111" fmla="*/ 76 h 111"/>
                <a:gd name="T112" fmla="*/ 180 w 189"/>
                <a:gd name="T113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11">
                  <a:moveTo>
                    <a:pt x="184" y="70"/>
                  </a:moveTo>
                  <a:cubicBezTo>
                    <a:pt x="181" y="69"/>
                    <a:pt x="179" y="68"/>
                    <a:pt x="176" y="66"/>
                  </a:cubicBezTo>
                  <a:cubicBezTo>
                    <a:pt x="172" y="64"/>
                    <a:pt x="167" y="63"/>
                    <a:pt x="163" y="61"/>
                  </a:cubicBezTo>
                  <a:cubicBezTo>
                    <a:pt x="158" y="59"/>
                    <a:pt x="154" y="57"/>
                    <a:pt x="150" y="55"/>
                  </a:cubicBezTo>
                  <a:cubicBezTo>
                    <a:pt x="145" y="53"/>
                    <a:pt x="141" y="51"/>
                    <a:pt x="136" y="49"/>
                  </a:cubicBezTo>
                  <a:cubicBezTo>
                    <a:pt x="132" y="48"/>
                    <a:pt x="127" y="46"/>
                    <a:pt x="123" y="44"/>
                  </a:cubicBezTo>
                  <a:cubicBezTo>
                    <a:pt x="114" y="40"/>
                    <a:pt x="105" y="36"/>
                    <a:pt x="96" y="32"/>
                  </a:cubicBezTo>
                  <a:cubicBezTo>
                    <a:pt x="91" y="30"/>
                    <a:pt x="87" y="28"/>
                    <a:pt x="82" y="26"/>
                  </a:cubicBezTo>
                  <a:cubicBezTo>
                    <a:pt x="78" y="24"/>
                    <a:pt x="74" y="22"/>
                    <a:pt x="69" y="20"/>
                  </a:cubicBezTo>
                  <a:cubicBezTo>
                    <a:pt x="65" y="18"/>
                    <a:pt x="61" y="16"/>
                    <a:pt x="56" y="14"/>
                  </a:cubicBezTo>
                  <a:cubicBezTo>
                    <a:pt x="52" y="12"/>
                    <a:pt x="48" y="10"/>
                    <a:pt x="44" y="9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5"/>
                    <a:pt x="34" y="4"/>
                    <a:pt x="32" y="3"/>
                  </a:cubicBezTo>
                  <a:cubicBezTo>
                    <a:pt x="30" y="3"/>
                    <a:pt x="28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8" y="11"/>
                    <a:pt x="6" y="13"/>
                    <a:pt x="5" y="15"/>
                  </a:cubicBezTo>
                  <a:cubicBezTo>
                    <a:pt x="4" y="17"/>
                    <a:pt x="4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1" y="23"/>
                    <a:pt x="1" y="25"/>
                  </a:cubicBezTo>
                  <a:cubicBezTo>
                    <a:pt x="1" y="26"/>
                    <a:pt x="0" y="28"/>
                    <a:pt x="1" y="29"/>
                  </a:cubicBezTo>
                  <a:cubicBezTo>
                    <a:pt x="1" y="30"/>
                    <a:pt x="2" y="31"/>
                    <a:pt x="3" y="32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14" y="38"/>
                    <a:pt x="22" y="42"/>
                    <a:pt x="31" y="46"/>
                  </a:cubicBezTo>
                  <a:cubicBezTo>
                    <a:pt x="35" y="49"/>
                    <a:pt x="39" y="51"/>
                    <a:pt x="43" y="53"/>
                  </a:cubicBezTo>
                  <a:cubicBezTo>
                    <a:pt x="47" y="55"/>
                    <a:pt x="52" y="58"/>
                    <a:pt x="57" y="60"/>
                  </a:cubicBezTo>
                  <a:cubicBezTo>
                    <a:pt x="61" y="63"/>
                    <a:pt x="66" y="65"/>
                    <a:pt x="70" y="67"/>
                  </a:cubicBezTo>
                  <a:cubicBezTo>
                    <a:pt x="75" y="69"/>
                    <a:pt x="79" y="72"/>
                    <a:pt x="84" y="74"/>
                  </a:cubicBezTo>
                  <a:cubicBezTo>
                    <a:pt x="88" y="76"/>
                    <a:pt x="93" y="78"/>
                    <a:pt x="97" y="80"/>
                  </a:cubicBezTo>
                  <a:cubicBezTo>
                    <a:pt x="102" y="82"/>
                    <a:pt x="106" y="84"/>
                    <a:pt x="110" y="85"/>
                  </a:cubicBezTo>
                  <a:cubicBezTo>
                    <a:pt x="115" y="87"/>
                    <a:pt x="119" y="89"/>
                    <a:pt x="123" y="91"/>
                  </a:cubicBezTo>
                  <a:cubicBezTo>
                    <a:pt x="128" y="93"/>
                    <a:pt x="132" y="94"/>
                    <a:pt x="137" y="96"/>
                  </a:cubicBezTo>
                  <a:cubicBezTo>
                    <a:pt x="141" y="98"/>
                    <a:pt x="145" y="100"/>
                    <a:pt x="149" y="102"/>
                  </a:cubicBezTo>
                  <a:cubicBezTo>
                    <a:pt x="153" y="104"/>
                    <a:pt x="158" y="105"/>
                    <a:pt x="162" y="107"/>
                  </a:cubicBezTo>
                  <a:cubicBezTo>
                    <a:pt x="164" y="108"/>
                    <a:pt x="166" y="109"/>
                    <a:pt x="168" y="110"/>
                  </a:cubicBezTo>
                  <a:cubicBezTo>
                    <a:pt x="168" y="110"/>
                    <a:pt x="169" y="110"/>
                    <a:pt x="169" y="110"/>
                  </a:cubicBezTo>
                  <a:cubicBezTo>
                    <a:pt x="169" y="110"/>
                    <a:pt x="169" y="111"/>
                    <a:pt x="170" y="111"/>
                  </a:cubicBezTo>
                  <a:cubicBezTo>
                    <a:pt x="171" y="111"/>
                    <a:pt x="171" y="111"/>
                    <a:pt x="172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7" y="109"/>
                    <a:pt x="178" y="108"/>
                    <a:pt x="178" y="107"/>
                  </a:cubicBezTo>
                  <a:cubicBezTo>
                    <a:pt x="179" y="106"/>
                    <a:pt x="179" y="106"/>
                    <a:pt x="180" y="105"/>
                  </a:cubicBezTo>
                  <a:cubicBezTo>
                    <a:pt x="181" y="103"/>
                    <a:pt x="182" y="100"/>
                    <a:pt x="183" y="98"/>
                  </a:cubicBezTo>
                  <a:cubicBezTo>
                    <a:pt x="183" y="97"/>
                    <a:pt x="184" y="97"/>
                    <a:pt x="184" y="96"/>
                  </a:cubicBezTo>
                  <a:cubicBezTo>
                    <a:pt x="185" y="94"/>
                    <a:pt x="185" y="93"/>
                    <a:pt x="186" y="91"/>
                  </a:cubicBezTo>
                  <a:cubicBezTo>
                    <a:pt x="187" y="90"/>
                    <a:pt x="187" y="88"/>
                    <a:pt x="188" y="86"/>
                  </a:cubicBezTo>
                  <a:cubicBezTo>
                    <a:pt x="188" y="84"/>
                    <a:pt x="189" y="81"/>
                    <a:pt x="189" y="79"/>
                  </a:cubicBezTo>
                  <a:cubicBezTo>
                    <a:pt x="189" y="79"/>
                    <a:pt x="189" y="78"/>
                    <a:pt x="189" y="78"/>
                  </a:cubicBezTo>
                  <a:cubicBezTo>
                    <a:pt x="189" y="76"/>
                    <a:pt x="189" y="75"/>
                    <a:pt x="188" y="74"/>
                  </a:cubicBezTo>
                  <a:cubicBezTo>
                    <a:pt x="187" y="72"/>
                    <a:pt x="185" y="71"/>
                    <a:pt x="184" y="70"/>
                  </a:cubicBezTo>
                  <a:close/>
                  <a:moveTo>
                    <a:pt x="180" y="79"/>
                  </a:moveTo>
                  <a:cubicBezTo>
                    <a:pt x="179" y="80"/>
                    <a:pt x="179" y="82"/>
                    <a:pt x="179" y="83"/>
                  </a:cubicBezTo>
                  <a:cubicBezTo>
                    <a:pt x="178" y="85"/>
                    <a:pt x="178" y="87"/>
                    <a:pt x="177" y="88"/>
                  </a:cubicBezTo>
                  <a:cubicBezTo>
                    <a:pt x="176" y="90"/>
                    <a:pt x="176" y="91"/>
                    <a:pt x="175" y="93"/>
                  </a:cubicBezTo>
                  <a:cubicBezTo>
                    <a:pt x="175" y="93"/>
                    <a:pt x="175" y="94"/>
                    <a:pt x="174" y="95"/>
                  </a:cubicBezTo>
                  <a:cubicBezTo>
                    <a:pt x="174" y="96"/>
                    <a:pt x="173" y="98"/>
                    <a:pt x="172" y="100"/>
                  </a:cubicBezTo>
                  <a:cubicBezTo>
                    <a:pt x="172" y="100"/>
                    <a:pt x="171" y="101"/>
                    <a:pt x="171" y="101"/>
                  </a:cubicBezTo>
                  <a:cubicBezTo>
                    <a:pt x="171" y="101"/>
                    <a:pt x="171" y="101"/>
                    <a:pt x="170" y="101"/>
                  </a:cubicBezTo>
                  <a:cubicBezTo>
                    <a:pt x="169" y="100"/>
                    <a:pt x="168" y="100"/>
                    <a:pt x="167" y="99"/>
                  </a:cubicBezTo>
                  <a:cubicBezTo>
                    <a:pt x="165" y="98"/>
                    <a:pt x="163" y="98"/>
                    <a:pt x="161" y="97"/>
                  </a:cubicBezTo>
                  <a:cubicBezTo>
                    <a:pt x="159" y="96"/>
                    <a:pt x="157" y="95"/>
                    <a:pt x="155" y="94"/>
                  </a:cubicBezTo>
                  <a:cubicBezTo>
                    <a:pt x="152" y="93"/>
                    <a:pt x="150" y="92"/>
                    <a:pt x="148" y="91"/>
                  </a:cubicBezTo>
                  <a:cubicBezTo>
                    <a:pt x="140" y="87"/>
                    <a:pt x="131" y="84"/>
                    <a:pt x="122" y="80"/>
                  </a:cubicBezTo>
                  <a:cubicBezTo>
                    <a:pt x="113" y="77"/>
                    <a:pt x="105" y="73"/>
                    <a:pt x="96" y="69"/>
                  </a:cubicBezTo>
                  <a:cubicBezTo>
                    <a:pt x="92" y="67"/>
                    <a:pt x="87" y="65"/>
                    <a:pt x="83" y="63"/>
                  </a:cubicBezTo>
                  <a:cubicBezTo>
                    <a:pt x="78" y="61"/>
                    <a:pt x="74" y="58"/>
                    <a:pt x="69" y="56"/>
                  </a:cubicBezTo>
                  <a:cubicBezTo>
                    <a:pt x="67" y="55"/>
                    <a:pt x="64" y="54"/>
                    <a:pt x="61" y="52"/>
                  </a:cubicBezTo>
                  <a:cubicBezTo>
                    <a:pt x="57" y="50"/>
                    <a:pt x="53" y="48"/>
                    <a:pt x="49" y="46"/>
                  </a:cubicBezTo>
                  <a:cubicBezTo>
                    <a:pt x="44" y="43"/>
                    <a:pt x="40" y="41"/>
                    <a:pt x="36" y="39"/>
                  </a:cubicBezTo>
                  <a:cubicBezTo>
                    <a:pt x="31" y="36"/>
                    <a:pt x="27" y="34"/>
                    <a:pt x="22" y="32"/>
                  </a:cubicBezTo>
                  <a:cubicBezTo>
                    <a:pt x="19" y="31"/>
                    <a:pt x="15" y="29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1" y="25"/>
                    <a:pt x="11" y="24"/>
                    <a:pt x="12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5"/>
                    <a:pt x="17" y="13"/>
                    <a:pt x="19" y="11"/>
                  </a:cubicBezTo>
                  <a:cubicBezTo>
                    <a:pt x="19" y="11"/>
                    <a:pt x="20" y="10"/>
                    <a:pt x="21" y="9"/>
                  </a:cubicBezTo>
                  <a:cubicBezTo>
                    <a:pt x="22" y="10"/>
                    <a:pt x="23" y="10"/>
                    <a:pt x="24" y="10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3" y="14"/>
                    <a:pt x="37" y="16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0" y="20"/>
                    <a:pt x="39" y="22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9" y="29"/>
                    <a:pt x="40" y="30"/>
                    <a:pt x="41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5" y="30"/>
                    <a:pt x="45" y="29"/>
                    <a:pt x="46" y="29"/>
                  </a:cubicBezTo>
                  <a:cubicBezTo>
                    <a:pt x="46" y="29"/>
                    <a:pt x="47" y="28"/>
                    <a:pt x="47" y="27"/>
                  </a:cubicBezTo>
                  <a:cubicBezTo>
                    <a:pt x="47" y="27"/>
                    <a:pt x="47" y="26"/>
                    <a:pt x="48" y="26"/>
                  </a:cubicBezTo>
                  <a:cubicBezTo>
                    <a:pt x="48" y="24"/>
                    <a:pt x="49" y="23"/>
                    <a:pt x="50" y="21"/>
                  </a:cubicBezTo>
                  <a:cubicBezTo>
                    <a:pt x="51" y="22"/>
                    <a:pt x="52" y="22"/>
                    <a:pt x="53" y="23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6"/>
                    <a:pt x="51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2"/>
                    <a:pt x="51" y="33"/>
                    <a:pt x="52" y="33"/>
                  </a:cubicBezTo>
                  <a:cubicBezTo>
                    <a:pt x="53" y="34"/>
                    <a:pt x="54" y="34"/>
                    <a:pt x="55" y="34"/>
                  </a:cubicBezTo>
                  <a:cubicBezTo>
                    <a:pt x="56" y="34"/>
                    <a:pt x="58" y="33"/>
                    <a:pt x="58" y="32"/>
                  </a:cubicBezTo>
                  <a:cubicBezTo>
                    <a:pt x="59" y="30"/>
                    <a:pt x="60" y="28"/>
                    <a:pt x="61" y="26"/>
                  </a:cubicBezTo>
                  <a:cubicBezTo>
                    <a:pt x="62" y="27"/>
                    <a:pt x="64" y="28"/>
                    <a:pt x="65" y="28"/>
                  </a:cubicBezTo>
                  <a:cubicBezTo>
                    <a:pt x="64" y="30"/>
                    <a:pt x="63" y="32"/>
                    <a:pt x="62" y="34"/>
                  </a:cubicBezTo>
                  <a:cubicBezTo>
                    <a:pt x="62" y="35"/>
                    <a:pt x="62" y="36"/>
                    <a:pt x="63" y="37"/>
                  </a:cubicBezTo>
                  <a:cubicBezTo>
                    <a:pt x="63" y="38"/>
                    <a:pt x="64" y="39"/>
                    <a:pt x="65" y="40"/>
                  </a:cubicBezTo>
                  <a:cubicBezTo>
                    <a:pt x="66" y="40"/>
                    <a:pt x="68" y="40"/>
                    <a:pt x="69" y="40"/>
                  </a:cubicBezTo>
                  <a:cubicBezTo>
                    <a:pt x="70" y="39"/>
                    <a:pt x="71" y="38"/>
                    <a:pt x="71" y="37"/>
                  </a:cubicBezTo>
                  <a:cubicBezTo>
                    <a:pt x="72" y="35"/>
                    <a:pt x="73" y="34"/>
                    <a:pt x="73" y="32"/>
                  </a:cubicBezTo>
                  <a:cubicBezTo>
                    <a:pt x="75" y="33"/>
                    <a:pt x="77" y="34"/>
                    <a:pt x="78" y="34"/>
                  </a:cubicBezTo>
                  <a:cubicBezTo>
                    <a:pt x="78" y="36"/>
                    <a:pt x="77" y="37"/>
                    <a:pt x="76" y="39"/>
                  </a:cubicBezTo>
                  <a:cubicBezTo>
                    <a:pt x="76" y="40"/>
                    <a:pt x="75" y="42"/>
                    <a:pt x="74" y="44"/>
                  </a:cubicBezTo>
                  <a:cubicBezTo>
                    <a:pt x="74" y="44"/>
                    <a:pt x="73" y="44"/>
                    <a:pt x="73" y="44"/>
                  </a:cubicBezTo>
                  <a:cubicBezTo>
                    <a:pt x="73" y="45"/>
                    <a:pt x="73" y="46"/>
                    <a:pt x="73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9" y="51"/>
                    <a:pt x="81" y="50"/>
                    <a:pt x="81" y="49"/>
                  </a:cubicBezTo>
                  <a:cubicBezTo>
                    <a:pt x="83" y="45"/>
                    <a:pt x="85" y="42"/>
                    <a:pt x="87" y="38"/>
                  </a:cubicBezTo>
                  <a:cubicBezTo>
                    <a:pt x="89" y="39"/>
                    <a:pt x="90" y="39"/>
                    <a:pt x="92" y="40"/>
                  </a:cubicBezTo>
                  <a:cubicBezTo>
                    <a:pt x="91" y="41"/>
                    <a:pt x="91" y="42"/>
                    <a:pt x="90" y="43"/>
                  </a:cubicBezTo>
                  <a:cubicBezTo>
                    <a:pt x="90" y="43"/>
                    <a:pt x="90" y="44"/>
                    <a:pt x="89" y="44"/>
                  </a:cubicBezTo>
                  <a:cubicBezTo>
                    <a:pt x="89" y="45"/>
                    <a:pt x="89" y="46"/>
                    <a:pt x="89" y="47"/>
                  </a:cubicBezTo>
                  <a:cubicBezTo>
                    <a:pt x="89" y="48"/>
                    <a:pt x="90" y="49"/>
                    <a:pt x="91" y="50"/>
                  </a:cubicBezTo>
                  <a:cubicBezTo>
                    <a:pt x="92" y="50"/>
                    <a:pt x="93" y="51"/>
                    <a:pt x="95" y="50"/>
                  </a:cubicBezTo>
                  <a:cubicBezTo>
                    <a:pt x="96" y="50"/>
                    <a:pt x="97" y="49"/>
                    <a:pt x="98" y="48"/>
                  </a:cubicBezTo>
                  <a:cubicBezTo>
                    <a:pt x="98" y="47"/>
                    <a:pt x="99" y="45"/>
                    <a:pt x="100" y="44"/>
                  </a:cubicBezTo>
                  <a:cubicBezTo>
                    <a:pt x="101" y="44"/>
                    <a:pt x="102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7"/>
                    <a:pt x="101" y="48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2"/>
                    <a:pt x="101" y="53"/>
                  </a:cubicBezTo>
                  <a:cubicBezTo>
                    <a:pt x="101" y="54"/>
                    <a:pt x="102" y="55"/>
                    <a:pt x="104" y="56"/>
                  </a:cubicBezTo>
                  <a:cubicBezTo>
                    <a:pt x="105" y="56"/>
                    <a:pt x="106" y="56"/>
                    <a:pt x="107" y="56"/>
                  </a:cubicBezTo>
                  <a:cubicBezTo>
                    <a:pt x="107" y="55"/>
                    <a:pt x="108" y="55"/>
                    <a:pt x="108" y="55"/>
                  </a:cubicBezTo>
                  <a:cubicBezTo>
                    <a:pt x="109" y="54"/>
                    <a:pt x="109" y="54"/>
                    <a:pt x="109" y="53"/>
                  </a:cubicBezTo>
                  <a:cubicBezTo>
                    <a:pt x="110" y="52"/>
                    <a:pt x="111" y="50"/>
                    <a:pt x="111" y="49"/>
                  </a:cubicBezTo>
                  <a:cubicBezTo>
                    <a:pt x="113" y="50"/>
                    <a:pt x="115" y="50"/>
                    <a:pt x="116" y="51"/>
                  </a:cubicBezTo>
                  <a:cubicBezTo>
                    <a:pt x="116" y="52"/>
                    <a:pt x="116" y="53"/>
                    <a:pt x="116" y="54"/>
                  </a:cubicBezTo>
                  <a:cubicBezTo>
                    <a:pt x="115" y="56"/>
                    <a:pt x="114" y="58"/>
                    <a:pt x="113" y="61"/>
                  </a:cubicBezTo>
                  <a:cubicBezTo>
                    <a:pt x="113" y="63"/>
                    <a:pt x="114" y="66"/>
                    <a:pt x="116" y="67"/>
                  </a:cubicBezTo>
                  <a:cubicBezTo>
                    <a:pt x="119" y="68"/>
                    <a:pt x="121" y="66"/>
                    <a:pt x="122" y="64"/>
                  </a:cubicBezTo>
                  <a:cubicBezTo>
                    <a:pt x="123" y="62"/>
                    <a:pt x="124" y="59"/>
                    <a:pt x="125" y="57"/>
                  </a:cubicBezTo>
                  <a:cubicBezTo>
                    <a:pt x="125" y="56"/>
                    <a:pt x="125" y="55"/>
                    <a:pt x="125" y="55"/>
                  </a:cubicBezTo>
                  <a:cubicBezTo>
                    <a:pt x="127" y="56"/>
                    <a:pt x="128" y="56"/>
                    <a:pt x="130" y="57"/>
                  </a:cubicBezTo>
                  <a:cubicBezTo>
                    <a:pt x="130" y="58"/>
                    <a:pt x="129" y="59"/>
                    <a:pt x="129" y="60"/>
                  </a:cubicBezTo>
                  <a:cubicBezTo>
                    <a:pt x="128" y="62"/>
                    <a:pt x="130" y="65"/>
                    <a:pt x="132" y="65"/>
                  </a:cubicBezTo>
                  <a:cubicBezTo>
                    <a:pt x="133" y="66"/>
                    <a:pt x="134" y="66"/>
                    <a:pt x="135" y="65"/>
                  </a:cubicBezTo>
                  <a:cubicBezTo>
                    <a:pt x="137" y="65"/>
                    <a:pt x="137" y="64"/>
                    <a:pt x="138" y="63"/>
                  </a:cubicBezTo>
                  <a:cubicBezTo>
                    <a:pt x="138" y="62"/>
                    <a:pt x="138" y="61"/>
                    <a:pt x="139" y="61"/>
                  </a:cubicBezTo>
                  <a:cubicBezTo>
                    <a:pt x="140" y="61"/>
                    <a:pt x="141" y="62"/>
                    <a:pt x="142" y="62"/>
                  </a:cubicBezTo>
                  <a:cubicBezTo>
                    <a:pt x="142" y="63"/>
                    <a:pt x="141" y="65"/>
                    <a:pt x="141" y="66"/>
                  </a:cubicBezTo>
                  <a:cubicBezTo>
                    <a:pt x="140" y="67"/>
                    <a:pt x="140" y="68"/>
                    <a:pt x="141" y="69"/>
                  </a:cubicBezTo>
                  <a:cubicBezTo>
                    <a:pt x="141" y="70"/>
                    <a:pt x="142" y="71"/>
                    <a:pt x="143" y="72"/>
                  </a:cubicBezTo>
                  <a:cubicBezTo>
                    <a:pt x="145" y="72"/>
                    <a:pt x="146" y="72"/>
                    <a:pt x="147" y="71"/>
                  </a:cubicBezTo>
                  <a:cubicBezTo>
                    <a:pt x="148" y="71"/>
                    <a:pt x="149" y="70"/>
                    <a:pt x="149" y="69"/>
                  </a:cubicBezTo>
                  <a:cubicBezTo>
                    <a:pt x="150" y="68"/>
                    <a:pt x="150" y="67"/>
                    <a:pt x="151" y="66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4" y="68"/>
                    <a:pt x="154" y="70"/>
                    <a:pt x="153" y="71"/>
                  </a:cubicBezTo>
                  <a:cubicBezTo>
                    <a:pt x="152" y="73"/>
                    <a:pt x="152" y="75"/>
                    <a:pt x="151" y="77"/>
                  </a:cubicBezTo>
                  <a:cubicBezTo>
                    <a:pt x="150" y="79"/>
                    <a:pt x="151" y="82"/>
                    <a:pt x="154" y="83"/>
                  </a:cubicBezTo>
                  <a:cubicBezTo>
                    <a:pt x="156" y="83"/>
                    <a:pt x="159" y="82"/>
                    <a:pt x="160" y="80"/>
                  </a:cubicBezTo>
                  <a:cubicBezTo>
                    <a:pt x="161" y="78"/>
                    <a:pt x="161" y="76"/>
                    <a:pt x="162" y="74"/>
                  </a:cubicBezTo>
                  <a:cubicBezTo>
                    <a:pt x="162" y="73"/>
                    <a:pt x="163" y="72"/>
                    <a:pt x="163" y="71"/>
                  </a:cubicBezTo>
                  <a:cubicBezTo>
                    <a:pt x="164" y="71"/>
                    <a:pt x="165" y="72"/>
                    <a:pt x="166" y="72"/>
                  </a:cubicBezTo>
                  <a:cubicBezTo>
                    <a:pt x="165" y="73"/>
                    <a:pt x="165" y="74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6"/>
                    <a:pt x="163" y="77"/>
                    <a:pt x="164" y="78"/>
                  </a:cubicBezTo>
                  <a:cubicBezTo>
                    <a:pt x="164" y="79"/>
                    <a:pt x="165" y="81"/>
                    <a:pt x="166" y="81"/>
                  </a:cubicBezTo>
                  <a:cubicBezTo>
                    <a:pt x="167" y="82"/>
                    <a:pt x="168" y="82"/>
                    <a:pt x="169" y="82"/>
                  </a:cubicBezTo>
                  <a:cubicBezTo>
                    <a:pt x="170" y="82"/>
                    <a:pt x="172" y="81"/>
                    <a:pt x="172" y="80"/>
                  </a:cubicBezTo>
                  <a:cubicBezTo>
                    <a:pt x="173" y="79"/>
                    <a:pt x="174" y="78"/>
                    <a:pt x="174" y="76"/>
                  </a:cubicBezTo>
                  <a:cubicBezTo>
                    <a:pt x="174" y="76"/>
                    <a:pt x="174" y="76"/>
                    <a:pt x="175" y="76"/>
                  </a:cubicBezTo>
                  <a:cubicBezTo>
                    <a:pt x="175" y="76"/>
                    <a:pt x="176" y="77"/>
                    <a:pt x="177" y="77"/>
                  </a:cubicBezTo>
                  <a:cubicBezTo>
                    <a:pt x="178" y="77"/>
                    <a:pt x="179" y="78"/>
                    <a:pt x="180" y="79"/>
                  </a:cubicBezTo>
                  <a:cubicBezTo>
                    <a:pt x="180" y="79"/>
                    <a:pt x="180" y="79"/>
                    <a:pt x="18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FFFFA7EE-E5FA-453C-AF4D-0F6052236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263" y="2767013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3 h 9"/>
                <a:gd name="T6" fmla="*/ 1 w 10"/>
                <a:gd name="T7" fmla="*/ 7 h 9"/>
                <a:gd name="T8" fmla="*/ 4 w 10"/>
                <a:gd name="T9" fmla="*/ 9 h 9"/>
                <a:gd name="T10" fmla="*/ 7 w 10"/>
                <a:gd name="T11" fmla="*/ 9 h 9"/>
                <a:gd name="T12" fmla="*/ 10 w 10"/>
                <a:gd name="T13" fmla="*/ 6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5" name="Freeform 93">
              <a:extLst>
                <a:ext uri="{FF2B5EF4-FFF2-40B4-BE49-F238E27FC236}">
                  <a16:creationId xmlns:a16="http://schemas.microsoft.com/office/drawing/2014/main" id="{4B37BF2E-C266-4BBD-A6DA-9F0897E77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2800" y="3271838"/>
              <a:ext cx="385762" cy="382588"/>
            </a:xfrm>
            <a:custGeom>
              <a:avLst/>
              <a:gdLst>
                <a:gd name="T0" fmla="*/ 208 w 226"/>
                <a:gd name="T1" fmla="*/ 84 h 222"/>
                <a:gd name="T2" fmla="*/ 198 w 226"/>
                <a:gd name="T3" fmla="*/ 56 h 222"/>
                <a:gd name="T4" fmla="*/ 171 w 226"/>
                <a:gd name="T5" fmla="*/ 23 h 222"/>
                <a:gd name="T6" fmla="*/ 91 w 226"/>
                <a:gd name="T7" fmla="*/ 1 h 222"/>
                <a:gd name="T8" fmla="*/ 54 w 226"/>
                <a:gd name="T9" fmla="*/ 8 h 222"/>
                <a:gd name="T10" fmla="*/ 42 w 226"/>
                <a:gd name="T11" fmla="*/ 23 h 222"/>
                <a:gd name="T12" fmla="*/ 50 w 226"/>
                <a:gd name="T13" fmla="*/ 51 h 222"/>
                <a:gd name="T14" fmla="*/ 41 w 226"/>
                <a:gd name="T15" fmla="*/ 70 h 222"/>
                <a:gd name="T16" fmla="*/ 20 w 226"/>
                <a:gd name="T17" fmla="*/ 71 h 222"/>
                <a:gd name="T18" fmla="*/ 14 w 226"/>
                <a:gd name="T19" fmla="*/ 91 h 222"/>
                <a:gd name="T20" fmla="*/ 26 w 226"/>
                <a:gd name="T21" fmla="*/ 105 h 222"/>
                <a:gd name="T22" fmla="*/ 12 w 226"/>
                <a:gd name="T23" fmla="*/ 127 h 222"/>
                <a:gd name="T24" fmla="*/ 1 w 226"/>
                <a:gd name="T25" fmla="*/ 145 h 222"/>
                <a:gd name="T26" fmla="*/ 23 w 226"/>
                <a:gd name="T27" fmla="*/ 181 h 222"/>
                <a:gd name="T28" fmla="*/ 103 w 226"/>
                <a:gd name="T29" fmla="*/ 220 h 222"/>
                <a:gd name="T30" fmla="*/ 152 w 226"/>
                <a:gd name="T31" fmla="*/ 208 h 222"/>
                <a:gd name="T32" fmla="*/ 178 w 226"/>
                <a:gd name="T33" fmla="*/ 214 h 222"/>
                <a:gd name="T34" fmla="*/ 195 w 226"/>
                <a:gd name="T35" fmla="*/ 189 h 222"/>
                <a:gd name="T36" fmla="*/ 226 w 226"/>
                <a:gd name="T37" fmla="*/ 98 h 222"/>
                <a:gd name="T38" fmla="*/ 54 w 226"/>
                <a:gd name="T39" fmla="*/ 40 h 222"/>
                <a:gd name="T40" fmla="*/ 56 w 226"/>
                <a:gd name="T41" fmla="*/ 18 h 222"/>
                <a:gd name="T42" fmla="*/ 91 w 226"/>
                <a:gd name="T43" fmla="*/ 10 h 222"/>
                <a:gd name="T44" fmla="*/ 169 w 226"/>
                <a:gd name="T45" fmla="*/ 32 h 222"/>
                <a:gd name="T46" fmla="*/ 189 w 226"/>
                <a:gd name="T47" fmla="*/ 61 h 222"/>
                <a:gd name="T48" fmla="*/ 187 w 226"/>
                <a:gd name="T49" fmla="*/ 76 h 222"/>
                <a:gd name="T50" fmla="*/ 176 w 226"/>
                <a:gd name="T51" fmla="*/ 45 h 222"/>
                <a:gd name="T52" fmla="*/ 111 w 226"/>
                <a:gd name="T53" fmla="*/ 19 h 222"/>
                <a:gd name="T54" fmla="*/ 66 w 226"/>
                <a:gd name="T55" fmla="*/ 26 h 222"/>
                <a:gd name="T56" fmla="*/ 68 w 226"/>
                <a:gd name="T57" fmla="*/ 53 h 222"/>
                <a:gd name="T58" fmla="*/ 79 w 226"/>
                <a:gd name="T59" fmla="*/ 51 h 222"/>
                <a:gd name="T60" fmla="*/ 72 w 226"/>
                <a:gd name="T61" fmla="*/ 33 h 222"/>
                <a:gd name="T62" fmla="*/ 113 w 226"/>
                <a:gd name="T63" fmla="*/ 29 h 222"/>
                <a:gd name="T64" fmla="*/ 176 w 226"/>
                <a:gd name="T65" fmla="*/ 62 h 222"/>
                <a:gd name="T66" fmla="*/ 140 w 226"/>
                <a:gd name="T67" fmla="*/ 63 h 222"/>
                <a:gd name="T68" fmla="*/ 79 w 226"/>
                <a:gd name="T69" fmla="*/ 51 h 222"/>
                <a:gd name="T70" fmla="*/ 89 w 226"/>
                <a:gd name="T71" fmla="*/ 177 h 222"/>
                <a:gd name="T72" fmla="*/ 99 w 226"/>
                <a:gd name="T73" fmla="*/ 194 h 222"/>
                <a:gd name="T74" fmla="*/ 34 w 226"/>
                <a:gd name="T75" fmla="*/ 160 h 222"/>
                <a:gd name="T76" fmla="*/ 31 w 226"/>
                <a:gd name="T77" fmla="*/ 144 h 222"/>
                <a:gd name="T78" fmla="*/ 23 w 226"/>
                <a:gd name="T79" fmla="*/ 85 h 222"/>
                <a:gd name="T80" fmla="*/ 33 w 226"/>
                <a:gd name="T81" fmla="*/ 77 h 222"/>
                <a:gd name="T82" fmla="*/ 25 w 226"/>
                <a:gd name="T83" fmla="*/ 93 h 222"/>
                <a:gd name="T84" fmla="*/ 113 w 226"/>
                <a:gd name="T85" fmla="*/ 213 h 222"/>
                <a:gd name="T86" fmla="*/ 40 w 226"/>
                <a:gd name="T87" fmla="*/ 182 h 222"/>
                <a:gd name="T88" fmla="*/ 10 w 226"/>
                <a:gd name="T89" fmla="*/ 148 h 222"/>
                <a:gd name="T90" fmla="*/ 19 w 226"/>
                <a:gd name="T91" fmla="*/ 133 h 222"/>
                <a:gd name="T92" fmla="*/ 36 w 226"/>
                <a:gd name="T93" fmla="*/ 129 h 222"/>
                <a:gd name="T94" fmla="*/ 20 w 226"/>
                <a:gd name="T95" fmla="*/ 144 h 222"/>
                <a:gd name="T96" fmla="*/ 28 w 226"/>
                <a:gd name="T97" fmla="*/ 166 h 222"/>
                <a:gd name="T98" fmla="*/ 78 w 226"/>
                <a:gd name="T99" fmla="*/ 196 h 222"/>
                <a:gd name="T100" fmla="*/ 131 w 226"/>
                <a:gd name="T101" fmla="*/ 204 h 222"/>
                <a:gd name="T102" fmla="*/ 145 w 226"/>
                <a:gd name="T103" fmla="*/ 202 h 222"/>
                <a:gd name="T104" fmla="*/ 200 w 226"/>
                <a:gd name="T105" fmla="*/ 145 h 222"/>
                <a:gd name="T106" fmla="*/ 179 w 226"/>
                <a:gd name="T107" fmla="*/ 204 h 222"/>
                <a:gd name="T108" fmla="*/ 97 w 226"/>
                <a:gd name="T109" fmla="*/ 170 h 222"/>
                <a:gd name="T110" fmla="*/ 40 w 226"/>
                <a:gd name="T111" fmla="*/ 112 h 222"/>
                <a:gd name="T112" fmla="*/ 55 w 226"/>
                <a:gd name="T113" fmla="*/ 70 h 222"/>
                <a:gd name="T114" fmla="*/ 102 w 226"/>
                <a:gd name="T115" fmla="*/ 63 h 222"/>
                <a:gd name="T116" fmla="*/ 186 w 226"/>
                <a:gd name="T117" fmla="*/ 8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22">
                  <a:moveTo>
                    <a:pt x="224" y="90"/>
                  </a:moveTo>
                  <a:cubicBezTo>
                    <a:pt x="224" y="90"/>
                    <a:pt x="224" y="90"/>
                    <a:pt x="224" y="90"/>
                  </a:cubicBezTo>
                  <a:cubicBezTo>
                    <a:pt x="223" y="90"/>
                    <a:pt x="223" y="89"/>
                    <a:pt x="223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89"/>
                    <a:pt x="221" y="88"/>
                    <a:pt x="220" y="88"/>
                  </a:cubicBezTo>
                  <a:cubicBezTo>
                    <a:pt x="216" y="87"/>
                    <a:pt x="212" y="85"/>
                    <a:pt x="208" y="84"/>
                  </a:cubicBezTo>
                  <a:cubicBezTo>
                    <a:pt x="205" y="83"/>
                    <a:pt x="202" y="82"/>
                    <a:pt x="198" y="81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98" y="79"/>
                    <a:pt x="198" y="78"/>
                    <a:pt x="198" y="77"/>
                  </a:cubicBezTo>
                  <a:cubicBezTo>
                    <a:pt x="199" y="75"/>
                    <a:pt x="199" y="72"/>
                    <a:pt x="199" y="70"/>
                  </a:cubicBezTo>
                  <a:cubicBezTo>
                    <a:pt x="199" y="68"/>
                    <a:pt x="199" y="66"/>
                    <a:pt x="199" y="63"/>
                  </a:cubicBezTo>
                  <a:cubicBezTo>
                    <a:pt x="198" y="61"/>
                    <a:pt x="198" y="58"/>
                    <a:pt x="198" y="56"/>
                  </a:cubicBezTo>
                  <a:cubicBezTo>
                    <a:pt x="197" y="54"/>
                    <a:pt x="197" y="52"/>
                    <a:pt x="196" y="49"/>
                  </a:cubicBezTo>
                  <a:cubicBezTo>
                    <a:pt x="196" y="47"/>
                    <a:pt x="195" y="45"/>
                    <a:pt x="194" y="42"/>
                  </a:cubicBezTo>
                  <a:cubicBezTo>
                    <a:pt x="192" y="40"/>
                    <a:pt x="191" y="38"/>
                    <a:pt x="189" y="37"/>
                  </a:cubicBezTo>
                  <a:cubicBezTo>
                    <a:pt x="188" y="35"/>
                    <a:pt x="186" y="33"/>
                    <a:pt x="185" y="32"/>
                  </a:cubicBezTo>
                  <a:cubicBezTo>
                    <a:pt x="182" y="29"/>
                    <a:pt x="180" y="27"/>
                    <a:pt x="177" y="26"/>
                  </a:cubicBezTo>
                  <a:cubicBezTo>
                    <a:pt x="175" y="25"/>
                    <a:pt x="173" y="24"/>
                    <a:pt x="171" y="23"/>
                  </a:cubicBezTo>
                  <a:cubicBezTo>
                    <a:pt x="170" y="23"/>
                    <a:pt x="170" y="22"/>
                    <a:pt x="169" y="22"/>
                  </a:cubicBezTo>
                  <a:cubicBezTo>
                    <a:pt x="160" y="19"/>
                    <a:pt x="151" y="15"/>
                    <a:pt x="141" y="13"/>
                  </a:cubicBezTo>
                  <a:cubicBezTo>
                    <a:pt x="137" y="11"/>
                    <a:pt x="132" y="10"/>
                    <a:pt x="128" y="9"/>
                  </a:cubicBezTo>
                  <a:cubicBezTo>
                    <a:pt x="123" y="7"/>
                    <a:pt x="118" y="6"/>
                    <a:pt x="113" y="5"/>
                  </a:cubicBezTo>
                  <a:cubicBezTo>
                    <a:pt x="108" y="4"/>
                    <a:pt x="104" y="3"/>
                    <a:pt x="99" y="2"/>
                  </a:cubicBezTo>
                  <a:cubicBezTo>
                    <a:pt x="96" y="2"/>
                    <a:pt x="94" y="1"/>
                    <a:pt x="91" y="1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78" y="1"/>
                    <a:pt x="73" y="1"/>
                    <a:pt x="68" y="3"/>
                  </a:cubicBezTo>
                  <a:cubicBezTo>
                    <a:pt x="67" y="3"/>
                    <a:pt x="66" y="3"/>
                    <a:pt x="65" y="4"/>
                  </a:cubicBezTo>
                  <a:cubicBezTo>
                    <a:pt x="63" y="4"/>
                    <a:pt x="62" y="5"/>
                    <a:pt x="61" y="5"/>
                  </a:cubicBezTo>
                  <a:cubicBezTo>
                    <a:pt x="60" y="6"/>
                    <a:pt x="58" y="6"/>
                    <a:pt x="57" y="7"/>
                  </a:cubicBezTo>
                  <a:cubicBezTo>
                    <a:pt x="56" y="7"/>
                    <a:pt x="55" y="8"/>
                    <a:pt x="54" y="8"/>
                  </a:cubicBezTo>
                  <a:cubicBezTo>
                    <a:pt x="53" y="9"/>
                    <a:pt x="53" y="10"/>
                    <a:pt x="52" y="10"/>
                  </a:cubicBezTo>
                  <a:cubicBezTo>
                    <a:pt x="50" y="11"/>
                    <a:pt x="49" y="12"/>
                    <a:pt x="48" y="14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4" y="19"/>
                    <a:pt x="43" y="20"/>
                    <a:pt x="43" y="21"/>
                  </a:cubicBezTo>
                  <a:cubicBezTo>
                    <a:pt x="43" y="22"/>
                    <a:pt x="42" y="23"/>
                    <a:pt x="42" y="23"/>
                  </a:cubicBezTo>
                  <a:cubicBezTo>
                    <a:pt x="42" y="25"/>
                    <a:pt x="42" y="26"/>
                    <a:pt x="42" y="28"/>
                  </a:cubicBezTo>
                  <a:cubicBezTo>
                    <a:pt x="42" y="29"/>
                    <a:pt x="42" y="30"/>
                    <a:pt x="42" y="31"/>
                  </a:cubicBezTo>
                  <a:cubicBezTo>
                    <a:pt x="42" y="34"/>
                    <a:pt x="42" y="36"/>
                    <a:pt x="43" y="38"/>
                  </a:cubicBezTo>
                  <a:cubicBezTo>
                    <a:pt x="44" y="41"/>
                    <a:pt x="45" y="43"/>
                    <a:pt x="46" y="45"/>
                  </a:cubicBezTo>
                  <a:cubicBezTo>
                    <a:pt x="47" y="46"/>
                    <a:pt x="47" y="47"/>
                    <a:pt x="48" y="48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2"/>
                    <a:pt x="52" y="54"/>
                    <a:pt x="53" y="56"/>
                  </a:cubicBezTo>
                  <a:cubicBezTo>
                    <a:pt x="54" y="57"/>
                    <a:pt x="55" y="58"/>
                    <a:pt x="55" y="58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1" y="61"/>
                    <a:pt x="49" y="63"/>
                    <a:pt x="47" y="64"/>
                  </a:cubicBezTo>
                  <a:cubicBezTo>
                    <a:pt x="45" y="66"/>
                    <a:pt x="43" y="68"/>
                    <a:pt x="42" y="6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0" y="69"/>
                    <a:pt x="40" y="69"/>
                  </a:cubicBezTo>
                  <a:cubicBezTo>
                    <a:pt x="38" y="69"/>
                    <a:pt x="37" y="68"/>
                    <a:pt x="35" y="68"/>
                  </a:cubicBezTo>
                  <a:cubicBezTo>
                    <a:pt x="34" y="68"/>
                    <a:pt x="32" y="68"/>
                    <a:pt x="31" y="68"/>
                  </a:cubicBezTo>
                  <a:cubicBezTo>
                    <a:pt x="30" y="68"/>
                    <a:pt x="28" y="68"/>
                    <a:pt x="27" y="68"/>
                  </a:cubicBezTo>
                  <a:cubicBezTo>
                    <a:pt x="26" y="68"/>
                    <a:pt x="25" y="69"/>
                    <a:pt x="24" y="69"/>
                  </a:cubicBezTo>
                  <a:cubicBezTo>
                    <a:pt x="22" y="70"/>
                    <a:pt x="21" y="71"/>
                    <a:pt x="20" y="71"/>
                  </a:cubicBezTo>
                  <a:cubicBezTo>
                    <a:pt x="19" y="72"/>
                    <a:pt x="19" y="73"/>
                    <a:pt x="18" y="74"/>
                  </a:cubicBezTo>
                  <a:cubicBezTo>
                    <a:pt x="17" y="75"/>
                    <a:pt x="17" y="76"/>
                    <a:pt x="16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5" y="79"/>
                    <a:pt x="15" y="80"/>
                    <a:pt x="15" y="80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4" y="86"/>
                    <a:pt x="14" y="88"/>
                    <a:pt x="14" y="91"/>
                  </a:cubicBezTo>
                  <a:cubicBezTo>
                    <a:pt x="14" y="92"/>
                    <a:pt x="15" y="92"/>
                    <a:pt x="15" y="93"/>
                  </a:cubicBezTo>
                  <a:cubicBezTo>
                    <a:pt x="15" y="95"/>
                    <a:pt x="16" y="96"/>
                    <a:pt x="16" y="97"/>
                  </a:cubicBezTo>
                  <a:cubicBezTo>
                    <a:pt x="16" y="97"/>
                    <a:pt x="17" y="98"/>
                    <a:pt x="17" y="98"/>
                  </a:cubicBezTo>
                  <a:cubicBezTo>
                    <a:pt x="17" y="99"/>
                    <a:pt x="18" y="99"/>
                    <a:pt x="18" y="100"/>
                  </a:cubicBezTo>
                  <a:cubicBezTo>
                    <a:pt x="19" y="101"/>
                    <a:pt x="21" y="102"/>
                    <a:pt x="22" y="103"/>
                  </a:cubicBezTo>
                  <a:cubicBezTo>
                    <a:pt x="23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29" y="108"/>
                    <a:pt x="30" y="111"/>
                    <a:pt x="30" y="113"/>
                  </a:cubicBezTo>
                  <a:cubicBezTo>
                    <a:pt x="31" y="114"/>
                    <a:pt x="31" y="116"/>
                    <a:pt x="32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6" y="119"/>
                    <a:pt x="23" y="120"/>
                    <a:pt x="21" y="121"/>
                  </a:cubicBezTo>
                  <a:cubicBezTo>
                    <a:pt x="18" y="123"/>
                    <a:pt x="15" y="125"/>
                    <a:pt x="12" y="127"/>
                  </a:cubicBezTo>
                  <a:cubicBezTo>
                    <a:pt x="10" y="128"/>
                    <a:pt x="9" y="130"/>
                    <a:pt x="7" y="132"/>
                  </a:cubicBezTo>
                  <a:cubicBezTo>
                    <a:pt x="6" y="133"/>
                    <a:pt x="5" y="134"/>
                    <a:pt x="4" y="135"/>
                  </a:cubicBezTo>
                  <a:cubicBezTo>
                    <a:pt x="3" y="136"/>
                    <a:pt x="3" y="138"/>
                    <a:pt x="2" y="139"/>
                  </a:cubicBezTo>
                  <a:cubicBezTo>
                    <a:pt x="2" y="140"/>
                    <a:pt x="2" y="140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1" y="143"/>
                    <a:pt x="1" y="144"/>
                    <a:pt x="1" y="145"/>
                  </a:cubicBezTo>
                  <a:cubicBezTo>
                    <a:pt x="0" y="147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3" y="156"/>
                    <a:pt x="3" y="157"/>
                    <a:pt x="4" y="159"/>
                  </a:cubicBezTo>
                  <a:cubicBezTo>
                    <a:pt x="5" y="161"/>
                    <a:pt x="6" y="163"/>
                    <a:pt x="8" y="165"/>
                  </a:cubicBezTo>
                  <a:cubicBezTo>
                    <a:pt x="9" y="167"/>
                    <a:pt x="11" y="169"/>
                    <a:pt x="13" y="171"/>
                  </a:cubicBezTo>
                  <a:cubicBezTo>
                    <a:pt x="16" y="175"/>
                    <a:pt x="19" y="178"/>
                    <a:pt x="23" y="181"/>
                  </a:cubicBezTo>
                  <a:cubicBezTo>
                    <a:pt x="27" y="185"/>
                    <a:pt x="31" y="187"/>
                    <a:pt x="36" y="190"/>
                  </a:cubicBezTo>
                  <a:cubicBezTo>
                    <a:pt x="40" y="193"/>
                    <a:pt x="44" y="196"/>
                    <a:pt x="48" y="198"/>
                  </a:cubicBezTo>
                  <a:cubicBezTo>
                    <a:pt x="52" y="200"/>
                    <a:pt x="56" y="203"/>
                    <a:pt x="61" y="205"/>
                  </a:cubicBezTo>
                  <a:cubicBezTo>
                    <a:pt x="66" y="207"/>
                    <a:pt x="70" y="209"/>
                    <a:pt x="75" y="211"/>
                  </a:cubicBezTo>
                  <a:cubicBezTo>
                    <a:pt x="80" y="213"/>
                    <a:pt x="84" y="215"/>
                    <a:pt x="89" y="216"/>
                  </a:cubicBezTo>
                  <a:cubicBezTo>
                    <a:pt x="94" y="218"/>
                    <a:pt x="98" y="219"/>
                    <a:pt x="103" y="220"/>
                  </a:cubicBezTo>
                  <a:cubicBezTo>
                    <a:pt x="107" y="221"/>
                    <a:pt x="112" y="222"/>
                    <a:pt x="117" y="222"/>
                  </a:cubicBezTo>
                  <a:cubicBezTo>
                    <a:pt x="119" y="222"/>
                    <a:pt x="121" y="222"/>
                    <a:pt x="122" y="222"/>
                  </a:cubicBezTo>
                  <a:cubicBezTo>
                    <a:pt x="125" y="222"/>
                    <a:pt x="127" y="222"/>
                    <a:pt x="129" y="221"/>
                  </a:cubicBezTo>
                  <a:cubicBezTo>
                    <a:pt x="133" y="221"/>
                    <a:pt x="137" y="219"/>
                    <a:pt x="141" y="217"/>
                  </a:cubicBezTo>
                  <a:cubicBezTo>
                    <a:pt x="144" y="215"/>
                    <a:pt x="147" y="213"/>
                    <a:pt x="150" y="210"/>
                  </a:cubicBezTo>
                  <a:cubicBezTo>
                    <a:pt x="151" y="209"/>
                    <a:pt x="151" y="209"/>
                    <a:pt x="152" y="208"/>
                  </a:cubicBezTo>
                  <a:cubicBezTo>
                    <a:pt x="153" y="207"/>
                    <a:pt x="153" y="207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9" y="208"/>
                    <a:pt x="164" y="209"/>
                    <a:pt x="169" y="211"/>
                  </a:cubicBezTo>
                  <a:cubicBezTo>
                    <a:pt x="172" y="212"/>
                    <a:pt x="174" y="213"/>
                    <a:pt x="177" y="214"/>
                  </a:cubicBezTo>
                  <a:cubicBezTo>
                    <a:pt x="177" y="214"/>
                    <a:pt x="178" y="214"/>
                    <a:pt x="178" y="214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4"/>
                    <a:pt x="180" y="214"/>
                    <a:pt x="182" y="213"/>
                  </a:cubicBezTo>
                  <a:cubicBezTo>
                    <a:pt x="183" y="213"/>
                    <a:pt x="184" y="212"/>
                    <a:pt x="185" y="211"/>
                  </a:cubicBezTo>
                  <a:cubicBezTo>
                    <a:pt x="186" y="211"/>
                    <a:pt x="187" y="210"/>
                    <a:pt x="187" y="209"/>
                  </a:cubicBezTo>
                  <a:cubicBezTo>
                    <a:pt x="189" y="206"/>
                    <a:pt x="190" y="204"/>
                    <a:pt x="191" y="202"/>
                  </a:cubicBezTo>
                  <a:cubicBezTo>
                    <a:pt x="192" y="198"/>
                    <a:pt x="193" y="194"/>
                    <a:pt x="195" y="191"/>
                  </a:cubicBezTo>
                  <a:cubicBezTo>
                    <a:pt x="195" y="190"/>
                    <a:pt x="195" y="190"/>
                    <a:pt x="195" y="189"/>
                  </a:cubicBezTo>
                  <a:cubicBezTo>
                    <a:pt x="197" y="185"/>
                    <a:pt x="199" y="180"/>
                    <a:pt x="200" y="176"/>
                  </a:cubicBezTo>
                  <a:cubicBezTo>
                    <a:pt x="202" y="171"/>
                    <a:pt x="203" y="167"/>
                    <a:pt x="204" y="163"/>
                  </a:cubicBezTo>
                  <a:cubicBezTo>
                    <a:pt x="209" y="150"/>
                    <a:pt x="212" y="137"/>
                    <a:pt x="217" y="124"/>
                  </a:cubicBezTo>
                  <a:cubicBezTo>
                    <a:pt x="218" y="122"/>
                    <a:pt x="220" y="119"/>
                    <a:pt x="221" y="116"/>
                  </a:cubicBezTo>
                  <a:cubicBezTo>
                    <a:pt x="222" y="112"/>
                    <a:pt x="224" y="107"/>
                    <a:pt x="226" y="103"/>
                  </a:cubicBezTo>
                  <a:cubicBezTo>
                    <a:pt x="226" y="101"/>
                    <a:pt x="226" y="100"/>
                    <a:pt x="226" y="98"/>
                  </a:cubicBezTo>
                  <a:cubicBezTo>
                    <a:pt x="226" y="97"/>
                    <a:pt x="226" y="96"/>
                    <a:pt x="226" y="96"/>
                  </a:cubicBezTo>
                  <a:cubicBezTo>
                    <a:pt x="226" y="94"/>
                    <a:pt x="226" y="93"/>
                    <a:pt x="225" y="92"/>
                  </a:cubicBezTo>
                  <a:cubicBezTo>
                    <a:pt x="225" y="92"/>
                    <a:pt x="225" y="91"/>
                    <a:pt x="224" y="90"/>
                  </a:cubicBezTo>
                  <a:close/>
                  <a:moveTo>
                    <a:pt x="61" y="50"/>
                  </a:moveTo>
                  <a:cubicBezTo>
                    <a:pt x="59" y="48"/>
                    <a:pt x="58" y="46"/>
                    <a:pt x="57" y="44"/>
                  </a:cubicBezTo>
                  <a:cubicBezTo>
                    <a:pt x="56" y="43"/>
                    <a:pt x="55" y="42"/>
                    <a:pt x="54" y="40"/>
                  </a:cubicBezTo>
                  <a:cubicBezTo>
                    <a:pt x="54" y="39"/>
                    <a:pt x="53" y="38"/>
                    <a:pt x="53" y="37"/>
                  </a:cubicBezTo>
                  <a:cubicBezTo>
                    <a:pt x="52" y="35"/>
                    <a:pt x="51" y="33"/>
                    <a:pt x="51" y="31"/>
                  </a:cubicBezTo>
                  <a:cubicBezTo>
                    <a:pt x="51" y="30"/>
                    <a:pt x="51" y="28"/>
                    <a:pt x="51" y="26"/>
                  </a:cubicBezTo>
                  <a:cubicBezTo>
                    <a:pt x="51" y="25"/>
                    <a:pt x="51" y="25"/>
                    <a:pt x="52" y="24"/>
                  </a:cubicBezTo>
                  <a:cubicBezTo>
                    <a:pt x="52" y="23"/>
                    <a:pt x="53" y="22"/>
                    <a:pt x="54" y="21"/>
                  </a:cubicBezTo>
                  <a:cubicBezTo>
                    <a:pt x="54" y="20"/>
                    <a:pt x="55" y="19"/>
                    <a:pt x="56" y="18"/>
                  </a:cubicBezTo>
                  <a:cubicBezTo>
                    <a:pt x="58" y="17"/>
                    <a:pt x="59" y="16"/>
                    <a:pt x="60" y="16"/>
                  </a:cubicBezTo>
                  <a:cubicBezTo>
                    <a:pt x="62" y="15"/>
                    <a:pt x="63" y="14"/>
                    <a:pt x="65" y="13"/>
                  </a:cubicBezTo>
                  <a:cubicBezTo>
                    <a:pt x="67" y="13"/>
                    <a:pt x="68" y="12"/>
                    <a:pt x="70" y="12"/>
                  </a:cubicBezTo>
                  <a:cubicBezTo>
                    <a:pt x="72" y="11"/>
                    <a:pt x="74" y="11"/>
                    <a:pt x="77" y="10"/>
                  </a:cubicBezTo>
                  <a:cubicBezTo>
                    <a:pt x="79" y="10"/>
                    <a:pt x="81" y="10"/>
                    <a:pt x="84" y="10"/>
                  </a:cubicBezTo>
                  <a:cubicBezTo>
                    <a:pt x="86" y="10"/>
                    <a:pt x="88" y="10"/>
                    <a:pt x="91" y="10"/>
                  </a:cubicBezTo>
                  <a:cubicBezTo>
                    <a:pt x="95" y="11"/>
                    <a:pt x="100" y="12"/>
                    <a:pt x="104" y="13"/>
                  </a:cubicBezTo>
                  <a:cubicBezTo>
                    <a:pt x="109" y="14"/>
                    <a:pt x="114" y="15"/>
                    <a:pt x="119" y="16"/>
                  </a:cubicBezTo>
                  <a:cubicBezTo>
                    <a:pt x="128" y="18"/>
                    <a:pt x="137" y="21"/>
                    <a:pt x="146" y="24"/>
                  </a:cubicBezTo>
                  <a:cubicBezTo>
                    <a:pt x="153" y="26"/>
                    <a:pt x="159" y="28"/>
                    <a:pt x="165" y="30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7" y="31"/>
                    <a:pt x="168" y="32"/>
                    <a:pt x="169" y="32"/>
                  </a:cubicBezTo>
                  <a:cubicBezTo>
                    <a:pt x="172" y="33"/>
                    <a:pt x="174" y="35"/>
                    <a:pt x="176" y="36"/>
                  </a:cubicBezTo>
                  <a:cubicBezTo>
                    <a:pt x="179" y="38"/>
                    <a:pt x="181" y="41"/>
                    <a:pt x="183" y="44"/>
                  </a:cubicBezTo>
                  <a:cubicBezTo>
                    <a:pt x="184" y="45"/>
                    <a:pt x="184" y="45"/>
                    <a:pt x="185" y="46"/>
                  </a:cubicBezTo>
                  <a:cubicBezTo>
                    <a:pt x="186" y="47"/>
                    <a:pt x="186" y="48"/>
                    <a:pt x="186" y="49"/>
                  </a:cubicBezTo>
                  <a:cubicBezTo>
                    <a:pt x="187" y="51"/>
                    <a:pt x="188" y="53"/>
                    <a:pt x="188" y="55"/>
                  </a:cubicBezTo>
                  <a:cubicBezTo>
                    <a:pt x="188" y="57"/>
                    <a:pt x="189" y="59"/>
                    <a:pt x="189" y="61"/>
                  </a:cubicBezTo>
                  <a:cubicBezTo>
                    <a:pt x="189" y="62"/>
                    <a:pt x="189" y="64"/>
                    <a:pt x="189" y="65"/>
                  </a:cubicBezTo>
                  <a:cubicBezTo>
                    <a:pt x="190" y="67"/>
                    <a:pt x="189" y="69"/>
                    <a:pt x="189" y="71"/>
                  </a:cubicBezTo>
                  <a:cubicBezTo>
                    <a:pt x="189" y="73"/>
                    <a:pt x="189" y="75"/>
                    <a:pt x="189" y="78"/>
                  </a:cubicBezTo>
                  <a:cubicBezTo>
                    <a:pt x="189" y="78"/>
                    <a:pt x="188" y="78"/>
                    <a:pt x="188" y="77"/>
                  </a:cubicBezTo>
                  <a:cubicBezTo>
                    <a:pt x="188" y="77"/>
                    <a:pt x="187" y="77"/>
                    <a:pt x="187" y="77"/>
                  </a:cubicBezTo>
                  <a:cubicBezTo>
                    <a:pt x="187" y="77"/>
                    <a:pt x="187" y="76"/>
                    <a:pt x="187" y="76"/>
                  </a:cubicBezTo>
                  <a:cubicBezTo>
                    <a:pt x="187" y="74"/>
                    <a:pt x="187" y="73"/>
                    <a:pt x="187" y="71"/>
                  </a:cubicBezTo>
                  <a:cubicBezTo>
                    <a:pt x="187" y="69"/>
                    <a:pt x="187" y="67"/>
                    <a:pt x="187" y="65"/>
                  </a:cubicBezTo>
                  <a:cubicBezTo>
                    <a:pt x="186" y="63"/>
                    <a:pt x="186" y="62"/>
                    <a:pt x="186" y="61"/>
                  </a:cubicBezTo>
                  <a:cubicBezTo>
                    <a:pt x="185" y="60"/>
                    <a:pt x="185" y="58"/>
                    <a:pt x="184" y="57"/>
                  </a:cubicBezTo>
                  <a:cubicBezTo>
                    <a:pt x="183" y="55"/>
                    <a:pt x="182" y="53"/>
                    <a:pt x="181" y="51"/>
                  </a:cubicBezTo>
                  <a:cubicBezTo>
                    <a:pt x="180" y="49"/>
                    <a:pt x="178" y="47"/>
                    <a:pt x="176" y="45"/>
                  </a:cubicBezTo>
                  <a:cubicBezTo>
                    <a:pt x="175" y="43"/>
                    <a:pt x="173" y="42"/>
                    <a:pt x="170" y="40"/>
                  </a:cubicBezTo>
                  <a:cubicBezTo>
                    <a:pt x="167" y="37"/>
                    <a:pt x="163" y="35"/>
                    <a:pt x="158" y="33"/>
                  </a:cubicBezTo>
                  <a:cubicBezTo>
                    <a:pt x="150" y="29"/>
                    <a:pt x="140" y="27"/>
                    <a:pt x="131" y="24"/>
                  </a:cubicBezTo>
                  <a:cubicBezTo>
                    <a:pt x="129" y="24"/>
                    <a:pt x="127" y="23"/>
                    <a:pt x="124" y="22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5" y="20"/>
                    <a:pt x="113" y="19"/>
                    <a:pt x="111" y="19"/>
                  </a:cubicBezTo>
                  <a:cubicBezTo>
                    <a:pt x="108" y="18"/>
                    <a:pt x="106" y="18"/>
                    <a:pt x="103" y="18"/>
                  </a:cubicBezTo>
                  <a:cubicBezTo>
                    <a:pt x="101" y="17"/>
                    <a:pt x="98" y="17"/>
                    <a:pt x="96" y="17"/>
                  </a:cubicBezTo>
                  <a:cubicBezTo>
                    <a:pt x="93" y="17"/>
                    <a:pt x="91" y="17"/>
                    <a:pt x="89" y="17"/>
                  </a:cubicBezTo>
                  <a:cubicBezTo>
                    <a:pt x="86" y="17"/>
                    <a:pt x="83" y="18"/>
                    <a:pt x="81" y="19"/>
                  </a:cubicBezTo>
                  <a:cubicBezTo>
                    <a:pt x="78" y="19"/>
                    <a:pt x="76" y="20"/>
                    <a:pt x="73" y="21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5" y="27"/>
                    <a:pt x="64" y="28"/>
                    <a:pt x="63" y="30"/>
                  </a:cubicBezTo>
                  <a:cubicBezTo>
                    <a:pt x="63" y="30"/>
                    <a:pt x="63" y="31"/>
                    <a:pt x="63" y="31"/>
                  </a:cubicBezTo>
                  <a:cubicBezTo>
                    <a:pt x="62" y="32"/>
                    <a:pt x="62" y="33"/>
                    <a:pt x="62" y="35"/>
                  </a:cubicBezTo>
                  <a:cubicBezTo>
                    <a:pt x="62" y="36"/>
                    <a:pt x="62" y="37"/>
                    <a:pt x="62" y="38"/>
                  </a:cubicBezTo>
                  <a:cubicBezTo>
                    <a:pt x="62" y="41"/>
                    <a:pt x="63" y="44"/>
                    <a:pt x="64" y="46"/>
                  </a:cubicBezTo>
                  <a:cubicBezTo>
                    <a:pt x="65" y="48"/>
                    <a:pt x="66" y="51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6" y="53"/>
                    <a:pt x="65" y="54"/>
                    <a:pt x="64" y="54"/>
                  </a:cubicBezTo>
                  <a:cubicBezTo>
                    <a:pt x="63" y="53"/>
                    <a:pt x="62" y="52"/>
                    <a:pt x="61" y="50"/>
                  </a:cubicBezTo>
                  <a:close/>
                  <a:moveTo>
                    <a:pt x="79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77" y="50"/>
                    <a:pt x="76" y="48"/>
                    <a:pt x="75" y="47"/>
                  </a:cubicBezTo>
                  <a:cubicBezTo>
                    <a:pt x="74" y="45"/>
                    <a:pt x="73" y="43"/>
                    <a:pt x="72" y="42"/>
                  </a:cubicBezTo>
                  <a:cubicBezTo>
                    <a:pt x="72" y="41"/>
                    <a:pt x="71" y="40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71" y="35"/>
                    <a:pt x="71" y="34"/>
                    <a:pt x="71" y="34"/>
                  </a:cubicBezTo>
                  <a:cubicBezTo>
                    <a:pt x="72" y="34"/>
                    <a:pt x="72" y="34"/>
                    <a:pt x="72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5" y="31"/>
                    <a:pt x="77" y="30"/>
                    <a:pt x="78" y="29"/>
                  </a:cubicBezTo>
                  <a:cubicBezTo>
                    <a:pt x="82" y="28"/>
                    <a:pt x="85" y="27"/>
                    <a:pt x="88" y="26"/>
                  </a:cubicBezTo>
                  <a:cubicBezTo>
                    <a:pt x="92" y="26"/>
                    <a:pt x="96" y="26"/>
                    <a:pt x="100" y="26"/>
                  </a:cubicBezTo>
                  <a:cubicBezTo>
                    <a:pt x="102" y="27"/>
                    <a:pt x="104" y="27"/>
                    <a:pt x="106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15" y="29"/>
                    <a:pt x="117" y="30"/>
                    <a:pt x="119" y="31"/>
                  </a:cubicBezTo>
                  <a:cubicBezTo>
                    <a:pt x="122" y="31"/>
                    <a:pt x="124" y="32"/>
                    <a:pt x="126" y="32"/>
                  </a:cubicBezTo>
                  <a:cubicBezTo>
                    <a:pt x="135" y="35"/>
                    <a:pt x="143" y="37"/>
                    <a:pt x="151" y="40"/>
                  </a:cubicBezTo>
                  <a:cubicBezTo>
                    <a:pt x="157" y="43"/>
                    <a:pt x="162" y="45"/>
                    <a:pt x="166" y="49"/>
                  </a:cubicBezTo>
                  <a:cubicBezTo>
                    <a:pt x="168" y="50"/>
                    <a:pt x="170" y="52"/>
                    <a:pt x="172" y="54"/>
                  </a:cubicBezTo>
                  <a:cubicBezTo>
                    <a:pt x="174" y="57"/>
                    <a:pt x="175" y="59"/>
                    <a:pt x="176" y="62"/>
                  </a:cubicBezTo>
                  <a:cubicBezTo>
                    <a:pt x="177" y="63"/>
                    <a:pt x="177" y="64"/>
                    <a:pt x="177" y="65"/>
                  </a:cubicBezTo>
                  <a:cubicBezTo>
                    <a:pt x="177" y="67"/>
                    <a:pt x="177" y="69"/>
                    <a:pt x="177" y="71"/>
                  </a:cubicBezTo>
                  <a:cubicBezTo>
                    <a:pt x="178" y="72"/>
                    <a:pt x="178" y="73"/>
                    <a:pt x="178" y="74"/>
                  </a:cubicBezTo>
                  <a:cubicBezTo>
                    <a:pt x="174" y="73"/>
                    <a:pt x="171" y="72"/>
                    <a:pt x="168" y="71"/>
                  </a:cubicBezTo>
                  <a:cubicBezTo>
                    <a:pt x="163" y="70"/>
                    <a:pt x="159" y="69"/>
                    <a:pt x="154" y="67"/>
                  </a:cubicBezTo>
                  <a:cubicBezTo>
                    <a:pt x="149" y="66"/>
                    <a:pt x="145" y="64"/>
                    <a:pt x="140" y="63"/>
                  </a:cubicBezTo>
                  <a:cubicBezTo>
                    <a:pt x="135" y="61"/>
                    <a:pt x="131" y="60"/>
                    <a:pt x="126" y="59"/>
                  </a:cubicBezTo>
                  <a:cubicBezTo>
                    <a:pt x="124" y="58"/>
                    <a:pt x="121" y="57"/>
                    <a:pt x="119" y="57"/>
                  </a:cubicBezTo>
                  <a:cubicBezTo>
                    <a:pt x="117" y="56"/>
                    <a:pt x="114" y="56"/>
                    <a:pt x="112" y="55"/>
                  </a:cubicBezTo>
                  <a:cubicBezTo>
                    <a:pt x="107" y="54"/>
                    <a:pt x="102" y="53"/>
                    <a:pt x="97" y="53"/>
                  </a:cubicBezTo>
                  <a:cubicBezTo>
                    <a:pt x="92" y="52"/>
                    <a:pt x="87" y="51"/>
                    <a:pt x="82" y="51"/>
                  </a:cubicBezTo>
                  <a:cubicBezTo>
                    <a:pt x="81" y="51"/>
                    <a:pt x="80" y="51"/>
                    <a:pt x="79" y="51"/>
                  </a:cubicBezTo>
                  <a:close/>
                  <a:moveTo>
                    <a:pt x="39" y="137"/>
                  </a:moveTo>
                  <a:cubicBezTo>
                    <a:pt x="40" y="137"/>
                    <a:pt x="40" y="137"/>
                    <a:pt x="41" y="136"/>
                  </a:cubicBezTo>
                  <a:cubicBezTo>
                    <a:pt x="42" y="137"/>
                    <a:pt x="43" y="139"/>
                    <a:pt x="43" y="140"/>
                  </a:cubicBezTo>
                  <a:cubicBezTo>
                    <a:pt x="46" y="143"/>
                    <a:pt x="50" y="147"/>
                    <a:pt x="53" y="150"/>
                  </a:cubicBezTo>
                  <a:cubicBezTo>
                    <a:pt x="57" y="154"/>
                    <a:pt x="60" y="157"/>
                    <a:pt x="64" y="160"/>
                  </a:cubicBezTo>
                  <a:cubicBezTo>
                    <a:pt x="72" y="167"/>
                    <a:pt x="80" y="172"/>
                    <a:pt x="89" y="177"/>
                  </a:cubicBezTo>
                  <a:cubicBezTo>
                    <a:pt x="98" y="181"/>
                    <a:pt x="107" y="185"/>
                    <a:pt x="115" y="189"/>
                  </a:cubicBezTo>
                  <a:cubicBezTo>
                    <a:pt x="120" y="191"/>
                    <a:pt x="124" y="193"/>
                    <a:pt x="129" y="195"/>
                  </a:cubicBezTo>
                  <a:cubicBezTo>
                    <a:pt x="128" y="195"/>
                    <a:pt x="128" y="196"/>
                    <a:pt x="127" y="196"/>
                  </a:cubicBezTo>
                  <a:cubicBezTo>
                    <a:pt x="125" y="197"/>
                    <a:pt x="122" y="197"/>
                    <a:pt x="120" y="198"/>
                  </a:cubicBezTo>
                  <a:cubicBezTo>
                    <a:pt x="117" y="198"/>
                    <a:pt x="115" y="198"/>
                    <a:pt x="112" y="198"/>
                  </a:cubicBezTo>
                  <a:cubicBezTo>
                    <a:pt x="108" y="197"/>
                    <a:pt x="103" y="196"/>
                    <a:pt x="99" y="194"/>
                  </a:cubicBezTo>
                  <a:cubicBezTo>
                    <a:pt x="94" y="192"/>
                    <a:pt x="89" y="191"/>
                    <a:pt x="85" y="189"/>
                  </a:cubicBezTo>
                  <a:cubicBezTo>
                    <a:pt x="81" y="187"/>
                    <a:pt x="77" y="185"/>
                    <a:pt x="73" y="183"/>
                  </a:cubicBezTo>
                  <a:cubicBezTo>
                    <a:pt x="69" y="181"/>
                    <a:pt x="65" y="179"/>
                    <a:pt x="61" y="177"/>
                  </a:cubicBezTo>
                  <a:cubicBezTo>
                    <a:pt x="57" y="174"/>
                    <a:pt x="53" y="172"/>
                    <a:pt x="49" y="170"/>
                  </a:cubicBezTo>
                  <a:cubicBezTo>
                    <a:pt x="45" y="167"/>
                    <a:pt x="41" y="165"/>
                    <a:pt x="37" y="162"/>
                  </a:cubicBezTo>
                  <a:cubicBezTo>
                    <a:pt x="36" y="162"/>
                    <a:pt x="35" y="161"/>
                    <a:pt x="34" y="160"/>
                  </a:cubicBezTo>
                  <a:cubicBezTo>
                    <a:pt x="33" y="159"/>
                    <a:pt x="32" y="157"/>
                    <a:pt x="31" y="156"/>
                  </a:cubicBezTo>
                  <a:cubicBezTo>
                    <a:pt x="30" y="155"/>
                    <a:pt x="29" y="154"/>
                    <a:pt x="29" y="153"/>
                  </a:cubicBezTo>
                  <a:cubicBezTo>
                    <a:pt x="29" y="152"/>
                    <a:pt x="28" y="152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8" y="148"/>
                    <a:pt x="29" y="148"/>
                    <a:pt x="29" y="147"/>
                  </a:cubicBezTo>
                  <a:cubicBezTo>
                    <a:pt x="29" y="146"/>
                    <a:pt x="30" y="145"/>
                    <a:pt x="31" y="144"/>
                  </a:cubicBezTo>
                  <a:cubicBezTo>
                    <a:pt x="32" y="143"/>
                    <a:pt x="33" y="141"/>
                    <a:pt x="35" y="140"/>
                  </a:cubicBezTo>
                  <a:cubicBezTo>
                    <a:pt x="36" y="139"/>
                    <a:pt x="38" y="138"/>
                    <a:pt x="39" y="137"/>
                  </a:cubicBezTo>
                  <a:close/>
                  <a:moveTo>
                    <a:pt x="25" y="93"/>
                  </a:moveTo>
                  <a:cubicBezTo>
                    <a:pt x="25" y="93"/>
                    <a:pt x="24" y="92"/>
                    <a:pt x="24" y="92"/>
                  </a:cubicBezTo>
                  <a:cubicBezTo>
                    <a:pt x="24" y="91"/>
                    <a:pt x="24" y="90"/>
                    <a:pt x="23" y="89"/>
                  </a:cubicBezTo>
                  <a:cubicBezTo>
                    <a:pt x="23" y="87"/>
                    <a:pt x="23" y="86"/>
                    <a:pt x="23" y="85"/>
                  </a:cubicBezTo>
                  <a:cubicBezTo>
                    <a:pt x="23" y="84"/>
                    <a:pt x="24" y="83"/>
                    <a:pt x="24" y="82"/>
                  </a:cubicBezTo>
                  <a:cubicBezTo>
                    <a:pt x="25" y="81"/>
                    <a:pt x="25" y="80"/>
                    <a:pt x="26" y="79"/>
                  </a:cubicBezTo>
                  <a:cubicBezTo>
                    <a:pt x="26" y="79"/>
                    <a:pt x="26" y="79"/>
                    <a:pt x="27" y="78"/>
                  </a:cubicBezTo>
                  <a:cubicBezTo>
                    <a:pt x="27" y="78"/>
                    <a:pt x="28" y="78"/>
                    <a:pt x="28" y="77"/>
                  </a:cubicBezTo>
                  <a:cubicBezTo>
                    <a:pt x="29" y="77"/>
                    <a:pt x="29" y="77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4" y="77"/>
                    <a:pt x="34" y="77"/>
                    <a:pt x="35" y="78"/>
                  </a:cubicBezTo>
                  <a:cubicBezTo>
                    <a:pt x="34" y="79"/>
                    <a:pt x="34" y="80"/>
                    <a:pt x="33" y="82"/>
                  </a:cubicBezTo>
                  <a:cubicBezTo>
                    <a:pt x="32" y="83"/>
                    <a:pt x="32" y="84"/>
                    <a:pt x="32" y="85"/>
                  </a:cubicBezTo>
                  <a:cubicBezTo>
                    <a:pt x="30" y="89"/>
                    <a:pt x="29" y="93"/>
                    <a:pt x="29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6" y="94"/>
                    <a:pt x="25" y="94"/>
                    <a:pt x="25" y="93"/>
                  </a:cubicBezTo>
                  <a:close/>
                  <a:moveTo>
                    <a:pt x="145" y="202"/>
                  </a:moveTo>
                  <a:cubicBezTo>
                    <a:pt x="143" y="204"/>
                    <a:pt x="141" y="205"/>
                    <a:pt x="140" y="207"/>
                  </a:cubicBezTo>
                  <a:cubicBezTo>
                    <a:pt x="137" y="208"/>
                    <a:pt x="135" y="210"/>
                    <a:pt x="132" y="211"/>
                  </a:cubicBezTo>
                  <a:cubicBezTo>
                    <a:pt x="131" y="212"/>
                    <a:pt x="129" y="212"/>
                    <a:pt x="127" y="212"/>
                  </a:cubicBezTo>
                  <a:cubicBezTo>
                    <a:pt x="124" y="213"/>
                    <a:pt x="122" y="213"/>
                    <a:pt x="120" y="213"/>
                  </a:cubicBezTo>
                  <a:cubicBezTo>
                    <a:pt x="117" y="213"/>
                    <a:pt x="115" y="213"/>
                    <a:pt x="113" y="213"/>
                  </a:cubicBezTo>
                  <a:cubicBezTo>
                    <a:pt x="106" y="212"/>
                    <a:pt x="100" y="210"/>
                    <a:pt x="94" y="208"/>
                  </a:cubicBezTo>
                  <a:cubicBezTo>
                    <a:pt x="91" y="207"/>
                    <a:pt x="87" y="206"/>
                    <a:pt x="84" y="204"/>
                  </a:cubicBezTo>
                  <a:cubicBezTo>
                    <a:pt x="81" y="203"/>
                    <a:pt x="78" y="202"/>
                    <a:pt x="75" y="201"/>
                  </a:cubicBezTo>
                  <a:cubicBezTo>
                    <a:pt x="71" y="199"/>
                    <a:pt x="67" y="198"/>
                    <a:pt x="63" y="196"/>
                  </a:cubicBezTo>
                  <a:cubicBezTo>
                    <a:pt x="59" y="194"/>
                    <a:pt x="55" y="192"/>
                    <a:pt x="51" y="189"/>
                  </a:cubicBezTo>
                  <a:cubicBezTo>
                    <a:pt x="47" y="187"/>
                    <a:pt x="44" y="184"/>
                    <a:pt x="40" y="182"/>
                  </a:cubicBezTo>
                  <a:cubicBezTo>
                    <a:pt x="36" y="179"/>
                    <a:pt x="33" y="177"/>
                    <a:pt x="29" y="175"/>
                  </a:cubicBezTo>
                  <a:cubicBezTo>
                    <a:pt x="27" y="173"/>
                    <a:pt x="25" y="171"/>
                    <a:pt x="23" y="169"/>
                  </a:cubicBezTo>
                  <a:cubicBezTo>
                    <a:pt x="21" y="167"/>
                    <a:pt x="19" y="164"/>
                    <a:pt x="17" y="162"/>
                  </a:cubicBezTo>
                  <a:cubicBezTo>
                    <a:pt x="16" y="160"/>
                    <a:pt x="15" y="159"/>
                    <a:pt x="14" y="157"/>
                  </a:cubicBezTo>
                  <a:cubicBezTo>
                    <a:pt x="12" y="155"/>
                    <a:pt x="12" y="154"/>
                    <a:pt x="11" y="152"/>
                  </a:cubicBezTo>
                  <a:cubicBezTo>
                    <a:pt x="10" y="151"/>
                    <a:pt x="10" y="149"/>
                    <a:pt x="10" y="148"/>
                  </a:cubicBezTo>
                  <a:cubicBezTo>
                    <a:pt x="10" y="147"/>
                    <a:pt x="10" y="146"/>
                    <a:pt x="10" y="145"/>
                  </a:cubicBezTo>
                  <a:cubicBezTo>
                    <a:pt x="10" y="145"/>
                    <a:pt x="10" y="144"/>
                    <a:pt x="10" y="143"/>
                  </a:cubicBezTo>
                  <a:cubicBezTo>
                    <a:pt x="11" y="142"/>
                    <a:pt x="11" y="141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4" y="138"/>
                    <a:pt x="15" y="137"/>
                    <a:pt x="16" y="136"/>
                  </a:cubicBezTo>
                  <a:cubicBezTo>
                    <a:pt x="17" y="135"/>
                    <a:pt x="18" y="134"/>
                    <a:pt x="19" y="133"/>
                  </a:cubicBezTo>
                  <a:cubicBezTo>
                    <a:pt x="21" y="132"/>
                    <a:pt x="23" y="130"/>
                    <a:pt x="25" y="129"/>
                  </a:cubicBezTo>
                  <a:cubicBezTo>
                    <a:pt x="27" y="129"/>
                    <a:pt x="28" y="128"/>
                    <a:pt x="30" y="128"/>
                  </a:cubicBezTo>
                  <a:cubicBezTo>
                    <a:pt x="31" y="127"/>
                    <a:pt x="33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8"/>
                    <a:pt x="36" y="129"/>
                  </a:cubicBezTo>
                  <a:cubicBezTo>
                    <a:pt x="35" y="129"/>
                    <a:pt x="34" y="129"/>
                    <a:pt x="33" y="130"/>
                  </a:cubicBezTo>
                  <a:cubicBezTo>
                    <a:pt x="32" y="131"/>
                    <a:pt x="31" y="131"/>
                    <a:pt x="30" y="132"/>
                  </a:cubicBezTo>
                  <a:cubicBezTo>
                    <a:pt x="29" y="132"/>
                    <a:pt x="28" y="134"/>
                    <a:pt x="27" y="135"/>
                  </a:cubicBezTo>
                  <a:cubicBezTo>
                    <a:pt x="26" y="135"/>
                    <a:pt x="25" y="136"/>
                    <a:pt x="24" y="137"/>
                  </a:cubicBezTo>
                  <a:cubicBezTo>
                    <a:pt x="23" y="139"/>
                    <a:pt x="22" y="140"/>
                    <a:pt x="21" y="142"/>
                  </a:cubicBezTo>
                  <a:cubicBezTo>
                    <a:pt x="20" y="143"/>
                    <a:pt x="20" y="144"/>
                    <a:pt x="20" y="144"/>
                  </a:cubicBezTo>
                  <a:cubicBezTo>
                    <a:pt x="19" y="146"/>
                    <a:pt x="19" y="147"/>
                    <a:pt x="19" y="149"/>
                  </a:cubicBezTo>
                  <a:cubicBezTo>
                    <a:pt x="19" y="150"/>
                    <a:pt x="19" y="152"/>
                    <a:pt x="19" y="153"/>
                  </a:cubicBezTo>
                  <a:cubicBezTo>
                    <a:pt x="20" y="155"/>
                    <a:pt x="20" y="157"/>
                    <a:pt x="21" y="159"/>
                  </a:cubicBezTo>
                  <a:cubicBezTo>
                    <a:pt x="22" y="160"/>
                    <a:pt x="23" y="161"/>
                    <a:pt x="24" y="162"/>
                  </a:cubicBezTo>
                  <a:cubicBezTo>
                    <a:pt x="24" y="163"/>
                    <a:pt x="24" y="163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29" y="168"/>
                    <a:pt x="32" y="170"/>
                    <a:pt x="34" y="171"/>
                  </a:cubicBezTo>
                  <a:cubicBezTo>
                    <a:pt x="35" y="173"/>
                    <a:pt x="37" y="174"/>
                    <a:pt x="39" y="175"/>
                  </a:cubicBezTo>
                  <a:cubicBezTo>
                    <a:pt x="42" y="176"/>
                    <a:pt x="44" y="177"/>
                    <a:pt x="46" y="179"/>
                  </a:cubicBezTo>
                  <a:cubicBezTo>
                    <a:pt x="50" y="181"/>
                    <a:pt x="54" y="183"/>
                    <a:pt x="58" y="186"/>
                  </a:cubicBezTo>
                  <a:cubicBezTo>
                    <a:pt x="62" y="188"/>
                    <a:pt x="67" y="190"/>
                    <a:pt x="71" y="193"/>
                  </a:cubicBezTo>
                  <a:cubicBezTo>
                    <a:pt x="73" y="194"/>
                    <a:pt x="75" y="195"/>
                    <a:pt x="78" y="196"/>
                  </a:cubicBezTo>
                  <a:cubicBezTo>
                    <a:pt x="80" y="197"/>
                    <a:pt x="82" y="198"/>
                    <a:pt x="85" y="199"/>
                  </a:cubicBezTo>
                  <a:cubicBezTo>
                    <a:pt x="89" y="200"/>
                    <a:pt x="93" y="202"/>
                    <a:pt x="98" y="204"/>
                  </a:cubicBezTo>
                  <a:cubicBezTo>
                    <a:pt x="99" y="204"/>
                    <a:pt x="101" y="205"/>
                    <a:pt x="103" y="205"/>
                  </a:cubicBezTo>
                  <a:cubicBezTo>
                    <a:pt x="105" y="206"/>
                    <a:pt x="106" y="206"/>
                    <a:pt x="108" y="207"/>
                  </a:cubicBezTo>
                  <a:cubicBezTo>
                    <a:pt x="112" y="207"/>
                    <a:pt x="116" y="208"/>
                    <a:pt x="120" y="207"/>
                  </a:cubicBezTo>
                  <a:cubicBezTo>
                    <a:pt x="124" y="207"/>
                    <a:pt x="128" y="206"/>
                    <a:pt x="131" y="204"/>
                  </a:cubicBezTo>
                  <a:cubicBezTo>
                    <a:pt x="133" y="204"/>
                    <a:pt x="135" y="203"/>
                    <a:pt x="136" y="201"/>
                  </a:cubicBezTo>
                  <a:cubicBezTo>
                    <a:pt x="136" y="201"/>
                    <a:pt x="137" y="201"/>
                    <a:pt x="137" y="200"/>
                  </a:cubicBezTo>
                  <a:cubicBezTo>
                    <a:pt x="137" y="200"/>
                    <a:pt x="138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200"/>
                    <a:pt x="141" y="200"/>
                    <a:pt x="142" y="201"/>
                  </a:cubicBezTo>
                  <a:cubicBezTo>
                    <a:pt x="143" y="201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lose/>
                  <a:moveTo>
                    <a:pt x="214" y="108"/>
                  </a:moveTo>
                  <a:cubicBezTo>
                    <a:pt x="213" y="110"/>
                    <a:pt x="213" y="111"/>
                    <a:pt x="212" y="112"/>
                  </a:cubicBezTo>
                  <a:cubicBezTo>
                    <a:pt x="211" y="114"/>
                    <a:pt x="211" y="116"/>
                    <a:pt x="210" y="118"/>
                  </a:cubicBezTo>
                  <a:cubicBezTo>
                    <a:pt x="208" y="123"/>
                    <a:pt x="206" y="127"/>
                    <a:pt x="205" y="132"/>
                  </a:cubicBezTo>
                  <a:cubicBezTo>
                    <a:pt x="203" y="136"/>
                    <a:pt x="202" y="140"/>
                    <a:pt x="200" y="145"/>
                  </a:cubicBezTo>
                  <a:cubicBezTo>
                    <a:pt x="199" y="149"/>
                    <a:pt x="198" y="154"/>
                    <a:pt x="196" y="158"/>
                  </a:cubicBezTo>
                  <a:cubicBezTo>
                    <a:pt x="194" y="163"/>
                    <a:pt x="193" y="167"/>
                    <a:pt x="192" y="172"/>
                  </a:cubicBezTo>
                  <a:cubicBezTo>
                    <a:pt x="190" y="176"/>
                    <a:pt x="188" y="181"/>
                    <a:pt x="187" y="186"/>
                  </a:cubicBezTo>
                  <a:cubicBezTo>
                    <a:pt x="186" y="186"/>
                    <a:pt x="186" y="187"/>
                    <a:pt x="186" y="188"/>
                  </a:cubicBezTo>
                  <a:cubicBezTo>
                    <a:pt x="185" y="192"/>
                    <a:pt x="183" y="195"/>
                    <a:pt x="182" y="198"/>
                  </a:cubicBezTo>
                  <a:cubicBezTo>
                    <a:pt x="181" y="200"/>
                    <a:pt x="180" y="202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9" y="205"/>
                    <a:pt x="178" y="205"/>
                    <a:pt x="178" y="205"/>
                  </a:cubicBezTo>
                  <a:cubicBezTo>
                    <a:pt x="169" y="201"/>
                    <a:pt x="159" y="198"/>
                    <a:pt x="149" y="194"/>
                  </a:cubicBezTo>
                  <a:cubicBezTo>
                    <a:pt x="145" y="192"/>
                    <a:pt x="140" y="190"/>
                    <a:pt x="136" y="188"/>
                  </a:cubicBezTo>
                  <a:cubicBezTo>
                    <a:pt x="132" y="187"/>
                    <a:pt x="128" y="185"/>
                    <a:pt x="123" y="183"/>
                  </a:cubicBezTo>
                  <a:cubicBezTo>
                    <a:pt x="115" y="179"/>
                    <a:pt x="106" y="175"/>
                    <a:pt x="97" y="170"/>
                  </a:cubicBezTo>
                  <a:cubicBezTo>
                    <a:pt x="89" y="166"/>
                    <a:pt x="80" y="161"/>
                    <a:pt x="73" y="155"/>
                  </a:cubicBezTo>
                  <a:cubicBezTo>
                    <a:pt x="68" y="152"/>
                    <a:pt x="65" y="149"/>
                    <a:pt x="61" y="145"/>
                  </a:cubicBezTo>
                  <a:cubicBezTo>
                    <a:pt x="57" y="141"/>
                    <a:pt x="53" y="137"/>
                    <a:pt x="50" y="133"/>
                  </a:cubicBezTo>
                  <a:cubicBezTo>
                    <a:pt x="48" y="131"/>
                    <a:pt x="47" y="129"/>
                    <a:pt x="46" y="126"/>
                  </a:cubicBezTo>
                  <a:cubicBezTo>
                    <a:pt x="44" y="124"/>
                    <a:pt x="43" y="122"/>
                    <a:pt x="42" y="119"/>
                  </a:cubicBezTo>
                  <a:cubicBezTo>
                    <a:pt x="41" y="117"/>
                    <a:pt x="40" y="115"/>
                    <a:pt x="40" y="112"/>
                  </a:cubicBezTo>
                  <a:cubicBezTo>
                    <a:pt x="39" y="109"/>
                    <a:pt x="38" y="107"/>
                    <a:pt x="38" y="104"/>
                  </a:cubicBezTo>
                  <a:cubicBezTo>
                    <a:pt x="38" y="102"/>
                    <a:pt x="38" y="100"/>
                    <a:pt x="38" y="97"/>
                  </a:cubicBezTo>
                  <a:cubicBezTo>
                    <a:pt x="39" y="94"/>
                    <a:pt x="40" y="90"/>
                    <a:pt x="41" y="87"/>
                  </a:cubicBezTo>
                  <a:cubicBezTo>
                    <a:pt x="42" y="85"/>
                    <a:pt x="42" y="84"/>
                    <a:pt x="43" y="83"/>
                  </a:cubicBezTo>
                  <a:cubicBezTo>
                    <a:pt x="44" y="81"/>
                    <a:pt x="45" y="80"/>
                    <a:pt x="46" y="79"/>
                  </a:cubicBezTo>
                  <a:cubicBezTo>
                    <a:pt x="48" y="76"/>
                    <a:pt x="52" y="72"/>
                    <a:pt x="55" y="70"/>
                  </a:cubicBezTo>
                  <a:cubicBezTo>
                    <a:pt x="58" y="67"/>
                    <a:pt x="62" y="65"/>
                    <a:pt x="66" y="64"/>
                  </a:cubicBezTo>
                  <a:cubicBezTo>
                    <a:pt x="67" y="63"/>
                    <a:pt x="69" y="62"/>
                    <a:pt x="71" y="62"/>
                  </a:cubicBezTo>
                  <a:cubicBezTo>
                    <a:pt x="73" y="61"/>
                    <a:pt x="75" y="61"/>
                    <a:pt x="77" y="60"/>
                  </a:cubicBezTo>
                  <a:cubicBezTo>
                    <a:pt x="79" y="60"/>
                    <a:pt x="81" y="60"/>
                    <a:pt x="83" y="60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3" y="61"/>
                    <a:pt x="98" y="62"/>
                    <a:pt x="102" y="63"/>
                  </a:cubicBezTo>
                  <a:cubicBezTo>
                    <a:pt x="107" y="64"/>
                    <a:pt x="112" y="65"/>
                    <a:pt x="116" y="66"/>
                  </a:cubicBezTo>
                  <a:cubicBezTo>
                    <a:pt x="121" y="67"/>
                    <a:pt x="126" y="69"/>
                    <a:pt x="131" y="70"/>
                  </a:cubicBezTo>
                  <a:cubicBezTo>
                    <a:pt x="135" y="71"/>
                    <a:pt x="140" y="72"/>
                    <a:pt x="144" y="74"/>
                  </a:cubicBezTo>
                  <a:cubicBezTo>
                    <a:pt x="149" y="75"/>
                    <a:pt x="154" y="77"/>
                    <a:pt x="158" y="78"/>
                  </a:cubicBezTo>
                  <a:cubicBezTo>
                    <a:pt x="163" y="80"/>
                    <a:pt x="168" y="81"/>
                    <a:pt x="172" y="82"/>
                  </a:cubicBezTo>
                  <a:cubicBezTo>
                    <a:pt x="177" y="84"/>
                    <a:pt x="181" y="85"/>
                    <a:pt x="186" y="87"/>
                  </a:cubicBezTo>
                  <a:cubicBezTo>
                    <a:pt x="188" y="87"/>
                    <a:pt x="190" y="88"/>
                    <a:pt x="193" y="89"/>
                  </a:cubicBezTo>
                  <a:cubicBezTo>
                    <a:pt x="195" y="89"/>
                    <a:pt x="197" y="90"/>
                    <a:pt x="199" y="91"/>
                  </a:cubicBezTo>
                  <a:cubicBezTo>
                    <a:pt x="205" y="93"/>
                    <a:pt x="211" y="95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6" y="101"/>
                    <a:pt x="215" y="105"/>
                    <a:pt x="21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DB7FFB5F-2649-49B5-B0C4-A72FAE1A8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3416301"/>
              <a:ext cx="141287" cy="176213"/>
            </a:xfrm>
            <a:custGeom>
              <a:avLst/>
              <a:gdLst>
                <a:gd name="T0" fmla="*/ 79 w 83"/>
                <a:gd name="T1" fmla="*/ 17 h 102"/>
                <a:gd name="T2" fmla="*/ 69 w 83"/>
                <a:gd name="T3" fmla="*/ 12 h 102"/>
                <a:gd name="T4" fmla="*/ 51 w 83"/>
                <a:gd name="T5" fmla="*/ 6 h 102"/>
                <a:gd name="T6" fmla="*/ 39 w 83"/>
                <a:gd name="T7" fmla="*/ 1 h 102"/>
                <a:gd name="T8" fmla="*/ 30 w 83"/>
                <a:gd name="T9" fmla="*/ 1 h 102"/>
                <a:gd name="T10" fmla="*/ 20 w 83"/>
                <a:gd name="T11" fmla="*/ 20 h 102"/>
                <a:gd name="T12" fmla="*/ 19 w 83"/>
                <a:gd name="T13" fmla="*/ 22 h 102"/>
                <a:gd name="T14" fmla="*/ 6 w 83"/>
                <a:gd name="T15" fmla="*/ 62 h 102"/>
                <a:gd name="T16" fmla="*/ 1 w 83"/>
                <a:gd name="T17" fmla="*/ 77 h 102"/>
                <a:gd name="T18" fmla="*/ 3 w 83"/>
                <a:gd name="T19" fmla="*/ 84 h 102"/>
                <a:gd name="T20" fmla="*/ 12 w 83"/>
                <a:gd name="T21" fmla="*/ 89 h 102"/>
                <a:gd name="T22" fmla="*/ 25 w 83"/>
                <a:gd name="T23" fmla="*/ 94 h 102"/>
                <a:gd name="T24" fmla="*/ 44 w 83"/>
                <a:gd name="T25" fmla="*/ 100 h 102"/>
                <a:gd name="T26" fmla="*/ 49 w 83"/>
                <a:gd name="T27" fmla="*/ 102 h 102"/>
                <a:gd name="T28" fmla="*/ 55 w 83"/>
                <a:gd name="T29" fmla="*/ 102 h 102"/>
                <a:gd name="T30" fmla="*/ 58 w 83"/>
                <a:gd name="T31" fmla="*/ 98 h 102"/>
                <a:gd name="T32" fmla="*/ 60 w 83"/>
                <a:gd name="T33" fmla="*/ 96 h 102"/>
                <a:gd name="T34" fmla="*/ 65 w 83"/>
                <a:gd name="T35" fmla="*/ 81 h 102"/>
                <a:gd name="T36" fmla="*/ 72 w 83"/>
                <a:gd name="T37" fmla="*/ 61 h 102"/>
                <a:gd name="T38" fmla="*/ 82 w 83"/>
                <a:gd name="T39" fmla="*/ 28 h 102"/>
                <a:gd name="T40" fmla="*/ 80 w 83"/>
                <a:gd name="T41" fmla="*/ 19 h 102"/>
                <a:gd name="T42" fmla="*/ 10 w 83"/>
                <a:gd name="T43" fmla="*/ 78 h 102"/>
                <a:gd name="T44" fmla="*/ 13 w 83"/>
                <a:gd name="T45" fmla="*/ 71 h 102"/>
                <a:gd name="T46" fmla="*/ 17 w 83"/>
                <a:gd name="T47" fmla="*/ 58 h 102"/>
                <a:gd name="T48" fmla="*/ 32 w 83"/>
                <a:gd name="T49" fmla="*/ 14 h 102"/>
                <a:gd name="T50" fmla="*/ 34 w 83"/>
                <a:gd name="T51" fmla="*/ 9 h 102"/>
                <a:gd name="T52" fmla="*/ 39 w 83"/>
                <a:gd name="T53" fmla="*/ 11 h 102"/>
                <a:gd name="T54" fmla="*/ 32 w 83"/>
                <a:gd name="T55" fmla="*/ 37 h 102"/>
                <a:gd name="T56" fmla="*/ 21 w 83"/>
                <a:gd name="T57" fmla="*/ 74 h 102"/>
                <a:gd name="T58" fmla="*/ 15 w 83"/>
                <a:gd name="T59" fmla="*/ 80 h 102"/>
                <a:gd name="T60" fmla="*/ 72 w 83"/>
                <a:gd name="T61" fmla="*/ 29 h 102"/>
                <a:gd name="T62" fmla="*/ 66 w 83"/>
                <a:gd name="T63" fmla="*/ 49 h 102"/>
                <a:gd name="T64" fmla="*/ 57 w 83"/>
                <a:gd name="T65" fmla="*/ 76 h 102"/>
                <a:gd name="T66" fmla="*/ 51 w 83"/>
                <a:gd name="T67" fmla="*/ 93 h 102"/>
                <a:gd name="T68" fmla="*/ 45 w 83"/>
                <a:gd name="T69" fmla="*/ 91 h 102"/>
                <a:gd name="T70" fmla="*/ 29 w 83"/>
                <a:gd name="T71" fmla="*/ 86 h 102"/>
                <a:gd name="T72" fmla="*/ 29 w 83"/>
                <a:gd name="T73" fmla="*/ 79 h 102"/>
                <a:gd name="T74" fmla="*/ 36 w 83"/>
                <a:gd name="T75" fmla="*/ 58 h 102"/>
                <a:gd name="T76" fmla="*/ 44 w 83"/>
                <a:gd name="T77" fmla="*/ 31 h 102"/>
                <a:gd name="T78" fmla="*/ 57 w 83"/>
                <a:gd name="T79" fmla="*/ 18 h 102"/>
                <a:gd name="T80" fmla="*/ 73 w 83"/>
                <a:gd name="T81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102">
                  <a:moveTo>
                    <a:pt x="80" y="19"/>
                  </a:moveTo>
                  <a:cubicBezTo>
                    <a:pt x="80" y="18"/>
                    <a:pt x="79" y="18"/>
                    <a:pt x="79" y="17"/>
                  </a:cubicBezTo>
                  <a:cubicBezTo>
                    <a:pt x="78" y="17"/>
                    <a:pt x="77" y="16"/>
                    <a:pt x="76" y="16"/>
                  </a:cubicBezTo>
                  <a:cubicBezTo>
                    <a:pt x="74" y="14"/>
                    <a:pt x="71" y="13"/>
                    <a:pt x="69" y="12"/>
                  </a:cubicBezTo>
                  <a:cubicBezTo>
                    <a:pt x="65" y="11"/>
                    <a:pt x="61" y="9"/>
                    <a:pt x="57" y="8"/>
                  </a:cubicBezTo>
                  <a:cubicBezTo>
                    <a:pt x="55" y="7"/>
                    <a:pt x="53" y="6"/>
                    <a:pt x="51" y="6"/>
                  </a:cubicBezTo>
                  <a:cubicBezTo>
                    <a:pt x="49" y="5"/>
                    <a:pt x="46" y="4"/>
                    <a:pt x="44" y="3"/>
                  </a:cubicBezTo>
                  <a:cubicBezTo>
                    <a:pt x="43" y="2"/>
                    <a:pt x="41" y="2"/>
                    <a:pt x="39" y="1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34" y="0"/>
                    <a:pt x="32" y="0"/>
                    <a:pt x="30" y="1"/>
                  </a:cubicBezTo>
                  <a:cubicBezTo>
                    <a:pt x="27" y="3"/>
                    <a:pt x="26" y="5"/>
                    <a:pt x="24" y="8"/>
                  </a:cubicBezTo>
                  <a:cubicBezTo>
                    <a:pt x="23" y="12"/>
                    <a:pt x="21" y="16"/>
                    <a:pt x="20" y="20"/>
                  </a:cubicBezTo>
                  <a:cubicBezTo>
                    <a:pt x="20" y="20"/>
                    <a:pt x="19" y="21"/>
                    <a:pt x="19" y="21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18" y="26"/>
                    <a:pt x="16" y="30"/>
                    <a:pt x="15" y="35"/>
                  </a:cubicBezTo>
                  <a:cubicBezTo>
                    <a:pt x="12" y="44"/>
                    <a:pt x="9" y="53"/>
                    <a:pt x="6" y="62"/>
                  </a:cubicBezTo>
                  <a:cubicBezTo>
                    <a:pt x="5" y="66"/>
                    <a:pt x="3" y="70"/>
                    <a:pt x="2" y="74"/>
                  </a:cubicBezTo>
                  <a:cubicBezTo>
                    <a:pt x="1" y="75"/>
                    <a:pt x="1" y="76"/>
                    <a:pt x="1" y="77"/>
                  </a:cubicBezTo>
                  <a:cubicBezTo>
                    <a:pt x="0" y="79"/>
                    <a:pt x="0" y="81"/>
                    <a:pt x="1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5"/>
                    <a:pt x="4" y="86"/>
                    <a:pt x="5" y="87"/>
                  </a:cubicBezTo>
                  <a:cubicBezTo>
                    <a:pt x="8" y="87"/>
                    <a:pt x="10" y="88"/>
                    <a:pt x="12" y="89"/>
                  </a:cubicBezTo>
                  <a:cubicBezTo>
                    <a:pt x="14" y="90"/>
                    <a:pt x="16" y="91"/>
                    <a:pt x="19" y="92"/>
                  </a:cubicBezTo>
                  <a:cubicBezTo>
                    <a:pt x="21" y="93"/>
                    <a:pt x="23" y="93"/>
                    <a:pt x="25" y="94"/>
                  </a:cubicBezTo>
                  <a:cubicBezTo>
                    <a:pt x="29" y="96"/>
                    <a:pt x="34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1"/>
                    <a:pt x="46" y="101"/>
                    <a:pt x="47" y="101"/>
                  </a:cubicBezTo>
                  <a:cubicBezTo>
                    <a:pt x="47" y="102"/>
                    <a:pt x="48" y="102"/>
                    <a:pt x="49" y="102"/>
                  </a:cubicBezTo>
                  <a:cubicBezTo>
                    <a:pt x="51" y="102"/>
                    <a:pt x="52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6" y="101"/>
                    <a:pt x="56" y="101"/>
                    <a:pt x="57" y="100"/>
                  </a:cubicBezTo>
                  <a:cubicBezTo>
                    <a:pt x="57" y="100"/>
                    <a:pt x="58" y="99"/>
                    <a:pt x="58" y="98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7"/>
                    <a:pt x="60" y="96"/>
                    <a:pt x="60" y="96"/>
                  </a:cubicBezTo>
                  <a:cubicBezTo>
                    <a:pt x="61" y="93"/>
                    <a:pt x="62" y="91"/>
                    <a:pt x="63" y="88"/>
                  </a:cubicBezTo>
                  <a:cubicBezTo>
                    <a:pt x="63" y="86"/>
                    <a:pt x="64" y="83"/>
                    <a:pt x="65" y="81"/>
                  </a:cubicBezTo>
                  <a:cubicBezTo>
                    <a:pt x="66" y="79"/>
                    <a:pt x="66" y="77"/>
                    <a:pt x="67" y="74"/>
                  </a:cubicBezTo>
                  <a:cubicBezTo>
                    <a:pt x="69" y="70"/>
                    <a:pt x="70" y="65"/>
                    <a:pt x="72" y="61"/>
                  </a:cubicBezTo>
                  <a:cubicBezTo>
                    <a:pt x="75" y="52"/>
                    <a:pt x="77" y="43"/>
                    <a:pt x="80" y="34"/>
                  </a:cubicBezTo>
                  <a:cubicBezTo>
                    <a:pt x="81" y="32"/>
                    <a:pt x="82" y="30"/>
                    <a:pt x="82" y="28"/>
                  </a:cubicBezTo>
                  <a:cubicBezTo>
                    <a:pt x="83" y="26"/>
                    <a:pt x="83" y="23"/>
                    <a:pt x="82" y="20"/>
                  </a:cubicBezTo>
                  <a:cubicBezTo>
                    <a:pt x="81" y="20"/>
                    <a:pt x="81" y="19"/>
                    <a:pt x="80" y="19"/>
                  </a:cubicBezTo>
                  <a:close/>
                  <a:moveTo>
                    <a:pt x="11" y="79"/>
                  </a:moveTo>
                  <a:cubicBezTo>
                    <a:pt x="11" y="78"/>
                    <a:pt x="10" y="78"/>
                    <a:pt x="10" y="78"/>
                  </a:cubicBezTo>
                  <a:cubicBezTo>
                    <a:pt x="10" y="78"/>
                    <a:pt x="10" y="77"/>
                    <a:pt x="11" y="76"/>
                  </a:cubicBezTo>
                  <a:cubicBezTo>
                    <a:pt x="11" y="75"/>
                    <a:pt x="12" y="73"/>
                    <a:pt x="13" y="71"/>
                  </a:cubicBezTo>
                  <a:cubicBezTo>
                    <a:pt x="13" y="69"/>
                    <a:pt x="14" y="68"/>
                    <a:pt x="15" y="66"/>
                  </a:cubicBezTo>
                  <a:cubicBezTo>
                    <a:pt x="15" y="64"/>
                    <a:pt x="16" y="61"/>
                    <a:pt x="17" y="58"/>
                  </a:cubicBezTo>
                  <a:cubicBezTo>
                    <a:pt x="20" y="50"/>
                    <a:pt x="23" y="40"/>
                    <a:pt x="26" y="32"/>
                  </a:cubicBezTo>
                  <a:cubicBezTo>
                    <a:pt x="28" y="26"/>
                    <a:pt x="30" y="20"/>
                    <a:pt x="32" y="14"/>
                  </a:cubicBezTo>
                  <a:cubicBezTo>
                    <a:pt x="33" y="12"/>
                    <a:pt x="33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7" y="10"/>
                    <a:pt x="38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38" y="20"/>
                    <a:pt x="35" y="29"/>
                    <a:pt x="32" y="37"/>
                  </a:cubicBezTo>
                  <a:cubicBezTo>
                    <a:pt x="29" y="46"/>
                    <a:pt x="27" y="55"/>
                    <a:pt x="24" y="64"/>
                  </a:cubicBezTo>
                  <a:cubicBezTo>
                    <a:pt x="23" y="68"/>
                    <a:pt x="22" y="71"/>
                    <a:pt x="21" y="74"/>
                  </a:cubicBezTo>
                  <a:cubicBezTo>
                    <a:pt x="20" y="76"/>
                    <a:pt x="19" y="79"/>
                    <a:pt x="18" y="82"/>
                  </a:cubicBezTo>
                  <a:cubicBezTo>
                    <a:pt x="17" y="81"/>
                    <a:pt x="16" y="81"/>
                    <a:pt x="15" y="80"/>
                  </a:cubicBezTo>
                  <a:cubicBezTo>
                    <a:pt x="13" y="80"/>
                    <a:pt x="12" y="79"/>
                    <a:pt x="11" y="79"/>
                  </a:cubicBezTo>
                  <a:close/>
                  <a:moveTo>
                    <a:pt x="72" y="29"/>
                  </a:moveTo>
                  <a:cubicBezTo>
                    <a:pt x="71" y="31"/>
                    <a:pt x="71" y="33"/>
                    <a:pt x="70" y="36"/>
                  </a:cubicBezTo>
                  <a:cubicBezTo>
                    <a:pt x="69" y="40"/>
                    <a:pt x="67" y="45"/>
                    <a:pt x="66" y="49"/>
                  </a:cubicBezTo>
                  <a:cubicBezTo>
                    <a:pt x="64" y="54"/>
                    <a:pt x="63" y="58"/>
                    <a:pt x="61" y="62"/>
                  </a:cubicBezTo>
                  <a:cubicBezTo>
                    <a:pt x="60" y="67"/>
                    <a:pt x="58" y="71"/>
                    <a:pt x="57" y="76"/>
                  </a:cubicBezTo>
                  <a:cubicBezTo>
                    <a:pt x="55" y="81"/>
                    <a:pt x="54" y="85"/>
                    <a:pt x="52" y="90"/>
                  </a:cubicBezTo>
                  <a:cubicBezTo>
                    <a:pt x="52" y="91"/>
                    <a:pt x="51" y="92"/>
                    <a:pt x="51" y="93"/>
                  </a:cubicBezTo>
                  <a:cubicBezTo>
                    <a:pt x="50" y="93"/>
                    <a:pt x="49" y="92"/>
                    <a:pt x="48" y="92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2" y="90"/>
                    <a:pt x="39" y="89"/>
                    <a:pt x="37" y="88"/>
                  </a:cubicBezTo>
                  <a:cubicBezTo>
                    <a:pt x="34" y="87"/>
                    <a:pt x="32" y="87"/>
                    <a:pt x="29" y="86"/>
                  </a:cubicBezTo>
                  <a:cubicBezTo>
                    <a:pt x="28" y="85"/>
                    <a:pt x="28" y="85"/>
                    <a:pt x="27" y="85"/>
                  </a:cubicBezTo>
                  <a:cubicBezTo>
                    <a:pt x="28" y="83"/>
                    <a:pt x="28" y="81"/>
                    <a:pt x="29" y="79"/>
                  </a:cubicBezTo>
                  <a:cubicBezTo>
                    <a:pt x="30" y="77"/>
                    <a:pt x="30" y="75"/>
                    <a:pt x="31" y="73"/>
                  </a:cubicBezTo>
                  <a:cubicBezTo>
                    <a:pt x="33" y="68"/>
                    <a:pt x="34" y="63"/>
                    <a:pt x="36" y="58"/>
                  </a:cubicBezTo>
                  <a:cubicBezTo>
                    <a:pt x="37" y="54"/>
                    <a:pt x="38" y="50"/>
                    <a:pt x="40" y="45"/>
                  </a:cubicBezTo>
                  <a:cubicBezTo>
                    <a:pt x="41" y="40"/>
                    <a:pt x="42" y="36"/>
                    <a:pt x="44" y="31"/>
                  </a:cubicBezTo>
                  <a:cubicBezTo>
                    <a:pt x="46" y="26"/>
                    <a:pt x="47" y="20"/>
                    <a:pt x="49" y="15"/>
                  </a:cubicBezTo>
                  <a:cubicBezTo>
                    <a:pt x="52" y="16"/>
                    <a:pt x="55" y="17"/>
                    <a:pt x="57" y="18"/>
                  </a:cubicBezTo>
                  <a:cubicBezTo>
                    <a:pt x="60" y="19"/>
                    <a:pt x="63" y="20"/>
                    <a:pt x="66" y="21"/>
                  </a:cubicBezTo>
                  <a:cubicBezTo>
                    <a:pt x="69" y="22"/>
                    <a:pt x="71" y="23"/>
                    <a:pt x="73" y="25"/>
                  </a:cubicBezTo>
                  <a:cubicBezTo>
                    <a:pt x="73" y="26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7" name="Freeform 95">
              <a:extLst>
                <a:ext uri="{FF2B5EF4-FFF2-40B4-BE49-F238E27FC236}">
                  <a16:creationId xmlns:a16="http://schemas.microsoft.com/office/drawing/2014/main" id="{BE07CCBF-4F03-4EA8-AE4E-AB8BDC1C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7100" y="3416301"/>
              <a:ext cx="53975" cy="57150"/>
            </a:xfrm>
            <a:custGeom>
              <a:avLst/>
              <a:gdLst>
                <a:gd name="T0" fmla="*/ 28 w 32"/>
                <a:gd name="T1" fmla="*/ 6 h 33"/>
                <a:gd name="T2" fmla="*/ 26 w 32"/>
                <a:gd name="T3" fmla="*/ 5 h 33"/>
                <a:gd name="T4" fmla="*/ 24 w 32"/>
                <a:gd name="T5" fmla="*/ 3 h 33"/>
                <a:gd name="T6" fmla="*/ 20 w 32"/>
                <a:gd name="T7" fmla="*/ 1 h 33"/>
                <a:gd name="T8" fmla="*/ 16 w 32"/>
                <a:gd name="T9" fmla="*/ 0 h 33"/>
                <a:gd name="T10" fmla="*/ 12 w 32"/>
                <a:gd name="T11" fmla="*/ 1 h 33"/>
                <a:gd name="T12" fmla="*/ 8 w 32"/>
                <a:gd name="T13" fmla="*/ 2 h 33"/>
                <a:gd name="T14" fmla="*/ 6 w 32"/>
                <a:gd name="T15" fmla="*/ 4 h 33"/>
                <a:gd name="T16" fmla="*/ 4 w 32"/>
                <a:gd name="T17" fmla="*/ 7 h 33"/>
                <a:gd name="T18" fmla="*/ 2 w 32"/>
                <a:gd name="T19" fmla="*/ 10 h 33"/>
                <a:gd name="T20" fmla="*/ 1 w 32"/>
                <a:gd name="T21" fmla="*/ 12 h 33"/>
                <a:gd name="T22" fmla="*/ 0 w 32"/>
                <a:gd name="T23" fmla="*/ 16 h 33"/>
                <a:gd name="T24" fmla="*/ 0 w 32"/>
                <a:gd name="T25" fmla="*/ 17 h 33"/>
                <a:gd name="T26" fmla="*/ 0 w 32"/>
                <a:gd name="T27" fmla="*/ 22 h 33"/>
                <a:gd name="T28" fmla="*/ 2 w 32"/>
                <a:gd name="T29" fmla="*/ 25 h 33"/>
                <a:gd name="T30" fmla="*/ 4 w 32"/>
                <a:gd name="T31" fmla="*/ 29 h 33"/>
                <a:gd name="T32" fmla="*/ 7 w 32"/>
                <a:gd name="T33" fmla="*/ 31 h 33"/>
                <a:gd name="T34" fmla="*/ 12 w 32"/>
                <a:gd name="T35" fmla="*/ 33 h 33"/>
                <a:gd name="T36" fmla="*/ 19 w 32"/>
                <a:gd name="T37" fmla="*/ 33 h 33"/>
                <a:gd name="T38" fmla="*/ 22 w 32"/>
                <a:gd name="T39" fmla="*/ 32 h 33"/>
                <a:gd name="T40" fmla="*/ 26 w 32"/>
                <a:gd name="T41" fmla="*/ 29 h 33"/>
                <a:gd name="T42" fmla="*/ 29 w 32"/>
                <a:gd name="T43" fmla="*/ 25 h 33"/>
                <a:gd name="T44" fmla="*/ 32 w 32"/>
                <a:gd name="T45" fmla="*/ 17 h 33"/>
                <a:gd name="T46" fmla="*/ 30 w 32"/>
                <a:gd name="T47" fmla="*/ 9 h 33"/>
                <a:gd name="T48" fmla="*/ 28 w 32"/>
                <a:gd name="T49" fmla="*/ 6 h 33"/>
                <a:gd name="T50" fmla="*/ 22 w 32"/>
                <a:gd name="T51" fmla="*/ 19 h 33"/>
                <a:gd name="T52" fmla="*/ 21 w 32"/>
                <a:gd name="T53" fmla="*/ 21 h 33"/>
                <a:gd name="T54" fmla="*/ 19 w 32"/>
                <a:gd name="T55" fmla="*/ 23 h 33"/>
                <a:gd name="T56" fmla="*/ 18 w 32"/>
                <a:gd name="T57" fmla="*/ 23 h 33"/>
                <a:gd name="T58" fmla="*/ 16 w 32"/>
                <a:gd name="T59" fmla="*/ 24 h 33"/>
                <a:gd name="T60" fmla="*/ 14 w 32"/>
                <a:gd name="T61" fmla="*/ 24 h 33"/>
                <a:gd name="T62" fmla="*/ 13 w 32"/>
                <a:gd name="T63" fmla="*/ 24 h 33"/>
                <a:gd name="T64" fmla="*/ 11 w 32"/>
                <a:gd name="T65" fmla="*/ 22 h 33"/>
                <a:gd name="T66" fmla="*/ 10 w 32"/>
                <a:gd name="T67" fmla="*/ 22 h 33"/>
                <a:gd name="T68" fmla="*/ 10 w 32"/>
                <a:gd name="T69" fmla="*/ 21 h 33"/>
                <a:gd name="T70" fmla="*/ 9 w 32"/>
                <a:gd name="T71" fmla="*/ 20 h 33"/>
                <a:gd name="T72" fmla="*/ 9 w 32"/>
                <a:gd name="T73" fmla="*/ 18 h 33"/>
                <a:gd name="T74" fmla="*/ 10 w 32"/>
                <a:gd name="T75" fmla="*/ 16 h 33"/>
                <a:gd name="T76" fmla="*/ 10 w 32"/>
                <a:gd name="T77" fmla="*/ 15 h 33"/>
                <a:gd name="T78" fmla="*/ 12 w 32"/>
                <a:gd name="T79" fmla="*/ 11 h 33"/>
                <a:gd name="T80" fmla="*/ 13 w 32"/>
                <a:gd name="T81" fmla="*/ 10 h 33"/>
                <a:gd name="T82" fmla="*/ 14 w 32"/>
                <a:gd name="T83" fmla="*/ 10 h 33"/>
                <a:gd name="T84" fmla="*/ 15 w 32"/>
                <a:gd name="T85" fmla="*/ 9 h 33"/>
                <a:gd name="T86" fmla="*/ 16 w 32"/>
                <a:gd name="T87" fmla="*/ 9 h 33"/>
                <a:gd name="T88" fmla="*/ 17 w 32"/>
                <a:gd name="T89" fmla="*/ 10 h 33"/>
                <a:gd name="T90" fmla="*/ 20 w 32"/>
                <a:gd name="T91" fmla="*/ 11 h 33"/>
                <a:gd name="T92" fmla="*/ 21 w 32"/>
                <a:gd name="T93" fmla="*/ 13 h 33"/>
                <a:gd name="T94" fmla="*/ 22 w 32"/>
                <a:gd name="T95" fmla="*/ 14 h 33"/>
                <a:gd name="T96" fmla="*/ 23 w 32"/>
                <a:gd name="T97" fmla="*/ 16 h 33"/>
                <a:gd name="T98" fmla="*/ 23 w 32"/>
                <a:gd name="T99" fmla="*/ 18 h 33"/>
                <a:gd name="T100" fmla="*/ 22 w 32"/>
                <a:gd name="T10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3">
                  <a:moveTo>
                    <a:pt x="28" y="6"/>
                  </a:moveTo>
                  <a:cubicBezTo>
                    <a:pt x="27" y="5"/>
                    <a:pt x="27" y="5"/>
                    <a:pt x="26" y="5"/>
                  </a:cubicBezTo>
                  <a:cubicBezTo>
                    <a:pt x="26" y="4"/>
                    <a:pt x="25" y="4"/>
                    <a:pt x="24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1" y="23"/>
                    <a:pt x="1" y="24"/>
                    <a:pt x="2" y="25"/>
                  </a:cubicBezTo>
                  <a:cubicBezTo>
                    <a:pt x="2" y="27"/>
                    <a:pt x="3" y="28"/>
                    <a:pt x="4" y="29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9" y="32"/>
                    <a:pt x="11" y="33"/>
                    <a:pt x="12" y="33"/>
                  </a:cubicBezTo>
                  <a:cubicBezTo>
                    <a:pt x="15" y="33"/>
                    <a:pt x="17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1"/>
                    <a:pt x="25" y="30"/>
                    <a:pt x="26" y="29"/>
                  </a:cubicBezTo>
                  <a:cubicBezTo>
                    <a:pt x="27" y="28"/>
                    <a:pt x="28" y="27"/>
                    <a:pt x="29" y="25"/>
                  </a:cubicBezTo>
                  <a:cubicBezTo>
                    <a:pt x="31" y="23"/>
                    <a:pt x="32" y="20"/>
                    <a:pt x="32" y="17"/>
                  </a:cubicBezTo>
                  <a:cubicBezTo>
                    <a:pt x="32" y="14"/>
                    <a:pt x="31" y="11"/>
                    <a:pt x="30" y="9"/>
                  </a:cubicBezTo>
                  <a:cubicBezTo>
                    <a:pt x="29" y="8"/>
                    <a:pt x="29" y="7"/>
                    <a:pt x="28" y="6"/>
                  </a:cubicBezTo>
                  <a:close/>
                  <a:moveTo>
                    <a:pt x="22" y="19"/>
                  </a:moveTo>
                  <a:cubicBezTo>
                    <a:pt x="22" y="19"/>
                    <a:pt x="22" y="20"/>
                    <a:pt x="21" y="21"/>
                  </a:cubicBezTo>
                  <a:cubicBezTo>
                    <a:pt x="21" y="21"/>
                    <a:pt x="20" y="22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17" y="24"/>
                    <a:pt x="16" y="24"/>
                  </a:cubicBezTo>
                  <a:cubicBezTo>
                    <a:pt x="15" y="24"/>
                    <a:pt x="15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2" y="23"/>
                    <a:pt x="12" y="23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5" y="9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2" y="13"/>
                    <a:pt x="22" y="14"/>
                    <a:pt x="22" y="14"/>
                  </a:cubicBezTo>
                  <a:cubicBezTo>
                    <a:pt x="22" y="15"/>
                    <a:pt x="22" y="15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8" name="Freeform 96">
              <a:extLst>
                <a:ext uri="{FF2B5EF4-FFF2-40B4-BE49-F238E27FC236}">
                  <a16:creationId xmlns:a16="http://schemas.microsoft.com/office/drawing/2014/main" id="{0808A21E-50D2-4E75-955B-154F45B2B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3065463"/>
              <a:ext cx="298450" cy="269875"/>
            </a:xfrm>
            <a:custGeom>
              <a:avLst/>
              <a:gdLst>
                <a:gd name="T0" fmla="*/ 173 w 175"/>
                <a:gd name="T1" fmla="*/ 45 h 157"/>
                <a:gd name="T2" fmla="*/ 163 w 175"/>
                <a:gd name="T3" fmla="*/ 49 h 157"/>
                <a:gd name="T4" fmla="*/ 156 w 175"/>
                <a:gd name="T5" fmla="*/ 53 h 157"/>
                <a:gd name="T6" fmla="*/ 128 w 175"/>
                <a:gd name="T7" fmla="*/ 28 h 157"/>
                <a:gd name="T8" fmla="*/ 116 w 175"/>
                <a:gd name="T9" fmla="*/ 17 h 157"/>
                <a:gd name="T10" fmla="*/ 125 w 175"/>
                <a:gd name="T11" fmla="*/ 4 h 157"/>
                <a:gd name="T12" fmla="*/ 120 w 175"/>
                <a:gd name="T13" fmla="*/ 0 h 157"/>
                <a:gd name="T14" fmla="*/ 108 w 175"/>
                <a:gd name="T15" fmla="*/ 13 h 157"/>
                <a:gd name="T16" fmla="*/ 97 w 175"/>
                <a:gd name="T17" fmla="*/ 33 h 157"/>
                <a:gd name="T18" fmla="*/ 93 w 175"/>
                <a:gd name="T19" fmla="*/ 55 h 157"/>
                <a:gd name="T20" fmla="*/ 90 w 175"/>
                <a:gd name="T21" fmla="*/ 76 h 157"/>
                <a:gd name="T22" fmla="*/ 60 w 175"/>
                <a:gd name="T23" fmla="*/ 80 h 157"/>
                <a:gd name="T24" fmla="*/ 2 w 175"/>
                <a:gd name="T25" fmla="*/ 114 h 157"/>
                <a:gd name="T26" fmla="*/ 1 w 175"/>
                <a:gd name="T27" fmla="*/ 121 h 157"/>
                <a:gd name="T28" fmla="*/ 13 w 175"/>
                <a:gd name="T29" fmla="*/ 117 h 157"/>
                <a:gd name="T30" fmla="*/ 41 w 175"/>
                <a:gd name="T31" fmla="*/ 128 h 157"/>
                <a:gd name="T32" fmla="*/ 66 w 175"/>
                <a:gd name="T33" fmla="*/ 140 h 157"/>
                <a:gd name="T34" fmla="*/ 73 w 175"/>
                <a:gd name="T35" fmla="*/ 147 h 157"/>
                <a:gd name="T36" fmla="*/ 70 w 175"/>
                <a:gd name="T37" fmla="*/ 152 h 157"/>
                <a:gd name="T38" fmla="*/ 79 w 175"/>
                <a:gd name="T39" fmla="*/ 155 h 157"/>
                <a:gd name="T40" fmla="*/ 96 w 175"/>
                <a:gd name="T41" fmla="*/ 115 h 157"/>
                <a:gd name="T42" fmla="*/ 106 w 175"/>
                <a:gd name="T43" fmla="*/ 85 h 157"/>
                <a:gd name="T44" fmla="*/ 148 w 175"/>
                <a:gd name="T45" fmla="*/ 71 h 157"/>
                <a:gd name="T46" fmla="*/ 78 w 175"/>
                <a:gd name="T47" fmla="*/ 86 h 157"/>
                <a:gd name="T48" fmla="*/ 89 w 175"/>
                <a:gd name="T49" fmla="*/ 99 h 157"/>
                <a:gd name="T50" fmla="*/ 76 w 175"/>
                <a:gd name="T51" fmla="*/ 98 h 157"/>
                <a:gd name="T52" fmla="*/ 78 w 175"/>
                <a:gd name="T53" fmla="*/ 86 h 157"/>
                <a:gd name="T54" fmla="*/ 70 w 175"/>
                <a:gd name="T55" fmla="*/ 105 h 157"/>
                <a:gd name="T56" fmla="*/ 86 w 175"/>
                <a:gd name="T57" fmla="*/ 115 h 157"/>
                <a:gd name="T58" fmla="*/ 80 w 175"/>
                <a:gd name="T59" fmla="*/ 120 h 157"/>
                <a:gd name="T60" fmla="*/ 44 w 175"/>
                <a:gd name="T61" fmla="*/ 100 h 157"/>
                <a:gd name="T62" fmla="*/ 54 w 175"/>
                <a:gd name="T63" fmla="*/ 92 h 157"/>
                <a:gd name="T64" fmla="*/ 54 w 175"/>
                <a:gd name="T65" fmla="*/ 124 h 157"/>
                <a:gd name="T66" fmla="*/ 22 w 175"/>
                <a:gd name="T67" fmla="*/ 109 h 157"/>
                <a:gd name="T68" fmla="*/ 41 w 175"/>
                <a:gd name="T69" fmla="*/ 109 h 157"/>
                <a:gd name="T70" fmla="*/ 68 w 175"/>
                <a:gd name="T71" fmla="*/ 124 h 157"/>
                <a:gd name="T72" fmla="*/ 79 w 175"/>
                <a:gd name="T73" fmla="*/ 136 h 157"/>
                <a:gd name="T74" fmla="*/ 101 w 175"/>
                <a:gd name="T75" fmla="*/ 76 h 157"/>
                <a:gd name="T76" fmla="*/ 108 w 175"/>
                <a:gd name="T77" fmla="*/ 71 h 157"/>
                <a:gd name="T78" fmla="*/ 123 w 175"/>
                <a:gd name="T79" fmla="*/ 71 h 157"/>
                <a:gd name="T80" fmla="*/ 122 w 175"/>
                <a:gd name="T81" fmla="*/ 70 h 157"/>
                <a:gd name="T82" fmla="*/ 112 w 175"/>
                <a:gd name="T83" fmla="*/ 63 h 157"/>
                <a:gd name="T84" fmla="*/ 102 w 175"/>
                <a:gd name="T85" fmla="*/ 50 h 157"/>
                <a:gd name="T86" fmla="*/ 130 w 175"/>
                <a:gd name="T87" fmla="*/ 65 h 157"/>
                <a:gd name="T88" fmla="*/ 123 w 175"/>
                <a:gd name="T89" fmla="*/ 71 h 157"/>
                <a:gd name="T90" fmla="*/ 142 w 175"/>
                <a:gd name="T91" fmla="*/ 62 h 157"/>
                <a:gd name="T92" fmla="*/ 142 w 175"/>
                <a:gd name="T93" fmla="*/ 61 h 157"/>
                <a:gd name="T94" fmla="*/ 106 w 175"/>
                <a:gd name="T95" fmla="*/ 38 h 157"/>
                <a:gd name="T96" fmla="*/ 122 w 175"/>
                <a:gd name="T97" fmla="*/ 35 h 157"/>
                <a:gd name="T98" fmla="*/ 149 w 175"/>
                <a:gd name="T99" fmla="*/ 6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157">
                  <a:moveTo>
                    <a:pt x="172" y="53"/>
                  </a:moveTo>
                  <a:cubicBezTo>
                    <a:pt x="173" y="52"/>
                    <a:pt x="173" y="52"/>
                    <a:pt x="173" y="51"/>
                  </a:cubicBezTo>
                  <a:cubicBezTo>
                    <a:pt x="175" y="49"/>
                    <a:pt x="175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1" y="43"/>
                    <a:pt x="168" y="43"/>
                    <a:pt x="166" y="45"/>
                  </a:cubicBezTo>
                  <a:cubicBezTo>
                    <a:pt x="165" y="47"/>
                    <a:pt x="164" y="48"/>
                    <a:pt x="163" y="49"/>
                  </a:cubicBezTo>
                  <a:cubicBezTo>
                    <a:pt x="162" y="50"/>
                    <a:pt x="161" y="51"/>
                    <a:pt x="161" y="51"/>
                  </a:cubicBezTo>
                  <a:cubicBezTo>
                    <a:pt x="159" y="52"/>
                    <a:pt x="158" y="53"/>
                    <a:pt x="157" y="54"/>
                  </a:cubicBezTo>
                  <a:cubicBezTo>
                    <a:pt x="157" y="54"/>
                    <a:pt x="156" y="53"/>
                    <a:pt x="156" y="53"/>
                  </a:cubicBezTo>
                  <a:cubicBezTo>
                    <a:pt x="153" y="51"/>
                    <a:pt x="150" y="48"/>
                    <a:pt x="148" y="46"/>
                  </a:cubicBezTo>
                  <a:cubicBezTo>
                    <a:pt x="144" y="43"/>
                    <a:pt x="141" y="40"/>
                    <a:pt x="138" y="38"/>
                  </a:cubicBezTo>
                  <a:cubicBezTo>
                    <a:pt x="134" y="35"/>
                    <a:pt x="131" y="31"/>
                    <a:pt x="128" y="28"/>
                  </a:cubicBezTo>
                  <a:cubicBezTo>
                    <a:pt x="124" y="25"/>
                    <a:pt x="120" y="21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7" y="17"/>
                    <a:pt x="117" y="16"/>
                  </a:cubicBezTo>
                  <a:cubicBezTo>
                    <a:pt x="119" y="13"/>
                    <a:pt x="122" y="10"/>
                    <a:pt x="124" y="8"/>
                  </a:cubicBezTo>
                  <a:cubicBezTo>
                    <a:pt x="125" y="7"/>
                    <a:pt x="125" y="5"/>
                    <a:pt x="125" y="4"/>
                  </a:cubicBezTo>
                  <a:cubicBezTo>
                    <a:pt x="125" y="3"/>
                    <a:pt x="124" y="2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2"/>
                  </a:cubicBezTo>
                  <a:cubicBezTo>
                    <a:pt x="115" y="4"/>
                    <a:pt x="113" y="6"/>
                    <a:pt x="112" y="8"/>
                  </a:cubicBezTo>
                  <a:cubicBezTo>
                    <a:pt x="110" y="9"/>
                    <a:pt x="109" y="11"/>
                    <a:pt x="108" y="13"/>
                  </a:cubicBezTo>
                  <a:cubicBezTo>
                    <a:pt x="106" y="15"/>
                    <a:pt x="105" y="17"/>
                    <a:pt x="104" y="19"/>
                  </a:cubicBezTo>
                  <a:cubicBezTo>
                    <a:pt x="102" y="22"/>
                    <a:pt x="101" y="24"/>
                    <a:pt x="100" y="27"/>
                  </a:cubicBezTo>
                  <a:cubicBezTo>
                    <a:pt x="99" y="29"/>
                    <a:pt x="98" y="31"/>
                    <a:pt x="97" y="33"/>
                  </a:cubicBezTo>
                  <a:cubicBezTo>
                    <a:pt x="96" y="36"/>
                    <a:pt x="95" y="38"/>
                    <a:pt x="95" y="41"/>
                  </a:cubicBezTo>
                  <a:cubicBezTo>
                    <a:pt x="94" y="43"/>
                    <a:pt x="94" y="46"/>
                    <a:pt x="93" y="48"/>
                  </a:cubicBezTo>
                  <a:cubicBezTo>
                    <a:pt x="93" y="50"/>
                    <a:pt x="93" y="53"/>
                    <a:pt x="93" y="55"/>
                  </a:cubicBezTo>
                  <a:cubicBezTo>
                    <a:pt x="92" y="60"/>
                    <a:pt x="92" y="65"/>
                    <a:pt x="92" y="70"/>
                  </a:cubicBezTo>
                  <a:cubicBezTo>
                    <a:pt x="92" y="72"/>
                    <a:pt x="92" y="74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5" y="76"/>
                    <a:pt x="80" y="77"/>
                    <a:pt x="75" y="77"/>
                  </a:cubicBezTo>
                  <a:cubicBezTo>
                    <a:pt x="73" y="78"/>
                    <a:pt x="71" y="78"/>
                    <a:pt x="69" y="79"/>
                  </a:cubicBezTo>
                  <a:cubicBezTo>
                    <a:pt x="66" y="79"/>
                    <a:pt x="63" y="80"/>
                    <a:pt x="60" y="80"/>
                  </a:cubicBezTo>
                  <a:cubicBezTo>
                    <a:pt x="51" y="83"/>
                    <a:pt x="42" y="87"/>
                    <a:pt x="33" y="91"/>
                  </a:cubicBezTo>
                  <a:cubicBezTo>
                    <a:pt x="24" y="96"/>
                    <a:pt x="16" y="101"/>
                    <a:pt x="9" y="108"/>
                  </a:cubicBezTo>
                  <a:cubicBezTo>
                    <a:pt x="6" y="110"/>
                    <a:pt x="4" y="112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3" y="123"/>
                    <a:pt x="6" y="123"/>
                    <a:pt x="8" y="122"/>
                  </a:cubicBezTo>
                  <a:cubicBezTo>
                    <a:pt x="9" y="121"/>
                    <a:pt x="10" y="120"/>
                    <a:pt x="11" y="119"/>
                  </a:cubicBezTo>
                  <a:cubicBezTo>
                    <a:pt x="11" y="118"/>
                    <a:pt x="12" y="117"/>
                    <a:pt x="13" y="117"/>
                  </a:cubicBezTo>
                  <a:cubicBezTo>
                    <a:pt x="13" y="117"/>
                    <a:pt x="13" y="116"/>
                    <a:pt x="13" y="116"/>
                  </a:cubicBezTo>
                  <a:cubicBezTo>
                    <a:pt x="18" y="118"/>
                    <a:pt x="23" y="120"/>
                    <a:pt x="27" y="122"/>
                  </a:cubicBezTo>
                  <a:cubicBezTo>
                    <a:pt x="32" y="124"/>
                    <a:pt x="36" y="126"/>
                    <a:pt x="41" y="128"/>
                  </a:cubicBezTo>
                  <a:cubicBezTo>
                    <a:pt x="45" y="130"/>
                    <a:pt x="49" y="132"/>
                    <a:pt x="54" y="134"/>
                  </a:cubicBezTo>
                  <a:cubicBezTo>
                    <a:pt x="56" y="135"/>
                    <a:pt x="58" y="136"/>
                    <a:pt x="60" y="137"/>
                  </a:cubicBezTo>
                  <a:cubicBezTo>
                    <a:pt x="62" y="138"/>
                    <a:pt x="64" y="139"/>
                    <a:pt x="66" y="140"/>
                  </a:cubicBezTo>
                  <a:cubicBezTo>
                    <a:pt x="69" y="142"/>
                    <a:pt x="72" y="143"/>
                    <a:pt x="74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3" y="146"/>
                    <a:pt x="73" y="147"/>
                  </a:cubicBezTo>
                  <a:cubicBezTo>
                    <a:pt x="72" y="147"/>
                    <a:pt x="72" y="148"/>
                    <a:pt x="71" y="149"/>
                  </a:cubicBezTo>
                  <a:cubicBezTo>
                    <a:pt x="71" y="149"/>
                    <a:pt x="71" y="150"/>
                    <a:pt x="71" y="150"/>
                  </a:cubicBezTo>
                  <a:cubicBezTo>
                    <a:pt x="71" y="151"/>
                    <a:pt x="70" y="151"/>
                    <a:pt x="70" y="152"/>
                  </a:cubicBezTo>
                  <a:cubicBezTo>
                    <a:pt x="71" y="153"/>
                    <a:pt x="71" y="155"/>
                    <a:pt x="72" y="155"/>
                  </a:cubicBezTo>
                  <a:cubicBezTo>
                    <a:pt x="73" y="156"/>
                    <a:pt x="74" y="157"/>
                    <a:pt x="76" y="156"/>
                  </a:cubicBezTo>
                  <a:cubicBezTo>
                    <a:pt x="77" y="156"/>
                    <a:pt x="78" y="156"/>
                    <a:pt x="79" y="155"/>
                  </a:cubicBezTo>
                  <a:cubicBezTo>
                    <a:pt x="81" y="150"/>
                    <a:pt x="84" y="146"/>
                    <a:pt x="86" y="142"/>
                  </a:cubicBezTo>
                  <a:cubicBezTo>
                    <a:pt x="88" y="138"/>
                    <a:pt x="90" y="133"/>
                    <a:pt x="91" y="129"/>
                  </a:cubicBezTo>
                  <a:cubicBezTo>
                    <a:pt x="93" y="124"/>
                    <a:pt x="94" y="119"/>
                    <a:pt x="96" y="115"/>
                  </a:cubicBezTo>
                  <a:cubicBezTo>
                    <a:pt x="97" y="110"/>
                    <a:pt x="98" y="106"/>
                    <a:pt x="99" y="101"/>
                  </a:cubicBezTo>
                  <a:cubicBezTo>
                    <a:pt x="99" y="96"/>
                    <a:pt x="100" y="90"/>
                    <a:pt x="100" y="85"/>
                  </a:cubicBezTo>
                  <a:cubicBezTo>
                    <a:pt x="102" y="85"/>
                    <a:pt x="104" y="85"/>
                    <a:pt x="106" y="85"/>
                  </a:cubicBezTo>
                  <a:cubicBezTo>
                    <a:pt x="111" y="84"/>
                    <a:pt x="116" y="83"/>
                    <a:pt x="121" y="82"/>
                  </a:cubicBezTo>
                  <a:cubicBezTo>
                    <a:pt x="126" y="81"/>
                    <a:pt x="130" y="79"/>
                    <a:pt x="134" y="77"/>
                  </a:cubicBezTo>
                  <a:cubicBezTo>
                    <a:pt x="139" y="76"/>
                    <a:pt x="143" y="74"/>
                    <a:pt x="148" y="71"/>
                  </a:cubicBezTo>
                  <a:cubicBezTo>
                    <a:pt x="152" y="69"/>
                    <a:pt x="157" y="67"/>
                    <a:pt x="161" y="63"/>
                  </a:cubicBezTo>
                  <a:cubicBezTo>
                    <a:pt x="165" y="60"/>
                    <a:pt x="169" y="56"/>
                    <a:pt x="172" y="53"/>
                  </a:cubicBezTo>
                  <a:close/>
                  <a:moveTo>
                    <a:pt x="78" y="86"/>
                  </a:moveTo>
                  <a:cubicBezTo>
                    <a:pt x="82" y="86"/>
                    <a:pt x="87" y="85"/>
                    <a:pt x="91" y="85"/>
                  </a:cubicBezTo>
                  <a:cubicBezTo>
                    <a:pt x="91" y="87"/>
                    <a:pt x="91" y="90"/>
                    <a:pt x="90" y="92"/>
                  </a:cubicBezTo>
                  <a:cubicBezTo>
                    <a:pt x="90" y="94"/>
                    <a:pt x="90" y="97"/>
                    <a:pt x="89" y="99"/>
                  </a:cubicBezTo>
                  <a:cubicBezTo>
                    <a:pt x="89" y="102"/>
                    <a:pt x="89" y="104"/>
                    <a:pt x="88" y="107"/>
                  </a:cubicBezTo>
                  <a:cubicBezTo>
                    <a:pt x="86" y="105"/>
                    <a:pt x="85" y="104"/>
                    <a:pt x="83" y="103"/>
                  </a:cubicBezTo>
                  <a:cubicBezTo>
                    <a:pt x="81" y="101"/>
                    <a:pt x="78" y="100"/>
                    <a:pt x="76" y="98"/>
                  </a:cubicBezTo>
                  <a:cubicBezTo>
                    <a:pt x="73" y="96"/>
                    <a:pt x="71" y="94"/>
                    <a:pt x="69" y="92"/>
                  </a:cubicBezTo>
                  <a:cubicBezTo>
                    <a:pt x="67" y="91"/>
                    <a:pt x="66" y="90"/>
                    <a:pt x="65" y="89"/>
                  </a:cubicBezTo>
                  <a:cubicBezTo>
                    <a:pt x="69" y="88"/>
                    <a:pt x="74" y="87"/>
                    <a:pt x="78" y="86"/>
                  </a:cubicBezTo>
                  <a:close/>
                  <a:moveTo>
                    <a:pt x="54" y="92"/>
                  </a:moveTo>
                  <a:cubicBezTo>
                    <a:pt x="55" y="92"/>
                    <a:pt x="55" y="93"/>
                    <a:pt x="55" y="93"/>
                  </a:cubicBezTo>
                  <a:cubicBezTo>
                    <a:pt x="60" y="97"/>
                    <a:pt x="65" y="101"/>
                    <a:pt x="70" y="105"/>
                  </a:cubicBezTo>
                  <a:cubicBezTo>
                    <a:pt x="72" y="107"/>
                    <a:pt x="75" y="108"/>
                    <a:pt x="77" y="110"/>
                  </a:cubicBezTo>
                  <a:cubicBezTo>
                    <a:pt x="79" y="112"/>
                    <a:pt x="81" y="113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5" y="118"/>
                    <a:pt x="85" y="120"/>
                    <a:pt x="84" y="122"/>
                  </a:cubicBezTo>
                  <a:cubicBezTo>
                    <a:pt x="84" y="122"/>
                    <a:pt x="83" y="122"/>
                    <a:pt x="83" y="122"/>
                  </a:cubicBezTo>
                  <a:cubicBezTo>
                    <a:pt x="82" y="121"/>
                    <a:pt x="81" y="121"/>
                    <a:pt x="80" y="120"/>
                  </a:cubicBezTo>
                  <a:cubicBezTo>
                    <a:pt x="77" y="118"/>
                    <a:pt x="74" y="117"/>
                    <a:pt x="71" y="115"/>
                  </a:cubicBezTo>
                  <a:cubicBezTo>
                    <a:pt x="68" y="113"/>
                    <a:pt x="65" y="112"/>
                    <a:pt x="62" y="110"/>
                  </a:cubicBezTo>
                  <a:cubicBezTo>
                    <a:pt x="56" y="107"/>
                    <a:pt x="50" y="104"/>
                    <a:pt x="44" y="100"/>
                  </a:cubicBezTo>
                  <a:cubicBezTo>
                    <a:pt x="43" y="100"/>
                    <a:pt x="42" y="99"/>
                    <a:pt x="41" y="98"/>
                  </a:cubicBezTo>
                  <a:cubicBezTo>
                    <a:pt x="44" y="97"/>
                    <a:pt x="47" y="95"/>
                    <a:pt x="50" y="94"/>
                  </a:cubicBezTo>
                  <a:cubicBezTo>
                    <a:pt x="51" y="93"/>
                    <a:pt x="53" y="93"/>
                    <a:pt x="54" y="92"/>
                  </a:cubicBezTo>
                  <a:close/>
                  <a:moveTo>
                    <a:pt x="78" y="135"/>
                  </a:moveTo>
                  <a:cubicBezTo>
                    <a:pt x="74" y="134"/>
                    <a:pt x="70" y="132"/>
                    <a:pt x="66" y="130"/>
                  </a:cubicBezTo>
                  <a:cubicBezTo>
                    <a:pt x="62" y="128"/>
                    <a:pt x="58" y="126"/>
                    <a:pt x="54" y="124"/>
                  </a:cubicBezTo>
                  <a:cubicBezTo>
                    <a:pt x="49" y="122"/>
                    <a:pt x="45" y="119"/>
                    <a:pt x="41" y="118"/>
                  </a:cubicBezTo>
                  <a:cubicBezTo>
                    <a:pt x="36" y="116"/>
                    <a:pt x="32" y="114"/>
                    <a:pt x="27" y="112"/>
                  </a:cubicBezTo>
                  <a:cubicBezTo>
                    <a:pt x="26" y="111"/>
                    <a:pt x="24" y="110"/>
                    <a:pt x="22" y="109"/>
                  </a:cubicBezTo>
                  <a:cubicBezTo>
                    <a:pt x="22" y="109"/>
                    <a:pt x="23" y="108"/>
                    <a:pt x="24" y="108"/>
                  </a:cubicBezTo>
                  <a:cubicBezTo>
                    <a:pt x="26" y="106"/>
                    <a:pt x="29" y="105"/>
                    <a:pt x="32" y="103"/>
                  </a:cubicBezTo>
                  <a:cubicBezTo>
                    <a:pt x="35" y="105"/>
                    <a:pt x="38" y="107"/>
                    <a:pt x="41" y="109"/>
                  </a:cubicBezTo>
                  <a:cubicBezTo>
                    <a:pt x="44" y="111"/>
                    <a:pt x="48" y="113"/>
                    <a:pt x="51" y="114"/>
                  </a:cubicBezTo>
                  <a:cubicBezTo>
                    <a:pt x="54" y="116"/>
                    <a:pt x="57" y="118"/>
                    <a:pt x="60" y="119"/>
                  </a:cubicBezTo>
                  <a:cubicBezTo>
                    <a:pt x="63" y="121"/>
                    <a:pt x="66" y="122"/>
                    <a:pt x="68" y="124"/>
                  </a:cubicBezTo>
                  <a:cubicBezTo>
                    <a:pt x="72" y="126"/>
                    <a:pt x="76" y="128"/>
                    <a:pt x="79" y="130"/>
                  </a:cubicBezTo>
                  <a:cubicBezTo>
                    <a:pt x="80" y="131"/>
                    <a:pt x="80" y="131"/>
                    <a:pt x="81" y="131"/>
                  </a:cubicBezTo>
                  <a:cubicBezTo>
                    <a:pt x="80" y="133"/>
                    <a:pt x="79" y="134"/>
                    <a:pt x="79" y="136"/>
                  </a:cubicBezTo>
                  <a:cubicBezTo>
                    <a:pt x="78" y="136"/>
                    <a:pt x="78" y="135"/>
                    <a:pt x="78" y="135"/>
                  </a:cubicBezTo>
                  <a:close/>
                  <a:moveTo>
                    <a:pt x="104" y="75"/>
                  </a:moveTo>
                  <a:cubicBezTo>
                    <a:pt x="103" y="75"/>
                    <a:pt x="102" y="75"/>
                    <a:pt x="101" y="76"/>
                  </a:cubicBezTo>
                  <a:cubicBezTo>
                    <a:pt x="101" y="74"/>
                    <a:pt x="101" y="73"/>
                    <a:pt x="101" y="72"/>
                  </a:cubicBezTo>
                  <a:cubicBezTo>
                    <a:pt x="101" y="70"/>
                    <a:pt x="101" y="69"/>
                    <a:pt x="101" y="67"/>
                  </a:cubicBezTo>
                  <a:cubicBezTo>
                    <a:pt x="103" y="68"/>
                    <a:pt x="105" y="70"/>
                    <a:pt x="108" y="71"/>
                  </a:cubicBezTo>
                  <a:cubicBezTo>
                    <a:pt x="109" y="72"/>
                    <a:pt x="110" y="73"/>
                    <a:pt x="112" y="74"/>
                  </a:cubicBezTo>
                  <a:cubicBezTo>
                    <a:pt x="109" y="75"/>
                    <a:pt x="106" y="75"/>
                    <a:pt x="104" y="75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1"/>
                    <a:pt x="123" y="71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8"/>
                    <a:pt x="119" y="68"/>
                    <a:pt x="118" y="68"/>
                  </a:cubicBezTo>
                  <a:cubicBezTo>
                    <a:pt x="116" y="66"/>
                    <a:pt x="114" y="65"/>
                    <a:pt x="112" y="63"/>
                  </a:cubicBezTo>
                  <a:cubicBezTo>
                    <a:pt x="109" y="61"/>
                    <a:pt x="105" y="59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4"/>
                    <a:pt x="102" y="52"/>
                    <a:pt x="102" y="50"/>
                  </a:cubicBezTo>
                  <a:cubicBezTo>
                    <a:pt x="103" y="49"/>
                    <a:pt x="103" y="48"/>
                    <a:pt x="103" y="47"/>
                  </a:cubicBezTo>
                  <a:cubicBezTo>
                    <a:pt x="108" y="51"/>
                    <a:pt x="114" y="55"/>
                    <a:pt x="120" y="59"/>
                  </a:cubicBezTo>
                  <a:cubicBezTo>
                    <a:pt x="123" y="61"/>
                    <a:pt x="127" y="63"/>
                    <a:pt x="130" y="65"/>
                  </a:cubicBezTo>
                  <a:cubicBezTo>
                    <a:pt x="131" y="66"/>
                    <a:pt x="132" y="67"/>
                    <a:pt x="134" y="68"/>
                  </a:cubicBezTo>
                  <a:cubicBezTo>
                    <a:pt x="134" y="68"/>
                    <a:pt x="133" y="68"/>
                    <a:pt x="133" y="68"/>
                  </a:cubicBezTo>
                  <a:cubicBezTo>
                    <a:pt x="130" y="69"/>
                    <a:pt x="126" y="70"/>
                    <a:pt x="123" y="71"/>
                  </a:cubicBezTo>
                  <a:close/>
                  <a:moveTo>
                    <a:pt x="144" y="63"/>
                  </a:moveTo>
                  <a:cubicBezTo>
                    <a:pt x="143" y="63"/>
                    <a:pt x="143" y="63"/>
                    <a:pt x="143" y="62"/>
                  </a:cubicBezTo>
                  <a:cubicBezTo>
                    <a:pt x="143" y="62"/>
                    <a:pt x="143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6" y="58"/>
                    <a:pt x="131" y="55"/>
                    <a:pt x="126" y="51"/>
                  </a:cubicBezTo>
                  <a:cubicBezTo>
                    <a:pt x="119" y="47"/>
                    <a:pt x="112" y="43"/>
                    <a:pt x="106" y="38"/>
                  </a:cubicBezTo>
                  <a:cubicBezTo>
                    <a:pt x="106" y="38"/>
                    <a:pt x="105" y="38"/>
                    <a:pt x="105" y="38"/>
                  </a:cubicBezTo>
                  <a:cubicBezTo>
                    <a:pt x="107" y="34"/>
                    <a:pt x="109" y="29"/>
                    <a:pt x="111" y="25"/>
                  </a:cubicBezTo>
                  <a:cubicBezTo>
                    <a:pt x="115" y="29"/>
                    <a:pt x="118" y="32"/>
                    <a:pt x="122" y="35"/>
                  </a:cubicBezTo>
                  <a:cubicBezTo>
                    <a:pt x="125" y="39"/>
                    <a:pt x="128" y="42"/>
                    <a:pt x="132" y="45"/>
                  </a:cubicBezTo>
                  <a:cubicBezTo>
                    <a:pt x="135" y="48"/>
                    <a:pt x="138" y="51"/>
                    <a:pt x="142" y="53"/>
                  </a:cubicBezTo>
                  <a:cubicBezTo>
                    <a:pt x="144" y="55"/>
                    <a:pt x="147" y="58"/>
                    <a:pt x="149" y="60"/>
                  </a:cubicBezTo>
                  <a:cubicBezTo>
                    <a:pt x="149" y="60"/>
                    <a:pt x="148" y="61"/>
                    <a:pt x="148" y="61"/>
                  </a:cubicBezTo>
                  <a:cubicBezTo>
                    <a:pt x="146" y="62"/>
                    <a:pt x="145" y="62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9" name="Freeform 97">
              <a:extLst>
                <a:ext uri="{FF2B5EF4-FFF2-40B4-BE49-F238E27FC236}">
                  <a16:creationId xmlns:a16="http://schemas.microsoft.com/office/drawing/2014/main" id="{910FD41E-0BFA-4FEE-B487-77225CD31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788" y="2239963"/>
              <a:ext cx="266700" cy="412750"/>
            </a:xfrm>
            <a:custGeom>
              <a:avLst/>
              <a:gdLst>
                <a:gd name="T0" fmla="*/ 154 w 156"/>
                <a:gd name="T1" fmla="*/ 53 h 240"/>
                <a:gd name="T2" fmla="*/ 153 w 156"/>
                <a:gd name="T3" fmla="*/ 39 h 240"/>
                <a:gd name="T4" fmla="*/ 145 w 156"/>
                <a:gd name="T5" fmla="*/ 24 h 240"/>
                <a:gd name="T6" fmla="*/ 118 w 156"/>
                <a:gd name="T7" fmla="*/ 18 h 240"/>
                <a:gd name="T8" fmla="*/ 99 w 156"/>
                <a:gd name="T9" fmla="*/ 10 h 240"/>
                <a:gd name="T10" fmla="*/ 64 w 156"/>
                <a:gd name="T11" fmla="*/ 7 h 240"/>
                <a:gd name="T12" fmla="*/ 59 w 156"/>
                <a:gd name="T13" fmla="*/ 26 h 240"/>
                <a:gd name="T14" fmla="*/ 45 w 156"/>
                <a:gd name="T15" fmla="*/ 66 h 240"/>
                <a:gd name="T16" fmla="*/ 12 w 156"/>
                <a:gd name="T17" fmla="*/ 100 h 240"/>
                <a:gd name="T18" fmla="*/ 1 w 156"/>
                <a:gd name="T19" fmla="*/ 109 h 240"/>
                <a:gd name="T20" fmla="*/ 3 w 156"/>
                <a:gd name="T21" fmla="*/ 121 h 240"/>
                <a:gd name="T22" fmla="*/ 23 w 156"/>
                <a:gd name="T23" fmla="*/ 136 h 240"/>
                <a:gd name="T24" fmla="*/ 56 w 156"/>
                <a:gd name="T25" fmla="*/ 188 h 240"/>
                <a:gd name="T26" fmla="*/ 40 w 156"/>
                <a:gd name="T27" fmla="*/ 216 h 240"/>
                <a:gd name="T28" fmla="*/ 52 w 156"/>
                <a:gd name="T29" fmla="*/ 238 h 240"/>
                <a:gd name="T30" fmla="*/ 90 w 156"/>
                <a:gd name="T31" fmla="*/ 230 h 240"/>
                <a:gd name="T32" fmla="*/ 109 w 156"/>
                <a:gd name="T33" fmla="*/ 224 h 240"/>
                <a:gd name="T34" fmla="*/ 99 w 156"/>
                <a:gd name="T35" fmla="*/ 193 h 240"/>
                <a:gd name="T36" fmla="*/ 77 w 156"/>
                <a:gd name="T37" fmla="*/ 181 h 240"/>
                <a:gd name="T38" fmla="*/ 59 w 156"/>
                <a:gd name="T39" fmla="*/ 173 h 240"/>
                <a:gd name="T40" fmla="*/ 25 w 156"/>
                <a:gd name="T41" fmla="*/ 122 h 240"/>
                <a:gd name="T42" fmla="*/ 26 w 156"/>
                <a:gd name="T43" fmla="*/ 109 h 240"/>
                <a:gd name="T44" fmla="*/ 61 w 156"/>
                <a:gd name="T45" fmla="*/ 59 h 240"/>
                <a:gd name="T46" fmla="*/ 88 w 156"/>
                <a:gd name="T47" fmla="*/ 52 h 240"/>
                <a:gd name="T48" fmla="*/ 92 w 156"/>
                <a:gd name="T49" fmla="*/ 67 h 240"/>
                <a:gd name="T50" fmla="*/ 111 w 156"/>
                <a:gd name="T51" fmla="*/ 93 h 240"/>
                <a:gd name="T52" fmla="*/ 132 w 156"/>
                <a:gd name="T53" fmla="*/ 85 h 240"/>
                <a:gd name="T54" fmla="*/ 153 w 156"/>
                <a:gd name="T55" fmla="*/ 72 h 240"/>
                <a:gd name="T56" fmla="*/ 87 w 156"/>
                <a:gd name="T57" fmla="*/ 194 h 240"/>
                <a:gd name="T58" fmla="*/ 99 w 156"/>
                <a:gd name="T59" fmla="*/ 220 h 240"/>
                <a:gd name="T60" fmla="*/ 52 w 156"/>
                <a:gd name="T61" fmla="*/ 229 h 240"/>
                <a:gd name="T62" fmla="*/ 52 w 156"/>
                <a:gd name="T63" fmla="*/ 209 h 240"/>
                <a:gd name="T64" fmla="*/ 73 w 156"/>
                <a:gd name="T65" fmla="*/ 191 h 240"/>
                <a:gd name="T66" fmla="*/ 10 w 156"/>
                <a:gd name="T67" fmla="*/ 113 h 240"/>
                <a:gd name="T68" fmla="*/ 12 w 156"/>
                <a:gd name="T69" fmla="*/ 109 h 240"/>
                <a:gd name="T70" fmla="*/ 17 w 156"/>
                <a:gd name="T71" fmla="*/ 111 h 240"/>
                <a:gd name="T72" fmla="*/ 16 w 156"/>
                <a:gd name="T73" fmla="*/ 118 h 240"/>
                <a:gd name="T74" fmla="*/ 77 w 156"/>
                <a:gd name="T75" fmla="*/ 35 h 240"/>
                <a:gd name="T76" fmla="*/ 68 w 156"/>
                <a:gd name="T77" fmla="*/ 17 h 240"/>
                <a:gd name="T78" fmla="*/ 78 w 156"/>
                <a:gd name="T79" fmla="*/ 10 h 240"/>
                <a:gd name="T80" fmla="*/ 103 w 156"/>
                <a:gd name="T81" fmla="*/ 25 h 240"/>
                <a:gd name="T82" fmla="*/ 97 w 156"/>
                <a:gd name="T83" fmla="*/ 39 h 240"/>
                <a:gd name="T84" fmla="*/ 115 w 156"/>
                <a:gd name="T85" fmla="*/ 79 h 240"/>
                <a:gd name="T86" fmla="*/ 102 w 156"/>
                <a:gd name="T87" fmla="*/ 69 h 240"/>
                <a:gd name="T88" fmla="*/ 102 w 156"/>
                <a:gd name="T89" fmla="*/ 52 h 240"/>
                <a:gd name="T90" fmla="*/ 114 w 156"/>
                <a:gd name="T91" fmla="*/ 29 h 240"/>
                <a:gd name="T92" fmla="*/ 133 w 156"/>
                <a:gd name="T93" fmla="*/ 29 h 240"/>
                <a:gd name="T94" fmla="*/ 142 w 156"/>
                <a:gd name="T95" fmla="*/ 40 h 240"/>
                <a:gd name="T96" fmla="*/ 115 w 156"/>
                <a:gd name="T97" fmla="*/ 79 h 240"/>
                <a:gd name="T98" fmla="*/ 134 w 156"/>
                <a:gd name="T99" fmla="*/ 76 h 240"/>
                <a:gd name="T100" fmla="*/ 137 w 156"/>
                <a:gd name="T101" fmla="*/ 64 h 240"/>
                <a:gd name="T102" fmla="*/ 147 w 156"/>
                <a:gd name="T103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240">
                  <a:moveTo>
                    <a:pt x="153" y="72"/>
                  </a:moveTo>
                  <a:cubicBezTo>
                    <a:pt x="155" y="69"/>
                    <a:pt x="156" y="66"/>
                    <a:pt x="156" y="63"/>
                  </a:cubicBezTo>
                  <a:cubicBezTo>
                    <a:pt x="156" y="62"/>
                    <a:pt x="156" y="61"/>
                    <a:pt x="156" y="60"/>
                  </a:cubicBezTo>
                  <a:cubicBezTo>
                    <a:pt x="156" y="59"/>
                    <a:pt x="156" y="57"/>
                    <a:pt x="156" y="56"/>
                  </a:cubicBezTo>
                  <a:cubicBezTo>
                    <a:pt x="155" y="55"/>
                    <a:pt x="155" y="54"/>
                    <a:pt x="154" y="53"/>
                  </a:cubicBezTo>
                  <a:cubicBezTo>
                    <a:pt x="154" y="52"/>
                    <a:pt x="153" y="52"/>
                    <a:pt x="153" y="51"/>
                  </a:cubicBezTo>
                  <a:cubicBezTo>
                    <a:pt x="152" y="50"/>
                    <a:pt x="152" y="50"/>
                    <a:pt x="151" y="49"/>
                  </a:cubicBezTo>
                  <a:cubicBezTo>
                    <a:pt x="150" y="49"/>
                    <a:pt x="149" y="48"/>
                    <a:pt x="148" y="48"/>
                  </a:cubicBezTo>
                  <a:cubicBezTo>
                    <a:pt x="149" y="46"/>
                    <a:pt x="150" y="44"/>
                    <a:pt x="151" y="43"/>
                  </a:cubicBezTo>
                  <a:cubicBezTo>
                    <a:pt x="152" y="42"/>
                    <a:pt x="153" y="40"/>
                    <a:pt x="153" y="39"/>
                  </a:cubicBezTo>
                  <a:cubicBezTo>
                    <a:pt x="154" y="39"/>
                    <a:pt x="154" y="38"/>
                    <a:pt x="154" y="38"/>
                  </a:cubicBezTo>
                  <a:cubicBezTo>
                    <a:pt x="154" y="37"/>
                    <a:pt x="154" y="36"/>
                    <a:pt x="154" y="36"/>
                  </a:cubicBezTo>
                  <a:cubicBezTo>
                    <a:pt x="154" y="35"/>
                    <a:pt x="154" y="33"/>
                    <a:pt x="153" y="32"/>
                  </a:cubicBezTo>
                  <a:cubicBezTo>
                    <a:pt x="152" y="31"/>
                    <a:pt x="152" y="30"/>
                    <a:pt x="151" y="29"/>
                  </a:cubicBezTo>
                  <a:cubicBezTo>
                    <a:pt x="149" y="27"/>
                    <a:pt x="147" y="26"/>
                    <a:pt x="145" y="24"/>
                  </a:cubicBezTo>
                  <a:cubicBezTo>
                    <a:pt x="143" y="23"/>
                    <a:pt x="141" y="22"/>
                    <a:pt x="140" y="21"/>
                  </a:cubicBezTo>
                  <a:cubicBezTo>
                    <a:pt x="137" y="20"/>
                    <a:pt x="135" y="20"/>
                    <a:pt x="132" y="19"/>
                  </a:cubicBezTo>
                  <a:cubicBezTo>
                    <a:pt x="130" y="18"/>
                    <a:pt x="127" y="17"/>
                    <a:pt x="125" y="17"/>
                  </a:cubicBezTo>
                  <a:cubicBezTo>
                    <a:pt x="123" y="17"/>
                    <a:pt x="121" y="18"/>
                    <a:pt x="120" y="18"/>
                  </a:cubicBezTo>
                  <a:cubicBezTo>
                    <a:pt x="119" y="18"/>
                    <a:pt x="118" y="18"/>
                    <a:pt x="118" y="18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4" y="19"/>
                    <a:pt x="113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1" y="19"/>
                  </a:cubicBezTo>
                  <a:cubicBezTo>
                    <a:pt x="107" y="16"/>
                    <a:pt x="103" y="13"/>
                    <a:pt x="99" y="10"/>
                  </a:cubicBezTo>
                  <a:cubicBezTo>
                    <a:pt x="96" y="7"/>
                    <a:pt x="92" y="5"/>
                    <a:pt x="88" y="3"/>
                  </a:cubicBezTo>
                  <a:cubicBezTo>
                    <a:pt x="86" y="2"/>
                    <a:pt x="84" y="2"/>
                    <a:pt x="82" y="1"/>
                  </a:cubicBezTo>
                  <a:cubicBezTo>
                    <a:pt x="79" y="0"/>
                    <a:pt x="77" y="0"/>
                    <a:pt x="75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69" y="2"/>
                    <a:pt x="66" y="4"/>
                    <a:pt x="64" y="7"/>
                  </a:cubicBezTo>
                  <a:cubicBezTo>
                    <a:pt x="62" y="8"/>
                    <a:pt x="61" y="11"/>
                    <a:pt x="60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8" y="18"/>
                    <a:pt x="58" y="19"/>
                    <a:pt x="58" y="20"/>
                  </a:cubicBezTo>
                  <a:cubicBezTo>
                    <a:pt x="58" y="21"/>
                    <a:pt x="58" y="23"/>
                    <a:pt x="58" y="24"/>
                  </a:cubicBezTo>
                  <a:cubicBezTo>
                    <a:pt x="59" y="25"/>
                    <a:pt x="59" y="26"/>
                    <a:pt x="59" y="26"/>
                  </a:cubicBezTo>
                  <a:cubicBezTo>
                    <a:pt x="60" y="28"/>
                    <a:pt x="61" y="30"/>
                    <a:pt x="62" y="32"/>
                  </a:cubicBezTo>
                  <a:cubicBezTo>
                    <a:pt x="63" y="34"/>
                    <a:pt x="64" y="35"/>
                    <a:pt x="65" y="36"/>
                  </a:cubicBezTo>
                  <a:cubicBezTo>
                    <a:pt x="63" y="38"/>
                    <a:pt x="62" y="41"/>
                    <a:pt x="61" y="43"/>
                  </a:cubicBezTo>
                  <a:cubicBezTo>
                    <a:pt x="59" y="45"/>
                    <a:pt x="57" y="48"/>
                    <a:pt x="55" y="50"/>
                  </a:cubicBezTo>
                  <a:cubicBezTo>
                    <a:pt x="52" y="55"/>
                    <a:pt x="48" y="61"/>
                    <a:pt x="45" y="66"/>
                  </a:cubicBezTo>
                  <a:cubicBezTo>
                    <a:pt x="41" y="71"/>
                    <a:pt x="36" y="77"/>
                    <a:pt x="32" y="83"/>
                  </a:cubicBezTo>
                  <a:cubicBezTo>
                    <a:pt x="28" y="89"/>
                    <a:pt x="23" y="95"/>
                    <a:pt x="18" y="101"/>
                  </a:cubicBezTo>
                  <a:cubicBezTo>
                    <a:pt x="17" y="100"/>
                    <a:pt x="17" y="100"/>
                    <a:pt x="16" y="100"/>
                  </a:cubicBezTo>
                  <a:cubicBezTo>
                    <a:pt x="15" y="100"/>
                    <a:pt x="15" y="100"/>
                    <a:pt x="14" y="100"/>
                  </a:cubicBezTo>
                  <a:cubicBezTo>
                    <a:pt x="13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0" y="100"/>
                  </a:cubicBezTo>
                  <a:cubicBezTo>
                    <a:pt x="10" y="100"/>
                    <a:pt x="9" y="100"/>
                    <a:pt x="9" y="100"/>
                  </a:cubicBezTo>
                  <a:cubicBezTo>
                    <a:pt x="7" y="101"/>
                    <a:pt x="6" y="102"/>
                    <a:pt x="5" y="103"/>
                  </a:cubicBezTo>
                  <a:cubicBezTo>
                    <a:pt x="4" y="104"/>
                    <a:pt x="3" y="105"/>
                    <a:pt x="2" y="106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10"/>
                    <a:pt x="1" y="111"/>
                    <a:pt x="0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7"/>
                    <a:pt x="1" y="118"/>
                    <a:pt x="2" y="119"/>
                  </a:cubicBezTo>
                  <a:cubicBezTo>
                    <a:pt x="2" y="120"/>
                    <a:pt x="3" y="120"/>
                    <a:pt x="3" y="121"/>
                  </a:cubicBezTo>
                  <a:cubicBezTo>
                    <a:pt x="4" y="122"/>
                    <a:pt x="5" y="123"/>
                    <a:pt x="6" y="123"/>
                  </a:cubicBezTo>
                  <a:cubicBezTo>
                    <a:pt x="8" y="125"/>
                    <a:pt x="10" y="126"/>
                    <a:pt x="12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9" y="130"/>
                    <a:pt x="21" y="133"/>
                    <a:pt x="23" y="136"/>
                  </a:cubicBezTo>
                  <a:cubicBezTo>
                    <a:pt x="26" y="140"/>
                    <a:pt x="28" y="143"/>
                    <a:pt x="31" y="147"/>
                  </a:cubicBezTo>
                  <a:cubicBezTo>
                    <a:pt x="33" y="151"/>
                    <a:pt x="36" y="155"/>
                    <a:pt x="39" y="159"/>
                  </a:cubicBezTo>
                  <a:cubicBezTo>
                    <a:pt x="41" y="163"/>
                    <a:pt x="44" y="166"/>
                    <a:pt x="46" y="170"/>
                  </a:cubicBezTo>
                  <a:cubicBezTo>
                    <a:pt x="50" y="176"/>
                    <a:pt x="54" y="181"/>
                    <a:pt x="57" y="187"/>
                  </a:cubicBezTo>
                  <a:cubicBezTo>
                    <a:pt x="57" y="187"/>
                    <a:pt x="56" y="188"/>
                    <a:pt x="56" y="188"/>
                  </a:cubicBezTo>
                  <a:cubicBezTo>
                    <a:pt x="54" y="189"/>
                    <a:pt x="52" y="191"/>
                    <a:pt x="50" y="193"/>
                  </a:cubicBezTo>
                  <a:cubicBezTo>
                    <a:pt x="49" y="195"/>
                    <a:pt x="47" y="197"/>
                    <a:pt x="46" y="199"/>
                  </a:cubicBezTo>
                  <a:cubicBezTo>
                    <a:pt x="44" y="202"/>
                    <a:pt x="43" y="205"/>
                    <a:pt x="42" y="208"/>
                  </a:cubicBezTo>
                  <a:cubicBezTo>
                    <a:pt x="42" y="209"/>
                    <a:pt x="41" y="210"/>
                    <a:pt x="41" y="212"/>
                  </a:cubicBezTo>
                  <a:cubicBezTo>
                    <a:pt x="41" y="213"/>
                    <a:pt x="40" y="215"/>
                    <a:pt x="40" y="216"/>
                  </a:cubicBezTo>
                  <a:cubicBezTo>
                    <a:pt x="40" y="219"/>
                    <a:pt x="40" y="222"/>
                    <a:pt x="40" y="226"/>
                  </a:cubicBezTo>
                  <a:cubicBezTo>
                    <a:pt x="41" y="229"/>
                    <a:pt x="41" y="233"/>
                    <a:pt x="42" y="236"/>
                  </a:cubicBezTo>
                  <a:cubicBezTo>
                    <a:pt x="43" y="238"/>
                    <a:pt x="46" y="240"/>
                    <a:pt x="48" y="239"/>
                  </a:cubicBezTo>
                  <a:cubicBezTo>
                    <a:pt x="49" y="239"/>
                    <a:pt x="49" y="239"/>
                    <a:pt x="49" y="238"/>
                  </a:cubicBezTo>
                  <a:cubicBezTo>
                    <a:pt x="50" y="239"/>
                    <a:pt x="51" y="239"/>
                    <a:pt x="52" y="238"/>
                  </a:cubicBezTo>
                  <a:cubicBezTo>
                    <a:pt x="53" y="238"/>
                    <a:pt x="54" y="238"/>
                    <a:pt x="55" y="238"/>
                  </a:cubicBezTo>
                  <a:cubicBezTo>
                    <a:pt x="56" y="237"/>
                    <a:pt x="58" y="237"/>
                    <a:pt x="59" y="237"/>
                  </a:cubicBezTo>
                  <a:cubicBezTo>
                    <a:pt x="62" y="236"/>
                    <a:pt x="66" y="235"/>
                    <a:pt x="70" y="235"/>
                  </a:cubicBezTo>
                  <a:cubicBezTo>
                    <a:pt x="73" y="234"/>
                    <a:pt x="77" y="233"/>
                    <a:pt x="80" y="232"/>
                  </a:cubicBezTo>
                  <a:cubicBezTo>
                    <a:pt x="83" y="232"/>
                    <a:pt x="87" y="231"/>
                    <a:pt x="90" y="230"/>
                  </a:cubicBezTo>
                  <a:cubicBezTo>
                    <a:pt x="94" y="230"/>
                    <a:pt x="98" y="229"/>
                    <a:pt x="102" y="229"/>
                  </a:cubicBezTo>
                  <a:cubicBezTo>
                    <a:pt x="103" y="229"/>
                    <a:pt x="103" y="228"/>
                    <a:pt x="104" y="228"/>
                  </a:cubicBezTo>
                  <a:cubicBezTo>
                    <a:pt x="104" y="228"/>
                    <a:pt x="105" y="228"/>
                    <a:pt x="105" y="228"/>
                  </a:cubicBezTo>
                  <a:cubicBezTo>
                    <a:pt x="106" y="227"/>
                    <a:pt x="107" y="227"/>
                    <a:pt x="108" y="226"/>
                  </a:cubicBezTo>
                  <a:cubicBezTo>
                    <a:pt x="108" y="226"/>
                    <a:pt x="109" y="224"/>
                    <a:pt x="109" y="224"/>
                  </a:cubicBezTo>
                  <a:cubicBezTo>
                    <a:pt x="109" y="223"/>
                    <a:pt x="109" y="222"/>
                    <a:pt x="109" y="222"/>
                  </a:cubicBezTo>
                  <a:cubicBezTo>
                    <a:pt x="109" y="221"/>
                    <a:pt x="109" y="220"/>
                    <a:pt x="108" y="219"/>
                  </a:cubicBezTo>
                  <a:cubicBezTo>
                    <a:pt x="107" y="215"/>
                    <a:pt x="106" y="211"/>
                    <a:pt x="105" y="207"/>
                  </a:cubicBezTo>
                  <a:cubicBezTo>
                    <a:pt x="104" y="204"/>
                    <a:pt x="103" y="202"/>
                    <a:pt x="102" y="199"/>
                  </a:cubicBezTo>
                  <a:cubicBezTo>
                    <a:pt x="101" y="197"/>
                    <a:pt x="100" y="195"/>
                    <a:pt x="99" y="193"/>
                  </a:cubicBezTo>
                  <a:cubicBezTo>
                    <a:pt x="98" y="192"/>
                    <a:pt x="97" y="191"/>
                    <a:pt x="96" y="190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8"/>
                    <a:pt x="93" y="187"/>
                    <a:pt x="92" y="186"/>
                  </a:cubicBezTo>
                  <a:cubicBezTo>
                    <a:pt x="90" y="185"/>
                    <a:pt x="87" y="183"/>
                    <a:pt x="85" y="183"/>
                  </a:cubicBezTo>
                  <a:cubicBezTo>
                    <a:pt x="82" y="182"/>
                    <a:pt x="79" y="181"/>
                    <a:pt x="77" y="181"/>
                  </a:cubicBezTo>
                  <a:cubicBezTo>
                    <a:pt x="76" y="181"/>
                    <a:pt x="75" y="181"/>
                    <a:pt x="73" y="181"/>
                  </a:cubicBezTo>
                  <a:cubicBezTo>
                    <a:pt x="73" y="181"/>
                    <a:pt x="72" y="182"/>
                    <a:pt x="71" y="182"/>
                  </a:cubicBezTo>
                  <a:cubicBezTo>
                    <a:pt x="70" y="182"/>
                    <a:pt x="70" y="182"/>
                    <a:pt x="69" y="182"/>
                  </a:cubicBezTo>
                  <a:cubicBezTo>
                    <a:pt x="68" y="182"/>
                    <a:pt x="67" y="183"/>
                    <a:pt x="66" y="183"/>
                  </a:cubicBezTo>
                  <a:cubicBezTo>
                    <a:pt x="64" y="180"/>
                    <a:pt x="62" y="176"/>
                    <a:pt x="59" y="173"/>
                  </a:cubicBezTo>
                  <a:cubicBezTo>
                    <a:pt x="57" y="169"/>
                    <a:pt x="54" y="165"/>
                    <a:pt x="51" y="161"/>
                  </a:cubicBezTo>
                  <a:cubicBezTo>
                    <a:pt x="49" y="157"/>
                    <a:pt x="46" y="153"/>
                    <a:pt x="44" y="149"/>
                  </a:cubicBezTo>
                  <a:cubicBezTo>
                    <a:pt x="41" y="146"/>
                    <a:pt x="38" y="142"/>
                    <a:pt x="35" y="138"/>
                  </a:cubicBezTo>
                  <a:cubicBezTo>
                    <a:pt x="34" y="135"/>
                    <a:pt x="31" y="132"/>
                    <a:pt x="30" y="129"/>
                  </a:cubicBezTo>
                  <a:cubicBezTo>
                    <a:pt x="28" y="127"/>
                    <a:pt x="26" y="124"/>
                    <a:pt x="25" y="122"/>
                  </a:cubicBezTo>
                  <a:cubicBezTo>
                    <a:pt x="25" y="121"/>
                    <a:pt x="25" y="120"/>
                    <a:pt x="25" y="120"/>
                  </a:cubicBezTo>
                  <a:cubicBezTo>
                    <a:pt x="26" y="119"/>
                    <a:pt x="26" y="118"/>
                    <a:pt x="26" y="118"/>
                  </a:cubicBezTo>
                  <a:cubicBezTo>
                    <a:pt x="27" y="116"/>
                    <a:pt x="27" y="115"/>
                    <a:pt x="27" y="114"/>
                  </a:cubicBezTo>
                  <a:cubicBezTo>
                    <a:pt x="27" y="113"/>
                    <a:pt x="27" y="112"/>
                    <a:pt x="27" y="111"/>
                  </a:cubicBezTo>
                  <a:cubicBezTo>
                    <a:pt x="27" y="110"/>
                    <a:pt x="27" y="110"/>
                    <a:pt x="26" y="109"/>
                  </a:cubicBezTo>
                  <a:cubicBezTo>
                    <a:pt x="26" y="108"/>
                    <a:pt x="26" y="107"/>
                    <a:pt x="25" y="107"/>
                  </a:cubicBezTo>
                  <a:cubicBezTo>
                    <a:pt x="28" y="103"/>
                    <a:pt x="32" y="99"/>
                    <a:pt x="35" y="95"/>
                  </a:cubicBezTo>
                  <a:cubicBezTo>
                    <a:pt x="37" y="91"/>
                    <a:pt x="40" y="87"/>
                    <a:pt x="43" y="84"/>
                  </a:cubicBezTo>
                  <a:cubicBezTo>
                    <a:pt x="46" y="80"/>
                    <a:pt x="49" y="76"/>
                    <a:pt x="52" y="72"/>
                  </a:cubicBezTo>
                  <a:cubicBezTo>
                    <a:pt x="55" y="67"/>
                    <a:pt x="58" y="63"/>
                    <a:pt x="61" y="59"/>
                  </a:cubicBezTo>
                  <a:cubicBezTo>
                    <a:pt x="63" y="56"/>
                    <a:pt x="65" y="52"/>
                    <a:pt x="67" y="49"/>
                  </a:cubicBezTo>
                  <a:cubicBezTo>
                    <a:pt x="69" y="47"/>
                    <a:pt x="70" y="45"/>
                    <a:pt x="72" y="42"/>
                  </a:cubicBezTo>
                  <a:cubicBezTo>
                    <a:pt x="73" y="43"/>
                    <a:pt x="74" y="44"/>
                    <a:pt x="75" y="45"/>
                  </a:cubicBezTo>
                  <a:cubicBezTo>
                    <a:pt x="79" y="47"/>
                    <a:pt x="83" y="49"/>
                    <a:pt x="86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9" y="53"/>
                    <a:pt x="90" y="54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6"/>
                    <a:pt x="91" y="57"/>
                    <a:pt x="91" y="58"/>
                  </a:cubicBezTo>
                  <a:cubicBezTo>
                    <a:pt x="91" y="58"/>
                    <a:pt x="91" y="59"/>
                    <a:pt x="91" y="59"/>
                  </a:cubicBezTo>
                  <a:cubicBezTo>
                    <a:pt x="91" y="62"/>
                    <a:pt x="91" y="65"/>
                    <a:pt x="92" y="67"/>
                  </a:cubicBezTo>
                  <a:cubicBezTo>
                    <a:pt x="93" y="72"/>
                    <a:pt x="95" y="76"/>
                    <a:pt x="97" y="80"/>
                  </a:cubicBezTo>
                  <a:cubicBezTo>
                    <a:pt x="98" y="83"/>
                    <a:pt x="100" y="85"/>
                    <a:pt x="101" y="86"/>
                  </a:cubicBezTo>
                  <a:cubicBezTo>
                    <a:pt x="103" y="88"/>
                    <a:pt x="104" y="90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9" y="93"/>
                    <a:pt x="110" y="93"/>
                    <a:pt x="111" y="93"/>
                  </a:cubicBezTo>
                  <a:cubicBezTo>
                    <a:pt x="114" y="93"/>
                    <a:pt x="116" y="91"/>
                    <a:pt x="117" y="90"/>
                  </a:cubicBezTo>
                  <a:cubicBezTo>
                    <a:pt x="119" y="88"/>
                    <a:pt x="120" y="87"/>
                    <a:pt x="121" y="85"/>
                  </a:cubicBezTo>
                  <a:cubicBezTo>
                    <a:pt x="122" y="85"/>
                    <a:pt x="122" y="84"/>
                    <a:pt x="123" y="83"/>
                  </a:cubicBezTo>
                  <a:cubicBezTo>
                    <a:pt x="124" y="83"/>
                    <a:pt x="126" y="84"/>
                    <a:pt x="127" y="84"/>
                  </a:cubicBezTo>
                  <a:cubicBezTo>
                    <a:pt x="129" y="85"/>
                    <a:pt x="130" y="85"/>
                    <a:pt x="132" y="85"/>
                  </a:cubicBezTo>
                  <a:cubicBezTo>
                    <a:pt x="133" y="85"/>
                    <a:pt x="134" y="85"/>
                    <a:pt x="135" y="85"/>
                  </a:cubicBezTo>
                  <a:cubicBezTo>
                    <a:pt x="136" y="85"/>
                    <a:pt x="137" y="85"/>
                    <a:pt x="138" y="84"/>
                  </a:cubicBezTo>
                  <a:cubicBezTo>
                    <a:pt x="140" y="84"/>
                    <a:pt x="143" y="83"/>
                    <a:pt x="145" y="81"/>
                  </a:cubicBezTo>
                  <a:cubicBezTo>
                    <a:pt x="147" y="80"/>
                    <a:pt x="148" y="79"/>
                    <a:pt x="150" y="77"/>
                  </a:cubicBezTo>
                  <a:cubicBezTo>
                    <a:pt x="151" y="75"/>
                    <a:pt x="153" y="74"/>
                    <a:pt x="153" y="72"/>
                  </a:cubicBezTo>
                  <a:close/>
                  <a:moveTo>
                    <a:pt x="73" y="191"/>
                  </a:moveTo>
                  <a:cubicBezTo>
                    <a:pt x="75" y="191"/>
                    <a:pt x="76" y="191"/>
                    <a:pt x="77" y="191"/>
                  </a:cubicBezTo>
                  <a:cubicBezTo>
                    <a:pt x="79" y="191"/>
                    <a:pt x="81" y="191"/>
                    <a:pt x="82" y="192"/>
                  </a:cubicBezTo>
                  <a:cubicBezTo>
                    <a:pt x="83" y="192"/>
                    <a:pt x="84" y="192"/>
                    <a:pt x="85" y="193"/>
                  </a:cubicBezTo>
                  <a:cubicBezTo>
                    <a:pt x="85" y="193"/>
                    <a:pt x="86" y="194"/>
                    <a:pt x="87" y="194"/>
                  </a:cubicBezTo>
                  <a:cubicBezTo>
                    <a:pt x="88" y="195"/>
                    <a:pt x="89" y="196"/>
                    <a:pt x="89" y="197"/>
                  </a:cubicBezTo>
                  <a:cubicBezTo>
                    <a:pt x="91" y="199"/>
                    <a:pt x="93" y="201"/>
                    <a:pt x="94" y="204"/>
                  </a:cubicBezTo>
                  <a:cubicBezTo>
                    <a:pt x="95" y="205"/>
                    <a:pt x="95" y="207"/>
                    <a:pt x="96" y="209"/>
                  </a:cubicBezTo>
                  <a:cubicBezTo>
                    <a:pt x="96" y="211"/>
                    <a:pt x="97" y="212"/>
                    <a:pt x="97" y="214"/>
                  </a:cubicBezTo>
                  <a:cubicBezTo>
                    <a:pt x="98" y="216"/>
                    <a:pt x="99" y="218"/>
                    <a:pt x="99" y="220"/>
                  </a:cubicBezTo>
                  <a:cubicBezTo>
                    <a:pt x="97" y="220"/>
                    <a:pt x="96" y="220"/>
                    <a:pt x="94" y="220"/>
                  </a:cubicBezTo>
                  <a:cubicBezTo>
                    <a:pt x="92" y="221"/>
                    <a:pt x="89" y="221"/>
                    <a:pt x="87" y="221"/>
                  </a:cubicBezTo>
                  <a:cubicBezTo>
                    <a:pt x="84" y="222"/>
                    <a:pt x="81" y="223"/>
                    <a:pt x="78" y="223"/>
                  </a:cubicBezTo>
                  <a:cubicBezTo>
                    <a:pt x="77" y="223"/>
                    <a:pt x="76" y="224"/>
                    <a:pt x="76" y="224"/>
                  </a:cubicBezTo>
                  <a:cubicBezTo>
                    <a:pt x="68" y="225"/>
                    <a:pt x="60" y="227"/>
                    <a:pt x="52" y="229"/>
                  </a:cubicBezTo>
                  <a:cubicBezTo>
                    <a:pt x="52" y="229"/>
                    <a:pt x="51" y="229"/>
                    <a:pt x="50" y="229"/>
                  </a:cubicBezTo>
                  <a:cubicBezTo>
                    <a:pt x="50" y="228"/>
                    <a:pt x="50" y="227"/>
                    <a:pt x="50" y="227"/>
                  </a:cubicBezTo>
                  <a:cubicBezTo>
                    <a:pt x="49" y="225"/>
                    <a:pt x="49" y="224"/>
                    <a:pt x="49" y="223"/>
                  </a:cubicBezTo>
                  <a:cubicBezTo>
                    <a:pt x="49" y="222"/>
                    <a:pt x="49" y="220"/>
                    <a:pt x="49" y="219"/>
                  </a:cubicBezTo>
                  <a:cubicBezTo>
                    <a:pt x="50" y="216"/>
                    <a:pt x="50" y="212"/>
                    <a:pt x="52" y="209"/>
                  </a:cubicBezTo>
                  <a:cubicBezTo>
                    <a:pt x="53" y="206"/>
                    <a:pt x="54" y="203"/>
                    <a:pt x="56" y="200"/>
                  </a:cubicBezTo>
                  <a:cubicBezTo>
                    <a:pt x="57" y="199"/>
                    <a:pt x="58" y="198"/>
                    <a:pt x="59" y="197"/>
                  </a:cubicBezTo>
                  <a:cubicBezTo>
                    <a:pt x="60" y="196"/>
                    <a:pt x="61" y="196"/>
                    <a:pt x="62" y="195"/>
                  </a:cubicBezTo>
                  <a:cubicBezTo>
                    <a:pt x="63" y="195"/>
                    <a:pt x="64" y="194"/>
                    <a:pt x="64" y="194"/>
                  </a:cubicBezTo>
                  <a:cubicBezTo>
                    <a:pt x="67" y="193"/>
                    <a:pt x="70" y="191"/>
                    <a:pt x="73" y="191"/>
                  </a:cubicBezTo>
                  <a:close/>
                  <a:moveTo>
                    <a:pt x="12" y="116"/>
                  </a:moveTo>
                  <a:cubicBezTo>
                    <a:pt x="11" y="116"/>
                    <a:pt x="11" y="115"/>
                    <a:pt x="10" y="115"/>
                  </a:cubicBezTo>
                  <a:cubicBezTo>
                    <a:pt x="10" y="115"/>
                    <a:pt x="10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2"/>
                    <a:pt x="10" y="112"/>
                    <a:pt x="10" y="111"/>
                  </a:cubicBezTo>
                  <a:cubicBezTo>
                    <a:pt x="10" y="111"/>
                    <a:pt x="10" y="110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3" y="109"/>
                    <a:pt x="13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10"/>
                    <a:pt x="17" y="110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8" y="112"/>
                  </a:cubicBezTo>
                  <a:cubicBezTo>
                    <a:pt x="18" y="113"/>
                    <a:pt x="18" y="113"/>
                    <a:pt x="18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6"/>
                    <a:pt x="16" y="117"/>
                    <a:pt x="16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5" y="118"/>
                    <a:pt x="14" y="118"/>
                    <a:pt x="14" y="117"/>
                  </a:cubicBezTo>
                  <a:cubicBezTo>
                    <a:pt x="13" y="117"/>
                    <a:pt x="13" y="117"/>
                    <a:pt x="12" y="116"/>
                  </a:cubicBezTo>
                  <a:close/>
                  <a:moveTo>
                    <a:pt x="91" y="44"/>
                  </a:moveTo>
                  <a:cubicBezTo>
                    <a:pt x="88" y="42"/>
                    <a:pt x="85" y="40"/>
                    <a:pt x="83" y="38"/>
                  </a:cubicBezTo>
                  <a:cubicBezTo>
                    <a:pt x="81" y="37"/>
                    <a:pt x="79" y="36"/>
                    <a:pt x="77" y="35"/>
                  </a:cubicBezTo>
                  <a:cubicBezTo>
                    <a:pt x="75" y="33"/>
                    <a:pt x="73" y="31"/>
                    <a:pt x="71" y="29"/>
                  </a:cubicBezTo>
                  <a:cubicBezTo>
                    <a:pt x="70" y="28"/>
                    <a:pt x="70" y="27"/>
                    <a:pt x="69" y="25"/>
                  </a:cubicBezTo>
                  <a:cubicBezTo>
                    <a:pt x="68" y="24"/>
                    <a:pt x="68" y="23"/>
                    <a:pt x="67" y="21"/>
                  </a:cubicBezTo>
                  <a:cubicBezTo>
                    <a:pt x="67" y="21"/>
                    <a:pt x="67" y="20"/>
                    <a:pt x="67" y="20"/>
                  </a:cubicBezTo>
                  <a:cubicBezTo>
                    <a:pt x="67" y="19"/>
                    <a:pt x="68" y="18"/>
                    <a:pt x="68" y="17"/>
                  </a:cubicBezTo>
                  <a:cubicBezTo>
                    <a:pt x="68" y="16"/>
                    <a:pt x="69" y="15"/>
                    <a:pt x="70" y="14"/>
                  </a:cubicBezTo>
                  <a:cubicBezTo>
                    <a:pt x="70" y="13"/>
                    <a:pt x="71" y="12"/>
                    <a:pt x="72" y="12"/>
                  </a:cubicBezTo>
                  <a:cubicBezTo>
                    <a:pt x="72" y="11"/>
                    <a:pt x="73" y="11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6" y="10"/>
                    <a:pt x="77" y="10"/>
                    <a:pt x="78" y="10"/>
                  </a:cubicBezTo>
                  <a:cubicBezTo>
                    <a:pt x="79" y="10"/>
                    <a:pt x="80" y="10"/>
                    <a:pt x="82" y="11"/>
                  </a:cubicBezTo>
                  <a:cubicBezTo>
                    <a:pt x="84" y="12"/>
                    <a:pt x="86" y="13"/>
                    <a:pt x="89" y="14"/>
                  </a:cubicBezTo>
                  <a:cubicBezTo>
                    <a:pt x="91" y="15"/>
                    <a:pt x="93" y="17"/>
                    <a:pt x="95" y="18"/>
                  </a:cubicBezTo>
                  <a:cubicBezTo>
                    <a:pt x="97" y="19"/>
                    <a:pt x="99" y="21"/>
                    <a:pt x="100" y="22"/>
                  </a:cubicBezTo>
                  <a:cubicBezTo>
                    <a:pt x="101" y="23"/>
                    <a:pt x="102" y="24"/>
                    <a:pt x="103" y="25"/>
                  </a:cubicBezTo>
                  <a:cubicBezTo>
                    <a:pt x="104" y="25"/>
                    <a:pt x="104" y="26"/>
                    <a:pt x="105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8"/>
                    <a:pt x="102" y="30"/>
                    <a:pt x="101" y="32"/>
                  </a:cubicBezTo>
                  <a:cubicBezTo>
                    <a:pt x="101" y="33"/>
                    <a:pt x="100" y="34"/>
                    <a:pt x="99" y="35"/>
                  </a:cubicBezTo>
                  <a:cubicBezTo>
                    <a:pt x="99" y="37"/>
                    <a:pt x="98" y="38"/>
                    <a:pt x="97" y="39"/>
                  </a:cubicBezTo>
                  <a:cubicBezTo>
                    <a:pt x="97" y="41"/>
                    <a:pt x="96" y="43"/>
                    <a:pt x="95" y="46"/>
                  </a:cubicBezTo>
                  <a:cubicBezTo>
                    <a:pt x="94" y="45"/>
                    <a:pt x="94" y="45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1" y="44"/>
                    <a:pt x="91" y="44"/>
                  </a:cubicBezTo>
                  <a:close/>
                  <a:moveTo>
                    <a:pt x="115" y="79"/>
                  </a:moveTo>
                  <a:cubicBezTo>
                    <a:pt x="113" y="80"/>
                    <a:pt x="112" y="82"/>
                    <a:pt x="111" y="83"/>
                  </a:cubicBezTo>
                  <a:cubicBezTo>
                    <a:pt x="110" y="82"/>
                    <a:pt x="108" y="80"/>
                    <a:pt x="107" y="79"/>
                  </a:cubicBezTo>
                  <a:cubicBezTo>
                    <a:pt x="107" y="78"/>
                    <a:pt x="106" y="77"/>
                    <a:pt x="105" y="77"/>
                  </a:cubicBezTo>
                  <a:cubicBezTo>
                    <a:pt x="105" y="76"/>
                    <a:pt x="105" y="75"/>
                    <a:pt x="104" y="74"/>
                  </a:cubicBezTo>
                  <a:cubicBezTo>
                    <a:pt x="103" y="72"/>
                    <a:pt x="103" y="71"/>
                    <a:pt x="102" y="69"/>
                  </a:cubicBezTo>
                  <a:cubicBezTo>
                    <a:pt x="101" y="67"/>
                    <a:pt x="101" y="65"/>
                    <a:pt x="101" y="63"/>
                  </a:cubicBezTo>
                  <a:cubicBezTo>
                    <a:pt x="100" y="62"/>
                    <a:pt x="100" y="61"/>
                    <a:pt x="100" y="60"/>
                  </a:cubicBezTo>
                  <a:cubicBezTo>
                    <a:pt x="100" y="59"/>
                    <a:pt x="100" y="58"/>
                    <a:pt x="100" y="57"/>
                  </a:cubicBezTo>
                  <a:cubicBezTo>
                    <a:pt x="101" y="56"/>
                    <a:pt x="101" y="54"/>
                    <a:pt x="102" y="53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3" y="50"/>
                    <a:pt x="104" y="48"/>
                    <a:pt x="105" y="46"/>
                  </a:cubicBezTo>
                  <a:cubicBezTo>
                    <a:pt x="105" y="44"/>
                    <a:pt x="106" y="42"/>
                    <a:pt x="107" y="40"/>
                  </a:cubicBezTo>
                  <a:cubicBezTo>
                    <a:pt x="108" y="39"/>
                    <a:pt x="109" y="37"/>
                    <a:pt x="111" y="35"/>
                  </a:cubicBezTo>
                  <a:cubicBezTo>
                    <a:pt x="111" y="33"/>
                    <a:pt x="112" y="32"/>
                    <a:pt x="113" y="30"/>
                  </a:cubicBezTo>
                  <a:cubicBezTo>
                    <a:pt x="113" y="30"/>
                    <a:pt x="114" y="29"/>
                    <a:pt x="114" y="29"/>
                  </a:cubicBezTo>
                  <a:cubicBezTo>
                    <a:pt x="115" y="29"/>
                    <a:pt x="117" y="28"/>
                    <a:pt x="118" y="28"/>
                  </a:cubicBezTo>
                  <a:cubicBezTo>
                    <a:pt x="119" y="28"/>
                    <a:pt x="119" y="28"/>
                    <a:pt x="120" y="27"/>
                  </a:cubicBezTo>
                  <a:cubicBezTo>
                    <a:pt x="121" y="27"/>
                    <a:pt x="122" y="27"/>
                    <a:pt x="122" y="27"/>
                  </a:cubicBezTo>
                  <a:cubicBezTo>
                    <a:pt x="123" y="27"/>
                    <a:pt x="125" y="27"/>
                    <a:pt x="126" y="27"/>
                  </a:cubicBezTo>
                  <a:cubicBezTo>
                    <a:pt x="128" y="27"/>
                    <a:pt x="131" y="28"/>
                    <a:pt x="133" y="29"/>
                  </a:cubicBezTo>
                  <a:cubicBezTo>
                    <a:pt x="136" y="30"/>
                    <a:pt x="139" y="31"/>
                    <a:pt x="141" y="33"/>
                  </a:cubicBezTo>
                  <a:cubicBezTo>
                    <a:pt x="142" y="34"/>
                    <a:pt x="143" y="35"/>
                    <a:pt x="144" y="36"/>
                  </a:cubicBezTo>
                  <a:cubicBezTo>
                    <a:pt x="144" y="36"/>
                    <a:pt x="145" y="36"/>
                    <a:pt x="145" y="36"/>
                  </a:cubicBezTo>
                  <a:cubicBezTo>
                    <a:pt x="144" y="36"/>
                    <a:pt x="144" y="37"/>
                    <a:pt x="144" y="37"/>
                  </a:cubicBezTo>
                  <a:cubicBezTo>
                    <a:pt x="143" y="38"/>
                    <a:pt x="143" y="39"/>
                    <a:pt x="142" y="40"/>
                  </a:cubicBezTo>
                  <a:cubicBezTo>
                    <a:pt x="141" y="43"/>
                    <a:pt x="139" y="45"/>
                    <a:pt x="137" y="47"/>
                  </a:cubicBezTo>
                  <a:cubicBezTo>
                    <a:pt x="136" y="50"/>
                    <a:pt x="134" y="52"/>
                    <a:pt x="133" y="54"/>
                  </a:cubicBezTo>
                  <a:cubicBezTo>
                    <a:pt x="131" y="57"/>
                    <a:pt x="129" y="59"/>
                    <a:pt x="128" y="62"/>
                  </a:cubicBezTo>
                  <a:cubicBezTo>
                    <a:pt x="125" y="66"/>
                    <a:pt x="122" y="69"/>
                    <a:pt x="119" y="73"/>
                  </a:cubicBezTo>
                  <a:cubicBezTo>
                    <a:pt x="118" y="75"/>
                    <a:pt x="116" y="77"/>
                    <a:pt x="115" y="79"/>
                  </a:cubicBezTo>
                  <a:close/>
                  <a:moveTo>
                    <a:pt x="146" y="65"/>
                  </a:moveTo>
                  <a:cubicBezTo>
                    <a:pt x="146" y="67"/>
                    <a:pt x="145" y="68"/>
                    <a:pt x="144" y="69"/>
                  </a:cubicBezTo>
                  <a:cubicBezTo>
                    <a:pt x="143" y="70"/>
                    <a:pt x="142" y="71"/>
                    <a:pt x="141" y="72"/>
                  </a:cubicBezTo>
                  <a:cubicBezTo>
                    <a:pt x="140" y="73"/>
                    <a:pt x="139" y="74"/>
                    <a:pt x="137" y="75"/>
                  </a:cubicBezTo>
                  <a:cubicBezTo>
                    <a:pt x="136" y="75"/>
                    <a:pt x="135" y="76"/>
                    <a:pt x="134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3" y="76"/>
                    <a:pt x="132" y="76"/>
                    <a:pt x="131" y="76"/>
                  </a:cubicBezTo>
                  <a:cubicBezTo>
                    <a:pt x="132" y="76"/>
                    <a:pt x="132" y="76"/>
                    <a:pt x="133" y="76"/>
                  </a:cubicBezTo>
                  <a:cubicBezTo>
                    <a:pt x="131" y="76"/>
                    <a:pt x="130" y="75"/>
                    <a:pt x="129" y="75"/>
                  </a:cubicBezTo>
                  <a:cubicBezTo>
                    <a:pt x="132" y="72"/>
                    <a:pt x="135" y="68"/>
                    <a:pt x="137" y="64"/>
                  </a:cubicBezTo>
                  <a:cubicBezTo>
                    <a:pt x="138" y="62"/>
                    <a:pt x="140" y="60"/>
                    <a:pt x="141" y="59"/>
                  </a:cubicBezTo>
                  <a:cubicBezTo>
                    <a:pt x="142" y="57"/>
                    <a:pt x="142" y="56"/>
                    <a:pt x="143" y="55"/>
                  </a:cubicBezTo>
                  <a:cubicBezTo>
                    <a:pt x="144" y="55"/>
                    <a:pt x="144" y="56"/>
                    <a:pt x="144" y="56"/>
                  </a:cubicBezTo>
                  <a:cubicBezTo>
                    <a:pt x="145" y="56"/>
                    <a:pt x="145" y="57"/>
                    <a:pt x="146" y="57"/>
                  </a:cubicBezTo>
                  <a:cubicBezTo>
                    <a:pt x="146" y="58"/>
                    <a:pt x="147" y="58"/>
                    <a:pt x="14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60"/>
                    <a:pt x="147" y="61"/>
                    <a:pt x="147" y="62"/>
                  </a:cubicBezTo>
                  <a:cubicBezTo>
                    <a:pt x="147" y="63"/>
                    <a:pt x="147" y="64"/>
                    <a:pt x="14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0" name="Freeform 98">
              <a:extLst>
                <a:ext uri="{FF2B5EF4-FFF2-40B4-BE49-F238E27FC236}">
                  <a16:creationId xmlns:a16="http://schemas.microsoft.com/office/drawing/2014/main" id="{CF11F61E-FC13-4B65-B88A-F3EF7D70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2390776"/>
              <a:ext cx="17462" cy="31750"/>
            </a:xfrm>
            <a:custGeom>
              <a:avLst/>
              <a:gdLst>
                <a:gd name="T0" fmla="*/ 9 w 10"/>
                <a:gd name="T1" fmla="*/ 8 h 18"/>
                <a:gd name="T2" fmla="*/ 9 w 10"/>
                <a:gd name="T3" fmla="*/ 5 h 18"/>
                <a:gd name="T4" fmla="*/ 4 w 10"/>
                <a:gd name="T5" fmla="*/ 0 h 18"/>
                <a:gd name="T6" fmla="*/ 3 w 10"/>
                <a:gd name="T7" fmla="*/ 1 h 18"/>
                <a:gd name="T8" fmla="*/ 0 w 10"/>
                <a:gd name="T9" fmla="*/ 5 h 18"/>
                <a:gd name="T10" fmla="*/ 0 w 10"/>
                <a:gd name="T11" fmla="*/ 9 h 18"/>
                <a:gd name="T12" fmla="*/ 1 w 10"/>
                <a:gd name="T13" fmla="*/ 14 h 18"/>
                <a:gd name="T14" fmla="*/ 3 w 10"/>
                <a:gd name="T15" fmla="*/ 17 h 18"/>
                <a:gd name="T16" fmla="*/ 7 w 10"/>
                <a:gd name="T17" fmla="*/ 17 h 18"/>
                <a:gd name="T18" fmla="*/ 10 w 10"/>
                <a:gd name="T19" fmla="*/ 15 h 18"/>
                <a:gd name="T20" fmla="*/ 10 w 10"/>
                <a:gd name="T21" fmla="*/ 14 h 18"/>
                <a:gd name="T22" fmla="*/ 10 w 10"/>
                <a:gd name="T23" fmla="*/ 12 h 18"/>
                <a:gd name="T24" fmla="*/ 9 w 10"/>
                <a:gd name="T2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8">
                  <a:moveTo>
                    <a:pt x="9" y="8"/>
                  </a:move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1" y="13"/>
                    <a:pt x="1" y="14"/>
                  </a:cubicBezTo>
                  <a:cubicBezTo>
                    <a:pt x="1" y="15"/>
                    <a:pt x="2" y="17"/>
                    <a:pt x="3" y="17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0"/>
                    <a:pt x="10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1" name="Freeform 99">
              <a:extLst>
                <a:ext uri="{FF2B5EF4-FFF2-40B4-BE49-F238E27FC236}">
                  <a16:creationId xmlns:a16="http://schemas.microsoft.com/office/drawing/2014/main" id="{602CE38C-4154-4D97-B492-A32FEE21B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2376488"/>
              <a:ext cx="28575" cy="33338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2 h 20"/>
                <a:gd name="T4" fmla="*/ 9 w 17"/>
                <a:gd name="T5" fmla="*/ 3 h 20"/>
                <a:gd name="T6" fmla="*/ 7 w 17"/>
                <a:gd name="T7" fmla="*/ 1 h 20"/>
                <a:gd name="T8" fmla="*/ 4 w 17"/>
                <a:gd name="T9" fmla="*/ 1 h 20"/>
                <a:gd name="T10" fmla="*/ 3 w 17"/>
                <a:gd name="T11" fmla="*/ 1 h 20"/>
                <a:gd name="T12" fmla="*/ 2 w 17"/>
                <a:gd name="T13" fmla="*/ 8 h 20"/>
                <a:gd name="T14" fmla="*/ 9 w 17"/>
                <a:gd name="T15" fmla="*/ 17 h 20"/>
                <a:gd name="T16" fmla="*/ 9 w 17"/>
                <a:gd name="T17" fmla="*/ 18 h 20"/>
                <a:gd name="T18" fmla="*/ 11 w 17"/>
                <a:gd name="T19" fmla="*/ 19 h 20"/>
                <a:gd name="T20" fmla="*/ 15 w 17"/>
                <a:gd name="T21" fmla="*/ 19 h 20"/>
                <a:gd name="T22" fmla="*/ 17 w 17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5"/>
                    <a:pt x="17" y="13"/>
                    <a:pt x="16" y="12"/>
                  </a:cubicBezTo>
                  <a:cubicBezTo>
                    <a:pt x="14" y="9"/>
                    <a:pt x="12" y="6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4" y="11"/>
                    <a:pt x="6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6" y="18"/>
                    <a:pt x="17" y="17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2" name="Freeform 100">
              <a:extLst>
                <a:ext uri="{FF2B5EF4-FFF2-40B4-BE49-F238E27FC236}">
                  <a16:creationId xmlns:a16="http://schemas.microsoft.com/office/drawing/2014/main" id="{6C6EA748-6BD1-4553-B1CD-32AEBAE6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2325688"/>
              <a:ext cx="36512" cy="20638"/>
            </a:xfrm>
            <a:custGeom>
              <a:avLst/>
              <a:gdLst>
                <a:gd name="T0" fmla="*/ 15 w 22"/>
                <a:gd name="T1" fmla="*/ 0 h 12"/>
                <a:gd name="T2" fmla="*/ 14 w 22"/>
                <a:gd name="T3" fmla="*/ 1 h 12"/>
                <a:gd name="T4" fmla="*/ 12 w 22"/>
                <a:gd name="T5" fmla="*/ 1 h 12"/>
                <a:gd name="T6" fmla="*/ 9 w 22"/>
                <a:gd name="T7" fmla="*/ 2 h 12"/>
                <a:gd name="T8" fmla="*/ 4 w 22"/>
                <a:gd name="T9" fmla="*/ 3 h 12"/>
                <a:gd name="T10" fmla="*/ 1 w 22"/>
                <a:gd name="T11" fmla="*/ 9 h 12"/>
                <a:gd name="T12" fmla="*/ 3 w 22"/>
                <a:gd name="T13" fmla="*/ 12 h 12"/>
                <a:gd name="T14" fmla="*/ 7 w 22"/>
                <a:gd name="T15" fmla="*/ 12 h 12"/>
                <a:gd name="T16" fmla="*/ 13 w 22"/>
                <a:gd name="T17" fmla="*/ 11 h 12"/>
                <a:gd name="T18" fmla="*/ 14 w 22"/>
                <a:gd name="T19" fmla="*/ 10 h 12"/>
                <a:gd name="T20" fmla="*/ 19 w 22"/>
                <a:gd name="T21" fmla="*/ 9 h 12"/>
                <a:gd name="T22" fmla="*/ 20 w 22"/>
                <a:gd name="T23" fmla="*/ 2 h 12"/>
                <a:gd name="T24" fmla="*/ 15 w 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4" y="12"/>
                    <a:pt x="6" y="12"/>
                    <a:pt x="7" y="12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6" y="10"/>
                    <a:pt x="17" y="10"/>
                    <a:pt x="19" y="9"/>
                  </a:cubicBezTo>
                  <a:cubicBezTo>
                    <a:pt x="21" y="7"/>
                    <a:pt x="22" y="4"/>
                    <a:pt x="20" y="2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3" name="Freeform 101">
              <a:extLst>
                <a:ext uri="{FF2B5EF4-FFF2-40B4-BE49-F238E27FC236}">
                  <a16:creationId xmlns:a16="http://schemas.microsoft.com/office/drawing/2014/main" id="{1F0B5CAE-133C-4FDA-8F9E-F9869F797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9150" y="1503363"/>
              <a:ext cx="295275" cy="246063"/>
            </a:xfrm>
            <a:custGeom>
              <a:avLst/>
              <a:gdLst>
                <a:gd name="T0" fmla="*/ 10 w 173"/>
                <a:gd name="T1" fmla="*/ 135 h 142"/>
                <a:gd name="T2" fmla="*/ 17 w 173"/>
                <a:gd name="T3" fmla="*/ 141 h 142"/>
                <a:gd name="T4" fmla="*/ 47 w 173"/>
                <a:gd name="T5" fmla="*/ 124 h 142"/>
                <a:gd name="T6" fmla="*/ 84 w 173"/>
                <a:gd name="T7" fmla="*/ 99 h 142"/>
                <a:gd name="T8" fmla="*/ 120 w 173"/>
                <a:gd name="T9" fmla="*/ 74 h 142"/>
                <a:gd name="T10" fmla="*/ 153 w 173"/>
                <a:gd name="T11" fmla="*/ 48 h 142"/>
                <a:gd name="T12" fmla="*/ 170 w 173"/>
                <a:gd name="T13" fmla="*/ 35 h 142"/>
                <a:gd name="T14" fmla="*/ 173 w 173"/>
                <a:gd name="T15" fmla="*/ 28 h 142"/>
                <a:gd name="T16" fmla="*/ 166 w 173"/>
                <a:gd name="T17" fmla="*/ 16 h 142"/>
                <a:gd name="T18" fmla="*/ 158 w 173"/>
                <a:gd name="T19" fmla="*/ 7 h 142"/>
                <a:gd name="T20" fmla="*/ 148 w 173"/>
                <a:gd name="T21" fmla="*/ 0 h 142"/>
                <a:gd name="T22" fmla="*/ 124 w 173"/>
                <a:gd name="T23" fmla="*/ 16 h 142"/>
                <a:gd name="T24" fmla="*/ 89 w 173"/>
                <a:gd name="T25" fmla="*/ 42 h 142"/>
                <a:gd name="T26" fmla="*/ 43 w 173"/>
                <a:gd name="T27" fmla="*/ 77 h 142"/>
                <a:gd name="T28" fmla="*/ 14 w 173"/>
                <a:gd name="T29" fmla="*/ 98 h 142"/>
                <a:gd name="T30" fmla="*/ 1 w 173"/>
                <a:gd name="T31" fmla="*/ 109 h 142"/>
                <a:gd name="T32" fmla="*/ 3 w 173"/>
                <a:gd name="T33" fmla="*/ 124 h 142"/>
                <a:gd name="T34" fmla="*/ 27 w 173"/>
                <a:gd name="T35" fmla="*/ 100 h 142"/>
                <a:gd name="T36" fmla="*/ 31 w 173"/>
                <a:gd name="T37" fmla="*/ 106 h 142"/>
                <a:gd name="T38" fmla="*/ 39 w 173"/>
                <a:gd name="T39" fmla="*/ 104 h 142"/>
                <a:gd name="T40" fmla="*/ 37 w 173"/>
                <a:gd name="T41" fmla="*/ 99 h 142"/>
                <a:gd name="T42" fmla="*/ 38 w 173"/>
                <a:gd name="T43" fmla="*/ 95 h 142"/>
                <a:gd name="T44" fmla="*/ 42 w 173"/>
                <a:gd name="T45" fmla="*/ 99 h 142"/>
                <a:gd name="T46" fmla="*/ 48 w 173"/>
                <a:gd name="T47" fmla="*/ 93 h 142"/>
                <a:gd name="T48" fmla="*/ 51 w 173"/>
                <a:gd name="T49" fmla="*/ 90 h 142"/>
                <a:gd name="T50" fmla="*/ 59 w 173"/>
                <a:gd name="T51" fmla="*/ 87 h 142"/>
                <a:gd name="T52" fmla="*/ 60 w 173"/>
                <a:gd name="T53" fmla="*/ 76 h 142"/>
                <a:gd name="T54" fmla="*/ 66 w 173"/>
                <a:gd name="T55" fmla="*/ 86 h 142"/>
                <a:gd name="T56" fmla="*/ 74 w 173"/>
                <a:gd name="T57" fmla="*/ 84 h 142"/>
                <a:gd name="T58" fmla="*/ 71 w 173"/>
                <a:gd name="T59" fmla="*/ 68 h 142"/>
                <a:gd name="T60" fmla="*/ 75 w 173"/>
                <a:gd name="T61" fmla="*/ 73 h 142"/>
                <a:gd name="T62" fmla="*/ 81 w 173"/>
                <a:gd name="T63" fmla="*/ 66 h 142"/>
                <a:gd name="T64" fmla="*/ 81 w 173"/>
                <a:gd name="T65" fmla="*/ 60 h 142"/>
                <a:gd name="T66" fmla="*/ 87 w 173"/>
                <a:gd name="T67" fmla="*/ 66 h 142"/>
                <a:gd name="T68" fmla="*/ 92 w 173"/>
                <a:gd name="T69" fmla="*/ 61 h 142"/>
                <a:gd name="T70" fmla="*/ 93 w 173"/>
                <a:gd name="T71" fmla="*/ 51 h 142"/>
                <a:gd name="T72" fmla="*/ 106 w 173"/>
                <a:gd name="T73" fmla="*/ 59 h 142"/>
                <a:gd name="T74" fmla="*/ 100 w 173"/>
                <a:gd name="T75" fmla="*/ 46 h 142"/>
                <a:gd name="T76" fmla="*/ 113 w 173"/>
                <a:gd name="T77" fmla="*/ 45 h 142"/>
                <a:gd name="T78" fmla="*/ 112 w 173"/>
                <a:gd name="T79" fmla="*/ 37 h 142"/>
                <a:gd name="T80" fmla="*/ 121 w 173"/>
                <a:gd name="T81" fmla="*/ 39 h 142"/>
                <a:gd name="T82" fmla="*/ 125 w 173"/>
                <a:gd name="T83" fmla="*/ 31 h 142"/>
                <a:gd name="T84" fmla="*/ 128 w 173"/>
                <a:gd name="T85" fmla="*/ 29 h 142"/>
                <a:gd name="T86" fmla="*/ 139 w 173"/>
                <a:gd name="T87" fmla="*/ 28 h 142"/>
                <a:gd name="T88" fmla="*/ 136 w 173"/>
                <a:gd name="T89" fmla="*/ 19 h 142"/>
                <a:gd name="T90" fmla="*/ 140 w 173"/>
                <a:gd name="T91" fmla="*/ 24 h 142"/>
                <a:gd name="T92" fmla="*/ 146 w 173"/>
                <a:gd name="T93" fmla="*/ 17 h 142"/>
                <a:gd name="T94" fmla="*/ 145 w 173"/>
                <a:gd name="T95" fmla="*/ 12 h 142"/>
                <a:gd name="T96" fmla="*/ 151 w 173"/>
                <a:gd name="T97" fmla="*/ 13 h 142"/>
                <a:gd name="T98" fmla="*/ 159 w 173"/>
                <a:gd name="T99" fmla="*/ 23 h 142"/>
                <a:gd name="T100" fmla="*/ 163 w 173"/>
                <a:gd name="T101" fmla="*/ 29 h 142"/>
                <a:gd name="T102" fmla="*/ 149 w 173"/>
                <a:gd name="T103" fmla="*/ 39 h 142"/>
                <a:gd name="T104" fmla="*/ 99 w 173"/>
                <a:gd name="T105" fmla="*/ 78 h 142"/>
                <a:gd name="T106" fmla="*/ 67 w 173"/>
                <a:gd name="T107" fmla="*/ 100 h 142"/>
                <a:gd name="T108" fmla="*/ 30 w 173"/>
                <a:gd name="T109" fmla="*/ 124 h 142"/>
                <a:gd name="T110" fmla="*/ 17 w 173"/>
                <a:gd name="T111" fmla="*/ 128 h 142"/>
                <a:gd name="T112" fmla="*/ 9 w 173"/>
                <a:gd name="T113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142">
                  <a:moveTo>
                    <a:pt x="3" y="124"/>
                  </a:moveTo>
                  <a:cubicBezTo>
                    <a:pt x="4" y="126"/>
                    <a:pt x="6" y="128"/>
                    <a:pt x="7" y="130"/>
                  </a:cubicBezTo>
                  <a:cubicBezTo>
                    <a:pt x="8" y="132"/>
                    <a:pt x="9" y="134"/>
                    <a:pt x="10" y="135"/>
                  </a:cubicBezTo>
                  <a:cubicBezTo>
                    <a:pt x="10" y="135"/>
                    <a:pt x="10" y="135"/>
                    <a:pt x="11" y="136"/>
                  </a:cubicBezTo>
                  <a:cubicBezTo>
                    <a:pt x="11" y="137"/>
                    <a:pt x="12" y="138"/>
                    <a:pt x="13" y="139"/>
                  </a:cubicBezTo>
                  <a:cubicBezTo>
                    <a:pt x="14" y="140"/>
                    <a:pt x="15" y="141"/>
                    <a:pt x="17" y="141"/>
                  </a:cubicBezTo>
                  <a:cubicBezTo>
                    <a:pt x="18" y="141"/>
                    <a:pt x="19" y="142"/>
                    <a:pt x="21" y="141"/>
                  </a:cubicBezTo>
                  <a:cubicBezTo>
                    <a:pt x="22" y="141"/>
                    <a:pt x="23" y="141"/>
                    <a:pt x="24" y="140"/>
                  </a:cubicBezTo>
                  <a:cubicBezTo>
                    <a:pt x="31" y="134"/>
                    <a:pt x="39" y="129"/>
                    <a:pt x="47" y="124"/>
                  </a:cubicBezTo>
                  <a:cubicBezTo>
                    <a:pt x="50" y="121"/>
                    <a:pt x="54" y="119"/>
                    <a:pt x="58" y="116"/>
                  </a:cubicBezTo>
                  <a:cubicBezTo>
                    <a:pt x="62" y="114"/>
                    <a:pt x="67" y="111"/>
                    <a:pt x="71" y="108"/>
                  </a:cubicBezTo>
                  <a:cubicBezTo>
                    <a:pt x="76" y="105"/>
                    <a:pt x="80" y="102"/>
                    <a:pt x="84" y="99"/>
                  </a:cubicBezTo>
                  <a:cubicBezTo>
                    <a:pt x="88" y="97"/>
                    <a:pt x="92" y="94"/>
                    <a:pt x="96" y="91"/>
                  </a:cubicBezTo>
                  <a:cubicBezTo>
                    <a:pt x="100" y="88"/>
                    <a:pt x="104" y="85"/>
                    <a:pt x="108" y="82"/>
                  </a:cubicBezTo>
                  <a:cubicBezTo>
                    <a:pt x="112" y="80"/>
                    <a:pt x="116" y="77"/>
                    <a:pt x="120" y="74"/>
                  </a:cubicBezTo>
                  <a:cubicBezTo>
                    <a:pt x="124" y="71"/>
                    <a:pt x="127" y="68"/>
                    <a:pt x="131" y="65"/>
                  </a:cubicBezTo>
                  <a:cubicBezTo>
                    <a:pt x="135" y="62"/>
                    <a:pt x="138" y="59"/>
                    <a:pt x="142" y="56"/>
                  </a:cubicBezTo>
                  <a:cubicBezTo>
                    <a:pt x="146" y="53"/>
                    <a:pt x="149" y="51"/>
                    <a:pt x="153" y="48"/>
                  </a:cubicBezTo>
                  <a:cubicBezTo>
                    <a:pt x="157" y="45"/>
                    <a:pt x="160" y="42"/>
                    <a:pt x="164" y="39"/>
                  </a:cubicBezTo>
                  <a:cubicBezTo>
                    <a:pt x="166" y="38"/>
                    <a:pt x="168" y="37"/>
                    <a:pt x="169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35"/>
                    <a:pt x="171" y="35"/>
                    <a:pt x="171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3" y="31"/>
                    <a:pt x="173" y="29"/>
                    <a:pt x="173" y="28"/>
                  </a:cubicBezTo>
                  <a:cubicBezTo>
                    <a:pt x="173" y="27"/>
                    <a:pt x="172" y="26"/>
                    <a:pt x="172" y="25"/>
                  </a:cubicBezTo>
                  <a:cubicBezTo>
                    <a:pt x="172" y="25"/>
                    <a:pt x="171" y="24"/>
                    <a:pt x="171" y="23"/>
                  </a:cubicBezTo>
                  <a:cubicBezTo>
                    <a:pt x="169" y="21"/>
                    <a:pt x="168" y="19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4" y="14"/>
                    <a:pt x="163" y="12"/>
                    <a:pt x="162" y="11"/>
                  </a:cubicBezTo>
                  <a:cubicBezTo>
                    <a:pt x="161" y="9"/>
                    <a:pt x="159" y="8"/>
                    <a:pt x="158" y="7"/>
                  </a:cubicBezTo>
                  <a:cubicBezTo>
                    <a:pt x="157" y="5"/>
                    <a:pt x="155" y="4"/>
                    <a:pt x="153" y="2"/>
                  </a:cubicBezTo>
                  <a:cubicBezTo>
                    <a:pt x="153" y="2"/>
                    <a:pt x="153" y="2"/>
                    <a:pt x="152" y="1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6" y="0"/>
                    <a:pt x="144" y="1"/>
                    <a:pt x="142" y="2"/>
                  </a:cubicBezTo>
                  <a:cubicBezTo>
                    <a:pt x="140" y="4"/>
                    <a:pt x="138" y="5"/>
                    <a:pt x="136" y="7"/>
                  </a:cubicBezTo>
                  <a:cubicBezTo>
                    <a:pt x="132" y="10"/>
                    <a:pt x="128" y="13"/>
                    <a:pt x="124" y="16"/>
                  </a:cubicBezTo>
                  <a:cubicBezTo>
                    <a:pt x="120" y="19"/>
                    <a:pt x="117" y="22"/>
                    <a:pt x="113" y="24"/>
                  </a:cubicBezTo>
                  <a:cubicBezTo>
                    <a:pt x="109" y="27"/>
                    <a:pt x="105" y="31"/>
                    <a:pt x="101" y="34"/>
                  </a:cubicBezTo>
                  <a:cubicBezTo>
                    <a:pt x="97" y="36"/>
                    <a:pt x="93" y="39"/>
                    <a:pt x="89" y="42"/>
                  </a:cubicBezTo>
                  <a:cubicBezTo>
                    <a:pt x="82" y="48"/>
                    <a:pt x="74" y="54"/>
                    <a:pt x="66" y="60"/>
                  </a:cubicBezTo>
                  <a:cubicBezTo>
                    <a:pt x="62" y="63"/>
                    <a:pt x="58" y="66"/>
                    <a:pt x="54" y="69"/>
                  </a:cubicBezTo>
                  <a:cubicBezTo>
                    <a:pt x="50" y="71"/>
                    <a:pt x="46" y="74"/>
                    <a:pt x="43" y="77"/>
                  </a:cubicBezTo>
                  <a:cubicBezTo>
                    <a:pt x="39" y="80"/>
                    <a:pt x="35" y="83"/>
                    <a:pt x="31" y="85"/>
                  </a:cubicBezTo>
                  <a:cubicBezTo>
                    <a:pt x="27" y="88"/>
                    <a:pt x="24" y="91"/>
                    <a:pt x="20" y="94"/>
                  </a:cubicBezTo>
                  <a:cubicBezTo>
                    <a:pt x="18" y="95"/>
                    <a:pt x="16" y="96"/>
                    <a:pt x="14" y="98"/>
                  </a:cubicBezTo>
                  <a:cubicBezTo>
                    <a:pt x="13" y="99"/>
                    <a:pt x="11" y="100"/>
                    <a:pt x="10" y="101"/>
                  </a:cubicBezTo>
                  <a:cubicBezTo>
                    <a:pt x="8" y="102"/>
                    <a:pt x="7" y="104"/>
                    <a:pt x="5" y="105"/>
                  </a:cubicBezTo>
                  <a:cubicBezTo>
                    <a:pt x="4" y="106"/>
                    <a:pt x="3" y="108"/>
                    <a:pt x="1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0" y="115"/>
                    <a:pt x="0" y="116"/>
                    <a:pt x="0" y="117"/>
                  </a:cubicBezTo>
                  <a:cubicBezTo>
                    <a:pt x="1" y="120"/>
                    <a:pt x="2" y="122"/>
                    <a:pt x="3" y="124"/>
                  </a:cubicBezTo>
                  <a:close/>
                  <a:moveTo>
                    <a:pt x="12" y="112"/>
                  </a:moveTo>
                  <a:cubicBezTo>
                    <a:pt x="13" y="110"/>
                    <a:pt x="15" y="109"/>
                    <a:pt x="16" y="108"/>
                  </a:cubicBezTo>
                  <a:cubicBezTo>
                    <a:pt x="20" y="105"/>
                    <a:pt x="23" y="103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8" y="102"/>
                    <a:pt x="29" y="104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3" y="108"/>
                    <a:pt x="34" y="108"/>
                  </a:cubicBezTo>
                  <a:cubicBezTo>
                    <a:pt x="35" y="108"/>
                    <a:pt x="36" y="107"/>
                    <a:pt x="37" y="107"/>
                  </a:cubicBezTo>
                  <a:cubicBezTo>
                    <a:pt x="38" y="106"/>
                    <a:pt x="39" y="105"/>
                    <a:pt x="39" y="104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1"/>
                    <a:pt x="38" y="101"/>
                    <a:pt x="38" y="100"/>
                  </a:cubicBezTo>
                  <a:cubicBezTo>
                    <a:pt x="38" y="100"/>
                    <a:pt x="37" y="99"/>
                    <a:pt x="37" y="99"/>
                  </a:cubicBezTo>
                  <a:cubicBezTo>
                    <a:pt x="36" y="98"/>
                    <a:pt x="35" y="96"/>
                    <a:pt x="34" y="95"/>
                  </a:cubicBezTo>
                  <a:cubicBezTo>
                    <a:pt x="35" y="94"/>
                    <a:pt x="36" y="93"/>
                    <a:pt x="37" y="93"/>
                  </a:cubicBezTo>
                  <a:cubicBezTo>
                    <a:pt x="37" y="94"/>
                    <a:pt x="38" y="95"/>
                    <a:pt x="38" y="95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40" y="97"/>
                    <a:pt x="40" y="97"/>
                    <a:pt x="40" y="98"/>
                  </a:cubicBezTo>
                  <a:cubicBezTo>
                    <a:pt x="41" y="98"/>
                    <a:pt x="41" y="99"/>
                    <a:pt x="42" y="99"/>
                  </a:cubicBezTo>
                  <a:cubicBezTo>
                    <a:pt x="43" y="100"/>
                    <a:pt x="44" y="99"/>
                    <a:pt x="46" y="99"/>
                  </a:cubicBezTo>
                  <a:cubicBezTo>
                    <a:pt x="47" y="98"/>
                    <a:pt x="47" y="97"/>
                    <a:pt x="48" y="96"/>
                  </a:cubicBezTo>
                  <a:cubicBezTo>
                    <a:pt x="48" y="95"/>
                    <a:pt x="48" y="94"/>
                    <a:pt x="48" y="93"/>
                  </a:cubicBezTo>
                  <a:cubicBezTo>
                    <a:pt x="47" y="91"/>
                    <a:pt x="45" y="89"/>
                    <a:pt x="44" y="87"/>
                  </a:cubicBezTo>
                  <a:cubicBezTo>
                    <a:pt x="45" y="87"/>
                    <a:pt x="46" y="86"/>
                    <a:pt x="48" y="85"/>
                  </a:cubicBezTo>
                  <a:cubicBezTo>
                    <a:pt x="49" y="87"/>
                    <a:pt x="50" y="88"/>
                    <a:pt x="51" y="90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6" y="92"/>
                    <a:pt x="57" y="91"/>
                    <a:pt x="58" y="90"/>
                  </a:cubicBezTo>
                  <a:cubicBezTo>
                    <a:pt x="59" y="89"/>
                    <a:pt x="59" y="88"/>
                    <a:pt x="59" y="87"/>
                  </a:cubicBezTo>
                  <a:cubicBezTo>
                    <a:pt x="59" y="86"/>
                    <a:pt x="59" y="85"/>
                    <a:pt x="58" y="84"/>
                  </a:cubicBezTo>
                  <a:cubicBezTo>
                    <a:pt x="57" y="82"/>
                    <a:pt x="56" y="81"/>
                    <a:pt x="55" y="79"/>
                  </a:cubicBezTo>
                  <a:cubicBezTo>
                    <a:pt x="57" y="78"/>
                    <a:pt x="58" y="77"/>
                    <a:pt x="60" y="76"/>
                  </a:cubicBezTo>
                  <a:cubicBezTo>
                    <a:pt x="60" y="78"/>
                    <a:pt x="61" y="79"/>
                    <a:pt x="62" y="80"/>
                  </a:cubicBezTo>
                  <a:cubicBezTo>
                    <a:pt x="63" y="82"/>
                    <a:pt x="64" y="83"/>
                    <a:pt x="65" y="85"/>
                  </a:cubicBezTo>
                  <a:cubicBezTo>
                    <a:pt x="65" y="85"/>
                    <a:pt x="66" y="85"/>
                    <a:pt x="66" y="86"/>
                  </a:cubicBezTo>
                  <a:cubicBezTo>
                    <a:pt x="66" y="86"/>
                    <a:pt x="67" y="87"/>
                    <a:pt x="68" y="87"/>
                  </a:cubicBezTo>
                  <a:cubicBezTo>
                    <a:pt x="69" y="88"/>
                    <a:pt x="70" y="88"/>
                    <a:pt x="71" y="87"/>
                  </a:cubicBezTo>
                  <a:cubicBezTo>
                    <a:pt x="73" y="87"/>
                    <a:pt x="73" y="86"/>
                    <a:pt x="74" y="84"/>
                  </a:cubicBezTo>
                  <a:cubicBezTo>
                    <a:pt x="74" y="83"/>
                    <a:pt x="74" y="82"/>
                    <a:pt x="74" y="81"/>
                  </a:cubicBezTo>
                  <a:cubicBezTo>
                    <a:pt x="72" y="77"/>
                    <a:pt x="69" y="74"/>
                    <a:pt x="67" y="71"/>
                  </a:cubicBezTo>
                  <a:cubicBezTo>
                    <a:pt x="68" y="70"/>
                    <a:pt x="70" y="69"/>
                    <a:pt x="71" y="68"/>
                  </a:cubicBezTo>
                  <a:cubicBezTo>
                    <a:pt x="72" y="69"/>
                    <a:pt x="72" y="70"/>
                    <a:pt x="73" y="70"/>
                  </a:cubicBezTo>
                  <a:cubicBezTo>
                    <a:pt x="73" y="71"/>
                    <a:pt x="73" y="71"/>
                    <a:pt x="73" y="72"/>
                  </a:cubicBezTo>
                  <a:cubicBezTo>
                    <a:pt x="74" y="72"/>
                    <a:pt x="75" y="73"/>
                    <a:pt x="75" y="73"/>
                  </a:cubicBezTo>
                  <a:cubicBezTo>
                    <a:pt x="77" y="73"/>
                    <a:pt x="78" y="73"/>
                    <a:pt x="79" y="73"/>
                  </a:cubicBezTo>
                  <a:cubicBezTo>
                    <a:pt x="80" y="72"/>
                    <a:pt x="81" y="71"/>
                    <a:pt x="81" y="70"/>
                  </a:cubicBezTo>
                  <a:cubicBezTo>
                    <a:pt x="82" y="69"/>
                    <a:pt x="82" y="67"/>
                    <a:pt x="81" y="66"/>
                  </a:cubicBezTo>
                  <a:cubicBezTo>
                    <a:pt x="80" y="65"/>
                    <a:pt x="79" y="64"/>
                    <a:pt x="78" y="62"/>
                  </a:cubicBezTo>
                  <a:cubicBezTo>
                    <a:pt x="79" y="61"/>
                    <a:pt x="80" y="61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62"/>
                    <a:pt x="83" y="63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5"/>
                    <a:pt x="86" y="66"/>
                    <a:pt x="87" y="66"/>
                  </a:cubicBezTo>
                  <a:cubicBezTo>
                    <a:pt x="88" y="66"/>
                    <a:pt x="90" y="66"/>
                    <a:pt x="91" y="65"/>
                  </a:cubicBezTo>
                  <a:cubicBezTo>
                    <a:pt x="91" y="64"/>
                    <a:pt x="92" y="63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0"/>
                    <a:pt x="92" y="59"/>
                    <a:pt x="91" y="58"/>
                  </a:cubicBezTo>
                  <a:cubicBezTo>
                    <a:pt x="90" y="57"/>
                    <a:pt x="89" y="56"/>
                    <a:pt x="88" y="55"/>
                  </a:cubicBezTo>
                  <a:cubicBezTo>
                    <a:pt x="90" y="54"/>
                    <a:pt x="91" y="52"/>
                    <a:pt x="93" y="51"/>
                  </a:cubicBezTo>
                  <a:cubicBezTo>
                    <a:pt x="93" y="52"/>
                    <a:pt x="94" y="53"/>
                    <a:pt x="95" y="53"/>
                  </a:cubicBezTo>
                  <a:cubicBezTo>
                    <a:pt x="96" y="55"/>
                    <a:pt x="98" y="57"/>
                    <a:pt x="100" y="59"/>
                  </a:cubicBezTo>
                  <a:cubicBezTo>
                    <a:pt x="102" y="61"/>
                    <a:pt x="104" y="61"/>
                    <a:pt x="106" y="59"/>
                  </a:cubicBezTo>
                  <a:cubicBezTo>
                    <a:pt x="108" y="58"/>
                    <a:pt x="109" y="55"/>
                    <a:pt x="107" y="53"/>
                  </a:cubicBezTo>
                  <a:cubicBezTo>
                    <a:pt x="105" y="51"/>
                    <a:pt x="103" y="49"/>
                    <a:pt x="102" y="47"/>
                  </a:cubicBezTo>
                  <a:cubicBezTo>
                    <a:pt x="101" y="47"/>
                    <a:pt x="101" y="46"/>
                    <a:pt x="100" y="46"/>
                  </a:cubicBezTo>
                  <a:cubicBezTo>
                    <a:pt x="102" y="45"/>
                    <a:pt x="103" y="44"/>
                    <a:pt x="105" y="42"/>
                  </a:cubicBezTo>
                  <a:cubicBezTo>
                    <a:pt x="105" y="43"/>
                    <a:pt x="106" y="44"/>
                    <a:pt x="106" y="45"/>
                  </a:cubicBezTo>
                  <a:cubicBezTo>
                    <a:pt x="108" y="47"/>
                    <a:pt x="111" y="47"/>
                    <a:pt x="113" y="45"/>
                  </a:cubicBezTo>
                  <a:cubicBezTo>
                    <a:pt x="114" y="44"/>
                    <a:pt x="114" y="43"/>
                    <a:pt x="115" y="42"/>
                  </a:cubicBezTo>
                  <a:cubicBezTo>
                    <a:pt x="115" y="41"/>
                    <a:pt x="114" y="40"/>
                    <a:pt x="113" y="38"/>
                  </a:cubicBezTo>
                  <a:cubicBezTo>
                    <a:pt x="113" y="38"/>
                    <a:pt x="113" y="37"/>
                    <a:pt x="112" y="37"/>
                  </a:cubicBezTo>
                  <a:cubicBezTo>
                    <a:pt x="113" y="36"/>
                    <a:pt x="114" y="35"/>
                    <a:pt x="115" y="34"/>
                  </a:cubicBezTo>
                  <a:cubicBezTo>
                    <a:pt x="116" y="36"/>
                    <a:pt x="117" y="37"/>
                    <a:pt x="117" y="38"/>
                  </a:cubicBezTo>
                  <a:cubicBezTo>
                    <a:pt x="118" y="39"/>
                    <a:pt x="120" y="39"/>
                    <a:pt x="121" y="39"/>
                  </a:cubicBezTo>
                  <a:cubicBezTo>
                    <a:pt x="122" y="39"/>
                    <a:pt x="123" y="39"/>
                    <a:pt x="124" y="38"/>
                  </a:cubicBezTo>
                  <a:cubicBezTo>
                    <a:pt x="125" y="37"/>
                    <a:pt x="126" y="36"/>
                    <a:pt x="126" y="35"/>
                  </a:cubicBezTo>
                  <a:cubicBezTo>
                    <a:pt x="126" y="34"/>
                    <a:pt x="125" y="33"/>
                    <a:pt x="125" y="31"/>
                  </a:cubicBezTo>
                  <a:cubicBezTo>
                    <a:pt x="124" y="31"/>
                    <a:pt x="123" y="30"/>
                    <a:pt x="123" y="29"/>
                  </a:cubicBezTo>
                  <a:cubicBezTo>
                    <a:pt x="124" y="28"/>
                    <a:pt x="125" y="27"/>
                    <a:pt x="126" y="26"/>
                  </a:cubicBezTo>
                  <a:cubicBezTo>
                    <a:pt x="126" y="27"/>
                    <a:pt x="127" y="28"/>
                    <a:pt x="128" y="29"/>
                  </a:cubicBezTo>
                  <a:cubicBezTo>
                    <a:pt x="129" y="31"/>
                    <a:pt x="131" y="32"/>
                    <a:pt x="132" y="34"/>
                  </a:cubicBezTo>
                  <a:cubicBezTo>
                    <a:pt x="134" y="36"/>
                    <a:pt x="137" y="36"/>
                    <a:pt x="139" y="34"/>
                  </a:cubicBezTo>
                  <a:cubicBezTo>
                    <a:pt x="141" y="33"/>
                    <a:pt x="141" y="30"/>
                    <a:pt x="139" y="28"/>
                  </a:cubicBezTo>
                  <a:cubicBezTo>
                    <a:pt x="138" y="26"/>
                    <a:pt x="136" y="25"/>
                    <a:pt x="135" y="23"/>
                  </a:cubicBezTo>
                  <a:cubicBezTo>
                    <a:pt x="134" y="22"/>
                    <a:pt x="134" y="22"/>
                    <a:pt x="133" y="21"/>
                  </a:cubicBezTo>
                  <a:cubicBezTo>
                    <a:pt x="134" y="20"/>
                    <a:pt x="135" y="19"/>
                    <a:pt x="136" y="19"/>
                  </a:cubicBezTo>
                  <a:cubicBezTo>
                    <a:pt x="136" y="20"/>
                    <a:pt x="137" y="20"/>
                    <a:pt x="137" y="21"/>
                  </a:cubicBezTo>
                  <a:cubicBezTo>
                    <a:pt x="137" y="22"/>
                    <a:pt x="137" y="22"/>
                    <a:pt x="138" y="22"/>
                  </a:cubicBezTo>
                  <a:cubicBezTo>
                    <a:pt x="138" y="23"/>
                    <a:pt x="139" y="23"/>
                    <a:pt x="140" y="24"/>
                  </a:cubicBezTo>
                  <a:cubicBezTo>
                    <a:pt x="141" y="24"/>
                    <a:pt x="142" y="24"/>
                    <a:pt x="143" y="24"/>
                  </a:cubicBezTo>
                  <a:cubicBezTo>
                    <a:pt x="144" y="23"/>
                    <a:pt x="145" y="22"/>
                    <a:pt x="146" y="21"/>
                  </a:cubicBezTo>
                  <a:cubicBezTo>
                    <a:pt x="146" y="20"/>
                    <a:pt x="146" y="18"/>
                    <a:pt x="146" y="17"/>
                  </a:cubicBezTo>
                  <a:cubicBezTo>
                    <a:pt x="145" y="16"/>
                    <a:pt x="144" y="15"/>
                    <a:pt x="143" y="14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2"/>
                    <a:pt x="145" y="12"/>
                  </a:cubicBezTo>
                  <a:cubicBezTo>
                    <a:pt x="146" y="11"/>
                    <a:pt x="147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50" y="12"/>
                    <a:pt x="151" y="13"/>
                  </a:cubicBezTo>
                  <a:cubicBezTo>
                    <a:pt x="153" y="14"/>
                    <a:pt x="154" y="16"/>
                    <a:pt x="155" y="17"/>
                  </a:cubicBezTo>
                  <a:cubicBezTo>
                    <a:pt x="156" y="18"/>
                    <a:pt x="157" y="20"/>
                    <a:pt x="158" y="21"/>
                  </a:cubicBezTo>
                  <a:cubicBezTo>
                    <a:pt x="158" y="21"/>
                    <a:pt x="159" y="22"/>
                    <a:pt x="159" y="23"/>
                  </a:cubicBezTo>
                  <a:cubicBezTo>
                    <a:pt x="160" y="24"/>
                    <a:pt x="161" y="26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1" y="30"/>
                    <a:pt x="160" y="31"/>
                  </a:cubicBezTo>
                  <a:cubicBezTo>
                    <a:pt x="158" y="32"/>
                    <a:pt x="156" y="34"/>
                    <a:pt x="155" y="35"/>
                  </a:cubicBezTo>
                  <a:cubicBezTo>
                    <a:pt x="153" y="36"/>
                    <a:pt x="151" y="38"/>
                    <a:pt x="149" y="39"/>
                  </a:cubicBezTo>
                  <a:cubicBezTo>
                    <a:pt x="147" y="41"/>
                    <a:pt x="145" y="42"/>
                    <a:pt x="143" y="44"/>
                  </a:cubicBezTo>
                  <a:cubicBezTo>
                    <a:pt x="136" y="49"/>
                    <a:pt x="128" y="55"/>
                    <a:pt x="121" y="61"/>
                  </a:cubicBezTo>
                  <a:cubicBezTo>
                    <a:pt x="114" y="67"/>
                    <a:pt x="106" y="73"/>
                    <a:pt x="99" y="78"/>
                  </a:cubicBezTo>
                  <a:cubicBezTo>
                    <a:pt x="95" y="81"/>
                    <a:pt x="91" y="84"/>
                    <a:pt x="86" y="87"/>
                  </a:cubicBezTo>
                  <a:cubicBezTo>
                    <a:pt x="82" y="90"/>
                    <a:pt x="78" y="92"/>
                    <a:pt x="74" y="95"/>
                  </a:cubicBezTo>
                  <a:cubicBezTo>
                    <a:pt x="72" y="97"/>
                    <a:pt x="69" y="98"/>
                    <a:pt x="67" y="100"/>
                  </a:cubicBezTo>
                  <a:cubicBezTo>
                    <a:pt x="63" y="102"/>
                    <a:pt x="59" y="105"/>
                    <a:pt x="55" y="108"/>
                  </a:cubicBezTo>
                  <a:cubicBezTo>
                    <a:pt x="51" y="110"/>
                    <a:pt x="46" y="113"/>
                    <a:pt x="42" y="115"/>
                  </a:cubicBezTo>
                  <a:cubicBezTo>
                    <a:pt x="38" y="118"/>
                    <a:pt x="34" y="121"/>
                    <a:pt x="30" y="124"/>
                  </a:cubicBezTo>
                  <a:cubicBezTo>
                    <a:pt x="27" y="126"/>
                    <a:pt x="24" y="129"/>
                    <a:pt x="20" y="131"/>
                  </a:cubicBezTo>
                  <a:cubicBezTo>
                    <a:pt x="20" y="131"/>
                    <a:pt x="19" y="131"/>
                    <a:pt x="19" y="131"/>
                  </a:cubicBezTo>
                  <a:cubicBezTo>
                    <a:pt x="18" y="130"/>
                    <a:pt x="18" y="129"/>
                    <a:pt x="17" y="128"/>
                  </a:cubicBezTo>
                  <a:cubicBezTo>
                    <a:pt x="16" y="127"/>
                    <a:pt x="15" y="125"/>
                    <a:pt x="14" y="124"/>
                  </a:cubicBezTo>
                  <a:cubicBezTo>
                    <a:pt x="12" y="121"/>
                    <a:pt x="11" y="119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10" y="113"/>
                    <a:pt x="11" y="113"/>
                    <a:pt x="12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4" name="Freeform 102">
              <a:extLst>
                <a:ext uri="{FF2B5EF4-FFF2-40B4-BE49-F238E27FC236}">
                  <a16:creationId xmlns:a16="http://schemas.microsoft.com/office/drawing/2014/main" id="{00688981-B4D5-435F-B93C-707A4D963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900" y="1693863"/>
              <a:ext cx="17462" cy="17463"/>
            </a:xfrm>
            <a:custGeom>
              <a:avLst/>
              <a:gdLst>
                <a:gd name="T0" fmla="*/ 5 w 10"/>
                <a:gd name="T1" fmla="*/ 10 h 10"/>
                <a:gd name="T2" fmla="*/ 8 w 10"/>
                <a:gd name="T3" fmla="*/ 9 h 10"/>
                <a:gd name="T4" fmla="*/ 10 w 10"/>
                <a:gd name="T5" fmla="*/ 5 h 10"/>
                <a:gd name="T6" fmla="*/ 9 w 10"/>
                <a:gd name="T7" fmla="*/ 2 h 10"/>
                <a:gd name="T8" fmla="*/ 5 w 10"/>
                <a:gd name="T9" fmla="*/ 0 h 10"/>
                <a:gd name="T10" fmla="*/ 2 w 10"/>
                <a:gd name="T11" fmla="*/ 1 h 10"/>
                <a:gd name="T12" fmla="*/ 0 w 10"/>
                <a:gd name="T13" fmla="*/ 5 h 10"/>
                <a:gd name="T14" fmla="*/ 2 w 10"/>
                <a:gd name="T15" fmla="*/ 8 h 10"/>
                <a:gd name="T16" fmla="*/ 5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6" y="10"/>
                    <a:pt x="7" y="9"/>
                    <a:pt x="8" y="9"/>
                  </a:cubicBezTo>
                  <a:cubicBezTo>
                    <a:pt x="9" y="8"/>
                    <a:pt x="10" y="7"/>
                    <a:pt x="10" y="5"/>
                  </a:cubicBezTo>
                  <a:cubicBezTo>
                    <a:pt x="10" y="4"/>
                    <a:pt x="9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5" name="Freeform 103">
              <a:extLst>
                <a:ext uri="{FF2B5EF4-FFF2-40B4-BE49-F238E27FC236}">
                  <a16:creationId xmlns:a16="http://schemas.microsoft.com/office/drawing/2014/main" id="{5A3B3CEB-86F2-40AC-A071-8EB54B9AA6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925" y="3481388"/>
              <a:ext cx="411162" cy="387350"/>
            </a:xfrm>
            <a:custGeom>
              <a:avLst/>
              <a:gdLst>
                <a:gd name="T0" fmla="*/ 208 w 241"/>
                <a:gd name="T1" fmla="*/ 53 h 225"/>
                <a:gd name="T2" fmla="*/ 157 w 241"/>
                <a:gd name="T3" fmla="*/ 0 h 225"/>
                <a:gd name="T4" fmla="*/ 142 w 241"/>
                <a:gd name="T5" fmla="*/ 10 h 225"/>
                <a:gd name="T6" fmla="*/ 112 w 241"/>
                <a:gd name="T7" fmla="*/ 6 h 225"/>
                <a:gd name="T8" fmla="*/ 70 w 241"/>
                <a:gd name="T9" fmla="*/ 13 h 225"/>
                <a:gd name="T10" fmla="*/ 12 w 241"/>
                <a:gd name="T11" fmla="*/ 72 h 225"/>
                <a:gd name="T12" fmla="*/ 0 w 241"/>
                <a:gd name="T13" fmla="*/ 107 h 225"/>
                <a:gd name="T14" fmla="*/ 7 w 241"/>
                <a:gd name="T15" fmla="*/ 125 h 225"/>
                <a:gd name="T16" fmla="*/ 34 w 241"/>
                <a:gd name="T17" fmla="*/ 132 h 225"/>
                <a:gd name="T18" fmla="*/ 47 w 241"/>
                <a:gd name="T19" fmla="*/ 149 h 225"/>
                <a:gd name="T20" fmla="*/ 38 w 241"/>
                <a:gd name="T21" fmla="*/ 168 h 225"/>
                <a:gd name="T22" fmla="*/ 52 w 241"/>
                <a:gd name="T23" fmla="*/ 183 h 225"/>
                <a:gd name="T24" fmla="*/ 70 w 241"/>
                <a:gd name="T25" fmla="*/ 179 h 225"/>
                <a:gd name="T26" fmla="*/ 82 w 241"/>
                <a:gd name="T27" fmla="*/ 202 h 225"/>
                <a:gd name="T28" fmla="*/ 93 w 241"/>
                <a:gd name="T29" fmla="*/ 222 h 225"/>
                <a:gd name="T30" fmla="*/ 135 w 241"/>
                <a:gd name="T31" fmla="*/ 220 h 225"/>
                <a:gd name="T32" fmla="*/ 208 w 241"/>
                <a:gd name="T33" fmla="*/ 170 h 225"/>
                <a:gd name="T34" fmla="*/ 222 w 241"/>
                <a:gd name="T35" fmla="*/ 121 h 225"/>
                <a:gd name="T36" fmla="*/ 240 w 241"/>
                <a:gd name="T37" fmla="*/ 101 h 225"/>
                <a:gd name="T38" fmla="*/ 28 w 241"/>
                <a:gd name="T39" fmla="*/ 123 h 225"/>
                <a:gd name="T40" fmla="*/ 10 w 241"/>
                <a:gd name="T41" fmla="*/ 110 h 225"/>
                <a:gd name="T42" fmla="*/ 20 w 241"/>
                <a:gd name="T43" fmla="*/ 77 h 225"/>
                <a:gd name="T44" fmla="*/ 77 w 241"/>
                <a:gd name="T45" fmla="*/ 19 h 225"/>
                <a:gd name="T46" fmla="*/ 112 w 241"/>
                <a:gd name="T47" fmla="*/ 16 h 225"/>
                <a:gd name="T48" fmla="*/ 124 w 241"/>
                <a:gd name="T49" fmla="*/ 25 h 225"/>
                <a:gd name="T50" fmla="*/ 92 w 241"/>
                <a:gd name="T51" fmla="*/ 19 h 225"/>
                <a:gd name="T52" fmla="*/ 37 w 241"/>
                <a:gd name="T53" fmla="*/ 64 h 225"/>
                <a:gd name="T54" fmla="*/ 21 w 241"/>
                <a:gd name="T55" fmla="*/ 106 h 225"/>
                <a:gd name="T56" fmla="*/ 45 w 241"/>
                <a:gd name="T57" fmla="*/ 117 h 225"/>
                <a:gd name="T58" fmla="*/ 49 w 241"/>
                <a:gd name="T59" fmla="*/ 107 h 225"/>
                <a:gd name="T60" fmla="*/ 31 w 241"/>
                <a:gd name="T61" fmla="*/ 105 h 225"/>
                <a:gd name="T62" fmla="*/ 42 w 241"/>
                <a:gd name="T63" fmla="*/ 72 h 225"/>
                <a:gd name="T64" fmla="*/ 97 w 241"/>
                <a:gd name="T65" fmla="*/ 28 h 225"/>
                <a:gd name="T66" fmla="*/ 100 w 241"/>
                <a:gd name="T67" fmla="*/ 49 h 225"/>
                <a:gd name="T68" fmla="*/ 51 w 241"/>
                <a:gd name="T69" fmla="*/ 104 h 225"/>
                <a:gd name="T70" fmla="*/ 49 w 241"/>
                <a:gd name="T71" fmla="*/ 170 h 225"/>
                <a:gd name="T72" fmla="*/ 51 w 241"/>
                <a:gd name="T73" fmla="*/ 158 h 225"/>
                <a:gd name="T74" fmla="*/ 69 w 241"/>
                <a:gd name="T75" fmla="*/ 165 h 225"/>
                <a:gd name="T76" fmla="*/ 55 w 241"/>
                <a:gd name="T77" fmla="*/ 119 h 225"/>
                <a:gd name="T78" fmla="*/ 91 w 241"/>
                <a:gd name="T79" fmla="*/ 71 h 225"/>
                <a:gd name="T80" fmla="*/ 143 w 241"/>
                <a:gd name="T81" fmla="*/ 22 h 225"/>
                <a:gd name="T82" fmla="*/ 181 w 241"/>
                <a:gd name="T83" fmla="*/ 37 h 225"/>
                <a:gd name="T84" fmla="*/ 228 w 241"/>
                <a:gd name="T85" fmla="*/ 90 h 225"/>
                <a:gd name="T86" fmla="*/ 186 w 241"/>
                <a:gd name="T87" fmla="*/ 133 h 225"/>
                <a:gd name="T88" fmla="*/ 90 w 241"/>
                <a:gd name="T89" fmla="*/ 173 h 225"/>
                <a:gd name="T90" fmla="*/ 183 w 241"/>
                <a:gd name="T91" fmla="*/ 160 h 225"/>
                <a:gd name="T92" fmla="*/ 122 w 241"/>
                <a:gd name="T93" fmla="*/ 199 h 225"/>
                <a:gd name="T94" fmla="*/ 106 w 241"/>
                <a:gd name="T95" fmla="*/ 195 h 225"/>
                <a:gd name="T96" fmla="*/ 137 w 241"/>
                <a:gd name="T97" fmla="*/ 174 h 225"/>
                <a:gd name="T98" fmla="*/ 215 w 241"/>
                <a:gd name="T99" fmla="*/ 131 h 225"/>
                <a:gd name="T100" fmla="*/ 185 w 241"/>
                <a:gd name="T101" fmla="*/ 178 h 225"/>
                <a:gd name="T102" fmla="*/ 124 w 241"/>
                <a:gd name="T103" fmla="*/ 214 h 225"/>
                <a:gd name="T104" fmla="*/ 96 w 241"/>
                <a:gd name="T105" fmla="*/ 212 h 225"/>
                <a:gd name="T106" fmla="*/ 92 w 241"/>
                <a:gd name="T107" fmla="*/ 188 h 225"/>
                <a:gd name="T108" fmla="*/ 95 w 241"/>
                <a:gd name="T109" fmla="*/ 189 h 225"/>
                <a:gd name="T110" fmla="*/ 109 w 241"/>
                <a:gd name="T111" fmla="*/ 209 h 225"/>
                <a:gd name="T112" fmla="*/ 137 w 241"/>
                <a:gd name="T113" fmla="*/ 202 h 225"/>
                <a:gd name="T114" fmla="*/ 191 w 241"/>
                <a:gd name="T115" fmla="*/ 166 h 225"/>
                <a:gd name="T116" fmla="*/ 208 w 241"/>
                <a:gd name="T117" fmla="*/ 1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25">
                  <a:moveTo>
                    <a:pt x="240" y="90"/>
                  </a:moveTo>
                  <a:cubicBezTo>
                    <a:pt x="239" y="88"/>
                    <a:pt x="237" y="86"/>
                    <a:pt x="235" y="84"/>
                  </a:cubicBezTo>
                  <a:cubicBezTo>
                    <a:pt x="233" y="81"/>
                    <a:pt x="230" y="78"/>
                    <a:pt x="228" y="75"/>
                  </a:cubicBezTo>
                  <a:cubicBezTo>
                    <a:pt x="227" y="75"/>
                    <a:pt x="227" y="74"/>
                    <a:pt x="227" y="74"/>
                  </a:cubicBezTo>
                  <a:cubicBezTo>
                    <a:pt x="224" y="70"/>
                    <a:pt x="220" y="67"/>
                    <a:pt x="217" y="63"/>
                  </a:cubicBezTo>
                  <a:cubicBezTo>
                    <a:pt x="214" y="60"/>
                    <a:pt x="211" y="56"/>
                    <a:pt x="208" y="53"/>
                  </a:cubicBezTo>
                  <a:cubicBezTo>
                    <a:pt x="199" y="43"/>
                    <a:pt x="190" y="33"/>
                    <a:pt x="181" y="23"/>
                  </a:cubicBezTo>
                  <a:cubicBezTo>
                    <a:pt x="179" y="20"/>
                    <a:pt x="177" y="18"/>
                    <a:pt x="175" y="16"/>
                  </a:cubicBezTo>
                  <a:cubicBezTo>
                    <a:pt x="173" y="12"/>
                    <a:pt x="170" y="8"/>
                    <a:pt x="166" y="5"/>
                  </a:cubicBezTo>
                  <a:cubicBezTo>
                    <a:pt x="165" y="4"/>
                    <a:pt x="164" y="3"/>
                    <a:pt x="163" y="2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0"/>
                    <a:pt x="159" y="0"/>
                    <a:pt x="157" y="0"/>
                  </a:cubicBezTo>
                  <a:cubicBezTo>
                    <a:pt x="156" y="0"/>
                    <a:pt x="156" y="0"/>
                    <a:pt x="155" y="0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4" y="0"/>
                    <a:pt x="154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2"/>
                    <a:pt x="151" y="2"/>
                  </a:cubicBezTo>
                  <a:cubicBezTo>
                    <a:pt x="148" y="5"/>
                    <a:pt x="145" y="8"/>
                    <a:pt x="142" y="10"/>
                  </a:cubicBezTo>
                  <a:cubicBezTo>
                    <a:pt x="139" y="13"/>
                    <a:pt x="136" y="15"/>
                    <a:pt x="134" y="18"/>
                  </a:cubicBezTo>
                  <a:cubicBezTo>
                    <a:pt x="133" y="18"/>
                    <a:pt x="133" y="18"/>
                    <a:pt x="133" y="17"/>
                  </a:cubicBezTo>
                  <a:cubicBezTo>
                    <a:pt x="132" y="17"/>
                    <a:pt x="131" y="16"/>
                    <a:pt x="130" y="16"/>
                  </a:cubicBezTo>
                  <a:cubicBezTo>
                    <a:pt x="129" y="14"/>
                    <a:pt x="127" y="13"/>
                    <a:pt x="125" y="12"/>
                  </a:cubicBezTo>
                  <a:cubicBezTo>
                    <a:pt x="123" y="11"/>
                    <a:pt x="121" y="10"/>
                    <a:pt x="119" y="9"/>
                  </a:cubicBezTo>
                  <a:cubicBezTo>
                    <a:pt x="117" y="8"/>
                    <a:pt x="114" y="7"/>
                    <a:pt x="112" y="6"/>
                  </a:cubicBezTo>
                  <a:cubicBezTo>
                    <a:pt x="110" y="5"/>
                    <a:pt x="108" y="5"/>
                    <a:pt x="106" y="4"/>
                  </a:cubicBezTo>
                  <a:cubicBezTo>
                    <a:pt x="103" y="3"/>
                    <a:pt x="101" y="3"/>
                    <a:pt x="98" y="3"/>
                  </a:cubicBezTo>
                  <a:cubicBezTo>
                    <a:pt x="96" y="3"/>
                    <a:pt x="93" y="3"/>
                    <a:pt x="91" y="4"/>
                  </a:cubicBezTo>
                  <a:cubicBezTo>
                    <a:pt x="89" y="4"/>
                    <a:pt x="87" y="5"/>
                    <a:pt x="84" y="5"/>
                  </a:cubicBezTo>
                  <a:cubicBezTo>
                    <a:pt x="81" y="6"/>
                    <a:pt x="78" y="7"/>
                    <a:pt x="76" y="9"/>
                  </a:cubicBezTo>
                  <a:cubicBezTo>
                    <a:pt x="74" y="10"/>
                    <a:pt x="72" y="12"/>
                    <a:pt x="70" y="13"/>
                  </a:cubicBezTo>
                  <a:cubicBezTo>
                    <a:pt x="69" y="13"/>
                    <a:pt x="69" y="14"/>
                    <a:pt x="68" y="14"/>
                  </a:cubicBezTo>
                  <a:cubicBezTo>
                    <a:pt x="61" y="21"/>
                    <a:pt x="54" y="27"/>
                    <a:pt x="46" y="34"/>
                  </a:cubicBezTo>
                  <a:cubicBezTo>
                    <a:pt x="43" y="37"/>
                    <a:pt x="40" y="40"/>
                    <a:pt x="36" y="44"/>
                  </a:cubicBezTo>
                  <a:cubicBezTo>
                    <a:pt x="33" y="47"/>
                    <a:pt x="30" y="51"/>
                    <a:pt x="26" y="54"/>
                  </a:cubicBezTo>
                  <a:cubicBezTo>
                    <a:pt x="23" y="58"/>
                    <a:pt x="20" y="62"/>
                    <a:pt x="17" y="65"/>
                  </a:cubicBezTo>
                  <a:cubicBezTo>
                    <a:pt x="15" y="68"/>
                    <a:pt x="13" y="70"/>
                    <a:pt x="12" y="72"/>
                  </a:cubicBezTo>
                  <a:cubicBezTo>
                    <a:pt x="10" y="74"/>
                    <a:pt x="9" y="76"/>
                    <a:pt x="7" y="78"/>
                  </a:cubicBezTo>
                  <a:cubicBezTo>
                    <a:pt x="5" y="83"/>
                    <a:pt x="3" y="87"/>
                    <a:pt x="2" y="93"/>
                  </a:cubicBezTo>
                  <a:cubicBezTo>
                    <a:pt x="1" y="94"/>
                    <a:pt x="1" y="95"/>
                    <a:pt x="1" y="96"/>
                  </a:cubicBezTo>
                  <a:cubicBezTo>
                    <a:pt x="1" y="97"/>
                    <a:pt x="0" y="99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1" y="114"/>
                    <a:pt x="1" y="116"/>
                  </a:cubicBezTo>
                  <a:cubicBezTo>
                    <a:pt x="1" y="117"/>
                    <a:pt x="2" y="118"/>
                    <a:pt x="2" y="119"/>
                  </a:cubicBezTo>
                  <a:cubicBezTo>
                    <a:pt x="3" y="119"/>
                    <a:pt x="3" y="120"/>
                    <a:pt x="3" y="120"/>
                  </a:cubicBezTo>
                  <a:cubicBezTo>
                    <a:pt x="4" y="122"/>
                    <a:pt x="5" y="123"/>
                    <a:pt x="6" y="124"/>
                  </a:cubicBezTo>
                  <a:cubicBezTo>
                    <a:pt x="6" y="124"/>
                    <a:pt x="6" y="125"/>
                    <a:pt x="7" y="125"/>
                  </a:cubicBezTo>
                  <a:cubicBezTo>
                    <a:pt x="8" y="126"/>
                    <a:pt x="9" y="127"/>
                    <a:pt x="11" y="128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6" y="131"/>
                    <a:pt x="18" y="131"/>
                    <a:pt x="21" y="132"/>
                  </a:cubicBezTo>
                  <a:cubicBezTo>
                    <a:pt x="23" y="132"/>
                    <a:pt x="25" y="132"/>
                    <a:pt x="28" y="132"/>
                  </a:cubicBezTo>
                  <a:cubicBezTo>
                    <a:pt x="29" y="132"/>
                    <a:pt x="30" y="132"/>
                    <a:pt x="31" y="132"/>
                  </a:cubicBezTo>
                  <a:cubicBezTo>
                    <a:pt x="32" y="132"/>
                    <a:pt x="33" y="132"/>
                    <a:pt x="34" y="132"/>
                  </a:cubicBezTo>
                  <a:cubicBezTo>
                    <a:pt x="36" y="132"/>
                    <a:pt x="39" y="132"/>
                    <a:pt x="41" y="131"/>
                  </a:cubicBezTo>
                  <a:cubicBezTo>
                    <a:pt x="42" y="131"/>
                    <a:pt x="43" y="131"/>
                    <a:pt x="44" y="131"/>
                  </a:cubicBezTo>
                  <a:cubicBezTo>
                    <a:pt x="44" y="132"/>
                    <a:pt x="44" y="132"/>
                    <a:pt x="44" y="133"/>
                  </a:cubicBezTo>
                  <a:cubicBezTo>
                    <a:pt x="44" y="136"/>
                    <a:pt x="44" y="139"/>
                    <a:pt x="45" y="141"/>
                  </a:cubicBezTo>
                  <a:cubicBezTo>
                    <a:pt x="45" y="144"/>
                    <a:pt x="46" y="146"/>
                    <a:pt x="47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4" y="151"/>
                    <a:pt x="43" y="152"/>
                    <a:pt x="42" y="154"/>
                  </a:cubicBezTo>
                  <a:cubicBezTo>
                    <a:pt x="41" y="155"/>
                    <a:pt x="41" y="156"/>
                    <a:pt x="40" y="157"/>
                  </a:cubicBezTo>
                  <a:cubicBezTo>
                    <a:pt x="39" y="158"/>
                    <a:pt x="39" y="159"/>
                    <a:pt x="38" y="160"/>
                  </a:cubicBezTo>
                  <a:cubicBezTo>
                    <a:pt x="38" y="162"/>
                    <a:pt x="38" y="163"/>
                    <a:pt x="38" y="164"/>
                  </a:cubicBezTo>
                  <a:cubicBezTo>
                    <a:pt x="38" y="165"/>
                    <a:pt x="38" y="167"/>
                    <a:pt x="38" y="168"/>
                  </a:cubicBezTo>
                  <a:cubicBezTo>
                    <a:pt x="38" y="169"/>
                    <a:pt x="39" y="170"/>
                    <a:pt x="39" y="172"/>
                  </a:cubicBezTo>
                  <a:cubicBezTo>
                    <a:pt x="40" y="173"/>
                    <a:pt x="40" y="173"/>
                    <a:pt x="41" y="174"/>
                  </a:cubicBezTo>
                  <a:cubicBezTo>
                    <a:pt x="41" y="175"/>
                    <a:pt x="41" y="175"/>
                    <a:pt x="42" y="176"/>
                  </a:cubicBezTo>
                  <a:cubicBezTo>
                    <a:pt x="42" y="176"/>
                    <a:pt x="43" y="177"/>
                    <a:pt x="43" y="177"/>
                  </a:cubicBezTo>
                  <a:cubicBezTo>
                    <a:pt x="44" y="178"/>
                    <a:pt x="45" y="179"/>
                    <a:pt x="46" y="180"/>
                  </a:cubicBezTo>
                  <a:cubicBezTo>
                    <a:pt x="48" y="181"/>
                    <a:pt x="50" y="182"/>
                    <a:pt x="52" y="183"/>
                  </a:cubicBezTo>
                  <a:cubicBezTo>
                    <a:pt x="53" y="183"/>
                    <a:pt x="53" y="183"/>
                    <a:pt x="54" y="184"/>
                  </a:cubicBezTo>
                  <a:cubicBezTo>
                    <a:pt x="56" y="184"/>
                    <a:pt x="57" y="184"/>
                    <a:pt x="58" y="184"/>
                  </a:cubicBezTo>
                  <a:cubicBezTo>
                    <a:pt x="58" y="184"/>
                    <a:pt x="59" y="184"/>
                    <a:pt x="59" y="184"/>
                  </a:cubicBezTo>
                  <a:cubicBezTo>
                    <a:pt x="60" y="184"/>
                    <a:pt x="61" y="184"/>
                    <a:pt x="62" y="184"/>
                  </a:cubicBezTo>
                  <a:cubicBezTo>
                    <a:pt x="63" y="183"/>
                    <a:pt x="65" y="183"/>
                    <a:pt x="66" y="182"/>
                  </a:cubicBezTo>
                  <a:cubicBezTo>
                    <a:pt x="68" y="182"/>
                    <a:pt x="69" y="180"/>
                    <a:pt x="70" y="179"/>
                  </a:cubicBezTo>
                  <a:cubicBezTo>
                    <a:pt x="71" y="179"/>
                    <a:pt x="72" y="178"/>
                    <a:pt x="72" y="178"/>
                  </a:cubicBezTo>
                  <a:cubicBezTo>
                    <a:pt x="75" y="178"/>
                    <a:pt x="77" y="179"/>
                    <a:pt x="79" y="180"/>
                  </a:cubicBezTo>
                  <a:cubicBezTo>
                    <a:pt x="80" y="180"/>
                    <a:pt x="82" y="181"/>
                    <a:pt x="84" y="181"/>
                  </a:cubicBezTo>
                  <a:cubicBezTo>
                    <a:pt x="84" y="182"/>
                    <a:pt x="83" y="183"/>
                    <a:pt x="83" y="184"/>
                  </a:cubicBezTo>
                  <a:cubicBezTo>
                    <a:pt x="82" y="187"/>
                    <a:pt x="82" y="189"/>
                    <a:pt x="81" y="192"/>
                  </a:cubicBezTo>
                  <a:cubicBezTo>
                    <a:pt x="81" y="196"/>
                    <a:pt x="82" y="199"/>
                    <a:pt x="82" y="202"/>
                  </a:cubicBezTo>
                  <a:cubicBezTo>
                    <a:pt x="82" y="205"/>
                    <a:pt x="83" y="207"/>
                    <a:pt x="84" y="209"/>
                  </a:cubicBezTo>
                  <a:cubicBezTo>
                    <a:pt x="84" y="211"/>
                    <a:pt x="85" y="212"/>
                    <a:pt x="86" y="214"/>
                  </a:cubicBezTo>
                  <a:cubicBezTo>
                    <a:pt x="86" y="215"/>
                    <a:pt x="87" y="216"/>
                    <a:pt x="88" y="217"/>
                  </a:cubicBezTo>
                  <a:cubicBezTo>
                    <a:pt x="88" y="218"/>
                    <a:pt x="89" y="218"/>
                    <a:pt x="89" y="219"/>
                  </a:cubicBezTo>
                  <a:cubicBezTo>
                    <a:pt x="89" y="219"/>
                    <a:pt x="89" y="219"/>
                    <a:pt x="90" y="219"/>
                  </a:cubicBezTo>
                  <a:cubicBezTo>
                    <a:pt x="90" y="220"/>
                    <a:pt x="92" y="221"/>
                    <a:pt x="93" y="222"/>
                  </a:cubicBezTo>
                  <a:cubicBezTo>
                    <a:pt x="94" y="223"/>
                    <a:pt x="96" y="223"/>
                    <a:pt x="97" y="224"/>
                  </a:cubicBezTo>
                  <a:cubicBezTo>
                    <a:pt x="98" y="224"/>
                    <a:pt x="100" y="225"/>
                    <a:pt x="101" y="225"/>
                  </a:cubicBezTo>
                  <a:cubicBezTo>
                    <a:pt x="103" y="225"/>
                    <a:pt x="104" y="225"/>
                    <a:pt x="106" y="225"/>
                  </a:cubicBezTo>
                  <a:cubicBezTo>
                    <a:pt x="108" y="225"/>
                    <a:pt x="111" y="225"/>
                    <a:pt x="113" y="225"/>
                  </a:cubicBezTo>
                  <a:cubicBezTo>
                    <a:pt x="116" y="225"/>
                    <a:pt x="118" y="224"/>
                    <a:pt x="121" y="224"/>
                  </a:cubicBezTo>
                  <a:cubicBezTo>
                    <a:pt x="126" y="223"/>
                    <a:pt x="131" y="222"/>
                    <a:pt x="135" y="220"/>
                  </a:cubicBezTo>
                  <a:cubicBezTo>
                    <a:pt x="140" y="218"/>
                    <a:pt x="144" y="215"/>
                    <a:pt x="149" y="213"/>
                  </a:cubicBezTo>
                  <a:cubicBezTo>
                    <a:pt x="153" y="211"/>
                    <a:pt x="158" y="209"/>
                    <a:pt x="162" y="207"/>
                  </a:cubicBezTo>
                  <a:cubicBezTo>
                    <a:pt x="166" y="204"/>
                    <a:pt x="170" y="201"/>
                    <a:pt x="174" y="198"/>
                  </a:cubicBezTo>
                  <a:cubicBezTo>
                    <a:pt x="178" y="196"/>
                    <a:pt x="182" y="192"/>
                    <a:pt x="186" y="189"/>
                  </a:cubicBezTo>
                  <a:cubicBezTo>
                    <a:pt x="190" y="186"/>
                    <a:pt x="194" y="183"/>
                    <a:pt x="198" y="180"/>
                  </a:cubicBezTo>
                  <a:cubicBezTo>
                    <a:pt x="201" y="176"/>
                    <a:pt x="205" y="173"/>
                    <a:pt x="208" y="170"/>
                  </a:cubicBezTo>
                  <a:cubicBezTo>
                    <a:pt x="211" y="166"/>
                    <a:pt x="214" y="162"/>
                    <a:pt x="217" y="158"/>
                  </a:cubicBezTo>
                  <a:cubicBezTo>
                    <a:pt x="218" y="157"/>
                    <a:pt x="219" y="155"/>
                    <a:pt x="219" y="154"/>
                  </a:cubicBezTo>
                  <a:cubicBezTo>
                    <a:pt x="220" y="151"/>
                    <a:pt x="221" y="149"/>
                    <a:pt x="222" y="147"/>
                  </a:cubicBezTo>
                  <a:cubicBezTo>
                    <a:pt x="224" y="143"/>
                    <a:pt x="224" y="139"/>
                    <a:pt x="224" y="135"/>
                  </a:cubicBezTo>
                  <a:cubicBezTo>
                    <a:pt x="224" y="131"/>
                    <a:pt x="224" y="127"/>
                    <a:pt x="223" y="124"/>
                  </a:cubicBezTo>
                  <a:cubicBezTo>
                    <a:pt x="222" y="123"/>
                    <a:pt x="222" y="122"/>
                    <a:pt x="222" y="121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25" y="114"/>
                    <a:pt x="229" y="111"/>
                    <a:pt x="233" y="107"/>
                  </a:cubicBezTo>
                  <a:cubicBezTo>
                    <a:pt x="235" y="106"/>
                    <a:pt x="237" y="104"/>
                    <a:pt x="239" y="102"/>
                  </a:cubicBezTo>
                  <a:cubicBezTo>
                    <a:pt x="239" y="102"/>
                    <a:pt x="239" y="102"/>
                    <a:pt x="240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1" y="100"/>
                    <a:pt x="241" y="99"/>
                    <a:pt x="241" y="98"/>
                  </a:cubicBezTo>
                  <a:cubicBezTo>
                    <a:pt x="241" y="96"/>
                    <a:pt x="241" y="95"/>
                    <a:pt x="241" y="94"/>
                  </a:cubicBezTo>
                  <a:cubicBezTo>
                    <a:pt x="241" y="93"/>
                    <a:pt x="240" y="91"/>
                    <a:pt x="240" y="90"/>
                  </a:cubicBezTo>
                  <a:close/>
                  <a:moveTo>
                    <a:pt x="40" y="122"/>
                  </a:moveTo>
                  <a:cubicBezTo>
                    <a:pt x="37" y="123"/>
                    <a:pt x="35" y="123"/>
                    <a:pt x="32" y="123"/>
                  </a:cubicBezTo>
                  <a:cubicBezTo>
                    <a:pt x="31" y="123"/>
                    <a:pt x="29" y="123"/>
                    <a:pt x="28" y="123"/>
                  </a:cubicBezTo>
                  <a:cubicBezTo>
                    <a:pt x="27" y="123"/>
                    <a:pt x="25" y="123"/>
                    <a:pt x="24" y="123"/>
                  </a:cubicBezTo>
                  <a:cubicBezTo>
                    <a:pt x="22" y="123"/>
                    <a:pt x="20" y="122"/>
                    <a:pt x="18" y="121"/>
                  </a:cubicBezTo>
                  <a:cubicBezTo>
                    <a:pt x="17" y="121"/>
                    <a:pt x="15" y="120"/>
                    <a:pt x="14" y="119"/>
                  </a:cubicBezTo>
                  <a:cubicBezTo>
                    <a:pt x="13" y="118"/>
                    <a:pt x="13" y="118"/>
                    <a:pt x="12" y="117"/>
                  </a:cubicBezTo>
                  <a:cubicBezTo>
                    <a:pt x="12" y="116"/>
                    <a:pt x="11" y="115"/>
                    <a:pt x="10" y="114"/>
                  </a:cubicBezTo>
                  <a:cubicBezTo>
                    <a:pt x="10" y="113"/>
                    <a:pt x="10" y="112"/>
                    <a:pt x="10" y="110"/>
                  </a:cubicBezTo>
                  <a:cubicBezTo>
                    <a:pt x="9" y="109"/>
                    <a:pt x="9" y="107"/>
                    <a:pt x="9" y="106"/>
                  </a:cubicBezTo>
                  <a:cubicBezTo>
                    <a:pt x="9" y="104"/>
                    <a:pt x="9" y="102"/>
                    <a:pt x="9" y="101"/>
                  </a:cubicBezTo>
                  <a:cubicBezTo>
                    <a:pt x="10" y="99"/>
                    <a:pt x="10" y="97"/>
                    <a:pt x="11" y="95"/>
                  </a:cubicBezTo>
                  <a:cubicBezTo>
                    <a:pt x="11" y="93"/>
                    <a:pt x="12" y="91"/>
                    <a:pt x="13" y="89"/>
                  </a:cubicBezTo>
                  <a:cubicBezTo>
                    <a:pt x="13" y="87"/>
                    <a:pt x="14" y="85"/>
                    <a:pt x="16" y="82"/>
                  </a:cubicBezTo>
                  <a:cubicBezTo>
                    <a:pt x="17" y="80"/>
                    <a:pt x="18" y="79"/>
                    <a:pt x="20" y="77"/>
                  </a:cubicBezTo>
                  <a:cubicBezTo>
                    <a:pt x="22" y="73"/>
                    <a:pt x="25" y="69"/>
                    <a:pt x="28" y="66"/>
                  </a:cubicBezTo>
                  <a:cubicBezTo>
                    <a:pt x="31" y="62"/>
                    <a:pt x="35" y="59"/>
                    <a:pt x="38" y="55"/>
                  </a:cubicBezTo>
                  <a:cubicBezTo>
                    <a:pt x="45" y="48"/>
                    <a:pt x="52" y="41"/>
                    <a:pt x="59" y="35"/>
                  </a:cubicBezTo>
                  <a:cubicBezTo>
                    <a:pt x="64" y="31"/>
                    <a:pt x="69" y="26"/>
                    <a:pt x="74" y="22"/>
                  </a:cubicBezTo>
                  <a:cubicBezTo>
                    <a:pt x="74" y="22"/>
                    <a:pt x="74" y="22"/>
                    <a:pt x="75" y="21"/>
                  </a:cubicBezTo>
                  <a:cubicBezTo>
                    <a:pt x="76" y="20"/>
                    <a:pt x="77" y="20"/>
                    <a:pt x="77" y="19"/>
                  </a:cubicBezTo>
                  <a:cubicBezTo>
                    <a:pt x="80" y="17"/>
                    <a:pt x="82" y="16"/>
                    <a:pt x="84" y="15"/>
                  </a:cubicBezTo>
                  <a:cubicBezTo>
                    <a:pt x="87" y="14"/>
                    <a:pt x="91" y="13"/>
                    <a:pt x="94" y="13"/>
                  </a:cubicBezTo>
                  <a:cubicBezTo>
                    <a:pt x="95" y="12"/>
                    <a:pt x="96" y="12"/>
                    <a:pt x="97" y="12"/>
                  </a:cubicBezTo>
                  <a:cubicBezTo>
                    <a:pt x="98" y="12"/>
                    <a:pt x="99" y="12"/>
                    <a:pt x="100" y="12"/>
                  </a:cubicBezTo>
                  <a:cubicBezTo>
                    <a:pt x="102" y="13"/>
                    <a:pt x="104" y="13"/>
                    <a:pt x="106" y="14"/>
                  </a:cubicBezTo>
                  <a:cubicBezTo>
                    <a:pt x="108" y="15"/>
                    <a:pt x="110" y="15"/>
                    <a:pt x="112" y="16"/>
                  </a:cubicBezTo>
                  <a:cubicBezTo>
                    <a:pt x="113" y="17"/>
                    <a:pt x="115" y="17"/>
                    <a:pt x="116" y="18"/>
                  </a:cubicBezTo>
                  <a:cubicBezTo>
                    <a:pt x="118" y="19"/>
                    <a:pt x="119" y="20"/>
                    <a:pt x="121" y="21"/>
                  </a:cubicBezTo>
                  <a:cubicBezTo>
                    <a:pt x="123" y="22"/>
                    <a:pt x="125" y="23"/>
                    <a:pt x="127" y="24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5" y="26"/>
                    <a:pt x="125" y="26"/>
                  </a:cubicBezTo>
                  <a:cubicBezTo>
                    <a:pt x="125" y="26"/>
                    <a:pt x="124" y="25"/>
                    <a:pt x="124" y="25"/>
                  </a:cubicBezTo>
                  <a:cubicBezTo>
                    <a:pt x="123" y="24"/>
                    <a:pt x="121" y="24"/>
                    <a:pt x="120" y="23"/>
                  </a:cubicBezTo>
                  <a:cubicBezTo>
                    <a:pt x="118" y="22"/>
                    <a:pt x="116" y="21"/>
                    <a:pt x="114" y="20"/>
                  </a:cubicBezTo>
                  <a:cubicBezTo>
                    <a:pt x="113" y="20"/>
                    <a:pt x="112" y="19"/>
                    <a:pt x="111" y="19"/>
                  </a:cubicBezTo>
                  <a:cubicBezTo>
                    <a:pt x="109" y="19"/>
                    <a:pt x="108" y="18"/>
                    <a:pt x="106" y="18"/>
                  </a:cubicBezTo>
                  <a:cubicBezTo>
                    <a:pt x="104" y="18"/>
                    <a:pt x="102" y="18"/>
                    <a:pt x="100" y="18"/>
                  </a:cubicBezTo>
                  <a:cubicBezTo>
                    <a:pt x="97" y="18"/>
                    <a:pt x="94" y="19"/>
                    <a:pt x="92" y="19"/>
                  </a:cubicBezTo>
                  <a:cubicBezTo>
                    <a:pt x="89" y="20"/>
                    <a:pt x="87" y="21"/>
                    <a:pt x="85" y="22"/>
                  </a:cubicBezTo>
                  <a:cubicBezTo>
                    <a:pt x="81" y="24"/>
                    <a:pt x="77" y="26"/>
                    <a:pt x="73" y="29"/>
                  </a:cubicBezTo>
                  <a:cubicBezTo>
                    <a:pt x="65" y="35"/>
                    <a:pt x="59" y="41"/>
                    <a:pt x="52" y="48"/>
                  </a:cubicBezTo>
                  <a:cubicBezTo>
                    <a:pt x="50" y="50"/>
                    <a:pt x="48" y="51"/>
                    <a:pt x="47" y="53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40" y="60"/>
                    <a:pt x="38" y="62"/>
                    <a:pt x="37" y="64"/>
                  </a:cubicBezTo>
                  <a:cubicBezTo>
                    <a:pt x="35" y="65"/>
                    <a:pt x="34" y="67"/>
                    <a:pt x="32" y="69"/>
                  </a:cubicBezTo>
                  <a:cubicBezTo>
                    <a:pt x="30" y="71"/>
                    <a:pt x="29" y="73"/>
                    <a:pt x="28" y="76"/>
                  </a:cubicBezTo>
                  <a:cubicBezTo>
                    <a:pt x="26" y="78"/>
                    <a:pt x="25" y="80"/>
                    <a:pt x="24" y="82"/>
                  </a:cubicBezTo>
                  <a:cubicBezTo>
                    <a:pt x="23" y="84"/>
                    <a:pt x="23" y="87"/>
                    <a:pt x="22" y="89"/>
                  </a:cubicBezTo>
                  <a:cubicBezTo>
                    <a:pt x="21" y="92"/>
                    <a:pt x="21" y="95"/>
                    <a:pt x="20" y="97"/>
                  </a:cubicBezTo>
                  <a:cubicBezTo>
                    <a:pt x="20" y="100"/>
                    <a:pt x="20" y="103"/>
                    <a:pt x="21" y="106"/>
                  </a:cubicBezTo>
                  <a:cubicBezTo>
                    <a:pt x="21" y="108"/>
                    <a:pt x="22" y="109"/>
                    <a:pt x="23" y="110"/>
                  </a:cubicBezTo>
                  <a:cubicBezTo>
                    <a:pt x="23" y="111"/>
                    <a:pt x="23" y="111"/>
                    <a:pt x="24" y="111"/>
                  </a:cubicBezTo>
                  <a:cubicBezTo>
                    <a:pt x="24" y="112"/>
                    <a:pt x="25" y="113"/>
                    <a:pt x="27" y="114"/>
                  </a:cubicBezTo>
                  <a:cubicBezTo>
                    <a:pt x="27" y="114"/>
                    <a:pt x="28" y="115"/>
                    <a:pt x="30" y="115"/>
                  </a:cubicBezTo>
                  <a:cubicBezTo>
                    <a:pt x="32" y="117"/>
                    <a:pt x="35" y="117"/>
                    <a:pt x="37" y="118"/>
                  </a:cubicBezTo>
                  <a:cubicBezTo>
                    <a:pt x="40" y="118"/>
                    <a:pt x="43" y="118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5" y="120"/>
                    <a:pt x="45" y="121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04"/>
                  </a:moveTo>
                  <a:cubicBezTo>
                    <a:pt x="50" y="105"/>
                    <a:pt x="50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8"/>
                    <a:pt x="43" y="108"/>
                  </a:cubicBezTo>
                  <a:cubicBezTo>
                    <a:pt x="41" y="108"/>
                    <a:pt x="40" y="108"/>
                    <a:pt x="38" y="108"/>
                  </a:cubicBezTo>
                  <a:cubicBezTo>
                    <a:pt x="37" y="108"/>
                    <a:pt x="35" y="108"/>
                    <a:pt x="34" y="107"/>
                  </a:cubicBezTo>
                  <a:cubicBezTo>
                    <a:pt x="33" y="107"/>
                    <a:pt x="32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4"/>
                  </a:cubicBezTo>
                  <a:cubicBezTo>
                    <a:pt x="30" y="104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3"/>
                    <a:pt x="31" y="90"/>
                    <a:pt x="32" y="87"/>
                  </a:cubicBezTo>
                  <a:cubicBezTo>
                    <a:pt x="34" y="83"/>
                    <a:pt x="36" y="80"/>
                    <a:pt x="38" y="77"/>
                  </a:cubicBezTo>
                  <a:cubicBezTo>
                    <a:pt x="39" y="75"/>
                    <a:pt x="41" y="73"/>
                    <a:pt x="42" y="72"/>
                  </a:cubicBezTo>
                  <a:cubicBezTo>
                    <a:pt x="43" y="70"/>
                    <a:pt x="45" y="68"/>
                    <a:pt x="46" y="67"/>
                  </a:cubicBezTo>
                  <a:cubicBezTo>
                    <a:pt x="48" y="65"/>
                    <a:pt x="50" y="63"/>
                    <a:pt x="51" y="62"/>
                  </a:cubicBezTo>
                  <a:cubicBezTo>
                    <a:pt x="53" y="60"/>
                    <a:pt x="55" y="58"/>
                    <a:pt x="56" y="57"/>
                  </a:cubicBezTo>
                  <a:cubicBezTo>
                    <a:pt x="63" y="51"/>
                    <a:pt x="69" y="44"/>
                    <a:pt x="75" y="39"/>
                  </a:cubicBezTo>
                  <a:cubicBezTo>
                    <a:pt x="80" y="35"/>
                    <a:pt x="85" y="32"/>
                    <a:pt x="90" y="30"/>
                  </a:cubicBezTo>
                  <a:cubicBezTo>
                    <a:pt x="93" y="29"/>
                    <a:pt x="95" y="28"/>
                    <a:pt x="97" y="28"/>
                  </a:cubicBezTo>
                  <a:cubicBezTo>
                    <a:pt x="101" y="27"/>
                    <a:pt x="104" y="27"/>
                    <a:pt x="107" y="28"/>
                  </a:cubicBezTo>
                  <a:cubicBezTo>
                    <a:pt x="108" y="28"/>
                    <a:pt x="109" y="28"/>
                    <a:pt x="110" y="28"/>
                  </a:cubicBezTo>
                  <a:cubicBezTo>
                    <a:pt x="112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3"/>
                  </a:cubicBezTo>
                  <a:cubicBezTo>
                    <a:pt x="116" y="35"/>
                    <a:pt x="113" y="37"/>
                    <a:pt x="111" y="40"/>
                  </a:cubicBezTo>
                  <a:cubicBezTo>
                    <a:pt x="107" y="43"/>
                    <a:pt x="104" y="46"/>
                    <a:pt x="100" y="49"/>
                  </a:cubicBezTo>
                  <a:cubicBezTo>
                    <a:pt x="97" y="53"/>
                    <a:pt x="93" y="56"/>
                    <a:pt x="89" y="60"/>
                  </a:cubicBezTo>
                  <a:cubicBezTo>
                    <a:pt x="86" y="63"/>
                    <a:pt x="83" y="66"/>
                    <a:pt x="79" y="70"/>
                  </a:cubicBezTo>
                  <a:cubicBezTo>
                    <a:pt x="77" y="71"/>
                    <a:pt x="76" y="73"/>
                    <a:pt x="74" y="75"/>
                  </a:cubicBezTo>
                  <a:cubicBezTo>
                    <a:pt x="72" y="77"/>
                    <a:pt x="71" y="78"/>
                    <a:pt x="69" y="80"/>
                  </a:cubicBezTo>
                  <a:cubicBezTo>
                    <a:pt x="66" y="84"/>
                    <a:pt x="63" y="88"/>
                    <a:pt x="60" y="92"/>
                  </a:cubicBezTo>
                  <a:cubicBezTo>
                    <a:pt x="56" y="96"/>
                    <a:pt x="53" y="100"/>
                    <a:pt x="51" y="104"/>
                  </a:cubicBezTo>
                  <a:close/>
                  <a:moveTo>
                    <a:pt x="61" y="174"/>
                  </a:moveTo>
                  <a:cubicBezTo>
                    <a:pt x="61" y="174"/>
                    <a:pt x="60" y="175"/>
                    <a:pt x="59" y="175"/>
                  </a:cubicBezTo>
                  <a:cubicBezTo>
                    <a:pt x="59" y="175"/>
                    <a:pt x="58" y="175"/>
                    <a:pt x="58" y="175"/>
                  </a:cubicBezTo>
                  <a:cubicBezTo>
                    <a:pt x="57" y="175"/>
                    <a:pt x="56" y="174"/>
                    <a:pt x="54" y="174"/>
                  </a:cubicBezTo>
                  <a:cubicBezTo>
                    <a:pt x="53" y="173"/>
                    <a:pt x="52" y="173"/>
                    <a:pt x="51" y="172"/>
                  </a:cubicBezTo>
                  <a:cubicBezTo>
                    <a:pt x="50" y="171"/>
                    <a:pt x="50" y="171"/>
                    <a:pt x="49" y="170"/>
                  </a:cubicBezTo>
                  <a:cubicBezTo>
                    <a:pt x="48" y="169"/>
                    <a:pt x="48" y="168"/>
                    <a:pt x="47" y="167"/>
                  </a:cubicBezTo>
                  <a:cubicBezTo>
                    <a:pt x="47" y="167"/>
                    <a:pt x="47" y="166"/>
                    <a:pt x="47" y="166"/>
                  </a:cubicBezTo>
                  <a:cubicBezTo>
                    <a:pt x="47" y="165"/>
                    <a:pt x="47" y="165"/>
                    <a:pt x="47" y="164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2"/>
                    <a:pt x="48" y="161"/>
                    <a:pt x="49" y="160"/>
                  </a:cubicBezTo>
                  <a:cubicBezTo>
                    <a:pt x="49" y="159"/>
                    <a:pt x="50" y="159"/>
                    <a:pt x="51" y="158"/>
                  </a:cubicBezTo>
                  <a:cubicBezTo>
                    <a:pt x="51" y="159"/>
                    <a:pt x="52" y="161"/>
                    <a:pt x="53" y="162"/>
                  </a:cubicBezTo>
                  <a:cubicBezTo>
                    <a:pt x="54" y="163"/>
                    <a:pt x="55" y="164"/>
                    <a:pt x="56" y="165"/>
                  </a:cubicBezTo>
                  <a:cubicBezTo>
                    <a:pt x="58" y="168"/>
                    <a:pt x="61" y="170"/>
                    <a:pt x="64" y="173"/>
                  </a:cubicBezTo>
                  <a:cubicBezTo>
                    <a:pt x="63" y="173"/>
                    <a:pt x="62" y="174"/>
                    <a:pt x="61" y="174"/>
                  </a:cubicBezTo>
                  <a:close/>
                  <a:moveTo>
                    <a:pt x="75" y="169"/>
                  </a:moveTo>
                  <a:cubicBezTo>
                    <a:pt x="73" y="168"/>
                    <a:pt x="71" y="167"/>
                    <a:pt x="69" y="165"/>
                  </a:cubicBezTo>
                  <a:cubicBezTo>
                    <a:pt x="66" y="163"/>
                    <a:pt x="64" y="160"/>
                    <a:pt x="61" y="157"/>
                  </a:cubicBezTo>
                  <a:cubicBezTo>
                    <a:pt x="60" y="156"/>
                    <a:pt x="60" y="155"/>
                    <a:pt x="59" y="154"/>
                  </a:cubicBezTo>
                  <a:cubicBezTo>
                    <a:pt x="58" y="152"/>
                    <a:pt x="58" y="151"/>
                    <a:pt x="57" y="150"/>
                  </a:cubicBezTo>
                  <a:cubicBezTo>
                    <a:pt x="55" y="145"/>
                    <a:pt x="54" y="141"/>
                    <a:pt x="54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54" y="123"/>
                    <a:pt x="54" y="121"/>
                    <a:pt x="55" y="119"/>
                  </a:cubicBezTo>
                  <a:cubicBezTo>
                    <a:pt x="55" y="117"/>
                    <a:pt x="56" y="115"/>
                    <a:pt x="57" y="113"/>
                  </a:cubicBezTo>
                  <a:cubicBezTo>
                    <a:pt x="57" y="111"/>
                    <a:pt x="58" y="109"/>
                    <a:pt x="59" y="108"/>
                  </a:cubicBezTo>
                  <a:cubicBezTo>
                    <a:pt x="60" y="106"/>
                    <a:pt x="61" y="105"/>
                    <a:pt x="62" y="103"/>
                  </a:cubicBezTo>
                  <a:cubicBezTo>
                    <a:pt x="65" y="100"/>
                    <a:pt x="68" y="96"/>
                    <a:pt x="71" y="93"/>
                  </a:cubicBezTo>
                  <a:cubicBezTo>
                    <a:pt x="74" y="89"/>
                    <a:pt x="77" y="85"/>
                    <a:pt x="81" y="82"/>
                  </a:cubicBezTo>
                  <a:cubicBezTo>
                    <a:pt x="84" y="78"/>
                    <a:pt x="88" y="75"/>
                    <a:pt x="91" y="71"/>
                  </a:cubicBezTo>
                  <a:cubicBezTo>
                    <a:pt x="94" y="68"/>
                    <a:pt x="98" y="64"/>
                    <a:pt x="101" y="61"/>
                  </a:cubicBezTo>
                  <a:cubicBezTo>
                    <a:pt x="105" y="58"/>
                    <a:pt x="108" y="55"/>
                    <a:pt x="112" y="51"/>
                  </a:cubicBezTo>
                  <a:cubicBezTo>
                    <a:pt x="115" y="48"/>
                    <a:pt x="119" y="45"/>
                    <a:pt x="122" y="41"/>
                  </a:cubicBezTo>
                  <a:cubicBezTo>
                    <a:pt x="126" y="38"/>
                    <a:pt x="129" y="35"/>
                    <a:pt x="133" y="31"/>
                  </a:cubicBezTo>
                  <a:cubicBezTo>
                    <a:pt x="135" y="30"/>
                    <a:pt x="136" y="28"/>
                    <a:pt x="138" y="27"/>
                  </a:cubicBezTo>
                  <a:cubicBezTo>
                    <a:pt x="140" y="25"/>
                    <a:pt x="141" y="23"/>
                    <a:pt x="143" y="22"/>
                  </a:cubicBezTo>
                  <a:cubicBezTo>
                    <a:pt x="148" y="18"/>
                    <a:pt x="152" y="13"/>
                    <a:pt x="157" y="9"/>
                  </a:cubicBezTo>
                  <a:cubicBezTo>
                    <a:pt x="157" y="9"/>
                    <a:pt x="158" y="10"/>
                    <a:pt x="158" y="10"/>
                  </a:cubicBezTo>
                  <a:cubicBezTo>
                    <a:pt x="161" y="12"/>
                    <a:pt x="163" y="15"/>
                    <a:pt x="165" y="18"/>
                  </a:cubicBezTo>
                  <a:cubicBezTo>
                    <a:pt x="166" y="19"/>
                    <a:pt x="167" y="20"/>
                    <a:pt x="168" y="21"/>
                  </a:cubicBezTo>
                  <a:cubicBezTo>
                    <a:pt x="169" y="23"/>
                    <a:pt x="171" y="24"/>
                    <a:pt x="172" y="26"/>
                  </a:cubicBezTo>
                  <a:cubicBezTo>
                    <a:pt x="175" y="30"/>
                    <a:pt x="178" y="34"/>
                    <a:pt x="181" y="37"/>
                  </a:cubicBezTo>
                  <a:cubicBezTo>
                    <a:pt x="184" y="41"/>
                    <a:pt x="187" y="44"/>
                    <a:pt x="190" y="47"/>
                  </a:cubicBezTo>
                  <a:cubicBezTo>
                    <a:pt x="194" y="51"/>
                    <a:pt x="197" y="54"/>
                    <a:pt x="200" y="58"/>
                  </a:cubicBezTo>
                  <a:cubicBezTo>
                    <a:pt x="203" y="61"/>
                    <a:pt x="207" y="65"/>
                    <a:pt x="210" y="68"/>
                  </a:cubicBezTo>
                  <a:cubicBezTo>
                    <a:pt x="213" y="72"/>
                    <a:pt x="216" y="76"/>
                    <a:pt x="219" y="80"/>
                  </a:cubicBezTo>
                  <a:cubicBezTo>
                    <a:pt x="220" y="80"/>
                    <a:pt x="221" y="81"/>
                    <a:pt x="221" y="81"/>
                  </a:cubicBezTo>
                  <a:cubicBezTo>
                    <a:pt x="224" y="84"/>
                    <a:pt x="226" y="87"/>
                    <a:pt x="228" y="90"/>
                  </a:cubicBezTo>
                  <a:cubicBezTo>
                    <a:pt x="229" y="92"/>
                    <a:pt x="230" y="93"/>
                    <a:pt x="231" y="95"/>
                  </a:cubicBezTo>
                  <a:cubicBezTo>
                    <a:pt x="231" y="95"/>
                    <a:pt x="231" y="96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3" y="103"/>
                    <a:pt x="216" y="110"/>
                    <a:pt x="208" y="116"/>
                  </a:cubicBezTo>
                  <a:cubicBezTo>
                    <a:pt x="204" y="119"/>
                    <a:pt x="200" y="122"/>
                    <a:pt x="197" y="125"/>
                  </a:cubicBezTo>
                  <a:cubicBezTo>
                    <a:pt x="193" y="128"/>
                    <a:pt x="189" y="130"/>
                    <a:pt x="186" y="133"/>
                  </a:cubicBezTo>
                  <a:cubicBezTo>
                    <a:pt x="178" y="139"/>
                    <a:pt x="170" y="145"/>
                    <a:pt x="162" y="150"/>
                  </a:cubicBezTo>
                  <a:cubicBezTo>
                    <a:pt x="154" y="155"/>
                    <a:pt x="145" y="160"/>
                    <a:pt x="137" y="164"/>
                  </a:cubicBezTo>
                  <a:cubicBezTo>
                    <a:pt x="132" y="166"/>
                    <a:pt x="127" y="167"/>
                    <a:pt x="122" y="169"/>
                  </a:cubicBezTo>
                  <a:cubicBezTo>
                    <a:pt x="117" y="170"/>
                    <a:pt x="112" y="172"/>
                    <a:pt x="106" y="172"/>
                  </a:cubicBezTo>
                  <a:cubicBezTo>
                    <a:pt x="104" y="173"/>
                    <a:pt x="101" y="173"/>
                    <a:pt x="98" y="173"/>
                  </a:cubicBezTo>
                  <a:cubicBezTo>
                    <a:pt x="96" y="173"/>
                    <a:pt x="93" y="173"/>
                    <a:pt x="90" y="173"/>
                  </a:cubicBezTo>
                  <a:cubicBezTo>
                    <a:pt x="88" y="172"/>
                    <a:pt x="85" y="172"/>
                    <a:pt x="83" y="171"/>
                  </a:cubicBezTo>
                  <a:cubicBezTo>
                    <a:pt x="80" y="170"/>
                    <a:pt x="78" y="170"/>
                    <a:pt x="75" y="169"/>
                  </a:cubicBezTo>
                  <a:close/>
                  <a:moveTo>
                    <a:pt x="199" y="137"/>
                  </a:moveTo>
                  <a:cubicBezTo>
                    <a:pt x="199" y="139"/>
                    <a:pt x="198" y="141"/>
                    <a:pt x="197" y="144"/>
                  </a:cubicBezTo>
                  <a:cubicBezTo>
                    <a:pt x="196" y="146"/>
                    <a:pt x="195" y="148"/>
                    <a:pt x="193" y="150"/>
                  </a:cubicBezTo>
                  <a:cubicBezTo>
                    <a:pt x="190" y="154"/>
                    <a:pt x="187" y="157"/>
                    <a:pt x="183" y="160"/>
                  </a:cubicBezTo>
                  <a:cubicBezTo>
                    <a:pt x="180" y="164"/>
                    <a:pt x="176" y="167"/>
                    <a:pt x="172" y="170"/>
                  </a:cubicBezTo>
                  <a:cubicBezTo>
                    <a:pt x="168" y="172"/>
                    <a:pt x="165" y="175"/>
                    <a:pt x="161" y="177"/>
                  </a:cubicBezTo>
                  <a:cubicBezTo>
                    <a:pt x="157" y="179"/>
                    <a:pt x="153" y="182"/>
                    <a:pt x="149" y="184"/>
                  </a:cubicBezTo>
                  <a:cubicBezTo>
                    <a:pt x="146" y="187"/>
                    <a:pt x="142" y="189"/>
                    <a:pt x="138" y="191"/>
                  </a:cubicBezTo>
                  <a:cubicBezTo>
                    <a:pt x="134" y="194"/>
                    <a:pt x="130" y="196"/>
                    <a:pt x="126" y="198"/>
                  </a:cubicBezTo>
                  <a:cubicBezTo>
                    <a:pt x="124" y="199"/>
                    <a:pt x="123" y="199"/>
                    <a:pt x="122" y="199"/>
                  </a:cubicBezTo>
                  <a:cubicBezTo>
                    <a:pt x="120" y="200"/>
                    <a:pt x="118" y="200"/>
                    <a:pt x="117" y="201"/>
                  </a:cubicBezTo>
                  <a:cubicBezTo>
                    <a:pt x="115" y="201"/>
                    <a:pt x="114" y="201"/>
                    <a:pt x="113" y="201"/>
                  </a:cubicBezTo>
                  <a:cubicBezTo>
                    <a:pt x="112" y="201"/>
                    <a:pt x="112" y="200"/>
                    <a:pt x="111" y="200"/>
                  </a:cubicBezTo>
                  <a:cubicBezTo>
                    <a:pt x="110" y="200"/>
                    <a:pt x="110" y="200"/>
                    <a:pt x="109" y="199"/>
                  </a:cubicBezTo>
                  <a:cubicBezTo>
                    <a:pt x="109" y="199"/>
                    <a:pt x="109" y="199"/>
                    <a:pt x="108" y="198"/>
                  </a:cubicBezTo>
                  <a:cubicBezTo>
                    <a:pt x="107" y="197"/>
                    <a:pt x="107" y="196"/>
                    <a:pt x="106" y="195"/>
                  </a:cubicBezTo>
                  <a:cubicBezTo>
                    <a:pt x="105" y="193"/>
                    <a:pt x="105" y="191"/>
                    <a:pt x="105" y="189"/>
                  </a:cubicBezTo>
                  <a:cubicBezTo>
                    <a:pt x="104" y="187"/>
                    <a:pt x="105" y="186"/>
                    <a:pt x="105" y="184"/>
                  </a:cubicBezTo>
                  <a:cubicBezTo>
                    <a:pt x="105" y="183"/>
                    <a:pt x="105" y="183"/>
                    <a:pt x="105" y="182"/>
                  </a:cubicBezTo>
                  <a:cubicBezTo>
                    <a:pt x="106" y="182"/>
                    <a:pt x="107" y="182"/>
                    <a:pt x="109" y="182"/>
                  </a:cubicBezTo>
                  <a:cubicBezTo>
                    <a:pt x="113" y="181"/>
                    <a:pt x="118" y="180"/>
                    <a:pt x="123" y="178"/>
                  </a:cubicBezTo>
                  <a:cubicBezTo>
                    <a:pt x="127" y="177"/>
                    <a:pt x="132" y="176"/>
                    <a:pt x="137" y="174"/>
                  </a:cubicBezTo>
                  <a:cubicBezTo>
                    <a:pt x="146" y="170"/>
                    <a:pt x="155" y="165"/>
                    <a:pt x="164" y="160"/>
                  </a:cubicBezTo>
                  <a:cubicBezTo>
                    <a:pt x="172" y="155"/>
                    <a:pt x="180" y="149"/>
                    <a:pt x="187" y="143"/>
                  </a:cubicBezTo>
                  <a:cubicBezTo>
                    <a:pt x="191" y="140"/>
                    <a:pt x="195" y="138"/>
                    <a:pt x="199" y="135"/>
                  </a:cubicBezTo>
                  <a:cubicBezTo>
                    <a:pt x="199" y="135"/>
                    <a:pt x="199" y="136"/>
                    <a:pt x="199" y="137"/>
                  </a:cubicBezTo>
                  <a:close/>
                  <a:moveTo>
                    <a:pt x="213" y="124"/>
                  </a:moveTo>
                  <a:cubicBezTo>
                    <a:pt x="214" y="127"/>
                    <a:pt x="214" y="129"/>
                    <a:pt x="215" y="131"/>
                  </a:cubicBezTo>
                  <a:cubicBezTo>
                    <a:pt x="215" y="134"/>
                    <a:pt x="215" y="136"/>
                    <a:pt x="215" y="139"/>
                  </a:cubicBezTo>
                  <a:cubicBezTo>
                    <a:pt x="214" y="141"/>
                    <a:pt x="214" y="143"/>
                    <a:pt x="213" y="145"/>
                  </a:cubicBezTo>
                  <a:cubicBezTo>
                    <a:pt x="212" y="147"/>
                    <a:pt x="211" y="149"/>
                    <a:pt x="210" y="151"/>
                  </a:cubicBezTo>
                  <a:cubicBezTo>
                    <a:pt x="209" y="153"/>
                    <a:pt x="208" y="155"/>
                    <a:pt x="206" y="157"/>
                  </a:cubicBezTo>
                  <a:cubicBezTo>
                    <a:pt x="202" y="162"/>
                    <a:pt x="198" y="167"/>
                    <a:pt x="193" y="171"/>
                  </a:cubicBezTo>
                  <a:cubicBezTo>
                    <a:pt x="191" y="174"/>
                    <a:pt x="188" y="176"/>
                    <a:pt x="185" y="178"/>
                  </a:cubicBezTo>
                  <a:cubicBezTo>
                    <a:pt x="183" y="180"/>
                    <a:pt x="180" y="182"/>
                    <a:pt x="178" y="184"/>
                  </a:cubicBezTo>
                  <a:cubicBezTo>
                    <a:pt x="175" y="187"/>
                    <a:pt x="171" y="189"/>
                    <a:pt x="167" y="192"/>
                  </a:cubicBezTo>
                  <a:cubicBezTo>
                    <a:pt x="164" y="194"/>
                    <a:pt x="160" y="197"/>
                    <a:pt x="156" y="199"/>
                  </a:cubicBezTo>
                  <a:cubicBezTo>
                    <a:pt x="152" y="201"/>
                    <a:pt x="148" y="203"/>
                    <a:pt x="144" y="205"/>
                  </a:cubicBezTo>
                  <a:cubicBezTo>
                    <a:pt x="140" y="207"/>
                    <a:pt x="136" y="209"/>
                    <a:pt x="132" y="211"/>
                  </a:cubicBezTo>
                  <a:cubicBezTo>
                    <a:pt x="130" y="212"/>
                    <a:pt x="127" y="213"/>
                    <a:pt x="124" y="214"/>
                  </a:cubicBezTo>
                  <a:cubicBezTo>
                    <a:pt x="121" y="214"/>
                    <a:pt x="118" y="215"/>
                    <a:pt x="115" y="215"/>
                  </a:cubicBezTo>
                  <a:cubicBezTo>
                    <a:pt x="113" y="216"/>
                    <a:pt x="111" y="216"/>
                    <a:pt x="109" y="216"/>
                  </a:cubicBezTo>
                  <a:cubicBezTo>
                    <a:pt x="107" y="216"/>
                    <a:pt x="105" y="216"/>
                    <a:pt x="103" y="216"/>
                  </a:cubicBezTo>
                  <a:cubicBezTo>
                    <a:pt x="102" y="216"/>
                    <a:pt x="101" y="215"/>
                    <a:pt x="100" y="215"/>
                  </a:cubicBezTo>
                  <a:cubicBezTo>
                    <a:pt x="99" y="214"/>
                    <a:pt x="98" y="214"/>
                    <a:pt x="97" y="213"/>
                  </a:cubicBezTo>
                  <a:cubicBezTo>
                    <a:pt x="97" y="213"/>
                    <a:pt x="96" y="213"/>
                    <a:pt x="96" y="212"/>
                  </a:cubicBezTo>
                  <a:cubicBezTo>
                    <a:pt x="95" y="211"/>
                    <a:pt x="94" y="210"/>
                    <a:pt x="94" y="209"/>
                  </a:cubicBezTo>
                  <a:cubicBezTo>
                    <a:pt x="94" y="209"/>
                    <a:pt x="93" y="208"/>
                    <a:pt x="93" y="208"/>
                  </a:cubicBezTo>
                  <a:cubicBezTo>
                    <a:pt x="93" y="207"/>
                    <a:pt x="92" y="205"/>
                    <a:pt x="92" y="204"/>
                  </a:cubicBezTo>
                  <a:cubicBezTo>
                    <a:pt x="92" y="202"/>
                    <a:pt x="91" y="201"/>
                    <a:pt x="91" y="199"/>
                  </a:cubicBezTo>
                  <a:cubicBezTo>
                    <a:pt x="91" y="197"/>
                    <a:pt x="91" y="195"/>
                    <a:pt x="91" y="192"/>
                  </a:cubicBezTo>
                  <a:cubicBezTo>
                    <a:pt x="91" y="191"/>
                    <a:pt x="91" y="189"/>
                    <a:pt x="92" y="188"/>
                  </a:cubicBezTo>
                  <a:cubicBezTo>
                    <a:pt x="92" y="186"/>
                    <a:pt x="93" y="184"/>
                    <a:pt x="93" y="183"/>
                  </a:cubicBezTo>
                  <a:cubicBezTo>
                    <a:pt x="93" y="183"/>
                    <a:pt x="93" y="182"/>
                    <a:pt x="93" y="182"/>
                  </a:cubicBezTo>
                  <a:cubicBezTo>
                    <a:pt x="93" y="182"/>
                    <a:pt x="94" y="182"/>
                    <a:pt x="94" y="182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3"/>
                    <a:pt x="95" y="185"/>
                    <a:pt x="95" y="186"/>
                  </a:cubicBezTo>
                  <a:cubicBezTo>
                    <a:pt x="95" y="187"/>
                    <a:pt x="95" y="188"/>
                    <a:pt x="95" y="189"/>
                  </a:cubicBezTo>
                  <a:cubicBezTo>
                    <a:pt x="95" y="190"/>
                    <a:pt x="96" y="192"/>
                    <a:pt x="96" y="194"/>
                  </a:cubicBezTo>
                  <a:cubicBezTo>
                    <a:pt x="96" y="195"/>
                    <a:pt x="97" y="196"/>
                    <a:pt x="97" y="197"/>
                  </a:cubicBezTo>
                  <a:cubicBezTo>
                    <a:pt x="98" y="199"/>
                    <a:pt x="99" y="201"/>
                    <a:pt x="100" y="202"/>
                  </a:cubicBezTo>
                  <a:cubicBezTo>
                    <a:pt x="100" y="203"/>
                    <a:pt x="101" y="204"/>
                    <a:pt x="101" y="204"/>
                  </a:cubicBezTo>
                  <a:cubicBezTo>
                    <a:pt x="102" y="205"/>
                    <a:pt x="103" y="206"/>
                    <a:pt x="104" y="207"/>
                  </a:cubicBezTo>
                  <a:cubicBezTo>
                    <a:pt x="106" y="208"/>
                    <a:pt x="107" y="209"/>
                    <a:pt x="109" y="209"/>
                  </a:cubicBezTo>
                  <a:cubicBezTo>
                    <a:pt x="110" y="210"/>
                    <a:pt x="112" y="210"/>
                    <a:pt x="114" y="210"/>
                  </a:cubicBezTo>
                  <a:cubicBezTo>
                    <a:pt x="116" y="210"/>
                    <a:pt x="117" y="210"/>
                    <a:pt x="119" y="210"/>
                  </a:cubicBezTo>
                  <a:cubicBezTo>
                    <a:pt x="119" y="210"/>
                    <a:pt x="120" y="210"/>
                    <a:pt x="120" y="210"/>
                  </a:cubicBezTo>
                  <a:cubicBezTo>
                    <a:pt x="122" y="209"/>
                    <a:pt x="123" y="209"/>
                    <a:pt x="124" y="208"/>
                  </a:cubicBezTo>
                  <a:cubicBezTo>
                    <a:pt x="127" y="208"/>
                    <a:pt x="129" y="207"/>
                    <a:pt x="131" y="206"/>
                  </a:cubicBezTo>
                  <a:cubicBezTo>
                    <a:pt x="133" y="205"/>
                    <a:pt x="135" y="204"/>
                    <a:pt x="137" y="202"/>
                  </a:cubicBezTo>
                  <a:cubicBezTo>
                    <a:pt x="140" y="201"/>
                    <a:pt x="142" y="200"/>
                    <a:pt x="144" y="199"/>
                  </a:cubicBezTo>
                  <a:cubicBezTo>
                    <a:pt x="148" y="196"/>
                    <a:pt x="152" y="194"/>
                    <a:pt x="156" y="191"/>
                  </a:cubicBezTo>
                  <a:cubicBezTo>
                    <a:pt x="160" y="189"/>
                    <a:pt x="164" y="186"/>
                    <a:pt x="168" y="184"/>
                  </a:cubicBezTo>
                  <a:cubicBezTo>
                    <a:pt x="170" y="182"/>
                    <a:pt x="172" y="181"/>
                    <a:pt x="174" y="179"/>
                  </a:cubicBezTo>
                  <a:cubicBezTo>
                    <a:pt x="176" y="178"/>
                    <a:pt x="178" y="176"/>
                    <a:pt x="180" y="175"/>
                  </a:cubicBezTo>
                  <a:cubicBezTo>
                    <a:pt x="184" y="172"/>
                    <a:pt x="188" y="169"/>
                    <a:pt x="191" y="166"/>
                  </a:cubicBezTo>
                  <a:cubicBezTo>
                    <a:pt x="193" y="165"/>
                    <a:pt x="194" y="163"/>
                    <a:pt x="195" y="162"/>
                  </a:cubicBezTo>
                  <a:cubicBezTo>
                    <a:pt x="196" y="161"/>
                    <a:pt x="198" y="160"/>
                    <a:pt x="199" y="158"/>
                  </a:cubicBezTo>
                  <a:cubicBezTo>
                    <a:pt x="201" y="155"/>
                    <a:pt x="203" y="152"/>
                    <a:pt x="205" y="148"/>
                  </a:cubicBezTo>
                  <a:cubicBezTo>
                    <a:pt x="207" y="145"/>
                    <a:pt x="208" y="141"/>
                    <a:pt x="208" y="137"/>
                  </a:cubicBezTo>
                  <a:cubicBezTo>
                    <a:pt x="208" y="135"/>
                    <a:pt x="208" y="133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8" y="130"/>
                    <a:pt x="208" y="129"/>
                    <a:pt x="208" y="129"/>
                  </a:cubicBezTo>
                  <a:cubicBezTo>
                    <a:pt x="208" y="129"/>
                    <a:pt x="207" y="129"/>
                    <a:pt x="207" y="129"/>
                  </a:cubicBezTo>
                  <a:cubicBezTo>
                    <a:pt x="208" y="128"/>
                    <a:pt x="210" y="127"/>
                    <a:pt x="211" y="126"/>
                  </a:cubicBezTo>
                  <a:cubicBezTo>
                    <a:pt x="211" y="125"/>
                    <a:pt x="212" y="125"/>
                    <a:pt x="213" y="124"/>
                  </a:cubicBezTo>
                  <a:cubicBezTo>
                    <a:pt x="213" y="124"/>
                    <a:pt x="213" y="124"/>
                    <a:pt x="21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6" name="Freeform 105">
              <a:extLst>
                <a:ext uri="{FF2B5EF4-FFF2-40B4-BE49-F238E27FC236}">
                  <a16:creationId xmlns:a16="http://schemas.microsoft.com/office/drawing/2014/main" id="{46479050-5C8D-4886-9B7D-993EA3D3D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9275" y="3675063"/>
              <a:ext cx="55562" cy="55563"/>
            </a:xfrm>
            <a:custGeom>
              <a:avLst/>
              <a:gdLst>
                <a:gd name="T0" fmla="*/ 17 w 33"/>
                <a:gd name="T1" fmla="*/ 33 h 33"/>
                <a:gd name="T2" fmla="*/ 21 w 33"/>
                <a:gd name="T3" fmla="*/ 32 h 33"/>
                <a:gd name="T4" fmla="*/ 25 w 33"/>
                <a:gd name="T5" fmla="*/ 30 h 33"/>
                <a:gd name="T6" fmla="*/ 29 w 33"/>
                <a:gd name="T7" fmla="*/ 27 h 33"/>
                <a:gd name="T8" fmla="*/ 32 w 33"/>
                <a:gd name="T9" fmla="*/ 21 h 33"/>
                <a:gd name="T10" fmla="*/ 32 w 33"/>
                <a:gd name="T11" fmla="*/ 18 h 33"/>
                <a:gd name="T12" fmla="*/ 32 w 33"/>
                <a:gd name="T13" fmla="*/ 14 h 33"/>
                <a:gd name="T14" fmla="*/ 30 w 33"/>
                <a:gd name="T15" fmla="*/ 9 h 33"/>
                <a:gd name="T16" fmla="*/ 25 w 33"/>
                <a:gd name="T17" fmla="*/ 2 h 33"/>
                <a:gd name="T18" fmla="*/ 17 w 33"/>
                <a:gd name="T19" fmla="*/ 0 h 33"/>
                <a:gd name="T20" fmla="*/ 13 w 33"/>
                <a:gd name="T21" fmla="*/ 0 h 33"/>
                <a:gd name="T22" fmla="*/ 11 w 33"/>
                <a:gd name="T23" fmla="*/ 1 h 33"/>
                <a:gd name="T24" fmla="*/ 8 w 33"/>
                <a:gd name="T25" fmla="*/ 2 h 33"/>
                <a:gd name="T26" fmla="*/ 5 w 33"/>
                <a:gd name="T27" fmla="*/ 4 h 33"/>
                <a:gd name="T28" fmla="*/ 2 w 33"/>
                <a:gd name="T29" fmla="*/ 8 h 33"/>
                <a:gd name="T30" fmla="*/ 0 w 33"/>
                <a:gd name="T31" fmla="*/ 12 h 33"/>
                <a:gd name="T32" fmla="*/ 0 w 33"/>
                <a:gd name="T33" fmla="*/ 16 h 33"/>
                <a:gd name="T34" fmla="*/ 0 w 33"/>
                <a:gd name="T35" fmla="*/ 19 h 33"/>
                <a:gd name="T36" fmla="*/ 2 w 33"/>
                <a:gd name="T37" fmla="*/ 22 h 33"/>
                <a:gd name="T38" fmla="*/ 4 w 33"/>
                <a:gd name="T39" fmla="*/ 25 h 33"/>
                <a:gd name="T40" fmla="*/ 5 w 33"/>
                <a:gd name="T41" fmla="*/ 27 h 33"/>
                <a:gd name="T42" fmla="*/ 8 w 33"/>
                <a:gd name="T43" fmla="*/ 29 h 33"/>
                <a:gd name="T44" fmla="*/ 9 w 33"/>
                <a:gd name="T45" fmla="*/ 30 h 33"/>
                <a:gd name="T46" fmla="*/ 13 w 33"/>
                <a:gd name="T47" fmla="*/ 32 h 33"/>
                <a:gd name="T48" fmla="*/ 17 w 33"/>
                <a:gd name="T49" fmla="*/ 33 h 33"/>
                <a:gd name="T50" fmla="*/ 12 w 33"/>
                <a:gd name="T51" fmla="*/ 20 h 33"/>
                <a:gd name="T52" fmla="*/ 10 w 33"/>
                <a:gd name="T53" fmla="*/ 17 h 33"/>
                <a:gd name="T54" fmla="*/ 9 w 33"/>
                <a:gd name="T55" fmla="*/ 15 h 33"/>
                <a:gd name="T56" fmla="*/ 9 w 33"/>
                <a:gd name="T57" fmla="*/ 14 h 33"/>
                <a:gd name="T58" fmla="*/ 9 w 33"/>
                <a:gd name="T59" fmla="*/ 13 h 33"/>
                <a:gd name="T60" fmla="*/ 10 w 33"/>
                <a:gd name="T61" fmla="*/ 12 h 33"/>
                <a:gd name="T62" fmla="*/ 11 w 33"/>
                <a:gd name="T63" fmla="*/ 11 h 33"/>
                <a:gd name="T64" fmla="*/ 14 w 33"/>
                <a:gd name="T65" fmla="*/ 10 h 33"/>
                <a:gd name="T66" fmla="*/ 16 w 33"/>
                <a:gd name="T67" fmla="*/ 9 h 33"/>
                <a:gd name="T68" fmla="*/ 17 w 33"/>
                <a:gd name="T69" fmla="*/ 9 h 33"/>
                <a:gd name="T70" fmla="*/ 19 w 33"/>
                <a:gd name="T71" fmla="*/ 10 h 33"/>
                <a:gd name="T72" fmla="*/ 20 w 33"/>
                <a:gd name="T73" fmla="*/ 11 h 33"/>
                <a:gd name="T74" fmla="*/ 21 w 33"/>
                <a:gd name="T75" fmla="*/ 11 h 33"/>
                <a:gd name="T76" fmla="*/ 22 w 33"/>
                <a:gd name="T77" fmla="*/ 13 h 33"/>
                <a:gd name="T78" fmla="*/ 23 w 33"/>
                <a:gd name="T79" fmla="*/ 16 h 33"/>
                <a:gd name="T80" fmla="*/ 23 w 33"/>
                <a:gd name="T81" fmla="*/ 17 h 33"/>
                <a:gd name="T82" fmla="*/ 23 w 33"/>
                <a:gd name="T83" fmla="*/ 19 h 33"/>
                <a:gd name="T84" fmla="*/ 22 w 33"/>
                <a:gd name="T85" fmla="*/ 21 h 33"/>
                <a:gd name="T86" fmla="*/ 21 w 33"/>
                <a:gd name="T87" fmla="*/ 22 h 33"/>
                <a:gd name="T88" fmla="*/ 19 w 33"/>
                <a:gd name="T89" fmla="*/ 23 h 33"/>
                <a:gd name="T90" fmla="*/ 18 w 33"/>
                <a:gd name="T91" fmla="*/ 23 h 33"/>
                <a:gd name="T92" fmla="*/ 17 w 33"/>
                <a:gd name="T93" fmla="*/ 23 h 33"/>
                <a:gd name="T94" fmla="*/ 16 w 33"/>
                <a:gd name="T95" fmla="*/ 23 h 33"/>
                <a:gd name="T96" fmla="*/ 14 w 33"/>
                <a:gd name="T97" fmla="*/ 22 h 33"/>
                <a:gd name="T98" fmla="*/ 12 w 33"/>
                <a:gd name="T99" fmla="*/ 21 h 33"/>
                <a:gd name="T100" fmla="*/ 12 w 33"/>
                <a:gd name="T10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18" y="33"/>
                    <a:pt x="20" y="32"/>
                    <a:pt x="21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6" y="29"/>
                    <a:pt x="28" y="28"/>
                    <a:pt x="29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ubicBezTo>
                    <a:pt x="33" y="16"/>
                    <a:pt x="32" y="15"/>
                    <a:pt x="32" y="14"/>
                  </a:cubicBezTo>
                  <a:cubicBezTo>
                    <a:pt x="32" y="12"/>
                    <a:pt x="31" y="10"/>
                    <a:pt x="30" y="9"/>
                  </a:cubicBezTo>
                  <a:cubicBezTo>
                    <a:pt x="29" y="6"/>
                    <a:pt x="27" y="4"/>
                    <a:pt x="25" y="2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5"/>
                    <a:pt x="4" y="26"/>
                    <a:pt x="5" y="27"/>
                  </a:cubicBezTo>
                  <a:cubicBezTo>
                    <a:pt x="6" y="28"/>
                    <a:pt x="7" y="29"/>
                    <a:pt x="8" y="29"/>
                  </a:cubicBez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2" y="31"/>
                    <a:pt x="13" y="32"/>
                  </a:cubicBezTo>
                  <a:cubicBezTo>
                    <a:pt x="14" y="32"/>
                    <a:pt x="15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1" y="19"/>
                    <a:pt x="10" y="18"/>
                    <a:pt x="10" y="17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1" y="12"/>
                    <a:pt x="11" y="11"/>
                  </a:cubicBezTo>
                  <a:cubicBezTo>
                    <a:pt x="12" y="11"/>
                    <a:pt x="13" y="10"/>
                    <a:pt x="14" y="10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10"/>
                    <a:pt x="20" y="10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7" name="Freeform 106">
              <a:extLst>
                <a:ext uri="{FF2B5EF4-FFF2-40B4-BE49-F238E27FC236}">
                  <a16:creationId xmlns:a16="http://schemas.microsoft.com/office/drawing/2014/main" id="{0E4EE319-03B4-4DE4-BBBA-612C7E5F1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6825" y="3579813"/>
              <a:ext cx="296862" cy="257175"/>
            </a:xfrm>
            <a:custGeom>
              <a:avLst/>
              <a:gdLst>
                <a:gd name="T0" fmla="*/ 168 w 174"/>
                <a:gd name="T1" fmla="*/ 2 h 149"/>
                <a:gd name="T2" fmla="*/ 153 w 174"/>
                <a:gd name="T3" fmla="*/ 2 h 149"/>
                <a:gd name="T4" fmla="*/ 145 w 174"/>
                <a:gd name="T5" fmla="*/ 1 h 149"/>
                <a:gd name="T6" fmla="*/ 123 w 174"/>
                <a:gd name="T7" fmla="*/ 14 h 149"/>
                <a:gd name="T8" fmla="*/ 105 w 174"/>
                <a:gd name="T9" fmla="*/ 25 h 149"/>
                <a:gd name="T10" fmla="*/ 89 w 174"/>
                <a:gd name="T11" fmla="*/ 39 h 149"/>
                <a:gd name="T12" fmla="*/ 37 w 174"/>
                <a:gd name="T13" fmla="*/ 48 h 149"/>
                <a:gd name="T14" fmla="*/ 0 w 174"/>
                <a:gd name="T15" fmla="*/ 93 h 149"/>
                <a:gd name="T16" fmla="*/ 12 w 174"/>
                <a:gd name="T17" fmla="*/ 126 h 149"/>
                <a:gd name="T18" fmla="*/ 60 w 174"/>
                <a:gd name="T19" fmla="*/ 149 h 149"/>
                <a:gd name="T20" fmla="*/ 99 w 174"/>
                <a:gd name="T21" fmla="*/ 128 h 149"/>
                <a:gd name="T22" fmla="*/ 122 w 174"/>
                <a:gd name="T23" fmla="*/ 78 h 149"/>
                <a:gd name="T24" fmla="*/ 148 w 174"/>
                <a:gd name="T25" fmla="*/ 65 h 149"/>
                <a:gd name="T26" fmla="*/ 156 w 174"/>
                <a:gd name="T27" fmla="*/ 47 h 149"/>
                <a:gd name="T28" fmla="*/ 165 w 174"/>
                <a:gd name="T29" fmla="*/ 38 h 149"/>
                <a:gd name="T30" fmla="*/ 172 w 174"/>
                <a:gd name="T31" fmla="*/ 32 h 149"/>
                <a:gd name="T32" fmla="*/ 146 w 174"/>
                <a:gd name="T33" fmla="*/ 9 h 149"/>
                <a:gd name="T34" fmla="*/ 150 w 174"/>
                <a:gd name="T35" fmla="*/ 17 h 149"/>
                <a:gd name="T36" fmla="*/ 156 w 174"/>
                <a:gd name="T37" fmla="*/ 36 h 149"/>
                <a:gd name="T38" fmla="*/ 147 w 174"/>
                <a:gd name="T39" fmla="*/ 22 h 149"/>
                <a:gd name="T40" fmla="*/ 134 w 174"/>
                <a:gd name="T41" fmla="*/ 17 h 149"/>
                <a:gd name="T42" fmla="*/ 78 w 174"/>
                <a:gd name="T43" fmla="*/ 91 h 149"/>
                <a:gd name="T44" fmla="*/ 71 w 174"/>
                <a:gd name="T45" fmla="*/ 81 h 149"/>
                <a:gd name="T46" fmla="*/ 81 w 174"/>
                <a:gd name="T47" fmla="*/ 69 h 149"/>
                <a:gd name="T48" fmla="*/ 120 w 174"/>
                <a:gd name="T49" fmla="*/ 49 h 149"/>
                <a:gd name="T50" fmla="*/ 87 w 174"/>
                <a:gd name="T51" fmla="*/ 87 h 149"/>
                <a:gd name="T52" fmla="*/ 110 w 174"/>
                <a:gd name="T53" fmla="*/ 80 h 149"/>
                <a:gd name="T54" fmla="*/ 95 w 174"/>
                <a:gd name="T55" fmla="*/ 118 h 149"/>
                <a:gd name="T56" fmla="*/ 51 w 174"/>
                <a:gd name="T57" fmla="*/ 139 h 149"/>
                <a:gd name="T58" fmla="*/ 12 w 174"/>
                <a:gd name="T59" fmla="*/ 110 h 149"/>
                <a:gd name="T60" fmla="*/ 14 w 174"/>
                <a:gd name="T61" fmla="*/ 79 h 149"/>
                <a:gd name="T62" fmla="*/ 40 w 174"/>
                <a:gd name="T63" fmla="*/ 57 h 149"/>
                <a:gd name="T64" fmla="*/ 92 w 174"/>
                <a:gd name="T65" fmla="*/ 48 h 149"/>
                <a:gd name="T66" fmla="*/ 87 w 174"/>
                <a:gd name="T67" fmla="*/ 56 h 149"/>
                <a:gd name="T68" fmla="*/ 48 w 174"/>
                <a:gd name="T69" fmla="*/ 78 h 149"/>
                <a:gd name="T70" fmla="*/ 60 w 174"/>
                <a:gd name="T71" fmla="*/ 88 h 149"/>
                <a:gd name="T72" fmla="*/ 56 w 174"/>
                <a:gd name="T73" fmla="*/ 103 h 149"/>
                <a:gd name="T74" fmla="*/ 70 w 174"/>
                <a:gd name="T75" fmla="*/ 101 h 149"/>
                <a:gd name="T76" fmla="*/ 78 w 174"/>
                <a:gd name="T77" fmla="*/ 111 h 149"/>
                <a:gd name="T78" fmla="*/ 92 w 174"/>
                <a:gd name="T79" fmla="*/ 95 h 149"/>
                <a:gd name="T80" fmla="*/ 126 w 174"/>
                <a:gd name="T81" fmla="*/ 57 h 149"/>
                <a:gd name="T82" fmla="*/ 141 w 174"/>
                <a:gd name="T83" fmla="*/ 58 h 149"/>
                <a:gd name="T84" fmla="*/ 137 w 174"/>
                <a:gd name="T85" fmla="*/ 58 h 149"/>
                <a:gd name="T86" fmla="*/ 115 w 174"/>
                <a:gd name="T87" fmla="*/ 30 h 149"/>
                <a:gd name="T88" fmla="*/ 114 w 174"/>
                <a:gd name="T89" fmla="*/ 27 h 149"/>
                <a:gd name="T90" fmla="*/ 116 w 174"/>
                <a:gd name="T91" fmla="*/ 26 h 149"/>
                <a:gd name="T92" fmla="*/ 127 w 174"/>
                <a:gd name="T93" fmla="*/ 35 h 149"/>
                <a:gd name="T94" fmla="*/ 142 w 174"/>
                <a:gd name="T95" fmla="*/ 57 h 149"/>
                <a:gd name="T96" fmla="*/ 132 w 174"/>
                <a:gd name="T97" fmla="*/ 19 h 149"/>
                <a:gd name="T98" fmla="*/ 147 w 174"/>
                <a:gd name="T99" fmla="*/ 42 h 149"/>
                <a:gd name="T100" fmla="*/ 142 w 174"/>
                <a:gd name="T101" fmla="*/ 39 h 149"/>
                <a:gd name="T102" fmla="*/ 162 w 174"/>
                <a:gd name="T103" fmla="*/ 10 h 149"/>
                <a:gd name="T104" fmla="*/ 158 w 174"/>
                <a:gd name="T10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49">
                  <a:moveTo>
                    <a:pt x="172" y="14"/>
                  </a:moveTo>
                  <a:cubicBezTo>
                    <a:pt x="172" y="13"/>
                    <a:pt x="172" y="11"/>
                    <a:pt x="172" y="10"/>
                  </a:cubicBezTo>
                  <a:cubicBezTo>
                    <a:pt x="171" y="8"/>
                    <a:pt x="170" y="6"/>
                    <a:pt x="170" y="4"/>
                  </a:cubicBezTo>
                  <a:cubicBezTo>
                    <a:pt x="170" y="4"/>
                    <a:pt x="169" y="4"/>
                    <a:pt x="169" y="4"/>
                  </a:cubicBezTo>
                  <a:cubicBezTo>
                    <a:pt x="169" y="3"/>
                    <a:pt x="168" y="3"/>
                    <a:pt x="168" y="2"/>
                  </a:cubicBezTo>
                  <a:cubicBezTo>
                    <a:pt x="167" y="1"/>
                    <a:pt x="166" y="1"/>
                    <a:pt x="164" y="0"/>
                  </a:cubicBezTo>
                  <a:cubicBezTo>
                    <a:pt x="163" y="0"/>
                    <a:pt x="162" y="0"/>
                    <a:pt x="161" y="0"/>
                  </a:cubicBezTo>
                  <a:cubicBezTo>
                    <a:pt x="160" y="0"/>
                    <a:pt x="159" y="0"/>
                    <a:pt x="158" y="1"/>
                  </a:cubicBezTo>
                  <a:cubicBezTo>
                    <a:pt x="157" y="1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2" y="2"/>
                    <a:pt x="151" y="1"/>
                    <a:pt x="150" y="1"/>
                  </a:cubicBezTo>
                  <a:cubicBezTo>
                    <a:pt x="150" y="1"/>
                    <a:pt x="149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2" y="2"/>
                    <a:pt x="140" y="3"/>
                    <a:pt x="138" y="4"/>
                  </a:cubicBezTo>
                  <a:cubicBezTo>
                    <a:pt x="136" y="5"/>
                    <a:pt x="135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1" y="8"/>
                    <a:pt x="130" y="9"/>
                    <a:pt x="129" y="10"/>
                  </a:cubicBezTo>
                  <a:cubicBezTo>
                    <a:pt x="127" y="11"/>
                    <a:pt x="125" y="13"/>
                    <a:pt x="123" y="14"/>
                  </a:cubicBezTo>
                  <a:cubicBezTo>
                    <a:pt x="122" y="15"/>
                    <a:pt x="121" y="16"/>
                    <a:pt x="121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8" y="16"/>
                    <a:pt x="116" y="16"/>
                    <a:pt x="114" y="16"/>
                  </a:cubicBezTo>
                  <a:cubicBezTo>
                    <a:pt x="111" y="17"/>
                    <a:pt x="109" y="18"/>
                    <a:pt x="107" y="20"/>
                  </a:cubicBezTo>
                  <a:cubicBezTo>
                    <a:pt x="106" y="22"/>
                    <a:pt x="105" y="23"/>
                    <a:pt x="105" y="25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30"/>
                    <a:pt x="104" y="30"/>
                    <a:pt x="104" y="30"/>
                  </a:cubicBezTo>
                  <a:cubicBezTo>
                    <a:pt x="102" y="32"/>
                    <a:pt x="100" y="33"/>
                    <a:pt x="98" y="35"/>
                  </a:cubicBezTo>
                  <a:cubicBezTo>
                    <a:pt x="95" y="36"/>
                    <a:pt x="92" y="37"/>
                    <a:pt x="89" y="39"/>
                  </a:cubicBezTo>
                  <a:cubicBezTo>
                    <a:pt x="88" y="39"/>
                    <a:pt x="86" y="40"/>
                    <a:pt x="84" y="41"/>
                  </a:cubicBezTo>
                  <a:cubicBezTo>
                    <a:pt x="82" y="41"/>
                    <a:pt x="81" y="41"/>
                    <a:pt x="79" y="42"/>
                  </a:cubicBezTo>
                  <a:cubicBezTo>
                    <a:pt x="75" y="42"/>
                    <a:pt x="70" y="42"/>
                    <a:pt x="66" y="42"/>
                  </a:cubicBezTo>
                  <a:cubicBezTo>
                    <a:pt x="61" y="42"/>
                    <a:pt x="56" y="43"/>
                    <a:pt x="51" y="44"/>
                  </a:cubicBezTo>
                  <a:cubicBezTo>
                    <a:pt x="46" y="45"/>
                    <a:pt x="41" y="46"/>
                    <a:pt x="37" y="48"/>
                  </a:cubicBezTo>
                  <a:cubicBezTo>
                    <a:pt x="32" y="50"/>
                    <a:pt x="28" y="52"/>
                    <a:pt x="24" y="55"/>
                  </a:cubicBezTo>
                  <a:cubicBezTo>
                    <a:pt x="22" y="57"/>
                    <a:pt x="19" y="58"/>
                    <a:pt x="18" y="60"/>
                  </a:cubicBezTo>
                  <a:cubicBezTo>
                    <a:pt x="16" y="62"/>
                    <a:pt x="14" y="63"/>
                    <a:pt x="13" y="65"/>
                  </a:cubicBezTo>
                  <a:cubicBezTo>
                    <a:pt x="9" y="69"/>
                    <a:pt x="6" y="73"/>
                    <a:pt x="4" y="78"/>
                  </a:cubicBezTo>
                  <a:cubicBezTo>
                    <a:pt x="2" y="83"/>
                    <a:pt x="0" y="88"/>
                    <a:pt x="0" y="93"/>
                  </a:cubicBezTo>
                  <a:cubicBezTo>
                    <a:pt x="0" y="96"/>
                    <a:pt x="0" y="98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11"/>
                    <a:pt x="3" y="113"/>
                    <a:pt x="5" y="116"/>
                  </a:cubicBezTo>
                  <a:cubicBezTo>
                    <a:pt x="6" y="118"/>
                    <a:pt x="7" y="120"/>
                    <a:pt x="8" y="122"/>
                  </a:cubicBezTo>
                  <a:cubicBezTo>
                    <a:pt x="9" y="123"/>
                    <a:pt x="10" y="125"/>
                    <a:pt x="12" y="126"/>
                  </a:cubicBezTo>
                  <a:cubicBezTo>
                    <a:pt x="12" y="127"/>
                    <a:pt x="13" y="128"/>
                    <a:pt x="14" y="129"/>
                  </a:cubicBezTo>
                  <a:cubicBezTo>
                    <a:pt x="15" y="130"/>
                    <a:pt x="17" y="132"/>
                    <a:pt x="19" y="134"/>
                  </a:cubicBezTo>
                  <a:cubicBezTo>
                    <a:pt x="23" y="137"/>
                    <a:pt x="27" y="140"/>
                    <a:pt x="31" y="142"/>
                  </a:cubicBezTo>
                  <a:cubicBezTo>
                    <a:pt x="35" y="145"/>
                    <a:pt x="40" y="147"/>
                    <a:pt x="45" y="148"/>
                  </a:cubicBezTo>
                  <a:cubicBezTo>
                    <a:pt x="50" y="149"/>
                    <a:pt x="55" y="149"/>
                    <a:pt x="60" y="149"/>
                  </a:cubicBezTo>
                  <a:cubicBezTo>
                    <a:pt x="63" y="148"/>
                    <a:pt x="65" y="148"/>
                    <a:pt x="68" y="147"/>
                  </a:cubicBezTo>
                  <a:cubicBezTo>
                    <a:pt x="70" y="147"/>
                    <a:pt x="73" y="146"/>
                    <a:pt x="75" y="145"/>
                  </a:cubicBezTo>
                  <a:cubicBezTo>
                    <a:pt x="78" y="145"/>
                    <a:pt x="80" y="143"/>
                    <a:pt x="82" y="142"/>
                  </a:cubicBezTo>
                  <a:cubicBezTo>
                    <a:pt x="85" y="141"/>
                    <a:pt x="87" y="139"/>
                    <a:pt x="89" y="138"/>
                  </a:cubicBezTo>
                  <a:cubicBezTo>
                    <a:pt x="93" y="135"/>
                    <a:pt x="96" y="131"/>
                    <a:pt x="99" y="128"/>
                  </a:cubicBezTo>
                  <a:cubicBezTo>
                    <a:pt x="101" y="125"/>
                    <a:pt x="104" y="122"/>
                    <a:pt x="106" y="119"/>
                  </a:cubicBezTo>
                  <a:cubicBezTo>
                    <a:pt x="107" y="116"/>
                    <a:pt x="109" y="112"/>
                    <a:pt x="110" y="109"/>
                  </a:cubicBezTo>
                  <a:cubicBezTo>
                    <a:pt x="111" y="105"/>
                    <a:pt x="112" y="102"/>
                    <a:pt x="113" y="99"/>
                  </a:cubicBezTo>
                  <a:cubicBezTo>
                    <a:pt x="114" y="96"/>
                    <a:pt x="115" y="92"/>
                    <a:pt x="116" y="89"/>
                  </a:cubicBezTo>
                  <a:cubicBezTo>
                    <a:pt x="118" y="85"/>
                    <a:pt x="120" y="82"/>
                    <a:pt x="122" y="78"/>
                  </a:cubicBezTo>
                  <a:cubicBezTo>
                    <a:pt x="124" y="76"/>
                    <a:pt x="126" y="74"/>
                    <a:pt x="128" y="72"/>
                  </a:cubicBezTo>
                  <a:cubicBezTo>
                    <a:pt x="130" y="70"/>
                    <a:pt x="132" y="69"/>
                    <a:pt x="134" y="67"/>
                  </a:cubicBezTo>
                  <a:cubicBezTo>
                    <a:pt x="134" y="67"/>
                    <a:pt x="135" y="67"/>
                    <a:pt x="136" y="68"/>
                  </a:cubicBezTo>
                  <a:cubicBezTo>
                    <a:pt x="137" y="68"/>
                    <a:pt x="139" y="68"/>
                    <a:pt x="141" y="68"/>
                  </a:cubicBezTo>
                  <a:cubicBezTo>
                    <a:pt x="143" y="68"/>
                    <a:pt x="146" y="67"/>
                    <a:pt x="148" y="65"/>
                  </a:cubicBezTo>
                  <a:cubicBezTo>
                    <a:pt x="149" y="64"/>
                    <a:pt x="150" y="63"/>
                    <a:pt x="150" y="62"/>
                  </a:cubicBezTo>
                  <a:cubicBezTo>
                    <a:pt x="151" y="60"/>
                    <a:pt x="152" y="58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3" y="52"/>
                    <a:pt x="154" y="50"/>
                    <a:pt x="155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3"/>
                    <a:pt x="163" y="43"/>
                    <a:pt x="163" y="42"/>
                  </a:cubicBezTo>
                  <a:cubicBezTo>
                    <a:pt x="164" y="42"/>
                    <a:pt x="164" y="41"/>
                    <a:pt x="164" y="41"/>
                  </a:cubicBezTo>
                  <a:cubicBezTo>
                    <a:pt x="165" y="40"/>
                    <a:pt x="165" y="39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38"/>
                    <a:pt x="166" y="38"/>
                    <a:pt x="166" y="37"/>
                  </a:cubicBezTo>
                  <a:cubicBezTo>
                    <a:pt x="167" y="37"/>
                    <a:pt x="168" y="37"/>
                    <a:pt x="168" y="36"/>
                  </a:cubicBezTo>
                  <a:cubicBezTo>
                    <a:pt x="169" y="36"/>
                    <a:pt x="170" y="35"/>
                    <a:pt x="170" y="35"/>
                  </a:cubicBezTo>
                  <a:cubicBezTo>
                    <a:pt x="171" y="34"/>
                    <a:pt x="172" y="33"/>
                    <a:pt x="172" y="32"/>
                  </a:cubicBezTo>
                  <a:cubicBezTo>
                    <a:pt x="173" y="31"/>
                    <a:pt x="174" y="29"/>
                    <a:pt x="174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3" y="21"/>
                    <a:pt x="173" y="18"/>
                    <a:pt x="172" y="14"/>
                  </a:cubicBezTo>
                  <a:close/>
                  <a:moveTo>
                    <a:pt x="146" y="9"/>
                  </a:move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lose/>
                  <a:moveTo>
                    <a:pt x="145" y="11"/>
                  </a:moveTo>
                  <a:cubicBezTo>
                    <a:pt x="146" y="10"/>
                    <a:pt x="146" y="10"/>
                    <a:pt x="147" y="10"/>
                  </a:cubicBezTo>
                  <a:cubicBezTo>
                    <a:pt x="148" y="12"/>
                    <a:pt x="149" y="15"/>
                    <a:pt x="150" y="17"/>
                  </a:cubicBezTo>
                  <a:cubicBezTo>
                    <a:pt x="152" y="20"/>
                    <a:pt x="153" y="22"/>
                    <a:pt x="154" y="25"/>
                  </a:cubicBezTo>
                  <a:cubicBezTo>
                    <a:pt x="155" y="27"/>
                    <a:pt x="156" y="30"/>
                    <a:pt x="156" y="32"/>
                  </a:cubicBezTo>
                  <a:cubicBezTo>
                    <a:pt x="156" y="33"/>
                    <a:pt x="156" y="34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5" y="3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5" y="36"/>
                    <a:pt x="155" y="35"/>
                    <a:pt x="154" y="35"/>
                  </a:cubicBezTo>
                  <a:cubicBezTo>
                    <a:pt x="152" y="31"/>
                    <a:pt x="150" y="26"/>
                    <a:pt x="147" y="22"/>
                  </a:cubicBezTo>
                  <a:cubicBezTo>
                    <a:pt x="146" y="20"/>
                    <a:pt x="145" y="19"/>
                    <a:pt x="144" y="17"/>
                  </a:cubicBezTo>
                  <a:cubicBezTo>
                    <a:pt x="143" y="16"/>
                    <a:pt x="142" y="14"/>
                    <a:pt x="141" y="13"/>
                  </a:cubicBezTo>
                  <a:cubicBezTo>
                    <a:pt x="143" y="12"/>
                    <a:pt x="144" y="11"/>
                    <a:pt x="145" y="11"/>
                  </a:cubicBezTo>
                  <a:close/>
                  <a:moveTo>
                    <a:pt x="134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lose/>
                  <a:moveTo>
                    <a:pt x="80" y="95"/>
                  </a:moveTo>
                  <a:cubicBezTo>
                    <a:pt x="80" y="94"/>
                    <a:pt x="80" y="94"/>
                    <a:pt x="80" y="93"/>
                  </a:cubicBezTo>
                  <a:cubicBezTo>
                    <a:pt x="79" y="92"/>
                    <a:pt x="79" y="92"/>
                    <a:pt x="78" y="91"/>
                  </a:cubicBezTo>
                  <a:cubicBezTo>
                    <a:pt x="78" y="90"/>
                    <a:pt x="77" y="90"/>
                    <a:pt x="76" y="90"/>
                  </a:cubicBezTo>
                  <a:cubicBezTo>
                    <a:pt x="75" y="89"/>
                    <a:pt x="73" y="90"/>
                    <a:pt x="72" y="90"/>
                  </a:cubicBezTo>
                  <a:cubicBezTo>
                    <a:pt x="71" y="90"/>
                    <a:pt x="70" y="90"/>
                    <a:pt x="69" y="91"/>
                  </a:cubicBezTo>
                  <a:cubicBezTo>
                    <a:pt x="70" y="89"/>
                    <a:pt x="71" y="87"/>
                    <a:pt x="71" y="86"/>
                  </a:cubicBezTo>
                  <a:cubicBezTo>
                    <a:pt x="72" y="84"/>
                    <a:pt x="72" y="82"/>
                    <a:pt x="71" y="81"/>
                  </a:cubicBezTo>
                  <a:cubicBezTo>
                    <a:pt x="71" y="81"/>
                    <a:pt x="70" y="80"/>
                    <a:pt x="69" y="79"/>
                  </a:cubicBezTo>
                  <a:cubicBezTo>
                    <a:pt x="68" y="79"/>
                    <a:pt x="67" y="79"/>
                    <a:pt x="67" y="78"/>
                  </a:cubicBezTo>
                  <a:cubicBezTo>
                    <a:pt x="66" y="78"/>
                    <a:pt x="65" y="78"/>
                    <a:pt x="64" y="78"/>
                  </a:cubicBezTo>
                  <a:cubicBezTo>
                    <a:pt x="65" y="77"/>
                    <a:pt x="67" y="77"/>
                    <a:pt x="68" y="76"/>
                  </a:cubicBezTo>
                  <a:cubicBezTo>
                    <a:pt x="72" y="74"/>
                    <a:pt x="77" y="72"/>
                    <a:pt x="81" y="69"/>
                  </a:cubicBezTo>
                  <a:cubicBezTo>
                    <a:pt x="85" y="67"/>
                    <a:pt x="90" y="65"/>
                    <a:pt x="94" y="62"/>
                  </a:cubicBezTo>
                  <a:cubicBezTo>
                    <a:pt x="98" y="60"/>
                    <a:pt x="102" y="57"/>
                    <a:pt x="106" y="55"/>
                  </a:cubicBezTo>
                  <a:cubicBezTo>
                    <a:pt x="110" y="53"/>
                    <a:pt x="114" y="51"/>
                    <a:pt x="118" y="48"/>
                  </a:cubicBezTo>
                  <a:cubicBezTo>
                    <a:pt x="118" y="48"/>
                    <a:pt x="118" y="48"/>
                    <a:pt x="119" y="47"/>
                  </a:cubicBezTo>
                  <a:cubicBezTo>
                    <a:pt x="119" y="48"/>
                    <a:pt x="120" y="49"/>
                    <a:pt x="120" y="49"/>
                  </a:cubicBezTo>
                  <a:cubicBezTo>
                    <a:pt x="117" y="53"/>
                    <a:pt x="113" y="56"/>
                    <a:pt x="110" y="60"/>
                  </a:cubicBezTo>
                  <a:cubicBezTo>
                    <a:pt x="108" y="62"/>
                    <a:pt x="106" y="63"/>
                    <a:pt x="105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7" y="74"/>
                    <a:pt x="94" y="77"/>
                    <a:pt x="91" y="81"/>
                  </a:cubicBezTo>
                  <a:cubicBezTo>
                    <a:pt x="90" y="83"/>
                    <a:pt x="88" y="85"/>
                    <a:pt x="87" y="87"/>
                  </a:cubicBezTo>
                  <a:cubicBezTo>
                    <a:pt x="85" y="89"/>
                    <a:pt x="84" y="90"/>
                    <a:pt x="82" y="92"/>
                  </a:cubicBezTo>
                  <a:cubicBezTo>
                    <a:pt x="81" y="93"/>
                    <a:pt x="81" y="94"/>
                    <a:pt x="80" y="95"/>
                  </a:cubicBezTo>
                  <a:close/>
                  <a:moveTo>
                    <a:pt x="123" y="64"/>
                  </a:moveTo>
                  <a:cubicBezTo>
                    <a:pt x="121" y="66"/>
                    <a:pt x="120" y="67"/>
                    <a:pt x="118" y="68"/>
                  </a:cubicBezTo>
                  <a:cubicBezTo>
                    <a:pt x="115" y="72"/>
                    <a:pt x="112" y="76"/>
                    <a:pt x="110" y="80"/>
                  </a:cubicBezTo>
                  <a:cubicBezTo>
                    <a:pt x="108" y="84"/>
                    <a:pt x="106" y="89"/>
                    <a:pt x="105" y="94"/>
                  </a:cubicBezTo>
                  <a:cubicBezTo>
                    <a:pt x="104" y="98"/>
                    <a:pt x="103" y="102"/>
                    <a:pt x="101" y="107"/>
                  </a:cubicBezTo>
                  <a:cubicBezTo>
                    <a:pt x="101" y="107"/>
                    <a:pt x="101" y="108"/>
                    <a:pt x="100" y="108"/>
                  </a:cubicBezTo>
                  <a:cubicBezTo>
                    <a:pt x="100" y="110"/>
                    <a:pt x="99" y="111"/>
                    <a:pt x="98" y="113"/>
                  </a:cubicBezTo>
                  <a:cubicBezTo>
                    <a:pt x="97" y="115"/>
                    <a:pt x="96" y="116"/>
                    <a:pt x="95" y="118"/>
                  </a:cubicBezTo>
                  <a:cubicBezTo>
                    <a:pt x="92" y="123"/>
                    <a:pt x="87" y="127"/>
                    <a:pt x="83" y="131"/>
                  </a:cubicBezTo>
                  <a:cubicBezTo>
                    <a:pt x="80" y="133"/>
                    <a:pt x="78" y="134"/>
                    <a:pt x="75" y="135"/>
                  </a:cubicBezTo>
                  <a:cubicBezTo>
                    <a:pt x="71" y="137"/>
                    <a:pt x="66" y="138"/>
                    <a:pt x="62" y="139"/>
                  </a:cubicBezTo>
                  <a:cubicBezTo>
                    <a:pt x="60" y="139"/>
                    <a:pt x="58" y="139"/>
                    <a:pt x="57" y="139"/>
                  </a:cubicBezTo>
                  <a:cubicBezTo>
                    <a:pt x="55" y="140"/>
                    <a:pt x="53" y="139"/>
                    <a:pt x="51" y="139"/>
                  </a:cubicBezTo>
                  <a:cubicBezTo>
                    <a:pt x="47" y="139"/>
                    <a:pt x="44" y="138"/>
                    <a:pt x="40" y="137"/>
                  </a:cubicBezTo>
                  <a:cubicBezTo>
                    <a:pt x="37" y="135"/>
                    <a:pt x="33" y="133"/>
                    <a:pt x="30" y="131"/>
                  </a:cubicBezTo>
                  <a:cubicBezTo>
                    <a:pt x="28" y="129"/>
                    <a:pt x="26" y="128"/>
                    <a:pt x="24" y="126"/>
                  </a:cubicBezTo>
                  <a:cubicBezTo>
                    <a:pt x="22" y="124"/>
                    <a:pt x="20" y="121"/>
                    <a:pt x="18" y="119"/>
                  </a:cubicBezTo>
                  <a:cubicBezTo>
                    <a:pt x="15" y="116"/>
                    <a:pt x="14" y="113"/>
                    <a:pt x="12" y="110"/>
                  </a:cubicBezTo>
                  <a:cubicBezTo>
                    <a:pt x="11" y="107"/>
                    <a:pt x="10" y="104"/>
                    <a:pt x="9" y="100"/>
                  </a:cubicBezTo>
                  <a:cubicBezTo>
                    <a:pt x="9" y="98"/>
                    <a:pt x="9" y="95"/>
                    <a:pt x="9" y="93"/>
                  </a:cubicBezTo>
                  <a:cubicBezTo>
                    <a:pt x="9" y="92"/>
                    <a:pt x="10" y="90"/>
                    <a:pt x="10" y="89"/>
                  </a:cubicBezTo>
                  <a:cubicBezTo>
                    <a:pt x="10" y="87"/>
                    <a:pt x="11" y="86"/>
                    <a:pt x="11" y="85"/>
                  </a:cubicBezTo>
                  <a:cubicBezTo>
                    <a:pt x="12" y="83"/>
                    <a:pt x="13" y="81"/>
                    <a:pt x="14" y="79"/>
                  </a:cubicBezTo>
                  <a:cubicBezTo>
                    <a:pt x="15" y="78"/>
                    <a:pt x="16" y="76"/>
                    <a:pt x="17" y="74"/>
                  </a:cubicBezTo>
                  <a:cubicBezTo>
                    <a:pt x="19" y="72"/>
                    <a:pt x="20" y="71"/>
                    <a:pt x="22" y="69"/>
                  </a:cubicBezTo>
                  <a:cubicBezTo>
                    <a:pt x="23" y="67"/>
                    <a:pt x="25" y="66"/>
                    <a:pt x="27" y="64"/>
                  </a:cubicBezTo>
                  <a:cubicBezTo>
                    <a:pt x="29" y="63"/>
                    <a:pt x="31" y="61"/>
                    <a:pt x="33" y="60"/>
                  </a:cubicBezTo>
                  <a:cubicBezTo>
                    <a:pt x="35" y="59"/>
                    <a:pt x="37" y="58"/>
                    <a:pt x="40" y="57"/>
                  </a:cubicBezTo>
                  <a:cubicBezTo>
                    <a:pt x="42" y="56"/>
                    <a:pt x="45" y="55"/>
                    <a:pt x="48" y="54"/>
                  </a:cubicBezTo>
                  <a:cubicBezTo>
                    <a:pt x="51" y="53"/>
                    <a:pt x="54" y="53"/>
                    <a:pt x="57" y="52"/>
                  </a:cubicBezTo>
                  <a:cubicBezTo>
                    <a:pt x="61" y="52"/>
                    <a:pt x="66" y="51"/>
                    <a:pt x="71" y="51"/>
                  </a:cubicBezTo>
                  <a:cubicBezTo>
                    <a:pt x="76" y="51"/>
                    <a:pt x="81" y="51"/>
                    <a:pt x="85" y="50"/>
                  </a:cubicBezTo>
                  <a:cubicBezTo>
                    <a:pt x="88" y="49"/>
                    <a:pt x="90" y="48"/>
                    <a:pt x="92" y="48"/>
                  </a:cubicBezTo>
                  <a:cubicBezTo>
                    <a:pt x="95" y="47"/>
                    <a:pt x="97" y="45"/>
                    <a:pt x="99" y="44"/>
                  </a:cubicBezTo>
                  <a:cubicBezTo>
                    <a:pt x="103" y="42"/>
                    <a:pt x="106" y="40"/>
                    <a:pt x="110" y="37"/>
                  </a:cubicBezTo>
                  <a:cubicBezTo>
                    <a:pt x="111" y="38"/>
                    <a:pt x="112" y="39"/>
                    <a:pt x="113" y="40"/>
                  </a:cubicBezTo>
                  <a:cubicBezTo>
                    <a:pt x="108" y="43"/>
                    <a:pt x="104" y="46"/>
                    <a:pt x="99" y="48"/>
                  </a:cubicBezTo>
                  <a:cubicBezTo>
                    <a:pt x="95" y="51"/>
                    <a:pt x="91" y="53"/>
                    <a:pt x="87" y="56"/>
                  </a:cubicBezTo>
                  <a:cubicBezTo>
                    <a:pt x="82" y="58"/>
                    <a:pt x="78" y="61"/>
                    <a:pt x="73" y="63"/>
                  </a:cubicBezTo>
                  <a:cubicBezTo>
                    <a:pt x="69" y="65"/>
                    <a:pt x="65" y="67"/>
                    <a:pt x="60" y="69"/>
                  </a:cubicBezTo>
                  <a:cubicBezTo>
                    <a:pt x="57" y="71"/>
                    <a:pt x="54" y="72"/>
                    <a:pt x="51" y="74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9" y="77"/>
                    <a:pt x="48" y="77"/>
                    <a:pt x="48" y="78"/>
                  </a:cubicBezTo>
                  <a:cubicBezTo>
                    <a:pt x="47" y="81"/>
                    <a:pt x="49" y="83"/>
                    <a:pt x="51" y="84"/>
                  </a:cubicBezTo>
                  <a:cubicBezTo>
                    <a:pt x="52" y="84"/>
                    <a:pt x="53" y="84"/>
                    <a:pt x="54" y="85"/>
                  </a:cubicBezTo>
                  <a:cubicBezTo>
                    <a:pt x="55" y="85"/>
                    <a:pt x="56" y="85"/>
                    <a:pt x="57" y="86"/>
                  </a:cubicBezTo>
                  <a:cubicBezTo>
                    <a:pt x="58" y="86"/>
                    <a:pt x="60" y="86"/>
                    <a:pt x="61" y="87"/>
                  </a:cubicBezTo>
                  <a:cubicBezTo>
                    <a:pt x="60" y="87"/>
                    <a:pt x="60" y="88"/>
                    <a:pt x="60" y="88"/>
                  </a:cubicBezTo>
                  <a:cubicBezTo>
                    <a:pt x="59" y="89"/>
                    <a:pt x="59" y="91"/>
                    <a:pt x="58" y="92"/>
                  </a:cubicBezTo>
                  <a:cubicBezTo>
                    <a:pt x="57" y="93"/>
                    <a:pt x="57" y="94"/>
                    <a:pt x="56" y="96"/>
                  </a:cubicBezTo>
                  <a:cubicBezTo>
                    <a:pt x="55" y="97"/>
                    <a:pt x="55" y="98"/>
                    <a:pt x="55" y="99"/>
                  </a:cubicBezTo>
                  <a:cubicBezTo>
                    <a:pt x="55" y="100"/>
                    <a:pt x="55" y="101"/>
                    <a:pt x="56" y="102"/>
                  </a:cubicBezTo>
                  <a:cubicBezTo>
                    <a:pt x="56" y="102"/>
                    <a:pt x="56" y="103"/>
                    <a:pt x="56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3" y="103"/>
                    <a:pt x="64" y="103"/>
                    <a:pt x="66" y="102"/>
                  </a:cubicBezTo>
                  <a:cubicBezTo>
                    <a:pt x="67" y="102"/>
                    <a:pt x="68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1"/>
                  </a:cubicBezTo>
                  <a:cubicBezTo>
                    <a:pt x="70" y="102"/>
                    <a:pt x="70" y="104"/>
                    <a:pt x="70" y="106"/>
                  </a:cubicBezTo>
                  <a:cubicBezTo>
                    <a:pt x="69" y="107"/>
                    <a:pt x="69" y="108"/>
                    <a:pt x="70" y="109"/>
                  </a:cubicBezTo>
                  <a:cubicBezTo>
                    <a:pt x="71" y="110"/>
                    <a:pt x="72" y="111"/>
                    <a:pt x="73" y="111"/>
                  </a:cubicBezTo>
                  <a:cubicBezTo>
                    <a:pt x="73" y="111"/>
                    <a:pt x="74" y="111"/>
                    <a:pt x="74" y="111"/>
                  </a:cubicBezTo>
                  <a:cubicBezTo>
                    <a:pt x="75" y="112"/>
                    <a:pt x="77" y="112"/>
                    <a:pt x="78" y="111"/>
                  </a:cubicBezTo>
                  <a:cubicBezTo>
                    <a:pt x="79" y="111"/>
                    <a:pt x="80" y="110"/>
                    <a:pt x="80" y="109"/>
                  </a:cubicBezTo>
                  <a:cubicBezTo>
                    <a:pt x="81" y="109"/>
                    <a:pt x="81" y="108"/>
                    <a:pt x="81" y="108"/>
                  </a:cubicBezTo>
                  <a:cubicBezTo>
                    <a:pt x="82" y="107"/>
                    <a:pt x="83" y="106"/>
                    <a:pt x="83" y="105"/>
                  </a:cubicBezTo>
                  <a:cubicBezTo>
                    <a:pt x="85" y="104"/>
                    <a:pt x="86" y="102"/>
                    <a:pt x="88" y="100"/>
                  </a:cubicBezTo>
                  <a:cubicBezTo>
                    <a:pt x="89" y="98"/>
                    <a:pt x="91" y="97"/>
                    <a:pt x="92" y="95"/>
                  </a:cubicBezTo>
                  <a:cubicBezTo>
                    <a:pt x="94" y="93"/>
                    <a:pt x="95" y="91"/>
                    <a:pt x="96" y="89"/>
                  </a:cubicBezTo>
                  <a:cubicBezTo>
                    <a:pt x="99" y="86"/>
                    <a:pt x="102" y="82"/>
                    <a:pt x="105" y="78"/>
                  </a:cubicBezTo>
                  <a:cubicBezTo>
                    <a:pt x="107" y="77"/>
                    <a:pt x="108" y="75"/>
                    <a:pt x="110" y="73"/>
                  </a:cubicBezTo>
                  <a:cubicBezTo>
                    <a:pt x="111" y="71"/>
                    <a:pt x="113" y="70"/>
                    <a:pt x="115" y="68"/>
                  </a:cubicBezTo>
                  <a:cubicBezTo>
                    <a:pt x="118" y="64"/>
                    <a:pt x="122" y="61"/>
                    <a:pt x="126" y="57"/>
                  </a:cubicBezTo>
                  <a:cubicBezTo>
                    <a:pt x="126" y="58"/>
                    <a:pt x="127" y="59"/>
                    <a:pt x="128" y="60"/>
                  </a:cubicBezTo>
                  <a:cubicBezTo>
                    <a:pt x="126" y="61"/>
                    <a:pt x="125" y="63"/>
                    <a:pt x="123" y="64"/>
                  </a:cubicBezTo>
                  <a:close/>
                  <a:moveTo>
                    <a:pt x="142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1" y="58"/>
                    <a:pt x="141" y="58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39" y="59"/>
                  </a:cubicBezTo>
                  <a:cubicBezTo>
                    <a:pt x="139" y="59"/>
                    <a:pt x="139" y="59"/>
                    <a:pt x="138" y="59"/>
                  </a:cubicBezTo>
                  <a:cubicBezTo>
                    <a:pt x="138" y="59"/>
                    <a:pt x="138" y="58"/>
                    <a:pt x="137" y="58"/>
                  </a:cubicBezTo>
                  <a:cubicBezTo>
                    <a:pt x="137" y="58"/>
                    <a:pt x="137" y="58"/>
                    <a:pt x="137" y="57"/>
                  </a:cubicBezTo>
                  <a:cubicBezTo>
                    <a:pt x="135" y="55"/>
                    <a:pt x="134" y="52"/>
                    <a:pt x="132" y="50"/>
                  </a:cubicBezTo>
                  <a:cubicBezTo>
                    <a:pt x="130" y="47"/>
                    <a:pt x="129" y="45"/>
                    <a:pt x="127" y="43"/>
                  </a:cubicBezTo>
                  <a:cubicBezTo>
                    <a:pt x="125" y="41"/>
                    <a:pt x="123" y="38"/>
                    <a:pt x="121" y="36"/>
                  </a:cubicBezTo>
                  <a:cubicBezTo>
                    <a:pt x="119" y="34"/>
                    <a:pt x="118" y="32"/>
                    <a:pt x="115" y="30"/>
                  </a:cubicBezTo>
                  <a:cubicBezTo>
                    <a:pt x="115" y="30"/>
                    <a:pt x="115" y="30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8" y="26"/>
                    <a:pt x="118" y="26"/>
                  </a:cubicBezTo>
                  <a:cubicBezTo>
                    <a:pt x="120" y="28"/>
                    <a:pt x="121" y="29"/>
                    <a:pt x="122" y="30"/>
                  </a:cubicBezTo>
                  <a:cubicBezTo>
                    <a:pt x="124" y="32"/>
                    <a:pt x="125" y="33"/>
                    <a:pt x="126" y="34"/>
                  </a:cubicBezTo>
                  <a:cubicBezTo>
                    <a:pt x="126" y="35"/>
                    <a:pt x="127" y="35"/>
                    <a:pt x="127" y="35"/>
                  </a:cubicBezTo>
                  <a:cubicBezTo>
                    <a:pt x="129" y="37"/>
                    <a:pt x="130" y="39"/>
                    <a:pt x="132" y="41"/>
                  </a:cubicBezTo>
                  <a:cubicBezTo>
                    <a:pt x="134" y="43"/>
                    <a:pt x="135" y="45"/>
                    <a:pt x="137" y="46"/>
                  </a:cubicBezTo>
                  <a:cubicBezTo>
                    <a:pt x="138" y="49"/>
                    <a:pt x="140" y="51"/>
                    <a:pt x="142" y="54"/>
                  </a:cubicBezTo>
                  <a:cubicBezTo>
                    <a:pt x="142" y="55"/>
                    <a:pt x="142" y="55"/>
                    <a:pt x="142" y="56"/>
                  </a:cubicBezTo>
                  <a:cubicBezTo>
                    <a:pt x="142" y="56"/>
                    <a:pt x="142" y="56"/>
                    <a:pt x="142" y="57"/>
                  </a:cubicBezTo>
                  <a:cubicBezTo>
                    <a:pt x="142" y="57"/>
                    <a:pt x="142" y="57"/>
                    <a:pt x="142" y="58"/>
                  </a:cubicBezTo>
                  <a:close/>
                  <a:moveTo>
                    <a:pt x="138" y="34"/>
                  </a:moveTo>
                  <a:cubicBezTo>
                    <a:pt x="136" y="32"/>
                    <a:pt x="135" y="30"/>
                    <a:pt x="133" y="29"/>
                  </a:cubicBezTo>
                  <a:cubicBezTo>
                    <a:pt x="132" y="26"/>
                    <a:pt x="130" y="24"/>
                    <a:pt x="128" y="23"/>
                  </a:cubicBezTo>
                  <a:cubicBezTo>
                    <a:pt x="129" y="21"/>
                    <a:pt x="130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4" y="19"/>
                    <a:pt x="135" y="21"/>
                    <a:pt x="136" y="22"/>
                  </a:cubicBezTo>
                  <a:cubicBezTo>
                    <a:pt x="137" y="24"/>
                    <a:pt x="139" y="26"/>
                    <a:pt x="140" y="28"/>
                  </a:cubicBezTo>
                  <a:cubicBezTo>
                    <a:pt x="141" y="30"/>
                    <a:pt x="143" y="33"/>
                    <a:pt x="144" y="35"/>
                  </a:cubicBezTo>
                  <a:cubicBezTo>
                    <a:pt x="145" y="37"/>
                    <a:pt x="147" y="39"/>
                    <a:pt x="147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4"/>
                    <a:pt x="147" y="44"/>
                  </a:cubicBezTo>
                  <a:cubicBezTo>
                    <a:pt x="145" y="42"/>
                    <a:pt x="144" y="40"/>
                    <a:pt x="142" y="39"/>
                  </a:cubicBezTo>
                  <a:cubicBezTo>
                    <a:pt x="141" y="37"/>
                    <a:pt x="139" y="35"/>
                    <a:pt x="138" y="34"/>
                  </a:cubicBezTo>
                  <a:close/>
                  <a:moveTo>
                    <a:pt x="158" y="12"/>
                  </a:moveTo>
                  <a:cubicBezTo>
                    <a:pt x="158" y="11"/>
                    <a:pt x="158" y="11"/>
                    <a:pt x="158" y="11"/>
                  </a:cubicBezTo>
                  <a:cubicBezTo>
                    <a:pt x="159" y="10"/>
                    <a:pt x="160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3" y="14"/>
                    <a:pt x="163" y="15"/>
                    <a:pt x="164" y="18"/>
                  </a:cubicBezTo>
                  <a:cubicBezTo>
                    <a:pt x="164" y="19"/>
                    <a:pt x="164" y="21"/>
                    <a:pt x="164" y="23"/>
                  </a:cubicBezTo>
                  <a:cubicBezTo>
                    <a:pt x="164" y="23"/>
                    <a:pt x="164" y="24"/>
                    <a:pt x="164" y="25"/>
                  </a:cubicBezTo>
                  <a:cubicBezTo>
                    <a:pt x="164" y="23"/>
                    <a:pt x="163" y="21"/>
                    <a:pt x="162" y="19"/>
                  </a:cubicBezTo>
                  <a:cubicBezTo>
                    <a:pt x="161" y="16"/>
                    <a:pt x="159" y="14"/>
                    <a:pt x="1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8" name="Freeform 107">
              <a:extLst>
                <a:ext uri="{FF2B5EF4-FFF2-40B4-BE49-F238E27FC236}">
                  <a16:creationId xmlns:a16="http://schemas.microsoft.com/office/drawing/2014/main" id="{AC2FB38D-2AAA-4AC0-BB14-1F0398075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5050" y="3148013"/>
              <a:ext cx="298450" cy="255588"/>
            </a:xfrm>
            <a:custGeom>
              <a:avLst/>
              <a:gdLst>
                <a:gd name="T0" fmla="*/ 160 w 175"/>
                <a:gd name="T1" fmla="*/ 21 h 149"/>
                <a:gd name="T2" fmla="*/ 106 w 175"/>
                <a:gd name="T3" fmla="*/ 2 h 149"/>
                <a:gd name="T4" fmla="*/ 69 w 175"/>
                <a:gd name="T5" fmla="*/ 30 h 149"/>
                <a:gd name="T6" fmla="*/ 46 w 175"/>
                <a:gd name="T7" fmla="*/ 77 h 149"/>
                <a:gd name="T8" fmla="*/ 24 w 175"/>
                <a:gd name="T9" fmla="*/ 88 h 149"/>
                <a:gd name="T10" fmla="*/ 16 w 175"/>
                <a:gd name="T11" fmla="*/ 103 h 149"/>
                <a:gd name="T12" fmla="*/ 9 w 175"/>
                <a:gd name="T13" fmla="*/ 111 h 149"/>
                <a:gd name="T14" fmla="*/ 0 w 175"/>
                <a:gd name="T15" fmla="*/ 122 h 149"/>
                <a:gd name="T16" fmla="*/ 5 w 175"/>
                <a:gd name="T17" fmla="*/ 146 h 149"/>
                <a:gd name="T18" fmla="*/ 20 w 175"/>
                <a:gd name="T19" fmla="*/ 147 h 149"/>
                <a:gd name="T20" fmla="*/ 27 w 175"/>
                <a:gd name="T21" fmla="*/ 148 h 149"/>
                <a:gd name="T22" fmla="*/ 46 w 175"/>
                <a:gd name="T23" fmla="*/ 139 h 149"/>
                <a:gd name="T24" fmla="*/ 67 w 175"/>
                <a:gd name="T25" fmla="*/ 129 h 149"/>
                <a:gd name="T26" fmla="*/ 77 w 175"/>
                <a:gd name="T27" fmla="*/ 115 h 149"/>
                <a:gd name="T28" fmla="*/ 123 w 175"/>
                <a:gd name="T29" fmla="*/ 105 h 149"/>
                <a:gd name="T30" fmla="*/ 170 w 175"/>
                <a:gd name="T31" fmla="*/ 71 h 149"/>
                <a:gd name="T32" fmla="*/ 94 w 175"/>
                <a:gd name="T33" fmla="*/ 56 h 149"/>
                <a:gd name="T34" fmla="*/ 103 w 175"/>
                <a:gd name="T35" fmla="*/ 64 h 149"/>
                <a:gd name="T36" fmla="*/ 106 w 175"/>
                <a:gd name="T37" fmla="*/ 73 h 149"/>
                <a:gd name="T38" fmla="*/ 55 w 175"/>
                <a:gd name="T39" fmla="*/ 102 h 149"/>
                <a:gd name="T40" fmla="*/ 83 w 175"/>
                <a:gd name="T41" fmla="*/ 68 h 149"/>
                <a:gd name="T42" fmla="*/ 12 w 175"/>
                <a:gd name="T43" fmla="*/ 141 h 149"/>
                <a:gd name="T44" fmla="*/ 16 w 175"/>
                <a:gd name="T45" fmla="*/ 137 h 149"/>
                <a:gd name="T46" fmla="*/ 28 w 175"/>
                <a:gd name="T47" fmla="*/ 140 h 149"/>
                <a:gd name="T48" fmla="*/ 20 w 175"/>
                <a:gd name="T49" fmla="*/ 124 h 149"/>
                <a:gd name="T50" fmla="*/ 18 w 175"/>
                <a:gd name="T51" fmla="*/ 112 h 149"/>
                <a:gd name="T52" fmla="*/ 30 w 175"/>
                <a:gd name="T53" fmla="*/ 132 h 149"/>
                <a:gd name="T54" fmla="*/ 40 w 175"/>
                <a:gd name="T55" fmla="*/ 132 h 149"/>
                <a:gd name="T56" fmla="*/ 34 w 175"/>
                <a:gd name="T57" fmla="*/ 121 h 149"/>
                <a:gd name="T58" fmla="*/ 27 w 175"/>
                <a:gd name="T59" fmla="*/ 106 h 149"/>
                <a:gd name="T60" fmla="*/ 46 w 175"/>
                <a:gd name="T61" fmla="*/ 127 h 149"/>
                <a:gd name="T62" fmla="*/ 59 w 175"/>
                <a:gd name="T63" fmla="*/ 124 h 149"/>
                <a:gd name="T64" fmla="*/ 52 w 175"/>
                <a:gd name="T65" fmla="*/ 119 h 149"/>
                <a:gd name="T66" fmla="*/ 33 w 175"/>
                <a:gd name="T67" fmla="*/ 95 h 149"/>
                <a:gd name="T68" fmla="*/ 33 w 175"/>
                <a:gd name="T69" fmla="*/ 91 h 149"/>
                <a:gd name="T70" fmla="*/ 37 w 175"/>
                <a:gd name="T71" fmla="*/ 91 h 149"/>
                <a:gd name="T72" fmla="*/ 59 w 175"/>
                <a:gd name="T73" fmla="*/ 119 h 149"/>
                <a:gd name="T74" fmla="*/ 60 w 175"/>
                <a:gd name="T75" fmla="*/ 123 h 149"/>
                <a:gd name="T76" fmla="*/ 157 w 175"/>
                <a:gd name="T77" fmla="*/ 75 h 149"/>
                <a:gd name="T78" fmla="*/ 126 w 175"/>
                <a:gd name="T79" fmla="*/ 95 h 149"/>
                <a:gd name="T80" fmla="*/ 75 w 175"/>
                <a:gd name="T81" fmla="*/ 105 h 149"/>
                <a:gd name="T82" fmla="*/ 101 w 175"/>
                <a:gd name="T83" fmla="*/ 86 h 149"/>
                <a:gd name="T84" fmla="*/ 123 w 175"/>
                <a:gd name="T85" fmla="*/ 65 h 149"/>
                <a:gd name="T86" fmla="*/ 116 w 175"/>
                <a:gd name="T87" fmla="*/ 57 h 149"/>
                <a:gd name="T88" fmla="*/ 113 w 175"/>
                <a:gd name="T89" fmla="*/ 45 h 149"/>
                <a:gd name="T90" fmla="*/ 105 w 175"/>
                <a:gd name="T91" fmla="*/ 43 h 149"/>
                <a:gd name="T92" fmla="*/ 94 w 175"/>
                <a:gd name="T93" fmla="*/ 40 h 149"/>
                <a:gd name="T94" fmla="*/ 78 w 175"/>
                <a:gd name="T95" fmla="*/ 60 h 149"/>
                <a:gd name="T96" fmla="*/ 47 w 175"/>
                <a:gd name="T97" fmla="*/ 89 h 149"/>
                <a:gd name="T98" fmla="*/ 73 w 175"/>
                <a:gd name="T99" fmla="*/ 42 h 149"/>
                <a:gd name="T100" fmla="*/ 99 w 175"/>
                <a:gd name="T101" fmla="*/ 14 h 149"/>
                <a:gd name="T102" fmla="*/ 144 w 175"/>
                <a:gd name="T103" fmla="*/ 18 h 149"/>
                <a:gd name="T104" fmla="*/ 165 w 175"/>
                <a:gd name="T105" fmla="*/ 5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49">
                  <a:moveTo>
                    <a:pt x="173" y="41"/>
                  </a:moveTo>
                  <a:cubicBezTo>
                    <a:pt x="172" y="38"/>
                    <a:pt x="171" y="36"/>
                    <a:pt x="170" y="33"/>
                  </a:cubicBezTo>
                  <a:cubicBezTo>
                    <a:pt x="169" y="31"/>
                    <a:pt x="167" y="29"/>
                    <a:pt x="166" y="27"/>
                  </a:cubicBezTo>
                  <a:cubicBezTo>
                    <a:pt x="165" y="26"/>
                    <a:pt x="164" y="24"/>
                    <a:pt x="163" y="23"/>
                  </a:cubicBezTo>
                  <a:cubicBezTo>
                    <a:pt x="162" y="22"/>
                    <a:pt x="161" y="21"/>
                    <a:pt x="160" y="21"/>
                  </a:cubicBezTo>
                  <a:cubicBezTo>
                    <a:pt x="159" y="19"/>
                    <a:pt x="157" y="17"/>
                    <a:pt x="155" y="16"/>
                  </a:cubicBezTo>
                  <a:cubicBezTo>
                    <a:pt x="152" y="12"/>
                    <a:pt x="148" y="9"/>
                    <a:pt x="143" y="7"/>
                  </a:cubicBezTo>
                  <a:cubicBezTo>
                    <a:pt x="139" y="4"/>
                    <a:pt x="134" y="2"/>
                    <a:pt x="129" y="1"/>
                  </a:cubicBezTo>
                  <a:cubicBezTo>
                    <a:pt x="124" y="0"/>
                    <a:pt x="119" y="0"/>
                    <a:pt x="114" y="0"/>
                  </a:cubicBezTo>
                  <a:cubicBezTo>
                    <a:pt x="111" y="1"/>
                    <a:pt x="109" y="1"/>
                    <a:pt x="106" y="2"/>
                  </a:cubicBezTo>
                  <a:cubicBezTo>
                    <a:pt x="104" y="2"/>
                    <a:pt x="102" y="3"/>
                    <a:pt x="99" y="4"/>
                  </a:cubicBezTo>
                  <a:cubicBezTo>
                    <a:pt x="97" y="5"/>
                    <a:pt x="94" y="6"/>
                    <a:pt x="92" y="7"/>
                  </a:cubicBezTo>
                  <a:cubicBezTo>
                    <a:pt x="89" y="8"/>
                    <a:pt x="87" y="10"/>
                    <a:pt x="85" y="11"/>
                  </a:cubicBezTo>
                  <a:cubicBezTo>
                    <a:pt x="82" y="14"/>
                    <a:pt x="78" y="18"/>
                    <a:pt x="75" y="21"/>
                  </a:cubicBezTo>
                  <a:cubicBezTo>
                    <a:pt x="73" y="24"/>
                    <a:pt x="70" y="27"/>
                    <a:pt x="69" y="30"/>
                  </a:cubicBezTo>
                  <a:cubicBezTo>
                    <a:pt x="67" y="34"/>
                    <a:pt x="65" y="37"/>
                    <a:pt x="64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0" y="54"/>
                    <a:pt x="59" y="57"/>
                    <a:pt x="58" y="60"/>
                  </a:cubicBezTo>
                  <a:cubicBezTo>
                    <a:pt x="56" y="64"/>
                    <a:pt x="54" y="67"/>
                    <a:pt x="52" y="71"/>
                  </a:cubicBezTo>
                  <a:cubicBezTo>
                    <a:pt x="50" y="73"/>
                    <a:pt x="48" y="75"/>
                    <a:pt x="46" y="77"/>
                  </a:cubicBezTo>
                  <a:cubicBezTo>
                    <a:pt x="44" y="79"/>
                    <a:pt x="42" y="81"/>
                    <a:pt x="40" y="82"/>
                  </a:cubicBezTo>
                  <a:cubicBezTo>
                    <a:pt x="40" y="82"/>
                    <a:pt x="39" y="82"/>
                    <a:pt x="38" y="81"/>
                  </a:cubicBezTo>
                  <a:cubicBezTo>
                    <a:pt x="37" y="81"/>
                    <a:pt x="35" y="81"/>
                    <a:pt x="33" y="81"/>
                  </a:cubicBezTo>
                  <a:cubicBezTo>
                    <a:pt x="31" y="81"/>
                    <a:pt x="28" y="82"/>
                    <a:pt x="27" y="84"/>
                  </a:cubicBezTo>
                  <a:cubicBezTo>
                    <a:pt x="25" y="85"/>
                    <a:pt x="25" y="86"/>
                    <a:pt x="24" y="88"/>
                  </a:cubicBezTo>
                  <a:cubicBezTo>
                    <a:pt x="23" y="89"/>
                    <a:pt x="23" y="92"/>
                    <a:pt x="23" y="94"/>
                  </a:cubicBezTo>
                  <a:cubicBezTo>
                    <a:pt x="23" y="94"/>
                    <a:pt x="23" y="95"/>
                    <a:pt x="23" y="96"/>
                  </a:cubicBezTo>
                  <a:cubicBezTo>
                    <a:pt x="21" y="98"/>
                    <a:pt x="20" y="99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8" y="102"/>
                    <a:pt x="17" y="103"/>
                    <a:pt x="16" y="103"/>
                  </a:cubicBezTo>
                  <a:cubicBezTo>
                    <a:pt x="14" y="104"/>
                    <a:pt x="13" y="104"/>
                    <a:pt x="12" y="105"/>
                  </a:cubicBezTo>
                  <a:cubicBezTo>
                    <a:pt x="12" y="106"/>
                    <a:pt x="11" y="106"/>
                    <a:pt x="11" y="107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9" y="109"/>
                    <a:pt x="9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8" y="111"/>
                    <a:pt x="8" y="112"/>
                    <a:pt x="8" y="112"/>
                  </a:cubicBezTo>
                  <a:cubicBezTo>
                    <a:pt x="7" y="112"/>
                    <a:pt x="6" y="112"/>
                    <a:pt x="6" y="113"/>
                  </a:cubicBezTo>
                  <a:cubicBezTo>
                    <a:pt x="5" y="113"/>
                    <a:pt x="4" y="114"/>
                    <a:pt x="4" y="114"/>
                  </a:cubicBezTo>
                  <a:cubicBezTo>
                    <a:pt x="3" y="115"/>
                    <a:pt x="2" y="116"/>
                    <a:pt x="2" y="117"/>
                  </a:cubicBezTo>
                  <a:cubicBezTo>
                    <a:pt x="1" y="118"/>
                    <a:pt x="1" y="120"/>
                    <a:pt x="0" y="122"/>
                  </a:cubicBezTo>
                  <a:cubicBezTo>
                    <a:pt x="0" y="123"/>
                    <a:pt x="0" y="124"/>
                    <a:pt x="1" y="124"/>
                  </a:cubicBezTo>
                  <a:cubicBezTo>
                    <a:pt x="1" y="128"/>
                    <a:pt x="1" y="131"/>
                    <a:pt x="2" y="135"/>
                  </a:cubicBezTo>
                  <a:cubicBezTo>
                    <a:pt x="2" y="136"/>
                    <a:pt x="2" y="138"/>
                    <a:pt x="3" y="139"/>
                  </a:cubicBezTo>
                  <a:cubicBezTo>
                    <a:pt x="3" y="141"/>
                    <a:pt x="4" y="143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6" y="146"/>
                    <a:pt x="6" y="147"/>
                  </a:cubicBezTo>
                  <a:cubicBezTo>
                    <a:pt x="7" y="148"/>
                    <a:pt x="8" y="148"/>
                    <a:pt x="10" y="149"/>
                  </a:cubicBezTo>
                  <a:cubicBezTo>
                    <a:pt x="11" y="149"/>
                    <a:pt x="12" y="149"/>
                    <a:pt x="13" y="149"/>
                  </a:cubicBezTo>
                  <a:cubicBezTo>
                    <a:pt x="14" y="149"/>
                    <a:pt x="15" y="149"/>
                    <a:pt x="16" y="148"/>
                  </a:cubicBezTo>
                  <a:cubicBezTo>
                    <a:pt x="17" y="148"/>
                    <a:pt x="19" y="148"/>
                    <a:pt x="20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2" y="147"/>
                    <a:pt x="23" y="148"/>
                    <a:pt x="24" y="148"/>
                  </a:cubicBezTo>
                  <a:cubicBezTo>
                    <a:pt x="25" y="148"/>
                    <a:pt x="25" y="148"/>
                    <a:pt x="26" y="148"/>
                  </a:cubicBezTo>
                  <a:cubicBezTo>
                    <a:pt x="26" y="148"/>
                    <a:pt x="27" y="148"/>
                    <a:pt x="27" y="148"/>
                  </a:cubicBezTo>
                  <a:cubicBezTo>
                    <a:pt x="28" y="148"/>
                    <a:pt x="29" y="148"/>
                    <a:pt x="29" y="148"/>
                  </a:cubicBezTo>
                  <a:cubicBezTo>
                    <a:pt x="32" y="148"/>
                    <a:pt x="34" y="146"/>
                    <a:pt x="36" y="145"/>
                  </a:cubicBezTo>
                  <a:cubicBezTo>
                    <a:pt x="38" y="144"/>
                    <a:pt x="40" y="143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3" y="141"/>
                    <a:pt x="44" y="140"/>
                    <a:pt x="46" y="139"/>
                  </a:cubicBezTo>
                  <a:cubicBezTo>
                    <a:pt x="48" y="138"/>
                    <a:pt x="49" y="137"/>
                    <a:pt x="51" y="135"/>
                  </a:cubicBezTo>
                  <a:cubicBezTo>
                    <a:pt x="52" y="134"/>
                    <a:pt x="53" y="133"/>
                    <a:pt x="53" y="133"/>
                  </a:cubicBezTo>
                  <a:cubicBezTo>
                    <a:pt x="54" y="133"/>
                    <a:pt x="54" y="132"/>
                    <a:pt x="54" y="132"/>
                  </a:cubicBezTo>
                  <a:cubicBezTo>
                    <a:pt x="56" y="133"/>
                    <a:pt x="58" y="134"/>
                    <a:pt x="60" y="133"/>
                  </a:cubicBezTo>
                  <a:cubicBezTo>
                    <a:pt x="63" y="132"/>
                    <a:pt x="65" y="131"/>
                    <a:pt x="67" y="129"/>
                  </a:cubicBezTo>
                  <a:cubicBezTo>
                    <a:pt x="68" y="128"/>
                    <a:pt x="69" y="126"/>
                    <a:pt x="69" y="124"/>
                  </a:cubicBezTo>
                  <a:cubicBezTo>
                    <a:pt x="69" y="123"/>
                    <a:pt x="69" y="122"/>
                    <a:pt x="69" y="121"/>
                  </a:cubicBezTo>
                  <a:cubicBezTo>
                    <a:pt x="69" y="121"/>
                    <a:pt x="69" y="120"/>
                    <a:pt x="69" y="120"/>
                  </a:cubicBezTo>
                  <a:cubicBezTo>
                    <a:pt x="70" y="120"/>
                    <a:pt x="70" y="119"/>
                    <a:pt x="70" y="119"/>
                  </a:cubicBezTo>
                  <a:cubicBezTo>
                    <a:pt x="72" y="117"/>
                    <a:pt x="74" y="116"/>
                    <a:pt x="77" y="115"/>
                  </a:cubicBezTo>
                  <a:cubicBezTo>
                    <a:pt x="79" y="113"/>
                    <a:pt x="82" y="112"/>
                    <a:pt x="85" y="110"/>
                  </a:cubicBezTo>
                  <a:cubicBezTo>
                    <a:pt x="87" y="110"/>
                    <a:pt x="88" y="109"/>
                    <a:pt x="90" y="109"/>
                  </a:cubicBezTo>
                  <a:cubicBezTo>
                    <a:pt x="92" y="108"/>
                    <a:pt x="93" y="108"/>
                    <a:pt x="95" y="108"/>
                  </a:cubicBezTo>
                  <a:cubicBezTo>
                    <a:pt x="100" y="107"/>
                    <a:pt x="104" y="107"/>
                    <a:pt x="109" y="107"/>
                  </a:cubicBezTo>
                  <a:cubicBezTo>
                    <a:pt x="114" y="107"/>
                    <a:pt x="119" y="106"/>
                    <a:pt x="123" y="105"/>
                  </a:cubicBezTo>
                  <a:cubicBezTo>
                    <a:pt x="128" y="105"/>
                    <a:pt x="133" y="103"/>
                    <a:pt x="137" y="101"/>
                  </a:cubicBezTo>
                  <a:cubicBezTo>
                    <a:pt x="142" y="99"/>
                    <a:pt x="146" y="97"/>
                    <a:pt x="150" y="94"/>
                  </a:cubicBezTo>
                  <a:cubicBezTo>
                    <a:pt x="153" y="93"/>
                    <a:pt x="155" y="91"/>
                    <a:pt x="157" y="89"/>
                  </a:cubicBezTo>
                  <a:cubicBezTo>
                    <a:pt x="158" y="87"/>
                    <a:pt x="160" y="86"/>
                    <a:pt x="162" y="84"/>
                  </a:cubicBezTo>
                  <a:cubicBezTo>
                    <a:pt x="165" y="80"/>
                    <a:pt x="168" y="76"/>
                    <a:pt x="170" y="71"/>
                  </a:cubicBezTo>
                  <a:cubicBezTo>
                    <a:pt x="172" y="66"/>
                    <a:pt x="174" y="61"/>
                    <a:pt x="174" y="56"/>
                  </a:cubicBezTo>
                  <a:cubicBezTo>
                    <a:pt x="175" y="54"/>
                    <a:pt x="175" y="51"/>
                    <a:pt x="174" y="48"/>
                  </a:cubicBezTo>
                  <a:cubicBezTo>
                    <a:pt x="174" y="46"/>
                    <a:pt x="173" y="43"/>
                    <a:pt x="173" y="41"/>
                  </a:cubicBezTo>
                  <a:close/>
                  <a:moveTo>
                    <a:pt x="94" y="54"/>
                  </a:moveTo>
                  <a:cubicBezTo>
                    <a:pt x="94" y="55"/>
                    <a:pt x="94" y="55"/>
                    <a:pt x="94" y="56"/>
                  </a:cubicBezTo>
                  <a:cubicBezTo>
                    <a:pt x="95" y="57"/>
                    <a:pt x="95" y="57"/>
                    <a:pt x="96" y="58"/>
                  </a:cubicBezTo>
                  <a:cubicBezTo>
                    <a:pt x="97" y="59"/>
                    <a:pt x="97" y="59"/>
                    <a:pt x="98" y="59"/>
                  </a:cubicBezTo>
                  <a:cubicBezTo>
                    <a:pt x="100" y="60"/>
                    <a:pt x="101" y="59"/>
                    <a:pt x="102" y="59"/>
                  </a:cubicBezTo>
                  <a:cubicBezTo>
                    <a:pt x="103" y="59"/>
                    <a:pt x="104" y="59"/>
                    <a:pt x="105" y="58"/>
                  </a:cubicBezTo>
                  <a:cubicBezTo>
                    <a:pt x="104" y="60"/>
                    <a:pt x="103" y="62"/>
                    <a:pt x="103" y="64"/>
                  </a:cubicBezTo>
                  <a:cubicBezTo>
                    <a:pt x="102" y="65"/>
                    <a:pt x="102" y="67"/>
                    <a:pt x="103" y="68"/>
                  </a:cubicBezTo>
                  <a:cubicBezTo>
                    <a:pt x="104" y="69"/>
                    <a:pt x="104" y="70"/>
                    <a:pt x="105" y="70"/>
                  </a:cubicBezTo>
                  <a:cubicBezTo>
                    <a:pt x="106" y="70"/>
                    <a:pt x="107" y="71"/>
                    <a:pt x="108" y="71"/>
                  </a:cubicBezTo>
                  <a:cubicBezTo>
                    <a:pt x="108" y="71"/>
                    <a:pt x="109" y="71"/>
                    <a:pt x="110" y="71"/>
                  </a:cubicBezTo>
                  <a:cubicBezTo>
                    <a:pt x="109" y="72"/>
                    <a:pt x="107" y="73"/>
                    <a:pt x="106" y="73"/>
                  </a:cubicBezTo>
                  <a:cubicBezTo>
                    <a:pt x="102" y="75"/>
                    <a:pt x="98" y="78"/>
                    <a:pt x="93" y="80"/>
                  </a:cubicBezTo>
                  <a:cubicBezTo>
                    <a:pt x="89" y="82"/>
                    <a:pt x="85" y="85"/>
                    <a:pt x="80" y="87"/>
                  </a:cubicBezTo>
                  <a:cubicBezTo>
                    <a:pt x="76" y="89"/>
                    <a:pt x="72" y="92"/>
                    <a:pt x="68" y="94"/>
                  </a:cubicBezTo>
                  <a:cubicBezTo>
                    <a:pt x="64" y="96"/>
                    <a:pt x="60" y="99"/>
                    <a:pt x="56" y="101"/>
                  </a:cubicBezTo>
                  <a:cubicBezTo>
                    <a:pt x="56" y="101"/>
                    <a:pt x="56" y="101"/>
                    <a:pt x="55" y="102"/>
                  </a:cubicBezTo>
                  <a:cubicBezTo>
                    <a:pt x="55" y="101"/>
                    <a:pt x="55" y="101"/>
                    <a:pt x="54" y="100"/>
                  </a:cubicBezTo>
                  <a:cubicBezTo>
                    <a:pt x="58" y="96"/>
                    <a:pt x="61" y="93"/>
                    <a:pt x="65" y="89"/>
                  </a:cubicBezTo>
                  <a:cubicBezTo>
                    <a:pt x="66" y="88"/>
                    <a:pt x="68" y="86"/>
                    <a:pt x="69" y="84"/>
                  </a:cubicBezTo>
                  <a:cubicBezTo>
                    <a:pt x="71" y="82"/>
                    <a:pt x="73" y="81"/>
                    <a:pt x="74" y="79"/>
                  </a:cubicBezTo>
                  <a:cubicBezTo>
                    <a:pt x="77" y="75"/>
                    <a:pt x="80" y="72"/>
                    <a:pt x="83" y="68"/>
                  </a:cubicBezTo>
                  <a:cubicBezTo>
                    <a:pt x="85" y="66"/>
                    <a:pt x="86" y="64"/>
                    <a:pt x="87" y="62"/>
                  </a:cubicBezTo>
                  <a:cubicBezTo>
                    <a:pt x="89" y="61"/>
                    <a:pt x="90" y="59"/>
                    <a:pt x="92" y="57"/>
                  </a:cubicBezTo>
                  <a:cubicBezTo>
                    <a:pt x="93" y="56"/>
                    <a:pt x="93" y="55"/>
                    <a:pt x="94" y="54"/>
                  </a:cubicBezTo>
                  <a:close/>
                  <a:moveTo>
                    <a:pt x="12" y="141"/>
                  </a:moveTo>
                  <a:cubicBezTo>
                    <a:pt x="12" y="141"/>
                    <a:pt x="12" y="141"/>
                    <a:pt x="12" y="141"/>
                  </a:cubicBezTo>
                  <a:cubicBezTo>
                    <a:pt x="12" y="137"/>
                    <a:pt x="11" y="135"/>
                    <a:pt x="11" y="132"/>
                  </a:cubicBezTo>
                  <a:cubicBezTo>
                    <a:pt x="10" y="131"/>
                    <a:pt x="10" y="129"/>
                    <a:pt x="10" y="127"/>
                  </a:cubicBezTo>
                  <a:cubicBezTo>
                    <a:pt x="10" y="126"/>
                    <a:pt x="10" y="125"/>
                    <a:pt x="10" y="124"/>
                  </a:cubicBezTo>
                  <a:cubicBezTo>
                    <a:pt x="11" y="126"/>
                    <a:pt x="11" y="129"/>
                    <a:pt x="13" y="131"/>
                  </a:cubicBezTo>
                  <a:cubicBezTo>
                    <a:pt x="14" y="133"/>
                    <a:pt x="15" y="135"/>
                    <a:pt x="16" y="137"/>
                  </a:cubicBezTo>
                  <a:cubicBezTo>
                    <a:pt x="16" y="138"/>
                    <a:pt x="16" y="139"/>
                    <a:pt x="16" y="139"/>
                  </a:cubicBezTo>
                  <a:cubicBezTo>
                    <a:pt x="15" y="140"/>
                    <a:pt x="14" y="141"/>
                    <a:pt x="12" y="141"/>
                  </a:cubicBezTo>
                  <a:close/>
                  <a:moveTo>
                    <a:pt x="28" y="140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lose/>
                  <a:moveTo>
                    <a:pt x="29" y="138"/>
                  </a:moveTo>
                  <a:cubicBezTo>
                    <a:pt x="28" y="139"/>
                    <a:pt x="28" y="139"/>
                    <a:pt x="27" y="139"/>
                  </a:cubicBezTo>
                  <a:cubicBezTo>
                    <a:pt x="26" y="137"/>
                    <a:pt x="25" y="135"/>
                    <a:pt x="24" y="132"/>
                  </a:cubicBezTo>
                  <a:cubicBezTo>
                    <a:pt x="22" y="130"/>
                    <a:pt x="21" y="127"/>
                    <a:pt x="20" y="124"/>
                  </a:cubicBezTo>
                  <a:cubicBezTo>
                    <a:pt x="19" y="122"/>
                    <a:pt x="18" y="119"/>
                    <a:pt x="18" y="117"/>
                  </a:cubicBezTo>
                  <a:cubicBezTo>
                    <a:pt x="18" y="116"/>
                    <a:pt x="18" y="115"/>
                    <a:pt x="18" y="114"/>
                  </a:cubicBezTo>
                  <a:cubicBezTo>
                    <a:pt x="18" y="114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20" y="114"/>
                    <a:pt x="20" y="114"/>
                  </a:cubicBezTo>
                  <a:cubicBezTo>
                    <a:pt x="22" y="119"/>
                    <a:pt x="24" y="123"/>
                    <a:pt x="27" y="127"/>
                  </a:cubicBezTo>
                  <a:cubicBezTo>
                    <a:pt x="28" y="129"/>
                    <a:pt x="29" y="131"/>
                    <a:pt x="30" y="132"/>
                  </a:cubicBezTo>
                  <a:cubicBezTo>
                    <a:pt x="31" y="134"/>
                    <a:pt x="32" y="135"/>
                    <a:pt x="33" y="136"/>
                  </a:cubicBezTo>
                  <a:cubicBezTo>
                    <a:pt x="32" y="137"/>
                    <a:pt x="30" y="138"/>
                    <a:pt x="29" y="138"/>
                  </a:cubicBez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lose/>
                  <a:moveTo>
                    <a:pt x="42" y="130"/>
                  </a:moveTo>
                  <a:cubicBezTo>
                    <a:pt x="42" y="131"/>
                    <a:pt x="41" y="131"/>
                    <a:pt x="41" y="131"/>
                  </a:cubicBezTo>
                  <a:cubicBezTo>
                    <a:pt x="40" y="130"/>
                    <a:pt x="39" y="129"/>
                    <a:pt x="38" y="127"/>
                  </a:cubicBezTo>
                  <a:cubicBezTo>
                    <a:pt x="37" y="125"/>
                    <a:pt x="36" y="123"/>
                    <a:pt x="34" y="121"/>
                  </a:cubicBezTo>
                  <a:cubicBezTo>
                    <a:pt x="33" y="119"/>
                    <a:pt x="31" y="116"/>
                    <a:pt x="30" y="114"/>
                  </a:cubicBezTo>
                  <a:cubicBezTo>
                    <a:pt x="29" y="112"/>
                    <a:pt x="28" y="110"/>
                    <a:pt x="27" y="10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7" y="106"/>
                    <a:pt x="27" y="105"/>
                    <a:pt x="28" y="105"/>
                  </a:cubicBezTo>
                  <a:cubicBezTo>
                    <a:pt x="29" y="107"/>
                    <a:pt x="30" y="109"/>
                    <a:pt x="32" y="111"/>
                  </a:cubicBezTo>
                  <a:cubicBezTo>
                    <a:pt x="33" y="112"/>
                    <a:pt x="35" y="114"/>
                    <a:pt x="36" y="115"/>
                  </a:cubicBezTo>
                  <a:cubicBezTo>
                    <a:pt x="38" y="117"/>
                    <a:pt x="39" y="119"/>
                    <a:pt x="41" y="121"/>
                  </a:cubicBezTo>
                  <a:cubicBezTo>
                    <a:pt x="43" y="123"/>
                    <a:pt x="44" y="125"/>
                    <a:pt x="46" y="127"/>
                  </a:cubicBezTo>
                  <a:cubicBezTo>
                    <a:pt x="45" y="128"/>
                    <a:pt x="44" y="129"/>
                    <a:pt x="42" y="130"/>
                  </a:cubicBezTo>
                  <a:close/>
                  <a:moveTo>
                    <a:pt x="60" y="123"/>
                  </a:move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59" y="123"/>
                    <a:pt x="59" y="124"/>
                    <a:pt x="59" y="124"/>
                  </a:cubicBezTo>
                  <a:cubicBezTo>
                    <a:pt x="59" y="124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4"/>
                    <a:pt x="57" y="124"/>
                  </a:cubicBezTo>
                  <a:cubicBezTo>
                    <a:pt x="57" y="124"/>
                    <a:pt x="56" y="124"/>
                    <a:pt x="56" y="123"/>
                  </a:cubicBezTo>
                  <a:cubicBezTo>
                    <a:pt x="55" y="122"/>
                    <a:pt x="53" y="121"/>
                    <a:pt x="52" y="119"/>
                  </a:cubicBezTo>
                  <a:cubicBezTo>
                    <a:pt x="50" y="118"/>
                    <a:pt x="49" y="116"/>
                    <a:pt x="48" y="115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5" y="112"/>
                    <a:pt x="44" y="110"/>
                    <a:pt x="42" y="108"/>
                  </a:cubicBezTo>
                  <a:cubicBezTo>
                    <a:pt x="40" y="106"/>
                    <a:pt x="39" y="105"/>
                    <a:pt x="38" y="103"/>
                  </a:cubicBezTo>
                  <a:cubicBezTo>
                    <a:pt x="36" y="100"/>
                    <a:pt x="34" y="98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1"/>
                    <a:pt x="36" y="91"/>
                    <a:pt x="37" y="91"/>
                  </a:cubicBezTo>
                  <a:cubicBezTo>
                    <a:pt x="37" y="91"/>
                    <a:pt x="37" y="92"/>
                    <a:pt x="37" y="92"/>
                  </a:cubicBezTo>
                  <a:cubicBezTo>
                    <a:pt x="39" y="94"/>
                    <a:pt x="40" y="97"/>
                    <a:pt x="42" y="99"/>
                  </a:cubicBezTo>
                  <a:cubicBezTo>
                    <a:pt x="44" y="102"/>
                    <a:pt x="45" y="104"/>
                    <a:pt x="47" y="106"/>
                  </a:cubicBezTo>
                  <a:cubicBezTo>
                    <a:pt x="49" y="109"/>
                    <a:pt x="51" y="111"/>
                    <a:pt x="53" y="113"/>
                  </a:cubicBezTo>
                  <a:cubicBezTo>
                    <a:pt x="55" y="116"/>
                    <a:pt x="57" y="118"/>
                    <a:pt x="59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lose/>
                  <a:moveTo>
                    <a:pt x="165" y="56"/>
                  </a:moveTo>
                  <a:cubicBezTo>
                    <a:pt x="165" y="58"/>
                    <a:pt x="164" y="59"/>
                    <a:pt x="164" y="60"/>
                  </a:cubicBezTo>
                  <a:cubicBezTo>
                    <a:pt x="164" y="62"/>
                    <a:pt x="163" y="63"/>
                    <a:pt x="163" y="65"/>
                  </a:cubicBezTo>
                  <a:cubicBezTo>
                    <a:pt x="162" y="66"/>
                    <a:pt x="161" y="68"/>
                    <a:pt x="160" y="70"/>
                  </a:cubicBezTo>
                  <a:cubicBezTo>
                    <a:pt x="159" y="71"/>
                    <a:pt x="158" y="73"/>
                    <a:pt x="157" y="75"/>
                  </a:cubicBezTo>
                  <a:cubicBezTo>
                    <a:pt x="155" y="77"/>
                    <a:pt x="154" y="78"/>
                    <a:pt x="152" y="80"/>
                  </a:cubicBezTo>
                  <a:cubicBezTo>
                    <a:pt x="151" y="82"/>
                    <a:pt x="149" y="83"/>
                    <a:pt x="147" y="85"/>
                  </a:cubicBezTo>
                  <a:cubicBezTo>
                    <a:pt x="145" y="86"/>
                    <a:pt x="143" y="88"/>
                    <a:pt x="141" y="89"/>
                  </a:cubicBezTo>
                  <a:cubicBezTo>
                    <a:pt x="139" y="90"/>
                    <a:pt x="137" y="91"/>
                    <a:pt x="135" y="92"/>
                  </a:cubicBezTo>
                  <a:cubicBezTo>
                    <a:pt x="132" y="93"/>
                    <a:pt x="129" y="94"/>
                    <a:pt x="126" y="95"/>
                  </a:cubicBezTo>
                  <a:cubicBezTo>
                    <a:pt x="123" y="96"/>
                    <a:pt x="120" y="97"/>
                    <a:pt x="117" y="97"/>
                  </a:cubicBezTo>
                  <a:cubicBezTo>
                    <a:pt x="113" y="98"/>
                    <a:pt x="108" y="98"/>
                    <a:pt x="104" y="98"/>
                  </a:cubicBezTo>
                  <a:cubicBezTo>
                    <a:pt x="99" y="98"/>
                    <a:pt x="94" y="98"/>
                    <a:pt x="89" y="99"/>
                  </a:cubicBezTo>
                  <a:cubicBezTo>
                    <a:pt x="86" y="100"/>
                    <a:pt x="84" y="101"/>
                    <a:pt x="82" y="102"/>
                  </a:cubicBezTo>
                  <a:cubicBezTo>
                    <a:pt x="80" y="103"/>
                    <a:pt x="77" y="104"/>
                    <a:pt x="75" y="105"/>
                  </a:cubicBezTo>
                  <a:cubicBezTo>
                    <a:pt x="71" y="107"/>
                    <a:pt x="68" y="109"/>
                    <a:pt x="64" y="112"/>
                  </a:cubicBezTo>
                  <a:cubicBezTo>
                    <a:pt x="63" y="111"/>
                    <a:pt x="62" y="110"/>
                    <a:pt x="61" y="109"/>
                  </a:cubicBezTo>
                  <a:cubicBezTo>
                    <a:pt x="66" y="106"/>
                    <a:pt x="71" y="103"/>
                    <a:pt x="75" y="101"/>
                  </a:cubicBezTo>
                  <a:cubicBezTo>
                    <a:pt x="79" y="98"/>
                    <a:pt x="83" y="96"/>
                    <a:pt x="88" y="94"/>
                  </a:cubicBezTo>
                  <a:cubicBezTo>
                    <a:pt x="92" y="91"/>
                    <a:pt x="96" y="89"/>
                    <a:pt x="101" y="86"/>
                  </a:cubicBezTo>
                  <a:cubicBezTo>
                    <a:pt x="105" y="84"/>
                    <a:pt x="109" y="82"/>
                    <a:pt x="114" y="80"/>
                  </a:cubicBezTo>
                  <a:cubicBezTo>
                    <a:pt x="117" y="78"/>
                    <a:pt x="120" y="77"/>
                    <a:pt x="123" y="75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2"/>
                    <a:pt x="126" y="71"/>
                  </a:cubicBezTo>
                  <a:cubicBezTo>
                    <a:pt x="127" y="68"/>
                    <a:pt x="126" y="66"/>
                    <a:pt x="123" y="65"/>
                  </a:cubicBezTo>
                  <a:cubicBezTo>
                    <a:pt x="122" y="65"/>
                    <a:pt x="121" y="65"/>
                    <a:pt x="121" y="64"/>
                  </a:cubicBezTo>
                  <a:cubicBezTo>
                    <a:pt x="119" y="64"/>
                    <a:pt x="118" y="64"/>
                    <a:pt x="117" y="64"/>
                  </a:cubicBezTo>
                  <a:cubicBezTo>
                    <a:pt x="116" y="63"/>
                    <a:pt x="115" y="63"/>
                    <a:pt x="113" y="63"/>
                  </a:cubicBezTo>
                  <a:cubicBezTo>
                    <a:pt x="114" y="62"/>
                    <a:pt x="114" y="62"/>
                    <a:pt x="114" y="61"/>
                  </a:cubicBezTo>
                  <a:cubicBezTo>
                    <a:pt x="115" y="60"/>
                    <a:pt x="115" y="59"/>
                    <a:pt x="116" y="57"/>
                  </a:cubicBezTo>
                  <a:cubicBezTo>
                    <a:pt x="117" y="56"/>
                    <a:pt x="118" y="55"/>
                    <a:pt x="118" y="53"/>
                  </a:cubicBezTo>
                  <a:cubicBezTo>
                    <a:pt x="119" y="52"/>
                    <a:pt x="119" y="51"/>
                    <a:pt x="119" y="50"/>
                  </a:cubicBezTo>
                  <a:cubicBezTo>
                    <a:pt x="119" y="49"/>
                    <a:pt x="119" y="48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6" y="45"/>
                    <a:pt x="114" y="45"/>
                    <a:pt x="113" y="45"/>
                  </a:cubicBezTo>
                  <a:cubicBezTo>
                    <a:pt x="111" y="46"/>
                    <a:pt x="110" y="46"/>
                    <a:pt x="109" y="47"/>
                  </a:cubicBezTo>
                  <a:cubicBezTo>
                    <a:pt x="107" y="48"/>
                    <a:pt x="106" y="48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7"/>
                    <a:pt x="104" y="45"/>
                    <a:pt x="105" y="43"/>
                  </a:cubicBezTo>
                  <a:cubicBezTo>
                    <a:pt x="105" y="42"/>
                    <a:pt x="105" y="41"/>
                    <a:pt x="104" y="40"/>
                  </a:cubicBezTo>
                  <a:cubicBezTo>
                    <a:pt x="103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0" y="38"/>
                  </a:cubicBezTo>
                  <a:cubicBezTo>
                    <a:pt x="99" y="37"/>
                    <a:pt x="97" y="37"/>
                    <a:pt x="96" y="38"/>
                  </a:cubicBezTo>
                  <a:cubicBezTo>
                    <a:pt x="95" y="39"/>
                    <a:pt x="95" y="39"/>
                    <a:pt x="94" y="40"/>
                  </a:cubicBezTo>
                  <a:cubicBezTo>
                    <a:pt x="94" y="40"/>
                    <a:pt x="93" y="41"/>
                    <a:pt x="93" y="41"/>
                  </a:cubicBezTo>
                  <a:cubicBezTo>
                    <a:pt x="92" y="42"/>
                    <a:pt x="91" y="43"/>
                    <a:pt x="91" y="44"/>
                  </a:cubicBezTo>
                  <a:cubicBezTo>
                    <a:pt x="89" y="45"/>
                    <a:pt x="88" y="47"/>
                    <a:pt x="87" y="49"/>
                  </a:cubicBezTo>
                  <a:cubicBezTo>
                    <a:pt x="85" y="51"/>
                    <a:pt x="84" y="52"/>
                    <a:pt x="82" y="54"/>
                  </a:cubicBezTo>
                  <a:cubicBezTo>
                    <a:pt x="81" y="56"/>
                    <a:pt x="79" y="58"/>
                    <a:pt x="78" y="60"/>
                  </a:cubicBezTo>
                  <a:cubicBezTo>
                    <a:pt x="75" y="64"/>
                    <a:pt x="72" y="67"/>
                    <a:pt x="69" y="71"/>
                  </a:cubicBezTo>
                  <a:cubicBezTo>
                    <a:pt x="67" y="72"/>
                    <a:pt x="66" y="74"/>
                    <a:pt x="64" y="76"/>
                  </a:cubicBezTo>
                  <a:cubicBezTo>
                    <a:pt x="63" y="78"/>
                    <a:pt x="61" y="79"/>
                    <a:pt x="59" y="81"/>
                  </a:cubicBezTo>
                  <a:cubicBezTo>
                    <a:pt x="56" y="85"/>
                    <a:pt x="52" y="89"/>
                    <a:pt x="49" y="92"/>
                  </a:cubicBezTo>
                  <a:cubicBezTo>
                    <a:pt x="48" y="91"/>
                    <a:pt x="47" y="90"/>
                    <a:pt x="47" y="89"/>
                  </a:cubicBezTo>
                  <a:cubicBezTo>
                    <a:pt x="48" y="88"/>
                    <a:pt x="50" y="86"/>
                    <a:pt x="51" y="85"/>
                  </a:cubicBezTo>
                  <a:cubicBezTo>
                    <a:pt x="53" y="84"/>
                    <a:pt x="54" y="82"/>
                    <a:pt x="56" y="81"/>
                  </a:cubicBezTo>
                  <a:cubicBezTo>
                    <a:pt x="59" y="77"/>
                    <a:pt x="62" y="73"/>
                    <a:pt x="64" y="69"/>
                  </a:cubicBezTo>
                  <a:cubicBezTo>
                    <a:pt x="66" y="65"/>
                    <a:pt x="68" y="60"/>
                    <a:pt x="69" y="56"/>
                  </a:cubicBezTo>
                  <a:cubicBezTo>
                    <a:pt x="70" y="51"/>
                    <a:pt x="72" y="47"/>
                    <a:pt x="73" y="42"/>
                  </a:cubicBezTo>
                  <a:cubicBezTo>
                    <a:pt x="73" y="42"/>
                    <a:pt x="74" y="41"/>
                    <a:pt x="74" y="41"/>
                  </a:cubicBezTo>
                  <a:cubicBezTo>
                    <a:pt x="74" y="39"/>
                    <a:pt x="75" y="38"/>
                    <a:pt x="76" y="36"/>
                  </a:cubicBezTo>
                  <a:cubicBezTo>
                    <a:pt x="77" y="34"/>
                    <a:pt x="78" y="33"/>
                    <a:pt x="79" y="31"/>
                  </a:cubicBezTo>
                  <a:cubicBezTo>
                    <a:pt x="83" y="27"/>
                    <a:pt x="87" y="22"/>
                    <a:pt x="91" y="18"/>
                  </a:cubicBezTo>
                  <a:cubicBezTo>
                    <a:pt x="94" y="17"/>
                    <a:pt x="97" y="15"/>
                    <a:pt x="99" y="14"/>
                  </a:cubicBezTo>
                  <a:cubicBezTo>
                    <a:pt x="103" y="12"/>
                    <a:pt x="108" y="11"/>
                    <a:pt x="112" y="10"/>
                  </a:cubicBezTo>
                  <a:cubicBezTo>
                    <a:pt x="114" y="10"/>
                    <a:pt x="116" y="10"/>
                    <a:pt x="118" y="10"/>
                  </a:cubicBezTo>
                  <a:cubicBezTo>
                    <a:pt x="119" y="10"/>
                    <a:pt x="121" y="10"/>
                    <a:pt x="123" y="10"/>
                  </a:cubicBezTo>
                  <a:cubicBezTo>
                    <a:pt x="127" y="10"/>
                    <a:pt x="130" y="11"/>
                    <a:pt x="134" y="13"/>
                  </a:cubicBezTo>
                  <a:cubicBezTo>
                    <a:pt x="137" y="14"/>
                    <a:pt x="141" y="16"/>
                    <a:pt x="144" y="18"/>
                  </a:cubicBezTo>
                  <a:cubicBezTo>
                    <a:pt x="146" y="20"/>
                    <a:pt x="148" y="22"/>
                    <a:pt x="150" y="23"/>
                  </a:cubicBezTo>
                  <a:cubicBezTo>
                    <a:pt x="152" y="26"/>
                    <a:pt x="155" y="28"/>
                    <a:pt x="157" y="30"/>
                  </a:cubicBezTo>
                  <a:cubicBezTo>
                    <a:pt x="159" y="33"/>
                    <a:pt x="161" y="36"/>
                    <a:pt x="162" y="39"/>
                  </a:cubicBezTo>
                  <a:cubicBezTo>
                    <a:pt x="163" y="42"/>
                    <a:pt x="164" y="45"/>
                    <a:pt x="165" y="49"/>
                  </a:cubicBezTo>
                  <a:cubicBezTo>
                    <a:pt x="165" y="51"/>
                    <a:pt x="165" y="54"/>
                    <a:pt x="16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9" name="Freeform 108">
              <a:extLst>
                <a:ext uri="{FF2B5EF4-FFF2-40B4-BE49-F238E27FC236}">
                  <a16:creationId xmlns:a16="http://schemas.microsoft.com/office/drawing/2014/main" id="{1188632B-5C62-4DAA-9812-60158057A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913" y="1239838"/>
              <a:ext cx="347662" cy="295275"/>
            </a:xfrm>
            <a:custGeom>
              <a:avLst/>
              <a:gdLst>
                <a:gd name="T0" fmla="*/ 14 w 203"/>
                <a:gd name="T1" fmla="*/ 121 h 171"/>
                <a:gd name="T2" fmla="*/ 58 w 203"/>
                <a:gd name="T3" fmla="*/ 170 h 171"/>
                <a:gd name="T4" fmla="*/ 73 w 203"/>
                <a:gd name="T5" fmla="*/ 160 h 171"/>
                <a:gd name="T6" fmla="*/ 86 w 203"/>
                <a:gd name="T7" fmla="*/ 139 h 171"/>
                <a:gd name="T8" fmla="*/ 106 w 203"/>
                <a:gd name="T9" fmla="*/ 142 h 171"/>
                <a:gd name="T10" fmla="*/ 123 w 203"/>
                <a:gd name="T11" fmla="*/ 122 h 171"/>
                <a:gd name="T12" fmla="*/ 123 w 203"/>
                <a:gd name="T13" fmla="*/ 105 h 171"/>
                <a:gd name="T14" fmla="*/ 140 w 203"/>
                <a:gd name="T15" fmla="*/ 67 h 171"/>
                <a:gd name="T16" fmla="*/ 153 w 203"/>
                <a:gd name="T17" fmla="*/ 58 h 171"/>
                <a:gd name="T18" fmla="*/ 177 w 203"/>
                <a:gd name="T19" fmla="*/ 64 h 171"/>
                <a:gd name="T20" fmla="*/ 190 w 203"/>
                <a:gd name="T21" fmla="*/ 65 h 171"/>
                <a:gd name="T22" fmla="*/ 195 w 203"/>
                <a:gd name="T23" fmla="*/ 37 h 171"/>
                <a:gd name="T24" fmla="*/ 165 w 203"/>
                <a:gd name="T25" fmla="*/ 1 h 171"/>
                <a:gd name="T26" fmla="*/ 147 w 203"/>
                <a:gd name="T27" fmla="*/ 8 h 171"/>
                <a:gd name="T28" fmla="*/ 139 w 203"/>
                <a:gd name="T29" fmla="*/ 37 h 171"/>
                <a:gd name="T30" fmla="*/ 118 w 203"/>
                <a:gd name="T31" fmla="*/ 47 h 171"/>
                <a:gd name="T32" fmla="*/ 84 w 203"/>
                <a:gd name="T33" fmla="*/ 55 h 171"/>
                <a:gd name="T34" fmla="*/ 58 w 203"/>
                <a:gd name="T35" fmla="*/ 48 h 171"/>
                <a:gd name="T36" fmla="*/ 46 w 203"/>
                <a:gd name="T37" fmla="*/ 74 h 171"/>
                <a:gd name="T38" fmla="*/ 21 w 203"/>
                <a:gd name="T39" fmla="*/ 83 h 171"/>
                <a:gd name="T40" fmla="*/ 7 w 203"/>
                <a:gd name="T41" fmla="*/ 84 h 171"/>
                <a:gd name="T42" fmla="*/ 0 w 203"/>
                <a:gd name="T43" fmla="*/ 98 h 171"/>
                <a:gd name="T44" fmla="*/ 104 w 203"/>
                <a:gd name="T45" fmla="*/ 133 h 171"/>
                <a:gd name="T46" fmla="*/ 113 w 203"/>
                <a:gd name="T47" fmla="*/ 118 h 171"/>
                <a:gd name="T48" fmla="*/ 194 w 203"/>
                <a:gd name="T49" fmla="*/ 50 h 171"/>
                <a:gd name="T50" fmla="*/ 166 w 203"/>
                <a:gd name="T51" fmla="*/ 17 h 171"/>
                <a:gd name="T52" fmla="*/ 188 w 203"/>
                <a:gd name="T53" fmla="*/ 56 h 171"/>
                <a:gd name="T54" fmla="*/ 179 w 203"/>
                <a:gd name="T55" fmla="*/ 50 h 171"/>
                <a:gd name="T56" fmla="*/ 158 w 203"/>
                <a:gd name="T57" fmla="*/ 21 h 171"/>
                <a:gd name="T58" fmla="*/ 154 w 203"/>
                <a:gd name="T59" fmla="*/ 14 h 171"/>
                <a:gd name="T60" fmla="*/ 155 w 203"/>
                <a:gd name="T61" fmla="*/ 13 h 171"/>
                <a:gd name="T62" fmla="*/ 154 w 203"/>
                <a:gd name="T63" fmla="*/ 30 h 171"/>
                <a:gd name="T64" fmla="*/ 168 w 203"/>
                <a:gd name="T65" fmla="*/ 52 h 171"/>
                <a:gd name="T66" fmla="*/ 148 w 203"/>
                <a:gd name="T67" fmla="*/ 42 h 171"/>
                <a:gd name="T68" fmla="*/ 55 w 203"/>
                <a:gd name="T69" fmla="*/ 63 h 171"/>
                <a:gd name="T70" fmla="*/ 69 w 203"/>
                <a:gd name="T71" fmla="*/ 57 h 171"/>
                <a:gd name="T72" fmla="*/ 56 w 203"/>
                <a:gd name="T73" fmla="*/ 69 h 171"/>
                <a:gd name="T74" fmla="*/ 51 w 203"/>
                <a:gd name="T75" fmla="*/ 82 h 171"/>
                <a:gd name="T76" fmla="*/ 114 w 203"/>
                <a:gd name="T77" fmla="*/ 56 h 171"/>
                <a:gd name="T78" fmla="*/ 129 w 203"/>
                <a:gd name="T79" fmla="*/ 62 h 171"/>
                <a:gd name="T80" fmla="*/ 122 w 203"/>
                <a:gd name="T81" fmla="*/ 92 h 171"/>
                <a:gd name="T82" fmla="*/ 71 w 203"/>
                <a:gd name="T83" fmla="*/ 139 h 171"/>
                <a:gd name="T84" fmla="*/ 39 w 203"/>
                <a:gd name="T85" fmla="*/ 106 h 171"/>
                <a:gd name="T86" fmla="*/ 9 w 203"/>
                <a:gd name="T87" fmla="*/ 95 h 171"/>
                <a:gd name="T88" fmla="*/ 16 w 203"/>
                <a:gd name="T89" fmla="*/ 91 h 171"/>
                <a:gd name="T90" fmla="*/ 29 w 203"/>
                <a:gd name="T91" fmla="*/ 108 h 171"/>
                <a:gd name="T92" fmla="*/ 59 w 203"/>
                <a:gd name="T93" fmla="*/ 152 h 171"/>
                <a:gd name="T94" fmla="*/ 64 w 203"/>
                <a:gd name="T95" fmla="*/ 156 h 171"/>
                <a:gd name="T96" fmla="*/ 61 w 203"/>
                <a:gd name="T97" fmla="*/ 160 h 171"/>
                <a:gd name="T98" fmla="*/ 56 w 203"/>
                <a:gd name="T99" fmla="*/ 160 h 171"/>
                <a:gd name="T100" fmla="*/ 15 w 203"/>
                <a:gd name="T101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171">
                  <a:moveTo>
                    <a:pt x="0" y="98"/>
                  </a:moveTo>
                  <a:cubicBezTo>
                    <a:pt x="1" y="101"/>
                    <a:pt x="2" y="103"/>
                    <a:pt x="3" y="105"/>
                  </a:cubicBezTo>
                  <a:cubicBezTo>
                    <a:pt x="4" y="107"/>
                    <a:pt x="5" y="109"/>
                    <a:pt x="6" y="111"/>
                  </a:cubicBezTo>
                  <a:cubicBezTo>
                    <a:pt x="7" y="113"/>
                    <a:pt x="9" y="115"/>
                    <a:pt x="10" y="117"/>
                  </a:cubicBezTo>
                  <a:cubicBezTo>
                    <a:pt x="11" y="118"/>
                    <a:pt x="12" y="119"/>
                    <a:pt x="14" y="121"/>
                  </a:cubicBezTo>
                  <a:cubicBezTo>
                    <a:pt x="18" y="127"/>
                    <a:pt x="23" y="133"/>
                    <a:pt x="28" y="139"/>
                  </a:cubicBezTo>
                  <a:cubicBezTo>
                    <a:pt x="31" y="143"/>
                    <a:pt x="34" y="147"/>
                    <a:pt x="36" y="151"/>
                  </a:cubicBezTo>
                  <a:cubicBezTo>
                    <a:pt x="39" y="154"/>
                    <a:pt x="42" y="158"/>
                    <a:pt x="45" y="161"/>
                  </a:cubicBezTo>
                  <a:cubicBezTo>
                    <a:pt x="47" y="164"/>
                    <a:pt x="49" y="167"/>
                    <a:pt x="52" y="168"/>
                  </a:cubicBezTo>
                  <a:cubicBezTo>
                    <a:pt x="54" y="170"/>
                    <a:pt x="56" y="170"/>
                    <a:pt x="58" y="170"/>
                  </a:cubicBezTo>
                  <a:cubicBezTo>
                    <a:pt x="59" y="171"/>
                    <a:pt x="60" y="170"/>
                    <a:pt x="61" y="170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4" y="169"/>
                    <a:pt x="66" y="168"/>
                    <a:pt x="68" y="167"/>
                  </a:cubicBezTo>
                  <a:cubicBezTo>
                    <a:pt x="69" y="166"/>
                    <a:pt x="70" y="165"/>
                    <a:pt x="71" y="163"/>
                  </a:cubicBezTo>
                  <a:cubicBezTo>
                    <a:pt x="72" y="163"/>
                    <a:pt x="72" y="161"/>
                    <a:pt x="73" y="160"/>
                  </a:cubicBezTo>
                  <a:cubicBezTo>
                    <a:pt x="73" y="158"/>
                    <a:pt x="73" y="156"/>
                    <a:pt x="73" y="155"/>
                  </a:cubicBezTo>
                  <a:cubicBezTo>
                    <a:pt x="73" y="153"/>
                    <a:pt x="72" y="152"/>
                    <a:pt x="72" y="151"/>
                  </a:cubicBezTo>
                  <a:cubicBezTo>
                    <a:pt x="73" y="150"/>
                    <a:pt x="73" y="149"/>
                    <a:pt x="74" y="148"/>
                  </a:cubicBezTo>
                  <a:cubicBezTo>
                    <a:pt x="76" y="147"/>
                    <a:pt x="78" y="145"/>
                    <a:pt x="80" y="144"/>
                  </a:cubicBezTo>
                  <a:cubicBezTo>
                    <a:pt x="82" y="142"/>
                    <a:pt x="84" y="140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8" y="140"/>
                    <a:pt x="90" y="141"/>
                    <a:pt x="92" y="142"/>
                  </a:cubicBezTo>
                  <a:cubicBezTo>
                    <a:pt x="94" y="142"/>
                    <a:pt x="96" y="143"/>
                    <a:pt x="98" y="143"/>
                  </a:cubicBezTo>
                  <a:cubicBezTo>
                    <a:pt x="99" y="143"/>
                    <a:pt x="100" y="143"/>
                    <a:pt x="101" y="143"/>
                  </a:cubicBezTo>
                  <a:cubicBezTo>
                    <a:pt x="103" y="143"/>
                    <a:pt x="104" y="143"/>
                    <a:pt x="106" y="142"/>
                  </a:cubicBezTo>
                  <a:cubicBezTo>
                    <a:pt x="108" y="142"/>
                    <a:pt x="109" y="141"/>
                    <a:pt x="110" y="141"/>
                  </a:cubicBezTo>
                  <a:cubicBezTo>
                    <a:pt x="113" y="139"/>
                    <a:pt x="115" y="138"/>
                    <a:pt x="117" y="135"/>
                  </a:cubicBezTo>
                  <a:cubicBezTo>
                    <a:pt x="118" y="134"/>
                    <a:pt x="118" y="133"/>
                    <a:pt x="119" y="132"/>
                  </a:cubicBezTo>
                  <a:cubicBezTo>
                    <a:pt x="120" y="131"/>
                    <a:pt x="120" y="130"/>
                    <a:pt x="121" y="129"/>
                  </a:cubicBezTo>
                  <a:cubicBezTo>
                    <a:pt x="122" y="127"/>
                    <a:pt x="122" y="125"/>
                    <a:pt x="123" y="122"/>
                  </a:cubicBezTo>
                  <a:cubicBezTo>
                    <a:pt x="123" y="121"/>
                    <a:pt x="123" y="119"/>
                    <a:pt x="122" y="117"/>
                  </a:cubicBezTo>
                  <a:cubicBezTo>
                    <a:pt x="122" y="116"/>
                    <a:pt x="122" y="115"/>
                    <a:pt x="121" y="114"/>
                  </a:cubicBezTo>
                  <a:cubicBezTo>
                    <a:pt x="121" y="112"/>
                    <a:pt x="120" y="111"/>
                    <a:pt x="119" y="11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7"/>
                    <a:pt x="121" y="106"/>
                    <a:pt x="123" y="105"/>
                  </a:cubicBezTo>
                  <a:cubicBezTo>
                    <a:pt x="126" y="101"/>
                    <a:pt x="130" y="97"/>
                    <a:pt x="133" y="92"/>
                  </a:cubicBezTo>
                  <a:cubicBezTo>
                    <a:pt x="134" y="91"/>
                    <a:pt x="136" y="89"/>
                    <a:pt x="137" y="87"/>
                  </a:cubicBezTo>
                  <a:cubicBezTo>
                    <a:pt x="137" y="85"/>
                    <a:pt x="138" y="84"/>
                    <a:pt x="139" y="82"/>
                  </a:cubicBezTo>
                  <a:cubicBezTo>
                    <a:pt x="140" y="80"/>
                    <a:pt x="140" y="77"/>
                    <a:pt x="140" y="75"/>
                  </a:cubicBezTo>
                  <a:cubicBezTo>
                    <a:pt x="140" y="72"/>
                    <a:pt x="140" y="69"/>
                    <a:pt x="140" y="67"/>
                  </a:cubicBezTo>
                  <a:cubicBezTo>
                    <a:pt x="140" y="65"/>
                    <a:pt x="140" y="64"/>
                    <a:pt x="139" y="63"/>
                  </a:cubicBezTo>
                  <a:cubicBezTo>
                    <a:pt x="140" y="62"/>
                    <a:pt x="142" y="61"/>
                    <a:pt x="143" y="60"/>
                  </a:cubicBezTo>
                  <a:cubicBezTo>
                    <a:pt x="145" y="59"/>
                    <a:pt x="146" y="57"/>
                    <a:pt x="148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7"/>
                    <a:pt x="151" y="58"/>
                    <a:pt x="153" y="58"/>
                  </a:cubicBezTo>
                  <a:cubicBezTo>
                    <a:pt x="155" y="59"/>
                    <a:pt x="157" y="60"/>
                    <a:pt x="159" y="60"/>
                  </a:cubicBezTo>
                  <a:cubicBezTo>
                    <a:pt x="161" y="61"/>
                    <a:pt x="164" y="61"/>
                    <a:pt x="166" y="61"/>
                  </a:cubicBezTo>
                  <a:cubicBezTo>
                    <a:pt x="169" y="61"/>
                    <a:pt x="172" y="61"/>
                    <a:pt x="174" y="60"/>
                  </a:cubicBezTo>
                  <a:cubicBezTo>
                    <a:pt x="175" y="61"/>
                    <a:pt x="175" y="62"/>
                    <a:pt x="176" y="62"/>
                  </a:cubicBezTo>
                  <a:cubicBezTo>
                    <a:pt x="176" y="63"/>
                    <a:pt x="177" y="63"/>
                    <a:pt x="177" y="64"/>
                  </a:cubicBezTo>
                  <a:cubicBezTo>
                    <a:pt x="177" y="64"/>
                    <a:pt x="178" y="65"/>
                    <a:pt x="178" y="65"/>
                  </a:cubicBezTo>
                  <a:cubicBezTo>
                    <a:pt x="179" y="66"/>
                    <a:pt x="180" y="67"/>
                    <a:pt x="181" y="67"/>
                  </a:cubicBezTo>
                  <a:cubicBezTo>
                    <a:pt x="181" y="67"/>
                    <a:pt x="182" y="67"/>
                    <a:pt x="183" y="67"/>
                  </a:cubicBezTo>
                  <a:cubicBezTo>
                    <a:pt x="183" y="67"/>
                    <a:pt x="184" y="67"/>
                    <a:pt x="185" y="67"/>
                  </a:cubicBezTo>
                  <a:cubicBezTo>
                    <a:pt x="187" y="67"/>
                    <a:pt x="188" y="66"/>
                    <a:pt x="190" y="65"/>
                  </a:cubicBezTo>
                  <a:cubicBezTo>
                    <a:pt x="192" y="64"/>
                    <a:pt x="194" y="62"/>
                    <a:pt x="196" y="61"/>
                  </a:cubicBezTo>
                  <a:cubicBezTo>
                    <a:pt x="198" y="59"/>
                    <a:pt x="200" y="57"/>
                    <a:pt x="201" y="56"/>
                  </a:cubicBezTo>
                  <a:cubicBezTo>
                    <a:pt x="203" y="54"/>
                    <a:pt x="203" y="51"/>
                    <a:pt x="202" y="49"/>
                  </a:cubicBezTo>
                  <a:cubicBezTo>
                    <a:pt x="202" y="47"/>
                    <a:pt x="201" y="45"/>
                    <a:pt x="200" y="44"/>
                  </a:cubicBezTo>
                  <a:cubicBezTo>
                    <a:pt x="199" y="42"/>
                    <a:pt x="197" y="40"/>
                    <a:pt x="195" y="37"/>
                  </a:cubicBezTo>
                  <a:cubicBezTo>
                    <a:pt x="194" y="36"/>
                    <a:pt x="193" y="34"/>
                    <a:pt x="191" y="32"/>
                  </a:cubicBezTo>
                  <a:cubicBezTo>
                    <a:pt x="188" y="28"/>
                    <a:pt x="185" y="25"/>
                    <a:pt x="182" y="21"/>
                  </a:cubicBezTo>
                  <a:cubicBezTo>
                    <a:pt x="179" y="18"/>
                    <a:pt x="176" y="14"/>
                    <a:pt x="173" y="11"/>
                  </a:cubicBezTo>
                  <a:cubicBezTo>
                    <a:pt x="172" y="9"/>
                    <a:pt x="170" y="7"/>
                    <a:pt x="169" y="6"/>
                  </a:cubicBezTo>
                  <a:cubicBezTo>
                    <a:pt x="168" y="4"/>
                    <a:pt x="167" y="3"/>
                    <a:pt x="165" y="1"/>
                  </a:cubicBezTo>
                  <a:cubicBezTo>
                    <a:pt x="164" y="1"/>
                    <a:pt x="163" y="0"/>
                    <a:pt x="163" y="0"/>
                  </a:cubicBezTo>
                  <a:cubicBezTo>
                    <a:pt x="162" y="0"/>
                    <a:pt x="161" y="0"/>
                    <a:pt x="159" y="0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5" y="2"/>
                    <a:pt x="153" y="3"/>
                    <a:pt x="151" y="5"/>
                  </a:cubicBezTo>
                  <a:cubicBezTo>
                    <a:pt x="150" y="6"/>
                    <a:pt x="148" y="7"/>
                    <a:pt x="147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5" y="17"/>
                    <a:pt x="146" y="19"/>
                  </a:cubicBezTo>
                  <a:cubicBezTo>
                    <a:pt x="147" y="20"/>
                    <a:pt x="147" y="20"/>
                    <a:pt x="148" y="21"/>
                  </a:cubicBezTo>
                  <a:cubicBezTo>
                    <a:pt x="147" y="22"/>
                    <a:pt x="146" y="22"/>
                    <a:pt x="145" y="23"/>
                  </a:cubicBezTo>
                  <a:cubicBezTo>
                    <a:pt x="142" y="27"/>
                    <a:pt x="139" y="32"/>
                    <a:pt x="139" y="37"/>
                  </a:cubicBezTo>
                  <a:cubicBezTo>
                    <a:pt x="138" y="39"/>
                    <a:pt x="138" y="42"/>
                    <a:pt x="139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8" y="44"/>
                    <a:pt x="138" y="44"/>
                    <a:pt x="139" y="44"/>
                  </a:cubicBezTo>
                  <a:cubicBezTo>
                    <a:pt x="135" y="46"/>
                    <a:pt x="133" y="48"/>
                    <a:pt x="130" y="50"/>
                  </a:cubicBezTo>
                  <a:cubicBezTo>
                    <a:pt x="126" y="48"/>
                    <a:pt x="122" y="47"/>
                    <a:pt x="118" y="47"/>
                  </a:cubicBezTo>
                  <a:cubicBezTo>
                    <a:pt x="117" y="47"/>
                    <a:pt x="116" y="47"/>
                    <a:pt x="115" y="47"/>
                  </a:cubicBezTo>
                  <a:cubicBezTo>
                    <a:pt x="114" y="47"/>
                    <a:pt x="112" y="47"/>
                    <a:pt x="111" y="47"/>
                  </a:cubicBezTo>
                  <a:cubicBezTo>
                    <a:pt x="106" y="48"/>
                    <a:pt x="101" y="49"/>
                    <a:pt x="96" y="51"/>
                  </a:cubicBezTo>
                  <a:cubicBezTo>
                    <a:pt x="92" y="53"/>
                    <a:pt x="88" y="54"/>
                    <a:pt x="84" y="56"/>
                  </a:cubicBezTo>
                  <a:cubicBezTo>
                    <a:pt x="84" y="56"/>
                    <a:pt x="84" y="55"/>
                    <a:pt x="84" y="55"/>
                  </a:cubicBezTo>
                  <a:cubicBezTo>
                    <a:pt x="83" y="54"/>
                    <a:pt x="81" y="52"/>
                    <a:pt x="80" y="51"/>
                  </a:cubicBezTo>
                  <a:cubicBezTo>
                    <a:pt x="78" y="50"/>
                    <a:pt x="76" y="49"/>
                    <a:pt x="74" y="48"/>
                  </a:cubicBezTo>
                  <a:cubicBezTo>
                    <a:pt x="72" y="47"/>
                    <a:pt x="70" y="47"/>
                    <a:pt x="68" y="47"/>
                  </a:cubicBezTo>
                  <a:cubicBezTo>
                    <a:pt x="66" y="47"/>
                    <a:pt x="64" y="47"/>
                    <a:pt x="62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7" y="49"/>
                    <a:pt x="56" y="49"/>
                    <a:pt x="55" y="50"/>
                  </a:cubicBezTo>
                  <a:cubicBezTo>
                    <a:pt x="54" y="51"/>
                    <a:pt x="53" y="51"/>
                    <a:pt x="53" y="52"/>
                  </a:cubicBezTo>
                  <a:cubicBezTo>
                    <a:pt x="50" y="54"/>
                    <a:pt x="48" y="56"/>
                    <a:pt x="47" y="59"/>
                  </a:cubicBezTo>
                  <a:cubicBezTo>
                    <a:pt x="45" y="62"/>
                    <a:pt x="44" y="67"/>
                    <a:pt x="45" y="71"/>
                  </a:cubicBezTo>
                  <a:cubicBezTo>
                    <a:pt x="45" y="72"/>
                    <a:pt x="45" y="73"/>
                    <a:pt x="46" y="74"/>
                  </a:cubicBezTo>
                  <a:cubicBezTo>
                    <a:pt x="45" y="74"/>
                    <a:pt x="44" y="75"/>
                    <a:pt x="43" y="75"/>
                  </a:cubicBezTo>
                  <a:cubicBezTo>
                    <a:pt x="38" y="77"/>
                    <a:pt x="34" y="79"/>
                    <a:pt x="30" y="81"/>
                  </a:cubicBezTo>
                  <a:cubicBezTo>
                    <a:pt x="28" y="82"/>
                    <a:pt x="26" y="83"/>
                    <a:pt x="24" y="84"/>
                  </a:cubicBezTo>
                  <a:cubicBezTo>
                    <a:pt x="24" y="84"/>
                    <a:pt x="24" y="84"/>
                    <a:pt x="23" y="84"/>
                  </a:cubicBezTo>
                  <a:cubicBezTo>
                    <a:pt x="23" y="84"/>
                    <a:pt x="22" y="83"/>
                    <a:pt x="21" y="83"/>
                  </a:cubicBezTo>
                  <a:cubicBezTo>
                    <a:pt x="20" y="82"/>
                    <a:pt x="19" y="82"/>
                    <a:pt x="18" y="81"/>
                  </a:cubicBezTo>
                  <a:cubicBezTo>
                    <a:pt x="17" y="81"/>
                    <a:pt x="17" y="81"/>
                    <a:pt x="16" y="81"/>
                  </a:cubicBezTo>
                  <a:cubicBezTo>
                    <a:pt x="15" y="81"/>
                    <a:pt x="15" y="81"/>
                    <a:pt x="14" y="81"/>
                  </a:cubicBezTo>
                  <a:cubicBezTo>
                    <a:pt x="13" y="81"/>
                    <a:pt x="12" y="82"/>
                    <a:pt x="11" y="82"/>
                  </a:cubicBezTo>
                  <a:cubicBezTo>
                    <a:pt x="10" y="82"/>
                    <a:pt x="8" y="83"/>
                    <a:pt x="7" y="84"/>
                  </a:cubicBezTo>
                  <a:cubicBezTo>
                    <a:pt x="6" y="85"/>
                    <a:pt x="6" y="85"/>
                    <a:pt x="5" y="86"/>
                  </a:cubicBezTo>
                  <a:cubicBezTo>
                    <a:pt x="4" y="87"/>
                    <a:pt x="2" y="89"/>
                    <a:pt x="1" y="90"/>
                  </a:cubicBezTo>
                  <a:cubicBezTo>
                    <a:pt x="1" y="92"/>
                    <a:pt x="0" y="93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113" y="122"/>
                  </a:moveTo>
                  <a:cubicBezTo>
                    <a:pt x="113" y="123"/>
                    <a:pt x="113" y="125"/>
                    <a:pt x="112" y="126"/>
                  </a:cubicBezTo>
                  <a:cubicBezTo>
                    <a:pt x="111" y="127"/>
                    <a:pt x="111" y="128"/>
                    <a:pt x="110" y="129"/>
                  </a:cubicBezTo>
                  <a:cubicBezTo>
                    <a:pt x="109" y="130"/>
                    <a:pt x="108" y="131"/>
                    <a:pt x="107" y="131"/>
                  </a:cubicBezTo>
                  <a:cubicBezTo>
                    <a:pt x="106" y="132"/>
                    <a:pt x="105" y="133"/>
                    <a:pt x="104" y="133"/>
                  </a:cubicBezTo>
                  <a:cubicBezTo>
                    <a:pt x="103" y="133"/>
                    <a:pt x="102" y="134"/>
                    <a:pt x="101" y="134"/>
                  </a:cubicBezTo>
                  <a:cubicBezTo>
                    <a:pt x="100" y="134"/>
                    <a:pt x="98" y="134"/>
                    <a:pt x="97" y="133"/>
                  </a:cubicBezTo>
                  <a:cubicBezTo>
                    <a:pt x="96" y="133"/>
                    <a:pt x="95" y="133"/>
                    <a:pt x="94" y="132"/>
                  </a:cubicBezTo>
                  <a:cubicBezTo>
                    <a:pt x="100" y="127"/>
                    <a:pt x="106" y="121"/>
                    <a:pt x="112" y="115"/>
                  </a:cubicBezTo>
                  <a:cubicBezTo>
                    <a:pt x="112" y="116"/>
                    <a:pt x="113" y="117"/>
                    <a:pt x="113" y="118"/>
                  </a:cubicBezTo>
                  <a:cubicBezTo>
                    <a:pt x="113" y="119"/>
                    <a:pt x="113" y="119"/>
                    <a:pt x="113" y="120"/>
                  </a:cubicBezTo>
                  <a:cubicBezTo>
                    <a:pt x="113" y="121"/>
                    <a:pt x="113" y="121"/>
                    <a:pt x="113" y="122"/>
                  </a:cubicBezTo>
                  <a:close/>
                  <a:moveTo>
                    <a:pt x="194" y="50"/>
                  </a:move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lose/>
                  <a:moveTo>
                    <a:pt x="158" y="11"/>
                  </a:moveTo>
                  <a:cubicBezTo>
                    <a:pt x="159" y="11"/>
                    <a:pt x="160" y="10"/>
                    <a:pt x="160" y="10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4" y="14"/>
                    <a:pt x="165" y="15"/>
                    <a:pt x="166" y="17"/>
                  </a:cubicBezTo>
                  <a:cubicBezTo>
                    <a:pt x="169" y="20"/>
                    <a:pt x="172" y="23"/>
                    <a:pt x="175" y="27"/>
                  </a:cubicBezTo>
                  <a:cubicBezTo>
                    <a:pt x="178" y="30"/>
                    <a:pt x="180" y="34"/>
                    <a:pt x="183" y="37"/>
                  </a:cubicBezTo>
                  <a:cubicBezTo>
                    <a:pt x="186" y="40"/>
                    <a:pt x="188" y="44"/>
                    <a:pt x="191" y="47"/>
                  </a:cubicBezTo>
                  <a:cubicBezTo>
                    <a:pt x="192" y="48"/>
                    <a:pt x="193" y="49"/>
                    <a:pt x="193" y="51"/>
                  </a:cubicBezTo>
                  <a:cubicBezTo>
                    <a:pt x="192" y="53"/>
                    <a:pt x="190" y="54"/>
                    <a:pt x="188" y="56"/>
                  </a:cubicBezTo>
                  <a:cubicBezTo>
                    <a:pt x="187" y="56"/>
                    <a:pt x="185" y="57"/>
                    <a:pt x="184" y="58"/>
                  </a:cubicBezTo>
                  <a:cubicBezTo>
                    <a:pt x="184" y="57"/>
                    <a:pt x="183" y="57"/>
                    <a:pt x="183" y="56"/>
                  </a:cubicBezTo>
                  <a:cubicBezTo>
                    <a:pt x="182" y="55"/>
                    <a:pt x="181" y="54"/>
                    <a:pt x="180" y="53"/>
                  </a:cubicBezTo>
                  <a:cubicBezTo>
                    <a:pt x="180" y="53"/>
                    <a:pt x="180" y="52"/>
                    <a:pt x="180" y="52"/>
                  </a:cubicBezTo>
                  <a:cubicBezTo>
                    <a:pt x="180" y="51"/>
                    <a:pt x="180" y="51"/>
                    <a:pt x="179" y="50"/>
                  </a:cubicBezTo>
                  <a:cubicBezTo>
                    <a:pt x="178" y="49"/>
                    <a:pt x="178" y="48"/>
                    <a:pt x="177" y="46"/>
                  </a:cubicBezTo>
                  <a:cubicBezTo>
                    <a:pt x="176" y="45"/>
                    <a:pt x="175" y="43"/>
                    <a:pt x="174" y="41"/>
                  </a:cubicBezTo>
                  <a:cubicBezTo>
                    <a:pt x="171" y="37"/>
                    <a:pt x="169" y="33"/>
                    <a:pt x="166" y="29"/>
                  </a:cubicBezTo>
                  <a:cubicBezTo>
                    <a:pt x="164" y="28"/>
                    <a:pt x="163" y="26"/>
                    <a:pt x="162" y="24"/>
                  </a:cubicBezTo>
                  <a:cubicBezTo>
                    <a:pt x="161" y="23"/>
                    <a:pt x="159" y="22"/>
                    <a:pt x="158" y="21"/>
                  </a:cubicBezTo>
                  <a:cubicBezTo>
                    <a:pt x="158" y="21"/>
                    <a:pt x="158" y="20"/>
                    <a:pt x="158" y="20"/>
                  </a:cubicBezTo>
                  <a:cubicBezTo>
                    <a:pt x="158" y="20"/>
                    <a:pt x="158" y="20"/>
                    <a:pt x="157" y="19"/>
                  </a:cubicBezTo>
                  <a:cubicBezTo>
                    <a:pt x="157" y="18"/>
                    <a:pt x="156" y="18"/>
                    <a:pt x="156" y="17"/>
                  </a:cubicBezTo>
                  <a:cubicBezTo>
                    <a:pt x="155" y="16"/>
                    <a:pt x="155" y="15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3"/>
                    <a:pt x="157" y="12"/>
                    <a:pt x="158" y="11"/>
                  </a:cubicBezTo>
                  <a:close/>
                  <a:moveTo>
                    <a:pt x="155" y="13"/>
                  </a:moveTo>
                  <a:cubicBezTo>
                    <a:pt x="155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5" y="14"/>
                    <a:pt x="155" y="13"/>
                  </a:cubicBezTo>
                  <a:close/>
                  <a:moveTo>
                    <a:pt x="148" y="38"/>
                  </a:moveTo>
                  <a:cubicBezTo>
                    <a:pt x="148" y="37"/>
                    <a:pt x="149" y="36"/>
                    <a:pt x="149" y="34"/>
                  </a:cubicBezTo>
                  <a:cubicBezTo>
                    <a:pt x="150" y="33"/>
                    <a:pt x="151" y="31"/>
                    <a:pt x="152" y="30"/>
                  </a:cubicBezTo>
                  <a:cubicBezTo>
                    <a:pt x="152" y="29"/>
                    <a:pt x="153" y="29"/>
                    <a:pt x="153" y="29"/>
                  </a:cubicBezTo>
                  <a:cubicBezTo>
                    <a:pt x="153" y="29"/>
                    <a:pt x="154" y="30"/>
                    <a:pt x="154" y="30"/>
                  </a:cubicBezTo>
                  <a:cubicBezTo>
                    <a:pt x="155" y="31"/>
                    <a:pt x="157" y="33"/>
                    <a:pt x="158" y="34"/>
                  </a:cubicBezTo>
                  <a:cubicBezTo>
                    <a:pt x="160" y="37"/>
                    <a:pt x="162" y="41"/>
                    <a:pt x="165" y="44"/>
                  </a:cubicBezTo>
                  <a:cubicBezTo>
                    <a:pt x="166" y="46"/>
                    <a:pt x="167" y="48"/>
                    <a:pt x="169" y="50"/>
                  </a:cubicBezTo>
                  <a:cubicBezTo>
                    <a:pt x="169" y="51"/>
                    <a:pt x="169" y="51"/>
                    <a:pt x="169" y="52"/>
                  </a:cubicBezTo>
                  <a:cubicBezTo>
                    <a:pt x="169" y="52"/>
                    <a:pt x="168" y="52"/>
                    <a:pt x="168" y="52"/>
                  </a:cubicBezTo>
                  <a:cubicBezTo>
                    <a:pt x="166" y="52"/>
                    <a:pt x="164" y="52"/>
                    <a:pt x="162" y="52"/>
                  </a:cubicBezTo>
                  <a:cubicBezTo>
                    <a:pt x="160" y="51"/>
                    <a:pt x="158" y="50"/>
                    <a:pt x="156" y="50"/>
                  </a:cubicBezTo>
                  <a:cubicBezTo>
                    <a:pt x="155" y="49"/>
                    <a:pt x="153" y="48"/>
                    <a:pt x="152" y="47"/>
                  </a:cubicBezTo>
                  <a:cubicBezTo>
                    <a:pt x="150" y="45"/>
                    <a:pt x="149" y="44"/>
                    <a:pt x="148" y="43"/>
                  </a:cubicBezTo>
                  <a:cubicBezTo>
                    <a:pt x="148" y="43"/>
                    <a:pt x="148" y="42"/>
                    <a:pt x="148" y="42"/>
                  </a:cubicBezTo>
                  <a:cubicBezTo>
                    <a:pt x="148" y="42"/>
                    <a:pt x="148" y="41"/>
                    <a:pt x="147" y="41"/>
                  </a:cubicBezTo>
                  <a:cubicBezTo>
                    <a:pt x="148" y="40"/>
                    <a:pt x="148" y="39"/>
                    <a:pt x="148" y="38"/>
                  </a:cubicBezTo>
                  <a:close/>
                  <a:moveTo>
                    <a:pt x="54" y="68"/>
                  </a:moveTo>
                  <a:cubicBezTo>
                    <a:pt x="54" y="67"/>
                    <a:pt x="54" y="67"/>
                    <a:pt x="54" y="66"/>
                  </a:cubicBezTo>
                  <a:cubicBezTo>
                    <a:pt x="54" y="65"/>
                    <a:pt x="55" y="64"/>
                    <a:pt x="55" y="63"/>
                  </a:cubicBezTo>
                  <a:cubicBezTo>
                    <a:pt x="55" y="63"/>
                    <a:pt x="56" y="62"/>
                    <a:pt x="57" y="61"/>
                  </a:cubicBezTo>
                  <a:cubicBezTo>
                    <a:pt x="58" y="60"/>
                    <a:pt x="59" y="58"/>
                    <a:pt x="61" y="57"/>
                  </a:cubicBezTo>
                  <a:cubicBezTo>
                    <a:pt x="61" y="57"/>
                    <a:pt x="61" y="57"/>
                    <a:pt x="62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7" y="56"/>
                    <a:pt x="68" y="56"/>
                    <a:pt x="69" y="57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4" y="59"/>
                    <a:pt x="75" y="59"/>
                  </a:cubicBezTo>
                  <a:cubicBezTo>
                    <a:pt x="75" y="59"/>
                    <a:pt x="75" y="60"/>
                    <a:pt x="76" y="60"/>
                  </a:cubicBezTo>
                  <a:cubicBezTo>
                    <a:pt x="73" y="61"/>
                    <a:pt x="71" y="62"/>
                    <a:pt x="69" y="63"/>
                  </a:cubicBezTo>
                  <a:cubicBezTo>
                    <a:pt x="65" y="65"/>
                    <a:pt x="60" y="67"/>
                    <a:pt x="56" y="69"/>
                  </a:cubicBezTo>
                  <a:cubicBezTo>
                    <a:pt x="55" y="69"/>
                    <a:pt x="55" y="70"/>
                    <a:pt x="54" y="70"/>
                  </a:cubicBezTo>
                  <a:cubicBezTo>
                    <a:pt x="54" y="69"/>
                    <a:pt x="54" y="69"/>
                    <a:pt x="54" y="68"/>
                  </a:cubicBezTo>
                  <a:close/>
                  <a:moveTo>
                    <a:pt x="32" y="91"/>
                  </a:moveTo>
                  <a:cubicBezTo>
                    <a:pt x="34" y="89"/>
                    <a:pt x="36" y="88"/>
                    <a:pt x="38" y="88"/>
                  </a:cubicBezTo>
                  <a:cubicBezTo>
                    <a:pt x="42" y="86"/>
                    <a:pt x="46" y="84"/>
                    <a:pt x="51" y="82"/>
                  </a:cubicBezTo>
                  <a:cubicBezTo>
                    <a:pt x="55" y="80"/>
                    <a:pt x="59" y="78"/>
                    <a:pt x="64" y="76"/>
                  </a:cubicBezTo>
                  <a:cubicBezTo>
                    <a:pt x="68" y="74"/>
                    <a:pt x="73" y="71"/>
                    <a:pt x="78" y="69"/>
                  </a:cubicBezTo>
                  <a:cubicBezTo>
                    <a:pt x="81" y="68"/>
                    <a:pt x="85" y="66"/>
                    <a:pt x="89" y="64"/>
                  </a:cubicBezTo>
                  <a:cubicBezTo>
                    <a:pt x="93" y="62"/>
                    <a:pt x="96" y="61"/>
                    <a:pt x="100" y="59"/>
                  </a:cubicBezTo>
                  <a:cubicBezTo>
                    <a:pt x="105" y="58"/>
                    <a:pt x="110" y="57"/>
                    <a:pt x="114" y="56"/>
                  </a:cubicBezTo>
                  <a:cubicBezTo>
                    <a:pt x="115" y="56"/>
                    <a:pt x="116" y="56"/>
                    <a:pt x="117" y="56"/>
                  </a:cubicBezTo>
                  <a:cubicBezTo>
                    <a:pt x="118" y="56"/>
                    <a:pt x="119" y="57"/>
                    <a:pt x="120" y="57"/>
                  </a:cubicBezTo>
                  <a:cubicBezTo>
                    <a:pt x="121" y="57"/>
                    <a:pt x="123" y="57"/>
                    <a:pt x="124" y="58"/>
                  </a:cubicBezTo>
                  <a:cubicBezTo>
                    <a:pt x="125" y="58"/>
                    <a:pt x="126" y="59"/>
                    <a:pt x="127" y="60"/>
                  </a:cubicBezTo>
                  <a:cubicBezTo>
                    <a:pt x="128" y="60"/>
                    <a:pt x="128" y="61"/>
                    <a:pt x="129" y="62"/>
                  </a:cubicBezTo>
                  <a:cubicBezTo>
                    <a:pt x="129" y="63"/>
                    <a:pt x="130" y="63"/>
                    <a:pt x="130" y="64"/>
                  </a:cubicBezTo>
                  <a:cubicBezTo>
                    <a:pt x="130" y="66"/>
                    <a:pt x="131" y="68"/>
                    <a:pt x="131" y="70"/>
                  </a:cubicBezTo>
                  <a:cubicBezTo>
                    <a:pt x="131" y="72"/>
                    <a:pt x="131" y="74"/>
                    <a:pt x="131" y="77"/>
                  </a:cubicBezTo>
                  <a:cubicBezTo>
                    <a:pt x="130" y="78"/>
                    <a:pt x="130" y="79"/>
                    <a:pt x="129" y="80"/>
                  </a:cubicBezTo>
                  <a:cubicBezTo>
                    <a:pt x="127" y="84"/>
                    <a:pt x="125" y="88"/>
                    <a:pt x="122" y="92"/>
                  </a:cubicBezTo>
                  <a:cubicBezTo>
                    <a:pt x="119" y="95"/>
                    <a:pt x="116" y="98"/>
                    <a:pt x="113" y="102"/>
                  </a:cubicBezTo>
                  <a:cubicBezTo>
                    <a:pt x="109" y="105"/>
                    <a:pt x="105" y="108"/>
                    <a:pt x="102" y="112"/>
                  </a:cubicBezTo>
                  <a:cubicBezTo>
                    <a:pt x="98" y="115"/>
                    <a:pt x="95" y="118"/>
                    <a:pt x="91" y="122"/>
                  </a:cubicBezTo>
                  <a:cubicBezTo>
                    <a:pt x="88" y="125"/>
                    <a:pt x="84" y="128"/>
                    <a:pt x="80" y="131"/>
                  </a:cubicBezTo>
                  <a:cubicBezTo>
                    <a:pt x="77" y="134"/>
                    <a:pt x="74" y="136"/>
                    <a:pt x="71" y="139"/>
                  </a:cubicBezTo>
                  <a:cubicBezTo>
                    <a:pt x="69" y="140"/>
                    <a:pt x="67" y="142"/>
                    <a:pt x="65" y="144"/>
                  </a:cubicBezTo>
                  <a:cubicBezTo>
                    <a:pt x="64" y="143"/>
                    <a:pt x="64" y="142"/>
                    <a:pt x="63" y="142"/>
                  </a:cubicBezTo>
                  <a:cubicBezTo>
                    <a:pt x="61" y="139"/>
                    <a:pt x="59" y="136"/>
                    <a:pt x="57" y="133"/>
                  </a:cubicBezTo>
                  <a:cubicBezTo>
                    <a:pt x="53" y="127"/>
                    <a:pt x="48" y="121"/>
                    <a:pt x="44" y="115"/>
                  </a:cubicBezTo>
                  <a:cubicBezTo>
                    <a:pt x="42" y="112"/>
                    <a:pt x="40" y="109"/>
                    <a:pt x="39" y="106"/>
                  </a:cubicBezTo>
                  <a:cubicBezTo>
                    <a:pt x="37" y="103"/>
                    <a:pt x="34" y="99"/>
                    <a:pt x="32" y="96"/>
                  </a:cubicBezTo>
                  <a:cubicBezTo>
                    <a:pt x="31" y="95"/>
                    <a:pt x="30" y="94"/>
                    <a:pt x="30" y="93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30" y="91"/>
                    <a:pt x="31" y="91"/>
                    <a:pt x="32" y="91"/>
                  </a:cubicBezTo>
                  <a:close/>
                  <a:moveTo>
                    <a:pt x="9" y="95"/>
                  </a:moveTo>
                  <a:cubicBezTo>
                    <a:pt x="10" y="95"/>
                    <a:pt x="10" y="94"/>
                    <a:pt x="10" y="94"/>
                  </a:cubicBezTo>
                  <a:cubicBezTo>
                    <a:pt x="11" y="93"/>
                    <a:pt x="12" y="92"/>
                    <a:pt x="13" y="91"/>
                  </a:cubicBezTo>
                  <a:cubicBezTo>
                    <a:pt x="14" y="91"/>
                    <a:pt x="14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16" y="91"/>
                    <a:pt x="17" y="91"/>
                    <a:pt x="17" y="92"/>
                  </a:cubicBezTo>
                  <a:cubicBezTo>
                    <a:pt x="19" y="93"/>
                    <a:pt x="20" y="94"/>
                    <a:pt x="21" y="95"/>
                  </a:cubicBezTo>
                  <a:cubicBezTo>
                    <a:pt x="21" y="96"/>
                    <a:pt x="21" y="96"/>
                    <a:pt x="21" y="97"/>
                  </a:cubicBezTo>
                  <a:cubicBezTo>
                    <a:pt x="22" y="98"/>
                    <a:pt x="23" y="99"/>
                    <a:pt x="24" y="100"/>
                  </a:cubicBezTo>
                  <a:cubicBezTo>
                    <a:pt x="25" y="103"/>
                    <a:pt x="27" y="105"/>
                    <a:pt x="29" y="108"/>
                  </a:cubicBezTo>
                  <a:cubicBezTo>
                    <a:pt x="30" y="110"/>
                    <a:pt x="31" y="112"/>
                    <a:pt x="32" y="113"/>
                  </a:cubicBezTo>
                  <a:cubicBezTo>
                    <a:pt x="34" y="116"/>
                    <a:pt x="35" y="118"/>
                    <a:pt x="37" y="120"/>
                  </a:cubicBezTo>
                  <a:cubicBezTo>
                    <a:pt x="39" y="124"/>
                    <a:pt x="42" y="128"/>
                    <a:pt x="45" y="132"/>
                  </a:cubicBezTo>
                  <a:cubicBezTo>
                    <a:pt x="48" y="136"/>
                    <a:pt x="50" y="140"/>
                    <a:pt x="53" y="143"/>
                  </a:cubicBezTo>
                  <a:cubicBezTo>
                    <a:pt x="55" y="146"/>
                    <a:pt x="57" y="149"/>
                    <a:pt x="59" y="152"/>
                  </a:cubicBezTo>
                  <a:cubicBezTo>
                    <a:pt x="60" y="152"/>
                    <a:pt x="60" y="153"/>
                    <a:pt x="60" y="153"/>
                  </a:cubicBezTo>
                  <a:cubicBezTo>
                    <a:pt x="60" y="153"/>
                    <a:pt x="61" y="154"/>
                    <a:pt x="61" y="154"/>
                  </a:cubicBezTo>
                  <a:cubicBezTo>
                    <a:pt x="62" y="155"/>
                    <a:pt x="62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4" y="156"/>
                    <a:pt x="64" y="156"/>
                  </a:cubicBezTo>
                  <a:cubicBezTo>
                    <a:pt x="64" y="156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8"/>
                  </a:cubicBezTo>
                  <a:cubicBezTo>
                    <a:pt x="64" y="158"/>
                    <a:pt x="63" y="158"/>
                    <a:pt x="63" y="159"/>
                  </a:cubicBezTo>
                  <a:cubicBezTo>
                    <a:pt x="62" y="159"/>
                    <a:pt x="62" y="160"/>
                    <a:pt x="61" y="160"/>
                  </a:cubicBezTo>
                  <a:cubicBezTo>
                    <a:pt x="61" y="160"/>
                    <a:pt x="60" y="161"/>
                    <a:pt x="60" y="161"/>
                  </a:cubicBezTo>
                  <a:cubicBezTo>
                    <a:pt x="60" y="161"/>
                    <a:pt x="59" y="161"/>
                    <a:pt x="59" y="161"/>
                  </a:cubicBezTo>
                  <a:cubicBezTo>
                    <a:pt x="59" y="161"/>
                    <a:pt x="58" y="161"/>
                    <a:pt x="58" y="161"/>
                  </a:cubicBezTo>
                  <a:cubicBezTo>
                    <a:pt x="58" y="161"/>
                    <a:pt x="58" y="161"/>
                    <a:pt x="57" y="161"/>
                  </a:cubicBezTo>
                  <a:cubicBezTo>
                    <a:pt x="57" y="160"/>
                    <a:pt x="56" y="160"/>
                    <a:pt x="56" y="160"/>
                  </a:cubicBezTo>
                  <a:cubicBezTo>
                    <a:pt x="52" y="156"/>
                    <a:pt x="50" y="153"/>
                    <a:pt x="47" y="149"/>
                  </a:cubicBezTo>
                  <a:cubicBezTo>
                    <a:pt x="44" y="146"/>
                    <a:pt x="41" y="142"/>
                    <a:pt x="38" y="138"/>
                  </a:cubicBezTo>
                  <a:cubicBezTo>
                    <a:pt x="36" y="134"/>
                    <a:pt x="32" y="131"/>
                    <a:pt x="30" y="127"/>
                  </a:cubicBezTo>
                  <a:cubicBezTo>
                    <a:pt x="27" y="123"/>
                    <a:pt x="24" y="119"/>
                    <a:pt x="21" y="115"/>
                  </a:cubicBezTo>
                  <a:cubicBezTo>
                    <a:pt x="19" y="113"/>
                    <a:pt x="17" y="110"/>
                    <a:pt x="15" y="108"/>
                  </a:cubicBezTo>
                  <a:cubicBezTo>
                    <a:pt x="14" y="106"/>
                    <a:pt x="13" y="104"/>
                    <a:pt x="12" y="103"/>
                  </a:cubicBezTo>
                  <a:cubicBezTo>
                    <a:pt x="11" y="101"/>
                    <a:pt x="10" y="99"/>
                    <a:pt x="10" y="97"/>
                  </a:cubicBezTo>
                  <a:cubicBezTo>
                    <a:pt x="9" y="97"/>
                    <a:pt x="9" y="96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0" name="Freeform 109">
              <a:extLst>
                <a:ext uri="{FF2B5EF4-FFF2-40B4-BE49-F238E27FC236}">
                  <a16:creationId xmlns:a16="http://schemas.microsoft.com/office/drawing/2014/main" id="{3B9BCC5F-CF1F-4664-B8EF-3D012CF5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1200" y="1811338"/>
              <a:ext cx="617537" cy="412750"/>
            </a:xfrm>
            <a:custGeom>
              <a:avLst/>
              <a:gdLst>
                <a:gd name="T0" fmla="*/ 157 w 361"/>
                <a:gd name="T1" fmla="*/ 211 h 240"/>
                <a:gd name="T2" fmla="*/ 196 w 361"/>
                <a:gd name="T3" fmla="*/ 234 h 240"/>
                <a:gd name="T4" fmla="*/ 214 w 361"/>
                <a:gd name="T5" fmla="*/ 181 h 240"/>
                <a:gd name="T6" fmla="*/ 275 w 361"/>
                <a:gd name="T7" fmla="*/ 173 h 240"/>
                <a:gd name="T8" fmla="*/ 338 w 361"/>
                <a:gd name="T9" fmla="*/ 156 h 240"/>
                <a:gd name="T10" fmla="*/ 360 w 361"/>
                <a:gd name="T11" fmla="*/ 88 h 240"/>
                <a:gd name="T12" fmla="*/ 318 w 361"/>
                <a:gd name="T13" fmla="*/ 32 h 240"/>
                <a:gd name="T14" fmla="*/ 247 w 361"/>
                <a:gd name="T15" fmla="*/ 18 h 240"/>
                <a:gd name="T16" fmla="*/ 177 w 361"/>
                <a:gd name="T17" fmla="*/ 81 h 240"/>
                <a:gd name="T18" fmla="*/ 170 w 361"/>
                <a:gd name="T19" fmla="*/ 125 h 240"/>
                <a:gd name="T20" fmla="*/ 204 w 361"/>
                <a:gd name="T21" fmla="*/ 165 h 240"/>
                <a:gd name="T22" fmla="*/ 176 w 361"/>
                <a:gd name="T23" fmla="*/ 169 h 240"/>
                <a:gd name="T24" fmla="*/ 156 w 361"/>
                <a:gd name="T25" fmla="*/ 192 h 240"/>
                <a:gd name="T26" fmla="*/ 79 w 361"/>
                <a:gd name="T27" fmla="*/ 194 h 240"/>
                <a:gd name="T28" fmla="*/ 45 w 361"/>
                <a:gd name="T29" fmla="*/ 136 h 240"/>
                <a:gd name="T30" fmla="*/ 59 w 361"/>
                <a:gd name="T31" fmla="*/ 108 h 240"/>
                <a:gd name="T32" fmla="*/ 100 w 361"/>
                <a:gd name="T33" fmla="*/ 102 h 240"/>
                <a:gd name="T34" fmla="*/ 105 w 361"/>
                <a:gd name="T35" fmla="*/ 67 h 240"/>
                <a:gd name="T36" fmla="*/ 79 w 361"/>
                <a:gd name="T37" fmla="*/ 54 h 240"/>
                <a:gd name="T38" fmla="*/ 52 w 361"/>
                <a:gd name="T39" fmla="*/ 48 h 240"/>
                <a:gd name="T40" fmla="*/ 35 w 361"/>
                <a:gd name="T41" fmla="*/ 72 h 240"/>
                <a:gd name="T42" fmla="*/ 7 w 361"/>
                <a:gd name="T43" fmla="*/ 116 h 240"/>
                <a:gd name="T44" fmla="*/ 43 w 361"/>
                <a:gd name="T45" fmla="*/ 153 h 240"/>
                <a:gd name="T46" fmla="*/ 56 w 361"/>
                <a:gd name="T47" fmla="*/ 206 h 240"/>
                <a:gd name="T48" fmla="*/ 74 w 361"/>
                <a:gd name="T49" fmla="*/ 215 h 240"/>
                <a:gd name="T50" fmla="*/ 233 w 361"/>
                <a:gd name="T51" fmla="*/ 142 h 240"/>
                <a:gd name="T52" fmla="*/ 278 w 361"/>
                <a:gd name="T53" fmla="*/ 47 h 240"/>
                <a:gd name="T54" fmla="*/ 205 w 361"/>
                <a:gd name="T55" fmla="*/ 90 h 240"/>
                <a:gd name="T56" fmla="*/ 209 w 361"/>
                <a:gd name="T57" fmla="*/ 77 h 240"/>
                <a:gd name="T58" fmla="*/ 238 w 361"/>
                <a:gd name="T59" fmla="*/ 42 h 240"/>
                <a:gd name="T60" fmla="*/ 321 w 361"/>
                <a:gd name="T61" fmla="*/ 103 h 240"/>
                <a:gd name="T62" fmla="*/ 283 w 361"/>
                <a:gd name="T63" fmla="*/ 148 h 240"/>
                <a:gd name="T64" fmla="*/ 326 w 361"/>
                <a:gd name="T65" fmla="*/ 159 h 240"/>
                <a:gd name="T66" fmla="*/ 299 w 361"/>
                <a:gd name="T67" fmla="*/ 140 h 240"/>
                <a:gd name="T68" fmla="*/ 351 w 361"/>
                <a:gd name="T69" fmla="*/ 76 h 240"/>
                <a:gd name="T70" fmla="*/ 321 w 361"/>
                <a:gd name="T71" fmla="*/ 75 h 240"/>
                <a:gd name="T72" fmla="*/ 301 w 361"/>
                <a:gd name="T73" fmla="*/ 18 h 240"/>
                <a:gd name="T74" fmla="*/ 269 w 361"/>
                <a:gd name="T75" fmla="*/ 13 h 240"/>
                <a:gd name="T76" fmla="*/ 240 w 361"/>
                <a:gd name="T77" fmla="*/ 25 h 240"/>
                <a:gd name="T78" fmla="*/ 197 w 361"/>
                <a:gd name="T79" fmla="*/ 135 h 240"/>
                <a:gd name="T80" fmla="*/ 181 w 361"/>
                <a:gd name="T81" fmla="*/ 125 h 240"/>
                <a:gd name="T82" fmla="*/ 192 w 361"/>
                <a:gd name="T83" fmla="*/ 81 h 240"/>
                <a:gd name="T84" fmla="*/ 216 w 361"/>
                <a:gd name="T85" fmla="*/ 150 h 240"/>
                <a:gd name="T86" fmla="*/ 265 w 361"/>
                <a:gd name="T87" fmla="*/ 169 h 240"/>
                <a:gd name="T88" fmla="*/ 210 w 361"/>
                <a:gd name="T89" fmla="*/ 149 h 240"/>
                <a:gd name="T90" fmla="*/ 176 w 361"/>
                <a:gd name="T91" fmla="*/ 179 h 240"/>
                <a:gd name="T92" fmla="*/ 197 w 361"/>
                <a:gd name="T93" fmla="*/ 202 h 240"/>
                <a:gd name="T94" fmla="*/ 166 w 361"/>
                <a:gd name="T95" fmla="*/ 209 h 240"/>
                <a:gd name="T96" fmla="*/ 90 w 361"/>
                <a:gd name="T97" fmla="*/ 62 h 240"/>
                <a:gd name="T98" fmla="*/ 95 w 361"/>
                <a:gd name="T99" fmla="*/ 81 h 240"/>
                <a:gd name="T100" fmla="*/ 48 w 361"/>
                <a:gd name="T101" fmla="*/ 66 h 240"/>
                <a:gd name="T102" fmla="*/ 73 w 361"/>
                <a:gd name="T103" fmla="*/ 63 h 240"/>
                <a:gd name="T104" fmla="*/ 80 w 361"/>
                <a:gd name="T105" fmla="*/ 105 h 240"/>
                <a:gd name="T106" fmla="*/ 52 w 361"/>
                <a:gd name="T107" fmla="*/ 86 h 240"/>
                <a:gd name="T108" fmla="*/ 12 w 361"/>
                <a:gd name="T109" fmla="*/ 108 h 240"/>
                <a:gd name="T110" fmla="*/ 27 w 361"/>
                <a:gd name="T111" fmla="*/ 86 h 240"/>
                <a:gd name="T112" fmla="*/ 50 w 361"/>
                <a:gd name="T113" fmla="*/ 99 h 240"/>
                <a:gd name="T114" fmla="*/ 74 w 361"/>
                <a:gd name="T115" fmla="*/ 204 h 240"/>
                <a:gd name="T116" fmla="*/ 65 w 361"/>
                <a:gd name="T117" fmla="*/ 204 h 240"/>
                <a:gd name="T118" fmla="*/ 69 w 361"/>
                <a:gd name="T119" fmla="*/ 19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" h="240">
                  <a:moveTo>
                    <a:pt x="83" y="207"/>
                  </a:moveTo>
                  <a:cubicBezTo>
                    <a:pt x="87" y="207"/>
                    <a:pt x="90" y="207"/>
                    <a:pt x="94" y="206"/>
                  </a:cubicBezTo>
                  <a:cubicBezTo>
                    <a:pt x="98" y="206"/>
                    <a:pt x="103" y="206"/>
                    <a:pt x="107" y="205"/>
                  </a:cubicBezTo>
                  <a:cubicBezTo>
                    <a:pt x="112" y="205"/>
                    <a:pt x="117" y="204"/>
                    <a:pt x="121" y="204"/>
                  </a:cubicBezTo>
                  <a:cubicBezTo>
                    <a:pt x="126" y="203"/>
                    <a:pt x="130" y="203"/>
                    <a:pt x="135" y="203"/>
                  </a:cubicBezTo>
                  <a:cubicBezTo>
                    <a:pt x="142" y="202"/>
                    <a:pt x="148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5" y="206"/>
                    <a:pt x="156" y="208"/>
                    <a:pt x="157" y="211"/>
                  </a:cubicBezTo>
                  <a:cubicBezTo>
                    <a:pt x="158" y="213"/>
                    <a:pt x="159" y="215"/>
                    <a:pt x="160" y="217"/>
                  </a:cubicBezTo>
                  <a:cubicBezTo>
                    <a:pt x="162" y="220"/>
                    <a:pt x="163" y="223"/>
                    <a:pt x="165" y="225"/>
                  </a:cubicBezTo>
                  <a:cubicBezTo>
                    <a:pt x="166" y="226"/>
                    <a:pt x="167" y="227"/>
                    <a:pt x="168" y="228"/>
                  </a:cubicBezTo>
                  <a:cubicBezTo>
                    <a:pt x="169" y="229"/>
                    <a:pt x="171" y="230"/>
                    <a:pt x="172" y="231"/>
                  </a:cubicBezTo>
                  <a:cubicBezTo>
                    <a:pt x="174" y="233"/>
                    <a:pt x="177" y="234"/>
                    <a:pt x="180" y="236"/>
                  </a:cubicBezTo>
                  <a:cubicBezTo>
                    <a:pt x="183" y="237"/>
                    <a:pt x="187" y="238"/>
                    <a:pt x="190" y="239"/>
                  </a:cubicBezTo>
                  <a:cubicBezTo>
                    <a:pt x="193" y="240"/>
                    <a:pt x="195" y="238"/>
                    <a:pt x="196" y="235"/>
                  </a:cubicBezTo>
                  <a:cubicBezTo>
                    <a:pt x="196" y="235"/>
                    <a:pt x="196" y="234"/>
                    <a:pt x="196" y="234"/>
                  </a:cubicBezTo>
                  <a:cubicBezTo>
                    <a:pt x="196" y="233"/>
                    <a:pt x="197" y="232"/>
                    <a:pt x="197" y="231"/>
                  </a:cubicBezTo>
                  <a:cubicBezTo>
                    <a:pt x="197" y="230"/>
                    <a:pt x="198" y="230"/>
                    <a:pt x="198" y="229"/>
                  </a:cubicBezTo>
                  <a:cubicBezTo>
                    <a:pt x="198" y="227"/>
                    <a:pt x="199" y="226"/>
                    <a:pt x="199" y="225"/>
                  </a:cubicBezTo>
                  <a:cubicBezTo>
                    <a:pt x="200" y="221"/>
                    <a:pt x="201" y="218"/>
                    <a:pt x="202" y="214"/>
                  </a:cubicBezTo>
                  <a:cubicBezTo>
                    <a:pt x="203" y="211"/>
                    <a:pt x="205" y="207"/>
                    <a:pt x="206" y="204"/>
                  </a:cubicBezTo>
                  <a:cubicBezTo>
                    <a:pt x="207" y="201"/>
                    <a:pt x="208" y="198"/>
                    <a:pt x="209" y="195"/>
                  </a:cubicBezTo>
                  <a:cubicBezTo>
                    <a:pt x="210" y="191"/>
                    <a:pt x="212" y="187"/>
                    <a:pt x="213" y="183"/>
                  </a:cubicBezTo>
                  <a:cubicBezTo>
                    <a:pt x="213" y="183"/>
                    <a:pt x="214" y="182"/>
                    <a:pt x="214" y="181"/>
                  </a:cubicBezTo>
                  <a:cubicBezTo>
                    <a:pt x="214" y="181"/>
                    <a:pt x="214" y="181"/>
                    <a:pt x="214" y="180"/>
                  </a:cubicBezTo>
                  <a:cubicBezTo>
                    <a:pt x="215" y="181"/>
                    <a:pt x="216" y="182"/>
                    <a:pt x="217" y="183"/>
                  </a:cubicBezTo>
                  <a:cubicBezTo>
                    <a:pt x="220" y="185"/>
                    <a:pt x="222" y="187"/>
                    <a:pt x="226" y="188"/>
                  </a:cubicBezTo>
                  <a:cubicBezTo>
                    <a:pt x="227" y="189"/>
                    <a:pt x="229" y="189"/>
                    <a:pt x="231" y="190"/>
                  </a:cubicBezTo>
                  <a:cubicBezTo>
                    <a:pt x="233" y="190"/>
                    <a:pt x="235" y="190"/>
                    <a:pt x="237" y="190"/>
                  </a:cubicBezTo>
                  <a:cubicBezTo>
                    <a:pt x="240" y="191"/>
                    <a:pt x="244" y="190"/>
                    <a:pt x="247" y="189"/>
                  </a:cubicBezTo>
                  <a:cubicBezTo>
                    <a:pt x="251" y="188"/>
                    <a:pt x="254" y="187"/>
                    <a:pt x="257" y="185"/>
                  </a:cubicBezTo>
                  <a:cubicBezTo>
                    <a:pt x="264" y="182"/>
                    <a:pt x="269" y="177"/>
                    <a:pt x="275" y="173"/>
                  </a:cubicBezTo>
                  <a:cubicBezTo>
                    <a:pt x="275" y="172"/>
                    <a:pt x="275" y="172"/>
                    <a:pt x="276" y="172"/>
                  </a:cubicBezTo>
                  <a:cubicBezTo>
                    <a:pt x="276" y="172"/>
                    <a:pt x="276" y="172"/>
                    <a:pt x="277" y="172"/>
                  </a:cubicBezTo>
                  <a:cubicBezTo>
                    <a:pt x="283" y="175"/>
                    <a:pt x="290" y="177"/>
                    <a:pt x="297" y="178"/>
                  </a:cubicBezTo>
                  <a:cubicBezTo>
                    <a:pt x="304" y="179"/>
                    <a:pt x="311" y="178"/>
                    <a:pt x="317" y="176"/>
                  </a:cubicBezTo>
                  <a:cubicBezTo>
                    <a:pt x="320" y="175"/>
                    <a:pt x="323" y="174"/>
                    <a:pt x="326" y="172"/>
                  </a:cubicBezTo>
                  <a:cubicBezTo>
                    <a:pt x="329" y="170"/>
                    <a:pt x="331" y="167"/>
                    <a:pt x="333" y="165"/>
                  </a:cubicBezTo>
                  <a:cubicBezTo>
                    <a:pt x="334" y="163"/>
                    <a:pt x="335" y="162"/>
                    <a:pt x="336" y="160"/>
                  </a:cubicBezTo>
                  <a:cubicBezTo>
                    <a:pt x="336" y="159"/>
                    <a:pt x="337" y="157"/>
                    <a:pt x="338" y="156"/>
                  </a:cubicBezTo>
                  <a:cubicBezTo>
                    <a:pt x="339" y="153"/>
                    <a:pt x="339" y="150"/>
                    <a:pt x="340" y="146"/>
                  </a:cubicBezTo>
                  <a:cubicBezTo>
                    <a:pt x="340" y="143"/>
                    <a:pt x="340" y="140"/>
                    <a:pt x="340" y="136"/>
                  </a:cubicBezTo>
                  <a:cubicBezTo>
                    <a:pt x="340" y="132"/>
                    <a:pt x="339" y="129"/>
                    <a:pt x="339" y="125"/>
                  </a:cubicBezTo>
                  <a:cubicBezTo>
                    <a:pt x="338" y="123"/>
                    <a:pt x="338" y="121"/>
                    <a:pt x="337" y="119"/>
                  </a:cubicBezTo>
                  <a:cubicBezTo>
                    <a:pt x="338" y="119"/>
                    <a:pt x="338" y="119"/>
                    <a:pt x="338" y="118"/>
                  </a:cubicBezTo>
                  <a:cubicBezTo>
                    <a:pt x="342" y="115"/>
                    <a:pt x="346" y="111"/>
                    <a:pt x="350" y="107"/>
                  </a:cubicBezTo>
                  <a:cubicBezTo>
                    <a:pt x="353" y="103"/>
                    <a:pt x="356" y="99"/>
                    <a:pt x="358" y="94"/>
                  </a:cubicBezTo>
                  <a:cubicBezTo>
                    <a:pt x="358" y="92"/>
                    <a:pt x="359" y="90"/>
                    <a:pt x="360" y="88"/>
                  </a:cubicBezTo>
                  <a:cubicBezTo>
                    <a:pt x="360" y="86"/>
                    <a:pt x="361" y="83"/>
                    <a:pt x="361" y="81"/>
                  </a:cubicBezTo>
                  <a:cubicBezTo>
                    <a:pt x="361" y="79"/>
                    <a:pt x="361" y="77"/>
                    <a:pt x="360" y="75"/>
                  </a:cubicBezTo>
                  <a:cubicBezTo>
                    <a:pt x="360" y="73"/>
                    <a:pt x="359" y="71"/>
                    <a:pt x="358" y="68"/>
                  </a:cubicBezTo>
                  <a:cubicBezTo>
                    <a:pt x="357" y="64"/>
                    <a:pt x="354" y="60"/>
                    <a:pt x="351" y="57"/>
                  </a:cubicBezTo>
                  <a:cubicBezTo>
                    <a:pt x="347" y="53"/>
                    <a:pt x="343" y="51"/>
                    <a:pt x="339" y="48"/>
                  </a:cubicBezTo>
                  <a:cubicBezTo>
                    <a:pt x="335" y="46"/>
                    <a:pt x="329" y="44"/>
                    <a:pt x="324" y="42"/>
                  </a:cubicBezTo>
                  <a:cubicBezTo>
                    <a:pt x="323" y="42"/>
                    <a:pt x="322" y="41"/>
                    <a:pt x="320" y="41"/>
                  </a:cubicBezTo>
                  <a:cubicBezTo>
                    <a:pt x="320" y="38"/>
                    <a:pt x="319" y="35"/>
                    <a:pt x="318" y="32"/>
                  </a:cubicBezTo>
                  <a:cubicBezTo>
                    <a:pt x="318" y="29"/>
                    <a:pt x="316" y="26"/>
                    <a:pt x="315" y="23"/>
                  </a:cubicBezTo>
                  <a:cubicBezTo>
                    <a:pt x="314" y="20"/>
                    <a:pt x="312" y="17"/>
                    <a:pt x="310" y="14"/>
                  </a:cubicBezTo>
                  <a:cubicBezTo>
                    <a:pt x="306" y="9"/>
                    <a:pt x="302" y="5"/>
                    <a:pt x="296" y="3"/>
                  </a:cubicBezTo>
                  <a:cubicBezTo>
                    <a:pt x="294" y="2"/>
                    <a:pt x="291" y="1"/>
                    <a:pt x="287" y="1"/>
                  </a:cubicBezTo>
                  <a:cubicBezTo>
                    <a:pt x="284" y="0"/>
                    <a:pt x="280" y="0"/>
                    <a:pt x="276" y="1"/>
                  </a:cubicBezTo>
                  <a:cubicBezTo>
                    <a:pt x="270" y="2"/>
                    <a:pt x="263" y="6"/>
                    <a:pt x="257" y="9"/>
                  </a:cubicBezTo>
                  <a:cubicBezTo>
                    <a:pt x="254" y="11"/>
                    <a:pt x="252" y="14"/>
                    <a:pt x="249" y="16"/>
                  </a:cubicBezTo>
                  <a:cubicBezTo>
                    <a:pt x="248" y="16"/>
                    <a:pt x="248" y="17"/>
                    <a:pt x="247" y="18"/>
                  </a:cubicBezTo>
                  <a:cubicBezTo>
                    <a:pt x="245" y="17"/>
                    <a:pt x="244" y="17"/>
                    <a:pt x="242" y="16"/>
                  </a:cubicBezTo>
                  <a:cubicBezTo>
                    <a:pt x="236" y="14"/>
                    <a:pt x="229" y="13"/>
                    <a:pt x="221" y="13"/>
                  </a:cubicBezTo>
                  <a:cubicBezTo>
                    <a:pt x="214" y="12"/>
                    <a:pt x="207" y="14"/>
                    <a:pt x="201" y="18"/>
                  </a:cubicBezTo>
                  <a:cubicBezTo>
                    <a:pt x="198" y="20"/>
                    <a:pt x="196" y="22"/>
                    <a:pt x="194" y="25"/>
                  </a:cubicBezTo>
                  <a:cubicBezTo>
                    <a:pt x="191" y="27"/>
                    <a:pt x="190" y="31"/>
                    <a:pt x="188" y="34"/>
                  </a:cubicBezTo>
                  <a:cubicBezTo>
                    <a:pt x="184" y="44"/>
                    <a:pt x="185" y="56"/>
                    <a:pt x="187" y="67"/>
                  </a:cubicBezTo>
                  <a:cubicBezTo>
                    <a:pt x="188" y="68"/>
                    <a:pt x="188" y="69"/>
                    <a:pt x="188" y="70"/>
                  </a:cubicBezTo>
                  <a:cubicBezTo>
                    <a:pt x="184" y="74"/>
                    <a:pt x="180" y="77"/>
                    <a:pt x="177" y="81"/>
                  </a:cubicBezTo>
                  <a:cubicBezTo>
                    <a:pt x="172" y="88"/>
                    <a:pt x="167" y="95"/>
                    <a:pt x="166" y="103"/>
                  </a:cubicBezTo>
                  <a:cubicBezTo>
                    <a:pt x="166" y="105"/>
                    <a:pt x="165" y="107"/>
                    <a:pt x="165" y="109"/>
                  </a:cubicBezTo>
                  <a:cubicBezTo>
                    <a:pt x="165" y="111"/>
                    <a:pt x="166" y="113"/>
                    <a:pt x="166" y="115"/>
                  </a:cubicBezTo>
                  <a:cubicBezTo>
                    <a:pt x="166" y="115"/>
                    <a:pt x="166" y="115"/>
                    <a:pt x="166" y="116"/>
                  </a:cubicBezTo>
                  <a:cubicBezTo>
                    <a:pt x="166" y="117"/>
                    <a:pt x="167" y="118"/>
                    <a:pt x="167" y="119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8" y="120"/>
                    <a:pt x="168" y="121"/>
                    <a:pt x="168" y="121"/>
                  </a:cubicBezTo>
                  <a:cubicBezTo>
                    <a:pt x="169" y="122"/>
                    <a:pt x="169" y="124"/>
                    <a:pt x="170" y="125"/>
                  </a:cubicBezTo>
                  <a:cubicBezTo>
                    <a:pt x="172" y="128"/>
                    <a:pt x="174" y="131"/>
                    <a:pt x="177" y="134"/>
                  </a:cubicBezTo>
                  <a:cubicBezTo>
                    <a:pt x="180" y="137"/>
                    <a:pt x="184" y="139"/>
                    <a:pt x="187" y="141"/>
                  </a:cubicBezTo>
                  <a:cubicBezTo>
                    <a:pt x="191" y="143"/>
                    <a:pt x="195" y="144"/>
                    <a:pt x="198" y="146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9" y="146"/>
                    <a:pt x="199" y="146"/>
                    <a:pt x="200" y="146"/>
                  </a:cubicBezTo>
                  <a:cubicBezTo>
                    <a:pt x="200" y="149"/>
                    <a:pt x="200" y="151"/>
                    <a:pt x="201" y="154"/>
                  </a:cubicBezTo>
                  <a:cubicBezTo>
                    <a:pt x="202" y="156"/>
                    <a:pt x="202" y="159"/>
                    <a:pt x="203" y="161"/>
                  </a:cubicBezTo>
                  <a:cubicBezTo>
                    <a:pt x="203" y="162"/>
                    <a:pt x="204" y="164"/>
                    <a:pt x="204" y="165"/>
                  </a:cubicBezTo>
                  <a:cubicBezTo>
                    <a:pt x="205" y="166"/>
                    <a:pt x="205" y="167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7" y="170"/>
                    <a:pt x="207" y="172"/>
                    <a:pt x="208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4" y="172"/>
                    <a:pt x="200" y="171"/>
                    <a:pt x="195" y="170"/>
                  </a:cubicBezTo>
                  <a:cubicBezTo>
                    <a:pt x="193" y="169"/>
                    <a:pt x="190" y="169"/>
                    <a:pt x="188" y="169"/>
                  </a:cubicBezTo>
                  <a:cubicBezTo>
                    <a:pt x="185" y="169"/>
                    <a:pt x="183" y="169"/>
                    <a:pt x="181" y="169"/>
                  </a:cubicBezTo>
                  <a:cubicBezTo>
                    <a:pt x="179" y="169"/>
                    <a:pt x="178" y="169"/>
                    <a:pt x="176" y="169"/>
                  </a:cubicBezTo>
                  <a:cubicBezTo>
                    <a:pt x="176" y="170"/>
                    <a:pt x="175" y="170"/>
                    <a:pt x="175" y="170"/>
                  </a:cubicBezTo>
                  <a:cubicBezTo>
                    <a:pt x="174" y="170"/>
                    <a:pt x="172" y="171"/>
                    <a:pt x="171" y="171"/>
                  </a:cubicBezTo>
                  <a:cubicBezTo>
                    <a:pt x="169" y="172"/>
                    <a:pt x="167" y="174"/>
                    <a:pt x="165" y="176"/>
                  </a:cubicBezTo>
                  <a:cubicBezTo>
                    <a:pt x="163" y="178"/>
                    <a:pt x="161" y="180"/>
                    <a:pt x="160" y="182"/>
                  </a:cubicBezTo>
                  <a:cubicBezTo>
                    <a:pt x="159" y="183"/>
                    <a:pt x="159" y="184"/>
                    <a:pt x="158" y="185"/>
                  </a:cubicBezTo>
                  <a:cubicBezTo>
                    <a:pt x="158" y="186"/>
                    <a:pt x="157" y="187"/>
                    <a:pt x="157" y="187"/>
                  </a:cubicBezTo>
                  <a:cubicBezTo>
                    <a:pt x="157" y="188"/>
                    <a:pt x="157" y="188"/>
                    <a:pt x="157" y="189"/>
                  </a:cubicBezTo>
                  <a:cubicBezTo>
                    <a:pt x="156" y="190"/>
                    <a:pt x="156" y="191"/>
                    <a:pt x="156" y="192"/>
                  </a:cubicBezTo>
                  <a:cubicBezTo>
                    <a:pt x="152" y="192"/>
                    <a:pt x="148" y="193"/>
                    <a:pt x="144" y="193"/>
                  </a:cubicBezTo>
                  <a:cubicBezTo>
                    <a:pt x="139" y="193"/>
                    <a:pt x="134" y="194"/>
                    <a:pt x="129" y="194"/>
                  </a:cubicBezTo>
                  <a:cubicBezTo>
                    <a:pt x="125" y="194"/>
                    <a:pt x="120" y="195"/>
                    <a:pt x="115" y="195"/>
                  </a:cubicBezTo>
                  <a:cubicBezTo>
                    <a:pt x="111" y="195"/>
                    <a:pt x="106" y="196"/>
                    <a:pt x="101" y="196"/>
                  </a:cubicBezTo>
                  <a:cubicBezTo>
                    <a:pt x="98" y="197"/>
                    <a:pt x="95" y="197"/>
                    <a:pt x="91" y="197"/>
                  </a:cubicBezTo>
                  <a:cubicBezTo>
                    <a:pt x="88" y="197"/>
                    <a:pt x="85" y="198"/>
                    <a:pt x="82" y="198"/>
                  </a:cubicBezTo>
                  <a:cubicBezTo>
                    <a:pt x="82" y="197"/>
                    <a:pt x="81" y="197"/>
                    <a:pt x="81" y="196"/>
                  </a:cubicBezTo>
                  <a:cubicBezTo>
                    <a:pt x="80" y="196"/>
                    <a:pt x="80" y="195"/>
                    <a:pt x="79" y="194"/>
                  </a:cubicBezTo>
                  <a:cubicBezTo>
                    <a:pt x="78" y="193"/>
                    <a:pt x="78" y="193"/>
                    <a:pt x="77" y="192"/>
                  </a:cubicBezTo>
                  <a:cubicBezTo>
                    <a:pt x="76" y="192"/>
                    <a:pt x="75" y="191"/>
                    <a:pt x="74" y="191"/>
                  </a:cubicBezTo>
                  <a:cubicBezTo>
                    <a:pt x="73" y="190"/>
                    <a:pt x="72" y="190"/>
                    <a:pt x="72" y="190"/>
                  </a:cubicBezTo>
                  <a:cubicBezTo>
                    <a:pt x="71" y="190"/>
                    <a:pt x="70" y="190"/>
                    <a:pt x="69" y="190"/>
                  </a:cubicBezTo>
                  <a:cubicBezTo>
                    <a:pt x="67" y="185"/>
                    <a:pt x="66" y="181"/>
                    <a:pt x="64" y="176"/>
                  </a:cubicBezTo>
                  <a:cubicBezTo>
                    <a:pt x="62" y="172"/>
                    <a:pt x="60" y="167"/>
                    <a:pt x="58" y="163"/>
                  </a:cubicBezTo>
                  <a:cubicBezTo>
                    <a:pt x="56" y="158"/>
                    <a:pt x="54" y="154"/>
                    <a:pt x="52" y="149"/>
                  </a:cubicBezTo>
                  <a:cubicBezTo>
                    <a:pt x="50" y="145"/>
                    <a:pt x="47" y="140"/>
                    <a:pt x="45" y="136"/>
                  </a:cubicBezTo>
                  <a:cubicBezTo>
                    <a:pt x="44" y="132"/>
                    <a:pt x="42" y="128"/>
                    <a:pt x="40" y="125"/>
                  </a:cubicBezTo>
                  <a:cubicBezTo>
                    <a:pt x="39" y="122"/>
                    <a:pt x="38" y="120"/>
                    <a:pt x="36" y="117"/>
                  </a:cubicBezTo>
                  <a:cubicBezTo>
                    <a:pt x="38" y="117"/>
                    <a:pt x="39" y="116"/>
                    <a:pt x="40" y="116"/>
                  </a:cubicBezTo>
                  <a:cubicBezTo>
                    <a:pt x="44" y="114"/>
                    <a:pt x="48" y="112"/>
                    <a:pt x="52" y="110"/>
                  </a:cubicBezTo>
                  <a:cubicBezTo>
                    <a:pt x="52" y="109"/>
                    <a:pt x="53" y="109"/>
                    <a:pt x="53" y="108"/>
                  </a:cubicBezTo>
                  <a:cubicBezTo>
                    <a:pt x="54" y="108"/>
                    <a:pt x="55" y="108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3" y="111"/>
                    <a:pt x="65" y="112"/>
                    <a:pt x="68" y="112"/>
                  </a:cubicBezTo>
                  <a:cubicBezTo>
                    <a:pt x="72" y="114"/>
                    <a:pt x="77" y="114"/>
                    <a:pt x="82" y="115"/>
                  </a:cubicBezTo>
                  <a:cubicBezTo>
                    <a:pt x="84" y="115"/>
                    <a:pt x="87" y="114"/>
                    <a:pt x="89" y="114"/>
                  </a:cubicBezTo>
                  <a:cubicBezTo>
                    <a:pt x="91" y="113"/>
                    <a:pt x="93" y="113"/>
                    <a:pt x="95" y="112"/>
                  </a:cubicBezTo>
                  <a:cubicBezTo>
                    <a:pt x="96" y="111"/>
                    <a:pt x="97" y="111"/>
                    <a:pt x="98" y="111"/>
                  </a:cubicBezTo>
                  <a:cubicBezTo>
                    <a:pt x="99" y="110"/>
                    <a:pt x="99" y="109"/>
                    <a:pt x="100" y="108"/>
                  </a:cubicBezTo>
                  <a:cubicBezTo>
                    <a:pt x="101" y="106"/>
                    <a:pt x="101" y="104"/>
                    <a:pt x="100" y="102"/>
                  </a:cubicBezTo>
                  <a:cubicBezTo>
                    <a:pt x="99" y="100"/>
                    <a:pt x="99" y="98"/>
                    <a:pt x="98" y="96"/>
                  </a:cubicBezTo>
                  <a:cubicBezTo>
                    <a:pt x="98" y="95"/>
                    <a:pt x="97" y="94"/>
                    <a:pt x="97" y="93"/>
                  </a:cubicBezTo>
                  <a:cubicBezTo>
                    <a:pt x="98" y="92"/>
                    <a:pt x="99" y="91"/>
                    <a:pt x="100" y="90"/>
                  </a:cubicBezTo>
                  <a:cubicBezTo>
                    <a:pt x="101" y="89"/>
                    <a:pt x="102" y="88"/>
                    <a:pt x="103" y="87"/>
                  </a:cubicBezTo>
                  <a:cubicBezTo>
                    <a:pt x="104" y="86"/>
                    <a:pt x="104" y="85"/>
                    <a:pt x="105" y="84"/>
                  </a:cubicBezTo>
                  <a:cubicBezTo>
                    <a:pt x="105" y="83"/>
                    <a:pt x="105" y="82"/>
                    <a:pt x="106" y="81"/>
                  </a:cubicBezTo>
                  <a:cubicBezTo>
                    <a:pt x="106" y="78"/>
                    <a:pt x="106" y="76"/>
                    <a:pt x="106" y="74"/>
                  </a:cubicBezTo>
                  <a:cubicBezTo>
                    <a:pt x="106" y="71"/>
                    <a:pt x="106" y="69"/>
                    <a:pt x="105" y="67"/>
                  </a:cubicBezTo>
                  <a:cubicBezTo>
                    <a:pt x="104" y="65"/>
                    <a:pt x="103" y="63"/>
                    <a:pt x="102" y="61"/>
                  </a:cubicBezTo>
                  <a:cubicBezTo>
                    <a:pt x="101" y="59"/>
                    <a:pt x="99" y="56"/>
                    <a:pt x="96" y="55"/>
                  </a:cubicBezTo>
                  <a:cubicBezTo>
                    <a:pt x="95" y="54"/>
                    <a:pt x="94" y="53"/>
                    <a:pt x="93" y="53"/>
                  </a:cubicBezTo>
                  <a:cubicBezTo>
                    <a:pt x="92" y="52"/>
                    <a:pt x="91" y="52"/>
                    <a:pt x="90" y="51"/>
                  </a:cubicBezTo>
                  <a:cubicBezTo>
                    <a:pt x="89" y="51"/>
                    <a:pt x="87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8" y="52"/>
                    <a:pt x="77" y="50"/>
                    <a:pt x="76" y="49"/>
                  </a:cubicBezTo>
                  <a:cubicBezTo>
                    <a:pt x="75" y="47"/>
                    <a:pt x="75" y="46"/>
                    <a:pt x="74" y="45"/>
                  </a:cubicBezTo>
                  <a:cubicBezTo>
                    <a:pt x="73" y="45"/>
                    <a:pt x="73" y="44"/>
                    <a:pt x="73" y="44"/>
                  </a:cubicBezTo>
                  <a:cubicBezTo>
                    <a:pt x="72" y="43"/>
                    <a:pt x="72" y="43"/>
                    <a:pt x="71" y="43"/>
                  </a:cubicBezTo>
                  <a:cubicBezTo>
                    <a:pt x="70" y="42"/>
                    <a:pt x="69" y="42"/>
                    <a:pt x="68" y="42"/>
                  </a:cubicBezTo>
                  <a:cubicBezTo>
                    <a:pt x="66" y="42"/>
                    <a:pt x="65" y="42"/>
                    <a:pt x="64" y="42"/>
                  </a:cubicBezTo>
                  <a:cubicBezTo>
                    <a:pt x="61" y="43"/>
                    <a:pt x="59" y="44"/>
                    <a:pt x="57" y="45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0" y="50"/>
                    <a:pt x="48" y="52"/>
                    <a:pt x="46" y="53"/>
                  </a:cubicBezTo>
                  <a:cubicBezTo>
                    <a:pt x="44" y="55"/>
                    <a:pt x="42" y="57"/>
                    <a:pt x="41" y="59"/>
                  </a:cubicBezTo>
                  <a:cubicBezTo>
                    <a:pt x="40" y="61"/>
                    <a:pt x="39" y="62"/>
                    <a:pt x="39" y="64"/>
                  </a:cubicBezTo>
                  <a:cubicBezTo>
                    <a:pt x="38" y="65"/>
                    <a:pt x="38" y="65"/>
                    <a:pt x="38" y="66"/>
                  </a:cubicBezTo>
                  <a:cubicBezTo>
                    <a:pt x="38" y="67"/>
                    <a:pt x="38" y="68"/>
                    <a:pt x="37" y="69"/>
                  </a:cubicBezTo>
                  <a:cubicBezTo>
                    <a:pt x="37" y="70"/>
                    <a:pt x="37" y="71"/>
                    <a:pt x="37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6" y="72"/>
                    <a:pt x="36" y="72"/>
                    <a:pt x="35" y="72"/>
                  </a:cubicBezTo>
                  <a:cubicBezTo>
                    <a:pt x="31" y="74"/>
                    <a:pt x="26" y="76"/>
                    <a:pt x="22" y="78"/>
                  </a:cubicBezTo>
                  <a:cubicBezTo>
                    <a:pt x="18" y="80"/>
                    <a:pt x="14" y="82"/>
                    <a:pt x="11" y="84"/>
                  </a:cubicBezTo>
                  <a:cubicBezTo>
                    <a:pt x="9" y="86"/>
                    <a:pt x="7" y="87"/>
                    <a:pt x="5" y="89"/>
                  </a:cubicBezTo>
                  <a:cubicBezTo>
                    <a:pt x="3" y="90"/>
                    <a:pt x="2" y="92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0" y="100"/>
                    <a:pt x="0" y="104"/>
                    <a:pt x="1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5" y="115"/>
                    <a:pt x="6" y="116"/>
                    <a:pt x="7" y="116"/>
                  </a:cubicBezTo>
                  <a:cubicBezTo>
                    <a:pt x="8" y="117"/>
                    <a:pt x="9" y="118"/>
                    <a:pt x="10" y="119"/>
                  </a:cubicBezTo>
                  <a:cubicBezTo>
                    <a:pt x="11" y="119"/>
                    <a:pt x="13" y="120"/>
                    <a:pt x="14" y="120"/>
                  </a:cubicBezTo>
                  <a:cubicBezTo>
                    <a:pt x="14" y="120"/>
                    <a:pt x="15" y="121"/>
                    <a:pt x="16" y="121"/>
                  </a:cubicBezTo>
                  <a:cubicBezTo>
                    <a:pt x="18" y="121"/>
                    <a:pt x="21" y="121"/>
                    <a:pt x="23" y="121"/>
                  </a:cubicBezTo>
                  <a:cubicBezTo>
                    <a:pt x="24" y="121"/>
                    <a:pt x="26" y="121"/>
                    <a:pt x="27" y="121"/>
                  </a:cubicBezTo>
                  <a:cubicBezTo>
                    <a:pt x="29" y="123"/>
                    <a:pt x="30" y="125"/>
                    <a:pt x="31" y="128"/>
                  </a:cubicBezTo>
                  <a:cubicBezTo>
                    <a:pt x="32" y="130"/>
                    <a:pt x="34" y="133"/>
                    <a:pt x="35" y="136"/>
                  </a:cubicBezTo>
                  <a:cubicBezTo>
                    <a:pt x="38" y="142"/>
                    <a:pt x="41" y="147"/>
                    <a:pt x="43" y="153"/>
                  </a:cubicBezTo>
                  <a:cubicBezTo>
                    <a:pt x="46" y="159"/>
                    <a:pt x="49" y="166"/>
                    <a:pt x="52" y="172"/>
                  </a:cubicBezTo>
                  <a:cubicBezTo>
                    <a:pt x="55" y="179"/>
                    <a:pt x="58" y="186"/>
                    <a:pt x="61" y="193"/>
                  </a:cubicBezTo>
                  <a:cubicBezTo>
                    <a:pt x="60" y="194"/>
                    <a:pt x="59" y="194"/>
                    <a:pt x="59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7"/>
                    <a:pt x="57" y="198"/>
                    <a:pt x="56" y="198"/>
                  </a:cubicBezTo>
                  <a:cubicBezTo>
                    <a:pt x="56" y="199"/>
                    <a:pt x="56" y="199"/>
                    <a:pt x="56" y="200"/>
                  </a:cubicBezTo>
                  <a:cubicBezTo>
                    <a:pt x="56" y="200"/>
                    <a:pt x="56" y="201"/>
                    <a:pt x="56" y="201"/>
                  </a:cubicBezTo>
                  <a:cubicBezTo>
                    <a:pt x="55" y="202"/>
                    <a:pt x="55" y="204"/>
                    <a:pt x="56" y="206"/>
                  </a:cubicBezTo>
                  <a:cubicBezTo>
                    <a:pt x="56" y="207"/>
                    <a:pt x="57" y="208"/>
                    <a:pt x="57" y="210"/>
                  </a:cubicBezTo>
                  <a:cubicBezTo>
                    <a:pt x="58" y="210"/>
                    <a:pt x="58" y="211"/>
                    <a:pt x="59" y="212"/>
                  </a:cubicBezTo>
                  <a:cubicBezTo>
                    <a:pt x="60" y="213"/>
                    <a:pt x="61" y="213"/>
                    <a:pt x="62" y="214"/>
                  </a:cubicBezTo>
                  <a:cubicBezTo>
                    <a:pt x="62" y="214"/>
                    <a:pt x="63" y="215"/>
                    <a:pt x="63" y="215"/>
                  </a:cubicBezTo>
                  <a:cubicBezTo>
                    <a:pt x="64" y="215"/>
                    <a:pt x="65" y="216"/>
                    <a:pt x="66" y="216"/>
                  </a:cubicBezTo>
                  <a:cubicBezTo>
                    <a:pt x="67" y="216"/>
                    <a:pt x="68" y="216"/>
                    <a:pt x="68" y="216"/>
                  </a:cubicBezTo>
                  <a:cubicBezTo>
                    <a:pt x="69" y="216"/>
                    <a:pt x="70" y="216"/>
                    <a:pt x="71" y="216"/>
                  </a:cubicBezTo>
                  <a:cubicBezTo>
                    <a:pt x="72" y="216"/>
                    <a:pt x="73" y="215"/>
                    <a:pt x="74" y="215"/>
                  </a:cubicBezTo>
                  <a:cubicBezTo>
                    <a:pt x="77" y="214"/>
                    <a:pt x="79" y="213"/>
                    <a:pt x="80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8"/>
                    <a:pt x="83" y="208"/>
                    <a:pt x="83" y="207"/>
                  </a:cubicBezTo>
                  <a:close/>
                  <a:moveTo>
                    <a:pt x="208" y="139"/>
                  </a:moveTo>
                  <a:cubicBezTo>
                    <a:pt x="208" y="133"/>
                    <a:pt x="208" y="127"/>
                    <a:pt x="209" y="120"/>
                  </a:cubicBezTo>
                  <a:cubicBezTo>
                    <a:pt x="209" y="119"/>
                    <a:pt x="209" y="117"/>
                    <a:pt x="209" y="115"/>
                  </a:cubicBezTo>
                  <a:cubicBezTo>
                    <a:pt x="214" y="122"/>
                    <a:pt x="219" y="128"/>
                    <a:pt x="225" y="134"/>
                  </a:cubicBezTo>
                  <a:cubicBezTo>
                    <a:pt x="227" y="137"/>
                    <a:pt x="230" y="139"/>
                    <a:pt x="233" y="142"/>
                  </a:cubicBezTo>
                  <a:cubicBezTo>
                    <a:pt x="230" y="142"/>
                    <a:pt x="227" y="142"/>
                    <a:pt x="225" y="142"/>
                  </a:cubicBezTo>
                  <a:cubicBezTo>
                    <a:pt x="219" y="141"/>
                    <a:pt x="214" y="140"/>
                    <a:pt x="208" y="139"/>
                  </a:cubicBezTo>
                  <a:close/>
                  <a:moveTo>
                    <a:pt x="226" y="122"/>
                  </a:moveTo>
                  <a:cubicBezTo>
                    <a:pt x="221" y="115"/>
                    <a:pt x="216" y="109"/>
                    <a:pt x="212" y="102"/>
                  </a:cubicBezTo>
                  <a:cubicBezTo>
                    <a:pt x="214" y="94"/>
                    <a:pt x="216" y="86"/>
                    <a:pt x="219" y="79"/>
                  </a:cubicBezTo>
                  <a:cubicBezTo>
                    <a:pt x="221" y="72"/>
                    <a:pt x="224" y="65"/>
                    <a:pt x="228" y="58"/>
                  </a:cubicBezTo>
                  <a:cubicBezTo>
                    <a:pt x="239" y="54"/>
                    <a:pt x="250" y="51"/>
                    <a:pt x="261" y="49"/>
                  </a:cubicBezTo>
                  <a:cubicBezTo>
                    <a:pt x="266" y="48"/>
                    <a:pt x="272" y="48"/>
                    <a:pt x="278" y="47"/>
                  </a:cubicBezTo>
                  <a:cubicBezTo>
                    <a:pt x="285" y="54"/>
                    <a:pt x="293" y="61"/>
                    <a:pt x="299" y="69"/>
                  </a:cubicBezTo>
                  <a:cubicBezTo>
                    <a:pt x="303" y="73"/>
                    <a:pt x="307" y="78"/>
                    <a:pt x="310" y="83"/>
                  </a:cubicBezTo>
                  <a:cubicBezTo>
                    <a:pt x="308" y="93"/>
                    <a:pt x="306" y="103"/>
                    <a:pt x="302" y="112"/>
                  </a:cubicBezTo>
                  <a:cubicBezTo>
                    <a:pt x="299" y="119"/>
                    <a:pt x="296" y="126"/>
                    <a:pt x="293" y="133"/>
                  </a:cubicBezTo>
                  <a:cubicBezTo>
                    <a:pt x="284" y="136"/>
                    <a:pt x="275" y="138"/>
                    <a:pt x="266" y="140"/>
                  </a:cubicBezTo>
                  <a:cubicBezTo>
                    <a:pt x="259" y="141"/>
                    <a:pt x="253" y="142"/>
                    <a:pt x="246" y="142"/>
                  </a:cubicBezTo>
                  <a:cubicBezTo>
                    <a:pt x="239" y="136"/>
                    <a:pt x="233" y="129"/>
                    <a:pt x="226" y="122"/>
                  </a:cubicBezTo>
                  <a:close/>
                  <a:moveTo>
                    <a:pt x="205" y="90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4" y="88"/>
                    <a:pt x="204" y="88"/>
                  </a:cubicBezTo>
                  <a:cubicBezTo>
                    <a:pt x="203" y="85"/>
                    <a:pt x="202" y="83"/>
                    <a:pt x="20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0" y="78"/>
                    <a:pt x="200" y="76"/>
                    <a:pt x="199" y="74"/>
                  </a:cubicBezTo>
                  <a:cubicBezTo>
                    <a:pt x="204" y="70"/>
                    <a:pt x="209" y="67"/>
                    <a:pt x="215" y="64"/>
                  </a:cubicBezTo>
                  <a:cubicBezTo>
                    <a:pt x="213" y="68"/>
                    <a:pt x="211" y="73"/>
                    <a:pt x="209" y="77"/>
                  </a:cubicBezTo>
                  <a:cubicBezTo>
                    <a:pt x="208" y="81"/>
                    <a:pt x="206" y="86"/>
                    <a:pt x="205" y="90"/>
                  </a:cubicBezTo>
                  <a:cubicBezTo>
                    <a:pt x="205" y="90"/>
                    <a:pt x="205" y="90"/>
                    <a:pt x="205" y="90"/>
                  </a:cubicBezTo>
                  <a:close/>
                  <a:moveTo>
                    <a:pt x="238" y="42"/>
                  </a:moveTo>
                  <a:cubicBezTo>
                    <a:pt x="241" y="38"/>
                    <a:pt x="245" y="33"/>
                    <a:pt x="249" y="29"/>
                  </a:cubicBezTo>
                  <a:cubicBezTo>
                    <a:pt x="255" y="32"/>
                    <a:pt x="261" y="35"/>
                    <a:pt x="267" y="39"/>
                  </a:cubicBezTo>
                  <a:cubicBezTo>
                    <a:pt x="261" y="40"/>
                    <a:pt x="255" y="41"/>
                    <a:pt x="249" y="42"/>
                  </a:cubicBezTo>
                  <a:cubicBezTo>
                    <a:pt x="244" y="43"/>
                    <a:pt x="240" y="44"/>
                    <a:pt x="235" y="46"/>
                  </a:cubicBezTo>
                  <a:cubicBezTo>
                    <a:pt x="236" y="45"/>
                    <a:pt x="237" y="43"/>
                    <a:pt x="238" y="42"/>
                  </a:cubicBezTo>
                  <a:close/>
                  <a:moveTo>
                    <a:pt x="312" y="49"/>
                  </a:moveTo>
                  <a:cubicBezTo>
                    <a:pt x="313" y="56"/>
                    <a:pt x="313" y="63"/>
                    <a:pt x="312" y="70"/>
                  </a:cubicBezTo>
                  <a:cubicBezTo>
                    <a:pt x="307" y="63"/>
                    <a:pt x="302" y="57"/>
                    <a:pt x="296" y="51"/>
                  </a:cubicBezTo>
                  <a:cubicBezTo>
                    <a:pt x="294" y="50"/>
                    <a:pt x="293" y="48"/>
                    <a:pt x="291" y="47"/>
                  </a:cubicBezTo>
                  <a:cubicBezTo>
                    <a:pt x="295" y="47"/>
                    <a:pt x="298" y="47"/>
                    <a:pt x="302" y="47"/>
                  </a:cubicBezTo>
                  <a:cubicBezTo>
                    <a:pt x="305" y="48"/>
                    <a:pt x="309" y="48"/>
                    <a:pt x="312" y="49"/>
                  </a:cubicBezTo>
                  <a:close/>
                  <a:moveTo>
                    <a:pt x="317" y="95"/>
                  </a:moveTo>
                  <a:cubicBezTo>
                    <a:pt x="319" y="97"/>
                    <a:pt x="320" y="100"/>
                    <a:pt x="321" y="103"/>
                  </a:cubicBezTo>
                  <a:cubicBezTo>
                    <a:pt x="323" y="107"/>
                    <a:pt x="325" y="111"/>
                    <a:pt x="326" y="116"/>
                  </a:cubicBezTo>
                  <a:cubicBezTo>
                    <a:pt x="321" y="120"/>
                    <a:pt x="314" y="123"/>
                    <a:pt x="308" y="127"/>
                  </a:cubicBezTo>
                  <a:cubicBezTo>
                    <a:pt x="307" y="127"/>
                    <a:pt x="306" y="127"/>
                    <a:pt x="306" y="127"/>
                  </a:cubicBezTo>
                  <a:cubicBezTo>
                    <a:pt x="307" y="125"/>
                    <a:pt x="308" y="122"/>
                    <a:pt x="310" y="119"/>
                  </a:cubicBezTo>
                  <a:cubicBezTo>
                    <a:pt x="313" y="111"/>
                    <a:pt x="315" y="103"/>
                    <a:pt x="317" y="95"/>
                  </a:cubicBezTo>
                  <a:close/>
                  <a:moveTo>
                    <a:pt x="284" y="145"/>
                  </a:moveTo>
                  <a:cubicBezTo>
                    <a:pt x="284" y="145"/>
                    <a:pt x="285" y="145"/>
                    <a:pt x="286" y="145"/>
                  </a:cubicBezTo>
                  <a:cubicBezTo>
                    <a:pt x="285" y="146"/>
                    <a:pt x="284" y="147"/>
                    <a:pt x="283" y="148"/>
                  </a:cubicBezTo>
                  <a:cubicBezTo>
                    <a:pt x="280" y="153"/>
                    <a:pt x="277" y="157"/>
                    <a:pt x="274" y="160"/>
                  </a:cubicBezTo>
                  <a:cubicBezTo>
                    <a:pt x="268" y="157"/>
                    <a:pt x="262" y="154"/>
                    <a:pt x="257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66" y="149"/>
                    <a:pt x="275" y="148"/>
                    <a:pt x="284" y="145"/>
                  </a:cubicBezTo>
                  <a:close/>
                  <a:moveTo>
                    <a:pt x="330" y="129"/>
                  </a:moveTo>
                  <a:cubicBezTo>
                    <a:pt x="331" y="134"/>
                    <a:pt x="331" y="139"/>
                    <a:pt x="331" y="144"/>
                  </a:cubicBezTo>
                  <a:cubicBezTo>
                    <a:pt x="330" y="147"/>
                    <a:pt x="330" y="150"/>
                    <a:pt x="329" y="153"/>
                  </a:cubicBezTo>
                  <a:cubicBezTo>
                    <a:pt x="328" y="155"/>
                    <a:pt x="327" y="157"/>
                    <a:pt x="326" y="159"/>
                  </a:cubicBezTo>
                  <a:cubicBezTo>
                    <a:pt x="325" y="160"/>
                    <a:pt x="323" y="162"/>
                    <a:pt x="322" y="163"/>
                  </a:cubicBezTo>
                  <a:cubicBezTo>
                    <a:pt x="320" y="164"/>
                    <a:pt x="319" y="165"/>
                    <a:pt x="317" y="166"/>
                  </a:cubicBezTo>
                  <a:cubicBezTo>
                    <a:pt x="315" y="167"/>
                    <a:pt x="313" y="168"/>
                    <a:pt x="310" y="168"/>
                  </a:cubicBezTo>
                  <a:cubicBezTo>
                    <a:pt x="307" y="169"/>
                    <a:pt x="303" y="169"/>
                    <a:pt x="300" y="169"/>
                  </a:cubicBezTo>
                  <a:cubicBezTo>
                    <a:pt x="294" y="168"/>
                    <a:pt x="288" y="166"/>
                    <a:pt x="283" y="164"/>
                  </a:cubicBezTo>
                  <a:cubicBezTo>
                    <a:pt x="283" y="164"/>
                    <a:pt x="283" y="164"/>
                    <a:pt x="282" y="164"/>
                  </a:cubicBezTo>
                  <a:cubicBezTo>
                    <a:pt x="285" y="162"/>
                    <a:pt x="287" y="159"/>
                    <a:pt x="289" y="156"/>
                  </a:cubicBezTo>
                  <a:cubicBezTo>
                    <a:pt x="293" y="151"/>
                    <a:pt x="296" y="146"/>
                    <a:pt x="299" y="140"/>
                  </a:cubicBezTo>
                  <a:cubicBezTo>
                    <a:pt x="308" y="137"/>
                    <a:pt x="316" y="133"/>
                    <a:pt x="323" y="129"/>
                  </a:cubicBezTo>
                  <a:cubicBezTo>
                    <a:pt x="325" y="128"/>
                    <a:pt x="327" y="126"/>
                    <a:pt x="329" y="125"/>
                  </a:cubicBezTo>
                  <a:cubicBezTo>
                    <a:pt x="329" y="126"/>
                    <a:pt x="330" y="128"/>
                    <a:pt x="330" y="129"/>
                  </a:cubicBezTo>
                  <a:close/>
                  <a:moveTo>
                    <a:pt x="327" y="53"/>
                  </a:moveTo>
                  <a:cubicBezTo>
                    <a:pt x="331" y="54"/>
                    <a:pt x="335" y="57"/>
                    <a:pt x="339" y="59"/>
                  </a:cubicBezTo>
                  <a:cubicBezTo>
                    <a:pt x="342" y="61"/>
                    <a:pt x="344" y="63"/>
                    <a:pt x="346" y="65"/>
                  </a:cubicBezTo>
                  <a:cubicBezTo>
                    <a:pt x="347" y="67"/>
                    <a:pt x="348" y="69"/>
                    <a:pt x="349" y="71"/>
                  </a:cubicBezTo>
                  <a:cubicBezTo>
                    <a:pt x="350" y="72"/>
                    <a:pt x="351" y="74"/>
                    <a:pt x="351" y="76"/>
                  </a:cubicBezTo>
                  <a:cubicBezTo>
                    <a:pt x="351" y="78"/>
                    <a:pt x="351" y="80"/>
                    <a:pt x="351" y="82"/>
                  </a:cubicBezTo>
                  <a:cubicBezTo>
                    <a:pt x="351" y="85"/>
                    <a:pt x="350" y="87"/>
                    <a:pt x="350" y="89"/>
                  </a:cubicBezTo>
                  <a:cubicBezTo>
                    <a:pt x="348" y="93"/>
                    <a:pt x="347" y="96"/>
                    <a:pt x="345" y="99"/>
                  </a:cubicBezTo>
                  <a:cubicBezTo>
                    <a:pt x="342" y="103"/>
                    <a:pt x="338" y="106"/>
                    <a:pt x="334" y="110"/>
                  </a:cubicBezTo>
                  <a:cubicBezTo>
                    <a:pt x="334" y="108"/>
                    <a:pt x="333" y="106"/>
                    <a:pt x="332" y="104"/>
                  </a:cubicBezTo>
                  <a:cubicBezTo>
                    <a:pt x="329" y="98"/>
                    <a:pt x="326" y="91"/>
                    <a:pt x="322" y="85"/>
                  </a:cubicBezTo>
                  <a:cubicBezTo>
                    <a:pt x="321" y="84"/>
                    <a:pt x="321" y="82"/>
                    <a:pt x="320" y="81"/>
                  </a:cubicBezTo>
                  <a:cubicBezTo>
                    <a:pt x="320" y="79"/>
                    <a:pt x="321" y="77"/>
                    <a:pt x="321" y="75"/>
                  </a:cubicBezTo>
                  <a:cubicBezTo>
                    <a:pt x="322" y="67"/>
                    <a:pt x="322" y="59"/>
                    <a:pt x="322" y="51"/>
                  </a:cubicBezTo>
                  <a:cubicBezTo>
                    <a:pt x="323" y="52"/>
                    <a:pt x="325" y="52"/>
                    <a:pt x="327" y="53"/>
                  </a:cubicBezTo>
                  <a:close/>
                  <a:moveTo>
                    <a:pt x="269" y="13"/>
                  </a:moveTo>
                  <a:cubicBezTo>
                    <a:pt x="272" y="12"/>
                    <a:pt x="275" y="11"/>
                    <a:pt x="279" y="10"/>
                  </a:cubicBezTo>
                  <a:cubicBezTo>
                    <a:pt x="281" y="10"/>
                    <a:pt x="283" y="10"/>
                    <a:pt x="286" y="10"/>
                  </a:cubicBezTo>
                  <a:cubicBezTo>
                    <a:pt x="288" y="10"/>
                    <a:pt x="290" y="11"/>
                    <a:pt x="291" y="11"/>
                  </a:cubicBezTo>
                  <a:cubicBezTo>
                    <a:pt x="293" y="12"/>
                    <a:pt x="295" y="13"/>
                    <a:pt x="297" y="14"/>
                  </a:cubicBezTo>
                  <a:cubicBezTo>
                    <a:pt x="298" y="15"/>
                    <a:pt x="300" y="17"/>
                    <a:pt x="301" y="18"/>
                  </a:cubicBezTo>
                  <a:cubicBezTo>
                    <a:pt x="303" y="21"/>
                    <a:pt x="305" y="24"/>
                    <a:pt x="306" y="26"/>
                  </a:cubicBezTo>
                  <a:cubicBezTo>
                    <a:pt x="308" y="30"/>
                    <a:pt x="310" y="35"/>
                    <a:pt x="311" y="39"/>
                  </a:cubicBezTo>
                  <a:cubicBezTo>
                    <a:pt x="309" y="39"/>
                    <a:pt x="308" y="39"/>
                    <a:pt x="307" y="38"/>
                  </a:cubicBezTo>
                  <a:cubicBezTo>
                    <a:pt x="300" y="38"/>
                    <a:pt x="293" y="37"/>
                    <a:pt x="286" y="37"/>
                  </a:cubicBezTo>
                  <a:cubicBezTo>
                    <a:pt x="284" y="37"/>
                    <a:pt x="282" y="38"/>
                    <a:pt x="281" y="38"/>
                  </a:cubicBezTo>
                  <a:cubicBezTo>
                    <a:pt x="275" y="33"/>
                    <a:pt x="269" y="29"/>
                    <a:pt x="262" y="25"/>
                  </a:cubicBezTo>
                  <a:cubicBezTo>
                    <a:pt x="260" y="24"/>
                    <a:pt x="258" y="23"/>
                    <a:pt x="256" y="22"/>
                  </a:cubicBezTo>
                  <a:cubicBezTo>
                    <a:pt x="260" y="19"/>
                    <a:pt x="265" y="16"/>
                    <a:pt x="269" y="13"/>
                  </a:cubicBezTo>
                  <a:close/>
                  <a:moveTo>
                    <a:pt x="195" y="47"/>
                  </a:moveTo>
                  <a:cubicBezTo>
                    <a:pt x="195" y="43"/>
                    <a:pt x="196" y="40"/>
                    <a:pt x="197" y="38"/>
                  </a:cubicBezTo>
                  <a:cubicBezTo>
                    <a:pt x="198" y="35"/>
                    <a:pt x="199" y="34"/>
                    <a:pt x="200" y="32"/>
                  </a:cubicBezTo>
                  <a:cubicBezTo>
                    <a:pt x="201" y="30"/>
                    <a:pt x="202" y="29"/>
                    <a:pt x="204" y="27"/>
                  </a:cubicBezTo>
                  <a:cubicBezTo>
                    <a:pt x="205" y="26"/>
                    <a:pt x="207" y="25"/>
                    <a:pt x="209" y="24"/>
                  </a:cubicBezTo>
                  <a:cubicBezTo>
                    <a:pt x="211" y="23"/>
                    <a:pt x="213" y="23"/>
                    <a:pt x="216" y="22"/>
                  </a:cubicBezTo>
                  <a:cubicBezTo>
                    <a:pt x="219" y="22"/>
                    <a:pt x="222" y="22"/>
                    <a:pt x="226" y="22"/>
                  </a:cubicBezTo>
                  <a:cubicBezTo>
                    <a:pt x="231" y="23"/>
                    <a:pt x="235" y="24"/>
                    <a:pt x="240" y="25"/>
                  </a:cubicBezTo>
                  <a:cubicBezTo>
                    <a:pt x="236" y="30"/>
                    <a:pt x="232" y="34"/>
                    <a:pt x="229" y="39"/>
                  </a:cubicBezTo>
                  <a:cubicBezTo>
                    <a:pt x="226" y="43"/>
                    <a:pt x="224" y="47"/>
                    <a:pt x="221" y="51"/>
                  </a:cubicBezTo>
                  <a:cubicBezTo>
                    <a:pt x="217" y="53"/>
                    <a:pt x="213" y="55"/>
                    <a:pt x="209" y="57"/>
                  </a:cubicBezTo>
                  <a:cubicBezTo>
                    <a:pt x="205" y="59"/>
                    <a:pt x="200" y="62"/>
                    <a:pt x="196" y="64"/>
                  </a:cubicBezTo>
                  <a:cubicBezTo>
                    <a:pt x="196" y="64"/>
                    <a:pt x="196" y="63"/>
                    <a:pt x="196" y="62"/>
                  </a:cubicBezTo>
                  <a:cubicBezTo>
                    <a:pt x="195" y="57"/>
                    <a:pt x="195" y="52"/>
                    <a:pt x="195" y="47"/>
                  </a:cubicBezTo>
                  <a:close/>
                  <a:moveTo>
                    <a:pt x="197" y="135"/>
                  </a:move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4" y="134"/>
                    <a:pt x="191" y="132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0"/>
                    <a:pt x="188" y="130"/>
                  </a:cubicBezTo>
                  <a:cubicBezTo>
                    <a:pt x="188" y="130"/>
                    <a:pt x="187" y="130"/>
                    <a:pt x="187" y="130"/>
                  </a:cubicBezTo>
                  <a:cubicBezTo>
                    <a:pt x="185" y="128"/>
                    <a:pt x="183" y="127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4"/>
                    <a:pt x="181" y="124"/>
                    <a:pt x="180" y="124"/>
                  </a:cubicBezTo>
                  <a:cubicBezTo>
                    <a:pt x="179" y="122"/>
                    <a:pt x="178" y="120"/>
                    <a:pt x="177" y="118"/>
                  </a:cubicBezTo>
                  <a:cubicBezTo>
                    <a:pt x="176" y="116"/>
                    <a:pt x="175" y="115"/>
                    <a:pt x="175" y="113"/>
                  </a:cubicBezTo>
                  <a:cubicBezTo>
                    <a:pt x="175" y="111"/>
                    <a:pt x="175" y="109"/>
                    <a:pt x="175" y="107"/>
                  </a:cubicBezTo>
                  <a:cubicBezTo>
                    <a:pt x="175" y="104"/>
                    <a:pt x="176" y="102"/>
                    <a:pt x="177" y="100"/>
                  </a:cubicBezTo>
                  <a:cubicBezTo>
                    <a:pt x="178" y="96"/>
                    <a:pt x="180" y="93"/>
                    <a:pt x="182" y="90"/>
                  </a:cubicBezTo>
                  <a:cubicBezTo>
                    <a:pt x="184" y="87"/>
                    <a:pt x="188" y="83"/>
                    <a:pt x="191" y="80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4" y="88"/>
                    <a:pt x="197" y="94"/>
                    <a:pt x="200" y="100"/>
                  </a:cubicBezTo>
                  <a:cubicBezTo>
                    <a:pt x="201" y="101"/>
                    <a:pt x="201" y="102"/>
                    <a:pt x="202" y="103"/>
                  </a:cubicBezTo>
                  <a:cubicBezTo>
                    <a:pt x="201" y="109"/>
                    <a:pt x="200" y="114"/>
                    <a:pt x="200" y="120"/>
                  </a:cubicBezTo>
                  <a:cubicBezTo>
                    <a:pt x="199" y="125"/>
                    <a:pt x="199" y="131"/>
                    <a:pt x="199" y="136"/>
                  </a:cubicBezTo>
                  <a:cubicBezTo>
                    <a:pt x="198" y="136"/>
                    <a:pt x="198" y="136"/>
                    <a:pt x="197" y="135"/>
                  </a:cubicBezTo>
                  <a:close/>
                  <a:moveTo>
                    <a:pt x="214" y="150"/>
                  </a:moveTo>
                  <a:cubicBezTo>
                    <a:pt x="215" y="150"/>
                    <a:pt x="215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8" y="150"/>
                    <a:pt x="219" y="150"/>
                  </a:cubicBezTo>
                  <a:cubicBezTo>
                    <a:pt x="226" y="151"/>
                    <a:pt x="234" y="152"/>
                    <a:pt x="241" y="152"/>
                  </a:cubicBezTo>
                  <a:cubicBezTo>
                    <a:pt x="242" y="152"/>
                    <a:pt x="243" y="151"/>
                    <a:pt x="243" y="151"/>
                  </a:cubicBezTo>
                  <a:cubicBezTo>
                    <a:pt x="248" y="155"/>
                    <a:pt x="253" y="159"/>
                    <a:pt x="258" y="162"/>
                  </a:cubicBezTo>
                  <a:cubicBezTo>
                    <a:pt x="261" y="164"/>
                    <a:pt x="264" y="166"/>
                    <a:pt x="267" y="167"/>
                  </a:cubicBezTo>
                  <a:cubicBezTo>
                    <a:pt x="266" y="168"/>
                    <a:pt x="265" y="168"/>
                    <a:pt x="265" y="169"/>
                  </a:cubicBezTo>
                  <a:cubicBezTo>
                    <a:pt x="261" y="172"/>
                    <a:pt x="256" y="175"/>
                    <a:pt x="251" y="178"/>
                  </a:cubicBezTo>
                  <a:cubicBezTo>
                    <a:pt x="248" y="179"/>
                    <a:pt x="245" y="180"/>
                    <a:pt x="242" y="181"/>
                  </a:cubicBezTo>
                  <a:cubicBezTo>
                    <a:pt x="240" y="181"/>
                    <a:pt x="237" y="181"/>
                    <a:pt x="235" y="181"/>
                  </a:cubicBezTo>
                  <a:cubicBezTo>
                    <a:pt x="233" y="181"/>
                    <a:pt x="231" y="180"/>
                    <a:pt x="229" y="180"/>
                  </a:cubicBezTo>
                  <a:cubicBezTo>
                    <a:pt x="227" y="179"/>
                    <a:pt x="226" y="178"/>
                    <a:pt x="224" y="177"/>
                  </a:cubicBezTo>
                  <a:cubicBezTo>
                    <a:pt x="222" y="176"/>
                    <a:pt x="221" y="174"/>
                    <a:pt x="219" y="173"/>
                  </a:cubicBezTo>
                  <a:cubicBezTo>
                    <a:pt x="217" y="170"/>
                    <a:pt x="216" y="167"/>
                    <a:pt x="214" y="165"/>
                  </a:cubicBezTo>
                  <a:cubicBezTo>
                    <a:pt x="212" y="160"/>
                    <a:pt x="211" y="154"/>
                    <a:pt x="210" y="149"/>
                  </a:cubicBezTo>
                  <a:cubicBezTo>
                    <a:pt x="210" y="149"/>
                    <a:pt x="209" y="149"/>
                    <a:pt x="209" y="149"/>
                  </a:cubicBezTo>
                  <a:cubicBezTo>
                    <a:pt x="211" y="149"/>
                    <a:pt x="212" y="149"/>
                    <a:pt x="214" y="150"/>
                  </a:cubicBezTo>
                  <a:close/>
                  <a:moveTo>
                    <a:pt x="164" y="199"/>
                  </a:moveTo>
                  <a:cubicBezTo>
                    <a:pt x="165" y="196"/>
                    <a:pt x="165" y="193"/>
                    <a:pt x="166" y="190"/>
                  </a:cubicBezTo>
                  <a:cubicBezTo>
                    <a:pt x="167" y="188"/>
                    <a:pt x="167" y="187"/>
                    <a:pt x="168" y="186"/>
                  </a:cubicBezTo>
                  <a:cubicBezTo>
                    <a:pt x="169" y="185"/>
                    <a:pt x="170" y="183"/>
                    <a:pt x="171" y="182"/>
                  </a:cubicBezTo>
                  <a:cubicBezTo>
                    <a:pt x="172" y="182"/>
                    <a:pt x="173" y="181"/>
                    <a:pt x="173" y="181"/>
                  </a:cubicBezTo>
                  <a:cubicBezTo>
                    <a:pt x="174" y="180"/>
                    <a:pt x="175" y="180"/>
                    <a:pt x="176" y="179"/>
                  </a:cubicBezTo>
                  <a:cubicBezTo>
                    <a:pt x="177" y="179"/>
                    <a:pt x="178" y="179"/>
                    <a:pt x="179" y="178"/>
                  </a:cubicBezTo>
                  <a:cubicBezTo>
                    <a:pt x="182" y="178"/>
                    <a:pt x="185" y="178"/>
                    <a:pt x="188" y="178"/>
                  </a:cubicBezTo>
                  <a:cubicBezTo>
                    <a:pt x="189" y="178"/>
                    <a:pt x="191" y="178"/>
                    <a:pt x="193" y="179"/>
                  </a:cubicBezTo>
                  <a:cubicBezTo>
                    <a:pt x="195" y="179"/>
                    <a:pt x="197" y="180"/>
                    <a:pt x="198" y="180"/>
                  </a:cubicBezTo>
                  <a:cubicBezTo>
                    <a:pt x="200" y="181"/>
                    <a:pt x="202" y="181"/>
                    <a:pt x="204" y="182"/>
                  </a:cubicBezTo>
                  <a:cubicBezTo>
                    <a:pt x="203" y="183"/>
                    <a:pt x="203" y="184"/>
                    <a:pt x="202" y="186"/>
                  </a:cubicBezTo>
                  <a:cubicBezTo>
                    <a:pt x="201" y="188"/>
                    <a:pt x="200" y="190"/>
                    <a:pt x="200" y="193"/>
                  </a:cubicBezTo>
                  <a:cubicBezTo>
                    <a:pt x="198" y="196"/>
                    <a:pt x="198" y="199"/>
                    <a:pt x="197" y="202"/>
                  </a:cubicBezTo>
                  <a:cubicBezTo>
                    <a:pt x="196" y="202"/>
                    <a:pt x="196" y="203"/>
                    <a:pt x="196" y="204"/>
                  </a:cubicBezTo>
                  <a:cubicBezTo>
                    <a:pt x="194" y="211"/>
                    <a:pt x="191" y="219"/>
                    <a:pt x="189" y="227"/>
                  </a:cubicBezTo>
                  <a:cubicBezTo>
                    <a:pt x="189" y="227"/>
                    <a:pt x="188" y="228"/>
                    <a:pt x="188" y="229"/>
                  </a:cubicBezTo>
                  <a:cubicBezTo>
                    <a:pt x="187" y="228"/>
                    <a:pt x="186" y="228"/>
                    <a:pt x="186" y="228"/>
                  </a:cubicBezTo>
                  <a:cubicBezTo>
                    <a:pt x="184" y="227"/>
                    <a:pt x="183" y="227"/>
                    <a:pt x="182" y="226"/>
                  </a:cubicBezTo>
                  <a:cubicBezTo>
                    <a:pt x="181" y="226"/>
                    <a:pt x="180" y="225"/>
                    <a:pt x="179" y="224"/>
                  </a:cubicBezTo>
                  <a:cubicBezTo>
                    <a:pt x="176" y="222"/>
                    <a:pt x="174" y="220"/>
                    <a:pt x="171" y="218"/>
                  </a:cubicBezTo>
                  <a:cubicBezTo>
                    <a:pt x="169" y="215"/>
                    <a:pt x="167" y="212"/>
                    <a:pt x="166" y="209"/>
                  </a:cubicBezTo>
                  <a:cubicBezTo>
                    <a:pt x="165" y="208"/>
                    <a:pt x="165" y="206"/>
                    <a:pt x="165" y="205"/>
                  </a:cubicBezTo>
                  <a:cubicBezTo>
                    <a:pt x="164" y="204"/>
                    <a:pt x="164" y="203"/>
                    <a:pt x="164" y="202"/>
                  </a:cubicBezTo>
                  <a:cubicBezTo>
                    <a:pt x="164" y="201"/>
                    <a:pt x="164" y="200"/>
                    <a:pt x="164" y="199"/>
                  </a:cubicBezTo>
                  <a:close/>
                  <a:moveTo>
                    <a:pt x="84" y="61"/>
                  </a:moveTo>
                  <a:cubicBezTo>
                    <a:pt x="84" y="61"/>
                    <a:pt x="85" y="61"/>
                    <a:pt x="86" y="61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61"/>
                    <a:pt x="90" y="61"/>
                    <a:pt x="90" y="62"/>
                  </a:cubicBezTo>
                  <a:cubicBezTo>
                    <a:pt x="91" y="63"/>
                    <a:pt x="92" y="63"/>
                    <a:pt x="93" y="64"/>
                  </a:cubicBezTo>
                  <a:cubicBezTo>
                    <a:pt x="94" y="65"/>
                    <a:pt x="95" y="67"/>
                    <a:pt x="95" y="68"/>
                  </a:cubicBezTo>
                  <a:cubicBezTo>
                    <a:pt x="96" y="69"/>
                    <a:pt x="96" y="71"/>
                    <a:pt x="97" y="72"/>
                  </a:cubicBezTo>
                  <a:cubicBezTo>
                    <a:pt x="97" y="74"/>
                    <a:pt x="97" y="75"/>
                    <a:pt x="97" y="77"/>
                  </a:cubicBezTo>
                  <a:cubicBezTo>
                    <a:pt x="97" y="78"/>
                    <a:pt x="97" y="79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1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cubicBezTo>
                    <a:pt x="95" y="82"/>
                    <a:pt x="94" y="83"/>
                    <a:pt x="93" y="84"/>
                  </a:cubicBezTo>
                  <a:cubicBezTo>
                    <a:pt x="91" y="80"/>
                    <a:pt x="90" y="76"/>
                    <a:pt x="88" y="71"/>
                  </a:cubicBezTo>
                  <a:cubicBezTo>
                    <a:pt x="87" y="69"/>
                    <a:pt x="85" y="68"/>
                    <a:pt x="85" y="66"/>
                  </a:cubicBezTo>
                  <a:cubicBezTo>
                    <a:pt x="84" y="64"/>
                    <a:pt x="83" y="63"/>
                    <a:pt x="83" y="62"/>
                  </a:cubicBezTo>
                  <a:cubicBezTo>
                    <a:pt x="83" y="62"/>
                    <a:pt x="83" y="62"/>
                    <a:pt x="84" y="61"/>
                  </a:cubicBezTo>
                  <a:close/>
                  <a:moveTo>
                    <a:pt x="46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1" y="61"/>
                    <a:pt x="53" y="59"/>
                    <a:pt x="55" y="57"/>
                  </a:cubicBezTo>
                  <a:cubicBezTo>
                    <a:pt x="57" y="56"/>
                    <a:pt x="60" y="54"/>
                    <a:pt x="62" y="53"/>
                  </a:cubicBezTo>
                  <a:cubicBezTo>
                    <a:pt x="64" y="52"/>
                    <a:pt x="65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8" y="53"/>
                    <a:pt x="68" y="54"/>
                    <a:pt x="69" y="55"/>
                  </a:cubicBezTo>
                  <a:cubicBezTo>
                    <a:pt x="70" y="58"/>
                    <a:pt x="72" y="60"/>
                    <a:pt x="73" y="63"/>
                  </a:cubicBezTo>
                  <a:cubicBezTo>
                    <a:pt x="74" y="66"/>
                    <a:pt x="75" y="68"/>
                    <a:pt x="77" y="71"/>
                  </a:cubicBezTo>
                  <a:cubicBezTo>
                    <a:pt x="78" y="73"/>
                    <a:pt x="79" y="76"/>
                    <a:pt x="81" y="79"/>
                  </a:cubicBezTo>
                  <a:cubicBezTo>
                    <a:pt x="83" y="83"/>
                    <a:pt x="84" y="87"/>
                    <a:pt x="86" y="91"/>
                  </a:cubicBezTo>
                  <a:cubicBezTo>
                    <a:pt x="87" y="94"/>
                    <a:pt x="88" y="96"/>
                    <a:pt x="89" y="98"/>
                  </a:cubicBezTo>
                  <a:cubicBezTo>
                    <a:pt x="90" y="100"/>
                    <a:pt x="90" y="102"/>
                    <a:pt x="91" y="104"/>
                  </a:cubicBezTo>
                  <a:cubicBezTo>
                    <a:pt x="89" y="104"/>
                    <a:pt x="87" y="105"/>
                    <a:pt x="86" y="105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5"/>
                  </a:cubicBezTo>
                  <a:cubicBezTo>
                    <a:pt x="78" y="105"/>
                    <a:pt x="76" y="105"/>
                    <a:pt x="74" y="104"/>
                  </a:cubicBezTo>
                  <a:cubicBezTo>
                    <a:pt x="72" y="104"/>
                    <a:pt x="70" y="103"/>
                    <a:pt x="68" y="103"/>
                  </a:cubicBezTo>
                  <a:cubicBezTo>
                    <a:pt x="67" y="102"/>
                    <a:pt x="66" y="102"/>
                    <a:pt x="66" y="102"/>
                  </a:cubicBezTo>
                  <a:cubicBezTo>
                    <a:pt x="65" y="101"/>
                    <a:pt x="64" y="101"/>
                    <a:pt x="63" y="100"/>
                  </a:cubicBezTo>
                  <a:cubicBezTo>
                    <a:pt x="62" y="99"/>
                    <a:pt x="61" y="98"/>
                    <a:pt x="60" y="97"/>
                  </a:cubicBezTo>
                  <a:cubicBezTo>
                    <a:pt x="60" y="96"/>
                    <a:pt x="59" y="96"/>
                    <a:pt x="59" y="96"/>
                  </a:cubicBezTo>
                  <a:cubicBezTo>
                    <a:pt x="58" y="94"/>
                    <a:pt x="57" y="93"/>
                    <a:pt x="56" y="91"/>
                  </a:cubicBezTo>
                  <a:cubicBezTo>
                    <a:pt x="55" y="89"/>
                    <a:pt x="53" y="88"/>
                    <a:pt x="52" y="86"/>
                  </a:cubicBezTo>
                  <a:cubicBezTo>
                    <a:pt x="51" y="84"/>
                    <a:pt x="50" y="82"/>
                    <a:pt x="49" y="80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lose/>
                  <a:moveTo>
                    <a:pt x="20" y="112"/>
                  </a:moveTo>
                  <a:cubicBezTo>
                    <a:pt x="18" y="112"/>
                    <a:pt x="17" y="111"/>
                    <a:pt x="16" y="111"/>
                  </a:cubicBezTo>
                  <a:cubicBezTo>
                    <a:pt x="15" y="111"/>
                    <a:pt x="15" y="111"/>
                    <a:pt x="14" y="110"/>
                  </a:cubicBezTo>
                  <a:cubicBezTo>
                    <a:pt x="14" y="110"/>
                    <a:pt x="13" y="109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10" y="105"/>
                    <a:pt x="10" y="104"/>
                    <a:pt x="9" y="103"/>
                  </a:cubicBezTo>
                  <a:cubicBezTo>
                    <a:pt x="9" y="102"/>
                    <a:pt x="9" y="101"/>
                    <a:pt x="9" y="100"/>
                  </a:cubicBezTo>
                  <a:cubicBezTo>
                    <a:pt x="9" y="100"/>
                    <a:pt x="10" y="99"/>
                    <a:pt x="10" y="98"/>
                  </a:cubicBezTo>
                  <a:cubicBezTo>
                    <a:pt x="10" y="98"/>
                    <a:pt x="10" y="97"/>
                    <a:pt x="11" y="96"/>
                  </a:cubicBezTo>
                  <a:cubicBezTo>
                    <a:pt x="12" y="95"/>
                    <a:pt x="13" y="94"/>
                    <a:pt x="14" y="93"/>
                  </a:cubicBezTo>
                  <a:cubicBezTo>
                    <a:pt x="16" y="92"/>
                    <a:pt x="18" y="90"/>
                    <a:pt x="20" y="89"/>
                  </a:cubicBezTo>
                  <a:cubicBezTo>
                    <a:pt x="22" y="88"/>
                    <a:pt x="24" y="87"/>
                    <a:pt x="27" y="86"/>
                  </a:cubicBezTo>
                  <a:cubicBezTo>
                    <a:pt x="29" y="85"/>
                    <a:pt x="31" y="84"/>
                    <a:pt x="33" y="83"/>
                  </a:cubicBezTo>
                  <a:cubicBezTo>
                    <a:pt x="34" y="83"/>
                    <a:pt x="35" y="82"/>
                    <a:pt x="37" y="82"/>
                  </a:cubicBezTo>
                  <a:cubicBezTo>
                    <a:pt x="37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0" y="83"/>
                    <a:pt x="41" y="85"/>
                    <a:pt x="42" y="87"/>
                  </a:cubicBezTo>
                  <a:cubicBezTo>
                    <a:pt x="43" y="88"/>
                    <a:pt x="43" y="89"/>
                    <a:pt x="44" y="90"/>
                  </a:cubicBezTo>
                  <a:cubicBezTo>
                    <a:pt x="44" y="92"/>
                    <a:pt x="45" y="93"/>
                    <a:pt x="46" y="94"/>
                  </a:cubicBezTo>
                  <a:cubicBezTo>
                    <a:pt x="48" y="96"/>
                    <a:pt x="49" y="97"/>
                    <a:pt x="50" y="99"/>
                  </a:cubicBezTo>
                  <a:cubicBezTo>
                    <a:pt x="50" y="99"/>
                    <a:pt x="49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7" y="101"/>
                    <a:pt x="47" y="102"/>
                  </a:cubicBezTo>
                  <a:cubicBezTo>
                    <a:pt x="44" y="103"/>
                    <a:pt x="41" y="105"/>
                    <a:pt x="38" y="106"/>
                  </a:cubicBezTo>
                  <a:cubicBezTo>
                    <a:pt x="36" y="107"/>
                    <a:pt x="34" y="108"/>
                    <a:pt x="32" y="109"/>
                  </a:cubicBezTo>
                  <a:cubicBezTo>
                    <a:pt x="30" y="110"/>
                    <a:pt x="27" y="111"/>
                    <a:pt x="25" y="112"/>
                  </a:cubicBezTo>
                  <a:cubicBezTo>
                    <a:pt x="23" y="112"/>
                    <a:pt x="22" y="112"/>
                    <a:pt x="20" y="112"/>
                  </a:cubicBezTo>
                  <a:close/>
                  <a:moveTo>
                    <a:pt x="74" y="204"/>
                  </a:moveTo>
                  <a:cubicBezTo>
                    <a:pt x="74" y="204"/>
                    <a:pt x="73" y="205"/>
                    <a:pt x="73" y="205"/>
                  </a:cubicBezTo>
                  <a:cubicBezTo>
                    <a:pt x="72" y="206"/>
                    <a:pt x="72" y="206"/>
                    <a:pt x="71" y="206"/>
                  </a:cubicBezTo>
                  <a:cubicBezTo>
                    <a:pt x="70" y="207"/>
                    <a:pt x="70" y="207"/>
                    <a:pt x="69" y="207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7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5"/>
                  </a:cubicBezTo>
                  <a:cubicBezTo>
                    <a:pt x="66" y="205"/>
                    <a:pt x="65" y="205"/>
                    <a:pt x="65" y="204"/>
                  </a:cubicBezTo>
                  <a:cubicBezTo>
                    <a:pt x="65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6" y="201"/>
                    <a:pt x="67" y="200"/>
                  </a:cubicBezTo>
                  <a:cubicBezTo>
                    <a:pt x="67" y="200"/>
                    <a:pt x="67" y="200"/>
                    <a:pt x="68" y="199"/>
                  </a:cubicBezTo>
                  <a:cubicBezTo>
                    <a:pt x="68" y="199"/>
                    <a:pt x="68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9"/>
                    <a:pt x="71" y="200"/>
                    <a:pt x="72" y="200"/>
                  </a:cubicBezTo>
                  <a:cubicBezTo>
                    <a:pt x="72" y="200"/>
                    <a:pt x="72" y="201"/>
                    <a:pt x="73" y="201"/>
                  </a:cubicBezTo>
                  <a:cubicBezTo>
                    <a:pt x="73" y="202"/>
                    <a:pt x="74" y="203"/>
                    <a:pt x="74" y="203"/>
                  </a:cubicBezTo>
                  <a:cubicBezTo>
                    <a:pt x="74" y="203"/>
                    <a:pt x="74" y="204"/>
                    <a:pt x="7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1" name="Freeform 110">
              <a:extLst>
                <a:ext uri="{FF2B5EF4-FFF2-40B4-BE49-F238E27FC236}">
                  <a16:creationId xmlns:a16="http://schemas.microsoft.com/office/drawing/2014/main" id="{0FB63613-1AD5-4C9B-A3E0-707623C0A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947863"/>
              <a:ext cx="30162" cy="23813"/>
            </a:xfrm>
            <a:custGeom>
              <a:avLst/>
              <a:gdLst>
                <a:gd name="T0" fmla="*/ 13 w 17"/>
                <a:gd name="T1" fmla="*/ 4 h 13"/>
                <a:gd name="T2" fmla="*/ 10 w 17"/>
                <a:gd name="T3" fmla="*/ 3 h 13"/>
                <a:gd name="T4" fmla="*/ 7 w 17"/>
                <a:gd name="T5" fmla="*/ 2 h 13"/>
                <a:gd name="T6" fmla="*/ 1 w 17"/>
                <a:gd name="T7" fmla="*/ 4 h 13"/>
                <a:gd name="T8" fmla="*/ 0 w 17"/>
                <a:gd name="T9" fmla="*/ 4 h 13"/>
                <a:gd name="T10" fmla="*/ 3 w 17"/>
                <a:gd name="T11" fmla="*/ 10 h 13"/>
                <a:gd name="T12" fmla="*/ 6 w 17"/>
                <a:gd name="T13" fmla="*/ 11 h 13"/>
                <a:gd name="T14" fmla="*/ 11 w 17"/>
                <a:gd name="T15" fmla="*/ 13 h 13"/>
                <a:gd name="T16" fmla="*/ 15 w 17"/>
                <a:gd name="T17" fmla="*/ 12 h 13"/>
                <a:gd name="T18" fmla="*/ 17 w 17"/>
                <a:gd name="T19" fmla="*/ 9 h 13"/>
                <a:gd name="T20" fmla="*/ 16 w 17"/>
                <a:gd name="T21" fmla="*/ 6 h 13"/>
                <a:gd name="T22" fmla="*/ 15 w 17"/>
                <a:gd name="T23" fmla="*/ 5 h 13"/>
                <a:gd name="T24" fmla="*/ 13 w 17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3" y="4"/>
                  </a:moveTo>
                  <a:cubicBezTo>
                    <a:pt x="12" y="4"/>
                    <a:pt x="11" y="3"/>
                    <a:pt x="10" y="3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2" y="13"/>
                    <a:pt x="14" y="13"/>
                    <a:pt x="15" y="12"/>
                  </a:cubicBezTo>
                  <a:cubicBezTo>
                    <a:pt x="16" y="12"/>
                    <a:pt x="16" y="11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5" y="4"/>
                    <a:pt x="14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2" name="Freeform 111">
              <a:extLst>
                <a:ext uri="{FF2B5EF4-FFF2-40B4-BE49-F238E27FC236}">
                  <a16:creationId xmlns:a16="http://schemas.microsoft.com/office/drawing/2014/main" id="{C5FB9182-797E-4797-9D61-C43FEF9CC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38" y="1914526"/>
              <a:ext cx="36512" cy="19050"/>
            </a:xfrm>
            <a:custGeom>
              <a:avLst/>
              <a:gdLst>
                <a:gd name="T0" fmla="*/ 18 w 21"/>
                <a:gd name="T1" fmla="*/ 9 h 11"/>
                <a:gd name="T2" fmla="*/ 20 w 21"/>
                <a:gd name="T3" fmla="*/ 8 h 11"/>
                <a:gd name="T4" fmla="*/ 21 w 21"/>
                <a:gd name="T5" fmla="*/ 5 h 11"/>
                <a:gd name="T6" fmla="*/ 19 w 21"/>
                <a:gd name="T7" fmla="*/ 1 h 11"/>
                <a:gd name="T8" fmla="*/ 16 w 21"/>
                <a:gd name="T9" fmla="*/ 0 h 11"/>
                <a:gd name="T10" fmla="*/ 4 w 21"/>
                <a:gd name="T11" fmla="*/ 2 h 11"/>
                <a:gd name="T12" fmla="*/ 1 w 21"/>
                <a:gd name="T13" fmla="*/ 3 h 11"/>
                <a:gd name="T14" fmla="*/ 0 w 21"/>
                <a:gd name="T15" fmla="*/ 5 h 11"/>
                <a:gd name="T16" fmla="*/ 0 w 21"/>
                <a:gd name="T17" fmla="*/ 7 h 11"/>
                <a:gd name="T18" fmla="*/ 5 w 21"/>
                <a:gd name="T19" fmla="*/ 11 h 11"/>
                <a:gd name="T20" fmla="*/ 17 w 21"/>
                <a:gd name="T21" fmla="*/ 10 h 11"/>
                <a:gd name="T22" fmla="*/ 18 w 21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8" y="9"/>
                  </a:move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7" y="0"/>
                    <a:pt x="16" y="0"/>
                  </a:cubicBez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9" y="11"/>
                    <a:pt x="13" y="10"/>
                    <a:pt x="17" y="10"/>
                  </a:cubicBezTo>
                  <a:cubicBezTo>
                    <a:pt x="17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3" name="Freeform 112">
              <a:extLst>
                <a:ext uri="{FF2B5EF4-FFF2-40B4-BE49-F238E27FC236}">
                  <a16:creationId xmlns:a16="http://schemas.microsoft.com/office/drawing/2014/main" id="{4C0F71A8-4318-47C5-88E9-8AB6583D1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1855788"/>
              <a:ext cx="22225" cy="36513"/>
            </a:xfrm>
            <a:custGeom>
              <a:avLst/>
              <a:gdLst>
                <a:gd name="T0" fmla="*/ 4 w 13"/>
                <a:gd name="T1" fmla="*/ 4 h 21"/>
                <a:gd name="T2" fmla="*/ 4 w 13"/>
                <a:gd name="T3" fmla="*/ 5 h 21"/>
                <a:gd name="T4" fmla="*/ 3 w 13"/>
                <a:gd name="T5" fmla="*/ 7 h 21"/>
                <a:gd name="T6" fmla="*/ 3 w 13"/>
                <a:gd name="T7" fmla="*/ 10 h 21"/>
                <a:gd name="T8" fmla="*/ 1 w 13"/>
                <a:gd name="T9" fmla="*/ 15 h 21"/>
                <a:gd name="T10" fmla="*/ 5 w 13"/>
                <a:gd name="T11" fmla="*/ 21 h 21"/>
                <a:gd name="T12" fmla="*/ 8 w 13"/>
                <a:gd name="T13" fmla="*/ 20 h 21"/>
                <a:gd name="T14" fmla="*/ 10 w 13"/>
                <a:gd name="T15" fmla="*/ 17 h 21"/>
                <a:gd name="T16" fmla="*/ 12 w 13"/>
                <a:gd name="T17" fmla="*/ 11 h 21"/>
                <a:gd name="T18" fmla="*/ 12 w 13"/>
                <a:gd name="T19" fmla="*/ 10 h 21"/>
                <a:gd name="T20" fmla="*/ 13 w 13"/>
                <a:gd name="T21" fmla="*/ 5 h 21"/>
                <a:gd name="T22" fmla="*/ 8 w 13"/>
                <a:gd name="T23" fmla="*/ 0 h 21"/>
                <a:gd name="T24" fmla="*/ 4 w 13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">
                  <a:moveTo>
                    <a:pt x="4" y="4"/>
                  </a:move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3"/>
                    <a:pt x="1" y="15"/>
                  </a:cubicBezTo>
                  <a:cubicBezTo>
                    <a:pt x="0" y="17"/>
                    <a:pt x="2" y="20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9" y="19"/>
                    <a:pt x="10" y="18"/>
                    <a:pt x="10" y="17"/>
                  </a:cubicBezTo>
                  <a:cubicBezTo>
                    <a:pt x="11" y="15"/>
                    <a:pt x="11" y="13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6" y="1"/>
                    <a:pt x="5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4" name="Freeform 113">
              <a:extLst>
                <a:ext uri="{FF2B5EF4-FFF2-40B4-BE49-F238E27FC236}">
                  <a16:creationId xmlns:a16="http://schemas.microsoft.com/office/drawing/2014/main" id="{4ACF94E5-5947-4488-B5CA-93ED218715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2078038"/>
              <a:ext cx="161925" cy="128588"/>
            </a:xfrm>
            <a:custGeom>
              <a:avLst/>
              <a:gdLst>
                <a:gd name="T0" fmla="*/ 13 w 95"/>
                <a:gd name="T1" fmla="*/ 14 h 75"/>
                <a:gd name="T2" fmla="*/ 19 w 95"/>
                <a:gd name="T3" fmla="*/ 11 h 75"/>
                <a:gd name="T4" fmla="*/ 27 w 95"/>
                <a:gd name="T5" fmla="*/ 9 h 75"/>
                <a:gd name="T6" fmla="*/ 38 w 95"/>
                <a:gd name="T7" fmla="*/ 11 h 75"/>
                <a:gd name="T8" fmla="*/ 55 w 95"/>
                <a:gd name="T9" fmla="*/ 17 h 75"/>
                <a:gd name="T10" fmla="*/ 67 w 95"/>
                <a:gd name="T11" fmla="*/ 19 h 75"/>
                <a:gd name="T12" fmla="*/ 67 w 95"/>
                <a:gd name="T13" fmla="*/ 12 h 75"/>
                <a:gd name="T14" fmla="*/ 59 w 95"/>
                <a:gd name="T15" fmla="*/ 8 h 75"/>
                <a:gd name="T16" fmla="*/ 40 w 95"/>
                <a:gd name="T17" fmla="*/ 2 h 75"/>
                <a:gd name="T18" fmla="*/ 25 w 95"/>
                <a:gd name="T19" fmla="*/ 0 h 75"/>
                <a:gd name="T20" fmla="*/ 14 w 95"/>
                <a:gd name="T21" fmla="*/ 3 h 75"/>
                <a:gd name="T22" fmla="*/ 3 w 95"/>
                <a:gd name="T23" fmla="*/ 15 h 75"/>
                <a:gd name="T24" fmla="*/ 1 w 95"/>
                <a:gd name="T25" fmla="*/ 18 h 75"/>
                <a:gd name="T26" fmla="*/ 0 w 95"/>
                <a:gd name="T27" fmla="*/ 34 h 75"/>
                <a:gd name="T28" fmla="*/ 9 w 95"/>
                <a:gd name="T29" fmla="*/ 50 h 75"/>
                <a:gd name="T30" fmla="*/ 27 w 95"/>
                <a:gd name="T31" fmla="*/ 63 h 75"/>
                <a:gd name="T32" fmla="*/ 42 w 95"/>
                <a:gd name="T33" fmla="*/ 69 h 75"/>
                <a:gd name="T34" fmla="*/ 71 w 95"/>
                <a:gd name="T35" fmla="*/ 75 h 75"/>
                <a:gd name="T36" fmla="*/ 82 w 95"/>
                <a:gd name="T37" fmla="*/ 74 h 75"/>
                <a:gd name="T38" fmla="*/ 88 w 95"/>
                <a:gd name="T39" fmla="*/ 71 h 75"/>
                <a:gd name="T40" fmla="*/ 95 w 95"/>
                <a:gd name="T41" fmla="*/ 62 h 75"/>
                <a:gd name="T42" fmla="*/ 95 w 95"/>
                <a:gd name="T43" fmla="*/ 57 h 75"/>
                <a:gd name="T44" fmla="*/ 94 w 95"/>
                <a:gd name="T45" fmla="*/ 48 h 75"/>
                <a:gd name="T46" fmla="*/ 90 w 95"/>
                <a:gd name="T47" fmla="*/ 43 h 75"/>
                <a:gd name="T48" fmla="*/ 80 w 95"/>
                <a:gd name="T49" fmla="*/ 34 h 75"/>
                <a:gd name="T50" fmla="*/ 66 w 95"/>
                <a:gd name="T51" fmla="*/ 29 h 75"/>
                <a:gd name="T52" fmla="*/ 38 w 95"/>
                <a:gd name="T53" fmla="*/ 20 h 75"/>
                <a:gd name="T54" fmla="*/ 29 w 95"/>
                <a:gd name="T55" fmla="*/ 19 h 75"/>
                <a:gd name="T56" fmla="*/ 22 w 95"/>
                <a:gd name="T57" fmla="*/ 23 h 75"/>
                <a:gd name="T58" fmla="*/ 23 w 95"/>
                <a:gd name="T59" fmla="*/ 39 h 75"/>
                <a:gd name="T60" fmla="*/ 32 w 95"/>
                <a:gd name="T61" fmla="*/ 47 h 75"/>
                <a:gd name="T62" fmla="*/ 45 w 95"/>
                <a:gd name="T63" fmla="*/ 53 h 75"/>
                <a:gd name="T64" fmla="*/ 65 w 95"/>
                <a:gd name="T65" fmla="*/ 54 h 75"/>
                <a:gd name="T66" fmla="*/ 50 w 95"/>
                <a:gd name="T67" fmla="*/ 44 h 75"/>
                <a:gd name="T68" fmla="*/ 37 w 95"/>
                <a:gd name="T69" fmla="*/ 39 h 75"/>
                <a:gd name="T70" fmla="*/ 30 w 95"/>
                <a:gd name="T71" fmla="*/ 32 h 75"/>
                <a:gd name="T72" fmla="*/ 29 w 95"/>
                <a:gd name="T73" fmla="*/ 31 h 75"/>
                <a:gd name="T74" fmla="*/ 29 w 95"/>
                <a:gd name="T75" fmla="*/ 30 h 75"/>
                <a:gd name="T76" fmla="*/ 29 w 95"/>
                <a:gd name="T77" fmla="*/ 29 h 75"/>
                <a:gd name="T78" fmla="*/ 31 w 95"/>
                <a:gd name="T79" fmla="*/ 29 h 75"/>
                <a:gd name="T80" fmla="*/ 55 w 95"/>
                <a:gd name="T81" fmla="*/ 35 h 75"/>
                <a:gd name="T82" fmla="*/ 75 w 95"/>
                <a:gd name="T83" fmla="*/ 42 h 75"/>
                <a:gd name="T84" fmla="*/ 84 w 95"/>
                <a:gd name="T85" fmla="*/ 49 h 75"/>
                <a:gd name="T86" fmla="*/ 86 w 95"/>
                <a:gd name="T87" fmla="*/ 56 h 75"/>
                <a:gd name="T88" fmla="*/ 85 w 95"/>
                <a:gd name="T89" fmla="*/ 61 h 75"/>
                <a:gd name="T90" fmla="*/ 84 w 95"/>
                <a:gd name="T91" fmla="*/ 63 h 75"/>
                <a:gd name="T92" fmla="*/ 76 w 95"/>
                <a:gd name="T93" fmla="*/ 65 h 75"/>
                <a:gd name="T94" fmla="*/ 69 w 95"/>
                <a:gd name="T95" fmla="*/ 65 h 75"/>
                <a:gd name="T96" fmla="*/ 55 w 95"/>
                <a:gd name="T97" fmla="*/ 63 h 75"/>
                <a:gd name="T98" fmla="*/ 32 w 95"/>
                <a:gd name="T99" fmla="*/ 55 h 75"/>
                <a:gd name="T100" fmla="*/ 11 w 95"/>
                <a:gd name="T101" fmla="*/ 39 h 75"/>
                <a:gd name="T102" fmla="*/ 9 w 95"/>
                <a:gd name="T103" fmla="*/ 31 h 75"/>
                <a:gd name="T104" fmla="*/ 9 w 95"/>
                <a:gd name="T105" fmla="*/ 26 h 75"/>
                <a:gd name="T106" fmla="*/ 29 w 95"/>
                <a:gd name="T107" fmla="*/ 31 h 75"/>
                <a:gd name="T108" fmla="*/ 29 w 95"/>
                <a:gd name="T109" fmla="*/ 30 h 75"/>
                <a:gd name="T110" fmla="*/ 29 w 95"/>
                <a:gd name="T111" fmla="*/ 30 h 75"/>
                <a:gd name="T112" fmla="*/ 29 w 95"/>
                <a:gd name="T1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5">
                  <a:moveTo>
                    <a:pt x="12" y="17"/>
                  </a:moveTo>
                  <a:cubicBezTo>
                    <a:pt x="12" y="16"/>
                    <a:pt x="13" y="15"/>
                    <a:pt x="13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1" y="10"/>
                    <a:pt x="23" y="10"/>
                    <a:pt x="25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8" y="9"/>
                    <a:pt x="29" y="9"/>
                    <a:pt x="31" y="9"/>
                  </a:cubicBezTo>
                  <a:cubicBezTo>
                    <a:pt x="33" y="10"/>
                    <a:pt x="36" y="11"/>
                    <a:pt x="38" y="11"/>
                  </a:cubicBezTo>
                  <a:cubicBezTo>
                    <a:pt x="41" y="12"/>
                    <a:pt x="44" y="13"/>
                    <a:pt x="47" y="14"/>
                  </a:cubicBezTo>
                  <a:cubicBezTo>
                    <a:pt x="49" y="15"/>
                    <a:pt x="52" y="16"/>
                    <a:pt x="55" y="17"/>
                  </a:cubicBezTo>
                  <a:cubicBezTo>
                    <a:pt x="57" y="17"/>
                    <a:pt x="59" y="18"/>
                    <a:pt x="61" y="19"/>
                  </a:cubicBezTo>
                  <a:cubicBezTo>
                    <a:pt x="63" y="20"/>
                    <a:pt x="65" y="20"/>
                    <a:pt x="67" y="19"/>
                  </a:cubicBezTo>
                  <a:cubicBezTo>
                    <a:pt x="68" y="18"/>
                    <a:pt x="68" y="17"/>
                    <a:pt x="69" y="15"/>
                  </a:cubicBezTo>
                  <a:cubicBezTo>
                    <a:pt x="69" y="14"/>
                    <a:pt x="68" y="13"/>
                    <a:pt x="67" y="12"/>
                  </a:cubicBezTo>
                  <a:cubicBezTo>
                    <a:pt x="66" y="11"/>
                    <a:pt x="64" y="10"/>
                    <a:pt x="63" y="10"/>
                  </a:cubicBezTo>
                  <a:cubicBezTo>
                    <a:pt x="62" y="9"/>
                    <a:pt x="61" y="9"/>
                    <a:pt x="59" y="8"/>
                  </a:cubicBezTo>
                  <a:cubicBezTo>
                    <a:pt x="58" y="8"/>
                    <a:pt x="55" y="7"/>
                    <a:pt x="53" y="6"/>
                  </a:cubicBezTo>
                  <a:cubicBezTo>
                    <a:pt x="49" y="5"/>
                    <a:pt x="45" y="4"/>
                    <a:pt x="40" y="2"/>
                  </a:cubicBezTo>
                  <a:cubicBezTo>
                    <a:pt x="38" y="2"/>
                    <a:pt x="36" y="1"/>
                    <a:pt x="33" y="0"/>
                  </a:cubicBezTo>
                  <a:cubicBezTo>
                    <a:pt x="31" y="0"/>
                    <a:pt x="28" y="0"/>
                    <a:pt x="25" y="0"/>
                  </a:cubicBezTo>
                  <a:cubicBezTo>
                    <a:pt x="23" y="0"/>
                    <a:pt x="20" y="0"/>
                    <a:pt x="18" y="1"/>
                  </a:cubicBezTo>
                  <a:cubicBezTo>
                    <a:pt x="17" y="2"/>
                    <a:pt x="15" y="2"/>
                    <a:pt x="14" y="3"/>
                  </a:cubicBezTo>
                  <a:cubicBezTo>
                    <a:pt x="11" y="4"/>
                    <a:pt x="9" y="6"/>
                    <a:pt x="7" y="8"/>
                  </a:cubicBezTo>
                  <a:cubicBezTo>
                    <a:pt x="5" y="10"/>
                    <a:pt x="3" y="12"/>
                    <a:pt x="3" y="15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7"/>
                    <a:pt x="2" y="18"/>
                    <a:pt x="1" y="18"/>
                  </a:cubicBezTo>
                  <a:cubicBezTo>
                    <a:pt x="1" y="21"/>
                    <a:pt x="0" y="23"/>
                    <a:pt x="0" y="26"/>
                  </a:cubicBezTo>
                  <a:cubicBezTo>
                    <a:pt x="0" y="29"/>
                    <a:pt x="0" y="31"/>
                    <a:pt x="0" y="34"/>
                  </a:cubicBezTo>
                  <a:cubicBezTo>
                    <a:pt x="0" y="37"/>
                    <a:pt x="1" y="40"/>
                    <a:pt x="3" y="43"/>
                  </a:cubicBezTo>
                  <a:cubicBezTo>
                    <a:pt x="4" y="46"/>
                    <a:pt x="7" y="48"/>
                    <a:pt x="9" y="50"/>
                  </a:cubicBezTo>
                  <a:cubicBezTo>
                    <a:pt x="11" y="52"/>
                    <a:pt x="13" y="53"/>
                    <a:pt x="15" y="55"/>
                  </a:cubicBezTo>
                  <a:cubicBezTo>
                    <a:pt x="19" y="58"/>
                    <a:pt x="23" y="60"/>
                    <a:pt x="27" y="63"/>
                  </a:cubicBezTo>
                  <a:cubicBezTo>
                    <a:pt x="30" y="64"/>
                    <a:pt x="32" y="65"/>
                    <a:pt x="35" y="66"/>
                  </a:cubicBezTo>
                  <a:cubicBezTo>
                    <a:pt x="37" y="67"/>
                    <a:pt x="40" y="68"/>
                    <a:pt x="42" y="69"/>
                  </a:cubicBezTo>
                  <a:cubicBezTo>
                    <a:pt x="46" y="70"/>
                    <a:pt x="51" y="72"/>
                    <a:pt x="55" y="73"/>
                  </a:cubicBezTo>
                  <a:cubicBezTo>
                    <a:pt x="60" y="74"/>
                    <a:pt x="66" y="74"/>
                    <a:pt x="71" y="75"/>
                  </a:cubicBezTo>
                  <a:cubicBezTo>
                    <a:pt x="74" y="75"/>
                    <a:pt x="76" y="75"/>
                    <a:pt x="79" y="74"/>
                  </a:cubicBezTo>
                  <a:cubicBezTo>
                    <a:pt x="80" y="74"/>
                    <a:pt x="81" y="74"/>
                    <a:pt x="82" y="74"/>
                  </a:cubicBezTo>
                  <a:cubicBezTo>
                    <a:pt x="84" y="73"/>
                    <a:pt x="85" y="73"/>
                    <a:pt x="86" y="72"/>
                  </a:cubicBezTo>
                  <a:cubicBezTo>
                    <a:pt x="87" y="72"/>
                    <a:pt x="87" y="72"/>
                    <a:pt x="88" y="71"/>
                  </a:cubicBezTo>
                  <a:cubicBezTo>
                    <a:pt x="89" y="71"/>
                    <a:pt x="90" y="70"/>
                    <a:pt x="91" y="69"/>
                  </a:cubicBezTo>
                  <a:cubicBezTo>
                    <a:pt x="93" y="67"/>
                    <a:pt x="94" y="65"/>
                    <a:pt x="95" y="62"/>
                  </a:cubicBezTo>
                  <a:cubicBezTo>
                    <a:pt x="95" y="61"/>
                    <a:pt x="95" y="60"/>
                    <a:pt x="95" y="59"/>
                  </a:cubicBezTo>
                  <a:cubicBezTo>
                    <a:pt x="95" y="58"/>
                    <a:pt x="95" y="58"/>
                    <a:pt x="95" y="57"/>
                  </a:cubicBezTo>
                  <a:cubicBezTo>
                    <a:pt x="95" y="55"/>
                    <a:pt x="95" y="54"/>
                    <a:pt x="95" y="52"/>
                  </a:cubicBezTo>
                  <a:cubicBezTo>
                    <a:pt x="95" y="51"/>
                    <a:pt x="94" y="50"/>
                    <a:pt x="94" y="48"/>
                  </a:cubicBezTo>
                  <a:cubicBezTo>
                    <a:pt x="93" y="47"/>
                    <a:pt x="93" y="46"/>
                    <a:pt x="92" y="46"/>
                  </a:cubicBezTo>
                  <a:cubicBezTo>
                    <a:pt x="92" y="45"/>
                    <a:pt x="91" y="44"/>
                    <a:pt x="90" y="43"/>
                  </a:cubicBezTo>
                  <a:cubicBezTo>
                    <a:pt x="89" y="41"/>
                    <a:pt x="88" y="40"/>
                    <a:pt x="86" y="38"/>
                  </a:cubicBezTo>
                  <a:cubicBezTo>
                    <a:pt x="84" y="37"/>
                    <a:pt x="82" y="36"/>
                    <a:pt x="80" y="34"/>
                  </a:cubicBezTo>
                  <a:cubicBezTo>
                    <a:pt x="77" y="33"/>
                    <a:pt x="75" y="32"/>
                    <a:pt x="72" y="31"/>
                  </a:cubicBezTo>
                  <a:cubicBezTo>
                    <a:pt x="70" y="31"/>
                    <a:pt x="68" y="30"/>
                    <a:pt x="66" y="29"/>
                  </a:cubicBezTo>
                  <a:cubicBezTo>
                    <a:pt x="61" y="27"/>
                    <a:pt x="57" y="25"/>
                    <a:pt x="53" y="24"/>
                  </a:cubicBezTo>
                  <a:cubicBezTo>
                    <a:pt x="48" y="22"/>
                    <a:pt x="43" y="21"/>
                    <a:pt x="38" y="20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1" y="19"/>
                    <a:pt x="29" y="19"/>
                  </a:cubicBezTo>
                  <a:cubicBezTo>
                    <a:pt x="28" y="20"/>
                    <a:pt x="27" y="20"/>
                    <a:pt x="25" y="21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19" y="26"/>
                    <a:pt x="19" y="31"/>
                    <a:pt x="20" y="35"/>
                  </a:cubicBezTo>
                  <a:cubicBezTo>
                    <a:pt x="21" y="36"/>
                    <a:pt x="22" y="38"/>
                    <a:pt x="23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8" y="44"/>
                    <a:pt x="30" y="45"/>
                    <a:pt x="32" y="47"/>
                  </a:cubicBezTo>
                  <a:cubicBezTo>
                    <a:pt x="34" y="48"/>
                    <a:pt x="37" y="49"/>
                    <a:pt x="39" y="50"/>
                  </a:cubicBezTo>
                  <a:cubicBezTo>
                    <a:pt x="41" y="51"/>
                    <a:pt x="43" y="52"/>
                    <a:pt x="45" y="53"/>
                  </a:cubicBezTo>
                  <a:cubicBezTo>
                    <a:pt x="50" y="54"/>
                    <a:pt x="55" y="56"/>
                    <a:pt x="59" y="58"/>
                  </a:cubicBezTo>
                  <a:cubicBezTo>
                    <a:pt x="62" y="58"/>
                    <a:pt x="64" y="57"/>
                    <a:pt x="65" y="54"/>
                  </a:cubicBezTo>
                  <a:cubicBezTo>
                    <a:pt x="66" y="52"/>
                    <a:pt x="64" y="49"/>
                    <a:pt x="62" y="49"/>
                  </a:cubicBezTo>
                  <a:cubicBezTo>
                    <a:pt x="58" y="47"/>
                    <a:pt x="54" y="46"/>
                    <a:pt x="50" y="44"/>
                  </a:cubicBezTo>
                  <a:cubicBezTo>
                    <a:pt x="47" y="43"/>
                    <a:pt x="44" y="42"/>
                    <a:pt x="41" y="41"/>
                  </a:cubicBezTo>
                  <a:cubicBezTo>
                    <a:pt x="40" y="40"/>
                    <a:pt x="38" y="39"/>
                    <a:pt x="37" y="39"/>
                  </a:cubicBezTo>
                  <a:cubicBezTo>
                    <a:pt x="36" y="38"/>
                    <a:pt x="35" y="37"/>
                    <a:pt x="34" y="36"/>
                  </a:cubicBezTo>
                  <a:cubicBezTo>
                    <a:pt x="32" y="35"/>
                    <a:pt x="31" y="34"/>
                    <a:pt x="30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3" y="28"/>
                    <a:pt x="34" y="29"/>
                    <a:pt x="35" y="29"/>
                  </a:cubicBezTo>
                  <a:cubicBezTo>
                    <a:pt x="42" y="30"/>
                    <a:pt x="49" y="32"/>
                    <a:pt x="55" y="35"/>
                  </a:cubicBezTo>
                  <a:cubicBezTo>
                    <a:pt x="59" y="36"/>
                    <a:pt x="62" y="37"/>
                    <a:pt x="66" y="39"/>
                  </a:cubicBezTo>
                  <a:cubicBezTo>
                    <a:pt x="69" y="40"/>
                    <a:pt x="72" y="41"/>
                    <a:pt x="75" y="42"/>
                  </a:cubicBezTo>
                  <a:cubicBezTo>
                    <a:pt x="77" y="43"/>
                    <a:pt x="79" y="45"/>
                    <a:pt x="81" y="46"/>
                  </a:cubicBezTo>
                  <a:cubicBezTo>
                    <a:pt x="82" y="47"/>
                    <a:pt x="83" y="48"/>
                    <a:pt x="84" y="49"/>
                  </a:cubicBezTo>
                  <a:cubicBezTo>
                    <a:pt x="84" y="50"/>
                    <a:pt x="85" y="51"/>
                    <a:pt x="85" y="52"/>
                  </a:cubicBezTo>
                  <a:cubicBezTo>
                    <a:pt x="85" y="53"/>
                    <a:pt x="86" y="55"/>
                    <a:pt x="86" y="56"/>
                  </a:cubicBezTo>
                  <a:cubicBezTo>
                    <a:pt x="86" y="57"/>
                    <a:pt x="86" y="58"/>
                    <a:pt x="86" y="59"/>
                  </a:cubicBezTo>
                  <a:cubicBezTo>
                    <a:pt x="86" y="60"/>
                    <a:pt x="85" y="61"/>
                    <a:pt x="85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4" y="63"/>
                    <a:pt x="84" y="63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79" y="65"/>
                    <a:pt x="78" y="65"/>
                    <a:pt x="76" y="65"/>
                  </a:cubicBezTo>
                  <a:cubicBezTo>
                    <a:pt x="75" y="66"/>
                    <a:pt x="74" y="66"/>
                    <a:pt x="73" y="66"/>
                  </a:cubicBezTo>
                  <a:cubicBezTo>
                    <a:pt x="72" y="66"/>
                    <a:pt x="71" y="65"/>
                    <a:pt x="69" y="65"/>
                  </a:cubicBezTo>
                  <a:cubicBezTo>
                    <a:pt x="67" y="65"/>
                    <a:pt x="64" y="65"/>
                    <a:pt x="62" y="65"/>
                  </a:cubicBezTo>
                  <a:cubicBezTo>
                    <a:pt x="60" y="64"/>
                    <a:pt x="57" y="64"/>
                    <a:pt x="55" y="63"/>
                  </a:cubicBezTo>
                  <a:cubicBezTo>
                    <a:pt x="52" y="62"/>
                    <a:pt x="50" y="61"/>
                    <a:pt x="47" y="61"/>
                  </a:cubicBezTo>
                  <a:cubicBezTo>
                    <a:pt x="42" y="59"/>
                    <a:pt x="37" y="57"/>
                    <a:pt x="32" y="55"/>
                  </a:cubicBezTo>
                  <a:cubicBezTo>
                    <a:pt x="27" y="52"/>
                    <a:pt x="23" y="50"/>
                    <a:pt x="19" y="47"/>
                  </a:cubicBezTo>
                  <a:cubicBezTo>
                    <a:pt x="16" y="44"/>
                    <a:pt x="14" y="42"/>
                    <a:pt x="11" y="39"/>
                  </a:cubicBezTo>
                  <a:cubicBezTo>
                    <a:pt x="11" y="38"/>
                    <a:pt x="11" y="38"/>
                    <a:pt x="10" y="37"/>
                  </a:cubicBezTo>
                  <a:cubicBezTo>
                    <a:pt x="10" y="35"/>
                    <a:pt x="9" y="33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7"/>
                    <a:pt x="9" y="26"/>
                    <a:pt x="9" y="26"/>
                  </a:cubicBezTo>
                  <a:cubicBezTo>
                    <a:pt x="10" y="23"/>
                    <a:pt x="11" y="20"/>
                    <a:pt x="12" y="17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1"/>
                    <a:pt x="29" y="31"/>
                  </a:cubicBezTo>
                  <a:close/>
                  <a:moveTo>
                    <a:pt x="29" y="30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5" name="Freeform 114">
              <a:extLst>
                <a:ext uri="{FF2B5EF4-FFF2-40B4-BE49-F238E27FC236}">
                  <a16:creationId xmlns:a16="http://schemas.microsoft.com/office/drawing/2014/main" id="{D9DC6C9C-592B-44A3-833E-06B92F9F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1739901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6" name="Freeform 115">
              <a:extLst>
                <a:ext uri="{FF2B5EF4-FFF2-40B4-BE49-F238E27FC236}">
                  <a16:creationId xmlns:a16="http://schemas.microsoft.com/office/drawing/2014/main" id="{4A27C378-6D2E-4262-9202-C24762078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2738" y="1662113"/>
              <a:ext cx="325437" cy="155575"/>
            </a:xfrm>
            <a:custGeom>
              <a:avLst/>
              <a:gdLst>
                <a:gd name="T0" fmla="*/ 55 w 190"/>
                <a:gd name="T1" fmla="*/ 48 h 90"/>
                <a:gd name="T2" fmla="*/ 67 w 190"/>
                <a:gd name="T3" fmla="*/ 48 h 90"/>
                <a:gd name="T4" fmla="*/ 95 w 190"/>
                <a:gd name="T5" fmla="*/ 66 h 90"/>
                <a:gd name="T6" fmla="*/ 150 w 190"/>
                <a:gd name="T7" fmla="*/ 86 h 90"/>
                <a:gd name="T8" fmla="*/ 183 w 190"/>
                <a:gd name="T9" fmla="*/ 89 h 90"/>
                <a:gd name="T10" fmla="*/ 190 w 190"/>
                <a:gd name="T11" fmla="*/ 82 h 90"/>
                <a:gd name="T12" fmla="*/ 188 w 190"/>
                <a:gd name="T13" fmla="*/ 75 h 90"/>
                <a:gd name="T14" fmla="*/ 160 w 190"/>
                <a:gd name="T15" fmla="*/ 57 h 90"/>
                <a:gd name="T16" fmla="*/ 145 w 190"/>
                <a:gd name="T17" fmla="*/ 50 h 90"/>
                <a:gd name="T18" fmla="*/ 143 w 190"/>
                <a:gd name="T19" fmla="*/ 49 h 90"/>
                <a:gd name="T20" fmla="*/ 136 w 190"/>
                <a:gd name="T21" fmla="*/ 45 h 90"/>
                <a:gd name="T22" fmla="*/ 123 w 190"/>
                <a:gd name="T23" fmla="*/ 39 h 90"/>
                <a:gd name="T24" fmla="*/ 97 w 190"/>
                <a:gd name="T25" fmla="*/ 30 h 90"/>
                <a:gd name="T26" fmla="*/ 79 w 190"/>
                <a:gd name="T27" fmla="*/ 25 h 90"/>
                <a:gd name="T28" fmla="*/ 71 w 190"/>
                <a:gd name="T29" fmla="*/ 24 h 90"/>
                <a:gd name="T30" fmla="*/ 62 w 190"/>
                <a:gd name="T31" fmla="*/ 13 h 90"/>
                <a:gd name="T32" fmla="*/ 13 w 190"/>
                <a:gd name="T33" fmla="*/ 0 h 90"/>
                <a:gd name="T34" fmla="*/ 4 w 190"/>
                <a:gd name="T35" fmla="*/ 2 h 90"/>
                <a:gd name="T36" fmla="*/ 0 w 190"/>
                <a:gd name="T37" fmla="*/ 6 h 90"/>
                <a:gd name="T38" fmla="*/ 4 w 190"/>
                <a:gd name="T39" fmla="*/ 15 h 90"/>
                <a:gd name="T40" fmla="*/ 42 w 190"/>
                <a:gd name="T41" fmla="*/ 46 h 90"/>
                <a:gd name="T42" fmla="*/ 134 w 190"/>
                <a:gd name="T43" fmla="*/ 55 h 90"/>
                <a:gd name="T44" fmla="*/ 141 w 190"/>
                <a:gd name="T45" fmla="*/ 58 h 90"/>
                <a:gd name="T46" fmla="*/ 143 w 190"/>
                <a:gd name="T47" fmla="*/ 59 h 90"/>
                <a:gd name="T48" fmla="*/ 177 w 190"/>
                <a:gd name="T49" fmla="*/ 78 h 90"/>
                <a:gd name="T50" fmla="*/ 160 w 190"/>
                <a:gd name="T51" fmla="*/ 78 h 90"/>
                <a:gd name="T52" fmla="*/ 105 w 190"/>
                <a:gd name="T53" fmla="*/ 60 h 90"/>
                <a:gd name="T54" fmla="*/ 94 w 190"/>
                <a:gd name="T55" fmla="*/ 48 h 90"/>
                <a:gd name="T56" fmla="*/ 96 w 190"/>
                <a:gd name="T57" fmla="*/ 40 h 90"/>
                <a:gd name="T58" fmla="*/ 76 w 190"/>
                <a:gd name="T59" fmla="*/ 34 h 90"/>
                <a:gd name="T60" fmla="*/ 88 w 190"/>
                <a:gd name="T61" fmla="*/ 37 h 90"/>
                <a:gd name="T62" fmla="*/ 84 w 190"/>
                <a:gd name="T63" fmla="*/ 49 h 90"/>
                <a:gd name="T64" fmla="*/ 75 w 190"/>
                <a:gd name="T65" fmla="*/ 43 h 90"/>
                <a:gd name="T66" fmla="*/ 73 w 190"/>
                <a:gd name="T67" fmla="*/ 40 h 90"/>
                <a:gd name="T68" fmla="*/ 76 w 190"/>
                <a:gd name="T69" fmla="*/ 34 h 90"/>
                <a:gd name="T70" fmla="*/ 58 w 190"/>
                <a:gd name="T71" fmla="*/ 21 h 90"/>
                <a:gd name="T72" fmla="*/ 67 w 190"/>
                <a:gd name="T73" fmla="*/ 31 h 90"/>
                <a:gd name="T74" fmla="*/ 65 w 190"/>
                <a:gd name="T75" fmla="*/ 35 h 90"/>
                <a:gd name="T76" fmla="*/ 62 w 190"/>
                <a:gd name="T77" fmla="*/ 37 h 90"/>
                <a:gd name="T78" fmla="*/ 43 w 190"/>
                <a:gd name="T79" fmla="*/ 36 h 90"/>
                <a:gd name="T80" fmla="*/ 34 w 190"/>
                <a:gd name="T81" fmla="*/ 31 h 90"/>
                <a:gd name="T82" fmla="*/ 37 w 190"/>
                <a:gd name="T83" fmla="*/ 16 h 90"/>
                <a:gd name="T84" fmla="*/ 47 w 190"/>
                <a:gd name="T85" fmla="*/ 15 h 90"/>
                <a:gd name="T86" fmla="*/ 22 w 190"/>
                <a:gd name="T87" fmla="*/ 9 h 90"/>
                <a:gd name="T88" fmla="*/ 27 w 190"/>
                <a:gd name="T89" fmla="*/ 16 h 90"/>
                <a:gd name="T90" fmla="*/ 25 w 190"/>
                <a:gd name="T91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90">
                  <a:moveTo>
                    <a:pt x="42" y="46"/>
                  </a:moveTo>
                  <a:cubicBezTo>
                    <a:pt x="43" y="46"/>
                    <a:pt x="45" y="47"/>
                    <a:pt x="46" y="47"/>
                  </a:cubicBezTo>
                  <a:cubicBezTo>
                    <a:pt x="49" y="48"/>
                    <a:pt x="52" y="48"/>
                    <a:pt x="55" y="48"/>
                  </a:cubicBezTo>
                  <a:cubicBezTo>
                    <a:pt x="59" y="48"/>
                    <a:pt x="62" y="47"/>
                    <a:pt x="66" y="46"/>
                  </a:cubicBezTo>
                  <a:cubicBezTo>
                    <a:pt x="66" y="46"/>
                    <a:pt x="66" y="47"/>
                    <a:pt x="67" y="47"/>
                  </a:cubicBezTo>
                  <a:cubicBezTo>
                    <a:pt x="67" y="47"/>
                    <a:pt x="67" y="48"/>
                    <a:pt x="67" y="48"/>
                  </a:cubicBezTo>
                  <a:cubicBezTo>
                    <a:pt x="67" y="49"/>
                    <a:pt x="68" y="50"/>
                    <a:pt x="69" y="51"/>
                  </a:cubicBezTo>
                  <a:cubicBezTo>
                    <a:pt x="74" y="54"/>
                    <a:pt x="78" y="56"/>
                    <a:pt x="82" y="59"/>
                  </a:cubicBezTo>
                  <a:cubicBezTo>
                    <a:pt x="86" y="61"/>
                    <a:pt x="91" y="64"/>
                    <a:pt x="95" y="66"/>
                  </a:cubicBezTo>
                  <a:cubicBezTo>
                    <a:pt x="100" y="68"/>
                    <a:pt x="104" y="70"/>
                    <a:pt x="109" y="72"/>
                  </a:cubicBezTo>
                  <a:cubicBezTo>
                    <a:pt x="113" y="74"/>
                    <a:pt x="118" y="76"/>
                    <a:pt x="122" y="78"/>
                  </a:cubicBezTo>
                  <a:cubicBezTo>
                    <a:pt x="131" y="81"/>
                    <a:pt x="141" y="84"/>
                    <a:pt x="150" y="86"/>
                  </a:cubicBezTo>
                  <a:cubicBezTo>
                    <a:pt x="155" y="87"/>
                    <a:pt x="160" y="88"/>
                    <a:pt x="165" y="89"/>
                  </a:cubicBezTo>
                  <a:cubicBezTo>
                    <a:pt x="170" y="89"/>
                    <a:pt x="174" y="90"/>
                    <a:pt x="179" y="89"/>
                  </a:cubicBezTo>
                  <a:cubicBezTo>
                    <a:pt x="180" y="89"/>
                    <a:pt x="182" y="89"/>
                    <a:pt x="183" y="89"/>
                  </a:cubicBezTo>
                  <a:cubicBezTo>
                    <a:pt x="185" y="89"/>
                    <a:pt x="188" y="87"/>
                    <a:pt x="189" y="85"/>
                  </a:cubicBezTo>
                  <a:cubicBezTo>
                    <a:pt x="189" y="84"/>
                    <a:pt x="190" y="84"/>
                    <a:pt x="190" y="84"/>
                  </a:cubicBezTo>
                  <a:cubicBezTo>
                    <a:pt x="190" y="83"/>
                    <a:pt x="190" y="82"/>
                    <a:pt x="190" y="82"/>
                  </a:cubicBezTo>
                  <a:cubicBezTo>
                    <a:pt x="190" y="81"/>
                    <a:pt x="190" y="81"/>
                    <a:pt x="190" y="80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89" y="78"/>
                    <a:pt x="189" y="77"/>
                    <a:pt x="188" y="75"/>
                  </a:cubicBezTo>
                  <a:cubicBezTo>
                    <a:pt x="187" y="74"/>
                    <a:pt x="186" y="73"/>
                    <a:pt x="185" y="72"/>
                  </a:cubicBezTo>
                  <a:cubicBezTo>
                    <a:pt x="181" y="69"/>
                    <a:pt x="176" y="66"/>
                    <a:pt x="172" y="63"/>
                  </a:cubicBezTo>
                  <a:cubicBezTo>
                    <a:pt x="168" y="61"/>
                    <a:pt x="164" y="59"/>
                    <a:pt x="160" y="57"/>
                  </a:cubicBezTo>
                  <a:cubicBezTo>
                    <a:pt x="155" y="55"/>
                    <a:pt x="151" y="52"/>
                    <a:pt x="147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8"/>
                    <a:pt x="142" y="48"/>
                  </a:cubicBezTo>
                  <a:cubicBezTo>
                    <a:pt x="142" y="48"/>
                    <a:pt x="143" y="49"/>
                    <a:pt x="143" y="49"/>
                  </a:cubicBezTo>
                  <a:cubicBezTo>
                    <a:pt x="141" y="48"/>
                    <a:pt x="139" y="47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2" y="43"/>
                    <a:pt x="127" y="41"/>
                    <a:pt x="123" y="39"/>
                  </a:cubicBezTo>
                  <a:cubicBezTo>
                    <a:pt x="119" y="38"/>
                    <a:pt x="114" y="36"/>
                    <a:pt x="110" y="34"/>
                  </a:cubicBezTo>
                  <a:cubicBezTo>
                    <a:pt x="108" y="34"/>
                    <a:pt x="105" y="33"/>
                    <a:pt x="103" y="32"/>
                  </a:cubicBezTo>
                  <a:cubicBezTo>
                    <a:pt x="101" y="32"/>
                    <a:pt x="99" y="31"/>
                    <a:pt x="97" y="30"/>
                  </a:cubicBezTo>
                  <a:cubicBezTo>
                    <a:pt x="94" y="29"/>
                    <a:pt x="92" y="29"/>
                    <a:pt x="90" y="28"/>
                  </a:cubicBezTo>
                  <a:cubicBezTo>
                    <a:pt x="88" y="27"/>
                    <a:pt x="86" y="27"/>
                    <a:pt x="84" y="26"/>
                  </a:cubicBezTo>
                  <a:cubicBezTo>
                    <a:pt x="82" y="26"/>
                    <a:pt x="81" y="26"/>
                    <a:pt x="79" y="25"/>
                  </a:cubicBezTo>
                  <a:cubicBezTo>
                    <a:pt x="77" y="25"/>
                    <a:pt x="75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4"/>
                    <a:pt x="71" y="24"/>
                  </a:cubicBezTo>
                  <a:cubicBezTo>
                    <a:pt x="70" y="22"/>
                    <a:pt x="69" y="20"/>
                    <a:pt x="67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60" y="11"/>
                    <a:pt x="58" y="10"/>
                    <a:pt x="56" y="9"/>
                  </a:cubicBezTo>
                  <a:cubicBezTo>
                    <a:pt x="47" y="4"/>
                    <a:pt x="37" y="1"/>
                    <a:pt x="28" y="0"/>
                  </a:cubicBezTo>
                  <a:cubicBezTo>
                    <a:pt x="23" y="0"/>
                    <a:pt x="18" y="0"/>
                    <a:pt x="13" y="0"/>
                  </a:cubicBezTo>
                  <a:cubicBezTo>
                    <a:pt x="12" y="1"/>
                    <a:pt x="10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10" y="23"/>
                    <a:pt x="16" y="30"/>
                    <a:pt x="23" y="36"/>
                  </a:cubicBezTo>
                  <a:cubicBezTo>
                    <a:pt x="26" y="38"/>
                    <a:pt x="29" y="40"/>
                    <a:pt x="32" y="42"/>
                  </a:cubicBezTo>
                  <a:cubicBezTo>
                    <a:pt x="35" y="44"/>
                    <a:pt x="38" y="45"/>
                    <a:pt x="42" y="46"/>
                  </a:cubicBezTo>
                  <a:close/>
                  <a:moveTo>
                    <a:pt x="112" y="45"/>
                  </a:moveTo>
                  <a:cubicBezTo>
                    <a:pt x="116" y="47"/>
                    <a:pt x="120" y="48"/>
                    <a:pt x="124" y="50"/>
                  </a:cubicBezTo>
                  <a:cubicBezTo>
                    <a:pt x="128" y="52"/>
                    <a:pt x="131" y="53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6" y="56"/>
                    <a:pt x="138" y="57"/>
                    <a:pt x="140" y="57"/>
                  </a:cubicBezTo>
                  <a:cubicBezTo>
                    <a:pt x="140" y="58"/>
                    <a:pt x="140" y="58"/>
                    <a:pt x="141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9"/>
                    <a:pt x="143" y="59"/>
                    <a:pt x="143" y="59"/>
                  </a:cubicBezTo>
                  <a:cubicBezTo>
                    <a:pt x="144" y="60"/>
                    <a:pt x="145" y="60"/>
                    <a:pt x="147" y="61"/>
                  </a:cubicBezTo>
                  <a:cubicBezTo>
                    <a:pt x="155" y="65"/>
                    <a:pt x="163" y="69"/>
                    <a:pt x="171" y="74"/>
                  </a:cubicBezTo>
                  <a:cubicBezTo>
                    <a:pt x="174" y="75"/>
                    <a:pt x="175" y="76"/>
                    <a:pt x="177" y="78"/>
                  </a:cubicBezTo>
                  <a:cubicBezTo>
                    <a:pt x="178" y="79"/>
                    <a:pt x="179" y="79"/>
                    <a:pt x="180" y="80"/>
                  </a:cubicBezTo>
                  <a:cubicBezTo>
                    <a:pt x="176" y="80"/>
                    <a:pt x="173" y="80"/>
                    <a:pt x="170" y="80"/>
                  </a:cubicBezTo>
                  <a:cubicBezTo>
                    <a:pt x="167" y="79"/>
                    <a:pt x="163" y="79"/>
                    <a:pt x="160" y="78"/>
                  </a:cubicBezTo>
                  <a:cubicBezTo>
                    <a:pt x="155" y="77"/>
                    <a:pt x="151" y="76"/>
                    <a:pt x="146" y="75"/>
                  </a:cubicBezTo>
                  <a:cubicBezTo>
                    <a:pt x="141" y="74"/>
                    <a:pt x="137" y="73"/>
                    <a:pt x="132" y="71"/>
                  </a:cubicBezTo>
                  <a:cubicBezTo>
                    <a:pt x="123" y="68"/>
                    <a:pt x="114" y="64"/>
                    <a:pt x="105" y="60"/>
                  </a:cubicBezTo>
                  <a:cubicBezTo>
                    <a:pt x="105" y="60"/>
                    <a:pt x="104" y="60"/>
                    <a:pt x="104" y="60"/>
                  </a:cubicBezTo>
                  <a:cubicBezTo>
                    <a:pt x="100" y="58"/>
                    <a:pt x="96" y="56"/>
                    <a:pt x="93" y="54"/>
                  </a:cubicBezTo>
                  <a:cubicBezTo>
                    <a:pt x="93" y="52"/>
                    <a:pt x="94" y="50"/>
                    <a:pt x="94" y="48"/>
                  </a:cubicBezTo>
                  <a:cubicBezTo>
                    <a:pt x="95" y="48"/>
                    <a:pt x="95" y="47"/>
                    <a:pt x="95" y="46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6" y="42"/>
                    <a:pt x="96" y="41"/>
                    <a:pt x="96" y="40"/>
                  </a:cubicBezTo>
                  <a:cubicBezTo>
                    <a:pt x="98" y="40"/>
                    <a:pt x="99" y="41"/>
                    <a:pt x="100" y="41"/>
                  </a:cubicBezTo>
                  <a:cubicBezTo>
                    <a:pt x="104" y="42"/>
                    <a:pt x="108" y="44"/>
                    <a:pt x="112" y="45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80" y="35"/>
                    <a:pt x="83" y="36"/>
                    <a:pt x="87" y="37"/>
                  </a:cubicBezTo>
                  <a:cubicBezTo>
                    <a:pt x="87" y="37"/>
                    <a:pt x="87" y="37"/>
                    <a:pt x="88" y="37"/>
                  </a:cubicBezTo>
                  <a:cubicBezTo>
                    <a:pt x="87" y="39"/>
                    <a:pt x="87" y="40"/>
                    <a:pt x="86" y="42"/>
                  </a:cubicBezTo>
                  <a:cubicBezTo>
                    <a:pt x="86" y="43"/>
                    <a:pt x="86" y="45"/>
                    <a:pt x="85" y="46"/>
                  </a:cubicBezTo>
                  <a:cubicBezTo>
                    <a:pt x="85" y="47"/>
                    <a:pt x="85" y="48"/>
                    <a:pt x="84" y="49"/>
                  </a:cubicBezTo>
                  <a:cubicBezTo>
                    <a:pt x="82" y="48"/>
                    <a:pt x="79" y="46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4" y="42"/>
                  </a:cubicBezTo>
                  <a:cubicBezTo>
                    <a:pt x="74" y="41"/>
                    <a:pt x="74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39"/>
                    <a:pt x="73" y="39"/>
                  </a:cubicBezTo>
                  <a:cubicBezTo>
                    <a:pt x="74" y="38"/>
                    <a:pt x="74" y="37"/>
                    <a:pt x="74" y="36"/>
                  </a:cubicBezTo>
                  <a:cubicBezTo>
                    <a:pt x="75" y="36"/>
                    <a:pt x="75" y="35"/>
                    <a:pt x="76" y="34"/>
                  </a:cubicBezTo>
                  <a:close/>
                  <a:moveTo>
                    <a:pt x="47" y="15"/>
                  </a:moveTo>
                  <a:cubicBezTo>
                    <a:pt x="49" y="16"/>
                    <a:pt x="50" y="17"/>
                    <a:pt x="52" y="18"/>
                  </a:cubicBezTo>
                  <a:cubicBezTo>
                    <a:pt x="54" y="19"/>
                    <a:pt x="56" y="20"/>
                    <a:pt x="58" y="21"/>
                  </a:cubicBezTo>
                  <a:cubicBezTo>
                    <a:pt x="59" y="23"/>
                    <a:pt x="62" y="25"/>
                    <a:pt x="64" y="27"/>
                  </a:cubicBezTo>
                  <a:cubicBezTo>
                    <a:pt x="64" y="28"/>
                    <a:pt x="63" y="30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2"/>
                    <a:pt x="66" y="32"/>
                    <a:pt x="67" y="33"/>
                  </a:cubicBezTo>
                  <a:cubicBezTo>
                    <a:pt x="66" y="34"/>
                    <a:pt x="66" y="34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6"/>
                    <a:pt x="63" y="37"/>
                    <a:pt x="62" y="37"/>
                  </a:cubicBezTo>
                  <a:cubicBezTo>
                    <a:pt x="60" y="38"/>
                    <a:pt x="58" y="38"/>
                    <a:pt x="55" y="39"/>
                  </a:cubicBezTo>
                  <a:cubicBezTo>
                    <a:pt x="53" y="39"/>
                    <a:pt x="52" y="39"/>
                    <a:pt x="50" y="38"/>
                  </a:cubicBezTo>
                  <a:cubicBezTo>
                    <a:pt x="47" y="38"/>
                    <a:pt x="45" y="37"/>
                    <a:pt x="43" y="36"/>
                  </a:cubicBezTo>
                  <a:cubicBezTo>
                    <a:pt x="40" y="36"/>
                    <a:pt x="38" y="35"/>
                    <a:pt x="36" y="34"/>
                  </a:cubicBezTo>
                  <a:cubicBezTo>
                    <a:pt x="35" y="33"/>
                    <a:pt x="34" y="33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4" y="29"/>
                    <a:pt x="34" y="27"/>
                    <a:pt x="34" y="25"/>
                  </a:cubicBezTo>
                  <a:cubicBezTo>
                    <a:pt x="34" y="23"/>
                    <a:pt x="35" y="22"/>
                    <a:pt x="35" y="20"/>
                  </a:cubicBezTo>
                  <a:cubicBezTo>
                    <a:pt x="36" y="19"/>
                    <a:pt x="36" y="17"/>
                    <a:pt x="37" y="16"/>
                  </a:cubicBezTo>
                  <a:cubicBezTo>
                    <a:pt x="37" y="14"/>
                    <a:pt x="38" y="13"/>
                    <a:pt x="3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3"/>
                    <a:pt x="44" y="14"/>
                    <a:pt x="47" y="15"/>
                  </a:cubicBezTo>
                  <a:close/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6" y="10"/>
                    <a:pt x="19" y="9"/>
                    <a:pt x="22" y="9"/>
                  </a:cubicBezTo>
                  <a:cubicBezTo>
                    <a:pt x="24" y="9"/>
                    <a:pt x="27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8" y="14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0" y="20"/>
                    <a:pt x="16" y="15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7" name="Freeform 116">
              <a:extLst>
                <a:ext uri="{FF2B5EF4-FFF2-40B4-BE49-F238E27FC236}">
                  <a16:creationId xmlns:a16="http://schemas.microsoft.com/office/drawing/2014/main" id="{76FAF906-9AA8-4B68-A483-CB2DB29CF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2597151"/>
              <a:ext cx="323850" cy="366713"/>
            </a:xfrm>
            <a:custGeom>
              <a:avLst/>
              <a:gdLst>
                <a:gd name="T0" fmla="*/ 174 w 190"/>
                <a:gd name="T1" fmla="*/ 154 h 212"/>
                <a:gd name="T2" fmla="*/ 167 w 190"/>
                <a:gd name="T3" fmla="*/ 141 h 212"/>
                <a:gd name="T4" fmla="*/ 111 w 190"/>
                <a:gd name="T5" fmla="*/ 79 h 212"/>
                <a:gd name="T6" fmla="*/ 62 w 190"/>
                <a:gd name="T7" fmla="*/ 19 h 212"/>
                <a:gd name="T8" fmla="*/ 52 w 190"/>
                <a:gd name="T9" fmla="*/ 10 h 212"/>
                <a:gd name="T10" fmla="*/ 37 w 190"/>
                <a:gd name="T11" fmla="*/ 0 h 212"/>
                <a:gd name="T12" fmla="*/ 23 w 190"/>
                <a:gd name="T13" fmla="*/ 2 h 212"/>
                <a:gd name="T14" fmla="*/ 5 w 190"/>
                <a:gd name="T15" fmla="*/ 16 h 212"/>
                <a:gd name="T16" fmla="*/ 0 w 190"/>
                <a:gd name="T17" fmla="*/ 28 h 212"/>
                <a:gd name="T18" fmla="*/ 7 w 190"/>
                <a:gd name="T19" fmla="*/ 45 h 212"/>
                <a:gd name="T20" fmla="*/ 20 w 190"/>
                <a:gd name="T21" fmla="*/ 61 h 212"/>
                <a:gd name="T22" fmla="*/ 95 w 190"/>
                <a:gd name="T23" fmla="*/ 150 h 212"/>
                <a:gd name="T24" fmla="*/ 132 w 190"/>
                <a:gd name="T25" fmla="*/ 187 h 212"/>
                <a:gd name="T26" fmla="*/ 169 w 190"/>
                <a:gd name="T27" fmla="*/ 208 h 212"/>
                <a:gd name="T28" fmla="*/ 187 w 190"/>
                <a:gd name="T29" fmla="*/ 209 h 212"/>
                <a:gd name="T30" fmla="*/ 96 w 190"/>
                <a:gd name="T31" fmla="*/ 74 h 212"/>
                <a:gd name="T32" fmla="*/ 152 w 190"/>
                <a:gd name="T33" fmla="*/ 147 h 212"/>
                <a:gd name="T34" fmla="*/ 139 w 190"/>
                <a:gd name="T35" fmla="*/ 143 h 212"/>
                <a:gd name="T36" fmla="*/ 121 w 190"/>
                <a:gd name="T37" fmla="*/ 123 h 212"/>
                <a:gd name="T38" fmla="*/ 89 w 190"/>
                <a:gd name="T39" fmla="*/ 90 h 212"/>
                <a:gd name="T40" fmla="*/ 52 w 190"/>
                <a:gd name="T41" fmla="*/ 34 h 212"/>
                <a:gd name="T42" fmla="*/ 37 w 190"/>
                <a:gd name="T43" fmla="*/ 34 h 212"/>
                <a:gd name="T44" fmla="*/ 22 w 190"/>
                <a:gd name="T45" fmla="*/ 48 h 212"/>
                <a:gd name="T46" fmla="*/ 26 w 190"/>
                <a:gd name="T47" fmla="*/ 36 h 212"/>
                <a:gd name="T48" fmla="*/ 49 w 190"/>
                <a:gd name="T49" fmla="*/ 21 h 212"/>
                <a:gd name="T50" fmla="*/ 37 w 190"/>
                <a:gd name="T51" fmla="*/ 34 h 212"/>
                <a:gd name="T52" fmla="*/ 10 w 190"/>
                <a:gd name="T53" fmla="*/ 27 h 212"/>
                <a:gd name="T54" fmla="*/ 26 w 190"/>
                <a:gd name="T55" fmla="*/ 11 h 212"/>
                <a:gd name="T56" fmla="*/ 37 w 190"/>
                <a:gd name="T57" fmla="*/ 10 h 212"/>
                <a:gd name="T58" fmla="*/ 25 w 190"/>
                <a:gd name="T59" fmla="*/ 25 h 212"/>
                <a:gd name="T60" fmla="*/ 12 w 190"/>
                <a:gd name="T61" fmla="*/ 36 h 212"/>
                <a:gd name="T62" fmla="*/ 10 w 190"/>
                <a:gd name="T63" fmla="*/ 27 h 212"/>
                <a:gd name="T64" fmla="*/ 41 w 190"/>
                <a:gd name="T65" fmla="*/ 72 h 212"/>
                <a:gd name="T66" fmla="*/ 39 w 190"/>
                <a:gd name="T67" fmla="*/ 45 h 212"/>
                <a:gd name="T68" fmla="*/ 83 w 190"/>
                <a:gd name="T69" fmla="*/ 97 h 212"/>
                <a:gd name="T70" fmla="*/ 114 w 190"/>
                <a:gd name="T71" fmla="*/ 130 h 212"/>
                <a:gd name="T72" fmla="*/ 135 w 190"/>
                <a:gd name="T73" fmla="*/ 151 h 212"/>
                <a:gd name="T74" fmla="*/ 134 w 190"/>
                <a:gd name="T75" fmla="*/ 160 h 212"/>
                <a:gd name="T76" fmla="*/ 112 w 190"/>
                <a:gd name="T77" fmla="*/ 155 h 212"/>
                <a:gd name="T78" fmla="*/ 136 w 190"/>
                <a:gd name="T79" fmla="*/ 174 h 212"/>
                <a:gd name="T80" fmla="*/ 145 w 190"/>
                <a:gd name="T81" fmla="*/ 165 h 212"/>
                <a:gd name="T82" fmla="*/ 155 w 190"/>
                <a:gd name="T83" fmla="*/ 161 h 212"/>
                <a:gd name="T84" fmla="*/ 160 w 190"/>
                <a:gd name="T85" fmla="*/ 152 h 212"/>
                <a:gd name="T86" fmla="*/ 167 w 190"/>
                <a:gd name="T87" fmla="*/ 161 h 212"/>
                <a:gd name="T88" fmla="*/ 169 w 190"/>
                <a:gd name="T89" fmla="*/ 177 h 212"/>
                <a:gd name="T90" fmla="*/ 163 w 190"/>
                <a:gd name="T91" fmla="*/ 184 h 212"/>
                <a:gd name="T92" fmla="*/ 143 w 190"/>
                <a:gd name="T93" fmla="*/ 183 h 212"/>
                <a:gd name="T94" fmla="*/ 180 w 190"/>
                <a:gd name="T95" fmla="*/ 202 h 212"/>
                <a:gd name="T96" fmla="*/ 179 w 190"/>
                <a:gd name="T97" fmla="*/ 204 h 212"/>
                <a:gd name="T98" fmla="*/ 169 w 190"/>
                <a:gd name="T99" fmla="*/ 194 h 212"/>
                <a:gd name="T100" fmla="*/ 176 w 190"/>
                <a:gd name="T101" fmla="*/ 184 h 212"/>
                <a:gd name="T102" fmla="*/ 180 w 190"/>
                <a:gd name="T103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" h="212">
                  <a:moveTo>
                    <a:pt x="187" y="186"/>
                  </a:moveTo>
                  <a:cubicBezTo>
                    <a:pt x="186" y="184"/>
                    <a:pt x="186" y="182"/>
                    <a:pt x="185" y="180"/>
                  </a:cubicBezTo>
                  <a:cubicBezTo>
                    <a:pt x="183" y="175"/>
                    <a:pt x="181" y="170"/>
                    <a:pt x="179" y="166"/>
                  </a:cubicBezTo>
                  <a:cubicBezTo>
                    <a:pt x="177" y="162"/>
                    <a:pt x="176" y="158"/>
                    <a:pt x="174" y="154"/>
                  </a:cubicBezTo>
                  <a:cubicBezTo>
                    <a:pt x="172" y="151"/>
                    <a:pt x="171" y="148"/>
                    <a:pt x="169" y="145"/>
                  </a:cubicBezTo>
                  <a:cubicBezTo>
                    <a:pt x="169" y="144"/>
                    <a:pt x="169" y="144"/>
                    <a:pt x="168" y="143"/>
                  </a:cubicBezTo>
                  <a:cubicBezTo>
                    <a:pt x="168" y="143"/>
                    <a:pt x="168" y="142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1" y="135"/>
                    <a:pt x="155" y="129"/>
                    <a:pt x="150" y="122"/>
                  </a:cubicBezTo>
                  <a:cubicBezTo>
                    <a:pt x="143" y="115"/>
                    <a:pt x="137" y="108"/>
                    <a:pt x="131" y="101"/>
                  </a:cubicBezTo>
                  <a:cubicBezTo>
                    <a:pt x="128" y="97"/>
                    <a:pt x="124" y="94"/>
                    <a:pt x="121" y="90"/>
                  </a:cubicBezTo>
                  <a:cubicBezTo>
                    <a:pt x="118" y="86"/>
                    <a:pt x="115" y="83"/>
                    <a:pt x="111" y="79"/>
                  </a:cubicBezTo>
                  <a:cubicBezTo>
                    <a:pt x="105" y="71"/>
                    <a:pt x="98" y="63"/>
                    <a:pt x="92" y="56"/>
                  </a:cubicBezTo>
                  <a:cubicBezTo>
                    <a:pt x="83" y="44"/>
                    <a:pt x="73" y="33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0"/>
                    <a:pt x="63" y="20"/>
                    <a:pt x="62" y="19"/>
                  </a:cubicBezTo>
                  <a:cubicBezTo>
                    <a:pt x="62" y="19"/>
                    <a:pt x="61" y="19"/>
                    <a:pt x="61" y="18"/>
                  </a:cubicBezTo>
                  <a:cubicBezTo>
                    <a:pt x="60" y="17"/>
                    <a:pt x="58" y="15"/>
                    <a:pt x="56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3" y="11"/>
                    <a:pt x="52" y="10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6" y="5"/>
                    <a:pt x="45" y="4"/>
                    <a:pt x="43" y="3"/>
                  </a:cubicBezTo>
                  <a:cubicBezTo>
                    <a:pt x="42" y="2"/>
                    <a:pt x="41" y="2"/>
                    <a:pt x="40" y="1"/>
                  </a:cubicBezTo>
                  <a:cubicBezTo>
                    <a:pt x="39" y="1"/>
                    <a:pt x="38" y="1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cubicBezTo>
                    <a:pt x="32" y="0"/>
                    <a:pt x="30" y="0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3"/>
                    <a:pt x="21" y="3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1"/>
                    <a:pt x="7" y="14"/>
                    <a:pt x="5" y="16"/>
                  </a:cubicBezTo>
                  <a:cubicBezTo>
                    <a:pt x="4" y="18"/>
                    <a:pt x="3" y="2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0"/>
                    <a:pt x="1" y="31"/>
                    <a:pt x="1" y="33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2" y="37"/>
                    <a:pt x="3" y="38"/>
                    <a:pt x="4" y="40"/>
                  </a:cubicBezTo>
                  <a:cubicBezTo>
                    <a:pt x="5" y="42"/>
                    <a:pt x="6" y="44"/>
                    <a:pt x="7" y="45"/>
                  </a:cubicBezTo>
                  <a:cubicBezTo>
                    <a:pt x="9" y="47"/>
                    <a:pt x="10" y="50"/>
                    <a:pt x="12" y="52"/>
                  </a:cubicBezTo>
                  <a:cubicBezTo>
                    <a:pt x="13" y="53"/>
                    <a:pt x="15" y="55"/>
                    <a:pt x="17" y="57"/>
                  </a:cubicBezTo>
                  <a:cubicBezTo>
                    <a:pt x="17" y="58"/>
                    <a:pt x="18" y="59"/>
                    <a:pt x="19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3" y="65"/>
                    <a:pt x="26" y="68"/>
                    <a:pt x="29" y="72"/>
                  </a:cubicBezTo>
                  <a:cubicBezTo>
                    <a:pt x="32" y="75"/>
                    <a:pt x="36" y="79"/>
                    <a:pt x="39" y="83"/>
                  </a:cubicBezTo>
                  <a:cubicBezTo>
                    <a:pt x="45" y="90"/>
                    <a:pt x="51" y="98"/>
                    <a:pt x="58" y="105"/>
                  </a:cubicBezTo>
                  <a:cubicBezTo>
                    <a:pt x="70" y="120"/>
                    <a:pt x="82" y="135"/>
                    <a:pt x="95" y="150"/>
                  </a:cubicBezTo>
                  <a:cubicBezTo>
                    <a:pt x="100" y="155"/>
                    <a:pt x="105" y="160"/>
                    <a:pt x="110" y="166"/>
                  </a:cubicBezTo>
                  <a:cubicBezTo>
                    <a:pt x="114" y="171"/>
                    <a:pt x="119" y="176"/>
                    <a:pt x="124" y="181"/>
                  </a:cubicBezTo>
                  <a:cubicBezTo>
                    <a:pt x="124" y="182"/>
                    <a:pt x="125" y="182"/>
                    <a:pt x="126" y="182"/>
                  </a:cubicBezTo>
                  <a:cubicBezTo>
                    <a:pt x="128" y="184"/>
                    <a:pt x="130" y="186"/>
                    <a:pt x="132" y="187"/>
                  </a:cubicBezTo>
                  <a:cubicBezTo>
                    <a:pt x="134" y="188"/>
                    <a:pt x="136" y="189"/>
                    <a:pt x="138" y="191"/>
                  </a:cubicBezTo>
                  <a:cubicBezTo>
                    <a:pt x="142" y="193"/>
                    <a:pt x="146" y="196"/>
                    <a:pt x="150" y="198"/>
                  </a:cubicBezTo>
                  <a:cubicBezTo>
                    <a:pt x="154" y="201"/>
                    <a:pt x="158" y="203"/>
                    <a:pt x="163" y="205"/>
                  </a:cubicBezTo>
                  <a:cubicBezTo>
                    <a:pt x="165" y="206"/>
                    <a:pt x="167" y="207"/>
                    <a:pt x="169" y="208"/>
                  </a:cubicBezTo>
                  <a:cubicBezTo>
                    <a:pt x="171" y="209"/>
                    <a:pt x="173" y="210"/>
                    <a:pt x="176" y="211"/>
                  </a:cubicBezTo>
                  <a:cubicBezTo>
                    <a:pt x="178" y="212"/>
                    <a:pt x="180" y="212"/>
                    <a:pt x="182" y="211"/>
                  </a:cubicBezTo>
                  <a:cubicBezTo>
                    <a:pt x="183" y="211"/>
                    <a:pt x="183" y="211"/>
                    <a:pt x="184" y="210"/>
                  </a:cubicBezTo>
                  <a:cubicBezTo>
                    <a:pt x="185" y="210"/>
                    <a:pt x="186" y="209"/>
                    <a:pt x="187" y="209"/>
                  </a:cubicBezTo>
                  <a:cubicBezTo>
                    <a:pt x="189" y="206"/>
                    <a:pt x="189" y="203"/>
                    <a:pt x="190" y="200"/>
                  </a:cubicBezTo>
                  <a:cubicBezTo>
                    <a:pt x="190" y="198"/>
                    <a:pt x="189" y="196"/>
                    <a:pt x="189" y="194"/>
                  </a:cubicBezTo>
                  <a:cubicBezTo>
                    <a:pt x="189" y="191"/>
                    <a:pt x="188" y="189"/>
                    <a:pt x="187" y="186"/>
                  </a:cubicBezTo>
                  <a:close/>
                  <a:moveTo>
                    <a:pt x="96" y="74"/>
                  </a:moveTo>
                  <a:cubicBezTo>
                    <a:pt x="108" y="89"/>
                    <a:pt x="121" y="104"/>
                    <a:pt x="134" y="119"/>
                  </a:cubicBezTo>
                  <a:cubicBezTo>
                    <a:pt x="139" y="124"/>
                    <a:pt x="143" y="129"/>
                    <a:pt x="148" y="134"/>
                  </a:cubicBezTo>
                  <a:cubicBezTo>
                    <a:pt x="151" y="137"/>
                    <a:pt x="154" y="140"/>
                    <a:pt x="156" y="144"/>
                  </a:cubicBezTo>
                  <a:cubicBezTo>
                    <a:pt x="155" y="144"/>
                    <a:pt x="153" y="146"/>
                    <a:pt x="152" y="147"/>
                  </a:cubicBezTo>
                  <a:cubicBezTo>
                    <a:pt x="150" y="149"/>
                    <a:pt x="149" y="150"/>
                    <a:pt x="149" y="152"/>
                  </a:cubicBezTo>
                  <a:cubicBezTo>
                    <a:pt x="147" y="151"/>
                    <a:pt x="146" y="150"/>
                    <a:pt x="145" y="148"/>
                  </a:cubicBezTo>
                  <a:cubicBezTo>
                    <a:pt x="144" y="147"/>
                    <a:pt x="143" y="146"/>
                    <a:pt x="141" y="144"/>
                  </a:cubicBezTo>
                  <a:cubicBezTo>
                    <a:pt x="141" y="144"/>
                    <a:pt x="140" y="143"/>
                    <a:pt x="139" y="143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6" y="139"/>
                    <a:pt x="135" y="138"/>
                    <a:pt x="133" y="136"/>
                  </a:cubicBezTo>
                  <a:cubicBezTo>
                    <a:pt x="132" y="135"/>
                    <a:pt x="131" y="134"/>
                    <a:pt x="129" y="133"/>
                  </a:cubicBezTo>
                  <a:cubicBezTo>
                    <a:pt x="126" y="129"/>
                    <a:pt x="124" y="126"/>
                    <a:pt x="121" y="123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2" y="115"/>
                    <a:pt x="106" y="108"/>
                    <a:pt x="99" y="100"/>
                  </a:cubicBezTo>
                  <a:cubicBezTo>
                    <a:pt x="96" y="97"/>
                    <a:pt x="92" y="93"/>
                    <a:pt x="89" y="90"/>
                  </a:cubicBezTo>
                  <a:cubicBezTo>
                    <a:pt x="86" y="86"/>
                    <a:pt x="83" y="82"/>
                    <a:pt x="80" y="79"/>
                  </a:cubicBezTo>
                  <a:cubicBezTo>
                    <a:pt x="74" y="72"/>
                    <a:pt x="68" y="65"/>
                    <a:pt x="62" y="58"/>
                  </a:cubicBezTo>
                  <a:cubicBezTo>
                    <a:pt x="57" y="51"/>
                    <a:pt x="52" y="45"/>
                    <a:pt x="47" y="38"/>
                  </a:cubicBezTo>
                  <a:cubicBezTo>
                    <a:pt x="48" y="37"/>
                    <a:pt x="50" y="36"/>
                    <a:pt x="52" y="34"/>
                  </a:cubicBezTo>
                  <a:cubicBezTo>
                    <a:pt x="54" y="33"/>
                    <a:pt x="56" y="31"/>
                    <a:pt x="58" y="30"/>
                  </a:cubicBezTo>
                  <a:cubicBezTo>
                    <a:pt x="64" y="37"/>
                    <a:pt x="70" y="44"/>
                    <a:pt x="76" y="51"/>
                  </a:cubicBezTo>
                  <a:cubicBezTo>
                    <a:pt x="83" y="59"/>
                    <a:pt x="89" y="67"/>
                    <a:pt x="96" y="74"/>
                  </a:cubicBezTo>
                  <a:close/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3" y="38"/>
                    <a:pt x="31" y="40"/>
                    <a:pt x="29" y="42"/>
                  </a:cubicBezTo>
                  <a:cubicBezTo>
                    <a:pt x="26" y="44"/>
                    <a:pt x="24" y="46"/>
                    <a:pt x="22" y="48"/>
                  </a:cubicBezTo>
                  <a:cubicBezTo>
                    <a:pt x="21" y="47"/>
                    <a:pt x="20" y="46"/>
                    <a:pt x="20" y="45"/>
                  </a:cubicBezTo>
                  <a:cubicBezTo>
                    <a:pt x="19" y="45"/>
                    <a:pt x="19" y="44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1" y="40"/>
                    <a:pt x="24" y="38"/>
                    <a:pt x="26" y="36"/>
                  </a:cubicBezTo>
                  <a:cubicBezTo>
                    <a:pt x="29" y="34"/>
                    <a:pt x="31" y="32"/>
                    <a:pt x="34" y="30"/>
                  </a:cubicBezTo>
                  <a:cubicBezTo>
                    <a:pt x="38" y="27"/>
                    <a:pt x="42" y="24"/>
                    <a:pt x="47" y="21"/>
                  </a:cubicBezTo>
                  <a:cubicBezTo>
                    <a:pt x="48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3"/>
                  </a:cubicBezTo>
                  <a:cubicBezTo>
                    <a:pt x="50" y="24"/>
                    <a:pt x="48" y="25"/>
                    <a:pt x="47" y="26"/>
                  </a:cubicBezTo>
                  <a:cubicBezTo>
                    <a:pt x="44" y="29"/>
                    <a:pt x="41" y="31"/>
                    <a:pt x="39" y="33"/>
                  </a:cubicBezTo>
                  <a:cubicBezTo>
                    <a:pt x="38" y="33"/>
                    <a:pt x="37" y="34"/>
                    <a:pt x="37" y="34"/>
                  </a:cubicBezTo>
                  <a:close/>
                  <a:moveTo>
                    <a:pt x="18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0" y="27"/>
                  </a:moveTo>
                  <a:cubicBezTo>
                    <a:pt x="11" y="25"/>
                    <a:pt x="13" y="22"/>
                    <a:pt x="15" y="20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0" y="15"/>
                    <a:pt x="21" y="14"/>
                    <a:pt x="22" y="13"/>
                  </a:cubicBezTo>
                  <a:cubicBezTo>
                    <a:pt x="24" y="12"/>
                    <a:pt x="25" y="12"/>
                    <a:pt x="26" y="11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30" y="10"/>
                    <a:pt x="31" y="10"/>
                  </a:cubicBezTo>
                  <a:cubicBezTo>
                    <a:pt x="33" y="10"/>
                    <a:pt x="34" y="9"/>
                    <a:pt x="35" y="10"/>
                  </a:cubicBezTo>
                  <a:cubicBezTo>
                    <a:pt x="36" y="10"/>
                    <a:pt x="36" y="10"/>
                    <a:pt x="37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40" y="12"/>
                    <a:pt x="41" y="13"/>
                    <a:pt x="42" y="14"/>
                  </a:cubicBezTo>
                  <a:cubicBezTo>
                    <a:pt x="40" y="14"/>
                    <a:pt x="39" y="15"/>
                    <a:pt x="37" y="16"/>
                  </a:cubicBezTo>
                  <a:cubicBezTo>
                    <a:pt x="33" y="19"/>
                    <a:pt x="29" y="22"/>
                    <a:pt x="25" y="25"/>
                  </a:cubicBezTo>
                  <a:cubicBezTo>
                    <a:pt x="23" y="27"/>
                    <a:pt x="20" y="29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6" y="32"/>
                    <a:pt x="15" y="33"/>
                    <a:pt x="14" y="34"/>
                  </a:cubicBezTo>
                  <a:cubicBezTo>
                    <a:pt x="13" y="35"/>
                    <a:pt x="13" y="35"/>
                    <a:pt x="12" y="36"/>
                  </a:cubicBezTo>
                  <a:cubicBezTo>
                    <a:pt x="12" y="35"/>
                    <a:pt x="11" y="34"/>
                    <a:pt x="11" y="33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9"/>
                    <a:pt x="10" y="29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lose/>
                  <a:moveTo>
                    <a:pt x="94" y="134"/>
                  </a:moveTo>
                  <a:cubicBezTo>
                    <a:pt x="87" y="126"/>
                    <a:pt x="81" y="119"/>
                    <a:pt x="75" y="112"/>
                  </a:cubicBezTo>
                  <a:cubicBezTo>
                    <a:pt x="69" y="104"/>
                    <a:pt x="62" y="97"/>
                    <a:pt x="56" y="89"/>
                  </a:cubicBezTo>
                  <a:cubicBezTo>
                    <a:pt x="51" y="83"/>
                    <a:pt x="46" y="77"/>
                    <a:pt x="41" y="72"/>
                  </a:cubicBezTo>
                  <a:cubicBezTo>
                    <a:pt x="39" y="69"/>
                    <a:pt x="36" y="66"/>
                    <a:pt x="33" y="63"/>
                  </a:cubicBezTo>
                  <a:cubicBezTo>
                    <a:pt x="31" y="60"/>
                    <a:pt x="30" y="58"/>
                    <a:pt x="28" y="56"/>
                  </a:cubicBezTo>
                  <a:cubicBezTo>
                    <a:pt x="29" y="54"/>
                    <a:pt x="31" y="53"/>
                    <a:pt x="33" y="51"/>
                  </a:cubicBezTo>
                  <a:cubicBezTo>
                    <a:pt x="35" y="49"/>
                    <a:pt x="37" y="47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45" y="51"/>
                    <a:pt x="51" y="58"/>
                    <a:pt x="56" y="65"/>
                  </a:cubicBezTo>
                  <a:cubicBezTo>
                    <a:pt x="62" y="72"/>
                    <a:pt x="68" y="79"/>
                    <a:pt x="74" y="87"/>
                  </a:cubicBezTo>
                  <a:cubicBezTo>
                    <a:pt x="77" y="90"/>
                    <a:pt x="80" y="94"/>
                    <a:pt x="83" y="97"/>
                  </a:cubicBezTo>
                  <a:cubicBezTo>
                    <a:pt x="86" y="101"/>
                    <a:pt x="90" y="104"/>
                    <a:pt x="93" y="108"/>
                  </a:cubicBezTo>
                  <a:cubicBezTo>
                    <a:pt x="99" y="115"/>
                    <a:pt x="106" y="122"/>
                    <a:pt x="113" y="128"/>
                  </a:cubicBezTo>
                  <a:cubicBezTo>
                    <a:pt x="113" y="129"/>
                    <a:pt x="113" y="129"/>
                    <a:pt x="114" y="129"/>
                  </a:cubicBezTo>
                  <a:cubicBezTo>
                    <a:pt x="114" y="129"/>
                    <a:pt x="114" y="129"/>
                    <a:pt x="114" y="130"/>
                  </a:cubicBezTo>
                  <a:cubicBezTo>
                    <a:pt x="117" y="133"/>
                    <a:pt x="120" y="136"/>
                    <a:pt x="123" y="139"/>
                  </a:cubicBezTo>
                  <a:cubicBezTo>
                    <a:pt x="124" y="140"/>
                    <a:pt x="125" y="142"/>
                    <a:pt x="127" y="143"/>
                  </a:cubicBezTo>
                  <a:cubicBezTo>
                    <a:pt x="128" y="144"/>
                    <a:pt x="130" y="146"/>
                    <a:pt x="131" y="147"/>
                  </a:cubicBezTo>
                  <a:cubicBezTo>
                    <a:pt x="132" y="149"/>
                    <a:pt x="133" y="150"/>
                    <a:pt x="135" y="151"/>
                  </a:cubicBezTo>
                  <a:cubicBezTo>
                    <a:pt x="136" y="152"/>
                    <a:pt x="137" y="154"/>
                    <a:pt x="138" y="155"/>
                  </a:cubicBezTo>
                  <a:cubicBezTo>
                    <a:pt x="139" y="156"/>
                    <a:pt x="140" y="156"/>
                    <a:pt x="140" y="157"/>
                  </a:cubicBezTo>
                  <a:cubicBezTo>
                    <a:pt x="138" y="157"/>
                    <a:pt x="136" y="158"/>
                    <a:pt x="135" y="160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3" y="161"/>
                    <a:pt x="133" y="162"/>
                    <a:pt x="132" y="162"/>
                  </a:cubicBezTo>
                  <a:cubicBezTo>
                    <a:pt x="131" y="164"/>
                    <a:pt x="130" y="165"/>
                    <a:pt x="129" y="166"/>
                  </a:cubicBezTo>
                  <a:cubicBezTo>
                    <a:pt x="128" y="168"/>
                    <a:pt x="128" y="169"/>
                    <a:pt x="127" y="171"/>
                  </a:cubicBezTo>
                  <a:cubicBezTo>
                    <a:pt x="122" y="165"/>
                    <a:pt x="117" y="160"/>
                    <a:pt x="112" y="155"/>
                  </a:cubicBezTo>
                  <a:cubicBezTo>
                    <a:pt x="106" y="148"/>
                    <a:pt x="100" y="141"/>
                    <a:pt x="94" y="134"/>
                  </a:cubicBezTo>
                  <a:close/>
                  <a:moveTo>
                    <a:pt x="143" y="183"/>
                  </a:moveTo>
                  <a:cubicBezTo>
                    <a:pt x="140" y="181"/>
                    <a:pt x="137" y="179"/>
                    <a:pt x="135" y="177"/>
                  </a:cubicBezTo>
                  <a:cubicBezTo>
                    <a:pt x="135" y="176"/>
                    <a:pt x="135" y="175"/>
                    <a:pt x="136" y="174"/>
                  </a:cubicBezTo>
                  <a:cubicBezTo>
                    <a:pt x="136" y="172"/>
                    <a:pt x="137" y="171"/>
                    <a:pt x="138" y="169"/>
                  </a:cubicBezTo>
                  <a:cubicBezTo>
                    <a:pt x="139" y="168"/>
                    <a:pt x="140" y="167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3" y="166"/>
                    <a:pt x="144" y="165"/>
                    <a:pt x="145" y="165"/>
                  </a:cubicBezTo>
                  <a:cubicBezTo>
                    <a:pt x="146" y="165"/>
                    <a:pt x="147" y="165"/>
                    <a:pt x="148" y="165"/>
                  </a:cubicBezTo>
                  <a:cubicBezTo>
                    <a:pt x="148" y="165"/>
                    <a:pt x="149" y="165"/>
                    <a:pt x="149" y="165"/>
                  </a:cubicBezTo>
                  <a:cubicBezTo>
                    <a:pt x="150" y="166"/>
                    <a:pt x="152" y="165"/>
                    <a:pt x="153" y="165"/>
                  </a:cubicBezTo>
                  <a:cubicBezTo>
                    <a:pt x="154" y="164"/>
                    <a:pt x="155" y="163"/>
                    <a:pt x="155" y="161"/>
                  </a:cubicBezTo>
                  <a:cubicBezTo>
                    <a:pt x="155" y="161"/>
                    <a:pt x="155" y="160"/>
                    <a:pt x="156" y="160"/>
                  </a:cubicBezTo>
                  <a:cubicBezTo>
                    <a:pt x="156" y="159"/>
                    <a:pt x="156" y="158"/>
                    <a:pt x="156" y="157"/>
                  </a:cubicBezTo>
                  <a:cubicBezTo>
                    <a:pt x="157" y="156"/>
                    <a:pt x="157" y="155"/>
                    <a:pt x="158" y="154"/>
                  </a:cubicBezTo>
                  <a:cubicBezTo>
                    <a:pt x="159" y="153"/>
                    <a:pt x="159" y="153"/>
                    <a:pt x="160" y="152"/>
                  </a:cubicBezTo>
                  <a:cubicBezTo>
                    <a:pt x="160" y="152"/>
                    <a:pt x="161" y="152"/>
                    <a:pt x="162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2"/>
                    <a:pt x="163" y="154"/>
                    <a:pt x="164" y="155"/>
                  </a:cubicBezTo>
                  <a:cubicBezTo>
                    <a:pt x="165" y="157"/>
                    <a:pt x="166" y="159"/>
                    <a:pt x="167" y="161"/>
                  </a:cubicBezTo>
                  <a:cubicBezTo>
                    <a:pt x="169" y="166"/>
                    <a:pt x="173" y="171"/>
                    <a:pt x="173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76"/>
                    <a:pt x="172" y="176"/>
                    <a:pt x="171" y="176"/>
                  </a:cubicBezTo>
                  <a:cubicBezTo>
                    <a:pt x="170" y="177"/>
                    <a:pt x="170" y="177"/>
                    <a:pt x="169" y="177"/>
                  </a:cubicBezTo>
                  <a:cubicBezTo>
                    <a:pt x="169" y="177"/>
                    <a:pt x="169" y="178"/>
                    <a:pt x="168" y="178"/>
                  </a:cubicBezTo>
                  <a:cubicBezTo>
                    <a:pt x="168" y="178"/>
                    <a:pt x="168" y="179"/>
                    <a:pt x="167" y="179"/>
                  </a:cubicBezTo>
                  <a:cubicBezTo>
                    <a:pt x="167" y="180"/>
                    <a:pt x="166" y="180"/>
                    <a:pt x="166" y="181"/>
                  </a:cubicBezTo>
                  <a:cubicBezTo>
                    <a:pt x="165" y="182"/>
                    <a:pt x="164" y="183"/>
                    <a:pt x="163" y="184"/>
                  </a:cubicBezTo>
                  <a:cubicBezTo>
                    <a:pt x="162" y="186"/>
                    <a:pt x="162" y="188"/>
                    <a:pt x="161" y="190"/>
                  </a:cubicBezTo>
                  <a:cubicBezTo>
                    <a:pt x="161" y="191"/>
                    <a:pt x="160" y="192"/>
                    <a:pt x="160" y="193"/>
                  </a:cubicBezTo>
                  <a:cubicBezTo>
                    <a:pt x="158" y="192"/>
                    <a:pt x="156" y="191"/>
                    <a:pt x="154" y="190"/>
                  </a:cubicBezTo>
                  <a:cubicBezTo>
                    <a:pt x="150" y="188"/>
                    <a:pt x="147" y="186"/>
                    <a:pt x="143" y="183"/>
                  </a:cubicBezTo>
                  <a:close/>
                  <a:moveTo>
                    <a:pt x="180" y="202"/>
                  </a:move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lose/>
                  <a:moveTo>
                    <a:pt x="180" y="201"/>
                  </a:moveTo>
                  <a:cubicBezTo>
                    <a:pt x="180" y="201"/>
                    <a:pt x="180" y="203"/>
                    <a:pt x="180" y="203"/>
                  </a:cubicBezTo>
                  <a:cubicBezTo>
                    <a:pt x="180" y="203"/>
                    <a:pt x="179" y="204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0"/>
                    <a:pt x="177" y="202"/>
                    <a:pt x="176" y="202"/>
                  </a:cubicBezTo>
                  <a:cubicBezTo>
                    <a:pt x="173" y="201"/>
                    <a:pt x="171" y="199"/>
                    <a:pt x="168" y="198"/>
                  </a:cubicBezTo>
                  <a:cubicBezTo>
                    <a:pt x="169" y="198"/>
                    <a:pt x="169" y="198"/>
                    <a:pt x="169" y="197"/>
                  </a:cubicBezTo>
                  <a:cubicBezTo>
                    <a:pt x="169" y="196"/>
                    <a:pt x="169" y="195"/>
                    <a:pt x="169" y="194"/>
                  </a:cubicBezTo>
                  <a:cubicBezTo>
                    <a:pt x="170" y="193"/>
                    <a:pt x="170" y="192"/>
                    <a:pt x="170" y="191"/>
                  </a:cubicBezTo>
                  <a:cubicBezTo>
                    <a:pt x="171" y="190"/>
                    <a:pt x="172" y="189"/>
                    <a:pt x="173" y="187"/>
                  </a:cubicBezTo>
                  <a:cubicBezTo>
                    <a:pt x="173" y="186"/>
                    <a:pt x="174" y="186"/>
                    <a:pt x="175" y="185"/>
                  </a:cubicBezTo>
                  <a:cubicBezTo>
                    <a:pt x="175" y="185"/>
                    <a:pt x="176" y="184"/>
                    <a:pt x="176" y="184"/>
                  </a:cubicBezTo>
                  <a:cubicBezTo>
                    <a:pt x="176" y="184"/>
                    <a:pt x="176" y="184"/>
                    <a:pt x="176" y="184"/>
                  </a:cubicBezTo>
                  <a:cubicBezTo>
                    <a:pt x="177" y="185"/>
                    <a:pt x="177" y="185"/>
                    <a:pt x="177" y="186"/>
                  </a:cubicBezTo>
                  <a:cubicBezTo>
                    <a:pt x="178" y="188"/>
                    <a:pt x="178" y="190"/>
                    <a:pt x="179" y="191"/>
                  </a:cubicBezTo>
                  <a:cubicBezTo>
                    <a:pt x="179" y="193"/>
                    <a:pt x="180" y="195"/>
                    <a:pt x="180" y="197"/>
                  </a:cubicBezTo>
                  <a:cubicBezTo>
                    <a:pt x="180" y="199"/>
                    <a:pt x="180" y="200"/>
                    <a:pt x="18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8" name="Freeform 117">
              <a:extLst>
                <a:ext uri="{FF2B5EF4-FFF2-40B4-BE49-F238E27FC236}">
                  <a16:creationId xmlns:a16="http://schemas.microsoft.com/office/drawing/2014/main" id="{B46C4701-425E-451C-B525-0AA36C61C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638" y="2487613"/>
              <a:ext cx="334962" cy="327025"/>
            </a:xfrm>
            <a:custGeom>
              <a:avLst/>
              <a:gdLst>
                <a:gd name="T0" fmla="*/ 196 w 196"/>
                <a:gd name="T1" fmla="*/ 80 h 190"/>
                <a:gd name="T2" fmla="*/ 174 w 196"/>
                <a:gd name="T3" fmla="*/ 48 h 190"/>
                <a:gd name="T4" fmla="*/ 150 w 196"/>
                <a:gd name="T5" fmla="*/ 22 h 190"/>
                <a:gd name="T6" fmla="*/ 111 w 196"/>
                <a:gd name="T7" fmla="*/ 1 h 190"/>
                <a:gd name="T8" fmla="*/ 77 w 196"/>
                <a:gd name="T9" fmla="*/ 16 h 190"/>
                <a:gd name="T10" fmla="*/ 23 w 196"/>
                <a:gd name="T11" fmla="*/ 33 h 190"/>
                <a:gd name="T12" fmla="*/ 1 w 196"/>
                <a:gd name="T13" fmla="*/ 103 h 190"/>
                <a:gd name="T14" fmla="*/ 2 w 196"/>
                <a:gd name="T15" fmla="*/ 119 h 190"/>
                <a:gd name="T16" fmla="*/ 12 w 196"/>
                <a:gd name="T17" fmla="*/ 133 h 190"/>
                <a:gd name="T18" fmla="*/ 35 w 196"/>
                <a:gd name="T19" fmla="*/ 146 h 190"/>
                <a:gd name="T20" fmla="*/ 41 w 196"/>
                <a:gd name="T21" fmla="*/ 168 h 190"/>
                <a:gd name="T22" fmla="*/ 66 w 196"/>
                <a:gd name="T23" fmla="*/ 189 h 190"/>
                <a:gd name="T24" fmla="*/ 110 w 196"/>
                <a:gd name="T25" fmla="*/ 172 h 190"/>
                <a:gd name="T26" fmla="*/ 152 w 196"/>
                <a:gd name="T27" fmla="*/ 176 h 190"/>
                <a:gd name="T28" fmla="*/ 173 w 196"/>
                <a:gd name="T29" fmla="*/ 155 h 190"/>
                <a:gd name="T30" fmla="*/ 172 w 196"/>
                <a:gd name="T31" fmla="*/ 119 h 190"/>
                <a:gd name="T32" fmla="*/ 131 w 196"/>
                <a:gd name="T33" fmla="*/ 51 h 190"/>
                <a:gd name="T34" fmla="*/ 147 w 196"/>
                <a:gd name="T35" fmla="*/ 69 h 190"/>
                <a:gd name="T36" fmla="*/ 81 w 196"/>
                <a:gd name="T37" fmla="*/ 141 h 190"/>
                <a:gd name="T38" fmla="*/ 63 w 196"/>
                <a:gd name="T39" fmla="*/ 58 h 190"/>
                <a:gd name="T40" fmla="*/ 145 w 196"/>
                <a:gd name="T41" fmla="*/ 83 h 190"/>
                <a:gd name="T42" fmla="*/ 162 w 196"/>
                <a:gd name="T43" fmla="*/ 115 h 190"/>
                <a:gd name="T44" fmla="*/ 152 w 196"/>
                <a:gd name="T45" fmla="*/ 94 h 190"/>
                <a:gd name="T46" fmla="*/ 121 w 196"/>
                <a:gd name="T47" fmla="*/ 144 h 190"/>
                <a:gd name="T48" fmla="*/ 44 w 196"/>
                <a:gd name="T49" fmla="*/ 138 h 190"/>
                <a:gd name="T50" fmla="*/ 68 w 196"/>
                <a:gd name="T51" fmla="*/ 142 h 190"/>
                <a:gd name="T52" fmla="*/ 40 w 196"/>
                <a:gd name="T53" fmla="*/ 88 h 190"/>
                <a:gd name="T54" fmla="*/ 36 w 196"/>
                <a:gd name="T55" fmla="*/ 80 h 190"/>
                <a:gd name="T56" fmla="*/ 40 w 196"/>
                <a:gd name="T57" fmla="*/ 89 h 190"/>
                <a:gd name="T58" fmla="*/ 102 w 196"/>
                <a:gd name="T59" fmla="*/ 38 h 190"/>
                <a:gd name="T60" fmla="*/ 104 w 196"/>
                <a:gd name="T61" fmla="*/ 13 h 190"/>
                <a:gd name="T62" fmla="*/ 132 w 196"/>
                <a:gd name="T63" fmla="*/ 13 h 190"/>
                <a:gd name="T64" fmla="*/ 142 w 196"/>
                <a:gd name="T65" fmla="*/ 38 h 190"/>
                <a:gd name="T66" fmla="*/ 91 w 196"/>
                <a:gd name="T67" fmla="*/ 21 h 190"/>
                <a:gd name="T68" fmla="*/ 35 w 196"/>
                <a:gd name="T69" fmla="*/ 31 h 190"/>
                <a:gd name="T70" fmla="*/ 61 w 196"/>
                <a:gd name="T71" fmla="*/ 21 h 190"/>
                <a:gd name="T72" fmla="*/ 44 w 196"/>
                <a:gd name="T73" fmla="*/ 56 h 190"/>
                <a:gd name="T74" fmla="*/ 32 w 196"/>
                <a:gd name="T75" fmla="*/ 135 h 190"/>
                <a:gd name="T76" fmla="*/ 23 w 196"/>
                <a:gd name="T77" fmla="*/ 130 h 190"/>
                <a:gd name="T78" fmla="*/ 16 w 196"/>
                <a:gd name="T79" fmla="*/ 124 h 190"/>
                <a:gd name="T80" fmla="*/ 10 w 196"/>
                <a:gd name="T81" fmla="*/ 112 h 190"/>
                <a:gd name="T82" fmla="*/ 26 w 196"/>
                <a:gd name="T83" fmla="*/ 80 h 190"/>
                <a:gd name="T84" fmla="*/ 35 w 196"/>
                <a:gd name="T85" fmla="*/ 119 h 190"/>
                <a:gd name="T86" fmla="*/ 86 w 196"/>
                <a:gd name="T87" fmla="*/ 177 h 190"/>
                <a:gd name="T88" fmla="*/ 59 w 196"/>
                <a:gd name="T89" fmla="*/ 177 h 190"/>
                <a:gd name="T90" fmla="*/ 45 w 196"/>
                <a:gd name="T91" fmla="*/ 148 h 190"/>
                <a:gd name="T92" fmla="*/ 51 w 196"/>
                <a:gd name="T93" fmla="*/ 150 h 190"/>
                <a:gd name="T94" fmla="*/ 78 w 196"/>
                <a:gd name="T95" fmla="*/ 151 h 190"/>
                <a:gd name="T96" fmla="*/ 165 w 196"/>
                <a:gd name="T97" fmla="*/ 128 h 190"/>
                <a:gd name="T98" fmla="*/ 157 w 196"/>
                <a:gd name="T99" fmla="*/ 163 h 190"/>
                <a:gd name="T100" fmla="*/ 118 w 196"/>
                <a:gd name="T101" fmla="*/ 164 h 190"/>
                <a:gd name="T102" fmla="*/ 158 w 196"/>
                <a:gd name="T103" fmla="*/ 128 h 190"/>
                <a:gd name="T104" fmla="*/ 157 w 196"/>
                <a:gd name="T105" fmla="*/ 84 h 190"/>
                <a:gd name="T106" fmla="*/ 162 w 196"/>
                <a:gd name="T107" fmla="*/ 52 h 190"/>
                <a:gd name="T108" fmla="*/ 186 w 196"/>
                <a:gd name="T109" fmla="*/ 76 h 190"/>
                <a:gd name="T110" fmla="*/ 169 w 196"/>
                <a:gd name="T111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190">
                  <a:moveTo>
                    <a:pt x="185" y="106"/>
                  </a:moveTo>
                  <a:cubicBezTo>
                    <a:pt x="188" y="102"/>
                    <a:pt x="191" y="98"/>
                    <a:pt x="193" y="94"/>
                  </a:cubicBezTo>
                  <a:cubicBezTo>
                    <a:pt x="193" y="92"/>
                    <a:pt x="194" y="90"/>
                    <a:pt x="195" y="87"/>
                  </a:cubicBezTo>
                  <a:cubicBezTo>
                    <a:pt x="195" y="85"/>
                    <a:pt x="196" y="83"/>
                    <a:pt x="196" y="80"/>
                  </a:cubicBezTo>
                  <a:cubicBezTo>
                    <a:pt x="196" y="78"/>
                    <a:pt x="196" y="76"/>
                    <a:pt x="195" y="75"/>
                  </a:cubicBezTo>
                  <a:cubicBezTo>
                    <a:pt x="195" y="72"/>
                    <a:pt x="194" y="70"/>
                    <a:pt x="193" y="68"/>
                  </a:cubicBezTo>
                  <a:cubicBezTo>
                    <a:pt x="192" y="63"/>
                    <a:pt x="189" y="60"/>
                    <a:pt x="186" y="56"/>
                  </a:cubicBezTo>
                  <a:cubicBezTo>
                    <a:pt x="183" y="53"/>
                    <a:pt x="178" y="50"/>
                    <a:pt x="174" y="48"/>
                  </a:cubicBezTo>
                  <a:cubicBezTo>
                    <a:pt x="170" y="45"/>
                    <a:pt x="164" y="43"/>
                    <a:pt x="159" y="42"/>
                  </a:cubicBezTo>
                  <a:cubicBezTo>
                    <a:pt x="158" y="41"/>
                    <a:pt x="157" y="41"/>
                    <a:pt x="155" y="41"/>
                  </a:cubicBezTo>
                  <a:cubicBezTo>
                    <a:pt x="155" y="37"/>
                    <a:pt x="154" y="34"/>
                    <a:pt x="153" y="31"/>
                  </a:cubicBezTo>
                  <a:cubicBezTo>
                    <a:pt x="153" y="28"/>
                    <a:pt x="151" y="25"/>
                    <a:pt x="150" y="22"/>
                  </a:cubicBezTo>
                  <a:cubicBezTo>
                    <a:pt x="149" y="19"/>
                    <a:pt x="147" y="16"/>
                    <a:pt x="145" y="14"/>
                  </a:cubicBezTo>
                  <a:cubicBezTo>
                    <a:pt x="141" y="9"/>
                    <a:pt x="137" y="5"/>
                    <a:pt x="131" y="3"/>
                  </a:cubicBezTo>
                  <a:cubicBezTo>
                    <a:pt x="129" y="1"/>
                    <a:pt x="126" y="1"/>
                    <a:pt x="122" y="0"/>
                  </a:cubicBezTo>
                  <a:cubicBezTo>
                    <a:pt x="119" y="0"/>
                    <a:pt x="115" y="0"/>
                    <a:pt x="111" y="1"/>
                  </a:cubicBezTo>
                  <a:cubicBezTo>
                    <a:pt x="105" y="2"/>
                    <a:pt x="98" y="5"/>
                    <a:pt x="92" y="9"/>
                  </a:cubicBezTo>
                  <a:cubicBezTo>
                    <a:pt x="90" y="11"/>
                    <a:pt x="87" y="13"/>
                    <a:pt x="84" y="15"/>
                  </a:cubicBezTo>
                  <a:cubicBezTo>
                    <a:pt x="83" y="16"/>
                    <a:pt x="83" y="17"/>
                    <a:pt x="82" y="17"/>
                  </a:cubicBezTo>
                  <a:cubicBezTo>
                    <a:pt x="80" y="17"/>
                    <a:pt x="79" y="16"/>
                    <a:pt x="77" y="16"/>
                  </a:cubicBezTo>
                  <a:cubicBezTo>
                    <a:pt x="71" y="13"/>
                    <a:pt x="64" y="12"/>
                    <a:pt x="57" y="12"/>
                  </a:cubicBezTo>
                  <a:cubicBezTo>
                    <a:pt x="49" y="12"/>
                    <a:pt x="42" y="14"/>
                    <a:pt x="36" y="17"/>
                  </a:cubicBezTo>
                  <a:cubicBezTo>
                    <a:pt x="33" y="19"/>
                    <a:pt x="31" y="22"/>
                    <a:pt x="29" y="24"/>
                  </a:cubicBezTo>
                  <a:cubicBezTo>
                    <a:pt x="26" y="27"/>
                    <a:pt x="25" y="30"/>
                    <a:pt x="23" y="33"/>
                  </a:cubicBezTo>
                  <a:cubicBezTo>
                    <a:pt x="19" y="44"/>
                    <a:pt x="20" y="56"/>
                    <a:pt x="22" y="67"/>
                  </a:cubicBezTo>
                  <a:cubicBezTo>
                    <a:pt x="23" y="68"/>
                    <a:pt x="23" y="69"/>
                    <a:pt x="23" y="70"/>
                  </a:cubicBezTo>
                  <a:cubicBezTo>
                    <a:pt x="19" y="73"/>
                    <a:pt x="15" y="77"/>
                    <a:pt x="12" y="81"/>
                  </a:cubicBezTo>
                  <a:cubicBezTo>
                    <a:pt x="7" y="87"/>
                    <a:pt x="2" y="95"/>
                    <a:pt x="1" y="103"/>
                  </a:cubicBezTo>
                  <a:cubicBezTo>
                    <a:pt x="1" y="104"/>
                    <a:pt x="1" y="106"/>
                    <a:pt x="0" y="108"/>
                  </a:cubicBezTo>
                  <a:cubicBezTo>
                    <a:pt x="0" y="110"/>
                    <a:pt x="1" y="112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7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20"/>
                    <a:pt x="3" y="120"/>
                    <a:pt x="3" y="121"/>
                  </a:cubicBezTo>
                  <a:cubicBezTo>
                    <a:pt x="4" y="122"/>
                    <a:pt x="4" y="123"/>
                    <a:pt x="5" y="125"/>
                  </a:cubicBezTo>
                  <a:cubicBezTo>
                    <a:pt x="7" y="128"/>
                    <a:pt x="9" y="131"/>
                    <a:pt x="12" y="133"/>
                  </a:cubicBezTo>
                  <a:cubicBezTo>
                    <a:pt x="15" y="136"/>
                    <a:pt x="19" y="138"/>
                    <a:pt x="22" y="140"/>
                  </a:cubicBezTo>
                  <a:cubicBezTo>
                    <a:pt x="26" y="142"/>
                    <a:pt x="30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4" y="145"/>
                    <a:pt x="34" y="145"/>
                    <a:pt x="35" y="146"/>
                  </a:cubicBezTo>
                  <a:cubicBezTo>
                    <a:pt x="35" y="148"/>
                    <a:pt x="36" y="151"/>
                    <a:pt x="36" y="153"/>
                  </a:cubicBezTo>
                  <a:cubicBezTo>
                    <a:pt x="37" y="156"/>
                    <a:pt x="37" y="158"/>
                    <a:pt x="38" y="161"/>
                  </a:cubicBezTo>
                  <a:cubicBezTo>
                    <a:pt x="38" y="162"/>
                    <a:pt x="39" y="163"/>
                    <a:pt x="39" y="165"/>
                  </a:cubicBezTo>
                  <a:cubicBezTo>
                    <a:pt x="40" y="166"/>
                    <a:pt x="40" y="167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3" y="174"/>
                    <a:pt x="47" y="179"/>
                    <a:pt x="52" y="183"/>
                  </a:cubicBezTo>
                  <a:cubicBezTo>
                    <a:pt x="55" y="185"/>
                    <a:pt x="58" y="187"/>
                    <a:pt x="61" y="188"/>
                  </a:cubicBezTo>
                  <a:cubicBezTo>
                    <a:pt x="62" y="188"/>
                    <a:pt x="64" y="189"/>
                    <a:pt x="66" y="189"/>
                  </a:cubicBezTo>
                  <a:cubicBezTo>
                    <a:pt x="68" y="190"/>
                    <a:pt x="70" y="190"/>
                    <a:pt x="72" y="190"/>
                  </a:cubicBezTo>
                  <a:cubicBezTo>
                    <a:pt x="75" y="190"/>
                    <a:pt x="79" y="189"/>
                    <a:pt x="82" y="189"/>
                  </a:cubicBezTo>
                  <a:cubicBezTo>
                    <a:pt x="86" y="188"/>
                    <a:pt x="89" y="186"/>
                    <a:pt x="92" y="185"/>
                  </a:cubicBezTo>
                  <a:cubicBezTo>
                    <a:pt x="99" y="181"/>
                    <a:pt x="104" y="177"/>
                    <a:pt x="110" y="172"/>
                  </a:cubicBezTo>
                  <a:cubicBezTo>
                    <a:pt x="110" y="172"/>
                    <a:pt x="110" y="171"/>
                    <a:pt x="111" y="171"/>
                  </a:cubicBezTo>
                  <a:cubicBezTo>
                    <a:pt x="111" y="171"/>
                    <a:pt x="111" y="171"/>
                    <a:pt x="112" y="171"/>
                  </a:cubicBezTo>
                  <a:cubicBezTo>
                    <a:pt x="118" y="174"/>
                    <a:pt x="125" y="176"/>
                    <a:pt x="132" y="177"/>
                  </a:cubicBezTo>
                  <a:cubicBezTo>
                    <a:pt x="139" y="178"/>
                    <a:pt x="146" y="178"/>
                    <a:pt x="152" y="176"/>
                  </a:cubicBezTo>
                  <a:cubicBezTo>
                    <a:pt x="155" y="175"/>
                    <a:pt x="158" y="173"/>
                    <a:pt x="161" y="171"/>
                  </a:cubicBezTo>
                  <a:cubicBezTo>
                    <a:pt x="164" y="169"/>
                    <a:pt x="166" y="167"/>
                    <a:pt x="168" y="164"/>
                  </a:cubicBezTo>
                  <a:cubicBezTo>
                    <a:pt x="169" y="163"/>
                    <a:pt x="170" y="161"/>
                    <a:pt x="171" y="160"/>
                  </a:cubicBezTo>
                  <a:cubicBezTo>
                    <a:pt x="171" y="158"/>
                    <a:pt x="172" y="157"/>
                    <a:pt x="173" y="155"/>
                  </a:cubicBezTo>
                  <a:cubicBezTo>
                    <a:pt x="174" y="152"/>
                    <a:pt x="174" y="149"/>
                    <a:pt x="175" y="146"/>
                  </a:cubicBezTo>
                  <a:cubicBezTo>
                    <a:pt x="175" y="142"/>
                    <a:pt x="175" y="139"/>
                    <a:pt x="175" y="136"/>
                  </a:cubicBezTo>
                  <a:cubicBezTo>
                    <a:pt x="175" y="132"/>
                    <a:pt x="174" y="128"/>
                    <a:pt x="174" y="125"/>
                  </a:cubicBezTo>
                  <a:cubicBezTo>
                    <a:pt x="173" y="123"/>
                    <a:pt x="173" y="121"/>
                    <a:pt x="172" y="119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8" y="114"/>
                    <a:pt x="181" y="111"/>
                    <a:pt x="185" y="106"/>
                  </a:cubicBezTo>
                  <a:close/>
                  <a:moveTo>
                    <a:pt x="147" y="69"/>
                  </a:moveTo>
                  <a:cubicBezTo>
                    <a:pt x="142" y="63"/>
                    <a:pt x="137" y="57"/>
                    <a:pt x="131" y="51"/>
                  </a:cubicBezTo>
                  <a:cubicBezTo>
                    <a:pt x="129" y="49"/>
                    <a:pt x="128" y="48"/>
                    <a:pt x="126" y="46"/>
                  </a:cubicBezTo>
                  <a:cubicBezTo>
                    <a:pt x="130" y="46"/>
                    <a:pt x="133" y="46"/>
                    <a:pt x="137" y="47"/>
                  </a:cubicBezTo>
                  <a:cubicBezTo>
                    <a:pt x="140" y="47"/>
                    <a:pt x="144" y="48"/>
                    <a:pt x="147" y="48"/>
                  </a:cubicBezTo>
                  <a:cubicBezTo>
                    <a:pt x="148" y="55"/>
                    <a:pt x="148" y="62"/>
                    <a:pt x="147" y="69"/>
                  </a:cubicBezTo>
                  <a:close/>
                  <a:moveTo>
                    <a:pt x="137" y="112"/>
                  </a:moveTo>
                  <a:cubicBezTo>
                    <a:pt x="134" y="119"/>
                    <a:pt x="131" y="125"/>
                    <a:pt x="128" y="132"/>
                  </a:cubicBezTo>
                  <a:cubicBezTo>
                    <a:pt x="119" y="135"/>
                    <a:pt x="110" y="138"/>
                    <a:pt x="101" y="139"/>
                  </a:cubicBezTo>
                  <a:cubicBezTo>
                    <a:pt x="94" y="140"/>
                    <a:pt x="88" y="141"/>
                    <a:pt x="81" y="141"/>
                  </a:cubicBezTo>
                  <a:cubicBezTo>
                    <a:pt x="74" y="135"/>
                    <a:pt x="68" y="129"/>
                    <a:pt x="61" y="121"/>
                  </a:cubicBezTo>
                  <a:cubicBezTo>
                    <a:pt x="56" y="115"/>
                    <a:pt x="51" y="108"/>
                    <a:pt x="47" y="101"/>
                  </a:cubicBezTo>
                  <a:cubicBezTo>
                    <a:pt x="49" y="93"/>
                    <a:pt x="51" y="86"/>
                    <a:pt x="54" y="78"/>
                  </a:cubicBezTo>
                  <a:cubicBezTo>
                    <a:pt x="56" y="71"/>
                    <a:pt x="59" y="64"/>
                    <a:pt x="63" y="58"/>
                  </a:cubicBezTo>
                  <a:cubicBezTo>
                    <a:pt x="74" y="54"/>
                    <a:pt x="85" y="51"/>
                    <a:pt x="96" y="49"/>
                  </a:cubicBezTo>
                  <a:cubicBezTo>
                    <a:pt x="101" y="48"/>
                    <a:pt x="107" y="47"/>
                    <a:pt x="113" y="47"/>
                  </a:cubicBezTo>
                  <a:cubicBezTo>
                    <a:pt x="120" y="53"/>
                    <a:pt x="128" y="60"/>
                    <a:pt x="134" y="68"/>
                  </a:cubicBezTo>
                  <a:cubicBezTo>
                    <a:pt x="138" y="73"/>
                    <a:pt x="142" y="78"/>
                    <a:pt x="145" y="83"/>
                  </a:cubicBezTo>
                  <a:cubicBezTo>
                    <a:pt x="143" y="93"/>
                    <a:pt x="141" y="102"/>
                    <a:pt x="137" y="112"/>
                  </a:cubicBezTo>
                  <a:close/>
                  <a:moveTo>
                    <a:pt x="152" y="94"/>
                  </a:moveTo>
                  <a:cubicBezTo>
                    <a:pt x="154" y="97"/>
                    <a:pt x="155" y="100"/>
                    <a:pt x="156" y="102"/>
                  </a:cubicBezTo>
                  <a:cubicBezTo>
                    <a:pt x="158" y="107"/>
                    <a:pt x="160" y="111"/>
                    <a:pt x="162" y="115"/>
                  </a:cubicBezTo>
                  <a:cubicBezTo>
                    <a:pt x="156" y="119"/>
                    <a:pt x="149" y="123"/>
                    <a:pt x="143" y="126"/>
                  </a:cubicBezTo>
                  <a:cubicBezTo>
                    <a:pt x="142" y="126"/>
                    <a:pt x="141" y="127"/>
                    <a:pt x="141" y="127"/>
                  </a:cubicBezTo>
                  <a:cubicBezTo>
                    <a:pt x="142" y="124"/>
                    <a:pt x="143" y="121"/>
                    <a:pt x="145" y="118"/>
                  </a:cubicBezTo>
                  <a:cubicBezTo>
                    <a:pt x="148" y="110"/>
                    <a:pt x="150" y="102"/>
                    <a:pt x="152" y="94"/>
                  </a:cubicBezTo>
                  <a:close/>
                  <a:moveTo>
                    <a:pt x="92" y="150"/>
                  </a:moveTo>
                  <a:cubicBezTo>
                    <a:pt x="92" y="150"/>
                    <a:pt x="92" y="150"/>
                    <a:pt x="92" y="150"/>
                  </a:cubicBezTo>
                  <a:cubicBezTo>
                    <a:pt x="101" y="149"/>
                    <a:pt x="110" y="147"/>
                    <a:pt x="119" y="145"/>
                  </a:cubicBezTo>
                  <a:cubicBezTo>
                    <a:pt x="120" y="144"/>
                    <a:pt x="120" y="144"/>
                    <a:pt x="121" y="144"/>
                  </a:cubicBezTo>
                  <a:cubicBezTo>
                    <a:pt x="120" y="145"/>
                    <a:pt x="119" y="147"/>
                    <a:pt x="118" y="148"/>
                  </a:cubicBezTo>
                  <a:cubicBezTo>
                    <a:pt x="115" y="152"/>
                    <a:pt x="112" y="156"/>
                    <a:pt x="109" y="160"/>
                  </a:cubicBezTo>
                  <a:cubicBezTo>
                    <a:pt x="103" y="157"/>
                    <a:pt x="97" y="154"/>
                    <a:pt x="92" y="150"/>
                  </a:cubicBezTo>
                  <a:close/>
                  <a:moveTo>
                    <a:pt x="44" y="138"/>
                  </a:moveTo>
                  <a:cubicBezTo>
                    <a:pt x="43" y="132"/>
                    <a:pt x="43" y="126"/>
                    <a:pt x="44" y="120"/>
                  </a:cubicBezTo>
                  <a:cubicBezTo>
                    <a:pt x="44" y="118"/>
                    <a:pt x="44" y="116"/>
                    <a:pt x="45" y="114"/>
                  </a:cubicBezTo>
                  <a:cubicBezTo>
                    <a:pt x="49" y="121"/>
                    <a:pt x="54" y="127"/>
                    <a:pt x="60" y="133"/>
                  </a:cubicBezTo>
                  <a:cubicBezTo>
                    <a:pt x="62" y="136"/>
                    <a:pt x="65" y="139"/>
                    <a:pt x="68" y="142"/>
                  </a:cubicBezTo>
                  <a:cubicBezTo>
                    <a:pt x="65" y="141"/>
                    <a:pt x="62" y="141"/>
                    <a:pt x="60" y="141"/>
                  </a:cubicBezTo>
                  <a:cubicBezTo>
                    <a:pt x="54" y="141"/>
                    <a:pt x="49" y="140"/>
                    <a:pt x="44" y="138"/>
                  </a:cubicBezTo>
                  <a:close/>
                  <a:moveTo>
                    <a:pt x="40" y="89"/>
                  </a:moveTo>
                  <a:cubicBezTo>
                    <a:pt x="40" y="89"/>
                    <a:pt x="40" y="89"/>
                    <a:pt x="40" y="88"/>
                  </a:cubicBezTo>
                  <a:cubicBezTo>
                    <a:pt x="40" y="88"/>
                    <a:pt x="39" y="88"/>
                    <a:pt x="39" y="87"/>
                  </a:cubicBezTo>
                  <a:cubicBezTo>
                    <a:pt x="38" y="85"/>
                    <a:pt x="37" y="83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78"/>
                    <a:pt x="35" y="75"/>
                    <a:pt x="34" y="73"/>
                  </a:cubicBezTo>
                  <a:cubicBezTo>
                    <a:pt x="39" y="70"/>
                    <a:pt x="44" y="66"/>
                    <a:pt x="50" y="64"/>
                  </a:cubicBezTo>
                  <a:cubicBezTo>
                    <a:pt x="48" y="68"/>
                    <a:pt x="46" y="72"/>
                    <a:pt x="44" y="77"/>
                  </a:cubicBezTo>
                  <a:cubicBezTo>
                    <a:pt x="43" y="81"/>
                    <a:pt x="41" y="85"/>
                    <a:pt x="40" y="89"/>
                  </a:cubicBezTo>
                  <a:cubicBezTo>
                    <a:pt x="40" y="89"/>
                    <a:pt x="40" y="89"/>
                    <a:pt x="40" y="89"/>
                  </a:cubicBezTo>
                  <a:close/>
                  <a:moveTo>
                    <a:pt x="73" y="42"/>
                  </a:moveTo>
                  <a:cubicBezTo>
                    <a:pt x="76" y="37"/>
                    <a:pt x="80" y="32"/>
                    <a:pt x="84" y="28"/>
                  </a:cubicBezTo>
                  <a:cubicBezTo>
                    <a:pt x="90" y="31"/>
                    <a:pt x="96" y="35"/>
                    <a:pt x="102" y="38"/>
                  </a:cubicBezTo>
                  <a:cubicBezTo>
                    <a:pt x="96" y="39"/>
                    <a:pt x="90" y="40"/>
                    <a:pt x="84" y="42"/>
                  </a:cubicBezTo>
                  <a:cubicBezTo>
                    <a:pt x="79" y="43"/>
                    <a:pt x="75" y="44"/>
                    <a:pt x="70" y="45"/>
                  </a:cubicBezTo>
                  <a:cubicBezTo>
                    <a:pt x="71" y="44"/>
                    <a:pt x="72" y="43"/>
                    <a:pt x="73" y="42"/>
                  </a:cubicBezTo>
                  <a:close/>
                  <a:moveTo>
                    <a:pt x="104" y="13"/>
                  </a:moveTo>
                  <a:cubicBezTo>
                    <a:pt x="107" y="11"/>
                    <a:pt x="110" y="10"/>
                    <a:pt x="114" y="10"/>
                  </a:cubicBezTo>
                  <a:cubicBezTo>
                    <a:pt x="116" y="9"/>
                    <a:pt x="118" y="9"/>
                    <a:pt x="121" y="9"/>
                  </a:cubicBezTo>
                  <a:cubicBezTo>
                    <a:pt x="123" y="10"/>
                    <a:pt x="125" y="10"/>
                    <a:pt x="127" y="11"/>
                  </a:cubicBezTo>
                  <a:cubicBezTo>
                    <a:pt x="128" y="11"/>
                    <a:pt x="130" y="12"/>
                    <a:pt x="132" y="13"/>
                  </a:cubicBezTo>
                  <a:cubicBezTo>
                    <a:pt x="133" y="15"/>
                    <a:pt x="135" y="16"/>
                    <a:pt x="137" y="18"/>
                  </a:cubicBezTo>
                  <a:cubicBezTo>
                    <a:pt x="138" y="20"/>
                    <a:pt x="140" y="23"/>
                    <a:pt x="141" y="26"/>
                  </a:cubicBezTo>
                  <a:cubicBezTo>
                    <a:pt x="143" y="30"/>
                    <a:pt x="145" y="34"/>
                    <a:pt x="146" y="39"/>
                  </a:cubicBezTo>
                  <a:cubicBezTo>
                    <a:pt x="144" y="38"/>
                    <a:pt x="143" y="38"/>
                    <a:pt x="142" y="38"/>
                  </a:cubicBezTo>
                  <a:cubicBezTo>
                    <a:pt x="135" y="37"/>
                    <a:pt x="128" y="37"/>
                    <a:pt x="121" y="37"/>
                  </a:cubicBezTo>
                  <a:cubicBezTo>
                    <a:pt x="119" y="37"/>
                    <a:pt x="117" y="37"/>
                    <a:pt x="116" y="37"/>
                  </a:cubicBezTo>
                  <a:cubicBezTo>
                    <a:pt x="110" y="32"/>
                    <a:pt x="104" y="28"/>
                    <a:pt x="97" y="25"/>
                  </a:cubicBezTo>
                  <a:cubicBezTo>
                    <a:pt x="95" y="23"/>
                    <a:pt x="93" y="22"/>
                    <a:pt x="91" y="21"/>
                  </a:cubicBezTo>
                  <a:cubicBezTo>
                    <a:pt x="95" y="18"/>
                    <a:pt x="100" y="15"/>
                    <a:pt x="104" y="13"/>
                  </a:cubicBezTo>
                  <a:close/>
                  <a:moveTo>
                    <a:pt x="30" y="46"/>
                  </a:moveTo>
                  <a:cubicBezTo>
                    <a:pt x="30" y="43"/>
                    <a:pt x="31" y="40"/>
                    <a:pt x="32" y="37"/>
                  </a:cubicBezTo>
                  <a:cubicBezTo>
                    <a:pt x="33" y="35"/>
                    <a:pt x="34" y="33"/>
                    <a:pt x="35" y="31"/>
                  </a:cubicBezTo>
                  <a:cubicBezTo>
                    <a:pt x="36" y="30"/>
                    <a:pt x="37" y="28"/>
                    <a:pt x="39" y="27"/>
                  </a:cubicBezTo>
                  <a:cubicBezTo>
                    <a:pt x="40" y="26"/>
                    <a:pt x="42" y="25"/>
                    <a:pt x="44" y="24"/>
                  </a:cubicBezTo>
                  <a:cubicBezTo>
                    <a:pt x="46" y="23"/>
                    <a:pt x="48" y="22"/>
                    <a:pt x="51" y="22"/>
                  </a:cubicBezTo>
                  <a:cubicBezTo>
                    <a:pt x="54" y="21"/>
                    <a:pt x="57" y="21"/>
                    <a:pt x="61" y="21"/>
                  </a:cubicBezTo>
                  <a:cubicBezTo>
                    <a:pt x="66" y="22"/>
                    <a:pt x="70" y="23"/>
                    <a:pt x="75" y="25"/>
                  </a:cubicBezTo>
                  <a:cubicBezTo>
                    <a:pt x="71" y="29"/>
                    <a:pt x="67" y="34"/>
                    <a:pt x="64" y="39"/>
                  </a:cubicBezTo>
                  <a:cubicBezTo>
                    <a:pt x="61" y="42"/>
                    <a:pt x="59" y="46"/>
                    <a:pt x="56" y="50"/>
                  </a:cubicBezTo>
                  <a:cubicBezTo>
                    <a:pt x="52" y="52"/>
                    <a:pt x="48" y="54"/>
                    <a:pt x="44" y="56"/>
                  </a:cubicBezTo>
                  <a:cubicBezTo>
                    <a:pt x="40" y="58"/>
                    <a:pt x="35" y="61"/>
                    <a:pt x="31" y="64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0" y="56"/>
                    <a:pt x="30" y="51"/>
                    <a:pt x="30" y="46"/>
                  </a:cubicBezTo>
                  <a:close/>
                  <a:moveTo>
                    <a:pt x="32" y="135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9" y="133"/>
                    <a:pt x="26" y="132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2" y="129"/>
                    <a:pt x="22" y="129"/>
                  </a:cubicBezTo>
                  <a:cubicBezTo>
                    <a:pt x="20" y="128"/>
                    <a:pt x="18" y="126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5" y="123"/>
                  </a:cubicBezTo>
                  <a:cubicBezTo>
                    <a:pt x="14" y="121"/>
                    <a:pt x="13" y="120"/>
                    <a:pt x="12" y="118"/>
                  </a:cubicBezTo>
                  <a:cubicBezTo>
                    <a:pt x="11" y="116"/>
                    <a:pt x="10" y="114"/>
                    <a:pt x="10" y="112"/>
                  </a:cubicBezTo>
                  <a:cubicBezTo>
                    <a:pt x="10" y="110"/>
                    <a:pt x="10" y="108"/>
                    <a:pt x="10" y="106"/>
                  </a:cubicBezTo>
                  <a:cubicBezTo>
                    <a:pt x="10" y="104"/>
                    <a:pt x="11" y="101"/>
                    <a:pt x="12" y="99"/>
                  </a:cubicBezTo>
                  <a:cubicBezTo>
                    <a:pt x="13" y="96"/>
                    <a:pt x="15" y="93"/>
                    <a:pt x="17" y="90"/>
                  </a:cubicBezTo>
                  <a:cubicBezTo>
                    <a:pt x="19" y="86"/>
                    <a:pt x="23" y="83"/>
                    <a:pt x="26" y="80"/>
                  </a:cubicBezTo>
                  <a:cubicBezTo>
                    <a:pt x="26" y="80"/>
                    <a:pt x="26" y="80"/>
                    <a:pt x="27" y="81"/>
                  </a:cubicBezTo>
                  <a:cubicBezTo>
                    <a:pt x="29" y="87"/>
                    <a:pt x="32" y="93"/>
                    <a:pt x="35" y="99"/>
                  </a:cubicBezTo>
                  <a:cubicBezTo>
                    <a:pt x="36" y="101"/>
                    <a:pt x="36" y="102"/>
                    <a:pt x="37" y="103"/>
                  </a:cubicBezTo>
                  <a:cubicBezTo>
                    <a:pt x="36" y="108"/>
                    <a:pt x="35" y="114"/>
                    <a:pt x="35" y="119"/>
                  </a:cubicBezTo>
                  <a:cubicBezTo>
                    <a:pt x="34" y="125"/>
                    <a:pt x="34" y="130"/>
                    <a:pt x="34" y="135"/>
                  </a:cubicBezTo>
                  <a:cubicBezTo>
                    <a:pt x="33" y="135"/>
                    <a:pt x="33" y="135"/>
                    <a:pt x="32" y="135"/>
                  </a:cubicBezTo>
                  <a:close/>
                  <a:moveTo>
                    <a:pt x="100" y="168"/>
                  </a:moveTo>
                  <a:cubicBezTo>
                    <a:pt x="96" y="172"/>
                    <a:pt x="91" y="175"/>
                    <a:pt x="86" y="177"/>
                  </a:cubicBezTo>
                  <a:cubicBezTo>
                    <a:pt x="83" y="179"/>
                    <a:pt x="80" y="180"/>
                    <a:pt x="77" y="180"/>
                  </a:cubicBezTo>
                  <a:cubicBezTo>
                    <a:pt x="75" y="181"/>
                    <a:pt x="72" y="181"/>
                    <a:pt x="70" y="181"/>
                  </a:cubicBezTo>
                  <a:cubicBezTo>
                    <a:pt x="68" y="180"/>
                    <a:pt x="66" y="180"/>
                    <a:pt x="64" y="179"/>
                  </a:cubicBezTo>
                  <a:cubicBezTo>
                    <a:pt x="62" y="179"/>
                    <a:pt x="61" y="178"/>
                    <a:pt x="59" y="177"/>
                  </a:cubicBezTo>
                  <a:cubicBezTo>
                    <a:pt x="57" y="175"/>
                    <a:pt x="56" y="174"/>
                    <a:pt x="54" y="172"/>
                  </a:cubicBezTo>
                  <a:cubicBezTo>
                    <a:pt x="52" y="170"/>
                    <a:pt x="51" y="167"/>
                    <a:pt x="49" y="164"/>
                  </a:cubicBezTo>
                  <a:cubicBezTo>
                    <a:pt x="47" y="159"/>
                    <a:pt x="46" y="154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48"/>
                    <a:pt x="47" y="149"/>
                    <a:pt x="49" y="149"/>
                  </a:cubicBezTo>
                  <a:cubicBezTo>
                    <a:pt x="50" y="149"/>
                    <a:pt x="50" y="149"/>
                    <a:pt x="51" y="14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1" y="149"/>
                    <a:pt x="51" y="149"/>
                    <a:pt x="51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52" y="150"/>
                    <a:pt x="53" y="150"/>
                    <a:pt x="54" y="150"/>
                  </a:cubicBezTo>
                  <a:cubicBezTo>
                    <a:pt x="61" y="151"/>
                    <a:pt x="69" y="151"/>
                    <a:pt x="76" y="151"/>
                  </a:cubicBezTo>
                  <a:cubicBezTo>
                    <a:pt x="77" y="151"/>
                    <a:pt x="78" y="151"/>
                    <a:pt x="78" y="151"/>
                  </a:cubicBezTo>
                  <a:cubicBezTo>
                    <a:pt x="83" y="155"/>
                    <a:pt x="88" y="158"/>
                    <a:pt x="93" y="162"/>
                  </a:cubicBezTo>
                  <a:cubicBezTo>
                    <a:pt x="96" y="163"/>
                    <a:pt x="99" y="165"/>
                    <a:pt x="102" y="167"/>
                  </a:cubicBezTo>
                  <a:cubicBezTo>
                    <a:pt x="101" y="167"/>
                    <a:pt x="100" y="168"/>
                    <a:pt x="100" y="168"/>
                  </a:cubicBezTo>
                  <a:close/>
                  <a:moveTo>
                    <a:pt x="165" y="128"/>
                  </a:moveTo>
                  <a:cubicBezTo>
                    <a:pt x="166" y="133"/>
                    <a:pt x="166" y="138"/>
                    <a:pt x="166" y="144"/>
                  </a:cubicBezTo>
                  <a:cubicBezTo>
                    <a:pt x="165" y="147"/>
                    <a:pt x="165" y="150"/>
                    <a:pt x="164" y="153"/>
                  </a:cubicBezTo>
                  <a:cubicBezTo>
                    <a:pt x="163" y="155"/>
                    <a:pt x="162" y="157"/>
                    <a:pt x="161" y="158"/>
                  </a:cubicBezTo>
                  <a:cubicBezTo>
                    <a:pt x="160" y="160"/>
                    <a:pt x="158" y="161"/>
                    <a:pt x="157" y="163"/>
                  </a:cubicBezTo>
                  <a:cubicBezTo>
                    <a:pt x="155" y="164"/>
                    <a:pt x="154" y="165"/>
                    <a:pt x="152" y="166"/>
                  </a:cubicBezTo>
                  <a:cubicBezTo>
                    <a:pt x="150" y="167"/>
                    <a:pt x="148" y="167"/>
                    <a:pt x="145" y="168"/>
                  </a:cubicBezTo>
                  <a:cubicBezTo>
                    <a:pt x="142" y="168"/>
                    <a:pt x="138" y="168"/>
                    <a:pt x="135" y="168"/>
                  </a:cubicBezTo>
                  <a:cubicBezTo>
                    <a:pt x="129" y="167"/>
                    <a:pt x="123" y="166"/>
                    <a:pt x="118" y="164"/>
                  </a:cubicBezTo>
                  <a:cubicBezTo>
                    <a:pt x="118" y="164"/>
                    <a:pt x="118" y="164"/>
                    <a:pt x="117" y="164"/>
                  </a:cubicBezTo>
                  <a:cubicBezTo>
                    <a:pt x="120" y="161"/>
                    <a:pt x="122" y="159"/>
                    <a:pt x="124" y="156"/>
                  </a:cubicBezTo>
                  <a:cubicBezTo>
                    <a:pt x="128" y="151"/>
                    <a:pt x="131" y="145"/>
                    <a:pt x="134" y="140"/>
                  </a:cubicBezTo>
                  <a:cubicBezTo>
                    <a:pt x="143" y="137"/>
                    <a:pt x="151" y="133"/>
                    <a:pt x="158" y="128"/>
                  </a:cubicBezTo>
                  <a:cubicBezTo>
                    <a:pt x="160" y="127"/>
                    <a:pt x="162" y="126"/>
                    <a:pt x="164" y="125"/>
                  </a:cubicBezTo>
                  <a:cubicBezTo>
                    <a:pt x="164" y="126"/>
                    <a:pt x="165" y="127"/>
                    <a:pt x="165" y="128"/>
                  </a:cubicBezTo>
                  <a:close/>
                  <a:moveTo>
                    <a:pt x="167" y="104"/>
                  </a:moveTo>
                  <a:cubicBezTo>
                    <a:pt x="164" y="97"/>
                    <a:pt x="161" y="91"/>
                    <a:pt x="157" y="84"/>
                  </a:cubicBezTo>
                  <a:cubicBezTo>
                    <a:pt x="156" y="83"/>
                    <a:pt x="156" y="82"/>
                    <a:pt x="155" y="81"/>
                  </a:cubicBezTo>
                  <a:cubicBezTo>
                    <a:pt x="155" y="79"/>
                    <a:pt x="156" y="77"/>
                    <a:pt x="156" y="75"/>
                  </a:cubicBezTo>
                  <a:cubicBezTo>
                    <a:pt x="157" y="67"/>
                    <a:pt x="157" y="59"/>
                    <a:pt x="157" y="51"/>
                  </a:cubicBezTo>
                  <a:cubicBezTo>
                    <a:pt x="158" y="51"/>
                    <a:pt x="160" y="52"/>
                    <a:pt x="162" y="52"/>
                  </a:cubicBezTo>
                  <a:cubicBezTo>
                    <a:pt x="166" y="54"/>
                    <a:pt x="170" y="56"/>
                    <a:pt x="174" y="59"/>
                  </a:cubicBezTo>
                  <a:cubicBezTo>
                    <a:pt x="177" y="60"/>
                    <a:pt x="179" y="62"/>
                    <a:pt x="181" y="65"/>
                  </a:cubicBezTo>
                  <a:cubicBezTo>
                    <a:pt x="182" y="66"/>
                    <a:pt x="183" y="68"/>
                    <a:pt x="184" y="70"/>
                  </a:cubicBezTo>
                  <a:cubicBezTo>
                    <a:pt x="185" y="72"/>
                    <a:pt x="186" y="74"/>
                    <a:pt x="186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5" y="86"/>
                    <a:pt x="185" y="89"/>
                  </a:cubicBezTo>
                  <a:cubicBezTo>
                    <a:pt x="183" y="92"/>
                    <a:pt x="182" y="95"/>
                    <a:pt x="180" y="98"/>
                  </a:cubicBezTo>
                  <a:cubicBezTo>
                    <a:pt x="177" y="102"/>
                    <a:pt x="173" y="106"/>
                    <a:pt x="169" y="109"/>
                  </a:cubicBezTo>
                  <a:cubicBezTo>
                    <a:pt x="169" y="107"/>
                    <a:pt x="168" y="106"/>
                    <a:pt x="167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9" name="Freeform 118">
              <a:extLst>
                <a:ext uri="{FF2B5EF4-FFF2-40B4-BE49-F238E27FC236}">
                  <a16:creationId xmlns:a16="http://schemas.microsoft.com/office/drawing/2014/main" id="{7698B6E4-A301-4897-8553-8D54C4000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575" y="2624138"/>
              <a:ext cx="61912" cy="52388"/>
            </a:xfrm>
            <a:custGeom>
              <a:avLst/>
              <a:gdLst>
                <a:gd name="T0" fmla="*/ 33 w 36"/>
                <a:gd name="T1" fmla="*/ 8 h 31"/>
                <a:gd name="T2" fmla="*/ 27 w 36"/>
                <a:gd name="T3" fmla="*/ 3 h 31"/>
                <a:gd name="T4" fmla="*/ 13 w 36"/>
                <a:gd name="T5" fmla="*/ 1 h 31"/>
                <a:gd name="T6" fmla="*/ 4 w 36"/>
                <a:gd name="T7" fmla="*/ 6 h 31"/>
                <a:gd name="T8" fmla="*/ 2 w 36"/>
                <a:gd name="T9" fmla="*/ 8 h 31"/>
                <a:gd name="T10" fmla="*/ 2 w 36"/>
                <a:gd name="T11" fmla="*/ 10 h 31"/>
                <a:gd name="T12" fmla="*/ 1 w 36"/>
                <a:gd name="T13" fmla="*/ 12 h 31"/>
                <a:gd name="T14" fmla="*/ 1 w 36"/>
                <a:gd name="T15" fmla="*/ 14 h 31"/>
                <a:gd name="T16" fmla="*/ 1 w 36"/>
                <a:gd name="T17" fmla="*/ 15 h 31"/>
                <a:gd name="T18" fmla="*/ 1 w 36"/>
                <a:gd name="T19" fmla="*/ 19 h 31"/>
                <a:gd name="T20" fmla="*/ 1 w 36"/>
                <a:gd name="T21" fmla="*/ 20 h 31"/>
                <a:gd name="T22" fmla="*/ 3 w 36"/>
                <a:gd name="T23" fmla="*/ 23 h 31"/>
                <a:gd name="T24" fmla="*/ 6 w 36"/>
                <a:gd name="T25" fmla="*/ 27 h 31"/>
                <a:gd name="T26" fmla="*/ 14 w 36"/>
                <a:gd name="T27" fmla="*/ 31 h 31"/>
                <a:gd name="T28" fmla="*/ 18 w 36"/>
                <a:gd name="T29" fmla="*/ 31 h 31"/>
                <a:gd name="T30" fmla="*/ 24 w 36"/>
                <a:gd name="T31" fmla="*/ 31 h 31"/>
                <a:gd name="T32" fmla="*/ 28 w 36"/>
                <a:gd name="T33" fmla="*/ 29 h 31"/>
                <a:gd name="T34" fmla="*/ 35 w 36"/>
                <a:gd name="T35" fmla="*/ 23 h 31"/>
                <a:gd name="T36" fmla="*/ 36 w 36"/>
                <a:gd name="T37" fmla="*/ 20 h 31"/>
                <a:gd name="T38" fmla="*/ 36 w 36"/>
                <a:gd name="T39" fmla="*/ 17 h 31"/>
                <a:gd name="T40" fmla="*/ 35 w 36"/>
                <a:gd name="T41" fmla="*/ 13 h 31"/>
                <a:gd name="T42" fmla="*/ 33 w 36"/>
                <a:gd name="T43" fmla="*/ 8 h 31"/>
                <a:gd name="T44" fmla="*/ 27 w 36"/>
                <a:gd name="T45" fmla="*/ 18 h 31"/>
                <a:gd name="T46" fmla="*/ 26 w 36"/>
                <a:gd name="T47" fmla="*/ 19 h 31"/>
                <a:gd name="T48" fmla="*/ 25 w 36"/>
                <a:gd name="T49" fmla="*/ 20 h 31"/>
                <a:gd name="T50" fmla="*/ 24 w 36"/>
                <a:gd name="T51" fmla="*/ 21 h 31"/>
                <a:gd name="T52" fmla="*/ 22 w 36"/>
                <a:gd name="T53" fmla="*/ 22 h 31"/>
                <a:gd name="T54" fmla="*/ 18 w 36"/>
                <a:gd name="T55" fmla="*/ 22 h 31"/>
                <a:gd name="T56" fmla="*/ 14 w 36"/>
                <a:gd name="T57" fmla="*/ 21 h 31"/>
                <a:gd name="T58" fmla="*/ 12 w 36"/>
                <a:gd name="T59" fmla="*/ 20 h 31"/>
                <a:gd name="T60" fmla="*/ 11 w 36"/>
                <a:gd name="T61" fmla="*/ 19 h 31"/>
                <a:gd name="T62" fmla="*/ 10 w 36"/>
                <a:gd name="T63" fmla="*/ 18 h 31"/>
                <a:gd name="T64" fmla="*/ 10 w 36"/>
                <a:gd name="T65" fmla="*/ 17 h 31"/>
                <a:gd name="T66" fmla="*/ 10 w 36"/>
                <a:gd name="T67" fmla="*/ 17 h 31"/>
                <a:gd name="T68" fmla="*/ 10 w 36"/>
                <a:gd name="T69" fmla="*/ 17 h 31"/>
                <a:gd name="T70" fmla="*/ 10 w 36"/>
                <a:gd name="T71" fmla="*/ 16 h 31"/>
                <a:gd name="T72" fmla="*/ 10 w 36"/>
                <a:gd name="T73" fmla="*/ 13 h 31"/>
                <a:gd name="T74" fmla="*/ 11 w 36"/>
                <a:gd name="T75" fmla="*/ 12 h 31"/>
                <a:gd name="T76" fmla="*/ 11 w 36"/>
                <a:gd name="T77" fmla="*/ 12 h 31"/>
                <a:gd name="T78" fmla="*/ 12 w 36"/>
                <a:gd name="T79" fmla="*/ 11 h 31"/>
                <a:gd name="T80" fmla="*/ 13 w 36"/>
                <a:gd name="T81" fmla="*/ 11 h 31"/>
                <a:gd name="T82" fmla="*/ 15 w 36"/>
                <a:gd name="T83" fmla="*/ 10 h 31"/>
                <a:gd name="T84" fmla="*/ 19 w 36"/>
                <a:gd name="T85" fmla="*/ 10 h 31"/>
                <a:gd name="T86" fmla="*/ 21 w 36"/>
                <a:gd name="T87" fmla="*/ 10 h 31"/>
                <a:gd name="T88" fmla="*/ 23 w 36"/>
                <a:gd name="T89" fmla="*/ 11 h 31"/>
                <a:gd name="T90" fmla="*/ 25 w 36"/>
                <a:gd name="T91" fmla="*/ 13 h 31"/>
                <a:gd name="T92" fmla="*/ 26 w 36"/>
                <a:gd name="T93" fmla="*/ 15 h 31"/>
                <a:gd name="T94" fmla="*/ 27 w 36"/>
                <a:gd name="T95" fmla="*/ 17 h 31"/>
                <a:gd name="T96" fmla="*/ 27 w 36"/>
                <a:gd name="T97" fmla="*/ 17 h 31"/>
                <a:gd name="T98" fmla="*/ 27 w 36"/>
                <a:gd name="T9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1">
                  <a:moveTo>
                    <a:pt x="33" y="8"/>
                  </a:moveTo>
                  <a:cubicBezTo>
                    <a:pt x="31" y="6"/>
                    <a:pt x="29" y="4"/>
                    <a:pt x="27" y="3"/>
                  </a:cubicBezTo>
                  <a:cubicBezTo>
                    <a:pt x="22" y="0"/>
                    <a:pt x="17" y="0"/>
                    <a:pt x="13" y="1"/>
                  </a:cubicBezTo>
                  <a:cubicBezTo>
                    <a:pt x="9" y="1"/>
                    <a:pt x="6" y="3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9" y="29"/>
                    <a:pt x="11" y="30"/>
                    <a:pt x="14" y="31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20" y="31"/>
                    <a:pt x="22" y="31"/>
                    <a:pt x="24" y="31"/>
                  </a:cubicBezTo>
                  <a:cubicBezTo>
                    <a:pt x="25" y="30"/>
                    <a:pt x="27" y="30"/>
                    <a:pt x="28" y="29"/>
                  </a:cubicBezTo>
                  <a:cubicBezTo>
                    <a:pt x="31" y="28"/>
                    <a:pt x="33" y="25"/>
                    <a:pt x="35" y="23"/>
                  </a:cubicBezTo>
                  <a:cubicBezTo>
                    <a:pt x="35" y="22"/>
                    <a:pt x="35" y="21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36" y="16"/>
                    <a:pt x="36" y="14"/>
                    <a:pt x="35" y="13"/>
                  </a:cubicBezTo>
                  <a:cubicBezTo>
                    <a:pt x="35" y="11"/>
                    <a:pt x="34" y="9"/>
                    <a:pt x="33" y="8"/>
                  </a:cubicBezTo>
                  <a:close/>
                  <a:moveTo>
                    <a:pt x="27" y="18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5" y="21"/>
                    <a:pt x="14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1" y="14"/>
                    <a:pt x="10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2" y="10"/>
                    <a:pt x="22" y="11"/>
                    <a:pt x="23" y="11"/>
                  </a:cubicBezTo>
                  <a:cubicBezTo>
                    <a:pt x="23" y="12"/>
                    <a:pt x="24" y="12"/>
                    <a:pt x="25" y="13"/>
                  </a:cubicBezTo>
                  <a:cubicBezTo>
                    <a:pt x="25" y="13"/>
                    <a:pt x="26" y="14"/>
                    <a:pt x="26" y="15"/>
                  </a:cubicBezTo>
                  <a:cubicBezTo>
                    <a:pt x="26" y="16"/>
                    <a:pt x="27" y="16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0" name="Freeform 119">
              <a:extLst>
                <a:ext uri="{FF2B5EF4-FFF2-40B4-BE49-F238E27FC236}">
                  <a16:creationId xmlns:a16="http://schemas.microsoft.com/office/drawing/2014/main" id="{4584A3CC-4331-4463-B227-8033DCC1C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8713" y="1946276"/>
              <a:ext cx="61912" cy="55563"/>
            </a:xfrm>
            <a:custGeom>
              <a:avLst/>
              <a:gdLst>
                <a:gd name="T0" fmla="*/ 28 w 36"/>
                <a:gd name="T1" fmla="*/ 30 h 32"/>
                <a:gd name="T2" fmla="*/ 35 w 36"/>
                <a:gd name="T3" fmla="*/ 23 h 32"/>
                <a:gd name="T4" fmla="*/ 36 w 36"/>
                <a:gd name="T5" fmla="*/ 21 h 32"/>
                <a:gd name="T6" fmla="*/ 36 w 36"/>
                <a:gd name="T7" fmla="*/ 18 h 32"/>
                <a:gd name="T8" fmla="*/ 35 w 36"/>
                <a:gd name="T9" fmla="*/ 13 h 32"/>
                <a:gd name="T10" fmla="*/ 33 w 36"/>
                <a:gd name="T11" fmla="*/ 8 h 32"/>
                <a:gd name="T12" fmla="*/ 27 w 36"/>
                <a:gd name="T13" fmla="*/ 3 h 32"/>
                <a:gd name="T14" fmla="*/ 13 w 36"/>
                <a:gd name="T15" fmla="*/ 1 h 32"/>
                <a:gd name="T16" fmla="*/ 4 w 36"/>
                <a:gd name="T17" fmla="*/ 6 h 32"/>
                <a:gd name="T18" fmla="*/ 2 w 36"/>
                <a:gd name="T19" fmla="*/ 8 h 32"/>
                <a:gd name="T20" fmla="*/ 2 w 36"/>
                <a:gd name="T21" fmla="*/ 11 h 32"/>
                <a:gd name="T22" fmla="*/ 1 w 36"/>
                <a:gd name="T23" fmla="*/ 12 h 32"/>
                <a:gd name="T24" fmla="*/ 1 w 36"/>
                <a:gd name="T25" fmla="*/ 15 h 32"/>
                <a:gd name="T26" fmla="*/ 1 w 36"/>
                <a:gd name="T27" fmla="*/ 16 h 32"/>
                <a:gd name="T28" fmla="*/ 1 w 36"/>
                <a:gd name="T29" fmla="*/ 20 h 32"/>
                <a:gd name="T30" fmla="*/ 1 w 36"/>
                <a:gd name="T31" fmla="*/ 20 h 32"/>
                <a:gd name="T32" fmla="*/ 2 w 36"/>
                <a:gd name="T33" fmla="*/ 24 h 32"/>
                <a:gd name="T34" fmla="*/ 6 w 36"/>
                <a:gd name="T35" fmla="*/ 28 h 32"/>
                <a:gd name="T36" fmla="*/ 14 w 36"/>
                <a:gd name="T37" fmla="*/ 31 h 32"/>
                <a:gd name="T38" fmla="*/ 18 w 36"/>
                <a:gd name="T39" fmla="*/ 32 h 32"/>
                <a:gd name="T40" fmla="*/ 24 w 36"/>
                <a:gd name="T41" fmla="*/ 31 h 32"/>
                <a:gd name="T42" fmla="*/ 28 w 36"/>
                <a:gd name="T43" fmla="*/ 30 h 32"/>
                <a:gd name="T44" fmla="*/ 18 w 36"/>
                <a:gd name="T45" fmla="*/ 22 h 32"/>
                <a:gd name="T46" fmla="*/ 14 w 36"/>
                <a:gd name="T47" fmla="*/ 21 h 32"/>
                <a:gd name="T48" fmla="*/ 12 w 36"/>
                <a:gd name="T49" fmla="*/ 20 h 32"/>
                <a:gd name="T50" fmla="*/ 11 w 36"/>
                <a:gd name="T51" fmla="*/ 19 h 32"/>
                <a:gd name="T52" fmla="*/ 10 w 36"/>
                <a:gd name="T53" fmla="*/ 18 h 32"/>
                <a:gd name="T54" fmla="*/ 10 w 36"/>
                <a:gd name="T55" fmla="*/ 18 h 32"/>
                <a:gd name="T56" fmla="*/ 10 w 36"/>
                <a:gd name="T57" fmla="*/ 18 h 32"/>
                <a:gd name="T58" fmla="*/ 10 w 36"/>
                <a:gd name="T59" fmla="*/ 17 h 32"/>
                <a:gd name="T60" fmla="*/ 10 w 36"/>
                <a:gd name="T61" fmla="*/ 17 h 32"/>
                <a:gd name="T62" fmla="*/ 10 w 36"/>
                <a:gd name="T63" fmla="*/ 14 h 32"/>
                <a:gd name="T64" fmla="*/ 11 w 36"/>
                <a:gd name="T65" fmla="*/ 13 h 32"/>
                <a:gd name="T66" fmla="*/ 11 w 36"/>
                <a:gd name="T67" fmla="*/ 12 h 32"/>
                <a:gd name="T68" fmla="*/ 12 w 36"/>
                <a:gd name="T69" fmla="*/ 12 h 32"/>
                <a:gd name="T70" fmla="*/ 13 w 36"/>
                <a:gd name="T71" fmla="*/ 11 h 32"/>
                <a:gd name="T72" fmla="*/ 15 w 36"/>
                <a:gd name="T73" fmla="*/ 10 h 32"/>
                <a:gd name="T74" fmla="*/ 19 w 36"/>
                <a:gd name="T75" fmla="*/ 10 h 32"/>
                <a:gd name="T76" fmla="*/ 21 w 36"/>
                <a:gd name="T77" fmla="*/ 11 h 32"/>
                <a:gd name="T78" fmla="*/ 23 w 36"/>
                <a:gd name="T79" fmla="*/ 12 h 32"/>
                <a:gd name="T80" fmla="*/ 25 w 36"/>
                <a:gd name="T81" fmla="*/ 13 h 32"/>
                <a:gd name="T82" fmla="*/ 26 w 36"/>
                <a:gd name="T83" fmla="*/ 16 h 32"/>
                <a:gd name="T84" fmla="*/ 27 w 36"/>
                <a:gd name="T85" fmla="*/ 17 h 32"/>
                <a:gd name="T86" fmla="*/ 27 w 36"/>
                <a:gd name="T87" fmla="*/ 18 h 32"/>
                <a:gd name="T88" fmla="*/ 26 w 36"/>
                <a:gd name="T89" fmla="*/ 19 h 32"/>
                <a:gd name="T90" fmla="*/ 26 w 36"/>
                <a:gd name="T91" fmla="*/ 20 h 32"/>
                <a:gd name="T92" fmla="*/ 25 w 36"/>
                <a:gd name="T93" fmla="*/ 21 h 32"/>
                <a:gd name="T94" fmla="*/ 24 w 36"/>
                <a:gd name="T95" fmla="*/ 21 h 32"/>
                <a:gd name="T96" fmla="*/ 22 w 36"/>
                <a:gd name="T97" fmla="*/ 22 h 32"/>
                <a:gd name="T98" fmla="*/ 18 w 36"/>
                <a:gd name="T9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2">
                  <a:moveTo>
                    <a:pt x="28" y="30"/>
                  </a:moveTo>
                  <a:cubicBezTo>
                    <a:pt x="31" y="28"/>
                    <a:pt x="33" y="26"/>
                    <a:pt x="35" y="23"/>
                  </a:cubicBezTo>
                  <a:cubicBezTo>
                    <a:pt x="35" y="22"/>
                    <a:pt x="35" y="22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6"/>
                    <a:pt x="36" y="15"/>
                    <a:pt x="35" y="13"/>
                  </a:cubicBezTo>
                  <a:cubicBezTo>
                    <a:pt x="35" y="12"/>
                    <a:pt x="34" y="10"/>
                    <a:pt x="33" y="8"/>
                  </a:cubicBezTo>
                  <a:cubicBezTo>
                    <a:pt x="31" y="6"/>
                    <a:pt x="29" y="4"/>
                    <a:pt x="27" y="3"/>
                  </a:cubicBezTo>
                  <a:cubicBezTo>
                    <a:pt x="22" y="1"/>
                    <a:pt x="17" y="0"/>
                    <a:pt x="13" y="1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3"/>
                    <a:pt x="2" y="24"/>
                  </a:cubicBezTo>
                  <a:cubicBezTo>
                    <a:pt x="4" y="26"/>
                    <a:pt x="5" y="27"/>
                    <a:pt x="6" y="28"/>
                  </a:cubicBezTo>
                  <a:cubicBezTo>
                    <a:pt x="9" y="30"/>
                    <a:pt x="11" y="30"/>
                    <a:pt x="14" y="31"/>
                  </a:cubicBezTo>
                  <a:cubicBezTo>
                    <a:pt x="15" y="32"/>
                    <a:pt x="17" y="32"/>
                    <a:pt x="18" y="32"/>
                  </a:cubicBezTo>
                  <a:cubicBezTo>
                    <a:pt x="20" y="32"/>
                    <a:pt x="22" y="32"/>
                    <a:pt x="24" y="31"/>
                  </a:cubicBezTo>
                  <a:cubicBezTo>
                    <a:pt x="25" y="31"/>
                    <a:pt x="27" y="30"/>
                    <a:pt x="28" y="30"/>
                  </a:cubicBezTo>
                  <a:close/>
                  <a:moveTo>
                    <a:pt x="18" y="22"/>
                  </a:moveTo>
                  <a:cubicBezTo>
                    <a:pt x="17" y="22"/>
                    <a:pt x="15" y="22"/>
                    <a:pt x="14" y="21"/>
                  </a:cubicBezTo>
                  <a:cubicBezTo>
                    <a:pt x="13" y="21"/>
                    <a:pt x="12" y="21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4" y="13"/>
                    <a:pt x="25" y="13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18"/>
                    <a:pt x="27" y="18"/>
                    <a:pt x="26" y="19"/>
                  </a:cubicBezTo>
                  <a:cubicBezTo>
                    <a:pt x="26" y="19"/>
                    <a:pt x="26" y="19"/>
                    <a:pt x="26" y="20"/>
                  </a:cubicBezTo>
                  <a:cubicBezTo>
                    <a:pt x="26" y="20"/>
                    <a:pt x="25" y="21"/>
                    <a:pt x="25" y="21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1" name="Freeform 120">
              <a:extLst>
                <a:ext uri="{FF2B5EF4-FFF2-40B4-BE49-F238E27FC236}">
                  <a16:creationId xmlns:a16="http://schemas.microsoft.com/office/drawing/2014/main" id="{0C0E5B10-694B-47F9-AA8C-ECD0F4044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7725" y="3138488"/>
              <a:ext cx="192087" cy="325438"/>
            </a:xfrm>
            <a:custGeom>
              <a:avLst/>
              <a:gdLst>
                <a:gd name="T0" fmla="*/ 106 w 112"/>
                <a:gd name="T1" fmla="*/ 9 h 189"/>
                <a:gd name="T2" fmla="*/ 92 w 112"/>
                <a:gd name="T3" fmla="*/ 3 h 189"/>
                <a:gd name="T4" fmla="*/ 79 w 112"/>
                <a:gd name="T5" fmla="*/ 0 h 189"/>
                <a:gd name="T6" fmla="*/ 67 w 112"/>
                <a:gd name="T7" fmla="*/ 13 h 189"/>
                <a:gd name="T8" fmla="*/ 50 w 112"/>
                <a:gd name="T9" fmla="*/ 53 h 189"/>
                <a:gd name="T10" fmla="*/ 27 w 112"/>
                <a:gd name="T11" fmla="*/ 107 h 189"/>
                <a:gd name="T12" fmla="*/ 9 w 112"/>
                <a:gd name="T13" fmla="*/ 145 h 189"/>
                <a:gd name="T14" fmla="*/ 2 w 112"/>
                <a:gd name="T15" fmla="*/ 163 h 189"/>
                <a:gd name="T16" fmla="*/ 4 w 112"/>
                <a:gd name="T17" fmla="*/ 176 h 189"/>
                <a:gd name="T18" fmla="*/ 21 w 112"/>
                <a:gd name="T19" fmla="*/ 186 h 189"/>
                <a:gd name="T20" fmla="*/ 30 w 112"/>
                <a:gd name="T21" fmla="*/ 188 h 189"/>
                <a:gd name="T22" fmla="*/ 47 w 112"/>
                <a:gd name="T23" fmla="*/ 159 h 189"/>
                <a:gd name="T24" fmla="*/ 68 w 112"/>
                <a:gd name="T25" fmla="*/ 119 h 189"/>
                <a:gd name="T26" fmla="*/ 86 w 112"/>
                <a:gd name="T27" fmla="*/ 79 h 189"/>
                <a:gd name="T28" fmla="*/ 103 w 112"/>
                <a:gd name="T29" fmla="*/ 40 h 189"/>
                <a:gd name="T30" fmla="*/ 111 w 112"/>
                <a:gd name="T31" fmla="*/ 20 h 189"/>
                <a:gd name="T32" fmla="*/ 110 w 112"/>
                <a:gd name="T33" fmla="*/ 13 h 189"/>
                <a:gd name="T34" fmla="*/ 97 w 112"/>
                <a:gd name="T35" fmla="*/ 28 h 189"/>
                <a:gd name="T36" fmla="*/ 81 w 112"/>
                <a:gd name="T37" fmla="*/ 67 h 189"/>
                <a:gd name="T38" fmla="*/ 57 w 112"/>
                <a:gd name="T39" fmla="*/ 120 h 189"/>
                <a:gd name="T40" fmla="*/ 40 w 112"/>
                <a:gd name="T41" fmla="*/ 153 h 189"/>
                <a:gd name="T42" fmla="*/ 27 w 112"/>
                <a:gd name="T43" fmla="*/ 179 h 189"/>
                <a:gd name="T44" fmla="*/ 12 w 112"/>
                <a:gd name="T45" fmla="*/ 171 h 189"/>
                <a:gd name="T46" fmla="*/ 13 w 112"/>
                <a:gd name="T47" fmla="*/ 160 h 189"/>
                <a:gd name="T48" fmla="*/ 25 w 112"/>
                <a:gd name="T49" fmla="*/ 151 h 189"/>
                <a:gd name="T50" fmla="*/ 31 w 112"/>
                <a:gd name="T51" fmla="*/ 148 h 189"/>
                <a:gd name="T52" fmla="*/ 28 w 112"/>
                <a:gd name="T53" fmla="*/ 142 h 189"/>
                <a:gd name="T54" fmla="*/ 23 w 112"/>
                <a:gd name="T55" fmla="*/ 136 h 189"/>
                <a:gd name="T56" fmla="*/ 29 w 112"/>
                <a:gd name="T57" fmla="*/ 139 h 189"/>
                <a:gd name="T58" fmla="*/ 35 w 112"/>
                <a:gd name="T59" fmla="*/ 134 h 189"/>
                <a:gd name="T60" fmla="*/ 29 w 112"/>
                <a:gd name="T61" fmla="*/ 124 h 189"/>
                <a:gd name="T62" fmla="*/ 41 w 112"/>
                <a:gd name="T63" fmla="*/ 124 h 189"/>
                <a:gd name="T64" fmla="*/ 33 w 112"/>
                <a:gd name="T65" fmla="*/ 116 h 189"/>
                <a:gd name="T66" fmla="*/ 44 w 112"/>
                <a:gd name="T67" fmla="*/ 115 h 189"/>
                <a:gd name="T68" fmla="*/ 51 w 112"/>
                <a:gd name="T69" fmla="*/ 114 h 189"/>
                <a:gd name="T70" fmla="*/ 39 w 112"/>
                <a:gd name="T71" fmla="*/ 102 h 189"/>
                <a:gd name="T72" fmla="*/ 45 w 112"/>
                <a:gd name="T73" fmla="*/ 100 h 189"/>
                <a:gd name="T74" fmla="*/ 51 w 112"/>
                <a:gd name="T75" fmla="*/ 95 h 189"/>
                <a:gd name="T76" fmla="*/ 46 w 112"/>
                <a:gd name="T77" fmla="*/ 86 h 189"/>
                <a:gd name="T78" fmla="*/ 51 w 112"/>
                <a:gd name="T79" fmla="*/ 89 h 189"/>
                <a:gd name="T80" fmla="*/ 56 w 112"/>
                <a:gd name="T81" fmla="*/ 82 h 189"/>
                <a:gd name="T82" fmla="*/ 50 w 112"/>
                <a:gd name="T83" fmla="*/ 78 h 189"/>
                <a:gd name="T84" fmla="*/ 62 w 112"/>
                <a:gd name="T85" fmla="*/ 76 h 189"/>
                <a:gd name="T86" fmla="*/ 58 w 112"/>
                <a:gd name="T87" fmla="*/ 65 h 189"/>
                <a:gd name="T88" fmla="*/ 60 w 112"/>
                <a:gd name="T89" fmla="*/ 60 h 189"/>
                <a:gd name="T90" fmla="*/ 63 w 112"/>
                <a:gd name="T91" fmla="*/ 51 h 189"/>
                <a:gd name="T92" fmla="*/ 66 w 112"/>
                <a:gd name="T93" fmla="*/ 49 h 189"/>
                <a:gd name="T94" fmla="*/ 72 w 112"/>
                <a:gd name="T95" fmla="*/ 42 h 189"/>
                <a:gd name="T96" fmla="*/ 68 w 112"/>
                <a:gd name="T97" fmla="*/ 35 h 189"/>
                <a:gd name="T98" fmla="*/ 83 w 112"/>
                <a:gd name="T99" fmla="*/ 35 h 189"/>
                <a:gd name="T100" fmla="*/ 72 w 112"/>
                <a:gd name="T101" fmla="*/ 26 h 189"/>
                <a:gd name="T102" fmla="*/ 76 w 112"/>
                <a:gd name="T103" fmla="*/ 25 h 189"/>
                <a:gd name="T104" fmla="*/ 83 w 112"/>
                <a:gd name="T105" fmla="*/ 20 h 189"/>
                <a:gd name="T106" fmla="*/ 77 w 112"/>
                <a:gd name="T107" fmla="*/ 15 h 189"/>
                <a:gd name="T108" fmla="*/ 80 w 112"/>
                <a:gd name="T109" fmla="*/ 9 h 189"/>
                <a:gd name="T110" fmla="*/ 93 w 112"/>
                <a:gd name="T111" fmla="*/ 14 h 189"/>
                <a:gd name="T112" fmla="*/ 102 w 112"/>
                <a:gd name="T113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89">
                  <a:moveTo>
                    <a:pt x="110" y="13"/>
                  </a:moveTo>
                  <a:cubicBezTo>
                    <a:pt x="109" y="12"/>
                    <a:pt x="109" y="12"/>
                    <a:pt x="108" y="11"/>
                  </a:cubicBezTo>
                  <a:cubicBezTo>
                    <a:pt x="107" y="10"/>
                    <a:pt x="106" y="10"/>
                    <a:pt x="106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8" y="6"/>
                    <a:pt x="97" y="6"/>
                    <a:pt x="97" y="5"/>
                  </a:cubicBezTo>
                  <a:cubicBezTo>
                    <a:pt x="95" y="5"/>
                    <a:pt x="94" y="4"/>
                    <a:pt x="92" y="3"/>
                  </a:cubicBezTo>
                  <a:cubicBezTo>
                    <a:pt x="90" y="2"/>
                    <a:pt x="88" y="2"/>
                    <a:pt x="86" y="2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7" y="0"/>
                    <a:pt x="76" y="0"/>
                    <a:pt x="74" y="1"/>
                  </a:cubicBezTo>
                  <a:cubicBezTo>
                    <a:pt x="73" y="2"/>
                    <a:pt x="72" y="4"/>
                    <a:pt x="71" y="6"/>
                  </a:cubicBezTo>
                  <a:cubicBezTo>
                    <a:pt x="69" y="8"/>
                    <a:pt x="68" y="10"/>
                    <a:pt x="67" y="13"/>
                  </a:cubicBezTo>
                  <a:cubicBezTo>
                    <a:pt x="65" y="17"/>
                    <a:pt x="63" y="22"/>
                    <a:pt x="61" y="27"/>
                  </a:cubicBezTo>
                  <a:cubicBezTo>
                    <a:pt x="60" y="31"/>
                    <a:pt x="58" y="35"/>
                    <a:pt x="56" y="39"/>
                  </a:cubicBezTo>
                  <a:cubicBezTo>
                    <a:pt x="54" y="44"/>
                    <a:pt x="52" y="49"/>
                    <a:pt x="50" y="53"/>
                  </a:cubicBezTo>
                  <a:cubicBezTo>
                    <a:pt x="48" y="58"/>
                    <a:pt x="46" y="62"/>
                    <a:pt x="44" y="66"/>
                  </a:cubicBezTo>
                  <a:cubicBezTo>
                    <a:pt x="41" y="75"/>
                    <a:pt x="37" y="84"/>
                    <a:pt x="33" y="93"/>
                  </a:cubicBezTo>
                  <a:cubicBezTo>
                    <a:pt x="31" y="98"/>
                    <a:pt x="29" y="102"/>
                    <a:pt x="27" y="107"/>
                  </a:cubicBezTo>
                  <a:cubicBezTo>
                    <a:pt x="25" y="111"/>
                    <a:pt x="23" y="116"/>
                    <a:pt x="21" y="120"/>
                  </a:cubicBezTo>
                  <a:cubicBezTo>
                    <a:pt x="19" y="124"/>
                    <a:pt x="17" y="129"/>
                    <a:pt x="15" y="133"/>
                  </a:cubicBezTo>
                  <a:cubicBezTo>
                    <a:pt x="13" y="137"/>
                    <a:pt x="11" y="141"/>
                    <a:pt x="9" y="145"/>
                  </a:cubicBezTo>
                  <a:cubicBezTo>
                    <a:pt x="8" y="148"/>
                    <a:pt x="7" y="150"/>
                    <a:pt x="7" y="152"/>
                  </a:cubicBezTo>
                  <a:cubicBezTo>
                    <a:pt x="6" y="154"/>
                    <a:pt x="5" y="155"/>
                    <a:pt x="4" y="157"/>
                  </a:cubicBezTo>
                  <a:cubicBezTo>
                    <a:pt x="3" y="159"/>
                    <a:pt x="3" y="161"/>
                    <a:pt x="2" y="163"/>
                  </a:cubicBezTo>
                  <a:cubicBezTo>
                    <a:pt x="2" y="164"/>
                    <a:pt x="1" y="166"/>
                    <a:pt x="1" y="168"/>
                  </a:cubicBezTo>
                  <a:cubicBezTo>
                    <a:pt x="0" y="169"/>
                    <a:pt x="1" y="171"/>
                    <a:pt x="2" y="172"/>
                  </a:cubicBezTo>
                  <a:cubicBezTo>
                    <a:pt x="2" y="174"/>
                    <a:pt x="3" y="175"/>
                    <a:pt x="4" y="176"/>
                  </a:cubicBezTo>
                  <a:cubicBezTo>
                    <a:pt x="6" y="177"/>
                    <a:pt x="7" y="179"/>
                    <a:pt x="9" y="180"/>
                  </a:cubicBezTo>
                  <a:cubicBezTo>
                    <a:pt x="12" y="182"/>
                    <a:pt x="14" y="183"/>
                    <a:pt x="16" y="184"/>
                  </a:cubicBezTo>
                  <a:cubicBezTo>
                    <a:pt x="18" y="185"/>
                    <a:pt x="19" y="185"/>
                    <a:pt x="21" y="186"/>
                  </a:cubicBezTo>
                  <a:cubicBezTo>
                    <a:pt x="21" y="186"/>
                    <a:pt x="22" y="187"/>
                    <a:pt x="22" y="187"/>
                  </a:cubicBezTo>
                  <a:cubicBezTo>
                    <a:pt x="23" y="187"/>
                    <a:pt x="24" y="188"/>
                    <a:pt x="25" y="188"/>
                  </a:cubicBezTo>
                  <a:cubicBezTo>
                    <a:pt x="27" y="188"/>
                    <a:pt x="28" y="189"/>
                    <a:pt x="30" y="188"/>
                  </a:cubicBezTo>
                  <a:cubicBezTo>
                    <a:pt x="31" y="188"/>
                    <a:pt x="32" y="187"/>
                    <a:pt x="33" y="187"/>
                  </a:cubicBezTo>
                  <a:cubicBezTo>
                    <a:pt x="34" y="186"/>
                    <a:pt x="35" y="185"/>
                    <a:pt x="36" y="184"/>
                  </a:cubicBezTo>
                  <a:cubicBezTo>
                    <a:pt x="39" y="175"/>
                    <a:pt x="43" y="167"/>
                    <a:pt x="47" y="159"/>
                  </a:cubicBezTo>
                  <a:cubicBezTo>
                    <a:pt x="49" y="154"/>
                    <a:pt x="52" y="150"/>
                    <a:pt x="54" y="146"/>
                  </a:cubicBezTo>
                  <a:cubicBezTo>
                    <a:pt x="56" y="142"/>
                    <a:pt x="59" y="137"/>
                    <a:pt x="61" y="133"/>
                  </a:cubicBezTo>
                  <a:cubicBezTo>
                    <a:pt x="63" y="128"/>
                    <a:pt x="66" y="123"/>
                    <a:pt x="68" y="119"/>
                  </a:cubicBezTo>
                  <a:cubicBezTo>
                    <a:pt x="70" y="114"/>
                    <a:pt x="72" y="110"/>
                    <a:pt x="74" y="106"/>
                  </a:cubicBezTo>
                  <a:cubicBezTo>
                    <a:pt x="77" y="101"/>
                    <a:pt x="79" y="97"/>
                    <a:pt x="81" y="92"/>
                  </a:cubicBezTo>
                  <a:cubicBezTo>
                    <a:pt x="83" y="88"/>
                    <a:pt x="84" y="83"/>
                    <a:pt x="86" y="79"/>
                  </a:cubicBezTo>
                  <a:cubicBezTo>
                    <a:pt x="88" y="74"/>
                    <a:pt x="90" y="70"/>
                    <a:pt x="92" y="66"/>
                  </a:cubicBezTo>
                  <a:cubicBezTo>
                    <a:pt x="93" y="61"/>
                    <a:pt x="95" y="57"/>
                    <a:pt x="97" y="53"/>
                  </a:cubicBezTo>
                  <a:cubicBezTo>
                    <a:pt x="99" y="48"/>
                    <a:pt x="101" y="44"/>
                    <a:pt x="103" y="40"/>
                  </a:cubicBezTo>
                  <a:cubicBezTo>
                    <a:pt x="104" y="36"/>
                    <a:pt x="106" y="31"/>
                    <a:pt x="108" y="27"/>
                  </a:cubicBezTo>
                  <a:cubicBezTo>
                    <a:pt x="109" y="25"/>
                    <a:pt x="110" y="23"/>
                    <a:pt x="111" y="21"/>
                  </a:cubicBezTo>
                  <a:cubicBezTo>
                    <a:pt x="111" y="21"/>
                    <a:pt x="111" y="21"/>
                    <a:pt x="111" y="20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1" y="15"/>
                    <a:pt x="111" y="14"/>
                    <a:pt x="110" y="13"/>
                  </a:cubicBezTo>
                  <a:close/>
                  <a:moveTo>
                    <a:pt x="102" y="19"/>
                  </a:moveTo>
                  <a:cubicBezTo>
                    <a:pt x="101" y="20"/>
                    <a:pt x="101" y="21"/>
                    <a:pt x="100" y="22"/>
                  </a:cubicBezTo>
                  <a:cubicBezTo>
                    <a:pt x="99" y="24"/>
                    <a:pt x="98" y="26"/>
                    <a:pt x="97" y="28"/>
                  </a:cubicBezTo>
                  <a:cubicBezTo>
                    <a:pt x="97" y="30"/>
                    <a:pt x="96" y="32"/>
                    <a:pt x="95" y="35"/>
                  </a:cubicBezTo>
                  <a:cubicBezTo>
                    <a:pt x="94" y="37"/>
                    <a:pt x="93" y="39"/>
                    <a:pt x="92" y="41"/>
                  </a:cubicBezTo>
                  <a:cubicBezTo>
                    <a:pt x="88" y="50"/>
                    <a:pt x="85" y="58"/>
                    <a:pt x="81" y="67"/>
                  </a:cubicBezTo>
                  <a:cubicBezTo>
                    <a:pt x="77" y="76"/>
                    <a:pt x="74" y="85"/>
                    <a:pt x="70" y="93"/>
                  </a:cubicBezTo>
                  <a:cubicBezTo>
                    <a:pt x="68" y="98"/>
                    <a:pt x="66" y="102"/>
                    <a:pt x="64" y="107"/>
                  </a:cubicBezTo>
                  <a:cubicBezTo>
                    <a:pt x="62" y="111"/>
                    <a:pt x="59" y="116"/>
                    <a:pt x="57" y="120"/>
                  </a:cubicBezTo>
                  <a:cubicBezTo>
                    <a:pt x="56" y="123"/>
                    <a:pt x="54" y="125"/>
                    <a:pt x="53" y="128"/>
                  </a:cubicBezTo>
                  <a:cubicBezTo>
                    <a:pt x="51" y="132"/>
                    <a:pt x="49" y="136"/>
                    <a:pt x="46" y="140"/>
                  </a:cubicBezTo>
                  <a:cubicBezTo>
                    <a:pt x="44" y="145"/>
                    <a:pt x="42" y="149"/>
                    <a:pt x="40" y="153"/>
                  </a:cubicBezTo>
                  <a:cubicBezTo>
                    <a:pt x="37" y="158"/>
                    <a:pt x="35" y="162"/>
                    <a:pt x="33" y="167"/>
                  </a:cubicBezTo>
                  <a:cubicBezTo>
                    <a:pt x="31" y="170"/>
                    <a:pt x="30" y="174"/>
                    <a:pt x="28" y="178"/>
                  </a:cubicBezTo>
                  <a:cubicBezTo>
                    <a:pt x="28" y="178"/>
                    <a:pt x="27" y="178"/>
                    <a:pt x="27" y="179"/>
                  </a:cubicBezTo>
                  <a:cubicBezTo>
                    <a:pt x="26" y="178"/>
                    <a:pt x="25" y="178"/>
                    <a:pt x="24" y="177"/>
                  </a:cubicBezTo>
                  <a:cubicBezTo>
                    <a:pt x="22" y="176"/>
                    <a:pt x="20" y="176"/>
                    <a:pt x="18" y="175"/>
                  </a:cubicBezTo>
                  <a:cubicBezTo>
                    <a:pt x="16" y="174"/>
                    <a:pt x="14" y="172"/>
                    <a:pt x="12" y="171"/>
                  </a:cubicBezTo>
                  <a:cubicBezTo>
                    <a:pt x="11" y="170"/>
                    <a:pt x="11" y="169"/>
                    <a:pt x="10" y="168"/>
                  </a:cubicBezTo>
                  <a:cubicBezTo>
                    <a:pt x="10" y="167"/>
                    <a:pt x="11" y="166"/>
                    <a:pt x="11" y="165"/>
                  </a:cubicBezTo>
                  <a:cubicBezTo>
                    <a:pt x="12" y="163"/>
                    <a:pt x="12" y="161"/>
                    <a:pt x="13" y="160"/>
                  </a:cubicBezTo>
                  <a:cubicBezTo>
                    <a:pt x="15" y="156"/>
                    <a:pt x="17" y="152"/>
                    <a:pt x="18" y="148"/>
                  </a:cubicBezTo>
                  <a:cubicBezTo>
                    <a:pt x="18" y="148"/>
                    <a:pt x="18" y="148"/>
                    <a:pt x="19" y="148"/>
                  </a:cubicBezTo>
                  <a:cubicBezTo>
                    <a:pt x="21" y="149"/>
                    <a:pt x="23" y="150"/>
                    <a:pt x="25" y="151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52"/>
                    <a:pt x="27" y="151"/>
                    <a:pt x="28" y="151"/>
                  </a:cubicBezTo>
                  <a:cubicBezTo>
                    <a:pt x="29" y="150"/>
                    <a:pt x="30" y="149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9" y="143"/>
                    <a:pt x="29" y="142"/>
                    <a:pt x="28" y="142"/>
                  </a:cubicBezTo>
                  <a:cubicBezTo>
                    <a:pt x="28" y="142"/>
                    <a:pt x="27" y="142"/>
                    <a:pt x="27" y="142"/>
                  </a:cubicBezTo>
                  <a:cubicBezTo>
                    <a:pt x="25" y="141"/>
                    <a:pt x="24" y="140"/>
                    <a:pt x="22" y="139"/>
                  </a:cubicBezTo>
                  <a:cubicBezTo>
                    <a:pt x="23" y="138"/>
                    <a:pt x="23" y="137"/>
                    <a:pt x="23" y="136"/>
                  </a:cubicBezTo>
                  <a:cubicBezTo>
                    <a:pt x="24" y="137"/>
                    <a:pt x="25" y="137"/>
                    <a:pt x="26" y="138"/>
                  </a:cubicBezTo>
                  <a:cubicBezTo>
                    <a:pt x="27" y="138"/>
                    <a:pt x="27" y="138"/>
                    <a:pt x="28" y="139"/>
                  </a:cubicBezTo>
                  <a:cubicBezTo>
                    <a:pt x="28" y="139"/>
                    <a:pt x="28" y="139"/>
                    <a:pt x="29" y="139"/>
                  </a:cubicBezTo>
                  <a:cubicBezTo>
                    <a:pt x="30" y="139"/>
                    <a:pt x="30" y="140"/>
                    <a:pt x="31" y="139"/>
                  </a:cubicBezTo>
                  <a:cubicBezTo>
                    <a:pt x="32" y="139"/>
                    <a:pt x="33" y="138"/>
                    <a:pt x="34" y="137"/>
                  </a:cubicBezTo>
                  <a:cubicBezTo>
                    <a:pt x="35" y="136"/>
                    <a:pt x="35" y="135"/>
                    <a:pt x="35" y="134"/>
                  </a:cubicBezTo>
                  <a:cubicBezTo>
                    <a:pt x="35" y="133"/>
                    <a:pt x="34" y="131"/>
                    <a:pt x="33" y="131"/>
                  </a:cubicBezTo>
                  <a:cubicBezTo>
                    <a:pt x="31" y="130"/>
                    <a:pt x="29" y="129"/>
                    <a:pt x="27" y="128"/>
                  </a:cubicBezTo>
                  <a:cubicBezTo>
                    <a:pt x="28" y="127"/>
                    <a:pt x="28" y="126"/>
                    <a:pt x="29" y="124"/>
                  </a:cubicBezTo>
                  <a:cubicBezTo>
                    <a:pt x="31" y="125"/>
                    <a:pt x="33" y="126"/>
                    <a:pt x="35" y="127"/>
                  </a:cubicBezTo>
                  <a:cubicBezTo>
                    <a:pt x="36" y="127"/>
                    <a:pt x="37" y="127"/>
                    <a:pt x="38" y="127"/>
                  </a:cubicBezTo>
                  <a:cubicBezTo>
                    <a:pt x="39" y="126"/>
                    <a:pt x="40" y="125"/>
                    <a:pt x="41" y="124"/>
                  </a:cubicBezTo>
                  <a:cubicBezTo>
                    <a:pt x="41" y="123"/>
                    <a:pt x="41" y="121"/>
                    <a:pt x="40" y="120"/>
                  </a:cubicBezTo>
                  <a:cubicBezTo>
                    <a:pt x="40" y="119"/>
                    <a:pt x="39" y="118"/>
                    <a:pt x="38" y="118"/>
                  </a:cubicBezTo>
                  <a:cubicBezTo>
                    <a:pt x="36" y="117"/>
                    <a:pt x="34" y="116"/>
                    <a:pt x="33" y="116"/>
                  </a:cubicBezTo>
                  <a:cubicBezTo>
                    <a:pt x="34" y="114"/>
                    <a:pt x="34" y="112"/>
                    <a:pt x="35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4"/>
                    <a:pt x="43" y="115"/>
                    <a:pt x="44" y="115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49" y="116"/>
                    <a:pt x="50" y="115"/>
                    <a:pt x="51" y="114"/>
                  </a:cubicBezTo>
                  <a:cubicBezTo>
                    <a:pt x="52" y="113"/>
                    <a:pt x="52" y="112"/>
                    <a:pt x="52" y="111"/>
                  </a:cubicBezTo>
                  <a:cubicBezTo>
                    <a:pt x="51" y="110"/>
                    <a:pt x="51" y="108"/>
                    <a:pt x="50" y="108"/>
                  </a:cubicBezTo>
                  <a:cubicBezTo>
                    <a:pt x="46" y="106"/>
                    <a:pt x="43" y="104"/>
                    <a:pt x="39" y="102"/>
                  </a:cubicBezTo>
                  <a:cubicBezTo>
                    <a:pt x="39" y="101"/>
                    <a:pt x="40" y="99"/>
                    <a:pt x="41" y="98"/>
                  </a:cubicBezTo>
                  <a:cubicBezTo>
                    <a:pt x="42" y="98"/>
                    <a:pt x="43" y="99"/>
                    <a:pt x="44" y="99"/>
                  </a:cubicBezTo>
                  <a:cubicBezTo>
                    <a:pt x="44" y="99"/>
                    <a:pt x="45" y="100"/>
                    <a:pt x="45" y="100"/>
                  </a:cubicBezTo>
                  <a:cubicBezTo>
                    <a:pt x="46" y="100"/>
                    <a:pt x="46" y="100"/>
                    <a:pt x="47" y="100"/>
                  </a:cubicBezTo>
                  <a:cubicBezTo>
                    <a:pt x="49" y="100"/>
                    <a:pt x="50" y="99"/>
                    <a:pt x="50" y="98"/>
                  </a:cubicBezTo>
                  <a:cubicBezTo>
                    <a:pt x="51" y="97"/>
                    <a:pt x="51" y="96"/>
                    <a:pt x="51" y="95"/>
                  </a:cubicBezTo>
                  <a:cubicBezTo>
                    <a:pt x="51" y="93"/>
                    <a:pt x="50" y="92"/>
                    <a:pt x="49" y="92"/>
                  </a:cubicBezTo>
                  <a:cubicBezTo>
                    <a:pt x="48" y="91"/>
                    <a:pt x="46" y="90"/>
                    <a:pt x="45" y="89"/>
                  </a:cubicBezTo>
                  <a:cubicBezTo>
                    <a:pt x="45" y="88"/>
                    <a:pt x="46" y="87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5" y="88"/>
                    <a:pt x="56" y="87"/>
                    <a:pt x="57" y="86"/>
                  </a:cubicBezTo>
                  <a:cubicBezTo>
                    <a:pt x="57" y="85"/>
                    <a:pt x="57" y="83"/>
                    <a:pt x="56" y="82"/>
                  </a:cubicBezTo>
                  <a:cubicBezTo>
                    <a:pt x="56" y="82"/>
                    <a:pt x="56" y="81"/>
                    <a:pt x="56" y="81"/>
                  </a:cubicBezTo>
                  <a:cubicBezTo>
                    <a:pt x="55" y="80"/>
                    <a:pt x="55" y="80"/>
                    <a:pt x="54" y="80"/>
                  </a:cubicBezTo>
                  <a:cubicBezTo>
                    <a:pt x="52" y="79"/>
                    <a:pt x="51" y="78"/>
                    <a:pt x="50" y="78"/>
                  </a:cubicBezTo>
                  <a:cubicBezTo>
                    <a:pt x="50" y="76"/>
                    <a:pt x="51" y="74"/>
                    <a:pt x="52" y="73"/>
                  </a:cubicBezTo>
                  <a:cubicBezTo>
                    <a:pt x="53" y="73"/>
                    <a:pt x="54" y="73"/>
                    <a:pt x="54" y="73"/>
                  </a:cubicBezTo>
                  <a:cubicBezTo>
                    <a:pt x="57" y="74"/>
                    <a:pt x="59" y="75"/>
                    <a:pt x="62" y="76"/>
                  </a:cubicBezTo>
                  <a:cubicBezTo>
                    <a:pt x="64" y="77"/>
                    <a:pt x="67" y="75"/>
                    <a:pt x="68" y="73"/>
                  </a:cubicBezTo>
                  <a:cubicBezTo>
                    <a:pt x="68" y="71"/>
                    <a:pt x="67" y="68"/>
                    <a:pt x="65" y="67"/>
                  </a:cubicBezTo>
                  <a:cubicBezTo>
                    <a:pt x="62" y="66"/>
                    <a:pt x="60" y="65"/>
                    <a:pt x="58" y="65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7" y="61"/>
                    <a:pt x="58" y="59"/>
                  </a:cubicBezTo>
                  <a:cubicBezTo>
                    <a:pt x="59" y="59"/>
                    <a:pt x="59" y="60"/>
                    <a:pt x="60" y="60"/>
                  </a:cubicBezTo>
                  <a:cubicBezTo>
                    <a:pt x="63" y="61"/>
                    <a:pt x="65" y="60"/>
                    <a:pt x="66" y="57"/>
                  </a:cubicBezTo>
                  <a:cubicBezTo>
                    <a:pt x="67" y="56"/>
                    <a:pt x="67" y="55"/>
                    <a:pt x="66" y="54"/>
                  </a:cubicBezTo>
                  <a:cubicBezTo>
                    <a:pt x="66" y="53"/>
                    <a:pt x="65" y="52"/>
                    <a:pt x="63" y="51"/>
                  </a:cubicBezTo>
                  <a:cubicBezTo>
                    <a:pt x="63" y="51"/>
                    <a:pt x="62" y="51"/>
                    <a:pt x="61" y="51"/>
                  </a:cubicBezTo>
                  <a:cubicBezTo>
                    <a:pt x="62" y="49"/>
                    <a:pt x="62" y="48"/>
                    <a:pt x="63" y="47"/>
                  </a:cubicBezTo>
                  <a:cubicBezTo>
                    <a:pt x="64" y="47"/>
                    <a:pt x="65" y="48"/>
                    <a:pt x="66" y="49"/>
                  </a:cubicBezTo>
                  <a:cubicBezTo>
                    <a:pt x="68" y="49"/>
                    <a:pt x="69" y="49"/>
                    <a:pt x="70" y="48"/>
                  </a:cubicBezTo>
                  <a:cubicBezTo>
                    <a:pt x="71" y="48"/>
                    <a:pt x="72" y="47"/>
                    <a:pt x="72" y="46"/>
                  </a:cubicBezTo>
                  <a:cubicBezTo>
                    <a:pt x="73" y="45"/>
                    <a:pt x="73" y="43"/>
                    <a:pt x="72" y="42"/>
                  </a:cubicBezTo>
                  <a:cubicBezTo>
                    <a:pt x="72" y="41"/>
                    <a:pt x="71" y="40"/>
                    <a:pt x="70" y="40"/>
                  </a:cubicBezTo>
                  <a:cubicBezTo>
                    <a:pt x="69" y="39"/>
                    <a:pt x="68" y="39"/>
                    <a:pt x="67" y="38"/>
                  </a:cubicBezTo>
                  <a:cubicBezTo>
                    <a:pt x="67" y="37"/>
                    <a:pt x="68" y="36"/>
                    <a:pt x="68" y="35"/>
                  </a:cubicBezTo>
                  <a:cubicBezTo>
                    <a:pt x="69" y="35"/>
                    <a:pt x="70" y="36"/>
                    <a:pt x="71" y="36"/>
                  </a:cubicBezTo>
                  <a:cubicBezTo>
                    <a:pt x="73" y="37"/>
                    <a:pt x="75" y="37"/>
                    <a:pt x="77" y="38"/>
                  </a:cubicBezTo>
                  <a:cubicBezTo>
                    <a:pt x="80" y="39"/>
                    <a:pt x="83" y="38"/>
                    <a:pt x="83" y="35"/>
                  </a:cubicBezTo>
                  <a:cubicBezTo>
                    <a:pt x="84" y="33"/>
                    <a:pt x="83" y="30"/>
                    <a:pt x="81" y="29"/>
                  </a:cubicBezTo>
                  <a:cubicBezTo>
                    <a:pt x="79" y="29"/>
                    <a:pt x="77" y="28"/>
                    <a:pt x="75" y="27"/>
                  </a:cubicBezTo>
                  <a:cubicBezTo>
                    <a:pt x="74" y="27"/>
                    <a:pt x="73" y="27"/>
                    <a:pt x="72" y="26"/>
                  </a:cubicBezTo>
                  <a:cubicBezTo>
                    <a:pt x="72" y="25"/>
                    <a:pt x="73" y="24"/>
                    <a:pt x="73" y="23"/>
                  </a:cubicBezTo>
                  <a:cubicBezTo>
                    <a:pt x="74" y="24"/>
                    <a:pt x="75" y="24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6"/>
                    <a:pt x="78" y="26"/>
                    <a:pt x="79" y="26"/>
                  </a:cubicBezTo>
                  <a:cubicBezTo>
                    <a:pt x="80" y="25"/>
                    <a:pt x="81" y="25"/>
                    <a:pt x="82" y="24"/>
                  </a:cubicBezTo>
                  <a:cubicBezTo>
                    <a:pt x="83" y="23"/>
                    <a:pt x="83" y="21"/>
                    <a:pt x="83" y="20"/>
                  </a:cubicBezTo>
                  <a:cubicBezTo>
                    <a:pt x="83" y="19"/>
                    <a:pt x="82" y="18"/>
                    <a:pt x="81" y="17"/>
                  </a:cubicBezTo>
                  <a:cubicBezTo>
                    <a:pt x="80" y="16"/>
                    <a:pt x="78" y="16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3"/>
                    <a:pt x="78" y="12"/>
                  </a:cubicBezTo>
                  <a:cubicBezTo>
                    <a:pt x="78" y="11"/>
                    <a:pt x="79" y="10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1" y="10"/>
                    <a:pt x="82" y="10"/>
                    <a:pt x="84" y="10"/>
                  </a:cubicBezTo>
                  <a:cubicBezTo>
                    <a:pt x="86" y="11"/>
                    <a:pt x="88" y="11"/>
                    <a:pt x="89" y="12"/>
                  </a:cubicBezTo>
                  <a:cubicBezTo>
                    <a:pt x="91" y="13"/>
                    <a:pt x="92" y="13"/>
                    <a:pt x="93" y="14"/>
                  </a:cubicBezTo>
                  <a:cubicBezTo>
                    <a:pt x="94" y="14"/>
                    <a:pt x="95" y="15"/>
                    <a:pt x="95" y="15"/>
                  </a:cubicBezTo>
                  <a:cubicBezTo>
                    <a:pt x="97" y="16"/>
                    <a:pt x="99" y="16"/>
                    <a:pt x="101" y="17"/>
                  </a:cubicBezTo>
                  <a:cubicBezTo>
                    <a:pt x="101" y="18"/>
                    <a:pt x="101" y="18"/>
                    <a:pt x="102" y="18"/>
                  </a:cubicBezTo>
                  <a:cubicBezTo>
                    <a:pt x="102" y="18"/>
                    <a:pt x="102" y="19"/>
                    <a:pt x="1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2" name="Freeform 121">
              <a:extLst>
                <a:ext uri="{FF2B5EF4-FFF2-40B4-BE49-F238E27FC236}">
                  <a16:creationId xmlns:a16="http://schemas.microsoft.com/office/drawing/2014/main" id="{0B8706A5-153F-4858-B201-0742E944A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3409951"/>
              <a:ext cx="14287" cy="15875"/>
            </a:xfrm>
            <a:custGeom>
              <a:avLst/>
              <a:gdLst>
                <a:gd name="T0" fmla="*/ 6 w 9"/>
                <a:gd name="T1" fmla="*/ 1 h 10"/>
                <a:gd name="T2" fmla="*/ 2 w 9"/>
                <a:gd name="T3" fmla="*/ 1 h 10"/>
                <a:gd name="T4" fmla="*/ 0 w 9"/>
                <a:gd name="T5" fmla="*/ 3 h 10"/>
                <a:gd name="T6" fmla="*/ 0 w 9"/>
                <a:gd name="T7" fmla="*/ 7 h 10"/>
                <a:gd name="T8" fmla="*/ 3 w 9"/>
                <a:gd name="T9" fmla="*/ 9 h 10"/>
                <a:gd name="T10" fmla="*/ 6 w 9"/>
                <a:gd name="T11" fmla="*/ 9 h 10"/>
                <a:gd name="T12" fmla="*/ 9 w 9"/>
                <a:gd name="T13" fmla="*/ 7 h 10"/>
                <a:gd name="T14" fmla="*/ 9 w 9"/>
                <a:gd name="T15" fmla="*/ 3 h 10"/>
                <a:gd name="T16" fmla="*/ 6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3" name="Freeform 122">
              <a:extLst>
                <a:ext uri="{FF2B5EF4-FFF2-40B4-BE49-F238E27FC236}">
                  <a16:creationId xmlns:a16="http://schemas.microsoft.com/office/drawing/2014/main" id="{2763ED18-C8BA-4E89-B3F0-68CC21365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6338" y="2389188"/>
              <a:ext cx="266700" cy="301625"/>
            </a:xfrm>
            <a:custGeom>
              <a:avLst/>
              <a:gdLst>
                <a:gd name="T0" fmla="*/ 129 w 156"/>
                <a:gd name="T1" fmla="*/ 84 h 175"/>
                <a:gd name="T2" fmla="*/ 85 w 156"/>
                <a:gd name="T3" fmla="*/ 75 h 175"/>
                <a:gd name="T4" fmla="*/ 77 w 156"/>
                <a:gd name="T5" fmla="*/ 41 h 175"/>
                <a:gd name="T6" fmla="*/ 52 w 156"/>
                <a:gd name="T7" fmla="*/ 3 h 175"/>
                <a:gd name="T8" fmla="*/ 44 w 156"/>
                <a:gd name="T9" fmla="*/ 3 h 175"/>
                <a:gd name="T10" fmla="*/ 51 w 156"/>
                <a:gd name="T11" fmla="*/ 15 h 175"/>
                <a:gd name="T12" fmla="*/ 46 w 156"/>
                <a:gd name="T13" fmla="*/ 27 h 175"/>
                <a:gd name="T14" fmla="*/ 17 w 156"/>
                <a:gd name="T15" fmla="*/ 59 h 175"/>
                <a:gd name="T16" fmla="*/ 16 w 156"/>
                <a:gd name="T17" fmla="*/ 58 h 175"/>
                <a:gd name="T18" fmla="*/ 1 w 156"/>
                <a:gd name="T19" fmla="*/ 52 h 175"/>
                <a:gd name="T20" fmla="*/ 2 w 156"/>
                <a:gd name="T21" fmla="*/ 58 h 175"/>
                <a:gd name="T22" fmla="*/ 19 w 156"/>
                <a:gd name="T23" fmla="*/ 71 h 175"/>
                <a:gd name="T24" fmla="*/ 41 w 156"/>
                <a:gd name="T25" fmla="*/ 81 h 175"/>
                <a:gd name="T26" fmla="*/ 70 w 156"/>
                <a:gd name="T27" fmla="*/ 83 h 175"/>
                <a:gd name="T28" fmla="*/ 77 w 156"/>
                <a:gd name="T29" fmla="*/ 100 h 175"/>
                <a:gd name="T30" fmla="*/ 91 w 156"/>
                <a:gd name="T31" fmla="*/ 142 h 175"/>
                <a:gd name="T32" fmla="*/ 114 w 156"/>
                <a:gd name="T33" fmla="*/ 173 h 175"/>
                <a:gd name="T34" fmla="*/ 122 w 156"/>
                <a:gd name="T35" fmla="*/ 168 h 175"/>
                <a:gd name="T36" fmla="*/ 116 w 156"/>
                <a:gd name="T37" fmla="*/ 162 h 175"/>
                <a:gd name="T38" fmla="*/ 134 w 156"/>
                <a:gd name="T39" fmla="*/ 121 h 175"/>
                <a:gd name="T40" fmla="*/ 144 w 156"/>
                <a:gd name="T41" fmla="*/ 101 h 175"/>
                <a:gd name="T42" fmla="*/ 149 w 156"/>
                <a:gd name="T43" fmla="*/ 104 h 175"/>
                <a:gd name="T44" fmla="*/ 155 w 156"/>
                <a:gd name="T45" fmla="*/ 103 h 175"/>
                <a:gd name="T46" fmla="*/ 99 w 156"/>
                <a:gd name="T47" fmla="*/ 86 h 175"/>
                <a:gd name="T48" fmla="*/ 97 w 156"/>
                <a:gd name="T49" fmla="*/ 99 h 175"/>
                <a:gd name="T50" fmla="*/ 86 w 156"/>
                <a:gd name="T51" fmla="*/ 97 h 175"/>
                <a:gd name="T52" fmla="*/ 99 w 156"/>
                <a:gd name="T53" fmla="*/ 86 h 175"/>
                <a:gd name="T54" fmla="*/ 45 w 156"/>
                <a:gd name="T55" fmla="*/ 43 h 175"/>
                <a:gd name="T56" fmla="*/ 61 w 156"/>
                <a:gd name="T57" fmla="*/ 27 h 175"/>
                <a:gd name="T58" fmla="*/ 62 w 156"/>
                <a:gd name="T59" fmla="*/ 33 h 175"/>
                <a:gd name="T60" fmla="*/ 61 w 156"/>
                <a:gd name="T61" fmla="*/ 34 h 175"/>
                <a:gd name="T62" fmla="*/ 38 w 156"/>
                <a:gd name="T63" fmla="*/ 70 h 175"/>
                <a:gd name="T64" fmla="*/ 47 w 156"/>
                <a:gd name="T65" fmla="*/ 72 h 175"/>
                <a:gd name="T66" fmla="*/ 67 w 156"/>
                <a:gd name="T67" fmla="*/ 41 h 175"/>
                <a:gd name="T68" fmla="*/ 71 w 156"/>
                <a:gd name="T69" fmla="*/ 52 h 175"/>
                <a:gd name="T70" fmla="*/ 69 w 156"/>
                <a:gd name="T71" fmla="*/ 55 h 175"/>
                <a:gd name="T72" fmla="*/ 56 w 156"/>
                <a:gd name="T73" fmla="*/ 73 h 175"/>
                <a:gd name="T74" fmla="*/ 47 w 156"/>
                <a:gd name="T75" fmla="*/ 72 h 175"/>
                <a:gd name="T76" fmla="*/ 71 w 156"/>
                <a:gd name="T77" fmla="*/ 68 h 175"/>
                <a:gd name="T78" fmla="*/ 75 w 156"/>
                <a:gd name="T79" fmla="*/ 74 h 175"/>
                <a:gd name="T80" fmla="*/ 93 w 156"/>
                <a:gd name="T81" fmla="*/ 120 h 175"/>
                <a:gd name="T82" fmla="*/ 114 w 156"/>
                <a:gd name="T83" fmla="*/ 92 h 175"/>
                <a:gd name="T84" fmla="*/ 122 w 156"/>
                <a:gd name="T85" fmla="*/ 92 h 175"/>
                <a:gd name="T86" fmla="*/ 110 w 156"/>
                <a:gd name="T87" fmla="*/ 113 h 175"/>
                <a:gd name="T88" fmla="*/ 94 w 156"/>
                <a:gd name="T89" fmla="*/ 126 h 175"/>
                <a:gd name="T90" fmla="*/ 130 w 156"/>
                <a:gd name="T91" fmla="*/ 109 h 175"/>
                <a:gd name="T92" fmla="*/ 112 w 156"/>
                <a:gd name="T93" fmla="*/ 148 h 175"/>
                <a:gd name="T94" fmla="*/ 103 w 156"/>
                <a:gd name="T95" fmla="*/ 144 h 175"/>
                <a:gd name="T96" fmla="*/ 119 w 156"/>
                <a:gd name="T97" fmla="*/ 115 h 175"/>
                <a:gd name="T98" fmla="*/ 131 w 156"/>
                <a:gd name="T99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75">
                  <a:moveTo>
                    <a:pt x="154" y="96"/>
                  </a:moveTo>
                  <a:cubicBezTo>
                    <a:pt x="150" y="94"/>
                    <a:pt x="146" y="91"/>
                    <a:pt x="142" y="89"/>
                  </a:cubicBezTo>
                  <a:cubicBezTo>
                    <a:pt x="137" y="87"/>
                    <a:pt x="133" y="85"/>
                    <a:pt x="129" y="84"/>
                  </a:cubicBezTo>
                  <a:cubicBezTo>
                    <a:pt x="124" y="82"/>
                    <a:pt x="119" y="81"/>
                    <a:pt x="114" y="79"/>
                  </a:cubicBezTo>
                  <a:cubicBezTo>
                    <a:pt x="110" y="78"/>
                    <a:pt x="106" y="77"/>
                    <a:pt x="101" y="77"/>
                  </a:cubicBezTo>
                  <a:cubicBezTo>
                    <a:pt x="96" y="76"/>
                    <a:pt x="90" y="75"/>
                    <a:pt x="85" y="75"/>
                  </a:cubicBezTo>
                  <a:cubicBezTo>
                    <a:pt x="85" y="73"/>
                    <a:pt x="85" y="71"/>
                    <a:pt x="84" y="69"/>
                  </a:cubicBezTo>
                  <a:cubicBezTo>
                    <a:pt x="84" y="64"/>
                    <a:pt x="83" y="59"/>
                    <a:pt x="82" y="54"/>
                  </a:cubicBezTo>
                  <a:cubicBezTo>
                    <a:pt x="80" y="50"/>
                    <a:pt x="79" y="45"/>
                    <a:pt x="77" y="41"/>
                  </a:cubicBezTo>
                  <a:cubicBezTo>
                    <a:pt x="75" y="36"/>
                    <a:pt x="73" y="32"/>
                    <a:pt x="71" y="28"/>
                  </a:cubicBezTo>
                  <a:cubicBezTo>
                    <a:pt x="69" y="23"/>
                    <a:pt x="66" y="18"/>
                    <a:pt x="63" y="14"/>
                  </a:cubicBezTo>
                  <a:cubicBezTo>
                    <a:pt x="60" y="10"/>
                    <a:pt x="56" y="6"/>
                    <a:pt x="52" y="3"/>
                  </a:cubicBezTo>
                  <a:cubicBezTo>
                    <a:pt x="52" y="3"/>
                    <a:pt x="51" y="2"/>
                    <a:pt x="51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44" y="2"/>
                    <a:pt x="44" y="2"/>
                    <a:pt x="44" y="3"/>
                  </a:cubicBezTo>
                  <a:cubicBezTo>
                    <a:pt x="43" y="5"/>
                    <a:pt x="43" y="7"/>
                    <a:pt x="45" y="9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50" y="13"/>
                    <a:pt x="50" y="14"/>
                    <a:pt x="51" y="15"/>
                  </a:cubicBezTo>
                  <a:cubicBezTo>
                    <a:pt x="52" y="16"/>
                    <a:pt x="53" y="17"/>
                    <a:pt x="54" y="18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0" y="22"/>
                    <a:pt x="48" y="25"/>
                    <a:pt x="46" y="27"/>
                  </a:cubicBezTo>
                  <a:cubicBezTo>
                    <a:pt x="43" y="31"/>
                    <a:pt x="40" y="34"/>
                    <a:pt x="37" y="37"/>
                  </a:cubicBezTo>
                  <a:cubicBezTo>
                    <a:pt x="34" y="41"/>
                    <a:pt x="31" y="44"/>
                    <a:pt x="28" y="47"/>
                  </a:cubicBezTo>
                  <a:cubicBezTo>
                    <a:pt x="25" y="51"/>
                    <a:pt x="21" y="55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6" y="58"/>
                    <a:pt x="16" y="58"/>
                  </a:cubicBezTo>
                  <a:cubicBezTo>
                    <a:pt x="13" y="56"/>
                    <a:pt x="10" y="54"/>
                    <a:pt x="7" y="51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3" y="50"/>
                    <a:pt x="2" y="51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1" y="57"/>
                    <a:pt x="2" y="58"/>
                  </a:cubicBezTo>
                  <a:cubicBezTo>
                    <a:pt x="3" y="60"/>
                    <a:pt x="5" y="62"/>
                    <a:pt x="7" y="63"/>
                  </a:cubicBezTo>
                  <a:cubicBezTo>
                    <a:pt x="9" y="65"/>
                    <a:pt x="11" y="66"/>
                    <a:pt x="13" y="68"/>
                  </a:cubicBezTo>
                  <a:cubicBezTo>
                    <a:pt x="15" y="69"/>
                    <a:pt x="17" y="70"/>
                    <a:pt x="19" y="71"/>
                  </a:cubicBezTo>
                  <a:cubicBezTo>
                    <a:pt x="21" y="73"/>
                    <a:pt x="24" y="74"/>
                    <a:pt x="26" y="75"/>
                  </a:cubicBezTo>
                  <a:cubicBezTo>
                    <a:pt x="29" y="76"/>
                    <a:pt x="31" y="77"/>
                    <a:pt x="33" y="78"/>
                  </a:cubicBezTo>
                  <a:cubicBezTo>
                    <a:pt x="35" y="79"/>
                    <a:pt x="38" y="80"/>
                    <a:pt x="41" y="81"/>
                  </a:cubicBezTo>
                  <a:cubicBezTo>
                    <a:pt x="43" y="81"/>
                    <a:pt x="45" y="82"/>
                    <a:pt x="48" y="82"/>
                  </a:cubicBezTo>
                  <a:cubicBezTo>
                    <a:pt x="50" y="82"/>
                    <a:pt x="53" y="82"/>
                    <a:pt x="55" y="83"/>
                  </a:cubicBezTo>
                  <a:cubicBezTo>
                    <a:pt x="60" y="83"/>
                    <a:pt x="65" y="83"/>
                    <a:pt x="70" y="83"/>
                  </a:cubicBezTo>
                  <a:cubicBezTo>
                    <a:pt x="72" y="83"/>
                    <a:pt x="74" y="84"/>
                    <a:pt x="76" y="84"/>
                  </a:cubicBezTo>
                  <a:cubicBezTo>
                    <a:pt x="76" y="84"/>
                    <a:pt x="76" y="85"/>
                    <a:pt x="76" y="86"/>
                  </a:cubicBezTo>
                  <a:cubicBezTo>
                    <a:pt x="76" y="90"/>
                    <a:pt x="76" y="95"/>
                    <a:pt x="77" y="100"/>
                  </a:cubicBezTo>
                  <a:cubicBezTo>
                    <a:pt x="78" y="102"/>
                    <a:pt x="78" y="104"/>
                    <a:pt x="78" y="107"/>
                  </a:cubicBezTo>
                  <a:cubicBezTo>
                    <a:pt x="79" y="109"/>
                    <a:pt x="80" y="112"/>
                    <a:pt x="80" y="115"/>
                  </a:cubicBezTo>
                  <a:cubicBezTo>
                    <a:pt x="83" y="124"/>
                    <a:pt x="87" y="133"/>
                    <a:pt x="91" y="142"/>
                  </a:cubicBezTo>
                  <a:cubicBezTo>
                    <a:pt x="96" y="151"/>
                    <a:pt x="101" y="159"/>
                    <a:pt x="108" y="166"/>
                  </a:cubicBezTo>
                  <a:cubicBezTo>
                    <a:pt x="110" y="169"/>
                    <a:pt x="112" y="171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5" y="174"/>
                    <a:pt x="116" y="175"/>
                    <a:pt x="117" y="175"/>
                  </a:cubicBezTo>
                  <a:cubicBezTo>
                    <a:pt x="118" y="175"/>
                    <a:pt x="120" y="175"/>
                    <a:pt x="121" y="174"/>
                  </a:cubicBezTo>
                  <a:cubicBezTo>
                    <a:pt x="122" y="173"/>
                    <a:pt x="123" y="170"/>
                    <a:pt x="122" y="168"/>
                  </a:cubicBezTo>
                  <a:cubicBezTo>
                    <a:pt x="121" y="166"/>
                    <a:pt x="120" y="165"/>
                    <a:pt x="119" y="164"/>
                  </a:cubicBezTo>
                  <a:cubicBezTo>
                    <a:pt x="118" y="164"/>
                    <a:pt x="117" y="163"/>
                    <a:pt x="117" y="163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8" y="157"/>
                    <a:pt x="120" y="152"/>
                    <a:pt x="122" y="148"/>
                  </a:cubicBezTo>
                  <a:cubicBezTo>
                    <a:pt x="124" y="143"/>
                    <a:pt x="126" y="139"/>
                    <a:pt x="128" y="134"/>
                  </a:cubicBezTo>
                  <a:cubicBezTo>
                    <a:pt x="130" y="130"/>
                    <a:pt x="132" y="126"/>
                    <a:pt x="134" y="121"/>
                  </a:cubicBezTo>
                  <a:cubicBezTo>
                    <a:pt x="135" y="119"/>
                    <a:pt x="136" y="117"/>
                    <a:pt x="137" y="115"/>
                  </a:cubicBezTo>
                  <a:cubicBezTo>
                    <a:pt x="138" y="113"/>
                    <a:pt x="139" y="111"/>
                    <a:pt x="140" y="109"/>
                  </a:cubicBezTo>
                  <a:cubicBezTo>
                    <a:pt x="141" y="106"/>
                    <a:pt x="143" y="104"/>
                    <a:pt x="144" y="101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5" y="101"/>
                    <a:pt x="145" y="102"/>
                    <a:pt x="146" y="102"/>
                  </a:cubicBezTo>
                  <a:cubicBezTo>
                    <a:pt x="147" y="103"/>
                    <a:pt x="148" y="103"/>
                    <a:pt x="149" y="104"/>
                  </a:cubicBezTo>
                  <a:cubicBezTo>
                    <a:pt x="149" y="104"/>
                    <a:pt x="149" y="104"/>
                    <a:pt x="150" y="104"/>
                  </a:cubicBezTo>
                  <a:cubicBezTo>
                    <a:pt x="150" y="105"/>
                    <a:pt x="151" y="105"/>
                    <a:pt x="152" y="105"/>
                  </a:cubicBezTo>
                  <a:cubicBezTo>
                    <a:pt x="153" y="105"/>
                    <a:pt x="154" y="104"/>
                    <a:pt x="155" y="103"/>
                  </a:cubicBezTo>
                  <a:cubicBezTo>
                    <a:pt x="156" y="102"/>
                    <a:pt x="156" y="101"/>
                    <a:pt x="156" y="100"/>
                  </a:cubicBezTo>
                  <a:cubicBezTo>
                    <a:pt x="156" y="98"/>
                    <a:pt x="155" y="97"/>
                    <a:pt x="154" y="96"/>
                  </a:cubicBezTo>
                  <a:close/>
                  <a:moveTo>
                    <a:pt x="99" y="86"/>
                  </a:moveTo>
                  <a:cubicBezTo>
                    <a:pt x="101" y="86"/>
                    <a:pt x="104" y="87"/>
                    <a:pt x="106" y="87"/>
                  </a:cubicBezTo>
                  <a:cubicBezTo>
                    <a:pt x="105" y="89"/>
                    <a:pt x="104" y="90"/>
                    <a:pt x="103" y="92"/>
                  </a:cubicBezTo>
                  <a:cubicBezTo>
                    <a:pt x="101" y="94"/>
                    <a:pt x="99" y="97"/>
                    <a:pt x="97" y="99"/>
                  </a:cubicBezTo>
                  <a:cubicBezTo>
                    <a:pt x="96" y="102"/>
                    <a:pt x="94" y="104"/>
                    <a:pt x="92" y="107"/>
                  </a:cubicBezTo>
                  <a:cubicBezTo>
                    <a:pt x="91" y="108"/>
                    <a:pt x="90" y="109"/>
                    <a:pt x="89" y="110"/>
                  </a:cubicBezTo>
                  <a:cubicBezTo>
                    <a:pt x="88" y="106"/>
                    <a:pt x="87" y="102"/>
                    <a:pt x="86" y="97"/>
                  </a:cubicBezTo>
                  <a:cubicBezTo>
                    <a:pt x="86" y="93"/>
                    <a:pt x="85" y="89"/>
                    <a:pt x="85" y="84"/>
                  </a:cubicBezTo>
                  <a:cubicBezTo>
                    <a:pt x="87" y="84"/>
                    <a:pt x="90" y="85"/>
                    <a:pt x="92" y="85"/>
                  </a:cubicBezTo>
                  <a:cubicBezTo>
                    <a:pt x="94" y="85"/>
                    <a:pt x="96" y="85"/>
                    <a:pt x="99" y="86"/>
                  </a:cubicBezTo>
                  <a:close/>
                  <a:moveTo>
                    <a:pt x="25" y="64"/>
                  </a:moveTo>
                  <a:cubicBezTo>
                    <a:pt x="28" y="61"/>
                    <a:pt x="32" y="57"/>
                    <a:pt x="35" y="53"/>
                  </a:cubicBezTo>
                  <a:cubicBezTo>
                    <a:pt x="38" y="50"/>
                    <a:pt x="42" y="47"/>
                    <a:pt x="45" y="43"/>
                  </a:cubicBezTo>
                  <a:cubicBezTo>
                    <a:pt x="47" y="40"/>
                    <a:pt x="50" y="37"/>
                    <a:pt x="53" y="33"/>
                  </a:cubicBezTo>
                  <a:cubicBezTo>
                    <a:pt x="55" y="31"/>
                    <a:pt x="57" y="28"/>
                    <a:pt x="60" y="26"/>
                  </a:cubicBezTo>
                  <a:cubicBezTo>
                    <a:pt x="60" y="26"/>
                    <a:pt x="60" y="27"/>
                    <a:pt x="61" y="27"/>
                  </a:cubicBezTo>
                  <a:cubicBezTo>
                    <a:pt x="61" y="29"/>
                    <a:pt x="62" y="30"/>
                    <a:pt x="63" y="32"/>
                  </a:cubicBezTo>
                  <a:cubicBezTo>
                    <a:pt x="63" y="32"/>
                    <a:pt x="62" y="32"/>
                    <a:pt x="62" y="32"/>
                  </a:cubicBezTo>
                  <a:cubicBezTo>
                    <a:pt x="62" y="32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9"/>
                    <a:pt x="55" y="44"/>
                    <a:pt x="51" y="50"/>
                  </a:cubicBezTo>
                  <a:cubicBezTo>
                    <a:pt x="47" y="56"/>
                    <a:pt x="42" y="63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3" y="68"/>
                    <a:pt x="29" y="66"/>
                    <a:pt x="25" y="64"/>
                  </a:cubicBezTo>
                  <a:close/>
                  <a:moveTo>
                    <a:pt x="47" y="72"/>
                  </a:moveTo>
                  <a:cubicBezTo>
                    <a:pt x="51" y="67"/>
                    <a:pt x="55" y="61"/>
                    <a:pt x="59" y="55"/>
                  </a:cubicBezTo>
                  <a:cubicBezTo>
                    <a:pt x="61" y="52"/>
                    <a:pt x="63" y="49"/>
                    <a:pt x="65" y="45"/>
                  </a:cubicBezTo>
                  <a:cubicBezTo>
                    <a:pt x="66" y="44"/>
                    <a:pt x="66" y="43"/>
                    <a:pt x="67" y="41"/>
                  </a:cubicBezTo>
                  <a:cubicBezTo>
                    <a:pt x="67" y="42"/>
                    <a:pt x="67" y="42"/>
                    <a:pt x="68" y="42"/>
                  </a:cubicBezTo>
                  <a:cubicBezTo>
                    <a:pt x="69" y="45"/>
                    <a:pt x="70" y="49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52"/>
                    <a:pt x="70" y="52"/>
                    <a:pt x="70" y="53"/>
                  </a:cubicBezTo>
                  <a:cubicBezTo>
                    <a:pt x="70" y="53"/>
                    <a:pt x="70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8" y="55"/>
                    <a:pt x="68" y="56"/>
                    <a:pt x="67" y="57"/>
                  </a:cubicBezTo>
                  <a:cubicBezTo>
                    <a:pt x="66" y="59"/>
                    <a:pt x="64" y="61"/>
                    <a:pt x="63" y="63"/>
                  </a:cubicBezTo>
                  <a:cubicBezTo>
                    <a:pt x="61" y="67"/>
                    <a:pt x="58" y="70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4" y="73"/>
                    <a:pt x="52" y="73"/>
                    <a:pt x="50" y="73"/>
                  </a:cubicBezTo>
                  <a:cubicBezTo>
                    <a:pt x="49" y="73"/>
                    <a:pt x="48" y="73"/>
                    <a:pt x="47" y="7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4"/>
                    <a:pt x="67" y="74"/>
                  </a:cubicBezTo>
                  <a:cubicBezTo>
                    <a:pt x="68" y="72"/>
                    <a:pt x="70" y="70"/>
                    <a:pt x="71" y="68"/>
                  </a:cubicBezTo>
                  <a:cubicBezTo>
                    <a:pt x="72" y="66"/>
                    <a:pt x="73" y="65"/>
                    <a:pt x="74" y="63"/>
                  </a:cubicBezTo>
                  <a:cubicBezTo>
                    <a:pt x="75" y="66"/>
                    <a:pt x="75" y="69"/>
                    <a:pt x="75" y="72"/>
                  </a:cubicBezTo>
                  <a:cubicBezTo>
                    <a:pt x="75" y="73"/>
                    <a:pt x="75" y="73"/>
                    <a:pt x="75" y="74"/>
                  </a:cubicBezTo>
                  <a:cubicBezTo>
                    <a:pt x="74" y="74"/>
                    <a:pt x="73" y="74"/>
                    <a:pt x="72" y="74"/>
                  </a:cubicBezTo>
                  <a:close/>
                  <a:moveTo>
                    <a:pt x="92" y="121"/>
                  </a:moveTo>
                  <a:cubicBezTo>
                    <a:pt x="92" y="121"/>
                    <a:pt x="93" y="120"/>
                    <a:pt x="93" y="120"/>
                  </a:cubicBezTo>
                  <a:cubicBezTo>
                    <a:pt x="97" y="115"/>
                    <a:pt x="101" y="110"/>
                    <a:pt x="105" y="105"/>
                  </a:cubicBezTo>
                  <a:cubicBezTo>
                    <a:pt x="107" y="103"/>
                    <a:pt x="108" y="100"/>
                    <a:pt x="110" y="98"/>
                  </a:cubicBezTo>
                  <a:cubicBezTo>
                    <a:pt x="111" y="96"/>
                    <a:pt x="113" y="94"/>
                    <a:pt x="114" y="92"/>
                  </a:cubicBezTo>
                  <a:cubicBezTo>
                    <a:pt x="115" y="91"/>
                    <a:pt x="115" y="90"/>
                    <a:pt x="115" y="89"/>
                  </a:cubicBezTo>
                  <a:cubicBezTo>
                    <a:pt x="118" y="90"/>
                    <a:pt x="120" y="91"/>
                    <a:pt x="122" y="91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1" y="93"/>
                    <a:pt x="120" y="94"/>
                    <a:pt x="120" y="96"/>
                  </a:cubicBezTo>
                  <a:cubicBezTo>
                    <a:pt x="118" y="98"/>
                    <a:pt x="116" y="101"/>
                    <a:pt x="115" y="104"/>
                  </a:cubicBezTo>
                  <a:cubicBezTo>
                    <a:pt x="113" y="107"/>
                    <a:pt x="111" y="110"/>
                    <a:pt x="110" y="113"/>
                  </a:cubicBezTo>
                  <a:cubicBezTo>
                    <a:pt x="107" y="119"/>
                    <a:pt x="103" y="125"/>
                    <a:pt x="100" y="131"/>
                  </a:cubicBezTo>
                  <a:cubicBezTo>
                    <a:pt x="99" y="132"/>
                    <a:pt x="99" y="133"/>
                    <a:pt x="98" y="134"/>
                  </a:cubicBezTo>
                  <a:cubicBezTo>
                    <a:pt x="96" y="131"/>
                    <a:pt x="95" y="129"/>
                    <a:pt x="94" y="126"/>
                  </a:cubicBezTo>
                  <a:cubicBezTo>
                    <a:pt x="93" y="124"/>
                    <a:pt x="92" y="122"/>
                    <a:pt x="92" y="121"/>
                  </a:cubicBezTo>
                  <a:close/>
                  <a:moveTo>
                    <a:pt x="135" y="97"/>
                  </a:moveTo>
                  <a:cubicBezTo>
                    <a:pt x="134" y="101"/>
                    <a:pt x="132" y="105"/>
                    <a:pt x="130" y="109"/>
                  </a:cubicBezTo>
                  <a:cubicBezTo>
                    <a:pt x="128" y="113"/>
                    <a:pt x="126" y="117"/>
                    <a:pt x="124" y="121"/>
                  </a:cubicBezTo>
                  <a:cubicBezTo>
                    <a:pt x="121" y="126"/>
                    <a:pt x="119" y="130"/>
                    <a:pt x="117" y="135"/>
                  </a:cubicBezTo>
                  <a:cubicBezTo>
                    <a:pt x="115" y="139"/>
                    <a:pt x="113" y="143"/>
                    <a:pt x="112" y="148"/>
                  </a:cubicBezTo>
                  <a:cubicBezTo>
                    <a:pt x="111" y="150"/>
                    <a:pt x="110" y="152"/>
                    <a:pt x="109" y="153"/>
                  </a:cubicBezTo>
                  <a:cubicBezTo>
                    <a:pt x="109" y="153"/>
                    <a:pt x="108" y="152"/>
                    <a:pt x="108" y="151"/>
                  </a:cubicBezTo>
                  <a:cubicBezTo>
                    <a:pt x="106" y="149"/>
                    <a:pt x="104" y="146"/>
                    <a:pt x="103" y="144"/>
                  </a:cubicBezTo>
                  <a:cubicBezTo>
                    <a:pt x="105" y="141"/>
                    <a:pt x="107" y="137"/>
                    <a:pt x="109" y="134"/>
                  </a:cubicBezTo>
                  <a:cubicBezTo>
                    <a:pt x="111" y="131"/>
                    <a:pt x="112" y="128"/>
                    <a:pt x="114" y="124"/>
                  </a:cubicBezTo>
                  <a:cubicBezTo>
                    <a:pt x="116" y="121"/>
                    <a:pt x="117" y="118"/>
                    <a:pt x="119" y="115"/>
                  </a:cubicBezTo>
                  <a:cubicBezTo>
                    <a:pt x="121" y="113"/>
                    <a:pt x="122" y="110"/>
                    <a:pt x="124" y="107"/>
                  </a:cubicBezTo>
                  <a:cubicBezTo>
                    <a:pt x="126" y="103"/>
                    <a:pt x="128" y="100"/>
                    <a:pt x="130" y="96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5"/>
                    <a:pt x="134" y="96"/>
                    <a:pt x="135" y="96"/>
                  </a:cubicBezTo>
                  <a:cubicBezTo>
                    <a:pt x="135" y="97"/>
                    <a:pt x="135" y="97"/>
                    <a:pt x="13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4" name="Freeform 123">
              <a:extLst>
                <a:ext uri="{FF2B5EF4-FFF2-40B4-BE49-F238E27FC236}">
                  <a16:creationId xmlns:a16="http://schemas.microsoft.com/office/drawing/2014/main" id="{552088BB-249F-4CC0-BE5B-D13A03F6E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3019426"/>
              <a:ext cx="411162" cy="269875"/>
            </a:xfrm>
            <a:custGeom>
              <a:avLst/>
              <a:gdLst>
                <a:gd name="T0" fmla="*/ 101 w 240"/>
                <a:gd name="T1" fmla="*/ 138 h 156"/>
                <a:gd name="T2" fmla="*/ 100 w 240"/>
                <a:gd name="T3" fmla="*/ 147 h 156"/>
                <a:gd name="T4" fmla="*/ 113 w 240"/>
                <a:gd name="T5" fmla="*/ 156 h 156"/>
                <a:gd name="T6" fmla="*/ 127 w 240"/>
                <a:gd name="T7" fmla="*/ 144 h 156"/>
                <a:gd name="T8" fmla="*/ 159 w 240"/>
                <a:gd name="T9" fmla="*/ 117 h 156"/>
                <a:gd name="T10" fmla="*/ 199 w 240"/>
                <a:gd name="T11" fmla="*/ 110 h 156"/>
                <a:gd name="T12" fmla="*/ 236 w 240"/>
                <a:gd name="T13" fmla="*/ 114 h 156"/>
                <a:gd name="T14" fmla="*/ 237 w 240"/>
                <a:gd name="T15" fmla="*/ 97 h 156"/>
                <a:gd name="T16" fmla="*/ 228 w 240"/>
                <a:gd name="T17" fmla="*/ 52 h 156"/>
                <a:gd name="T18" fmla="*/ 218 w 240"/>
                <a:gd name="T19" fmla="*/ 48 h 156"/>
                <a:gd name="T20" fmla="*/ 188 w 240"/>
                <a:gd name="T21" fmla="*/ 62 h 156"/>
                <a:gd name="T22" fmla="*/ 182 w 240"/>
                <a:gd name="T23" fmla="*/ 86 h 156"/>
                <a:gd name="T24" fmla="*/ 149 w 240"/>
                <a:gd name="T25" fmla="*/ 113 h 156"/>
                <a:gd name="T26" fmla="*/ 117 w 240"/>
                <a:gd name="T27" fmla="*/ 130 h 156"/>
                <a:gd name="T28" fmla="*/ 95 w 240"/>
                <a:gd name="T29" fmla="*/ 122 h 156"/>
                <a:gd name="T30" fmla="*/ 42 w 240"/>
                <a:gd name="T31" fmla="*/ 84 h 156"/>
                <a:gd name="T32" fmla="*/ 55 w 240"/>
                <a:gd name="T33" fmla="*/ 65 h 156"/>
                <a:gd name="T34" fmla="*/ 86 w 240"/>
                <a:gd name="T35" fmla="*/ 55 h 156"/>
                <a:gd name="T36" fmla="*/ 85 w 240"/>
                <a:gd name="T37" fmla="*/ 35 h 156"/>
                <a:gd name="T38" fmla="*/ 84 w 240"/>
                <a:gd name="T39" fmla="*/ 18 h 156"/>
                <a:gd name="T40" fmla="*/ 60 w 240"/>
                <a:gd name="T41" fmla="*/ 0 h 156"/>
                <a:gd name="T42" fmla="*/ 47 w 240"/>
                <a:gd name="T43" fmla="*/ 8 h 156"/>
                <a:gd name="T44" fmla="*/ 32 w 240"/>
                <a:gd name="T45" fmla="*/ 3 h 156"/>
                <a:gd name="T46" fmla="*/ 17 w 240"/>
                <a:gd name="T47" fmla="*/ 32 h 156"/>
                <a:gd name="T48" fmla="*/ 20 w 240"/>
                <a:gd name="T49" fmla="*/ 44 h 156"/>
                <a:gd name="T50" fmla="*/ 0 w 240"/>
                <a:gd name="T51" fmla="*/ 82 h 156"/>
                <a:gd name="T52" fmla="*/ 20 w 240"/>
                <a:gd name="T53" fmla="*/ 98 h 156"/>
                <a:gd name="T54" fmla="*/ 43 w 240"/>
                <a:gd name="T55" fmla="*/ 96 h 156"/>
                <a:gd name="T56" fmla="*/ 204 w 240"/>
                <a:gd name="T57" fmla="*/ 62 h 156"/>
                <a:gd name="T58" fmla="*/ 221 w 240"/>
                <a:gd name="T59" fmla="*/ 69 h 156"/>
                <a:gd name="T60" fmla="*/ 226 w 240"/>
                <a:gd name="T61" fmla="*/ 107 h 156"/>
                <a:gd name="T62" fmla="*/ 197 w 240"/>
                <a:gd name="T63" fmla="*/ 97 h 156"/>
                <a:gd name="T64" fmla="*/ 191 w 240"/>
                <a:gd name="T65" fmla="*/ 74 h 156"/>
                <a:gd name="T66" fmla="*/ 112 w 240"/>
                <a:gd name="T67" fmla="*/ 139 h 156"/>
                <a:gd name="T68" fmla="*/ 117 w 240"/>
                <a:gd name="T69" fmla="*/ 142 h 156"/>
                <a:gd name="T70" fmla="*/ 112 w 240"/>
                <a:gd name="T71" fmla="*/ 146 h 156"/>
                <a:gd name="T72" fmla="*/ 109 w 240"/>
                <a:gd name="T73" fmla="*/ 144 h 156"/>
                <a:gd name="T74" fmla="*/ 59 w 240"/>
                <a:gd name="T75" fmla="*/ 9 h 156"/>
                <a:gd name="T76" fmla="*/ 75 w 240"/>
                <a:gd name="T77" fmla="*/ 19 h 156"/>
                <a:gd name="T78" fmla="*/ 75 w 240"/>
                <a:gd name="T79" fmla="*/ 27 h 156"/>
                <a:gd name="T80" fmla="*/ 57 w 240"/>
                <a:gd name="T81" fmla="*/ 10 h 156"/>
                <a:gd name="T82" fmla="*/ 37 w 240"/>
                <a:gd name="T83" fmla="*/ 12 h 156"/>
                <a:gd name="T84" fmla="*/ 73 w 240"/>
                <a:gd name="T85" fmla="*/ 37 h 156"/>
                <a:gd name="T86" fmla="*/ 74 w 240"/>
                <a:gd name="T87" fmla="*/ 52 h 156"/>
                <a:gd name="T88" fmla="*/ 52 w 240"/>
                <a:gd name="T89" fmla="*/ 55 h 156"/>
                <a:gd name="T90" fmla="*/ 30 w 240"/>
                <a:gd name="T91" fmla="*/ 43 h 156"/>
                <a:gd name="T92" fmla="*/ 27 w 240"/>
                <a:gd name="T93" fmla="*/ 30 h 156"/>
                <a:gd name="T94" fmla="*/ 20 w 240"/>
                <a:gd name="T95" fmla="*/ 89 h 156"/>
                <a:gd name="T96" fmla="*/ 10 w 240"/>
                <a:gd name="T97" fmla="*/ 81 h 156"/>
                <a:gd name="T98" fmla="*/ 22 w 240"/>
                <a:gd name="T99" fmla="*/ 56 h 156"/>
                <a:gd name="T100" fmla="*/ 35 w 240"/>
                <a:gd name="T101" fmla="*/ 57 h 156"/>
                <a:gd name="T102" fmla="*/ 43 w 240"/>
                <a:gd name="T103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156">
                  <a:moveTo>
                    <a:pt x="43" y="96"/>
                  </a:moveTo>
                  <a:cubicBezTo>
                    <a:pt x="45" y="97"/>
                    <a:pt x="48" y="99"/>
                    <a:pt x="50" y="101"/>
                  </a:cubicBezTo>
                  <a:cubicBezTo>
                    <a:pt x="55" y="104"/>
                    <a:pt x="60" y="108"/>
                    <a:pt x="65" y="112"/>
                  </a:cubicBezTo>
                  <a:cubicBezTo>
                    <a:pt x="71" y="116"/>
                    <a:pt x="77" y="120"/>
                    <a:pt x="82" y="124"/>
                  </a:cubicBezTo>
                  <a:cubicBezTo>
                    <a:pt x="89" y="129"/>
                    <a:pt x="94" y="133"/>
                    <a:pt x="101" y="138"/>
                  </a:cubicBezTo>
                  <a:cubicBezTo>
                    <a:pt x="100" y="139"/>
                    <a:pt x="100" y="140"/>
                    <a:pt x="100" y="141"/>
                  </a:cubicBezTo>
                  <a:cubicBezTo>
                    <a:pt x="100" y="141"/>
                    <a:pt x="100" y="142"/>
                    <a:pt x="100" y="142"/>
                  </a:cubicBezTo>
                  <a:cubicBezTo>
                    <a:pt x="99" y="143"/>
                    <a:pt x="99" y="144"/>
                    <a:pt x="99" y="145"/>
                  </a:cubicBezTo>
                  <a:cubicBezTo>
                    <a:pt x="99" y="145"/>
                    <a:pt x="100" y="146"/>
                    <a:pt x="100" y="146"/>
                  </a:cubicBezTo>
                  <a:cubicBezTo>
                    <a:pt x="100" y="146"/>
                    <a:pt x="100" y="147"/>
                    <a:pt x="100" y="147"/>
                  </a:cubicBezTo>
                  <a:cubicBezTo>
                    <a:pt x="100" y="149"/>
                    <a:pt x="101" y="150"/>
                    <a:pt x="102" y="151"/>
                  </a:cubicBezTo>
                  <a:cubicBezTo>
                    <a:pt x="103" y="152"/>
                    <a:pt x="105" y="153"/>
                    <a:pt x="106" y="154"/>
                  </a:cubicBezTo>
                  <a:cubicBezTo>
                    <a:pt x="107" y="154"/>
                    <a:pt x="108" y="155"/>
                    <a:pt x="108" y="155"/>
                  </a:cubicBezTo>
                  <a:cubicBezTo>
                    <a:pt x="110" y="155"/>
                    <a:pt x="111" y="156"/>
                    <a:pt x="112" y="156"/>
                  </a:cubicBezTo>
                  <a:cubicBezTo>
                    <a:pt x="112" y="156"/>
                    <a:pt x="113" y="156"/>
                    <a:pt x="113" y="156"/>
                  </a:cubicBezTo>
                  <a:cubicBezTo>
                    <a:pt x="114" y="156"/>
                    <a:pt x="115" y="156"/>
                    <a:pt x="116" y="155"/>
                  </a:cubicBezTo>
                  <a:cubicBezTo>
                    <a:pt x="117" y="155"/>
                    <a:pt x="118" y="155"/>
                    <a:pt x="119" y="154"/>
                  </a:cubicBezTo>
                  <a:cubicBezTo>
                    <a:pt x="120" y="154"/>
                    <a:pt x="120" y="153"/>
                    <a:pt x="121" y="153"/>
                  </a:cubicBezTo>
                  <a:cubicBezTo>
                    <a:pt x="122" y="152"/>
                    <a:pt x="123" y="151"/>
                    <a:pt x="123" y="150"/>
                  </a:cubicBezTo>
                  <a:cubicBezTo>
                    <a:pt x="125" y="148"/>
                    <a:pt x="126" y="146"/>
                    <a:pt x="127" y="144"/>
                  </a:cubicBezTo>
                  <a:cubicBezTo>
                    <a:pt x="127" y="143"/>
                    <a:pt x="127" y="142"/>
                    <a:pt x="127" y="140"/>
                  </a:cubicBezTo>
                  <a:cubicBezTo>
                    <a:pt x="127" y="140"/>
                    <a:pt x="127" y="140"/>
                    <a:pt x="127" y="139"/>
                  </a:cubicBezTo>
                  <a:cubicBezTo>
                    <a:pt x="130" y="137"/>
                    <a:pt x="133" y="135"/>
                    <a:pt x="136" y="133"/>
                  </a:cubicBezTo>
                  <a:cubicBezTo>
                    <a:pt x="140" y="131"/>
                    <a:pt x="143" y="128"/>
                    <a:pt x="147" y="126"/>
                  </a:cubicBezTo>
                  <a:cubicBezTo>
                    <a:pt x="151" y="123"/>
                    <a:pt x="155" y="120"/>
                    <a:pt x="159" y="117"/>
                  </a:cubicBezTo>
                  <a:cubicBezTo>
                    <a:pt x="162" y="115"/>
                    <a:pt x="166" y="112"/>
                    <a:pt x="170" y="110"/>
                  </a:cubicBezTo>
                  <a:cubicBezTo>
                    <a:pt x="176" y="106"/>
                    <a:pt x="181" y="102"/>
                    <a:pt x="187" y="99"/>
                  </a:cubicBezTo>
                  <a:cubicBezTo>
                    <a:pt x="187" y="99"/>
                    <a:pt x="187" y="100"/>
                    <a:pt x="188" y="100"/>
                  </a:cubicBezTo>
                  <a:cubicBezTo>
                    <a:pt x="189" y="102"/>
                    <a:pt x="191" y="104"/>
                    <a:pt x="193" y="106"/>
                  </a:cubicBezTo>
                  <a:cubicBezTo>
                    <a:pt x="195" y="108"/>
                    <a:pt x="197" y="109"/>
                    <a:pt x="199" y="110"/>
                  </a:cubicBezTo>
                  <a:cubicBezTo>
                    <a:pt x="202" y="112"/>
                    <a:pt x="204" y="113"/>
                    <a:pt x="207" y="114"/>
                  </a:cubicBezTo>
                  <a:cubicBezTo>
                    <a:pt x="209" y="115"/>
                    <a:pt x="210" y="115"/>
                    <a:pt x="212" y="115"/>
                  </a:cubicBezTo>
                  <a:cubicBezTo>
                    <a:pt x="213" y="116"/>
                    <a:pt x="214" y="116"/>
                    <a:pt x="216" y="116"/>
                  </a:cubicBezTo>
                  <a:cubicBezTo>
                    <a:pt x="219" y="117"/>
                    <a:pt x="222" y="117"/>
                    <a:pt x="225" y="116"/>
                  </a:cubicBezTo>
                  <a:cubicBezTo>
                    <a:pt x="229" y="116"/>
                    <a:pt x="232" y="115"/>
                    <a:pt x="236" y="114"/>
                  </a:cubicBezTo>
                  <a:cubicBezTo>
                    <a:pt x="238" y="113"/>
                    <a:pt x="240" y="110"/>
                    <a:pt x="239" y="108"/>
                  </a:cubicBezTo>
                  <a:cubicBezTo>
                    <a:pt x="239" y="108"/>
                    <a:pt x="238" y="107"/>
                    <a:pt x="238" y="107"/>
                  </a:cubicBezTo>
                  <a:cubicBezTo>
                    <a:pt x="238" y="106"/>
                    <a:pt x="238" y="105"/>
                    <a:pt x="238" y="104"/>
                  </a:cubicBezTo>
                  <a:cubicBezTo>
                    <a:pt x="238" y="103"/>
                    <a:pt x="238" y="102"/>
                    <a:pt x="237" y="101"/>
                  </a:cubicBezTo>
                  <a:cubicBezTo>
                    <a:pt x="237" y="100"/>
                    <a:pt x="237" y="99"/>
                    <a:pt x="237" y="97"/>
                  </a:cubicBezTo>
                  <a:cubicBezTo>
                    <a:pt x="236" y="94"/>
                    <a:pt x="235" y="90"/>
                    <a:pt x="234" y="87"/>
                  </a:cubicBezTo>
                  <a:cubicBezTo>
                    <a:pt x="234" y="83"/>
                    <a:pt x="233" y="79"/>
                    <a:pt x="232" y="76"/>
                  </a:cubicBezTo>
                  <a:cubicBezTo>
                    <a:pt x="231" y="73"/>
                    <a:pt x="231" y="70"/>
                    <a:pt x="230" y="66"/>
                  </a:cubicBezTo>
                  <a:cubicBezTo>
                    <a:pt x="229" y="62"/>
                    <a:pt x="229" y="58"/>
                    <a:pt x="229" y="54"/>
                  </a:cubicBezTo>
                  <a:cubicBezTo>
                    <a:pt x="228" y="54"/>
                    <a:pt x="228" y="53"/>
                    <a:pt x="228" y="52"/>
                  </a:cubicBezTo>
                  <a:cubicBezTo>
                    <a:pt x="228" y="52"/>
                    <a:pt x="228" y="52"/>
                    <a:pt x="228" y="51"/>
                  </a:cubicBezTo>
                  <a:cubicBezTo>
                    <a:pt x="227" y="50"/>
                    <a:pt x="227" y="50"/>
                    <a:pt x="226" y="49"/>
                  </a:cubicBezTo>
                  <a:cubicBezTo>
                    <a:pt x="225" y="48"/>
                    <a:pt x="224" y="47"/>
                    <a:pt x="223" y="47"/>
                  </a:cubicBezTo>
                  <a:cubicBezTo>
                    <a:pt x="223" y="47"/>
                    <a:pt x="222" y="47"/>
                    <a:pt x="222" y="47"/>
                  </a:cubicBezTo>
                  <a:cubicBezTo>
                    <a:pt x="221" y="47"/>
                    <a:pt x="219" y="48"/>
                    <a:pt x="218" y="48"/>
                  </a:cubicBezTo>
                  <a:cubicBezTo>
                    <a:pt x="214" y="49"/>
                    <a:pt x="210" y="50"/>
                    <a:pt x="206" y="51"/>
                  </a:cubicBezTo>
                  <a:cubicBezTo>
                    <a:pt x="204" y="52"/>
                    <a:pt x="201" y="53"/>
                    <a:pt x="199" y="54"/>
                  </a:cubicBezTo>
                  <a:cubicBezTo>
                    <a:pt x="197" y="55"/>
                    <a:pt x="195" y="56"/>
                    <a:pt x="193" y="58"/>
                  </a:cubicBezTo>
                  <a:cubicBezTo>
                    <a:pt x="192" y="58"/>
                    <a:pt x="191" y="59"/>
                    <a:pt x="190" y="60"/>
                  </a:cubicBezTo>
                  <a:cubicBezTo>
                    <a:pt x="189" y="61"/>
                    <a:pt x="189" y="61"/>
                    <a:pt x="188" y="62"/>
                  </a:cubicBezTo>
                  <a:cubicBezTo>
                    <a:pt x="187" y="62"/>
                    <a:pt x="187" y="63"/>
                    <a:pt x="186" y="64"/>
                  </a:cubicBezTo>
                  <a:cubicBezTo>
                    <a:pt x="184" y="67"/>
                    <a:pt x="183" y="69"/>
                    <a:pt x="182" y="71"/>
                  </a:cubicBezTo>
                  <a:cubicBezTo>
                    <a:pt x="182" y="74"/>
                    <a:pt x="181" y="77"/>
                    <a:pt x="181" y="79"/>
                  </a:cubicBezTo>
                  <a:cubicBezTo>
                    <a:pt x="181" y="81"/>
                    <a:pt x="181" y="82"/>
                    <a:pt x="181" y="83"/>
                  </a:cubicBezTo>
                  <a:cubicBezTo>
                    <a:pt x="181" y="84"/>
                    <a:pt x="181" y="85"/>
                    <a:pt x="182" y="86"/>
                  </a:cubicBezTo>
                  <a:cubicBezTo>
                    <a:pt x="182" y="86"/>
                    <a:pt x="182" y="86"/>
                    <a:pt x="182" y="87"/>
                  </a:cubicBezTo>
                  <a:cubicBezTo>
                    <a:pt x="182" y="88"/>
                    <a:pt x="183" y="89"/>
                    <a:pt x="183" y="90"/>
                  </a:cubicBezTo>
                  <a:cubicBezTo>
                    <a:pt x="179" y="92"/>
                    <a:pt x="176" y="95"/>
                    <a:pt x="173" y="97"/>
                  </a:cubicBezTo>
                  <a:cubicBezTo>
                    <a:pt x="169" y="100"/>
                    <a:pt x="165" y="102"/>
                    <a:pt x="161" y="105"/>
                  </a:cubicBezTo>
                  <a:cubicBezTo>
                    <a:pt x="157" y="107"/>
                    <a:pt x="153" y="110"/>
                    <a:pt x="149" y="113"/>
                  </a:cubicBezTo>
                  <a:cubicBezTo>
                    <a:pt x="145" y="115"/>
                    <a:pt x="141" y="118"/>
                    <a:pt x="138" y="121"/>
                  </a:cubicBezTo>
                  <a:cubicBezTo>
                    <a:pt x="135" y="123"/>
                    <a:pt x="132" y="125"/>
                    <a:pt x="129" y="127"/>
                  </a:cubicBezTo>
                  <a:cubicBezTo>
                    <a:pt x="127" y="128"/>
                    <a:pt x="124" y="130"/>
                    <a:pt x="121" y="132"/>
                  </a:cubicBezTo>
                  <a:cubicBezTo>
                    <a:pt x="121" y="131"/>
                    <a:pt x="120" y="131"/>
                    <a:pt x="120" y="131"/>
                  </a:cubicBezTo>
                  <a:cubicBezTo>
                    <a:pt x="119" y="130"/>
                    <a:pt x="118" y="130"/>
                    <a:pt x="117" y="130"/>
                  </a:cubicBezTo>
                  <a:cubicBezTo>
                    <a:pt x="116" y="130"/>
                    <a:pt x="115" y="129"/>
                    <a:pt x="114" y="129"/>
                  </a:cubicBezTo>
                  <a:cubicBezTo>
                    <a:pt x="113" y="129"/>
                    <a:pt x="112" y="129"/>
                    <a:pt x="111" y="129"/>
                  </a:cubicBezTo>
                  <a:cubicBezTo>
                    <a:pt x="110" y="129"/>
                    <a:pt x="109" y="130"/>
                    <a:pt x="109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3" y="128"/>
                    <a:pt x="99" y="125"/>
                    <a:pt x="95" y="122"/>
                  </a:cubicBezTo>
                  <a:cubicBezTo>
                    <a:pt x="91" y="119"/>
                    <a:pt x="87" y="116"/>
                    <a:pt x="83" y="113"/>
                  </a:cubicBezTo>
                  <a:cubicBezTo>
                    <a:pt x="79" y="110"/>
                    <a:pt x="75" y="107"/>
                    <a:pt x="71" y="104"/>
                  </a:cubicBezTo>
                  <a:cubicBezTo>
                    <a:pt x="67" y="101"/>
                    <a:pt x="63" y="99"/>
                    <a:pt x="59" y="96"/>
                  </a:cubicBezTo>
                  <a:cubicBezTo>
                    <a:pt x="56" y="93"/>
                    <a:pt x="52" y="91"/>
                    <a:pt x="49" y="89"/>
                  </a:cubicBezTo>
                  <a:cubicBezTo>
                    <a:pt x="47" y="87"/>
                    <a:pt x="44" y="86"/>
                    <a:pt x="42" y="84"/>
                  </a:cubicBezTo>
                  <a:cubicBezTo>
                    <a:pt x="43" y="83"/>
                    <a:pt x="44" y="82"/>
                    <a:pt x="44" y="81"/>
                  </a:cubicBezTo>
                  <a:cubicBezTo>
                    <a:pt x="47" y="77"/>
                    <a:pt x="49" y="73"/>
                    <a:pt x="52" y="70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53" y="67"/>
                    <a:pt x="54" y="66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62" y="65"/>
                    <a:pt x="64" y="65"/>
                    <a:pt x="67" y="64"/>
                  </a:cubicBezTo>
                  <a:cubicBezTo>
                    <a:pt x="71" y="63"/>
                    <a:pt x="76" y="62"/>
                    <a:pt x="80" y="59"/>
                  </a:cubicBezTo>
                  <a:cubicBezTo>
                    <a:pt x="82" y="58"/>
                    <a:pt x="84" y="56"/>
                    <a:pt x="86" y="55"/>
                  </a:cubicBezTo>
                  <a:cubicBezTo>
                    <a:pt x="88" y="53"/>
                    <a:pt x="89" y="52"/>
                    <a:pt x="91" y="50"/>
                  </a:cubicBezTo>
                  <a:cubicBezTo>
                    <a:pt x="91" y="50"/>
                    <a:pt x="92" y="49"/>
                    <a:pt x="92" y="48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93" y="42"/>
                    <a:pt x="91" y="41"/>
                    <a:pt x="90" y="39"/>
                  </a:cubicBezTo>
                  <a:cubicBezTo>
                    <a:pt x="88" y="38"/>
                    <a:pt x="87" y="36"/>
                    <a:pt x="85" y="35"/>
                  </a:cubicBezTo>
                  <a:cubicBezTo>
                    <a:pt x="84" y="34"/>
                    <a:pt x="84" y="34"/>
                    <a:pt x="83" y="33"/>
                  </a:cubicBezTo>
                  <a:cubicBezTo>
                    <a:pt x="83" y="32"/>
                    <a:pt x="84" y="30"/>
                    <a:pt x="84" y="29"/>
                  </a:cubicBezTo>
                  <a:cubicBezTo>
                    <a:pt x="84" y="28"/>
                    <a:pt x="85" y="26"/>
                    <a:pt x="85" y="24"/>
                  </a:cubicBezTo>
                  <a:cubicBezTo>
                    <a:pt x="85" y="23"/>
                    <a:pt x="85" y="22"/>
                    <a:pt x="85" y="21"/>
                  </a:cubicBezTo>
                  <a:cubicBezTo>
                    <a:pt x="85" y="20"/>
                    <a:pt x="85" y="19"/>
                    <a:pt x="84" y="18"/>
                  </a:cubicBezTo>
                  <a:cubicBezTo>
                    <a:pt x="83" y="16"/>
                    <a:pt x="82" y="14"/>
                    <a:pt x="81" y="12"/>
                  </a:cubicBezTo>
                  <a:cubicBezTo>
                    <a:pt x="80" y="10"/>
                    <a:pt x="78" y="8"/>
                    <a:pt x="77" y="6"/>
                  </a:cubicBezTo>
                  <a:cubicBezTo>
                    <a:pt x="75" y="5"/>
                    <a:pt x="73" y="4"/>
                    <a:pt x="72" y="3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4"/>
                    <a:pt x="50" y="5"/>
                    <a:pt x="49" y="5"/>
                  </a:cubicBezTo>
                  <a:cubicBezTo>
                    <a:pt x="49" y="6"/>
                    <a:pt x="48" y="7"/>
                    <a:pt x="47" y="8"/>
                  </a:cubicBezTo>
                  <a:cubicBezTo>
                    <a:pt x="46" y="7"/>
                    <a:pt x="44" y="6"/>
                    <a:pt x="43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27" y="7"/>
                    <a:pt x="25" y="9"/>
                    <a:pt x="24" y="11"/>
                  </a:cubicBezTo>
                  <a:cubicBezTo>
                    <a:pt x="23" y="13"/>
                    <a:pt x="22" y="15"/>
                    <a:pt x="21" y="17"/>
                  </a:cubicBezTo>
                  <a:cubicBezTo>
                    <a:pt x="20" y="19"/>
                    <a:pt x="19" y="21"/>
                    <a:pt x="19" y="24"/>
                  </a:cubicBezTo>
                  <a:cubicBezTo>
                    <a:pt x="18" y="26"/>
                    <a:pt x="17" y="29"/>
                    <a:pt x="17" y="32"/>
                  </a:cubicBezTo>
                  <a:cubicBezTo>
                    <a:pt x="17" y="33"/>
                    <a:pt x="17" y="35"/>
                    <a:pt x="18" y="37"/>
                  </a:cubicBezTo>
                  <a:cubicBezTo>
                    <a:pt x="18" y="37"/>
                    <a:pt x="18" y="38"/>
                    <a:pt x="18" y="39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9" y="42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9" y="46"/>
                  </a:cubicBezTo>
                  <a:cubicBezTo>
                    <a:pt x="16" y="49"/>
                    <a:pt x="12" y="53"/>
                    <a:pt x="10" y="57"/>
                  </a:cubicBezTo>
                  <a:cubicBezTo>
                    <a:pt x="7" y="60"/>
                    <a:pt x="5" y="64"/>
                    <a:pt x="3" y="68"/>
                  </a:cubicBezTo>
                  <a:cubicBezTo>
                    <a:pt x="2" y="70"/>
                    <a:pt x="1" y="72"/>
                    <a:pt x="1" y="75"/>
                  </a:cubicBezTo>
                  <a:cubicBezTo>
                    <a:pt x="0" y="77"/>
                    <a:pt x="0" y="79"/>
                    <a:pt x="0" y="82"/>
                  </a:cubicBezTo>
                  <a:cubicBezTo>
                    <a:pt x="0" y="82"/>
                    <a:pt x="0" y="83"/>
                    <a:pt x="1" y="83"/>
                  </a:cubicBezTo>
                  <a:cubicBezTo>
                    <a:pt x="1" y="87"/>
                    <a:pt x="3" y="90"/>
                    <a:pt x="6" y="93"/>
                  </a:cubicBezTo>
                  <a:cubicBezTo>
                    <a:pt x="8" y="94"/>
                    <a:pt x="10" y="96"/>
                    <a:pt x="13" y="97"/>
                  </a:cubicBezTo>
                  <a:cubicBezTo>
                    <a:pt x="14" y="97"/>
                    <a:pt x="15" y="97"/>
                    <a:pt x="16" y="98"/>
                  </a:cubicBezTo>
                  <a:cubicBezTo>
                    <a:pt x="17" y="98"/>
                    <a:pt x="19" y="98"/>
                    <a:pt x="20" y="98"/>
                  </a:cubicBezTo>
                  <a:cubicBezTo>
                    <a:pt x="21" y="98"/>
                    <a:pt x="23" y="98"/>
                    <a:pt x="24" y="98"/>
                  </a:cubicBezTo>
                  <a:cubicBezTo>
                    <a:pt x="25" y="98"/>
                    <a:pt x="25" y="97"/>
                    <a:pt x="26" y="97"/>
                  </a:cubicBezTo>
                  <a:cubicBezTo>
                    <a:pt x="28" y="96"/>
                    <a:pt x="30" y="95"/>
                    <a:pt x="32" y="94"/>
                  </a:cubicBezTo>
                  <a:cubicBezTo>
                    <a:pt x="33" y="93"/>
                    <a:pt x="35" y="92"/>
                    <a:pt x="36" y="91"/>
                  </a:cubicBezTo>
                  <a:cubicBezTo>
                    <a:pt x="38" y="93"/>
                    <a:pt x="40" y="94"/>
                    <a:pt x="43" y="96"/>
                  </a:cubicBezTo>
                  <a:close/>
                  <a:moveTo>
                    <a:pt x="191" y="74"/>
                  </a:moveTo>
                  <a:cubicBezTo>
                    <a:pt x="192" y="73"/>
                    <a:pt x="192" y="72"/>
                    <a:pt x="192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195" y="68"/>
                    <a:pt x="195" y="68"/>
                    <a:pt x="196" y="67"/>
                  </a:cubicBezTo>
                  <a:cubicBezTo>
                    <a:pt x="199" y="65"/>
                    <a:pt x="201" y="64"/>
                    <a:pt x="204" y="62"/>
                  </a:cubicBezTo>
                  <a:cubicBezTo>
                    <a:pt x="205" y="62"/>
                    <a:pt x="207" y="61"/>
                    <a:pt x="209" y="60"/>
                  </a:cubicBezTo>
                  <a:cubicBezTo>
                    <a:pt x="210" y="60"/>
                    <a:pt x="212" y="59"/>
                    <a:pt x="214" y="59"/>
                  </a:cubicBezTo>
                  <a:cubicBezTo>
                    <a:pt x="216" y="58"/>
                    <a:pt x="218" y="58"/>
                    <a:pt x="220" y="57"/>
                  </a:cubicBezTo>
                  <a:cubicBezTo>
                    <a:pt x="220" y="59"/>
                    <a:pt x="220" y="60"/>
                    <a:pt x="220" y="62"/>
                  </a:cubicBezTo>
                  <a:cubicBezTo>
                    <a:pt x="220" y="64"/>
                    <a:pt x="221" y="67"/>
                    <a:pt x="221" y="69"/>
                  </a:cubicBezTo>
                  <a:cubicBezTo>
                    <a:pt x="222" y="72"/>
                    <a:pt x="222" y="75"/>
                    <a:pt x="223" y="79"/>
                  </a:cubicBezTo>
                  <a:cubicBezTo>
                    <a:pt x="223" y="79"/>
                    <a:pt x="223" y="80"/>
                    <a:pt x="224" y="81"/>
                  </a:cubicBezTo>
                  <a:cubicBezTo>
                    <a:pt x="225" y="88"/>
                    <a:pt x="227" y="96"/>
                    <a:pt x="229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8" y="106"/>
                    <a:pt x="227" y="106"/>
                    <a:pt x="226" y="107"/>
                  </a:cubicBezTo>
                  <a:cubicBezTo>
                    <a:pt x="225" y="107"/>
                    <a:pt x="224" y="107"/>
                    <a:pt x="223" y="107"/>
                  </a:cubicBezTo>
                  <a:cubicBezTo>
                    <a:pt x="221" y="107"/>
                    <a:pt x="220" y="107"/>
                    <a:pt x="219" y="107"/>
                  </a:cubicBezTo>
                  <a:cubicBezTo>
                    <a:pt x="215" y="107"/>
                    <a:pt x="212" y="106"/>
                    <a:pt x="209" y="105"/>
                  </a:cubicBezTo>
                  <a:cubicBezTo>
                    <a:pt x="206" y="103"/>
                    <a:pt x="203" y="102"/>
                    <a:pt x="200" y="100"/>
                  </a:cubicBezTo>
                  <a:cubicBezTo>
                    <a:pt x="199" y="99"/>
                    <a:pt x="198" y="98"/>
                    <a:pt x="197" y="97"/>
                  </a:cubicBezTo>
                  <a:cubicBezTo>
                    <a:pt x="196" y="96"/>
                    <a:pt x="196" y="95"/>
                    <a:pt x="195" y="94"/>
                  </a:cubicBezTo>
                  <a:cubicBezTo>
                    <a:pt x="194" y="94"/>
                    <a:pt x="194" y="93"/>
                    <a:pt x="193" y="92"/>
                  </a:cubicBezTo>
                  <a:cubicBezTo>
                    <a:pt x="192" y="89"/>
                    <a:pt x="191" y="86"/>
                    <a:pt x="191" y="83"/>
                  </a:cubicBezTo>
                  <a:cubicBezTo>
                    <a:pt x="190" y="82"/>
                    <a:pt x="190" y="80"/>
                    <a:pt x="190" y="79"/>
                  </a:cubicBezTo>
                  <a:cubicBezTo>
                    <a:pt x="191" y="77"/>
                    <a:pt x="191" y="75"/>
                    <a:pt x="191" y="74"/>
                  </a:cubicBezTo>
                  <a:close/>
                  <a:moveTo>
                    <a:pt x="109" y="141"/>
                  </a:moveTo>
                  <a:cubicBezTo>
                    <a:pt x="109" y="141"/>
                    <a:pt x="110" y="140"/>
                    <a:pt x="110" y="140"/>
                  </a:cubicBezTo>
                  <a:cubicBezTo>
                    <a:pt x="110" y="140"/>
                    <a:pt x="110" y="139"/>
                    <a:pt x="110" y="139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1" y="139"/>
                    <a:pt x="112" y="139"/>
                    <a:pt x="112" y="139"/>
                  </a:cubicBezTo>
                  <a:cubicBezTo>
                    <a:pt x="112" y="139"/>
                    <a:pt x="113" y="139"/>
                    <a:pt x="114" y="139"/>
                  </a:cubicBezTo>
                  <a:cubicBezTo>
                    <a:pt x="114" y="139"/>
                    <a:pt x="115" y="139"/>
                    <a:pt x="115" y="139"/>
                  </a:cubicBezTo>
                  <a:cubicBezTo>
                    <a:pt x="116" y="139"/>
                    <a:pt x="117" y="140"/>
                    <a:pt x="118" y="140"/>
                  </a:cubicBezTo>
                  <a:cubicBezTo>
                    <a:pt x="118" y="140"/>
                    <a:pt x="118" y="140"/>
                    <a:pt x="118" y="141"/>
                  </a:cubicBezTo>
                  <a:cubicBezTo>
                    <a:pt x="118" y="141"/>
                    <a:pt x="117" y="142"/>
                    <a:pt x="117" y="142"/>
                  </a:cubicBezTo>
                  <a:cubicBezTo>
                    <a:pt x="117" y="143"/>
                    <a:pt x="117" y="144"/>
                    <a:pt x="116" y="144"/>
                  </a:cubicBezTo>
                  <a:cubicBezTo>
                    <a:pt x="116" y="145"/>
                    <a:pt x="115" y="145"/>
                    <a:pt x="115" y="146"/>
                  </a:cubicBezTo>
                  <a:cubicBezTo>
                    <a:pt x="115" y="146"/>
                    <a:pt x="114" y="146"/>
                    <a:pt x="114" y="14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2" y="146"/>
                  </a:cubicBezTo>
                  <a:cubicBezTo>
                    <a:pt x="112" y="146"/>
                    <a:pt x="111" y="146"/>
                    <a:pt x="111" y="146"/>
                  </a:cubicBezTo>
                  <a:cubicBezTo>
                    <a:pt x="111" y="146"/>
                    <a:pt x="110" y="146"/>
                    <a:pt x="110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4"/>
                    <a:pt x="109" y="144"/>
                  </a:cubicBezTo>
                  <a:cubicBezTo>
                    <a:pt x="109" y="144"/>
                    <a:pt x="109" y="144"/>
                    <a:pt x="109" y="143"/>
                  </a:cubicBezTo>
                  <a:cubicBezTo>
                    <a:pt x="109" y="143"/>
                    <a:pt x="109" y="142"/>
                    <a:pt x="109" y="141"/>
                  </a:cubicBezTo>
                  <a:close/>
                  <a:moveTo>
                    <a:pt x="57" y="10"/>
                  </a:moveTo>
                  <a:cubicBezTo>
                    <a:pt x="58" y="10"/>
                    <a:pt x="58" y="10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9"/>
                  </a:cubicBezTo>
                  <a:cubicBezTo>
                    <a:pt x="63" y="9"/>
                    <a:pt x="64" y="10"/>
                    <a:pt x="65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70" y="13"/>
                    <a:pt x="71" y="14"/>
                    <a:pt x="72" y="15"/>
                  </a:cubicBezTo>
                  <a:cubicBezTo>
                    <a:pt x="73" y="16"/>
                    <a:pt x="74" y="18"/>
                    <a:pt x="75" y="19"/>
                  </a:cubicBezTo>
                  <a:cubicBezTo>
                    <a:pt x="75" y="20"/>
                    <a:pt x="75" y="21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6"/>
                    <a:pt x="75" y="27"/>
                  </a:cubicBezTo>
                  <a:cubicBezTo>
                    <a:pt x="71" y="24"/>
                    <a:pt x="68" y="21"/>
                    <a:pt x="64" y="19"/>
                  </a:cubicBezTo>
                  <a:cubicBezTo>
                    <a:pt x="62" y="18"/>
                    <a:pt x="60" y="17"/>
                    <a:pt x="58" y="15"/>
                  </a:cubicBezTo>
                  <a:cubicBezTo>
                    <a:pt x="57" y="14"/>
                    <a:pt x="56" y="14"/>
                    <a:pt x="55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6" y="11"/>
                    <a:pt x="57" y="11"/>
                    <a:pt x="57" y="10"/>
                  </a:cubicBezTo>
                  <a:close/>
                  <a:moveTo>
                    <a:pt x="29" y="23"/>
                  </a:moveTo>
                  <a:cubicBezTo>
                    <a:pt x="30" y="20"/>
                    <a:pt x="31" y="18"/>
                    <a:pt x="33" y="15"/>
                  </a:cubicBezTo>
                  <a:cubicBezTo>
                    <a:pt x="34" y="14"/>
                    <a:pt x="35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2" y="16"/>
                    <a:pt x="45" y="17"/>
                    <a:pt x="47" y="19"/>
                  </a:cubicBezTo>
                  <a:cubicBezTo>
                    <a:pt x="50" y="20"/>
                    <a:pt x="52" y="22"/>
                    <a:pt x="54" y="24"/>
                  </a:cubicBezTo>
                  <a:cubicBezTo>
                    <a:pt x="57" y="25"/>
                    <a:pt x="59" y="27"/>
                    <a:pt x="62" y="29"/>
                  </a:cubicBezTo>
                  <a:cubicBezTo>
                    <a:pt x="65" y="31"/>
                    <a:pt x="69" y="34"/>
                    <a:pt x="73" y="37"/>
                  </a:cubicBezTo>
                  <a:cubicBezTo>
                    <a:pt x="75" y="39"/>
                    <a:pt x="77" y="40"/>
                    <a:pt x="79" y="42"/>
                  </a:cubicBezTo>
                  <a:cubicBezTo>
                    <a:pt x="80" y="43"/>
                    <a:pt x="81" y="44"/>
                    <a:pt x="83" y="45"/>
                  </a:cubicBezTo>
                  <a:cubicBezTo>
                    <a:pt x="81" y="47"/>
                    <a:pt x="80" y="48"/>
                    <a:pt x="79" y="49"/>
                  </a:cubicBezTo>
                  <a:cubicBezTo>
                    <a:pt x="78" y="50"/>
                    <a:pt x="77" y="50"/>
                    <a:pt x="76" y="51"/>
                  </a:cubicBezTo>
                  <a:cubicBezTo>
                    <a:pt x="76" y="51"/>
                    <a:pt x="75" y="52"/>
                    <a:pt x="74" y="52"/>
                  </a:cubicBezTo>
                  <a:cubicBezTo>
                    <a:pt x="72" y="53"/>
                    <a:pt x="70" y="54"/>
                    <a:pt x="69" y="54"/>
                  </a:cubicBezTo>
                  <a:cubicBezTo>
                    <a:pt x="67" y="55"/>
                    <a:pt x="65" y="55"/>
                    <a:pt x="63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5" y="56"/>
                    <a:pt x="54" y="55"/>
                    <a:pt x="52" y="55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0" y="53"/>
                    <a:pt x="48" y="52"/>
                    <a:pt x="46" y="52"/>
                  </a:cubicBezTo>
                  <a:cubicBezTo>
                    <a:pt x="44" y="51"/>
                    <a:pt x="42" y="50"/>
                    <a:pt x="40" y="49"/>
                  </a:cubicBezTo>
                  <a:cubicBezTo>
                    <a:pt x="38" y="48"/>
                    <a:pt x="37" y="47"/>
                    <a:pt x="35" y="46"/>
                  </a:cubicBezTo>
                  <a:cubicBezTo>
                    <a:pt x="33" y="45"/>
                    <a:pt x="31" y="44"/>
                    <a:pt x="30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8" y="41"/>
                    <a:pt x="28" y="40"/>
                    <a:pt x="28" y="38"/>
                  </a:cubicBezTo>
                  <a:cubicBezTo>
                    <a:pt x="28" y="38"/>
                    <a:pt x="27" y="37"/>
                    <a:pt x="27" y="36"/>
                  </a:cubicBezTo>
                  <a:cubicBezTo>
                    <a:pt x="27" y="35"/>
                    <a:pt x="27" y="35"/>
                    <a:pt x="27" y="34"/>
                  </a:cubicBezTo>
                  <a:cubicBezTo>
                    <a:pt x="27" y="33"/>
                    <a:pt x="26" y="32"/>
                    <a:pt x="27" y="30"/>
                  </a:cubicBezTo>
                  <a:cubicBezTo>
                    <a:pt x="27" y="28"/>
                    <a:pt x="28" y="25"/>
                    <a:pt x="29" y="23"/>
                  </a:cubicBezTo>
                  <a:close/>
                  <a:moveTo>
                    <a:pt x="29" y="85"/>
                  </a:moveTo>
                  <a:cubicBezTo>
                    <a:pt x="28" y="86"/>
                    <a:pt x="27" y="87"/>
                    <a:pt x="25" y="87"/>
                  </a:cubicBezTo>
                  <a:cubicBezTo>
                    <a:pt x="24" y="88"/>
                    <a:pt x="22" y="89"/>
                    <a:pt x="21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8" y="88"/>
                    <a:pt x="17" y="88"/>
                  </a:cubicBezTo>
                  <a:cubicBezTo>
                    <a:pt x="16" y="88"/>
                    <a:pt x="15" y="87"/>
                    <a:pt x="14" y="87"/>
                  </a:cubicBezTo>
                  <a:cubicBezTo>
                    <a:pt x="13" y="86"/>
                    <a:pt x="12" y="85"/>
                    <a:pt x="11" y="85"/>
                  </a:cubicBezTo>
                  <a:cubicBezTo>
                    <a:pt x="11" y="84"/>
                    <a:pt x="11" y="83"/>
                    <a:pt x="10" y="83"/>
                  </a:cubicBezTo>
                  <a:cubicBezTo>
                    <a:pt x="10" y="82"/>
                    <a:pt x="10" y="81"/>
                    <a:pt x="10" y="81"/>
                  </a:cubicBezTo>
                  <a:cubicBezTo>
                    <a:pt x="10" y="80"/>
                    <a:pt x="9" y="79"/>
                    <a:pt x="10" y="79"/>
                  </a:cubicBezTo>
                  <a:cubicBezTo>
                    <a:pt x="10" y="77"/>
                    <a:pt x="10" y="76"/>
                    <a:pt x="11" y="74"/>
                  </a:cubicBezTo>
                  <a:cubicBezTo>
                    <a:pt x="12" y="72"/>
                    <a:pt x="13" y="70"/>
                    <a:pt x="14" y="68"/>
                  </a:cubicBezTo>
                  <a:cubicBezTo>
                    <a:pt x="15" y="66"/>
                    <a:pt x="16" y="63"/>
                    <a:pt x="18" y="61"/>
                  </a:cubicBezTo>
                  <a:cubicBezTo>
                    <a:pt x="19" y="60"/>
                    <a:pt x="21" y="58"/>
                    <a:pt x="22" y="56"/>
                  </a:cubicBezTo>
                  <a:cubicBezTo>
                    <a:pt x="23" y="55"/>
                    <a:pt x="24" y="54"/>
                    <a:pt x="25" y="53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3"/>
                    <a:pt x="30" y="54"/>
                    <a:pt x="32" y="55"/>
                  </a:cubicBezTo>
                  <a:cubicBezTo>
                    <a:pt x="33" y="56"/>
                    <a:pt x="34" y="56"/>
                    <a:pt x="35" y="57"/>
                  </a:cubicBezTo>
                  <a:cubicBezTo>
                    <a:pt x="36" y="58"/>
                    <a:pt x="38" y="58"/>
                    <a:pt x="39" y="59"/>
                  </a:cubicBezTo>
                  <a:cubicBezTo>
                    <a:pt x="41" y="60"/>
                    <a:pt x="43" y="60"/>
                    <a:pt x="45" y="61"/>
                  </a:cubicBezTo>
                  <a:cubicBezTo>
                    <a:pt x="45" y="62"/>
                    <a:pt x="44" y="63"/>
                    <a:pt x="44" y="6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5"/>
                    <a:pt x="44" y="65"/>
                    <a:pt x="43" y="65"/>
                  </a:cubicBezTo>
                  <a:cubicBezTo>
                    <a:pt x="42" y="68"/>
                    <a:pt x="40" y="71"/>
                    <a:pt x="38" y="74"/>
                  </a:cubicBezTo>
                  <a:cubicBezTo>
                    <a:pt x="37" y="75"/>
                    <a:pt x="36" y="77"/>
                    <a:pt x="34" y="79"/>
                  </a:cubicBezTo>
                  <a:cubicBezTo>
                    <a:pt x="33" y="81"/>
                    <a:pt x="31" y="83"/>
                    <a:pt x="2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5" name="Freeform 124">
              <a:extLst>
                <a:ext uri="{FF2B5EF4-FFF2-40B4-BE49-F238E27FC236}">
                  <a16:creationId xmlns:a16="http://schemas.microsoft.com/office/drawing/2014/main" id="{1C455BB5-51AC-4D08-B014-A8D8E73E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041651"/>
              <a:ext cx="30162" cy="19050"/>
            </a:xfrm>
            <a:custGeom>
              <a:avLst/>
              <a:gdLst>
                <a:gd name="T0" fmla="*/ 5 w 18"/>
                <a:gd name="T1" fmla="*/ 11 h 11"/>
                <a:gd name="T2" fmla="*/ 9 w 18"/>
                <a:gd name="T3" fmla="*/ 10 h 11"/>
                <a:gd name="T4" fmla="*/ 14 w 18"/>
                <a:gd name="T5" fmla="*/ 9 h 11"/>
                <a:gd name="T6" fmla="*/ 17 w 18"/>
                <a:gd name="T7" fmla="*/ 7 h 11"/>
                <a:gd name="T8" fmla="*/ 17 w 18"/>
                <a:gd name="T9" fmla="*/ 3 h 11"/>
                <a:gd name="T10" fmla="*/ 15 w 18"/>
                <a:gd name="T11" fmla="*/ 0 h 11"/>
                <a:gd name="T12" fmla="*/ 14 w 18"/>
                <a:gd name="T13" fmla="*/ 0 h 11"/>
                <a:gd name="T14" fmla="*/ 11 w 18"/>
                <a:gd name="T15" fmla="*/ 0 h 11"/>
                <a:gd name="T16" fmla="*/ 8 w 18"/>
                <a:gd name="T17" fmla="*/ 1 h 11"/>
                <a:gd name="T18" fmla="*/ 5 w 18"/>
                <a:gd name="T19" fmla="*/ 1 h 11"/>
                <a:gd name="T20" fmla="*/ 0 w 18"/>
                <a:gd name="T21" fmla="*/ 6 h 11"/>
                <a:gd name="T22" fmla="*/ 0 w 18"/>
                <a:gd name="T23" fmla="*/ 7 h 11"/>
                <a:gd name="T24" fmla="*/ 5 w 18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5" y="11"/>
                  </a:moveTo>
                  <a:cubicBezTo>
                    <a:pt x="6" y="10"/>
                    <a:pt x="8" y="10"/>
                    <a:pt x="9" y="10"/>
                  </a:cubicBezTo>
                  <a:cubicBezTo>
                    <a:pt x="11" y="10"/>
                    <a:pt x="12" y="9"/>
                    <a:pt x="14" y="9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6" name="Freeform 125">
              <a:extLst>
                <a:ext uri="{FF2B5EF4-FFF2-40B4-BE49-F238E27FC236}">
                  <a16:creationId xmlns:a16="http://schemas.microsoft.com/office/drawing/2014/main" id="{40EB7C96-0C20-4A30-BC46-EB7552C32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3001963"/>
              <a:ext cx="33337" cy="30163"/>
            </a:xfrm>
            <a:custGeom>
              <a:avLst/>
              <a:gdLst>
                <a:gd name="T0" fmla="*/ 18 w 19"/>
                <a:gd name="T1" fmla="*/ 8 h 17"/>
                <a:gd name="T2" fmla="*/ 19 w 19"/>
                <a:gd name="T3" fmla="*/ 6 h 17"/>
                <a:gd name="T4" fmla="*/ 18 w 19"/>
                <a:gd name="T5" fmla="*/ 2 h 17"/>
                <a:gd name="T6" fmla="*/ 16 w 19"/>
                <a:gd name="T7" fmla="*/ 0 h 17"/>
                <a:gd name="T8" fmla="*/ 12 w 19"/>
                <a:gd name="T9" fmla="*/ 1 h 17"/>
                <a:gd name="T10" fmla="*/ 2 w 19"/>
                <a:gd name="T11" fmla="*/ 8 h 17"/>
                <a:gd name="T12" fmla="*/ 0 w 19"/>
                <a:gd name="T13" fmla="*/ 11 h 17"/>
                <a:gd name="T14" fmla="*/ 0 w 19"/>
                <a:gd name="T15" fmla="*/ 13 h 17"/>
                <a:gd name="T16" fmla="*/ 1 w 19"/>
                <a:gd name="T17" fmla="*/ 14 h 17"/>
                <a:gd name="T18" fmla="*/ 7 w 19"/>
                <a:gd name="T19" fmla="*/ 16 h 17"/>
                <a:gd name="T20" fmla="*/ 17 w 19"/>
                <a:gd name="T21" fmla="*/ 9 h 17"/>
                <a:gd name="T22" fmla="*/ 18 w 19"/>
                <a:gd name="T2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8" y="8"/>
                  </a:move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9" y="3"/>
                    <a:pt x="6" y="5"/>
                    <a:pt x="2" y="8"/>
                  </a:cubicBezTo>
                  <a:cubicBezTo>
                    <a:pt x="1" y="9"/>
                    <a:pt x="1" y="9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11" y="13"/>
                    <a:pt x="14" y="11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7" name="Freeform 126">
              <a:extLst>
                <a:ext uri="{FF2B5EF4-FFF2-40B4-BE49-F238E27FC236}">
                  <a16:creationId xmlns:a16="http://schemas.microsoft.com/office/drawing/2014/main" id="{5F48BB73-EFDE-49DC-B535-F03798409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2973388"/>
              <a:ext cx="20637" cy="36513"/>
            </a:xfrm>
            <a:custGeom>
              <a:avLst/>
              <a:gdLst>
                <a:gd name="T0" fmla="*/ 10 w 12"/>
                <a:gd name="T1" fmla="*/ 7 h 21"/>
                <a:gd name="T2" fmla="*/ 8 w 12"/>
                <a:gd name="T3" fmla="*/ 2 h 21"/>
                <a:gd name="T4" fmla="*/ 2 w 12"/>
                <a:gd name="T5" fmla="*/ 1 h 21"/>
                <a:gd name="T6" fmla="*/ 0 w 12"/>
                <a:gd name="T7" fmla="*/ 6 h 21"/>
                <a:gd name="T8" fmla="*/ 1 w 12"/>
                <a:gd name="T9" fmla="*/ 7 h 21"/>
                <a:gd name="T10" fmla="*/ 1 w 12"/>
                <a:gd name="T11" fmla="*/ 9 h 21"/>
                <a:gd name="T12" fmla="*/ 2 w 12"/>
                <a:gd name="T13" fmla="*/ 12 h 21"/>
                <a:gd name="T14" fmla="*/ 3 w 12"/>
                <a:gd name="T15" fmla="*/ 17 h 21"/>
                <a:gd name="T16" fmla="*/ 9 w 12"/>
                <a:gd name="T17" fmla="*/ 20 h 21"/>
                <a:gd name="T18" fmla="*/ 11 w 12"/>
                <a:gd name="T19" fmla="*/ 18 h 21"/>
                <a:gd name="T20" fmla="*/ 12 w 12"/>
                <a:gd name="T21" fmla="*/ 14 h 21"/>
                <a:gd name="T22" fmla="*/ 10 w 12"/>
                <a:gd name="T23" fmla="*/ 9 h 21"/>
                <a:gd name="T24" fmla="*/ 10 w 12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1">
                  <a:moveTo>
                    <a:pt x="10" y="7"/>
                  </a:moveTo>
                  <a:cubicBezTo>
                    <a:pt x="10" y="6"/>
                    <a:pt x="9" y="4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4"/>
                    <a:pt x="2" y="15"/>
                    <a:pt x="3" y="17"/>
                  </a:cubicBezTo>
                  <a:cubicBezTo>
                    <a:pt x="4" y="20"/>
                    <a:pt x="6" y="21"/>
                    <a:pt x="9" y="20"/>
                  </a:cubicBezTo>
                  <a:cubicBezTo>
                    <a:pt x="10" y="20"/>
                    <a:pt x="11" y="19"/>
                    <a:pt x="11" y="18"/>
                  </a:cubicBezTo>
                  <a:cubicBezTo>
                    <a:pt x="12" y="17"/>
                    <a:pt x="12" y="16"/>
                    <a:pt x="12" y="14"/>
                  </a:cubicBezTo>
                  <a:cubicBezTo>
                    <a:pt x="11" y="12"/>
                    <a:pt x="11" y="11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8" name="Freeform 127">
              <a:extLst>
                <a:ext uri="{FF2B5EF4-FFF2-40B4-BE49-F238E27FC236}">
                  <a16:creationId xmlns:a16="http://schemas.microsoft.com/office/drawing/2014/main" id="{5FF97C03-A4AC-4295-8180-C4D29891C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675" y="2520951"/>
              <a:ext cx="369887" cy="374650"/>
            </a:xfrm>
            <a:custGeom>
              <a:avLst/>
              <a:gdLst>
                <a:gd name="T0" fmla="*/ 43 w 216"/>
                <a:gd name="T1" fmla="*/ 78 h 218"/>
                <a:gd name="T2" fmla="*/ 15 w 216"/>
                <a:gd name="T3" fmla="*/ 111 h 218"/>
                <a:gd name="T4" fmla="*/ 2 w 216"/>
                <a:gd name="T5" fmla="*/ 127 h 218"/>
                <a:gd name="T6" fmla="*/ 2 w 216"/>
                <a:gd name="T7" fmla="*/ 141 h 218"/>
                <a:gd name="T8" fmla="*/ 11 w 216"/>
                <a:gd name="T9" fmla="*/ 154 h 218"/>
                <a:gd name="T10" fmla="*/ 23 w 216"/>
                <a:gd name="T11" fmla="*/ 164 h 218"/>
                <a:gd name="T12" fmla="*/ 34 w 216"/>
                <a:gd name="T13" fmla="*/ 173 h 218"/>
                <a:gd name="T14" fmla="*/ 52 w 216"/>
                <a:gd name="T15" fmla="*/ 186 h 218"/>
                <a:gd name="T16" fmla="*/ 69 w 216"/>
                <a:gd name="T17" fmla="*/ 199 h 218"/>
                <a:gd name="T18" fmla="*/ 92 w 216"/>
                <a:gd name="T19" fmla="*/ 214 h 218"/>
                <a:gd name="T20" fmla="*/ 100 w 216"/>
                <a:gd name="T21" fmla="*/ 217 h 218"/>
                <a:gd name="T22" fmla="*/ 114 w 216"/>
                <a:gd name="T23" fmla="*/ 214 h 218"/>
                <a:gd name="T24" fmla="*/ 124 w 216"/>
                <a:gd name="T25" fmla="*/ 206 h 218"/>
                <a:gd name="T26" fmla="*/ 144 w 216"/>
                <a:gd name="T27" fmla="*/ 184 h 218"/>
                <a:gd name="T28" fmla="*/ 162 w 216"/>
                <a:gd name="T29" fmla="*/ 161 h 218"/>
                <a:gd name="T30" fmla="*/ 191 w 216"/>
                <a:gd name="T31" fmla="*/ 127 h 218"/>
                <a:gd name="T32" fmla="*/ 207 w 216"/>
                <a:gd name="T33" fmla="*/ 105 h 218"/>
                <a:gd name="T34" fmla="*/ 214 w 216"/>
                <a:gd name="T35" fmla="*/ 92 h 218"/>
                <a:gd name="T36" fmla="*/ 214 w 216"/>
                <a:gd name="T37" fmla="*/ 77 h 218"/>
                <a:gd name="T38" fmla="*/ 205 w 216"/>
                <a:gd name="T39" fmla="*/ 64 h 218"/>
                <a:gd name="T40" fmla="*/ 184 w 216"/>
                <a:gd name="T41" fmla="*/ 44 h 218"/>
                <a:gd name="T42" fmla="*/ 163 w 216"/>
                <a:gd name="T43" fmla="*/ 27 h 218"/>
                <a:gd name="T44" fmla="*/ 151 w 216"/>
                <a:gd name="T45" fmla="*/ 16 h 218"/>
                <a:gd name="T46" fmla="*/ 148 w 216"/>
                <a:gd name="T47" fmla="*/ 12 h 218"/>
                <a:gd name="T48" fmla="*/ 146 w 216"/>
                <a:gd name="T49" fmla="*/ 9 h 218"/>
                <a:gd name="T50" fmla="*/ 133 w 216"/>
                <a:gd name="T51" fmla="*/ 1 h 218"/>
                <a:gd name="T52" fmla="*/ 124 w 216"/>
                <a:gd name="T53" fmla="*/ 0 h 218"/>
                <a:gd name="T54" fmla="*/ 110 w 216"/>
                <a:gd name="T55" fmla="*/ 6 h 218"/>
                <a:gd name="T56" fmla="*/ 104 w 216"/>
                <a:gd name="T57" fmla="*/ 11 h 218"/>
                <a:gd name="T58" fmla="*/ 88 w 216"/>
                <a:gd name="T59" fmla="*/ 28 h 218"/>
                <a:gd name="T60" fmla="*/ 53 w 216"/>
                <a:gd name="T61" fmla="*/ 67 h 218"/>
                <a:gd name="T62" fmla="*/ 83 w 216"/>
                <a:gd name="T63" fmla="*/ 47 h 218"/>
                <a:gd name="T64" fmla="*/ 105 w 216"/>
                <a:gd name="T65" fmla="*/ 24 h 218"/>
                <a:gd name="T66" fmla="*/ 119 w 216"/>
                <a:gd name="T67" fmla="*/ 11 h 218"/>
                <a:gd name="T68" fmla="*/ 123 w 216"/>
                <a:gd name="T69" fmla="*/ 10 h 218"/>
                <a:gd name="T70" fmla="*/ 128 w 216"/>
                <a:gd name="T71" fmla="*/ 10 h 218"/>
                <a:gd name="T72" fmla="*/ 140 w 216"/>
                <a:gd name="T73" fmla="*/ 16 h 218"/>
                <a:gd name="T74" fmla="*/ 143 w 216"/>
                <a:gd name="T75" fmla="*/ 21 h 218"/>
                <a:gd name="T76" fmla="*/ 157 w 216"/>
                <a:gd name="T77" fmla="*/ 34 h 218"/>
                <a:gd name="T78" fmla="*/ 186 w 216"/>
                <a:gd name="T79" fmla="*/ 59 h 218"/>
                <a:gd name="T80" fmla="*/ 199 w 216"/>
                <a:gd name="T81" fmla="*/ 72 h 218"/>
                <a:gd name="T82" fmla="*/ 206 w 216"/>
                <a:gd name="T83" fmla="*/ 83 h 218"/>
                <a:gd name="T84" fmla="*/ 206 w 216"/>
                <a:gd name="T85" fmla="*/ 87 h 218"/>
                <a:gd name="T86" fmla="*/ 197 w 216"/>
                <a:gd name="T87" fmla="*/ 103 h 218"/>
                <a:gd name="T88" fmla="*/ 180 w 216"/>
                <a:gd name="T89" fmla="*/ 125 h 218"/>
                <a:gd name="T90" fmla="*/ 161 w 216"/>
                <a:gd name="T91" fmla="*/ 148 h 218"/>
                <a:gd name="T92" fmla="*/ 143 w 216"/>
                <a:gd name="T93" fmla="*/ 171 h 218"/>
                <a:gd name="T94" fmla="*/ 119 w 216"/>
                <a:gd name="T95" fmla="*/ 198 h 218"/>
                <a:gd name="T96" fmla="*/ 110 w 216"/>
                <a:gd name="T97" fmla="*/ 206 h 218"/>
                <a:gd name="T98" fmla="*/ 103 w 216"/>
                <a:gd name="T99" fmla="*/ 208 h 218"/>
                <a:gd name="T100" fmla="*/ 97 w 216"/>
                <a:gd name="T101" fmla="*/ 206 h 218"/>
                <a:gd name="T102" fmla="*/ 74 w 216"/>
                <a:gd name="T103" fmla="*/ 191 h 218"/>
                <a:gd name="T104" fmla="*/ 58 w 216"/>
                <a:gd name="T105" fmla="*/ 178 h 218"/>
                <a:gd name="T106" fmla="*/ 44 w 216"/>
                <a:gd name="T107" fmla="*/ 168 h 218"/>
                <a:gd name="T108" fmla="*/ 29 w 216"/>
                <a:gd name="T109" fmla="*/ 158 h 218"/>
                <a:gd name="T110" fmla="*/ 17 w 216"/>
                <a:gd name="T111" fmla="*/ 146 h 218"/>
                <a:gd name="T112" fmla="*/ 10 w 216"/>
                <a:gd name="T113" fmla="*/ 135 h 218"/>
                <a:gd name="T114" fmla="*/ 9 w 216"/>
                <a:gd name="T115" fmla="*/ 133 h 218"/>
                <a:gd name="T116" fmla="*/ 13 w 216"/>
                <a:gd name="T117" fmla="*/ 127 h 218"/>
                <a:gd name="T118" fmla="*/ 26 w 216"/>
                <a:gd name="T119" fmla="*/ 111 h 218"/>
                <a:gd name="T120" fmla="*/ 54 w 216"/>
                <a:gd name="T121" fmla="*/ 80 h 218"/>
                <a:gd name="T122" fmla="*/ 73 w 216"/>
                <a:gd name="T123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8">
                  <a:moveTo>
                    <a:pt x="53" y="67"/>
                  </a:moveTo>
                  <a:cubicBezTo>
                    <a:pt x="50" y="71"/>
                    <a:pt x="46" y="75"/>
                    <a:pt x="43" y="78"/>
                  </a:cubicBezTo>
                  <a:cubicBezTo>
                    <a:pt x="36" y="85"/>
                    <a:pt x="30" y="93"/>
                    <a:pt x="24" y="100"/>
                  </a:cubicBezTo>
                  <a:cubicBezTo>
                    <a:pt x="21" y="104"/>
                    <a:pt x="18" y="107"/>
                    <a:pt x="15" y="111"/>
                  </a:cubicBezTo>
                  <a:cubicBezTo>
                    <a:pt x="12" y="114"/>
                    <a:pt x="9" y="118"/>
                    <a:pt x="6" y="121"/>
                  </a:cubicBezTo>
                  <a:cubicBezTo>
                    <a:pt x="5" y="123"/>
                    <a:pt x="3" y="125"/>
                    <a:pt x="2" y="127"/>
                  </a:cubicBezTo>
                  <a:cubicBezTo>
                    <a:pt x="1" y="128"/>
                    <a:pt x="0" y="131"/>
                    <a:pt x="0" y="133"/>
                  </a:cubicBezTo>
                  <a:cubicBezTo>
                    <a:pt x="0" y="136"/>
                    <a:pt x="1" y="139"/>
                    <a:pt x="2" y="141"/>
                  </a:cubicBezTo>
                  <a:cubicBezTo>
                    <a:pt x="3" y="144"/>
                    <a:pt x="5" y="146"/>
                    <a:pt x="7" y="148"/>
                  </a:cubicBezTo>
                  <a:cubicBezTo>
                    <a:pt x="8" y="150"/>
                    <a:pt x="10" y="152"/>
                    <a:pt x="11" y="154"/>
                  </a:cubicBezTo>
                  <a:cubicBezTo>
                    <a:pt x="13" y="156"/>
                    <a:pt x="15" y="158"/>
                    <a:pt x="17" y="160"/>
                  </a:cubicBezTo>
                  <a:cubicBezTo>
                    <a:pt x="19" y="161"/>
                    <a:pt x="21" y="163"/>
                    <a:pt x="23" y="164"/>
                  </a:cubicBezTo>
                  <a:cubicBezTo>
                    <a:pt x="24" y="166"/>
                    <a:pt x="26" y="167"/>
                    <a:pt x="28" y="169"/>
                  </a:cubicBezTo>
                  <a:cubicBezTo>
                    <a:pt x="30" y="170"/>
                    <a:pt x="32" y="172"/>
                    <a:pt x="34" y="173"/>
                  </a:cubicBezTo>
                  <a:cubicBezTo>
                    <a:pt x="38" y="176"/>
                    <a:pt x="42" y="179"/>
                    <a:pt x="46" y="182"/>
                  </a:cubicBezTo>
                  <a:cubicBezTo>
                    <a:pt x="48" y="183"/>
                    <a:pt x="50" y="184"/>
                    <a:pt x="52" y="186"/>
                  </a:cubicBezTo>
                  <a:cubicBezTo>
                    <a:pt x="54" y="187"/>
                    <a:pt x="56" y="189"/>
                    <a:pt x="58" y="190"/>
                  </a:cubicBezTo>
                  <a:cubicBezTo>
                    <a:pt x="61" y="193"/>
                    <a:pt x="65" y="196"/>
                    <a:pt x="69" y="199"/>
                  </a:cubicBezTo>
                  <a:cubicBezTo>
                    <a:pt x="73" y="202"/>
                    <a:pt x="77" y="204"/>
                    <a:pt x="81" y="207"/>
                  </a:cubicBezTo>
                  <a:cubicBezTo>
                    <a:pt x="84" y="210"/>
                    <a:pt x="88" y="212"/>
                    <a:pt x="92" y="214"/>
                  </a:cubicBezTo>
                  <a:cubicBezTo>
                    <a:pt x="93" y="215"/>
                    <a:pt x="95" y="215"/>
                    <a:pt x="96" y="216"/>
                  </a:cubicBezTo>
                  <a:cubicBezTo>
                    <a:pt x="98" y="217"/>
                    <a:pt x="99" y="217"/>
                    <a:pt x="100" y="217"/>
                  </a:cubicBezTo>
                  <a:cubicBezTo>
                    <a:pt x="104" y="218"/>
                    <a:pt x="108" y="217"/>
                    <a:pt x="111" y="216"/>
                  </a:cubicBezTo>
                  <a:cubicBezTo>
                    <a:pt x="112" y="215"/>
                    <a:pt x="113" y="214"/>
                    <a:pt x="114" y="214"/>
                  </a:cubicBezTo>
                  <a:cubicBezTo>
                    <a:pt x="116" y="213"/>
                    <a:pt x="117" y="212"/>
                    <a:pt x="118" y="211"/>
                  </a:cubicBezTo>
                  <a:cubicBezTo>
                    <a:pt x="120" y="210"/>
                    <a:pt x="122" y="208"/>
                    <a:pt x="124" y="206"/>
                  </a:cubicBezTo>
                  <a:cubicBezTo>
                    <a:pt x="127" y="203"/>
                    <a:pt x="131" y="199"/>
                    <a:pt x="134" y="195"/>
                  </a:cubicBezTo>
                  <a:cubicBezTo>
                    <a:pt x="137" y="191"/>
                    <a:pt x="141" y="187"/>
                    <a:pt x="144" y="184"/>
                  </a:cubicBezTo>
                  <a:cubicBezTo>
                    <a:pt x="147" y="180"/>
                    <a:pt x="150" y="176"/>
                    <a:pt x="153" y="173"/>
                  </a:cubicBezTo>
                  <a:cubicBezTo>
                    <a:pt x="156" y="169"/>
                    <a:pt x="159" y="165"/>
                    <a:pt x="162" y="161"/>
                  </a:cubicBezTo>
                  <a:cubicBezTo>
                    <a:pt x="165" y="157"/>
                    <a:pt x="168" y="154"/>
                    <a:pt x="172" y="150"/>
                  </a:cubicBezTo>
                  <a:cubicBezTo>
                    <a:pt x="178" y="142"/>
                    <a:pt x="184" y="135"/>
                    <a:pt x="191" y="127"/>
                  </a:cubicBezTo>
                  <a:cubicBezTo>
                    <a:pt x="193" y="123"/>
                    <a:pt x="196" y="120"/>
                    <a:pt x="199" y="116"/>
                  </a:cubicBezTo>
                  <a:cubicBezTo>
                    <a:pt x="202" y="112"/>
                    <a:pt x="205" y="109"/>
                    <a:pt x="207" y="105"/>
                  </a:cubicBezTo>
                  <a:cubicBezTo>
                    <a:pt x="209" y="103"/>
                    <a:pt x="210" y="101"/>
                    <a:pt x="211" y="99"/>
                  </a:cubicBezTo>
                  <a:cubicBezTo>
                    <a:pt x="212" y="97"/>
                    <a:pt x="213" y="95"/>
                    <a:pt x="214" y="92"/>
                  </a:cubicBezTo>
                  <a:cubicBezTo>
                    <a:pt x="215" y="90"/>
                    <a:pt x="216" y="88"/>
                    <a:pt x="216" y="86"/>
                  </a:cubicBezTo>
                  <a:cubicBezTo>
                    <a:pt x="216" y="83"/>
                    <a:pt x="215" y="80"/>
                    <a:pt x="214" y="77"/>
                  </a:cubicBezTo>
                  <a:cubicBezTo>
                    <a:pt x="212" y="75"/>
                    <a:pt x="211" y="72"/>
                    <a:pt x="209" y="70"/>
                  </a:cubicBezTo>
                  <a:cubicBezTo>
                    <a:pt x="208" y="68"/>
                    <a:pt x="207" y="66"/>
                    <a:pt x="205" y="64"/>
                  </a:cubicBezTo>
                  <a:cubicBezTo>
                    <a:pt x="202" y="61"/>
                    <a:pt x="198" y="57"/>
                    <a:pt x="195" y="54"/>
                  </a:cubicBezTo>
                  <a:cubicBezTo>
                    <a:pt x="191" y="51"/>
                    <a:pt x="188" y="47"/>
                    <a:pt x="184" y="44"/>
                  </a:cubicBezTo>
                  <a:cubicBezTo>
                    <a:pt x="180" y="41"/>
                    <a:pt x="176" y="38"/>
                    <a:pt x="173" y="35"/>
                  </a:cubicBezTo>
                  <a:cubicBezTo>
                    <a:pt x="170" y="32"/>
                    <a:pt x="166" y="30"/>
                    <a:pt x="163" y="27"/>
                  </a:cubicBezTo>
                  <a:cubicBezTo>
                    <a:pt x="161" y="25"/>
                    <a:pt x="158" y="23"/>
                    <a:pt x="155" y="20"/>
                  </a:cubicBezTo>
                  <a:cubicBezTo>
                    <a:pt x="154" y="19"/>
                    <a:pt x="152" y="17"/>
                    <a:pt x="151" y="16"/>
                  </a:cubicBezTo>
                  <a:cubicBezTo>
                    <a:pt x="150" y="15"/>
                    <a:pt x="149" y="13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1"/>
                    <a:pt x="147" y="10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8"/>
                    <a:pt x="142" y="6"/>
                    <a:pt x="140" y="5"/>
                  </a:cubicBezTo>
                  <a:cubicBezTo>
                    <a:pt x="138" y="4"/>
                    <a:pt x="135" y="2"/>
                    <a:pt x="133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7" y="0"/>
                    <a:pt x="126" y="0"/>
                    <a:pt x="124" y="0"/>
                  </a:cubicBezTo>
                  <a:cubicBezTo>
                    <a:pt x="122" y="0"/>
                    <a:pt x="120" y="1"/>
                    <a:pt x="118" y="1"/>
                  </a:cubicBezTo>
                  <a:cubicBezTo>
                    <a:pt x="115" y="2"/>
                    <a:pt x="112" y="4"/>
                    <a:pt x="110" y="6"/>
                  </a:cubicBezTo>
                  <a:cubicBezTo>
                    <a:pt x="109" y="7"/>
                    <a:pt x="108" y="8"/>
                    <a:pt x="107" y="9"/>
                  </a:cubicBezTo>
                  <a:cubicBezTo>
                    <a:pt x="106" y="9"/>
                    <a:pt x="105" y="10"/>
                    <a:pt x="104" y="11"/>
                  </a:cubicBezTo>
                  <a:cubicBezTo>
                    <a:pt x="102" y="13"/>
                    <a:pt x="100" y="15"/>
                    <a:pt x="99" y="16"/>
                  </a:cubicBezTo>
                  <a:cubicBezTo>
                    <a:pt x="95" y="20"/>
                    <a:pt x="92" y="24"/>
                    <a:pt x="88" y="28"/>
                  </a:cubicBezTo>
                  <a:cubicBezTo>
                    <a:pt x="80" y="37"/>
                    <a:pt x="72" y="47"/>
                    <a:pt x="63" y="57"/>
                  </a:cubicBezTo>
                  <a:cubicBezTo>
                    <a:pt x="60" y="60"/>
                    <a:pt x="56" y="64"/>
                    <a:pt x="53" y="67"/>
                  </a:cubicBezTo>
                  <a:close/>
                  <a:moveTo>
                    <a:pt x="73" y="59"/>
                  </a:moveTo>
                  <a:cubicBezTo>
                    <a:pt x="77" y="55"/>
                    <a:pt x="80" y="51"/>
                    <a:pt x="83" y="47"/>
                  </a:cubicBezTo>
                  <a:cubicBezTo>
                    <a:pt x="90" y="40"/>
                    <a:pt x="96" y="33"/>
                    <a:pt x="103" y="25"/>
                  </a:cubicBezTo>
                  <a:cubicBezTo>
                    <a:pt x="103" y="25"/>
                    <a:pt x="104" y="24"/>
                    <a:pt x="105" y="24"/>
                  </a:cubicBezTo>
                  <a:cubicBezTo>
                    <a:pt x="107" y="21"/>
                    <a:pt x="109" y="19"/>
                    <a:pt x="111" y="17"/>
                  </a:cubicBezTo>
                  <a:cubicBezTo>
                    <a:pt x="113" y="15"/>
                    <a:pt x="116" y="13"/>
                    <a:pt x="119" y="11"/>
                  </a:cubicBezTo>
                  <a:cubicBezTo>
                    <a:pt x="120" y="11"/>
                    <a:pt x="121" y="10"/>
                    <a:pt x="122" y="10"/>
                  </a:cubicBezTo>
                  <a:cubicBezTo>
                    <a:pt x="122" y="10"/>
                    <a:pt x="123" y="10"/>
                    <a:pt x="123" y="10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6" y="9"/>
                    <a:pt x="127" y="9"/>
                    <a:pt x="128" y="10"/>
                  </a:cubicBezTo>
                  <a:cubicBezTo>
                    <a:pt x="130" y="10"/>
                    <a:pt x="131" y="11"/>
                    <a:pt x="132" y="11"/>
                  </a:cubicBezTo>
                  <a:cubicBezTo>
                    <a:pt x="135" y="13"/>
                    <a:pt x="137" y="14"/>
                    <a:pt x="140" y="16"/>
                  </a:cubicBezTo>
                  <a:cubicBezTo>
                    <a:pt x="140" y="17"/>
                    <a:pt x="140" y="18"/>
                    <a:pt x="141" y="18"/>
                  </a:cubicBezTo>
                  <a:cubicBezTo>
                    <a:pt x="141" y="19"/>
                    <a:pt x="142" y="20"/>
                    <a:pt x="143" y="21"/>
                  </a:cubicBezTo>
                  <a:cubicBezTo>
                    <a:pt x="144" y="22"/>
                    <a:pt x="145" y="23"/>
                    <a:pt x="146" y="24"/>
                  </a:cubicBezTo>
                  <a:cubicBezTo>
                    <a:pt x="150" y="27"/>
                    <a:pt x="153" y="31"/>
                    <a:pt x="157" y="34"/>
                  </a:cubicBezTo>
                  <a:cubicBezTo>
                    <a:pt x="164" y="40"/>
                    <a:pt x="172" y="46"/>
                    <a:pt x="179" y="52"/>
                  </a:cubicBezTo>
                  <a:cubicBezTo>
                    <a:pt x="181" y="54"/>
                    <a:pt x="184" y="57"/>
                    <a:pt x="186" y="59"/>
                  </a:cubicBezTo>
                  <a:cubicBezTo>
                    <a:pt x="189" y="62"/>
                    <a:pt x="192" y="64"/>
                    <a:pt x="195" y="67"/>
                  </a:cubicBezTo>
                  <a:cubicBezTo>
                    <a:pt x="196" y="69"/>
                    <a:pt x="198" y="70"/>
                    <a:pt x="199" y="72"/>
                  </a:cubicBezTo>
                  <a:cubicBezTo>
                    <a:pt x="201" y="73"/>
                    <a:pt x="202" y="75"/>
                    <a:pt x="203" y="77"/>
                  </a:cubicBezTo>
                  <a:cubicBezTo>
                    <a:pt x="204" y="79"/>
                    <a:pt x="205" y="81"/>
                    <a:pt x="206" y="83"/>
                  </a:cubicBezTo>
                  <a:cubicBezTo>
                    <a:pt x="206" y="84"/>
                    <a:pt x="206" y="85"/>
                    <a:pt x="206" y="85"/>
                  </a:cubicBezTo>
                  <a:cubicBezTo>
                    <a:pt x="206" y="86"/>
                    <a:pt x="206" y="87"/>
                    <a:pt x="206" y="87"/>
                  </a:cubicBezTo>
                  <a:cubicBezTo>
                    <a:pt x="206" y="89"/>
                    <a:pt x="205" y="90"/>
                    <a:pt x="204" y="92"/>
                  </a:cubicBezTo>
                  <a:cubicBezTo>
                    <a:pt x="202" y="96"/>
                    <a:pt x="200" y="100"/>
                    <a:pt x="197" y="103"/>
                  </a:cubicBezTo>
                  <a:cubicBezTo>
                    <a:pt x="195" y="107"/>
                    <a:pt x="192" y="110"/>
                    <a:pt x="189" y="114"/>
                  </a:cubicBezTo>
                  <a:cubicBezTo>
                    <a:pt x="186" y="118"/>
                    <a:pt x="183" y="121"/>
                    <a:pt x="180" y="125"/>
                  </a:cubicBezTo>
                  <a:cubicBezTo>
                    <a:pt x="177" y="129"/>
                    <a:pt x="174" y="133"/>
                    <a:pt x="170" y="137"/>
                  </a:cubicBezTo>
                  <a:cubicBezTo>
                    <a:pt x="167" y="140"/>
                    <a:pt x="164" y="144"/>
                    <a:pt x="161" y="148"/>
                  </a:cubicBezTo>
                  <a:cubicBezTo>
                    <a:pt x="158" y="152"/>
                    <a:pt x="155" y="155"/>
                    <a:pt x="152" y="159"/>
                  </a:cubicBezTo>
                  <a:cubicBezTo>
                    <a:pt x="149" y="163"/>
                    <a:pt x="146" y="167"/>
                    <a:pt x="143" y="171"/>
                  </a:cubicBezTo>
                  <a:cubicBezTo>
                    <a:pt x="140" y="174"/>
                    <a:pt x="136" y="178"/>
                    <a:pt x="133" y="182"/>
                  </a:cubicBezTo>
                  <a:cubicBezTo>
                    <a:pt x="128" y="187"/>
                    <a:pt x="124" y="193"/>
                    <a:pt x="119" y="198"/>
                  </a:cubicBezTo>
                  <a:cubicBezTo>
                    <a:pt x="117" y="199"/>
                    <a:pt x="116" y="201"/>
                    <a:pt x="115" y="202"/>
                  </a:cubicBezTo>
                  <a:cubicBezTo>
                    <a:pt x="113" y="203"/>
                    <a:pt x="112" y="205"/>
                    <a:pt x="110" y="206"/>
                  </a:cubicBezTo>
                  <a:cubicBezTo>
                    <a:pt x="108" y="207"/>
                    <a:pt x="107" y="207"/>
                    <a:pt x="105" y="208"/>
                  </a:cubicBezTo>
                  <a:cubicBezTo>
                    <a:pt x="105" y="208"/>
                    <a:pt x="104" y="208"/>
                    <a:pt x="103" y="208"/>
                  </a:cubicBezTo>
                  <a:cubicBezTo>
                    <a:pt x="103" y="208"/>
                    <a:pt x="102" y="208"/>
                    <a:pt x="102" y="208"/>
                  </a:cubicBezTo>
                  <a:cubicBezTo>
                    <a:pt x="100" y="208"/>
                    <a:pt x="98" y="207"/>
                    <a:pt x="97" y="206"/>
                  </a:cubicBezTo>
                  <a:cubicBezTo>
                    <a:pt x="93" y="204"/>
                    <a:pt x="90" y="202"/>
                    <a:pt x="86" y="200"/>
                  </a:cubicBezTo>
                  <a:cubicBezTo>
                    <a:pt x="82" y="197"/>
                    <a:pt x="78" y="194"/>
                    <a:pt x="74" y="191"/>
                  </a:cubicBezTo>
                  <a:cubicBezTo>
                    <a:pt x="71" y="188"/>
                    <a:pt x="67" y="185"/>
                    <a:pt x="63" y="183"/>
                  </a:cubicBezTo>
                  <a:cubicBezTo>
                    <a:pt x="61" y="181"/>
                    <a:pt x="59" y="180"/>
                    <a:pt x="58" y="178"/>
                  </a:cubicBezTo>
                  <a:cubicBezTo>
                    <a:pt x="56" y="177"/>
                    <a:pt x="54" y="175"/>
                    <a:pt x="52" y="174"/>
                  </a:cubicBezTo>
                  <a:cubicBezTo>
                    <a:pt x="49" y="172"/>
                    <a:pt x="47" y="170"/>
                    <a:pt x="44" y="168"/>
                  </a:cubicBezTo>
                  <a:cubicBezTo>
                    <a:pt x="42" y="167"/>
                    <a:pt x="39" y="165"/>
                    <a:pt x="37" y="163"/>
                  </a:cubicBezTo>
                  <a:cubicBezTo>
                    <a:pt x="34" y="161"/>
                    <a:pt x="32" y="160"/>
                    <a:pt x="29" y="158"/>
                  </a:cubicBezTo>
                  <a:cubicBezTo>
                    <a:pt x="27" y="156"/>
                    <a:pt x="25" y="154"/>
                    <a:pt x="23" y="152"/>
                  </a:cubicBezTo>
                  <a:cubicBezTo>
                    <a:pt x="21" y="150"/>
                    <a:pt x="18" y="148"/>
                    <a:pt x="17" y="146"/>
                  </a:cubicBezTo>
                  <a:cubicBezTo>
                    <a:pt x="15" y="144"/>
                    <a:pt x="13" y="141"/>
                    <a:pt x="11" y="139"/>
                  </a:cubicBezTo>
                  <a:cubicBezTo>
                    <a:pt x="11" y="138"/>
                    <a:pt x="10" y="136"/>
                    <a:pt x="10" y="135"/>
                  </a:cubicBezTo>
                  <a:cubicBezTo>
                    <a:pt x="9" y="135"/>
                    <a:pt x="9" y="134"/>
                    <a:pt x="9" y="134"/>
                  </a:cubicBezTo>
                  <a:cubicBezTo>
                    <a:pt x="9" y="134"/>
                    <a:pt x="9" y="134"/>
                    <a:pt x="9" y="133"/>
                  </a:cubicBezTo>
                  <a:cubicBezTo>
                    <a:pt x="10" y="133"/>
                    <a:pt x="10" y="132"/>
                    <a:pt x="10" y="132"/>
                  </a:cubicBezTo>
                  <a:cubicBezTo>
                    <a:pt x="11" y="130"/>
                    <a:pt x="12" y="129"/>
                    <a:pt x="13" y="127"/>
                  </a:cubicBezTo>
                  <a:cubicBezTo>
                    <a:pt x="15" y="126"/>
                    <a:pt x="16" y="124"/>
                    <a:pt x="17" y="122"/>
                  </a:cubicBezTo>
                  <a:cubicBezTo>
                    <a:pt x="20" y="118"/>
                    <a:pt x="23" y="115"/>
                    <a:pt x="26" y="111"/>
                  </a:cubicBezTo>
                  <a:cubicBezTo>
                    <a:pt x="33" y="104"/>
                    <a:pt x="39" y="97"/>
                    <a:pt x="45" y="90"/>
                  </a:cubicBezTo>
                  <a:cubicBezTo>
                    <a:pt x="48" y="86"/>
                    <a:pt x="51" y="83"/>
                    <a:pt x="54" y="80"/>
                  </a:cubicBezTo>
                  <a:cubicBezTo>
                    <a:pt x="57" y="76"/>
                    <a:pt x="60" y="73"/>
                    <a:pt x="63" y="70"/>
                  </a:cubicBezTo>
                  <a:cubicBezTo>
                    <a:pt x="67" y="66"/>
                    <a:pt x="70" y="63"/>
                    <a:pt x="7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9" name="Freeform 128">
              <a:extLst>
                <a:ext uri="{FF2B5EF4-FFF2-40B4-BE49-F238E27FC236}">
                  <a16:creationId xmlns:a16="http://schemas.microsoft.com/office/drawing/2014/main" id="{AE149FE5-3E76-4E56-A0FF-D196D9F25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560638"/>
              <a:ext cx="160337" cy="141288"/>
            </a:xfrm>
            <a:custGeom>
              <a:avLst/>
              <a:gdLst>
                <a:gd name="T0" fmla="*/ 2 w 94"/>
                <a:gd name="T1" fmla="*/ 25 h 82"/>
                <a:gd name="T2" fmla="*/ 5 w 94"/>
                <a:gd name="T3" fmla="*/ 29 h 82"/>
                <a:gd name="T4" fmla="*/ 20 w 94"/>
                <a:gd name="T5" fmla="*/ 40 h 82"/>
                <a:gd name="T6" fmla="*/ 42 w 94"/>
                <a:gd name="T7" fmla="*/ 58 h 82"/>
                <a:gd name="T8" fmla="*/ 64 w 94"/>
                <a:gd name="T9" fmla="*/ 76 h 82"/>
                <a:gd name="T10" fmla="*/ 73 w 94"/>
                <a:gd name="T11" fmla="*/ 81 h 82"/>
                <a:gd name="T12" fmla="*/ 80 w 94"/>
                <a:gd name="T13" fmla="*/ 82 h 82"/>
                <a:gd name="T14" fmla="*/ 87 w 94"/>
                <a:gd name="T15" fmla="*/ 78 h 82"/>
                <a:gd name="T16" fmla="*/ 92 w 94"/>
                <a:gd name="T17" fmla="*/ 71 h 82"/>
                <a:gd name="T18" fmla="*/ 93 w 94"/>
                <a:gd name="T19" fmla="*/ 67 h 82"/>
                <a:gd name="T20" fmla="*/ 93 w 94"/>
                <a:gd name="T21" fmla="*/ 63 h 82"/>
                <a:gd name="T22" fmla="*/ 88 w 94"/>
                <a:gd name="T23" fmla="*/ 55 h 82"/>
                <a:gd name="T24" fmla="*/ 78 w 94"/>
                <a:gd name="T25" fmla="*/ 45 h 82"/>
                <a:gd name="T26" fmla="*/ 53 w 94"/>
                <a:gd name="T27" fmla="*/ 24 h 82"/>
                <a:gd name="T28" fmla="*/ 38 w 94"/>
                <a:gd name="T29" fmla="*/ 11 h 82"/>
                <a:gd name="T30" fmla="*/ 35 w 94"/>
                <a:gd name="T31" fmla="*/ 9 h 82"/>
                <a:gd name="T32" fmla="*/ 34 w 94"/>
                <a:gd name="T33" fmla="*/ 6 h 82"/>
                <a:gd name="T34" fmla="*/ 27 w 94"/>
                <a:gd name="T35" fmla="*/ 2 h 82"/>
                <a:gd name="T36" fmla="*/ 13 w 94"/>
                <a:gd name="T37" fmla="*/ 4 h 82"/>
                <a:gd name="T38" fmla="*/ 3 w 94"/>
                <a:gd name="T39" fmla="*/ 14 h 82"/>
                <a:gd name="T40" fmla="*/ 1 w 94"/>
                <a:gd name="T41" fmla="*/ 19 h 82"/>
                <a:gd name="T42" fmla="*/ 1 w 94"/>
                <a:gd name="T43" fmla="*/ 24 h 82"/>
                <a:gd name="T44" fmla="*/ 84 w 94"/>
                <a:gd name="T45" fmla="*/ 67 h 82"/>
                <a:gd name="T46" fmla="*/ 13 w 94"/>
                <a:gd name="T47" fmla="*/ 17 h 82"/>
                <a:gd name="T48" fmla="*/ 21 w 94"/>
                <a:gd name="T49" fmla="*/ 10 h 82"/>
                <a:gd name="T50" fmla="*/ 23 w 94"/>
                <a:gd name="T51" fmla="*/ 10 h 82"/>
                <a:gd name="T52" fmla="*/ 26 w 94"/>
                <a:gd name="T53" fmla="*/ 12 h 82"/>
                <a:gd name="T54" fmla="*/ 28 w 94"/>
                <a:gd name="T55" fmla="*/ 15 h 82"/>
                <a:gd name="T56" fmla="*/ 29 w 94"/>
                <a:gd name="T57" fmla="*/ 16 h 82"/>
                <a:gd name="T58" fmla="*/ 34 w 94"/>
                <a:gd name="T59" fmla="*/ 20 h 82"/>
                <a:gd name="T60" fmla="*/ 46 w 94"/>
                <a:gd name="T61" fmla="*/ 30 h 82"/>
                <a:gd name="T62" fmla="*/ 65 w 94"/>
                <a:gd name="T63" fmla="*/ 46 h 82"/>
                <a:gd name="T64" fmla="*/ 79 w 94"/>
                <a:gd name="T65" fmla="*/ 58 h 82"/>
                <a:gd name="T66" fmla="*/ 84 w 94"/>
                <a:gd name="T67" fmla="*/ 66 h 82"/>
                <a:gd name="T68" fmla="*/ 83 w 94"/>
                <a:gd name="T69" fmla="*/ 68 h 82"/>
                <a:gd name="T70" fmla="*/ 79 w 94"/>
                <a:gd name="T71" fmla="*/ 72 h 82"/>
                <a:gd name="T72" fmla="*/ 77 w 94"/>
                <a:gd name="T73" fmla="*/ 73 h 82"/>
                <a:gd name="T74" fmla="*/ 74 w 94"/>
                <a:gd name="T75" fmla="*/ 72 h 82"/>
                <a:gd name="T76" fmla="*/ 70 w 94"/>
                <a:gd name="T77" fmla="*/ 69 h 82"/>
                <a:gd name="T78" fmla="*/ 64 w 94"/>
                <a:gd name="T79" fmla="*/ 64 h 82"/>
                <a:gd name="T80" fmla="*/ 53 w 94"/>
                <a:gd name="T81" fmla="*/ 55 h 82"/>
                <a:gd name="T82" fmla="*/ 31 w 94"/>
                <a:gd name="T83" fmla="*/ 37 h 82"/>
                <a:gd name="T84" fmla="*/ 12 w 94"/>
                <a:gd name="T85" fmla="*/ 23 h 82"/>
                <a:gd name="T86" fmla="*/ 13 w 94"/>
                <a:gd name="T8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1" y="24"/>
                  </a:moveTo>
                  <a:cubicBezTo>
                    <a:pt x="1" y="24"/>
                    <a:pt x="2" y="25"/>
                    <a:pt x="2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8" y="31"/>
                    <a:pt x="9" y="32"/>
                  </a:cubicBezTo>
                  <a:cubicBezTo>
                    <a:pt x="12" y="35"/>
                    <a:pt x="16" y="38"/>
                    <a:pt x="20" y="40"/>
                  </a:cubicBezTo>
                  <a:cubicBezTo>
                    <a:pt x="23" y="43"/>
                    <a:pt x="27" y="46"/>
                    <a:pt x="31" y="49"/>
                  </a:cubicBezTo>
                  <a:cubicBezTo>
                    <a:pt x="35" y="52"/>
                    <a:pt x="39" y="55"/>
                    <a:pt x="42" y="58"/>
                  </a:cubicBezTo>
                  <a:cubicBezTo>
                    <a:pt x="46" y="61"/>
                    <a:pt x="49" y="64"/>
                    <a:pt x="53" y="67"/>
                  </a:cubicBezTo>
                  <a:cubicBezTo>
                    <a:pt x="57" y="69"/>
                    <a:pt x="60" y="72"/>
                    <a:pt x="64" y="76"/>
                  </a:cubicBezTo>
                  <a:cubicBezTo>
                    <a:pt x="65" y="77"/>
                    <a:pt x="67" y="79"/>
                    <a:pt x="69" y="80"/>
                  </a:cubicBezTo>
                  <a:cubicBezTo>
                    <a:pt x="70" y="80"/>
                    <a:pt x="71" y="81"/>
                    <a:pt x="73" y="81"/>
                  </a:cubicBezTo>
                  <a:cubicBezTo>
                    <a:pt x="74" y="82"/>
                    <a:pt x="76" y="82"/>
                    <a:pt x="78" y="82"/>
                  </a:cubicBezTo>
                  <a:cubicBezTo>
                    <a:pt x="79" y="82"/>
                    <a:pt x="79" y="82"/>
                    <a:pt x="80" y="82"/>
                  </a:cubicBezTo>
                  <a:cubicBezTo>
                    <a:pt x="81" y="81"/>
                    <a:pt x="82" y="81"/>
                    <a:pt x="83" y="81"/>
                  </a:cubicBezTo>
                  <a:cubicBezTo>
                    <a:pt x="84" y="80"/>
                    <a:pt x="86" y="79"/>
                    <a:pt x="87" y="78"/>
                  </a:cubicBezTo>
                  <a:cubicBezTo>
                    <a:pt x="88" y="76"/>
                    <a:pt x="90" y="74"/>
                    <a:pt x="91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70"/>
                    <a:pt x="93" y="70"/>
                    <a:pt x="93" y="69"/>
                  </a:cubicBezTo>
                  <a:cubicBezTo>
                    <a:pt x="93" y="69"/>
                    <a:pt x="93" y="68"/>
                    <a:pt x="93" y="67"/>
                  </a:cubicBezTo>
                  <a:cubicBezTo>
                    <a:pt x="94" y="67"/>
                    <a:pt x="93" y="66"/>
                    <a:pt x="93" y="65"/>
                  </a:cubicBezTo>
                  <a:cubicBezTo>
                    <a:pt x="93" y="65"/>
                    <a:pt x="93" y="64"/>
                    <a:pt x="93" y="63"/>
                  </a:cubicBezTo>
                  <a:cubicBezTo>
                    <a:pt x="93" y="62"/>
                    <a:pt x="92" y="62"/>
                    <a:pt x="92" y="61"/>
                  </a:cubicBezTo>
                  <a:cubicBezTo>
                    <a:pt x="91" y="59"/>
                    <a:pt x="90" y="57"/>
                    <a:pt x="88" y="55"/>
                  </a:cubicBezTo>
                  <a:cubicBezTo>
                    <a:pt x="87" y="53"/>
                    <a:pt x="85" y="52"/>
                    <a:pt x="84" y="50"/>
                  </a:cubicBezTo>
                  <a:cubicBezTo>
                    <a:pt x="82" y="48"/>
                    <a:pt x="80" y="46"/>
                    <a:pt x="78" y="45"/>
                  </a:cubicBezTo>
                  <a:cubicBezTo>
                    <a:pt x="71" y="38"/>
                    <a:pt x="63" y="33"/>
                    <a:pt x="56" y="26"/>
                  </a:cubicBezTo>
                  <a:cubicBezTo>
                    <a:pt x="55" y="25"/>
                    <a:pt x="54" y="25"/>
                    <a:pt x="53" y="24"/>
                  </a:cubicBezTo>
                  <a:cubicBezTo>
                    <a:pt x="51" y="22"/>
                    <a:pt x="48" y="19"/>
                    <a:pt x="46" y="17"/>
                  </a:cubicBezTo>
                  <a:cubicBezTo>
                    <a:pt x="43" y="15"/>
                    <a:pt x="41" y="13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6" y="9"/>
                    <a:pt x="35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30" y="3"/>
                    <a:pt x="28" y="3"/>
                    <a:pt x="27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7" y="1"/>
                    <a:pt x="15" y="3"/>
                    <a:pt x="13" y="4"/>
                  </a:cubicBezTo>
                  <a:cubicBezTo>
                    <a:pt x="11" y="5"/>
                    <a:pt x="10" y="7"/>
                    <a:pt x="8" y="8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2" y="15"/>
                    <a:pt x="2" y="16"/>
                    <a:pt x="1" y="17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2"/>
                    <a:pt x="20" y="11"/>
                  </a:cubicBezTo>
                  <a:cubicBezTo>
                    <a:pt x="20" y="11"/>
                    <a:pt x="20" y="10"/>
                    <a:pt x="21" y="10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4"/>
                    <a:pt x="28" y="14"/>
                    <a:pt x="28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8"/>
                  </a:cubicBezTo>
                  <a:cubicBezTo>
                    <a:pt x="33" y="19"/>
                    <a:pt x="33" y="19"/>
                    <a:pt x="34" y="20"/>
                  </a:cubicBezTo>
                  <a:cubicBezTo>
                    <a:pt x="37" y="22"/>
                    <a:pt x="40" y="25"/>
                    <a:pt x="43" y="27"/>
                  </a:cubicBezTo>
                  <a:cubicBezTo>
                    <a:pt x="44" y="28"/>
                    <a:pt x="45" y="29"/>
                    <a:pt x="46" y="30"/>
                  </a:cubicBezTo>
                  <a:cubicBezTo>
                    <a:pt x="49" y="32"/>
                    <a:pt x="51" y="34"/>
                    <a:pt x="54" y="36"/>
                  </a:cubicBezTo>
                  <a:cubicBezTo>
                    <a:pt x="57" y="39"/>
                    <a:pt x="61" y="42"/>
                    <a:pt x="65" y="46"/>
                  </a:cubicBezTo>
                  <a:cubicBezTo>
                    <a:pt x="68" y="48"/>
                    <a:pt x="71" y="51"/>
                    <a:pt x="73" y="53"/>
                  </a:cubicBezTo>
                  <a:cubicBezTo>
                    <a:pt x="75" y="55"/>
                    <a:pt x="77" y="57"/>
                    <a:pt x="79" y="58"/>
                  </a:cubicBezTo>
                  <a:cubicBezTo>
                    <a:pt x="80" y="60"/>
                    <a:pt x="82" y="61"/>
                    <a:pt x="83" y="63"/>
                  </a:cubicBezTo>
                  <a:cubicBezTo>
                    <a:pt x="83" y="64"/>
                    <a:pt x="84" y="65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7"/>
                    <a:pt x="83" y="67"/>
                    <a:pt x="83" y="68"/>
                  </a:cubicBezTo>
                  <a:cubicBezTo>
                    <a:pt x="82" y="69"/>
                    <a:pt x="81" y="70"/>
                    <a:pt x="80" y="71"/>
                  </a:cubicBezTo>
                  <a:cubicBezTo>
                    <a:pt x="80" y="71"/>
                    <a:pt x="79" y="72"/>
                    <a:pt x="79" y="72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3"/>
                    <a:pt x="77" y="73"/>
                    <a:pt x="77" y="73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6" y="72"/>
                    <a:pt x="75" y="72"/>
                    <a:pt x="74" y="72"/>
                  </a:cubicBezTo>
                  <a:cubicBezTo>
                    <a:pt x="73" y="71"/>
                    <a:pt x="73" y="71"/>
                    <a:pt x="72" y="70"/>
                  </a:cubicBezTo>
                  <a:cubicBezTo>
                    <a:pt x="71" y="70"/>
                    <a:pt x="71" y="69"/>
                    <a:pt x="70" y="69"/>
                  </a:cubicBezTo>
                  <a:cubicBezTo>
                    <a:pt x="70" y="69"/>
                    <a:pt x="70" y="68"/>
                    <a:pt x="69" y="68"/>
                  </a:cubicBezTo>
                  <a:cubicBezTo>
                    <a:pt x="68" y="67"/>
                    <a:pt x="66" y="65"/>
                    <a:pt x="64" y="64"/>
                  </a:cubicBezTo>
                  <a:cubicBezTo>
                    <a:pt x="62" y="62"/>
                    <a:pt x="61" y="61"/>
                    <a:pt x="59" y="59"/>
                  </a:cubicBezTo>
                  <a:cubicBezTo>
                    <a:pt x="57" y="58"/>
                    <a:pt x="55" y="56"/>
                    <a:pt x="53" y="55"/>
                  </a:cubicBezTo>
                  <a:cubicBezTo>
                    <a:pt x="50" y="52"/>
                    <a:pt x="46" y="49"/>
                    <a:pt x="43" y="46"/>
                  </a:cubicBezTo>
                  <a:cubicBezTo>
                    <a:pt x="39" y="43"/>
                    <a:pt x="35" y="40"/>
                    <a:pt x="31" y="37"/>
                  </a:cubicBezTo>
                  <a:cubicBezTo>
                    <a:pt x="28" y="35"/>
                    <a:pt x="25" y="32"/>
                    <a:pt x="21" y="30"/>
                  </a:cubicBezTo>
                  <a:cubicBezTo>
                    <a:pt x="18" y="28"/>
                    <a:pt x="15" y="25"/>
                    <a:pt x="12" y="23"/>
                  </a:cubicBezTo>
                  <a:cubicBezTo>
                    <a:pt x="12" y="22"/>
                    <a:pt x="11" y="21"/>
                    <a:pt x="10" y="20"/>
                  </a:cubicBezTo>
                  <a:cubicBezTo>
                    <a:pt x="11" y="19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0" name="Freeform 129">
              <a:extLst>
                <a:ext uri="{FF2B5EF4-FFF2-40B4-BE49-F238E27FC236}">
                  <a16:creationId xmlns:a16="http://schemas.microsoft.com/office/drawing/2014/main" id="{256E45CC-3DF3-45C1-922E-3C8C3BF5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2620963"/>
              <a:ext cx="55562" cy="55563"/>
            </a:xfrm>
            <a:custGeom>
              <a:avLst/>
              <a:gdLst>
                <a:gd name="T0" fmla="*/ 11 w 32"/>
                <a:gd name="T1" fmla="*/ 32 h 33"/>
                <a:gd name="T2" fmla="*/ 13 w 32"/>
                <a:gd name="T3" fmla="*/ 33 h 33"/>
                <a:gd name="T4" fmla="*/ 16 w 32"/>
                <a:gd name="T5" fmla="*/ 33 h 33"/>
                <a:gd name="T6" fmla="*/ 19 w 32"/>
                <a:gd name="T7" fmla="*/ 32 h 33"/>
                <a:gd name="T8" fmla="*/ 23 w 32"/>
                <a:gd name="T9" fmla="*/ 29 h 33"/>
                <a:gd name="T10" fmla="*/ 27 w 32"/>
                <a:gd name="T11" fmla="*/ 24 h 33"/>
                <a:gd name="T12" fmla="*/ 30 w 32"/>
                <a:gd name="T13" fmla="*/ 12 h 33"/>
                <a:gd name="T14" fmla="*/ 27 w 32"/>
                <a:gd name="T15" fmla="*/ 8 h 33"/>
                <a:gd name="T16" fmla="*/ 24 w 32"/>
                <a:gd name="T17" fmla="*/ 6 h 33"/>
                <a:gd name="T18" fmla="*/ 18 w 32"/>
                <a:gd name="T19" fmla="*/ 2 h 33"/>
                <a:gd name="T20" fmla="*/ 12 w 32"/>
                <a:gd name="T21" fmla="*/ 2 h 33"/>
                <a:gd name="T22" fmla="*/ 11 w 32"/>
                <a:gd name="T23" fmla="*/ 2 h 33"/>
                <a:gd name="T24" fmla="*/ 8 w 32"/>
                <a:gd name="T25" fmla="*/ 5 h 33"/>
                <a:gd name="T26" fmla="*/ 6 w 32"/>
                <a:gd name="T27" fmla="*/ 8 h 33"/>
                <a:gd name="T28" fmla="*/ 3 w 32"/>
                <a:gd name="T29" fmla="*/ 11 h 33"/>
                <a:gd name="T30" fmla="*/ 0 w 32"/>
                <a:gd name="T31" fmla="*/ 18 h 33"/>
                <a:gd name="T32" fmla="*/ 3 w 32"/>
                <a:gd name="T33" fmla="*/ 27 h 33"/>
                <a:gd name="T34" fmla="*/ 11 w 32"/>
                <a:gd name="T35" fmla="*/ 32 h 33"/>
                <a:gd name="T36" fmla="*/ 14 w 32"/>
                <a:gd name="T37" fmla="*/ 23 h 33"/>
                <a:gd name="T38" fmla="*/ 14 w 32"/>
                <a:gd name="T39" fmla="*/ 23 h 33"/>
                <a:gd name="T40" fmla="*/ 14 w 32"/>
                <a:gd name="T41" fmla="*/ 23 h 33"/>
                <a:gd name="T42" fmla="*/ 14 w 32"/>
                <a:gd name="T43" fmla="*/ 23 h 33"/>
                <a:gd name="T44" fmla="*/ 14 w 32"/>
                <a:gd name="T45" fmla="*/ 23 h 33"/>
                <a:gd name="T46" fmla="*/ 14 w 32"/>
                <a:gd name="T47" fmla="*/ 23 h 33"/>
                <a:gd name="T48" fmla="*/ 15 w 32"/>
                <a:gd name="T49" fmla="*/ 23 h 33"/>
                <a:gd name="T50" fmla="*/ 14 w 32"/>
                <a:gd name="T51" fmla="*/ 23 h 33"/>
                <a:gd name="T52" fmla="*/ 10 w 32"/>
                <a:gd name="T53" fmla="*/ 19 h 33"/>
                <a:gd name="T54" fmla="*/ 11 w 32"/>
                <a:gd name="T55" fmla="*/ 17 h 33"/>
                <a:gd name="T56" fmla="*/ 12 w 32"/>
                <a:gd name="T57" fmla="*/ 15 h 33"/>
                <a:gd name="T58" fmla="*/ 13 w 32"/>
                <a:gd name="T59" fmla="*/ 13 h 33"/>
                <a:gd name="T60" fmla="*/ 15 w 32"/>
                <a:gd name="T61" fmla="*/ 11 h 33"/>
                <a:gd name="T62" fmla="*/ 17 w 32"/>
                <a:gd name="T63" fmla="*/ 13 h 33"/>
                <a:gd name="T64" fmla="*/ 21 w 32"/>
                <a:gd name="T65" fmla="*/ 16 h 33"/>
                <a:gd name="T66" fmla="*/ 21 w 32"/>
                <a:gd name="T67" fmla="*/ 16 h 33"/>
                <a:gd name="T68" fmla="*/ 21 w 32"/>
                <a:gd name="T69" fmla="*/ 17 h 33"/>
                <a:gd name="T70" fmla="*/ 19 w 32"/>
                <a:gd name="T71" fmla="*/ 20 h 33"/>
                <a:gd name="T72" fmla="*/ 15 w 32"/>
                <a:gd name="T73" fmla="*/ 23 h 33"/>
                <a:gd name="T74" fmla="*/ 15 w 32"/>
                <a:gd name="T75" fmla="*/ 23 h 33"/>
                <a:gd name="T76" fmla="*/ 14 w 32"/>
                <a:gd name="T77" fmla="*/ 23 h 33"/>
                <a:gd name="T78" fmla="*/ 14 w 32"/>
                <a:gd name="T79" fmla="*/ 23 h 33"/>
                <a:gd name="T80" fmla="*/ 11 w 32"/>
                <a:gd name="T81" fmla="*/ 21 h 33"/>
                <a:gd name="T82" fmla="*/ 10 w 32"/>
                <a:gd name="T83" fmla="*/ 20 h 33"/>
                <a:gd name="T84" fmla="*/ 10 w 32"/>
                <a:gd name="T85" fmla="*/ 20 h 33"/>
                <a:gd name="T86" fmla="*/ 10 w 32"/>
                <a:gd name="T8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3">
                  <a:moveTo>
                    <a:pt x="11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2" y="30"/>
                    <a:pt x="23" y="29"/>
                  </a:cubicBezTo>
                  <a:cubicBezTo>
                    <a:pt x="24" y="28"/>
                    <a:pt x="26" y="26"/>
                    <a:pt x="27" y="24"/>
                  </a:cubicBezTo>
                  <a:cubicBezTo>
                    <a:pt x="30" y="21"/>
                    <a:pt x="32" y="16"/>
                    <a:pt x="30" y="12"/>
                  </a:cubicBezTo>
                  <a:cubicBezTo>
                    <a:pt x="29" y="11"/>
                    <a:pt x="28" y="9"/>
                    <a:pt x="27" y="8"/>
                  </a:cubicBezTo>
                  <a:cubicBezTo>
                    <a:pt x="26" y="8"/>
                    <a:pt x="25" y="7"/>
                    <a:pt x="24" y="6"/>
                  </a:cubicBezTo>
                  <a:cubicBezTo>
                    <a:pt x="22" y="5"/>
                    <a:pt x="20" y="3"/>
                    <a:pt x="18" y="2"/>
                  </a:cubicBezTo>
                  <a:cubicBezTo>
                    <a:pt x="16" y="0"/>
                    <a:pt x="14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1" y="16"/>
                    <a:pt x="0" y="18"/>
                  </a:cubicBezTo>
                  <a:cubicBezTo>
                    <a:pt x="0" y="21"/>
                    <a:pt x="1" y="24"/>
                    <a:pt x="3" y="27"/>
                  </a:cubicBezTo>
                  <a:cubicBezTo>
                    <a:pt x="5" y="29"/>
                    <a:pt x="8" y="31"/>
                    <a:pt x="11" y="3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0" y="19"/>
                  </a:moveTo>
                  <a:cubicBezTo>
                    <a:pt x="10" y="18"/>
                    <a:pt x="10" y="18"/>
                    <a:pt x="11" y="17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2" y="14"/>
                    <a:pt x="13" y="14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1"/>
                    <a:pt x="16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2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1" name="Freeform 130">
              <a:extLst>
                <a:ext uri="{FF2B5EF4-FFF2-40B4-BE49-F238E27FC236}">
                  <a16:creationId xmlns:a16="http://schemas.microsoft.com/office/drawing/2014/main" id="{D6ACA3C2-6B9E-466E-99BB-B56775CF2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3300" y="2655888"/>
              <a:ext cx="55562" cy="55563"/>
            </a:xfrm>
            <a:custGeom>
              <a:avLst/>
              <a:gdLst>
                <a:gd name="T0" fmla="*/ 5 w 32"/>
                <a:gd name="T1" fmla="*/ 26 h 32"/>
                <a:gd name="T2" fmla="*/ 8 w 32"/>
                <a:gd name="T3" fmla="*/ 28 h 32"/>
                <a:gd name="T4" fmla="*/ 14 w 32"/>
                <a:gd name="T5" fmla="*/ 31 h 32"/>
                <a:gd name="T6" fmla="*/ 19 w 32"/>
                <a:gd name="T7" fmla="*/ 31 h 32"/>
                <a:gd name="T8" fmla="*/ 23 w 32"/>
                <a:gd name="T9" fmla="*/ 29 h 32"/>
                <a:gd name="T10" fmla="*/ 25 w 32"/>
                <a:gd name="T11" fmla="*/ 28 h 32"/>
                <a:gd name="T12" fmla="*/ 29 w 32"/>
                <a:gd name="T13" fmla="*/ 23 h 32"/>
                <a:gd name="T14" fmla="*/ 32 w 32"/>
                <a:gd name="T15" fmla="*/ 14 h 32"/>
                <a:gd name="T16" fmla="*/ 31 w 32"/>
                <a:gd name="T17" fmla="*/ 10 h 32"/>
                <a:gd name="T18" fmla="*/ 29 w 32"/>
                <a:gd name="T19" fmla="*/ 7 h 32"/>
                <a:gd name="T20" fmla="*/ 27 w 32"/>
                <a:gd name="T21" fmla="*/ 5 h 32"/>
                <a:gd name="T22" fmla="*/ 27 w 32"/>
                <a:gd name="T23" fmla="*/ 5 h 32"/>
                <a:gd name="T24" fmla="*/ 27 w 32"/>
                <a:gd name="T25" fmla="*/ 5 h 32"/>
                <a:gd name="T26" fmla="*/ 25 w 32"/>
                <a:gd name="T27" fmla="*/ 3 h 32"/>
                <a:gd name="T28" fmla="*/ 24 w 32"/>
                <a:gd name="T29" fmla="*/ 2 h 32"/>
                <a:gd name="T30" fmla="*/ 21 w 32"/>
                <a:gd name="T31" fmla="*/ 1 h 32"/>
                <a:gd name="T32" fmla="*/ 19 w 32"/>
                <a:gd name="T33" fmla="*/ 0 h 32"/>
                <a:gd name="T34" fmla="*/ 16 w 32"/>
                <a:gd name="T35" fmla="*/ 0 h 32"/>
                <a:gd name="T36" fmla="*/ 13 w 32"/>
                <a:gd name="T37" fmla="*/ 1 h 32"/>
                <a:gd name="T38" fmla="*/ 9 w 32"/>
                <a:gd name="T39" fmla="*/ 3 h 32"/>
                <a:gd name="T40" fmla="*/ 4 w 32"/>
                <a:gd name="T41" fmla="*/ 9 h 32"/>
                <a:gd name="T42" fmla="*/ 1 w 32"/>
                <a:gd name="T43" fmla="*/ 13 h 32"/>
                <a:gd name="T44" fmla="*/ 1 w 32"/>
                <a:gd name="T45" fmla="*/ 15 h 32"/>
                <a:gd name="T46" fmla="*/ 1 w 32"/>
                <a:gd name="T47" fmla="*/ 20 h 32"/>
                <a:gd name="T48" fmla="*/ 5 w 32"/>
                <a:gd name="T49" fmla="*/ 26 h 32"/>
                <a:gd name="T50" fmla="*/ 17 w 32"/>
                <a:gd name="T51" fmla="*/ 22 h 32"/>
                <a:gd name="T52" fmla="*/ 17 w 32"/>
                <a:gd name="T53" fmla="*/ 22 h 32"/>
                <a:gd name="T54" fmla="*/ 17 w 32"/>
                <a:gd name="T55" fmla="*/ 22 h 32"/>
                <a:gd name="T56" fmla="*/ 19 w 32"/>
                <a:gd name="T57" fmla="*/ 10 h 32"/>
                <a:gd name="T58" fmla="*/ 19 w 32"/>
                <a:gd name="T59" fmla="*/ 10 h 32"/>
                <a:gd name="T60" fmla="*/ 18 w 32"/>
                <a:gd name="T61" fmla="*/ 10 h 32"/>
                <a:gd name="T62" fmla="*/ 19 w 32"/>
                <a:gd name="T63" fmla="*/ 10 h 32"/>
                <a:gd name="T64" fmla="*/ 13 w 32"/>
                <a:gd name="T65" fmla="*/ 13 h 32"/>
                <a:gd name="T66" fmla="*/ 14 w 32"/>
                <a:gd name="T67" fmla="*/ 11 h 32"/>
                <a:gd name="T68" fmla="*/ 16 w 32"/>
                <a:gd name="T69" fmla="*/ 10 h 32"/>
                <a:gd name="T70" fmla="*/ 17 w 32"/>
                <a:gd name="T71" fmla="*/ 9 h 32"/>
                <a:gd name="T72" fmla="*/ 17 w 32"/>
                <a:gd name="T73" fmla="*/ 9 h 32"/>
                <a:gd name="T74" fmla="*/ 18 w 32"/>
                <a:gd name="T75" fmla="*/ 9 h 32"/>
                <a:gd name="T76" fmla="*/ 18 w 32"/>
                <a:gd name="T77" fmla="*/ 10 h 32"/>
                <a:gd name="T78" fmla="*/ 19 w 32"/>
                <a:gd name="T79" fmla="*/ 10 h 32"/>
                <a:gd name="T80" fmla="*/ 20 w 32"/>
                <a:gd name="T81" fmla="*/ 11 h 32"/>
                <a:gd name="T82" fmla="*/ 22 w 32"/>
                <a:gd name="T83" fmla="*/ 13 h 32"/>
                <a:gd name="T84" fmla="*/ 22 w 32"/>
                <a:gd name="T85" fmla="*/ 13 h 32"/>
                <a:gd name="T86" fmla="*/ 22 w 32"/>
                <a:gd name="T87" fmla="*/ 13 h 32"/>
                <a:gd name="T88" fmla="*/ 22 w 32"/>
                <a:gd name="T89" fmla="*/ 15 h 32"/>
                <a:gd name="T90" fmla="*/ 23 w 32"/>
                <a:gd name="T91" fmla="*/ 15 h 32"/>
                <a:gd name="T92" fmla="*/ 23 w 32"/>
                <a:gd name="T93" fmla="*/ 15 h 32"/>
                <a:gd name="T94" fmla="*/ 22 w 32"/>
                <a:gd name="T95" fmla="*/ 17 h 32"/>
                <a:gd name="T96" fmla="*/ 20 w 32"/>
                <a:gd name="T97" fmla="*/ 20 h 32"/>
                <a:gd name="T98" fmla="*/ 18 w 32"/>
                <a:gd name="T99" fmla="*/ 22 h 32"/>
                <a:gd name="T100" fmla="*/ 14 w 32"/>
                <a:gd name="T101" fmla="*/ 20 h 32"/>
                <a:gd name="T102" fmla="*/ 11 w 32"/>
                <a:gd name="T103" fmla="*/ 18 h 32"/>
                <a:gd name="T104" fmla="*/ 10 w 32"/>
                <a:gd name="T105" fmla="*/ 18 h 32"/>
                <a:gd name="T106" fmla="*/ 10 w 32"/>
                <a:gd name="T107" fmla="*/ 17 h 32"/>
                <a:gd name="T108" fmla="*/ 10 w 32"/>
                <a:gd name="T109" fmla="*/ 16 h 32"/>
                <a:gd name="T110" fmla="*/ 13 w 32"/>
                <a:gd name="T111" fmla="*/ 13 h 32"/>
                <a:gd name="T112" fmla="*/ 10 w 32"/>
                <a:gd name="T113" fmla="*/ 16 h 32"/>
                <a:gd name="T114" fmla="*/ 10 w 32"/>
                <a:gd name="T115" fmla="*/ 17 h 32"/>
                <a:gd name="T116" fmla="*/ 10 w 32"/>
                <a:gd name="T117" fmla="*/ 17 h 32"/>
                <a:gd name="T118" fmla="*/ 10 w 32"/>
                <a:gd name="T1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32">
                  <a:moveTo>
                    <a:pt x="5" y="26"/>
                  </a:moveTo>
                  <a:cubicBezTo>
                    <a:pt x="6" y="27"/>
                    <a:pt x="7" y="27"/>
                    <a:pt x="8" y="28"/>
                  </a:cubicBezTo>
                  <a:cubicBezTo>
                    <a:pt x="10" y="29"/>
                    <a:pt x="12" y="30"/>
                    <a:pt x="14" y="31"/>
                  </a:cubicBezTo>
                  <a:cubicBezTo>
                    <a:pt x="16" y="31"/>
                    <a:pt x="18" y="32"/>
                    <a:pt x="19" y="31"/>
                  </a:cubicBezTo>
                  <a:cubicBezTo>
                    <a:pt x="21" y="31"/>
                    <a:pt x="22" y="30"/>
                    <a:pt x="23" y="29"/>
                  </a:cubicBezTo>
                  <a:cubicBezTo>
                    <a:pt x="24" y="29"/>
                    <a:pt x="24" y="29"/>
                    <a:pt x="25" y="28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3"/>
                    <a:pt x="31" y="11"/>
                    <a:pt x="31" y="10"/>
                  </a:cubicBezTo>
                  <a:cubicBezTo>
                    <a:pt x="30" y="9"/>
                    <a:pt x="30" y="8"/>
                    <a:pt x="29" y="7"/>
                  </a:cubicBezTo>
                  <a:cubicBezTo>
                    <a:pt x="28" y="6"/>
                    <a:pt x="28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4" y="2"/>
                    <a:pt x="24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0" y="2"/>
                    <a:pt x="9" y="3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3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2"/>
                    <a:pt x="3" y="24"/>
                    <a:pt x="5" y="26"/>
                  </a:cubicBezTo>
                  <a:close/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4" y="12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20" y="11"/>
                  </a:cubicBezTo>
                  <a:cubicBezTo>
                    <a:pt x="20" y="12"/>
                    <a:pt x="21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1" y="18"/>
                    <a:pt x="20" y="19"/>
                    <a:pt x="20" y="20"/>
                  </a:cubicBezTo>
                  <a:cubicBezTo>
                    <a:pt x="19" y="21"/>
                    <a:pt x="18" y="22"/>
                    <a:pt x="18" y="22"/>
                  </a:cubicBezTo>
                  <a:cubicBezTo>
                    <a:pt x="16" y="22"/>
                    <a:pt x="15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2" y="14"/>
                    <a:pt x="13" y="13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2" name="Freeform 131">
              <a:extLst>
                <a:ext uri="{FF2B5EF4-FFF2-40B4-BE49-F238E27FC236}">
                  <a16:creationId xmlns:a16="http://schemas.microsoft.com/office/drawing/2014/main" id="{5FC05A86-2B26-4BB4-8386-D3C1CC025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5688" y="2692401"/>
              <a:ext cx="52387" cy="53975"/>
            </a:xfrm>
            <a:custGeom>
              <a:avLst/>
              <a:gdLst>
                <a:gd name="T0" fmla="*/ 29 w 31"/>
                <a:gd name="T1" fmla="*/ 8 h 31"/>
                <a:gd name="T2" fmla="*/ 28 w 31"/>
                <a:gd name="T3" fmla="*/ 7 h 31"/>
                <a:gd name="T4" fmla="*/ 27 w 31"/>
                <a:gd name="T5" fmla="*/ 5 h 31"/>
                <a:gd name="T6" fmla="*/ 26 w 31"/>
                <a:gd name="T7" fmla="*/ 5 h 31"/>
                <a:gd name="T8" fmla="*/ 23 w 31"/>
                <a:gd name="T9" fmla="*/ 3 h 31"/>
                <a:gd name="T10" fmla="*/ 19 w 31"/>
                <a:gd name="T11" fmla="*/ 1 h 31"/>
                <a:gd name="T12" fmla="*/ 15 w 31"/>
                <a:gd name="T13" fmla="*/ 1 h 31"/>
                <a:gd name="T14" fmla="*/ 11 w 31"/>
                <a:gd name="T15" fmla="*/ 1 h 31"/>
                <a:gd name="T16" fmla="*/ 6 w 31"/>
                <a:gd name="T17" fmla="*/ 5 h 31"/>
                <a:gd name="T18" fmla="*/ 3 w 31"/>
                <a:gd name="T19" fmla="*/ 8 h 31"/>
                <a:gd name="T20" fmla="*/ 1 w 31"/>
                <a:gd name="T21" fmla="*/ 10 h 31"/>
                <a:gd name="T22" fmla="*/ 0 w 31"/>
                <a:gd name="T23" fmla="*/ 12 h 31"/>
                <a:gd name="T24" fmla="*/ 0 w 31"/>
                <a:gd name="T25" fmla="*/ 15 h 31"/>
                <a:gd name="T26" fmla="*/ 2 w 31"/>
                <a:gd name="T27" fmla="*/ 21 h 31"/>
                <a:gd name="T28" fmla="*/ 8 w 31"/>
                <a:gd name="T29" fmla="*/ 28 h 31"/>
                <a:gd name="T30" fmla="*/ 11 w 31"/>
                <a:gd name="T31" fmla="*/ 30 h 31"/>
                <a:gd name="T32" fmla="*/ 15 w 31"/>
                <a:gd name="T33" fmla="*/ 31 h 31"/>
                <a:gd name="T34" fmla="*/ 25 w 31"/>
                <a:gd name="T35" fmla="*/ 28 h 31"/>
                <a:gd name="T36" fmla="*/ 27 w 31"/>
                <a:gd name="T37" fmla="*/ 25 h 31"/>
                <a:gd name="T38" fmla="*/ 29 w 31"/>
                <a:gd name="T39" fmla="*/ 22 h 31"/>
                <a:gd name="T40" fmla="*/ 30 w 31"/>
                <a:gd name="T41" fmla="*/ 20 h 31"/>
                <a:gd name="T42" fmla="*/ 31 w 31"/>
                <a:gd name="T43" fmla="*/ 18 h 31"/>
                <a:gd name="T44" fmla="*/ 31 w 31"/>
                <a:gd name="T45" fmla="*/ 13 h 31"/>
                <a:gd name="T46" fmla="*/ 29 w 31"/>
                <a:gd name="T47" fmla="*/ 8 h 31"/>
                <a:gd name="T48" fmla="*/ 9 w 31"/>
                <a:gd name="T49" fmla="*/ 15 h 31"/>
                <a:gd name="T50" fmla="*/ 9 w 31"/>
                <a:gd name="T51" fmla="*/ 15 h 31"/>
                <a:gd name="T52" fmla="*/ 9 w 31"/>
                <a:gd name="T53" fmla="*/ 15 h 31"/>
                <a:gd name="T54" fmla="*/ 9 w 31"/>
                <a:gd name="T55" fmla="*/ 15 h 31"/>
                <a:gd name="T56" fmla="*/ 22 w 31"/>
                <a:gd name="T57" fmla="*/ 16 h 31"/>
                <a:gd name="T58" fmla="*/ 21 w 31"/>
                <a:gd name="T59" fmla="*/ 17 h 31"/>
                <a:gd name="T60" fmla="*/ 19 w 31"/>
                <a:gd name="T61" fmla="*/ 20 h 31"/>
                <a:gd name="T62" fmla="*/ 18 w 31"/>
                <a:gd name="T63" fmla="*/ 21 h 31"/>
                <a:gd name="T64" fmla="*/ 17 w 31"/>
                <a:gd name="T65" fmla="*/ 21 h 31"/>
                <a:gd name="T66" fmla="*/ 16 w 31"/>
                <a:gd name="T67" fmla="*/ 22 h 31"/>
                <a:gd name="T68" fmla="*/ 16 w 31"/>
                <a:gd name="T69" fmla="*/ 21 h 31"/>
                <a:gd name="T70" fmla="*/ 15 w 31"/>
                <a:gd name="T71" fmla="*/ 21 h 31"/>
                <a:gd name="T72" fmla="*/ 12 w 31"/>
                <a:gd name="T73" fmla="*/ 19 h 31"/>
                <a:gd name="T74" fmla="*/ 10 w 31"/>
                <a:gd name="T75" fmla="*/ 17 h 31"/>
                <a:gd name="T76" fmla="*/ 9 w 31"/>
                <a:gd name="T77" fmla="*/ 15 h 31"/>
                <a:gd name="T78" fmla="*/ 9 w 31"/>
                <a:gd name="T79" fmla="*/ 15 h 31"/>
                <a:gd name="T80" fmla="*/ 11 w 31"/>
                <a:gd name="T81" fmla="*/ 13 h 31"/>
                <a:gd name="T82" fmla="*/ 14 w 31"/>
                <a:gd name="T83" fmla="*/ 10 h 31"/>
                <a:gd name="T84" fmla="*/ 14 w 31"/>
                <a:gd name="T85" fmla="*/ 10 h 31"/>
                <a:gd name="T86" fmla="*/ 15 w 31"/>
                <a:gd name="T87" fmla="*/ 10 h 31"/>
                <a:gd name="T88" fmla="*/ 16 w 31"/>
                <a:gd name="T89" fmla="*/ 10 h 31"/>
                <a:gd name="T90" fmla="*/ 18 w 31"/>
                <a:gd name="T91" fmla="*/ 11 h 31"/>
                <a:gd name="T92" fmla="*/ 20 w 31"/>
                <a:gd name="T93" fmla="*/ 12 h 31"/>
                <a:gd name="T94" fmla="*/ 21 w 31"/>
                <a:gd name="T95" fmla="*/ 13 h 31"/>
                <a:gd name="T96" fmla="*/ 21 w 31"/>
                <a:gd name="T97" fmla="*/ 14 h 31"/>
                <a:gd name="T98" fmla="*/ 22 w 31"/>
                <a:gd name="T99" fmla="*/ 15 h 31"/>
                <a:gd name="T100" fmla="*/ 22 w 31"/>
                <a:gd name="T101" fmla="*/ 16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29" y="8"/>
                  </a:moveTo>
                  <a:cubicBezTo>
                    <a:pt x="29" y="8"/>
                    <a:pt x="28" y="7"/>
                    <a:pt x="28" y="7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2" y="2"/>
                    <a:pt x="20" y="1"/>
                    <a:pt x="19" y="1"/>
                  </a:cubicBezTo>
                  <a:cubicBezTo>
                    <a:pt x="17" y="1"/>
                    <a:pt x="16" y="0"/>
                    <a:pt x="15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4"/>
                    <a:pt x="5" y="26"/>
                    <a:pt x="8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0"/>
                    <a:pt x="14" y="31"/>
                    <a:pt x="15" y="31"/>
                  </a:cubicBezTo>
                  <a:cubicBezTo>
                    <a:pt x="18" y="31"/>
                    <a:pt x="22" y="30"/>
                    <a:pt x="25" y="28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1"/>
                    <a:pt x="30" y="10"/>
                    <a:pt x="29" y="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1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0"/>
                    <a:pt x="13" y="20"/>
                    <a:pt x="12" y="19"/>
                  </a:cubicBezTo>
                  <a:cubicBezTo>
                    <a:pt x="11" y="18"/>
                    <a:pt x="11" y="18"/>
                    <a:pt x="10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9" y="11"/>
                    <a:pt x="19" y="11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3" name="Freeform 132">
              <a:extLst>
                <a:ext uri="{FF2B5EF4-FFF2-40B4-BE49-F238E27FC236}">
                  <a16:creationId xmlns:a16="http://schemas.microsoft.com/office/drawing/2014/main" id="{B7BF7A89-32EC-4014-96AD-825196ACE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3925" y="2671763"/>
              <a:ext cx="53975" cy="50800"/>
            </a:xfrm>
            <a:custGeom>
              <a:avLst/>
              <a:gdLst>
                <a:gd name="T0" fmla="*/ 0 w 32"/>
                <a:gd name="T1" fmla="*/ 18 h 29"/>
                <a:gd name="T2" fmla="*/ 1 w 32"/>
                <a:gd name="T3" fmla="*/ 20 h 29"/>
                <a:gd name="T4" fmla="*/ 2 w 32"/>
                <a:gd name="T5" fmla="*/ 23 h 29"/>
                <a:gd name="T6" fmla="*/ 8 w 32"/>
                <a:gd name="T7" fmla="*/ 26 h 29"/>
                <a:gd name="T8" fmla="*/ 11 w 32"/>
                <a:gd name="T9" fmla="*/ 28 h 29"/>
                <a:gd name="T10" fmla="*/ 12 w 32"/>
                <a:gd name="T11" fmla="*/ 28 h 29"/>
                <a:gd name="T12" fmla="*/ 15 w 32"/>
                <a:gd name="T13" fmla="*/ 29 h 29"/>
                <a:gd name="T14" fmla="*/ 17 w 32"/>
                <a:gd name="T15" fmla="*/ 29 h 29"/>
                <a:gd name="T16" fmla="*/ 20 w 32"/>
                <a:gd name="T17" fmla="*/ 28 h 29"/>
                <a:gd name="T18" fmla="*/ 24 w 32"/>
                <a:gd name="T19" fmla="*/ 26 h 29"/>
                <a:gd name="T20" fmla="*/ 26 w 32"/>
                <a:gd name="T21" fmla="*/ 24 h 29"/>
                <a:gd name="T22" fmla="*/ 29 w 32"/>
                <a:gd name="T23" fmla="*/ 21 h 29"/>
                <a:gd name="T24" fmla="*/ 31 w 32"/>
                <a:gd name="T25" fmla="*/ 18 h 29"/>
                <a:gd name="T26" fmla="*/ 32 w 32"/>
                <a:gd name="T27" fmla="*/ 12 h 29"/>
                <a:gd name="T28" fmla="*/ 30 w 32"/>
                <a:gd name="T29" fmla="*/ 7 h 29"/>
                <a:gd name="T30" fmla="*/ 28 w 32"/>
                <a:gd name="T31" fmla="*/ 5 h 29"/>
                <a:gd name="T32" fmla="*/ 28 w 32"/>
                <a:gd name="T33" fmla="*/ 4 h 29"/>
                <a:gd name="T34" fmla="*/ 20 w 32"/>
                <a:gd name="T35" fmla="*/ 0 h 29"/>
                <a:gd name="T36" fmla="*/ 18 w 32"/>
                <a:gd name="T37" fmla="*/ 0 h 29"/>
                <a:gd name="T38" fmla="*/ 15 w 32"/>
                <a:gd name="T39" fmla="*/ 0 h 29"/>
                <a:gd name="T40" fmla="*/ 12 w 32"/>
                <a:gd name="T41" fmla="*/ 1 h 29"/>
                <a:gd name="T42" fmla="*/ 11 w 32"/>
                <a:gd name="T43" fmla="*/ 1 h 29"/>
                <a:gd name="T44" fmla="*/ 7 w 32"/>
                <a:gd name="T45" fmla="*/ 4 h 29"/>
                <a:gd name="T46" fmla="*/ 5 w 32"/>
                <a:gd name="T47" fmla="*/ 6 h 29"/>
                <a:gd name="T48" fmla="*/ 3 w 32"/>
                <a:gd name="T49" fmla="*/ 8 h 29"/>
                <a:gd name="T50" fmla="*/ 0 w 32"/>
                <a:gd name="T51" fmla="*/ 12 h 29"/>
                <a:gd name="T52" fmla="*/ 0 w 32"/>
                <a:gd name="T53" fmla="*/ 18 h 29"/>
                <a:gd name="T54" fmla="*/ 0 w 32"/>
                <a:gd name="T55" fmla="*/ 18 h 29"/>
                <a:gd name="T56" fmla="*/ 9 w 32"/>
                <a:gd name="T57" fmla="*/ 15 h 29"/>
                <a:gd name="T58" fmla="*/ 9 w 32"/>
                <a:gd name="T59" fmla="*/ 15 h 29"/>
                <a:gd name="T60" fmla="*/ 10 w 32"/>
                <a:gd name="T61" fmla="*/ 14 h 29"/>
                <a:gd name="T62" fmla="*/ 14 w 32"/>
                <a:gd name="T63" fmla="*/ 11 h 29"/>
                <a:gd name="T64" fmla="*/ 16 w 32"/>
                <a:gd name="T65" fmla="*/ 9 h 29"/>
                <a:gd name="T66" fmla="*/ 17 w 32"/>
                <a:gd name="T67" fmla="*/ 9 h 29"/>
                <a:gd name="T68" fmla="*/ 18 w 32"/>
                <a:gd name="T69" fmla="*/ 9 h 29"/>
                <a:gd name="T70" fmla="*/ 20 w 32"/>
                <a:gd name="T71" fmla="*/ 10 h 29"/>
                <a:gd name="T72" fmla="*/ 21 w 32"/>
                <a:gd name="T73" fmla="*/ 11 h 29"/>
                <a:gd name="T74" fmla="*/ 22 w 32"/>
                <a:gd name="T75" fmla="*/ 12 h 29"/>
                <a:gd name="T76" fmla="*/ 22 w 32"/>
                <a:gd name="T77" fmla="*/ 13 h 29"/>
                <a:gd name="T78" fmla="*/ 22 w 32"/>
                <a:gd name="T79" fmla="*/ 13 h 29"/>
                <a:gd name="T80" fmla="*/ 22 w 32"/>
                <a:gd name="T81" fmla="*/ 13 h 29"/>
                <a:gd name="T82" fmla="*/ 22 w 32"/>
                <a:gd name="T83" fmla="*/ 15 h 29"/>
                <a:gd name="T84" fmla="*/ 22 w 32"/>
                <a:gd name="T85" fmla="*/ 15 h 29"/>
                <a:gd name="T86" fmla="*/ 22 w 32"/>
                <a:gd name="T87" fmla="*/ 16 h 29"/>
                <a:gd name="T88" fmla="*/ 18 w 32"/>
                <a:gd name="T89" fmla="*/ 19 h 29"/>
                <a:gd name="T90" fmla="*/ 16 w 32"/>
                <a:gd name="T91" fmla="*/ 20 h 29"/>
                <a:gd name="T92" fmla="*/ 16 w 32"/>
                <a:gd name="T93" fmla="*/ 20 h 29"/>
                <a:gd name="T94" fmla="*/ 12 w 32"/>
                <a:gd name="T95" fmla="*/ 18 h 29"/>
                <a:gd name="T96" fmla="*/ 9 w 32"/>
                <a:gd name="T97" fmla="*/ 16 h 29"/>
                <a:gd name="T98" fmla="*/ 9 w 32"/>
                <a:gd name="T99" fmla="*/ 16 h 29"/>
                <a:gd name="T100" fmla="*/ 9 w 32"/>
                <a:gd name="T101" fmla="*/ 16 h 29"/>
                <a:gd name="T102" fmla="*/ 9 w 32"/>
                <a:gd name="T103" fmla="*/ 16 h 29"/>
                <a:gd name="T104" fmla="*/ 9 w 32"/>
                <a:gd name="T10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0" y="18"/>
                  </a:move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4" y="24"/>
                    <a:pt x="6" y="25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8"/>
                    <a:pt x="23" y="27"/>
                    <a:pt x="24" y="26"/>
                  </a:cubicBezTo>
                  <a:cubicBezTo>
                    <a:pt x="25" y="26"/>
                    <a:pt x="25" y="25"/>
                    <a:pt x="26" y="24"/>
                  </a:cubicBezTo>
                  <a:cubicBezTo>
                    <a:pt x="27" y="23"/>
                    <a:pt x="29" y="22"/>
                    <a:pt x="29" y="21"/>
                  </a:cubicBezTo>
                  <a:cubicBezTo>
                    <a:pt x="30" y="20"/>
                    <a:pt x="31" y="19"/>
                    <a:pt x="31" y="18"/>
                  </a:cubicBezTo>
                  <a:cubicBezTo>
                    <a:pt x="32" y="16"/>
                    <a:pt x="32" y="14"/>
                    <a:pt x="32" y="12"/>
                  </a:cubicBezTo>
                  <a:cubicBezTo>
                    <a:pt x="31" y="10"/>
                    <a:pt x="31" y="8"/>
                    <a:pt x="30" y="7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3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2" y="11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0" y="17"/>
                    <a:pt x="19" y="18"/>
                    <a:pt x="18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3" y="18"/>
                    <a:pt x="12" y="18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4" name="Freeform 133">
              <a:extLst>
                <a:ext uri="{FF2B5EF4-FFF2-40B4-BE49-F238E27FC236}">
                  <a16:creationId xmlns:a16="http://schemas.microsoft.com/office/drawing/2014/main" id="{1C64082B-7768-4018-92CB-B32B0742CA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709863"/>
              <a:ext cx="52387" cy="47625"/>
            </a:xfrm>
            <a:custGeom>
              <a:avLst/>
              <a:gdLst>
                <a:gd name="T0" fmla="*/ 13 w 31"/>
                <a:gd name="T1" fmla="*/ 0 h 28"/>
                <a:gd name="T2" fmla="*/ 11 w 31"/>
                <a:gd name="T3" fmla="*/ 1 h 28"/>
                <a:gd name="T4" fmla="*/ 8 w 31"/>
                <a:gd name="T5" fmla="*/ 2 h 28"/>
                <a:gd name="T6" fmla="*/ 5 w 31"/>
                <a:gd name="T7" fmla="*/ 4 h 28"/>
                <a:gd name="T8" fmla="*/ 2 w 31"/>
                <a:gd name="T9" fmla="*/ 8 h 28"/>
                <a:gd name="T10" fmla="*/ 1 w 31"/>
                <a:gd name="T11" fmla="*/ 10 h 28"/>
                <a:gd name="T12" fmla="*/ 0 w 31"/>
                <a:gd name="T13" fmla="*/ 12 h 28"/>
                <a:gd name="T14" fmla="*/ 1 w 31"/>
                <a:gd name="T15" fmla="*/ 18 h 28"/>
                <a:gd name="T16" fmla="*/ 8 w 31"/>
                <a:gd name="T17" fmla="*/ 24 h 28"/>
                <a:gd name="T18" fmla="*/ 11 w 31"/>
                <a:gd name="T19" fmla="*/ 26 h 28"/>
                <a:gd name="T20" fmla="*/ 13 w 31"/>
                <a:gd name="T21" fmla="*/ 27 h 28"/>
                <a:gd name="T22" fmla="*/ 16 w 31"/>
                <a:gd name="T23" fmla="*/ 28 h 28"/>
                <a:gd name="T24" fmla="*/ 21 w 31"/>
                <a:gd name="T25" fmla="*/ 26 h 28"/>
                <a:gd name="T26" fmla="*/ 25 w 31"/>
                <a:gd name="T27" fmla="*/ 24 h 28"/>
                <a:gd name="T28" fmla="*/ 30 w 31"/>
                <a:gd name="T29" fmla="*/ 18 h 28"/>
                <a:gd name="T30" fmla="*/ 29 w 31"/>
                <a:gd name="T31" fmla="*/ 9 h 28"/>
                <a:gd name="T32" fmla="*/ 27 w 31"/>
                <a:gd name="T33" fmla="*/ 6 h 28"/>
                <a:gd name="T34" fmla="*/ 27 w 31"/>
                <a:gd name="T35" fmla="*/ 6 h 28"/>
                <a:gd name="T36" fmla="*/ 26 w 31"/>
                <a:gd name="T37" fmla="*/ 4 h 28"/>
                <a:gd name="T38" fmla="*/ 26 w 31"/>
                <a:gd name="T39" fmla="*/ 4 h 28"/>
                <a:gd name="T40" fmla="*/ 19 w 31"/>
                <a:gd name="T41" fmla="*/ 0 h 28"/>
                <a:gd name="T42" fmla="*/ 13 w 31"/>
                <a:gd name="T43" fmla="*/ 0 h 28"/>
                <a:gd name="T44" fmla="*/ 10 w 31"/>
                <a:gd name="T45" fmla="*/ 14 h 28"/>
                <a:gd name="T46" fmla="*/ 10 w 31"/>
                <a:gd name="T47" fmla="*/ 14 h 28"/>
                <a:gd name="T48" fmla="*/ 10 w 31"/>
                <a:gd name="T49" fmla="*/ 14 h 28"/>
                <a:gd name="T50" fmla="*/ 10 w 31"/>
                <a:gd name="T51" fmla="*/ 14 h 28"/>
                <a:gd name="T52" fmla="*/ 19 w 31"/>
                <a:gd name="T53" fmla="*/ 11 h 28"/>
                <a:gd name="T54" fmla="*/ 20 w 31"/>
                <a:gd name="T55" fmla="*/ 12 h 28"/>
                <a:gd name="T56" fmla="*/ 21 w 31"/>
                <a:gd name="T57" fmla="*/ 13 h 28"/>
                <a:gd name="T58" fmla="*/ 21 w 31"/>
                <a:gd name="T59" fmla="*/ 14 h 28"/>
                <a:gd name="T60" fmla="*/ 21 w 31"/>
                <a:gd name="T61" fmla="*/ 14 h 28"/>
                <a:gd name="T62" fmla="*/ 21 w 31"/>
                <a:gd name="T63" fmla="*/ 15 h 28"/>
                <a:gd name="T64" fmla="*/ 21 w 31"/>
                <a:gd name="T65" fmla="*/ 15 h 28"/>
                <a:gd name="T66" fmla="*/ 18 w 31"/>
                <a:gd name="T67" fmla="*/ 18 h 28"/>
                <a:gd name="T68" fmla="*/ 16 w 31"/>
                <a:gd name="T69" fmla="*/ 18 h 28"/>
                <a:gd name="T70" fmla="*/ 15 w 31"/>
                <a:gd name="T71" fmla="*/ 18 h 28"/>
                <a:gd name="T72" fmla="*/ 10 w 31"/>
                <a:gd name="T73" fmla="*/ 14 h 28"/>
                <a:gd name="T74" fmla="*/ 10 w 31"/>
                <a:gd name="T75" fmla="*/ 13 h 28"/>
                <a:gd name="T76" fmla="*/ 10 w 31"/>
                <a:gd name="T77" fmla="*/ 13 h 28"/>
                <a:gd name="T78" fmla="*/ 14 w 31"/>
                <a:gd name="T79" fmla="*/ 10 h 28"/>
                <a:gd name="T80" fmla="*/ 15 w 31"/>
                <a:gd name="T81" fmla="*/ 9 h 28"/>
                <a:gd name="T82" fmla="*/ 16 w 31"/>
                <a:gd name="T83" fmla="*/ 9 h 28"/>
                <a:gd name="T84" fmla="*/ 16 w 31"/>
                <a:gd name="T85" fmla="*/ 9 h 28"/>
                <a:gd name="T86" fmla="*/ 17 w 31"/>
                <a:gd name="T87" fmla="*/ 9 h 28"/>
                <a:gd name="T88" fmla="*/ 19 w 31"/>
                <a:gd name="T89" fmla="*/ 11 h 28"/>
                <a:gd name="T90" fmla="*/ 19 w 31"/>
                <a:gd name="T9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28">
                  <a:moveTo>
                    <a:pt x="13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3" y="21"/>
                    <a:pt x="6" y="22"/>
                    <a:pt x="8" y="24"/>
                  </a:cubicBezTo>
                  <a:cubicBezTo>
                    <a:pt x="9" y="25"/>
                    <a:pt x="10" y="26"/>
                    <a:pt x="11" y="26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20" y="27"/>
                    <a:pt x="21" y="26"/>
                  </a:cubicBezTo>
                  <a:cubicBezTo>
                    <a:pt x="23" y="26"/>
                    <a:pt x="24" y="25"/>
                    <a:pt x="25" y="24"/>
                  </a:cubicBezTo>
                  <a:cubicBezTo>
                    <a:pt x="27" y="22"/>
                    <a:pt x="29" y="20"/>
                    <a:pt x="30" y="18"/>
                  </a:cubicBezTo>
                  <a:cubicBezTo>
                    <a:pt x="31" y="15"/>
                    <a:pt x="31" y="12"/>
                    <a:pt x="29" y="9"/>
                  </a:cubicBezTo>
                  <a:cubicBezTo>
                    <a:pt x="29" y="8"/>
                    <a:pt x="28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2"/>
                    <a:pt x="20" y="12"/>
                  </a:cubicBezTo>
                  <a:cubicBezTo>
                    <a:pt x="20" y="12"/>
                    <a:pt x="20" y="12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7" y="18"/>
                    <a:pt x="17" y="18"/>
                    <a:pt x="16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4" y="17"/>
                    <a:pt x="12" y="16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1"/>
                    <a:pt x="14" y="10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5" name="Freeform 134">
              <a:extLst>
                <a:ext uri="{FF2B5EF4-FFF2-40B4-BE49-F238E27FC236}">
                  <a16:creationId xmlns:a16="http://schemas.microsoft.com/office/drawing/2014/main" id="{14BD0656-BAF2-41EF-9646-A0EE6D571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7900" y="2743201"/>
              <a:ext cx="92075" cy="95250"/>
            </a:xfrm>
            <a:custGeom>
              <a:avLst/>
              <a:gdLst>
                <a:gd name="T0" fmla="*/ 50 w 54"/>
                <a:gd name="T1" fmla="*/ 7 h 56"/>
                <a:gd name="T2" fmla="*/ 49 w 54"/>
                <a:gd name="T3" fmla="*/ 4 h 56"/>
                <a:gd name="T4" fmla="*/ 44 w 54"/>
                <a:gd name="T5" fmla="*/ 1 h 56"/>
                <a:gd name="T6" fmla="*/ 39 w 54"/>
                <a:gd name="T7" fmla="*/ 1 h 56"/>
                <a:gd name="T8" fmla="*/ 30 w 54"/>
                <a:gd name="T9" fmla="*/ 4 h 56"/>
                <a:gd name="T10" fmla="*/ 24 w 54"/>
                <a:gd name="T11" fmla="*/ 8 h 56"/>
                <a:gd name="T12" fmla="*/ 15 w 54"/>
                <a:gd name="T13" fmla="*/ 20 h 56"/>
                <a:gd name="T14" fmla="*/ 3 w 54"/>
                <a:gd name="T15" fmla="*/ 35 h 56"/>
                <a:gd name="T16" fmla="*/ 2 w 54"/>
                <a:gd name="T17" fmla="*/ 47 h 56"/>
                <a:gd name="T18" fmla="*/ 10 w 54"/>
                <a:gd name="T19" fmla="*/ 54 h 56"/>
                <a:gd name="T20" fmla="*/ 15 w 54"/>
                <a:gd name="T21" fmla="*/ 56 h 56"/>
                <a:gd name="T22" fmla="*/ 22 w 54"/>
                <a:gd name="T23" fmla="*/ 55 h 56"/>
                <a:gd name="T24" fmla="*/ 26 w 54"/>
                <a:gd name="T25" fmla="*/ 53 h 56"/>
                <a:gd name="T26" fmla="*/ 38 w 54"/>
                <a:gd name="T27" fmla="*/ 41 h 56"/>
                <a:gd name="T28" fmla="*/ 51 w 54"/>
                <a:gd name="T29" fmla="*/ 23 h 56"/>
                <a:gd name="T30" fmla="*/ 53 w 54"/>
                <a:gd name="T31" fmla="*/ 11 h 56"/>
                <a:gd name="T32" fmla="*/ 44 w 54"/>
                <a:gd name="T33" fmla="*/ 16 h 56"/>
                <a:gd name="T34" fmla="*/ 41 w 54"/>
                <a:gd name="T35" fmla="*/ 21 h 56"/>
                <a:gd name="T36" fmla="*/ 31 w 54"/>
                <a:gd name="T37" fmla="*/ 34 h 56"/>
                <a:gd name="T38" fmla="*/ 20 w 54"/>
                <a:gd name="T39" fmla="*/ 46 h 56"/>
                <a:gd name="T40" fmla="*/ 18 w 54"/>
                <a:gd name="T41" fmla="*/ 47 h 56"/>
                <a:gd name="T42" fmla="*/ 12 w 54"/>
                <a:gd name="T43" fmla="*/ 45 h 56"/>
                <a:gd name="T44" fmla="*/ 10 w 54"/>
                <a:gd name="T45" fmla="*/ 43 h 56"/>
                <a:gd name="T46" fmla="*/ 11 w 54"/>
                <a:gd name="T47" fmla="*/ 41 h 56"/>
                <a:gd name="T48" fmla="*/ 24 w 54"/>
                <a:gd name="T49" fmla="*/ 23 h 56"/>
                <a:gd name="T50" fmla="*/ 29 w 54"/>
                <a:gd name="T51" fmla="*/ 17 h 56"/>
                <a:gd name="T52" fmla="*/ 39 w 54"/>
                <a:gd name="T53" fmla="*/ 10 h 56"/>
                <a:gd name="T54" fmla="*/ 40 w 54"/>
                <a:gd name="T55" fmla="*/ 10 h 56"/>
                <a:gd name="T56" fmla="*/ 42 w 54"/>
                <a:gd name="T57" fmla="*/ 11 h 56"/>
                <a:gd name="T58" fmla="*/ 43 w 54"/>
                <a:gd name="T59" fmla="*/ 13 h 56"/>
                <a:gd name="T60" fmla="*/ 44 w 54"/>
                <a:gd name="T61" fmla="*/ 15 h 56"/>
                <a:gd name="T62" fmla="*/ 44 w 54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6">
                  <a:moveTo>
                    <a:pt x="51" y="8"/>
                  </a:moveTo>
                  <a:cubicBezTo>
                    <a:pt x="51" y="8"/>
                    <a:pt x="51" y="7"/>
                    <a:pt x="50" y="7"/>
                  </a:cubicBezTo>
                  <a:cubicBezTo>
                    <a:pt x="50" y="6"/>
                    <a:pt x="50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7" y="3"/>
                    <a:pt x="46" y="2"/>
                  </a:cubicBezTo>
                  <a:cubicBezTo>
                    <a:pt x="45" y="2"/>
                    <a:pt x="44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5" y="1"/>
                    <a:pt x="33" y="2"/>
                    <a:pt x="30" y="4"/>
                  </a:cubicBezTo>
                  <a:cubicBezTo>
                    <a:pt x="29" y="4"/>
                    <a:pt x="28" y="5"/>
                    <a:pt x="27" y="6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2" y="10"/>
                    <a:pt x="20" y="12"/>
                    <a:pt x="19" y="14"/>
                  </a:cubicBezTo>
                  <a:cubicBezTo>
                    <a:pt x="17" y="16"/>
                    <a:pt x="16" y="18"/>
                    <a:pt x="15" y="20"/>
                  </a:cubicBezTo>
                  <a:cubicBezTo>
                    <a:pt x="13" y="21"/>
                    <a:pt x="12" y="23"/>
                    <a:pt x="11" y="25"/>
                  </a:cubicBezTo>
                  <a:cubicBezTo>
                    <a:pt x="8" y="28"/>
                    <a:pt x="5" y="32"/>
                    <a:pt x="3" y="35"/>
                  </a:cubicBezTo>
                  <a:cubicBezTo>
                    <a:pt x="3" y="36"/>
                    <a:pt x="2" y="38"/>
                    <a:pt x="2" y="39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4" y="50"/>
                    <a:pt x="6" y="52"/>
                  </a:cubicBezTo>
                  <a:cubicBezTo>
                    <a:pt x="7" y="53"/>
                    <a:pt x="9" y="53"/>
                    <a:pt x="10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4" y="55"/>
                    <a:pt x="14" y="56"/>
                    <a:pt x="15" y="56"/>
                  </a:cubicBezTo>
                  <a:cubicBezTo>
                    <a:pt x="16" y="56"/>
                    <a:pt x="18" y="56"/>
                    <a:pt x="19" y="56"/>
                  </a:cubicBezTo>
                  <a:cubicBezTo>
                    <a:pt x="20" y="56"/>
                    <a:pt x="21" y="56"/>
                    <a:pt x="22" y="55"/>
                  </a:cubicBezTo>
                  <a:cubicBezTo>
                    <a:pt x="22" y="55"/>
                    <a:pt x="23" y="55"/>
                    <a:pt x="23" y="55"/>
                  </a:cubicBezTo>
                  <a:cubicBezTo>
                    <a:pt x="24" y="54"/>
                    <a:pt x="25" y="54"/>
                    <a:pt x="26" y="53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32" y="48"/>
                    <a:pt x="35" y="44"/>
                    <a:pt x="38" y="41"/>
                  </a:cubicBezTo>
                  <a:cubicBezTo>
                    <a:pt x="41" y="37"/>
                    <a:pt x="44" y="33"/>
                    <a:pt x="46" y="29"/>
                  </a:cubicBezTo>
                  <a:cubicBezTo>
                    <a:pt x="48" y="27"/>
                    <a:pt x="49" y="26"/>
                    <a:pt x="51" y="23"/>
                  </a:cubicBezTo>
                  <a:cubicBezTo>
                    <a:pt x="52" y="21"/>
                    <a:pt x="53" y="19"/>
                    <a:pt x="54" y="17"/>
                  </a:cubicBezTo>
                  <a:cubicBezTo>
                    <a:pt x="54" y="15"/>
                    <a:pt x="54" y="13"/>
                    <a:pt x="53" y="11"/>
                  </a:cubicBezTo>
                  <a:cubicBezTo>
                    <a:pt x="52" y="10"/>
                    <a:pt x="52" y="9"/>
                    <a:pt x="51" y="8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7"/>
                  </a:cubicBezTo>
                  <a:cubicBezTo>
                    <a:pt x="43" y="18"/>
                    <a:pt x="42" y="20"/>
                    <a:pt x="41" y="21"/>
                  </a:cubicBezTo>
                  <a:cubicBezTo>
                    <a:pt x="39" y="23"/>
                    <a:pt x="38" y="25"/>
                    <a:pt x="36" y="27"/>
                  </a:cubicBezTo>
                  <a:cubicBezTo>
                    <a:pt x="35" y="30"/>
                    <a:pt x="33" y="32"/>
                    <a:pt x="31" y="34"/>
                  </a:cubicBezTo>
                  <a:cubicBezTo>
                    <a:pt x="30" y="36"/>
                    <a:pt x="28" y="38"/>
                    <a:pt x="27" y="40"/>
                  </a:cubicBezTo>
                  <a:cubicBezTo>
                    <a:pt x="24" y="42"/>
                    <a:pt x="22" y="44"/>
                    <a:pt x="20" y="46"/>
                  </a:cubicBezTo>
                  <a:cubicBezTo>
                    <a:pt x="19" y="46"/>
                    <a:pt x="19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7" y="47"/>
                  </a:cubicBezTo>
                  <a:cubicBezTo>
                    <a:pt x="16" y="46"/>
                    <a:pt x="14" y="46"/>
                    <a:pt x="12" y="45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1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41"/>
                  </a:cubicBezTo>
                  <a:cubicBezTo>
                    <a:pt x="13" y="37"/>
                    <a:pt x="16" y="33"/>
                    <a:pt x="19" y="29"/>
                  </a:cubicBezTo>
                  <a:cubicBezTo>
                    <a:pt x="21" y="27"/>
                    <a:pt x="22" y="25"/>
                    <a:pt x="24" y="23"/>
                  </a:cubicBezTo>
                  <a:cubicBezTo>
                    <a:pt x="25" y="22"/>
                    <a:pt x="25" y="21"/>
                    <a:pt x="26" y="20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31" y="15"/>
                    <a:pt x="32" y="13"/>
                    <a:pt x="34" y="12"/>
                  </a:cubicBezTo>
                  <a:cubicBezTo>
                    <a:pt x="36" y="11"/>
                    <a:pt x="37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42" y="11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6" name="Freeform 135">
              <a:extLst>
                <a:ext uri="{FF2B5EF4-FFF2-40B4-BE49-F238E27FC236}">
                  <a16:creationId xmlns:a16="http://schemas.microsoft.com/office/drawing/2014/main" id="{C40D466B-888E-4B5C-95F4-4BC21747E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2717801"/>
              <a:ext cx="49212" cy="49213"/>
            </a:xfrm>
            <a:custGeom>
              <a:avLst/>
              <a:gdLst>
                <a:gd name="T0" fmla="*/ 27 w 28"/>
                <a:gd name="T1" fmla="*/ 19 h 28"/>
                <a:gd name="T2" fmla="*/ 28 w 28"/>
                <a:gd name="T3" fmla="*/ 14 h 28"/>
                <a:gd name="T4" fmla="*/ 28 w 28"/>
                <a:gd name="T5" fmla="*/ 9 h 28"/>
                <a:gd name="T6" fmla="*/ 26 w 28"/>
                <a:gd name="T7" fmla="*/ 7 h 28"/>
                <a:gd name="T8" fmla="*/ 26 w 28"/>
                <a:gd name="T9" fmla="*/ 6 h 28"/>
                <a:gd name="T10" fmla="*/ 25 w 28"/>
                <a:gd name="T11" fmla="*/ 4 h 28"/>
                <a:gd name="T12" fmla="*/ 24 w 28"/>
                <a:gd name="T13" fmla="*/ 4 h 28"/>
                <a:gd name="T14" fmla="*/ 21 w 28"/>
                <a:gd name="T15" fmla="*/ 2 h 28"/>
                <a:gd name="T16" fmla="*/ 19 w 28"/>
                <a:gd name="T17" fmla="*/ 1 h 28"/>
                <a:gd name="T18" fmla="*/ 16 w 28"/>
                <a:gd name="T19" fmla="*/ 0 h 28"/>
                <a:gd name="T20" fmla="*/ 13 w 28"/>
                <a:gd name="T21" fmla="*/ 0 h 28"/>
                <a:gd name="T22" fmla="*/ 11 w 28"/>
                <a:gd name="T23" fmla="*/ 1 h 28"/>
                <a:gd name="T24" fmla="*/ 9 w 28"/>
                <a:gd name="T25" fmla="*/ 2 h 28"/>
                <a:gd name="T26" fmla="*/ 6 w 28"/>
                <a:gd name="T27" fmla="*/ 5 h 28"/>
                <a:gd name="T28" fmla="*/ 4 w 28"/>
                <a:gd name="T29" fmla="*/ 7 h 28"/>
                <a:gd name="T30" fmla="*/ 3 w 28"/>
                <a:gd name="T31" fmla="*/ 9 h 28"/>
                <a:gd name="T32" fmla="*/ 2 w 28"/>
                <a:gd name="T33" fmla="*/ 10 h 28"/>
                <a:gd name="T34" fmla="*/ 1 w 28"/>
                <a:gd name="T35" fmla="*/ 13 h 28"/>
                <a:gd name="T36" fmla="*/ 2 w 28"/>
                <a:gd name="T37" fmla="*/ 20 h 28"/>
                <a:gd name="T38" fmla="*/ 5 w 28"/>
                <a:gd name="T39" fmla="*/ 24 h 28"/>
                <a:gd name="T40" fmla="*/ 12 w 28"/>
                <a:gd name="T41" fmla="*/ 27 h 28"/>
                <a:gd name="T42" fmla="*/ 14 w 28"/>
                <a:gd name="T43" fmla="*/ 28 h 28"/>
                <a:gd name="T44" fmla="*/ 16 w 28"/>
                <a:gd name="T45" fmla="*/ 28 h 28"/>
                <a:gd name="T46" fmla="*/ 19 w 28"/>
                <a:gd name="T47" fmla="*/ 27 h 28"/>
                <a:gd name="T48" fmla="*/ 21 w 28"/>
                <a:gd name="T49" fmla="*/ 25 h 28"/>
                <a:gd name="T50" fmla="*/ 23 w 28"/>
                <a:gd name="T51" fmla="*/ 24 h 28"/>
                <a:gd name="T52" fmla="*/ 25 w 28"/>
                <a:gd name="T53" fmla="*/ 21 h 28"/>
                <a:gd name="T54" fmla="*/ 27 w 28"/>
                <a:gd name="T55" fmla="*/ 19 h 28"/>
                <a:gd name="T56" fmla="*/ 15 w 28"/>
                <a:gd name="T57" fmla="*/ 10 h 28"/>
                <a:gd name="T58" fmla="*/ 15 w 28"/>
                <a:gd name="T59" fmla="*/ 10 h 28"/>
                <a:gd name="T60" fmla="*/ 15 w 28"/>
                <a:gd name="T61" fmla="*/ 10 h 28"/>
                <a:gd name="T62" fmla="*/ 15 w 28"/>
                <a:gd name="T63" fmla="*/ 10 h 28"/>
                <a:gd name="T64" fmla="*/ 15 w 28"/>
                <a:gd name="T65" fmla="*/ 10 h 28"/>
                <a:gd name="T66" fmla="*/ 15 w 28"/>
                <a:gd name="T67" fmla="*/ 10 h 28"/>
                <a:gd name="T68" fmla="*/ 15 w 28"/>
                <a:gd name="T69" fmla="*/ 10 h 28"/>
                <a:gd name="T70" fmla="*/ 14 w 28"/>
                <a:gd name="T71" fmla="*/ 10 h 28"/>
                <a:gd name="T72" fmla="*/ 15 w 28"/>
                <a:gd name="T73" fmla="*/ 10 h 28"/>
                <a:gd name="T74" fmla="*/ 14 w 28"/>
                <a:gd name="T75" fmla="*/ 19 h 28"/>
                <a:gd name="T76" fmla="*/ 14 w 28"/>
                <a:gd name="T77" fmla="*/ 19 h 28"/>
                <a:gd name="T78" fmla="*/ 14 w 28"/>
                <a:gd name="T79" fmla="*/ 19 h 28"/>
                <a:gd name="T80" fmla="*/ 14 w 28"/>
                <a:gd name="T81" fmla="*/ 19 h 28"/>
                <a:gd name="T82" fmla="*/ 18 w 28"/>
                <a:gd name="T83" fmla="*/ 16 h 28"/>
                <a:gd name="T84" fmla="*/ 17 w 28"/>
                <a:gd name="T85" fmla="*/ 16 h 28"/>
                <a:gd name="T86" fmla="*/ 15 w 28"/>
                <a:gd name="T87" fmla="*/ 18 h 28"/>
                <a:gd name="T88" fmla="*/ 15 w 28"/>
                <a:gd name="T89" fmla="*/ 18 h 28"/>
                <a:gd name="T90" fmla="*/ 12 w 28"/>
                <a:gd name="T91" fmla="*/ 17 h 28"/>
                <a:gd name="T92" fmla="*/ 10 w 28"/>
                <a:gd name="T93" fmla="*/ 16 h 28"/>
                <a:gd name="T94" fmla="*/ 10 w 28"/>
                <a:gd name="T95" fmla="*/ 16 h 28"/>
                <a:gd name="T96" fmla="*/ 10 w 28"/>
                <a:gd name="T97" fmla="*/ 15 h 28"/>
                <a:gd name="T98" fmla="*/ 12 w 28"/>
                <a:gd name="T99" fmla="*/ 13 h 28"/>
                <a:gd name="T100" fmla="*/ 13 w 28"/>
                <a:gd name="T101" fmla="*/ 11 h 28"/>
                <a:gd name="T102" fmla="*/ 14 w 28"/>
                <a:gd name="T103" fmla="*/ 10 h 28"/>
                <a:gd name="T104" fmla="*/ 15 w 28"/>
                <a:gd name="T105" fmla="*/ 10 h 28"/>
                <a:gd name="T106" fmla="*/ 15 w 28"/>
                <a:gd name="T107" fmla="*/ 10 h 28"/>
                <a:gd name="T108" fmla="*/ 16 w 28"/>
                <a:gd name="T109" fmla="*/ 10 h 28"/>
                <a:gd name="T110" fmla="*/ 17 w 28"/>
                <a:gd name="T111" fmla="*/ 10 h 28"/>
                <a:gd name="T112" fmla="*/ 18 w 28"/>
                <a:gd name="T113" fmla="*/ 11 h 28"/>
                <a:gd name="T114" fmla="*/ 18 w 28"/>
                <a:gd name="T115" fmla="*/ 12 h 28"/>
                <a:gd name="T116" fmla="*/ 19 w 28"/>
                <a:gd name="T117" fmla="*/ 12 h 28"/>
                <a:gd name="T118" fmla="*/ 19 w 28"/>
                <a:gd name="T119" fmla="*/ 13 h 28"/>
                <a:gd name="T120" fmla="*/ 19 w 28"/>
                <a:gd name="T121" fmla="*/ 13 h 28"/>
                <a:gd name="T122" fmla="*/ 18 w 28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" h="28">
                  <a:moveTo>
                    <a:pt x="27" y="19"/>
                  </a:moveTo>
                  <a:cubicBezTo>
                    <a:pt x="27" y="17"/>
                    <a:pt x="28" y="16"/>
                    <a:pt x="28" y="14"/>
                  </a:cubicBezTo>
                  <a:cubicBezTo>
                    <a:pt x="28" y="12"/>
                    <a:pt x="28" y="11"/>
                    <a:pt x="28" y="9"/>
                  </a:cubicBezTo>
                  <a:cubicBezTo>
                    <a:pt x="27" y="8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2" y="3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7" y="25"/>
                    <a:pt x="9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2" y="25"/>
                    <a:pt x="23" y="24"/>
                    <a:pt x="23" y="24"/>
                  </a:cubicBezTo>
                  <a:cubicBezTo>
                    <a:pt x="24" y="23"/>
                    <a:pt x="25" y="22"/>
                    <a:pt x="25" y="21"/>
                  </a:cubicBezTo>
                  <a:cubicBezTo>
                    <a:pt x="26" y="21"/>
                    <a:pt x="26" y="20"/>
                    <a:pt x="27" y="19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7" y="17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3" y="18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7" name="Freeform 136">
              <a:extLst>
                <a:ext uri="{FF2B5EF4-FFF2-40B4-BE49-F238E27FC236}">
                  <a16:creationId xmlns:a16="http://schemas.microsoft.com/office/drawing/2014/main" id="{BDB378B8-6421-4771-A487-0808E5636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752726"/>
              <a:ext cx="52387" cy="46038"/>
            </a:xfrm>
            <a:custGeom>
              <a:avLst/>
              <a:gdLst>
                <a:gd name="T0" fmla="*/ 27 w 30"/>
                <a:gd name="T1" fmla="*/ 18 h 27"/>
                <a:gd name="T2" fmla="*/ 29 w 30"/>
                <a:gd name="T3" fmla="*/ 15 h 27"/>
                <a:gd name="T4" fmla="*/ 29 w 30"/>
                <a:gd name="T5" fmla="*/ 11 h 27"/>
                <a:gd name="T6" fmla="*/ 29 w 30"/>
                <a:gd name="T7" fmla="*/ 9 h 27"/>
                <a:gd name="T8" fmla="*/ 28 w 30"/>
                <a:gd name="T9" fmla="*/ 7 h 27"/>
                <a:gd name="T10" fmla="*/ 27 w 30"/>
                <a:gd name="T11" fmla="*/ 6 h 27"/>
                <a:gd name="T12" fmla="*/ 25 w 30"/>
                <a:gd name="T13" fmla="*/ 4 h 27"/>
                <a:gd name="T14" fmla="*/ 24 w 30"/>
                <a:gd name="T15" fmla="*/ 3 h 27"/>
                <a:gd name="T16" fmla="*/ 23 w 30"/>
                <a:gd name="T17" fmla="*/ 3 h 27"/>
                <a:gd name="T18" fmla="*/ 23 w 30"/>
                <a:gd name="T19" fmla="*/ 2 h 27"/>
                <a:gd name="T20" fmla="*/ 20 w 30"/>
                <a:gd name="T21" fmla="*/ 1 h 27"/>
                <a:gd name="T22" fmla="*/ 17 w 30"/>
                <a:gd name="T23" fmla="*/ 0 h 27"/>
                <a:gd name="T24" fmla="*/ 15 w 30"/>
                <a:gd name="T25" fmla="*/ 0 h 27"/>
                <a:gd name="T26" fmla="*/ 11 w 30"/>
                <a:gd name="T27" fmla="*/ 1 h 27"/>
                <a:gd name="T28" fmla="*/ 9 w 30"/>
                <a:gd name="T29" fmla="*/ 2 h 27"/>
                <a:gd name="T30" fmla="*/ 7 w 30"/>
                <a:gd name="T31" fmla="*/ 4 h 27"/>
                <a:gd name="T32" fmla="*/ 4 w 30"/>
                <a:gd name="T33" fmla="*/ 7 h 27"/>
                <a:gd name="T34" fmla="*/ 3 w 30"/>
                <a:gd name="T35" fmla="*/ 9 h 27"/>
                <a:gd name="T36" fmla="*/ 1 w 30"/>
                <a:gd name="T37" fmla="*/ 13 h 27"/>
                <a:gd name="T38" fmla="*/ 4 w 30"/>
                <a:gd name="T39" fmla="*/ 22 h 27"/>
                <a:gd name="T40" fmla="*/ 7 w 30"/>
                <a:gd name="T41" fmla="*/ 25 h 27"/>
                <a:gd name="T42" fmla="*/ 10 w 30"/>
                <a:gd name="T43" fmla="*/ 27 h 27"/>
                <a:gd name="T44" fmla="*/ 15 w 30"/>
                <a:gd name="T45" fmla="*/ 27 h 27"/>
                <a:gd name="T46" fmla="*/ 17 w 30"/>
                <a:gd name="T47" fmla="*/ 27 h 27"/>
                <a:gd name="T48" fmla="*/ 18 w 30"/>
                <a:gd name="T49" fmla="*/ 26 h 27"/>
                <a:gd name="T50" fmla="*/ 19 w 30"/>
                <a:gd name="T51" fmla="*/ 26 h 27"/>
                <a:gd name="T52" fmla="*/ 21 w 30"/>
                <a:gd name="T53" fmla="*/ 24 h 27"/>
                <a:gd name="T54" fmla="*/ 26 w 30"/>
                <a:gd name="T55" fmla="*/ 19 h 27"/>
                <a:gd name="T56" fmla="*/ 27 w 30"/>
                <a:gd name="T57" fmla="*/ 18 h 27"/>
                <a:gd name="T58" fmla="*/ 10 w 30"/>
                <a:gd name="T59" fmla="*/ 14 h 27"/>
                <a:gd name="T60" fmla="*/ 10 w 30"/>
                <a:gd name="T61" fmla="*/ 14 h 27"/>
                <a:gd name="T62" fmla="*/ 10 w 30"/>
                <a:gd name="T63" fmla="*/ 14 h 27"/>
                <a:gd name="T64" fmla="*/ 10 w 30"/>
                <a:gd name="T65" fmla="*/ 14 h 27"/>
                <a:gd name="T66" fmla="*/ 18 w 30"/>
                <a:gd name="T67" fmla="*/ 15 h 27"/>
                <a:gd name="T68" fmla="*/ 15 w 30"/>
                <a:gd name="T69" fmla="*/ 17 h 27"/>
                <a:gd name="T70" fmla="*/ 14 w 30"/>
                <a:gd name="T71" fmla="*/ 18 h 27"/>
                <a:gd name="T72" fmla="*/ 14 w 30"/>
                <a:gd name="T73" fmla="*/ 18 h 27"/>
                <a:gd name="T74" fmla="*/ 13 w 30"/>
                <a:gd name="T75" fmla="*/ 18 h 27"/>
                <a:gd name="T76" fmla="*/ 12 w 30"/>
                <a:gd name="T77" fmla="*/ 17 h 27"/>
                <a:gd name="T78" fmla="*/ 11 w 30"/>
                <a:gd name="T79" fmla="*/ 15 h 27"/>
                <a:gd name="T80" fmla="*/ 10 w 30"/>
                <a:gd name="T81" fmla="*/ 14 h 27"/>
                <a:gd name="T82" fmla="*/ 11 w 30"/>
                <a:gd name="T83" fmla="*/ 13 h 27"/>
                <a:gd name="T84" fmla="*/ 13 w 30"/>
                <a:gd name="T85" fmla="*/ 11 h 27"/>
                <a:gd name="T86" fmla="*/ 14 w 30"/>
                <a:gd name="T87" fmla="*/ 10 h 27"/>
                <a:gd name="T88" fmla="*/ 16 w 30"/>
                <a:gd name="T89" fmla="*/ 9 h 27"/>
                <a:gd name="T90" fmla="*/ 16 w 30"/>
                <a:gd name="T91" fmla="*/ 9 h 27"/>
                <a:gd name="T92" fmla="*/ 16 w 30"/>
                <a:gd name="T93" fmla="*/ 9 h 27"/>
                <a:gd name="T94" fmla="*/ 17 w 30"/>
                <a:gd name="T95" fmla="*/ 10 h 27"/>
                <a:gd name="T96" fmla="*/ 19 w 30"/>
                <a:gd name="T97" fmla="*/ 11 h 27"/>
                <a:gd name="T98" fmla="*/ 19 w 30"/>
                <a:gd name="T99" fmla="*/ 12 h 27"/>
                <a:gd name="T100" fmla="*/ 20 w 30"/>
                <a:gd name="T101" fmla="*/ 12 h 27"/>
                <a:gd name="T102" fmla="*/ 18 w 30"/>
                <a:gd name="T10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27">
                  <a:moveTo>
                    <a:pt x="27" y="18"/>
                  </a:moveTo>
                  <a:cubicBezTo>
                    <a:pt x="28" y="17"/>
                    <a:pt x="28" y="16"/>
                    <a:pt x="29" y="15"/>
                  </a:cubicBezTo>
                  <a:cubicBezTo>
                    <a:pt x="30" y="14"/>
                    <a:pt x="30" y="12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8"/>
                    <a:pt x="28" y="8"/>
                    <a:pt x="28" y="7"/>
                  </a:cubicBezTo>
                  <a:cubicBezTo>
                    <a:pt x="28" y="7"/>
                    <a:pt x="27" y="6"/>
                    <a:pt x="27" y="6"/>
                  </a:cubicBezTo>
                  <a:cubicBezTo>
                    <a:pt x="26" y="5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10"/>
                    <a:pt x="1" y="12"/>
                    <a:pt x="1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5" y="23"/>
                    <a:pt x="6" y="24"/>
                    <a:pt x="7" y="25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2" y="27"/>
                    <a:pt x="13" y="27"/>
                    <a:pt x="15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0" y="25"/>
                    <a:pt x="20" y="25"/>
                    <a:pt x="21" y="24"/>
                  </a:cubicBezTo>
                  <a:cubicBezTo>
                    <a:pt x="23" y="23"/>
                    <a:pt x="25" y="21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8" y="15"/>
                  </a:moveTo>
                  <a:cubicBezTo>
                    <a:pt x="17" y="16"/>
                    <a:pt x="16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1"/>
                    <a:pt x="14" y="10"/>
                    <a:pt x="14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8" name="Freeform 137">
              <a:extLst>
                <a:ext uri="{FF2B5EF4-FFF2-40B4-BE49-F238E27FC236}">
                  <a16:creationId xmlns:a16="http://schemas.microsoft.com/office/drawing/2014/main" id="{BE5E391C-3B4D-4B01-9B97-9CE3CB01F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1057276"/>
              <a:ext cx="379412" cy="357188"/>
            </a:xfrm>
            <a:custGeom>
              <a:avLst/>
              <a:gdLst>
                <a:gd name="T0" fmla="*/ 6 w 222"/>
                <a:gd name="T1" fmla="*/ 122 h 207"/>
                <a:gd name="T2" fmla="*/ 15 w 222"/>
                <a:gd name="T3" fmla="*/ 135 h 207"/>
                <a:gd name="T4" fmla="*/ 24 w 222"/>
                <a:gd name="T5" fmla="*/ 146 h 207"/>
                <a:gd name="T6" fmla="*/ 38 w 222"/>
                <a:gd name="T7" fmla="*/ 163 h 207"/>
                <a:gd name="T8" fmla="*/ 51 w 222"/>
                <a:gd name="T9" fmla="*/ 180 h 207"/>
                <a:gd name="T10" fmla="*/ 69 w 222"/>
                <a:gd name="T11" fmla="*/ 200 h 207"/>
                <a:gd name="T12" fmla="*/ 77 w 222"/>
                <a:gd name="T13" fmla="*/ 205 h 207"/>
                <a:gd name="T14" fmla="*/ 91 w 222"/>
                <a:gd name="T15" fmla="*/ 206 h 207"/>
                <a:gd name="T16" fmla="*/ 102 w 222"/>
                <a:gd name="T17" fmla="*/ 201 h 207"/>
                <a:gd name="T18" fmla="*/ 127 w 222"/>
                <a:gd name="T19" fmla="*/ 184 h 207"/>
                <a:gd name="T20" fmla="*/ 151 w 222"/>
                <a:gd name="T21" fmla="*/ 167 h 207"/>
                <a:gd name="T22" fmla="*/ 187 w 222"/>
                <a:gd name="T23" fmla="*/ 140 h 207"/>
                <a:gd name="T24" fmla="*/ 208 w 222"/>
                <a:gd name="T25" fmla="*/ 123 h 207"/>
                <a:gd name="T26" fmla="*/ 218 w 222"/>
                <a:gd name="T27" fmla="*/ 113 h 207"/>
                <a:gd name="T28" fmla="*/ 221 w 222"/>
                <a:gd name="T29" fmla="*/ 98 h 207"/>
                <a:gd name="T30" fmla="*/ 216 w 222"/>
                <a:gd name="T31" fmla="*/ 84 h 207"/>
                <a:gd name="T32" fmla="*/ 201 w 222"/>
                <a:gd name="T33" fmla="*/ 59 h 207"/>
                <a:gd name="T34" fmla="*/ 185 w 222"/>
                <a:gd name="T35" fmla="*/ 37 h 207"/>
                <a:gd name="T36" fmla="*/ 176 w 222"/>
                <a:gd name="T37" fmla="*/ 23 h 207"/>
                <a:gd name="T38" fmla="*/ 174 w 222"/>
                <a:gd name="T39" fmla="*/ 19 h 207"/>
                <a:gd name="T40" fmla="*/ 173 w 222"/>
                <a:gd name="T41" fmla="*/ 15 h 207"/>
                <a:gd name="T42" fmla="*/ 162 w 222"/>
                <a:gd name="T43" fmla="*/ 4 h 207"/>
                <a:gd name="T44" fmla="*/ 154 w 222"/>
                <a:gd name="T45" fmla="*/ 1 h 207"/>
                <a:gd name="T46" fmla="*/ 138 w 222"/>
                <a:gd name="T47" fmla="*/ 3 h 207"/>
                <a:gd name="T48" fmla="*/ 132 w 222"/>
                <a:gd name="T49" fmla="*/ 7 h 207"/>
                <a:gd name="T50" fmla="*/ 112 w 222"/>
                <a:gd name="T51" fmla="*/ 19 h 207"/>
                <a:gd name="T52" fmla="*/ 68 w 222"/>
                <a:gd name="T53" fmla="*/ 48 h 207"/>
                <a:gd name="T54" fmla="*/ 32 w 222"/>
                <a:gd name="T55" fmla="*/ 73 h 207"/>
                <a:gd name="T56" fmla="*/ 9 w 222"/>
                <a:gd name="T57" fmla="*/ 89 h 207"/>
                <a:gd name="T58" fmla="*/ 1 w 222"/>
                <a:gd name="T59" fmla="*/ 98 h 207"/>
                <a:gd name="T60" fmla="*/ 3 w 222"/>
                <a:gd name="T61" fmla="*/ 115 h 207"/>
                <a:gd name="T62" fmla="*/ 10 w 222"/>
                <a:gd name="T63" fmla="*/ 101 h 207"/>
                <a:gd name="T64" fmla="*/ 15 w 222"/>
                <a:gd name="T65" fmla="*/ 96 h 207"/>
                <a:gd name="T66" fmla="*/ 32 w 222"/>
                <a:gd name="T67" fmla="*/ 84 h 207"/>
                <a:gd name="T68" fmla="*/ 67 w 222"/>
                <a:gd name="T69" fmla="*/ 60 h 207"/>
                <a:gd name="T70" fmla="*/ 90 w 222"/>
                <a:gd name="T71" fmla="*/ 45 h 207"/>
                <a:gd name="T72" fmla="*/ 127 w 222"/>
                <a:gd name="T73" fmla="*/ 20 h 207"/>
                <a:gd name="T74" fmla="*/ 137 w 222"/>
                <a:gd name="T75" fmla="*/ 14 h 207"/>
                <a:gd name="T76" fmla="*/ 150 w 222"/>
                <a:gd name="T77" fmla="*/ 10 h 207"/>
                <a:gd name="T78" fmla="*/ 153 w 222"/>
                <a:gd name="T79" fmla="*/ 10 h 207"/>
                <a:gd name="T80" fmla="*/ 159 w 222"/>
                <a:gd name="T81" fmla="*/ 14 h 207"/>
                <a:gd name="T82" fmla="*/ 166 w 222"/>
                <a:gd name="T83" fmla="*/ 23 h 207"/>
                <a:gd name="T84" fmla="*/ 169 w 222"/>
                <a:gd name="T85" fmla="*/ 30 h 207"/>
                <a:gd name="T86" fmla="*/ 194 w 222"/>
                <a:gd name="T87" fmla="*/ 65 h 207"/>
                <a:gd name="T88" fmla="*/ 206 w 222"/>
                <a:gd name="T89" fmla="*/ 84 h 207"/>
                <a:gd name="T90" fmla="*/ 211 w 222"/>
                <a:gd name="T91" fmla="*/ 95 h 207"/>
                <a:gd name="T92" fmla="*/ 212 w 222"/>
                <a:gd name="T93" fmla="*/ 104 h 207"/>
                <a:gd name="T94" fmla="*/ 209 w 222"/>
                <a:gd name="T95" fmla="*/ 110 h 207"/>
                <a:gd name="T96" fmla="*/ 188 w 222"/>
                <a:gd name="T97" fmla="*/ 127 h 207"/>
                <a:gd name="T98" fmla="*/ 165 w 222"/>
                <a:gd name="T99" fmla="*/ 145 h 207"/>
                <a:gd name="T100" fmla="*/ 141 w 222"/>
                <a:gd name="T101" fmla="*/ 162 h 207"/>
                <a:gd name="T102" fmla="*/ 117 w 222"/>
                <a:gd name="T103" fmla="*/ 179 h 207"/>
                <a:gd name="T104" fmla="*/ 94 w 222"/>
                <a:gd name="T105" fmla="*/ 194 h 207"/>
                <a:gd name="T106" fmla="*/ 84 w 222"/>
                <a:gd name="T107" fmla="*/ 198 h 207"/>
                <a:gd name="T108" fmla="*/ 80 w 222"/>
                <a:gd name="T109" fmla="*/ 197 h 207"/>
                <a:gd name="T110" fmla="*/ 67 w 222"/>
                <a:gd name="T111" fmla="*/ 185 h 207"/>
                <a:gd name="T112" fmla="*/ 49 w 222"/>
                <a:gd name="T113" fmla="*/ 162 h 207"/>
                <a:gd name="T114" fmla="*/ 41 w 222"/>
                <a:gd name="T115" fmla="*/ 151 h 207"/>
                <a:gd name="T116" fmla="*/ 29 w 222"/>
                <a:gd name="T117" fmla="*/ 137 h 207"/>
                <a:gd name="T118" fmla="*/ 18 w 222"/>
                <a:gd name="T119" fmla="*/ 123 h 207"/>
                <a:gd name="T120" fmla="*/ 10 w 222"/>
                <a:gd name="T121" fmla="*/ 107 h 207"/>
                <a:gd name="T122" fmla="*/ 9 w 222"/>
                <a:gd name="T123" fmla="*/ 1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207">
                  <a:moveTo>
                    <a:pt x="3" y="115"/>
                  </a:moveTo>
                  <a:cubicBezTo>
                    <a:pt x="4" y="117"/>
                    <a:pt x="5" y="120"/>
                    <a:pt x="6" y="122"/>
                  </a:cubicBezTo>
                  <a:cubicBezTo>
                    <a:pt x="8" y="124"/>
                    <a:pt x="9" y="126"/>
                    <a:pt x="10" y="129"/>
                  </a:cubicBezTo>
                  <a:cubicBezTo>
                    <a:pt x="12" y="131"/>
                    <a:pt x="13" y="133"/>
                    <a:pt x="15" y="135"/>
                  </a:cubicBezTo>
                  <a:cubicBezTo>
                    <a:pt x="16" y="137"/>
                    <a:pt x="18" y="138"/>
                    <a:pt x="19" y="140"/>
                  </a:cubicBezTo>
                  <a:cubicBezTo>
                    <a:pt x="21" y="142"/>
                    <a:pt x="22" y="144"/>
                    <a:pt x="24" y="146"/>
                  </a:cubicBezTo>
                  <a:cubicBezTo>
                    <a:pt x="27" y="150"/>
                    <a:pt x="30" y="153"/>
                    <a:pt x="33" y="157"/>
                  </a:cubicBezTo>
                  <a:cubicBezTo>
                    <a:pt x="35" y="159"/>
                    <a:pt x="36" y="161"/>
                    <a:pt x="38" y="163"/>
                  </a:cubicBezTo>
                  <a:cubicBezTo>
                    <a:pt x="39" y="165"/>
                    <a:pt x="41" y="167"/>
                    <a:pt x="42" y="168"/>
                  </a:cubicBezTo>
                  <a:cubicBezTo>
                    <a:pt x="45" y="172"/>
                    <a:pt x="48" y="176"/>
                    <a:pt x="51" y="180"/>
                  </a:cubicBezTo>
                  <a:cubicBezTo>
                    <a:pt x="54" y="183"/>
                    <a:pt x="57" y="187"/>
                    <a:pt x="60" y="191"/>
                  </a:cubicBezTo>
                  <a:cubicBezTo>
                    <a:pt x="63" y="194"/>
                    <a:pt x="66" y="197"/>
                    <a:pt x="69" y="200"/>
                  </a:cubicBezTo>
                  <a:cubicBezTo>
                    <a:pt x="71" y="201"/>
                    <a:pt x="72" y="202"/>
                    <a:pt x="73" y="203"/>
                  </a:cubicBezTo>
                  <a:cubicBezTo>
                    <a:pt x="74" y="204"/>
                    <a:pt x="75" y="205"/>
                    <a:pt x="77" y="205"/>
                  </a:cubicBezTo>
                  <a:cubicBezTo>
                    <a:pt x="80" y="207"/>
                    <a:pt x="84" y="207"/>
                    <a:pt x="88" y="206"/>
                  </a:cubicBezTo>
                  <a:cubicBezTo>
                    <a:pt x="89" y="206"/>
                    <a:pt x="90" y="206"/>
                    <a:pt x="91" y="206"/>
                  </a:cubicBezTo>
                  <a:cubicBezTo>
                    <a:pt x="93" y="205"/>
                    <a:pt x="94" y="205"/>
                    <a:pt x="96" y="204"/>
                  </a:cubicBezTo>
                  <a:cubicBezTo>
                    <a:pt x="98" y="203"/>
                    <a:pt x="100" y="202"/>
                    <a:pt x="102" y="201"/>
                  </a:cubicBezTo>
                  <a:cubicBezTo>
                    <a:pt x="106" y="198"/>
                    <a:pt x="111" y="195"/>
                    <a:pt x="115" y="192"/>
                  </a:cubicBezTo>
                  <a:cubicBezTo>
                    <a:pt x="119" y="189"/>
                    <a:pt x="123" y="186"/>
                    <a:pt x="127" y="184"/>
                  </a:cubicBezTo>
                  <a:cubicBezTo>
                    <a:pt x="131" y="181"/>
                    <a:pt x="135" y="178"/>
                    <a:pt x="139" y="175"/>
                  </a:cubicBezTo>
                  <a:cubicBezTo>
                    <a:pt x="143" y="173"/>
                    <a:pt x="147" y="170"/>
                    <a:pt x="151" y="167"/>
                  </a:cubicBezTo>
                  <a:cubicBezTo>
                    <a:pt x="155" y="164"/>
                    <a:pt x="159" y="161"/>
                    <a:pt x="163" y="158"/>
                  </a:cubicBezTo>
                  <a:cubicBezTo>
                    <a:pt x="171" y="152"/>
                    <a:pt x="179" y="146"/>
                    <a:pt x="187" y="140"/>
                  </a:cubicBezTo>
                  <a:cubicBezTo>
                    <a:pt x="190" y="138"/>
                    <a:pt x="194" y="135"/>
                    <a:pt x="198" y="132"/>
                  </a:cubicBezTo>
                  <a:cubicBezTo>
                    <a:pt x="201" y="129"/>
                    <a:pt x="205" y="126"/>
                    <a:pt x="208" y="123"/>
                  </a:cubicBezTo>
                  <a:cubicBezTo>
                    <a:pt x="210" y="122"/>
                    <a:pt x="212" y="120"/>
                    <a:pt x="213" y="118"/>
                  </a:cubicBezTo>
                  <a:cubicBezTo>
                    <a:pt x="215" y="117"/>
                    <a:pt x="217" y="115"/>
                    <a:pt x="218" y="113"/>
                  </a:cubicBezTo>
                  <a:cubicBezTo>
                    <a:pt x="220" y="111"/>
                    <a:pt x="221" y="109"/>
                    <a:pt x="221" y="107"/>
                  </a:cubicBezTo>
                  <a:cubicBezTo>
                    <a:pt x="222" y="104"/>
                    <a:pt x="222" y="101"/>
                    <a:pt x="221" y="98"/>
                  </a:cubicBezTo>
                  <a:cubicBezTo>
                    <a:pt x="221" y="95"/>
                    <a:pt x="220" y="93"/>
                    <a:pt x="219" y="90"/>
                  </a:cubicBezTo>
                  <a:cubicBezTo>
                    <a:pt x="218" y="88"/>
                    <a:pt x="218" y="86"/>
                    <a:pt x="216" y="84"/>
                  </a:cubicBezTo>
                  <a:cubicBezTo>
                    <a:pt x="214" y="79"/>
                    <a:pt x="211" y="75"/>
                    <a:pt x="209" y="71"/>
                  </a:cubicBezTo>
                  <a:cubicBezTo>
                    <a:pt x="206" y="67"/>
                    <a:pt x="204" y="63"/>
                    <a:pt x="201" y="59"/>
                  </a:cubicBezTo>
                  <a:cubicBezTo>
                    <a:pt x="198" y="55"/>
                    <a:pt x="195" y="51"/>
                    <a:pt x="192" y="47"/>
                  </a:cubicBezTo>
                  <a:cubicBezTo>
                    <a:pt x="190" y="43"/>
                    <a:pt x="188" y="40"/>
                    <a:pt x="185" y="37"/>
                  </a:cubicBezTo>
                  <a:cubicBezTo>
                    <a:pt x="183" y="34"/>
                    <a:pt x="181" y="31"/>
                    <a:pt x="179" y="28"/>
                  </a:cubicBezTo>
                  <a:cubicBezTo>
                    <a:pt x="178" y="26"/>
                    <a:pt x="177" y="25"/>
                    <a:pt x="176" y="23"/>
                  </a:cubicBezTo>
                  <a:cubicBezTo>
                    <a:pt x="176" y="22"/>
                    <a:pt x="175" y="20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8"/>
                    <a:pt x="174" y="17"/>
                    <a:pt x="173" y="16"/>
                  </a:cubicBezTo>
                  <a:cubicBezTo>
                    <a:pt x="173" y="16"/>
                    <a:pt x="173" y="15"/>
                    <a:pt x="173" y="15"/>
                  </a:cubicBezTo>
                  <a:cubicBezTo>
                    <a:pt x="171" y="13"/>
                    <a:pt x="170" y="11"/>
                    <a:pt x="168" y="10"/>
                  </a:cubicBezTo>
                  <a:cubicBezTo>
                    <a:pt x="166" y="8"/>
                    <a:pt x="164" y="6"/>
                    <a:pt x="162" y="4"/>
                  </a:cubicBezTo>
                  <a:cubicBezTo>
                    <a:pt x="161" y="3"/>
                    <a:pt x="160" y="3"/>
                    <a:pt x="158" y="2"/>
                  </a:cubicBezTo>
                  <a:cubicBezTo>
                    <a:pt x="157" y="2"/>
                    <a:pt x="156" y="1"/>
                    <a:pt x="154" y="1"/>
                  </a:cubicBezTo>
                  <a:cubicBezTo>
                    <a:pt x="152" y="0"/>
                    <a:pt x="150" y="1"/>
                    <a:pt x="148" y="1"/>
                  </a:cubicBezTo>
                  <a:cubicBezTo>
                    <a:pt x="145" y="1"/>
                    <a:pt x="142" y="2"/>
                    <a:pt x="138" y="3"/>
                  </a:cubicBezTo>
                  <a:cubicBezTo>
                    <a:pt x="137" y="4"/>
                    <a:pt x="136" y="4"/>
                    <a:pt x="135" y="5"/>
                  </a:cubicBezTo>
                  <a:cubicBezTo>
                    <a:pt x="134" y="5"/>
                    <a:pt x="133" y="6"/>
                    <a:pt x="132" y="7"/>
                  </a:cubicBezTo>
                  <a:cubicBezTo>
                    <a:pt x="130" y="8"/>
                    <a:pt x="127" y="9"/>
                    <a:pt x="125" y="10"/>
                  </a:cubicBezTo>
                  <a:cubicBezTo>
                    <a:pt x="121" y="13"/>
                    <a:pt x="117" y="16"/>
                    <a:pt x="112" y="19"/>
                  </a:cubicBezTo>
                  <a:cubicBezTo>
                    <a:pt x="102" y="26"/>
                    <a:pt x="91" y="33"/>
                    <a:pt x="81" y="40"/>
                  </a:cubicBezTo>
                  <a:cubicBezTo>
                    <a:pt x="77" y="43"/>
                    <a:pt x="72" y="46"/>
                    <a:pt x="68" y="48"/>
                  </a:cubicBezTo>
                  <a:cubicBezTo>
                    <a:pt x="64" y="51"/>
                    <a:pt x="60" y="54"/>
                    <a:pt x="56" y="56"/>
                  </a:cubicBezTo>
                  <a:cubicBezTo>
                    <a:pt x="48" y="62"/>
                    <a:pt x="40" y="67"/>
                    <a:pt x="32" y="73"/>
                  </a:cubicBezTo>
                  <a:cubicBezTo>
                    <a:pt x="28" y="75"/>
                    <a:pt x="24" y="78"/>
                    <a:pt x="20" y="81"/>
                  </a:cubicBezTo>
                  <a:cubicBezTo>
                    <a:pt x="17" y="83"/>
                    <a:pt x="13" y="86"/>
                    <a:pt x="9" y="89"/>
                  </a:cubicBezTo>
                  <a:cubicBezTo>
                    <a:pt x="8" y="90"/>
                    <a:pt x="6" y="91"/>
                    <a:pt x="5" y="93"/>
                  </a:cubicBezTo>
                  <a:cubicBezTo>
                    <a:pt x="3" y="94"/>
                    <a:pt x="2" y="96"/>
                    <a:pt x="1" y="98"/>
                  </a:cubicBezTo>
                  <a:cubicBezTo>
                    <a:pt x="0" y="101"/>
                    <a:pt x="0" y="104"/>
                    <a:pt x="1" y="107"/>
                  </a:cubicBezTo>
                  <a:cubicBezTo>
                    <a:pt x="1" y="110"/>
                    <a:pt x="2" y="112"/>
                    <a:pt x="3" y="115"/>
                  </a:cubicBezTo>
                  <a:close/>
                  <a:moveTo>
                    <a:pt x="9" y="102"/>
                  </a:moveTo>
                  <a:cubicBezTo>
                    <a:pt x="10" y="102"/>
                    <a:pt x="10" y="101"/>
                    <a:pt x="10" y="101"/>
                  </a:cubicBezTo>
                  <a:cubicBezTo>
                    <a:pt x="10" y="101"/>
                    <a:pt x="10" y="100"/>
                    <a:pt x="11" y="100"/>
                  </a:cubicBezTo>
                  <a:cubicBezTo>
                    <a:pt x="12" y="99"/>
                    <a:pt x="13" y="98"/>
                    <a:pt x="15" y="96"/>
                  </a:cubicBezTo>
                  <a:cubicBezTo>
                    <a:pt x="17" y="95"/>
                    <a:pt x="18" y="94"/>
                    <a:pt x="20" y="92"/>
                  </a:cubicBezTo>
                  <a:cubicBezTo>
                    <a:pt x="24" y="90"/>
                    <a:pt x="28" y="87"/>
                    <a:pt x="32" y="84"/>
                  </a:cubicBezTo>
                  <a:cubicBezTo>
                    <a:pt x="39" y="79"/>
                    <a:pt x="47" y="73"/>
                    <a:pt x="55" y="68"/>
                  </a:cubicBezTo>
                  <a:cubicBezTo>
                    <a:pt x="59" y="66"/>
                    <a:pt x="63" y="63"/>
                    <a:pt x="67" y="60"/>
                  </a:cubicBezTo>
                  <a:cubicBezTo>
                    <a:pt x="70" y="58"/>
                    <a:pt x="74" y="56"/>
                    <a:pt x="78" y="53"/>
                  </a:cubicBezTo>
                  <a:cubicBezTo>
                    <a:pt x="82" y="51"/>
                    <a:pt x="86" y="48"/>
                    <a:pt x="90" y="45"/>
                  </a:cubicBezTo>
                  <a:cubicBezTo>
                    <a:pt x="94" y="42"/>
                    <a:pt x="99" y="40"/>
                    <a:pt x="103" y="37"/>
                  </a:cubicBezTo>
                  <a:cubicBezTo>
                    <a:pt x="111" y="31"/>
                    <a:pt x="119" y="26"/>
                    <a:pt x="127" y="20"/>
                  </a:cubicBezTo>
                  <a:cubicBezTo>
                    <a:pt x="128" y="20"/>
                    <a:pt x="129" y="19"/>
                    <a:pt x="129" y="19"/>
                  </a:cubicBezTo>
                  <a:cubicBezTo>
                    <a:pt x="132" y="17"/>
                    <a:pt x="135" y="16"/>
                    <a:pt x="137" y="14"/>
                  </a:cubicBezTo>
                  <a:cubicBezTo>
                    <a:pt x="140" y="13"/>
                    <a:pt x="143" y="12"/>
                    <a:pt x="146" y="11"/>
                  </a:cubicBezTo>
                  <a:cubicBezTo>
                    <a:pt x="147" y="10"/>
                    <a:pt x="148" y="10"/>
                    <a:pt x="150" y="10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2" y="10"/>
                    <a:pt x="153" y="10"/>
                  </a:cubicBezTo>
                  <a:cubicBezTo>
                    <a:pt x="154" y="10"/>
                    <a:pt x="155" y="11"/>
                    <a:pt x="155" y="11"/>
                  </a:cubicBezTo>
                  <a:cubicBezTo>
                    <a:pt x="157" y="12"/>
                    <a:pt x="158" y="13"/>
                    <a:pt x="159" y="14"/>
                  </a:cubicBezTo>
                  <a:cubicBezTo>
                    <a:pt x="161" y="16"/>
                    <a:pt x="163" y="18"/>
                    <a:pt x="165" y="21"/>
                  </a:cubicBezTo>
                  <a:cubicBezTo>
                    <a:pt x="165" y="21"/>
                    <a:pt x="165" y="22"/>
                    <a:pt x="166" y="23"/>
                  </a:cubicBezTo>
                  <a:cubicBezTo>
                    <a:pt x="166" y="24"/>
                    <a:pt x="167" y="25"/>
                    <a:pt x="167" y="26"/>
                  </a:cubicBezTo>
                  <a:cubicBezTo>
                    <a:pt x="168" y="27"/>
                    <a:pt x="169" y="28"/>
                    <a:pt x="169" y="30"/>
                  </a:cubicBezTo>
                  <a:cubicBezTo>
                    <a:pt x="172" y="34"/>
                    <a:pt x="175" y="38"/>
                    <a:pt x="177" y="42"/>
                  </a:cubicBezTo>
                  <a:cubicBezTo>
                    <a:pt x="183" y="50"/>
                    <a:pt x="189" y="57"/>
                    <a:pt x="194" y="65"/>
                  </a:cubicBezTo>
                  <a:cubicBezTo>
                    <a:pt x="196" y="68"/>
                    <a:pt x="198" y="71"/>
                    <a:pt x="200" y="73"/>
                  </a:cubicBezTo>
                  <a:cubicBezTo>
                    <a:pt x="202" y="77"/>
                    <a:pt x="204" y="80"/>
                    <a:pt x="206" y="84"/>
                  </a:cubicBezTo>
                  <a:cubicBezTo>
                    <a:pt x="207" y="86"/>
                    <a:pt x="208" y="87"/>
                    <a:pt x="209" y="89"/>
                  </a:cubicBezTo>
                  <a:cubicBezTo>
                    <a:pt x="210" y="91"/>
                    <a:pt x="210" y="93"/>
                    <a:pt x="211" y="95"/>
                  </a:cubicBezTo>
                  <a:cubicBezTo>
                    <a:pt x="212" y="97"/>
                    <a:pt x="212" y="100"/>
                    <a:pt x="213" y="102"/>
                  </a:cubicBezTo>
                  <a:cubicBezTo>
                    <a:pt x="213" y="103"/>
                    <a:pt x="213" y="104"/>
                    <a:pt x="212" y="104"/>
                  </a:cubicBezTo>
                  <a:cubicBezTo>
                    <a:pt x="212" y="105"/>
                    <a:pt x="212" y="105"/>
                    <a:pt x="212" y="106"/>
                  </a:cubicBezTo>
                  <a:cubicBezTo>
                    <a:pt x="211" y="107"/>
                    <a:pt x="210" y="109"/>
                    <a:pt x="209" y="110"/>
                  </a:cubicBezTo>
                  <a:cubicBezTo>
                    <a:pt x="206" y="113"/>
                    <a:pt x="202" y="116"/>
                    <a:pt x="199" y="119"/>
                  </a:cubicBezTo>
                  <a:cubicBezTo>
                    <a:pt x="196" y="122"/>
                    <a:pt x="192" y="125"/>
                    <a:pt x="188" y="127"/>
                  </a:cubicBezTo>
                  <a:cubicBezTo>
                    <a:pt x="185" y="130"/>
                    <a:pt x="181" y="133"/>
                    <a:pt x="177" y="136"/>
                  </a:cubicBezTo>
                  <a:cubicBezTo>
                    <a:pt x="173" y="139"/>
                    <a:pt x="169" y="142"/>
                    <a:pt x="165" y="145"/>
                  </a:cubicBezTo>
                  <a:cubicBezTo>
                    <a:pt x="161" y="148"/>
                    <a:pt x="157" y="150"/>
                    <a:pt x="153" y="153"/>
                  </a:cubicBezTo>
                  <a:cubicBezTo>
                    <a:pt x="149" y="156"/>
                    <a:pt x="145" y="159"/>
                    <a:pt x="141" y="162"/>
                  </a:cubicBezTo>
                  <a:cubicBezTo>
                    <a:pt x="137" y="165"/>
                    <a:pt x="133" y="168"/>
                    <a:pt x="129" y="171"/>
                  </a:cubicBezTo>
                  <a:cubicBezTo>
                    <a:pt x="125" y="174"/>
                    <a:pt x="121" y="176"/>
                    <a:pt x="117" y="179"/>
                  </a:cubicBezTo>
                  <a:cubicBezTo>
                    <a:pt x="111" y="183"/>
                    <a:pt x="105" y="187"/>
                    <a:pt x="99" y="191"/>
                  </a:cubicBezTo>
                  <a:cubicBezTo>
                    <a:pt x="98" y="192"/>
                    <a:pt x="96" y="193"/>
                    <a:pt x="94" y="194"/>
                  </a:cubicBezTo>
                  <a:cubicBezTo>
                    <a:pt x="93" y="195"/>
                    <a:pt x="91" y="196"/>
                    <a:pt x="89" y="197"/>
                  </a:cubicBezTo>
                  <a:cubicBezTo>
                    <a:pt x="87" y="197"/>
                    <a:pt x="86" y="197"/>
                    <a:pt x="84" y="198"/>
                  </a:cubicBezTo>
                  <a:cubicBezTo>
                    <a:pt x="83" y="198"/>
                    <a:pt x="83" y="198"/>
                    <a:pt x="82" y="197"/>
                  </a:cubicBezTo>
                  <a:cubicBezTo>
                    <a:pt x="81" y="197"/>
                    <a:pt x="81" y="197"/>
                    <a:pt x="80" y="197"/>
                  </a:cubicBezTo>
                  <a:cubicBezTo>
                    <a:pt x="79" y="196"/>
                    <a:pt x="77" y="195"/>
                    <a:pt x="76" y="194"/>
                  </a:cubicBezTo>
                  <a:cubicBezTo>
                    <a:pt x="73" y="191"/>
                    <a:pt x="70" y="188"/>
                    <a:pt x="67" y="185"/>
                  </a:cubicBezTo>
                  <a:cubicBezTo>
                    <a:pt x="64" y="181"/>
                    <a:pt x="61" y="177"/>
                    <a:pt x="58" y="174"/>
                  </a:cubicBezTo>
                  <a:cubicBezTo>
                    <a:pt x="55" y="170"/>
                    <a:pt x="52" y="166"/>
                    <a:pt x="49" y="162"/>
                  </a:cubicBezTo>
                  <a:cubicBezTo>
                    <a:pt x="48" y="161"/>
                    <a:pt x="46" y="159"/>
                    <a:pt x="45" y="157"/>
                  </a:cubicBezTo>
                  <a:cubicBezTo>
                    <a:pt x="43" y="155"/>
                    <a:pt x="42" y="153"/>
                    <a:pt x="41" y="151"/>
                  </a:cubicBezTo>
                  <a:cubicBezTo>
                    <a:pt x="39" y="149"/>
                    <a:pt x="37" y="146"/>
                    <a:pt x="35" y="144"/>
                  </a:cubicBezTo>
                  <a:cubicBezTo>
                    <a:pt x="33" y="142"/>
                    <a:pt x="31" y="139"/>
                    <a:pt x="29" y="137"/>
                  </a:cubicBezTo>
                  <a:cubicBezTo>
                    <a:pt x="27" y="135"/>
                    <a:pt x="25" y="132"/>
                    <a:pt x="23" y="130"/>
                  </a:cubicBezTo>
                  <a:cubicBezTo>
                    <a:pt x="21" y="128"/>
                    <a:pt x="19" y="125"/>
                    <a:pt x="18" y="123"/>
                  </a:cubicBezTo>
                  <a:cubicBezTo>
                    <a:pt x="16" y="120"/>
                    <a:pt x="15" y="118"/>
                    <a:pt x="13" y="115"/>
                  </a:cubicBezTo>
                  <a:cubicBezTo>
                    <a:pt x="12" y="113"/>
                    <a:pt x="11" y="110"/>
                    <a:pt x="10" y="107"/>
                  </a:cubicBezTo>
                  <a:cubicBezTo>
                    <a:pt x="10" y="106"/>
                    <a:pt x="10" y="104"/>
                    <a:pt x="9" y="103"/>
                  </a:cubicBezTo>
                  <a:cubicBezTo>
                    <a:pt x="9" y="103"/>
                    <a:pt x="9" y="102"/>
                    <a:pt x="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9" name="Freeform 138">
              <a:extLst>
                <a:ext uri="{FF2B5EF4-FFF2-40B4-BE49-F238E27FC236}">
                  <a16:creationId xmlns:a16="http://schemas.microsoft.com/office/drawing/2014/main" id="{9CDEF287-83D4-4A62-8267-E11B308B5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096963"/>
              <a:ext cx="134937" cy="160338"/>
            </a:xfrm>
            <a:custGeom>
              <a:avLst/>
              <a:gdLst>
                <a:gd name="T0" fmla="*/ 1 w 79"/>
                <a:gd name="T1" fmla="*/ 21 h 93"/>
                <a:gd name="T2" fmla="*/ 5 w 79"/>
                <a:gd name="T3" fmla="*/ 28 h 93"/>
                <a:gd name="T4" fmla="*/ 23 w 79"/>
                <a:gd name="T5" fmla="*/ 50 h 93"/>
                <a:gd name="T6" fmla="*/ 40 w 79"/>
                <a:gd name="T7" fmla="*/ 72 h 93"/>
                <a:gd name="T8" fmla="*/ 52 w 79"/>
                <a:gd name="T9" fmla="*/ 89 h 93"/>
                <a:gd name="T10" fmla="*/ 60 w 79"/>
                <a:gd name="T11" fmla="*/ 93 h 93"/>
                <a:gd name="T12" fmla="*/ 65 w 79"/>
                <a:gd name="T13" fmla="*/ 93 h 93"/>
                <a:gd name="T14" fmla="*/ 76 w 79"/>
                <a:gd name="T15" fmla="*/ 87 h 93"/>
                <a:gd name="T16" fmla="*/ 78 w 79"/>
                <a:gd name="T17" fmla="*/ 85 h 93"/>
                <a:gd name="T18" fmla="*/ 79 w 79"/>
                <a:gd name="T19" fmla="*/ 81 h 93"/>
                <a:gd name="T20" fmla="*/ 79 w 79"/>
                <a:gd name="T21" fmla="*/ 77 h 93"/>
                <a:gd name="T22" fmla="*/ 73 w 79"/>
                <a:gd name="T23" fmla="*/ 64 h 93"/>
                <a:gd name="T24" fmla="*/ 53 w 79"/>
                <a:gd name="T25" fmla="*/ 34 h 93"/>
                <a:gd name="T26" fmla="*/ 45 w 79"/>
                <a:gd name="T27" fmla="*/ 23 h 93"/>
                <a:gd name="T28" fmla="*/ 39 w 79"/>
                <a:gd name="T29" fmla="*/ 14 h 93"/>
                <a:gd name="T30" fmla="*/ 36 w 79"/>
                <a:gd name="T31" fmla="*/ 9 h 93"/>
                <a:gd name="T32" fmla="*/ 34 w 79"/>
                <a:gd name="T33" fmla="*/ 6 h 93"/>
                <a:gd name="T34" fmla="*/ 23 w 79"/>
                <a:gd name="T35" fmla="*/ 0 h 93"/>
                <a:gd name="T36" fmla="*/ 11 w 79"/>
                <a:gd name="T37" fmla="*/ 4 h 93"/>
                <a:gd name="T38" fmla="*/ 2 w 79"/>
                <a:gd name="T39" fmla="*/ 11 h 93"/>
                <a:gd name="T40" fmla="*/ 0 w 79"/>
                <a:gd name="T41" fmla="*/ 15 h 93"/>
                <a:gd name="T42" fmla="*/ 1 w 79"/>
                <a:gd name="T43" fmla="*/ 19 h 93"/>
                <a:gd name="T44" fmla="*/ 70 w 79"/>
                <a:gd name="T45" fmla="*/ 80 h 93"/>
                <a:gd name="T46" fmla="*/ 13 w 79"/>
                <a:gd name="T47" fmla="*/ 14 h 93"/>
                <a:gd name="T48" fmla="*/ 23 w 79"/>
                <a:gd name="T49" fmla="*/ 9 h 93"/>
                <a:gd name="T50" fmla="*/ 24 w 79"/>
                <a:gd name="T51" fmla="*/ 10 h 93"/>
                <a:gd name="T52" fmla="*/ 27 w 79"/>
                <a:gd name="T53" fmla="*/ 12 h 93"/>
                <a:gd name="T54" fmla="*/ 29 w 79"/>
                <a:gd name="T55" fmla="*/ 16 h 93"/>
                <a:gd name="T56" fmla="*/ 30 w 79"/>
                <a:gd name="T57" fmla="*/ 17 h 93"/>
                <a:gd name="T58" fmla="*/ 33 w 79"/>
                <a:gd name="T59" fmla="*/ 22 h 93"/>
                <a:gd name="T60" fmla="*/ 42 w 79"/>
                <a:gd name="T61" fmla="*/ 35 h 93"/>
                <a:gd name="T62" fmla="*/ 56 w 79"/>
                <a:gd name="T63" fmla="*/ 55 h 93"/>
                <a:gd name="T64" fmla="*/ 66 w 79"/>
                <a:gd name="T65" fmla="*/ 70 h 93"/>
                <a:gd name="T66" fmla="*/ 70 w 79"/>
                <a:gd name="T67" fmla="*/ 79 h 93"/>
                <a:gd name="T68" fmla="*/ 68 w 79"/>
                <a:gd name="T69" fmla="*/ 81 h 93"/>
                <a:gd name="T70" fmla="*/ 63 w 79"/>
                <a:gd name="T71" fmla="*/ 84 h 93"/>
                <a:gd name="T72" fmla="*/ 61 w 79"/>
                <a:gd name="T73" fmla="*/ 84 h 93"/>
                <a:gd name="T74" fmla="*/ 59 w 79"/>
                <a:gd name="T75" fmla="*/ 82 h 93"/>
                <a:gd name="T76" fmla="*/ 56 w 79"/>
                <a:gd name="T77" fmla="*/ 79 h 93"/>
                <a:gd name="T78" fmla="*/ 51 w 79"/>
                <a:gd name="T79" fmla="*/ 72 h 93"/>
                <a:gd name="T80" fmla="*/ 43 w 79"/>
                <a:gd name="T81" fmla="*/ 61 h 93"/>
                <a:gd name="T82" fmla="*/ 26 w 79"/>
                <a:gd name="T83" fmla="*/ 38 h 93"/>
                <a:gd name="T84" fmla="*/ 11 w 79"/>
                <a:gd name="T85" fmla="*/ 20 h 93"/>
                <a:gd name="T86" fmla="*/ 13 w 79"/>
                <a:gd name="T8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93">
                  <a:moveTo>
                    <a:pt x="1" y="19"/>
                  </a:moveTo>
                  <a:cubicBezTo>
                    <a:pt x="1" y="20"/>
                    <a:pt x="1" y="20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8" y="31"/>
                    <a:pt x="11" y="35"/>
                    <a:pt x="14" y="38"/>
                  </a:cubicBezTo>
                  <a:cubicBezTo>
                    <a:pt x="17" y="42"/>
                    <a:pt x="20" y="46"/>
                    <a:pt x="23" y="50"/>
                  </a:cubicBezTo>
                  <a:cubicBezTo>
                    <a:pt x="26" y="54"/>
                    <a:pt x="28" y="57"/>
                    <a:pt x="31" y="61"/>
                  </a:cubicBezTo>
                  <a:cubicBezTo>
                    <a:pt x="34" y="65"/>
                    <a:pt x="37" y="68"/>
                    <a:pt x="40" y="72"/>
                  </a:cubicBezTo>
                  <a:cubicBezTo>
                    <a:pt x="42" y="76"/>
                    <a:pt x="45" y="80"/>
                    <a:pt x="48" y="83"/>
                  </a:cubicBezTo>
                  <a:cubicBezTo>
                    <a:pt x="49" y="85"/>
                    <a:pt x="50" y="87"/>
                    <a:pt x="52" y="89"/>
                  </a:cubicBezTo>
                  <a:cubicBezTo>
                    <a:pt x="53" y="90"/>
                    <a:pt x="54" y="91"/>
                    <a:pt x="55" y="91"/>
                  </a:cubicBezTo>
                  <a:cubicBezTo>
                    <a:pt x="56" y="92"/>
                    <a:pt x="58" y="93"/>
                    <a:pt x="60" y="93"/>
                  </a:cubicBezTo>
                  <a:cubicBezTo>
                    <a:pt x="61" y="93"/>
                    <a:pt x="61" y="93"/>
                    <a:pt x="62" y="93"/>
                  </a:cubicBezTo>
                  <a:cubicBezTo>
                    <a:pt x="63" y="93"/>
                    <a:pt x="64" y="93"/>
                    <a:pt x="65" y="93"/>
                  </a:cubicBezTo>
                  <a:cubicBezTo>
                    <a:pt x="67" y="93"/>
                    <a:pt x="68" y="92"/>
                    <a:pt x="69" y="91"/>
                  </a:cubicBezTo>
                  <a:cubicBezTo>
                    <a:pt x="72" y="90"/>
                    <a:pt x="74" y="88"/>
                    <a:pt x="76" y="87"/>
                  </a:cubicBezTo>
                  <a:cubicBezTo>
                    <a:pt x="76" y="87"/>
                    <a:pt x="76" y="86"/>
                    <a:pt x="76" y="86"/>
                  </a:cubicBezTo>
                  <a:cubicBezTo>
                    <a:pt x="77" y="86"/>
                    <a:pt x="77" y="85"/>
                    <a:pt x="78" y="85"/>
                  </a:cubicBezTo>
                  <a:cubicBezTo>
                    <a:pt x="78" y="84"/>
                    <a:pt x="78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7"/>
                    <a:pt x="79" y="77"/>
                  </a:cubicBezTo>
                  <a:cubicBezTo>
                    <a:pt x="78" y="74"/>
                    <a:pt x="78" y="72"/>
                    <a:pt x="76" y="69"/>
                  </a:cubicBezTo>
                  <a:cubicBezTo>
                    <a:pt x="76" y="68"/>
                    <a:pt x="74" y="66"/>
                    <a:pt x="73" y="64"/>
                  </a:cubicBezTo>
                  <a:cubicBezTo>
                    <a:pt x="72" y="62"/>
                    <a:pt x="71" y="59"/>
                    <a:pt x="69" y="57"/>
                  </a:cubicBezTo>
                  <a:cubicBezTo>
                    <a:pt x="64" y="49"/>
                    <a:pt x="58" y="42"/>
                    <a:pt x="53" y="34"/>
                  </a:cubicBezTo>
                  <a:cubicBezTo>
                    <a:pt x="52" y="33"/>
                    <a:pt x="51" y="32"/>
                    <a:pt x="50" y="31"/>
                  </a:cubicBezTo>
                  <a:cubicBezTo>
                    <a:pt x="49" y="28"/>
                    <a:pt x="47" y="25"/>
                    <a:pt x="45" y="23"/>
                  </a:cubicBezTo>
                  <a:cubicBezTo>
                    <a:pt x="43" y="20"/>
                    <a:pt x="41" y="17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8" y="13"/>
                    <a:pt x="38" y="13"/>
                    <a:pt x="37" y="12"/>
                  </a:cubicBezTo>
                  <a:cubicBezTo>
                    <a:pt x="37" y="11"/>
                    <a:pt x="37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9" y="1"/>
                    <a:pt x="26" y="0"/>
                    <a:pt x="23" y="0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5" y="2"/>
                    <a:pt x="13" y="3"/>
                    <a:pt x="11" y="4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lose/>
                  <a:moveTo>
                    <a:pt x="13" y="14"/>
                  </a:moveTo>
                  <a:cubicBezTo>
                    <a:pt x="16" y="12"/>
                    <a:pt x="18" y="11"/>
                    <a:pt x="21" y="10"/>
                  </a:cubicBezTo>
                  <a:cubicBezTo>
                    <a:pt x="22" y="10"/>
                    <a:pt x="22" y="10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2" y="21"/>
                    <a:pt x="32" y="21"/>
                    <a:pt x="33" y="22"/>
                  </a:cubicBezTo>
                  <a:cubicBezTo>
                    <a:pt x="35" y="25"/>
                    <a:pt x="38" y="29"/>
                    <a:pt x="40" y="32"/>
                  </a:cubicBezTo>
                  <a:cubicBezTo>
                    <a:pt x="41" y="33"/>
                    <a:pt x="42" y="34"/>
                    <a:pt x="42" y="35"/>
                  </a:cubicBezTo>
                  <a:cubicBezTo>
                    <a:pt x="44" y="38"/>
                    <a:pt x="46" y="40"/>
                    <a:pt x="48" y="43"/>
                  </a:cubicBezTo>
                  <a:cubicBezTo>
                    <a:pt x="51" y="47"/>
                    <a:pt x="53" y="51"/>
                    <a:pt x="56" y="55"/>
                  </a:cubicBezTo>
                  <a:cubicBezTo>
                    <a:pt x="58" y="58"/>
                    <a:pt x="61" y="61"/>
                    <a:pt x="63" y="64"/>
                  </a:cubicBezTo>
                  <a:cubicBezTo>
                    <a:pt x="64" y="66"/>
                    <a:pt x="65" y="68"/>
                    <a:pt x="66" y="70"/>
                  </a:cubicBezTo>
                  <a:cubicBezTo>
                    <a:pt x="68" y="72"/>
                    <a:pt x="69" y="74"/>
                    <a:pt x="69" y="76"/>
                  </a:cubicBezTo>
                  <a:cubicBezTo>
                    <a:pt x="69" y="77"/>
                    <a:pt x="70" y="78"/>
                    <a:pt x="70" y="79"/>
                  </a:cubicBezTo>
                  <a:cubicBezTo>
                    <a:pt x="70" y="79"/>
                    <a:pt x="70" y="80"/>
                    <a:pt x="70" y="80"/>
                  </a:cubicBezTo>
                  <a:cubicBezTo>
                    <a:pt x="69" y="80"/>
                    <a:pt x="69" y="81"/>
                    <a:pt x="68" y="81"/>
                  </a:cubicBezTo>
                  <a:cubicBezTo>
                    <a:pt x="67" y="82"/>
                    <a:pt x="66" y="82"/>
                    <a:pt x="65" y="83"/>
                  </a:cubicBezTo>
                  <a:cubicBezTo>
                    <a:pt x="64" y="83"/>
                    <a:pt x="64" y="84"/>
                    <a:pt x="63" y="84"/>
                  </a:cubicBezTo>
                  <a:cubicBezTo>
                    <a:pt x="63" y="84"/>
                    <a:pt x="62" y="84"/>
                    <a:pt x="62" y="84"/>
                  </a:cubicBezTo>
                  <a:cubicBezTo>
                    <a:pt x="62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1"/>
                    <a:pt x="57" y="81"/>
                  </a:cubicBezTo>
                  <a:cubicBezTo>
                    <a:pt x="57" y="80"/>
                    <a:pt x="56" y="79"/>
                    <a:pt x="56" y="79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6"/>
                    <a:pt x="52" y="74"/>
                    <a:pt x="51" y="72"/>
                  </a:cubicBezTo>
                  <a:cubicBezTo>
                    <a:pt x="50" y="70"/>
                    <a:pt x="48" y="68"/>
                    <a:pt x="47" y="66"/>
                  </a:cubicBezTo>
                  <a:cubicBezTo>
                    <a:pt x="46" y="65"/>
                    <a:pt x="44" y="63"/>
                    <a:pt x="43" y="61"/>
                  </a:cubicBezTo>
                  <a:cubicBezTo>
                    <a:pt x="40" y="57"/>
                    <a:pt x="37" y="54"/>
                    <a:pt x="35" y="50"/>
                  </a:cubicBezTo>
                  <a:cubicBezTo>
                    <a:pt x="32" y="46"/>
                    <a:pt x="29" y="42"/>
                    <a:pt x="26" y="38"/>
                  </a:cubicBezTo>
                  <a:cubicBezTo>
                    <a:pt x="23" y="35"/>
                    <a:pt x="21" y="32"/>
                    <a:pt x="18" y="29"/>
                  </a:cubicBezTo>
                  <a:cubicBezTo>
                    <a:pt x="16" y="26"/>
                    <a:pt x="13" y="23"/>
                    <a:pt x="11" y="20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1" y="16"/>
                    <a:pt x="12" y="15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0" name="Freeform 139">
              <a:extLst>
                <a:ext uri="{FF2B5EF4-FFF2-40B4-BE49-F238E27FC236}">
                  <a16:creationId xmlns:a16="http://schemas.microsoft.com/office/drawing/2014/main" id="{F71DF54C-8996-4E50-9FDA-997CC15C4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9350" y="1144588"/>
              <a:ext cx="53975" cy="52388"/>
            </a:xfrm>
            <a:custGeom>
              <a:avLst/>
              <a:gdLst>
                <a:gd name="T0" fmla="*/ 7 w 32"/>
                <a:gd name="T1" fmla="*/ 29 h 31"/>
                <a:gd name="T2" fmla="*/ 9 w 32"/>
                <a:gd name="T3" fmla="*/ 30 h 31"/>
                <a:gd name="T4" fmla="*/ 12 w 32"/>
                <a:gd name="T5" fmla="*/ 31 h 31"/>
                <a:gd name="T6" fmla="*/ 16 w 32"/>
                <a:gd name="T7" fmla="*/ 31 h 31"/>
                <a:gd name="T8" fmla="*/ 20 w 32"/>
                <a:gd name="T9" fmla="*/ 29 h 31"/>
                <a:gd name="T10" fmla="*/ 25 w 32"/>
                <a:gd name="T11" fmla="*/ 26 h 31"/>
                <a:gd name="T12" fmla="*/ 31 w 32"/>
                <a:gd name="T13" fmla="*/ 14 h 31"/>
                <a:gd name="T14" fmla="*/ 29 w 32"/>
                <a:gd name="T15" fmla="*/ 10 h 31"/>
                <a:gd name="T16" fmla="*/ 27 w 32"/>
                <a:gd name="T17" fmla="*/ 7 h 31"/>
                <a:gd name="T18" fmla="*/ 22 w 32"/>
                <a:gd name="T19" fmla="*/ 2 h 31"/>
                <a:gd name="T20" fmla="*/ 16 w 32"/>
                <a:gd name="T21" fmla="*/ 0 h 31"/>
                <a:gd name="T22" fmla="*/ 15 w 32"/>
                <a:gd name="T23" fmla="*/ 0 h 31"/>
                <a:gd name="T24" fmla="*/ 11 w 32"/>
                <a:gd name="T25" fmla="*/ 2 h 31"/>
                <a:gd name="T26" fmla="*/ 8 w 32"/>
                <a:gd name="T27" fmla="*/ 4 h 31"/>
                <a:gd name="T28" fmla="*/ 5 w 32"/>
                <a:gd name="T29" fmla="*/ 7 h 31"/>
                <a:gd name="T30" fmla="*/ 1 w 32"/>
                <a:gd name="T31" fmla="*/ 13 h 31"/>
                <a:gd name="T32" fmla="*/ 1 w 32"/>
                <a:gd name="T33" fmla="*/ 22 h 31"/>
                <a:gd name="T34" fmla="*/ 7 w 32"/>
                <a:gd name="T35" fmla="*/ 29 h 31"/>
                <a:gd name="T36" fmla="*/ 13 w 32"/>
                <a:gd name="T37" fmla="*/ 22 h 31"/>
                <a:gd name="T38" fmla="*/ 13 w 32"/>
                <a:gd name="T39" fmla="*/ 22 h 31"/>
                <a:gd name="T40" fmla="*/ 13 w 32"/>
                <a:gd name="T41" fmla="*/ 22 h 31"/>
                <a:gd name="T42" fmla="*/ 13 w 32"/>
                <a:gd name="T43" fmla="*/ 22 h 31"/>
                <a:gd name="T44" fmla="*/ 13 w 32"/>
                <a:gd name="T45" fmla="*/ 22 h 31"/>
                <a:gd name="T46" fmla="*/ 13 w 32"/>
                <a:gd name="T47" fmla="*/ 22 h 31"/>
                <a:gd name="T48" fmla="*/ 13 w 32"/>
                <a:gd name="T49" fmla="*/ 22 h 31"/>
                <a:gd name="T50" fmla="*/ 13 w 32"/>
                <a:gd name="T51" fmla="*/ 22 h 31"/>
                <a:gd name="T52" fmla="*/ 10 w 32"/>
                <a:gd name="T53" fmla="*/ 16 h 31"/>
                <a:gd name="T54" fmla="*/ 11 w 32"/>
                <a:gd name="T55" fmla="*/ 15 h 31"/>
                <a:gd name="T56" fmla="*/ 13 w 32"/>
                <a:gd name="T57" fmla="*/ 13 h 31"/>
                <a:gd name="T58" fmla="*/ 15 w 32"/>
                <a:gd name="T59" fmla="*/ 11 h 31"/>
                <a:gd name="T60" fmla="*/ 16 w 32"/>
                <a:gd name="T61" fmla="*/ 10 h 31"/>
                <a:gd name="T62" fmla="*/ 19 w 32"/>
                <a:gd name="T63" fmla="*/ 12 h 31"/>
                <a:gd name="T64" fmla="*/ 21 w 32"/>
                <a:gd name="T65" fmla="*/ 16 h 31"/>
                <a:gd name="T66" fmla="*/ 22 w 32"/>
                <a:gd name="T67" fmla="*/ 16 h 31"/>
                <a:gd name="T68" fmla="*/ 21 w 32"/>
                <a:gd name="T69" fmla="*/ 17 h 31"/>
                <a:gd name="T70" fmla="*/ 18 w 32"/>
                <a:gd name="T71" fmla="*/ 20 h 31"/>
                <a:gd name="T72" fmla="*/ 14 w 32"/>
                <a:gd name="T73" fmla="*/ 22 h 31"/>
                <a:gd name="T74" fmla="*/ 13 w 32"/>
                <a:gd name="T75" fmla="*/ 22 h 31"/>
                <a:gd name="T76" fmla="*/ 13 w 32"/>
                <a:gd name="T77" fmla="*/ 22 h 31"/>
                <a:gd name="T78" fmla="*/ 12 w 32"/>
                <a:gd name="T79" fmla="*/ 21 h 31"/>
                <a:gd name="T80" fmla="*/ 10 w 32"/>
                <a:gd name="T81" fmla="*/ 19 h 31"/>
                <a:gd name="T82" fmla="*/ 9 w 32"/>
                <a:gd name="T83" fmla="*/ 17 h 31"/>
                <a:gd name="T84" fmla="*/ 9 w 32"/>
                <a:gd name="T85" fmla="*/ 17 h 31"/>
                <a:gd name="T86" fmla="*/ 10 w 32"/>
                <a:gd name="T8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1">
                  <a:moveTo>
                    <a:pt x="7" y="29"/>
                  </a:move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4" y="31"/>
                    <a:pt x="16" y="31"/>
                  </a:cubicBezTo>
                  <a:cubicBezTo>
                    <a:pt x="17" y="31"/>
                    <a:pt x="18" y="30"/>
                    <a:pt x="20" y="29"/>
                  </a:cubicBezTo>
                  <a:cubicBezTo>
                    <a:pt x="22" y="28"/>
                    <a:pt x="24" y="27"/>
                    <a:pt x="25" y="26"/>
                  </a:cubicBezTo>
                  <a:cubicBezTo>
                    <a:pt x="29" y="23"/>
                    <a:pt x="32" y="19"/>
                    <a:pt x="31" y="14"/>
                  </a:cubicBezTo>
                  <a:cubicBezTo>
                    <a:pt x="30" y="13"/>
                    <a:pt x="30" y="12"/>
                    <a:pt x="29" y="10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3" y="3"/>
                    <a:pt x="22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5" y="27"/>
                    <a:pt x="7" y="29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5"/>
                    <a:pt x="11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7" y="11"/>
                    <a:pt x="18" y="12"/>
                    <a:pt x="19" y="12"/>
                  </a:cubicBezTo>
                  <a:cubicBezTo>
                    <a:pt x="20" y="14"/>
                    <a:pt x="21" y="15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0"/>
                    <a:pt x="15" y="21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1"/>
                    <a:pt x="12" y="21"/>
                  </a:cubicBezTo>
                  <a:cubicBezTo>
                    <a:pt x="12" y="20"/>
                    <a:pt x="11" y="20"/>
                    <a:pt x="10" y="19"/>
                  </a:cubicBezTo>
                  <a:cubicBezTo>
                    <a:pt x="10" y="18"/>
                    <a:pt x="10" y="18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1" name="Freeform 140">
              <a:extLst>
                <a:ext uri="{FF2B5EF4-FFF2-40B4-BE49-F238E27FC236}">
                  <a16:creationId xmlns:a16="http://schemas.microsoft.com/office/drawing/2014/main" id="{A88C5746-2743-435E-A38E-AADF64222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1100" y="1189038"/>
              <a:ext cx="53975" cy="53975"/>
            </a:xfrm>
            <a:custGeom>
              <a:avLst/>
              <a:gdLst>
                <a:gd name="T0" fmla="*/ 5 w 31"/>
                <a:gd name="T1" fmla="*/ 25 h 31"/>
                <a:gd name="T2" fmla="*/ 10 w 31"/>
                <a:gd name="T3" fmla="*/ 29 h 31"/>
                <a:gd name="T4" fmla="*/ 15 w 31"/>
                <a:gd name="T5" fmla="*/ 31 h 31"/>
                <a:gd name="T6" fmla="*/ 19 w 31"/>
                <a:gd name="T7" fmla="*/ 30 h 31"/>
                <a:gd name="T8" fmla="*/ 21 w 31"/>
                <a:gd name="T9" fmla="*/ 29 h 31"/>
                <a:gd name="T10" fmla="*/ 27 w 31"/>
                <a:gd name="T11" fmla="*/ 26 h 31"/>
                <a:gd name="T12" fmla="*/ 31 w 31"/>
                <a:gd name="T13" fmla="*/ 18 h 31"/>
                <a:gd name="T14" fmla="*/ 31 w 31"/>
                <a:gd name="T15" fmla="*/ 13 h 31"/>
                <a:gd name="T16" fmla="*/ 30 w 31"/>
                <a:gd name="T17" fmla="*/ 10 h 31"/>
                <a:gd name="T18" fmla="*/ 29 w 31"/>
                <a:gd name="T19" fmla="*/ 8 h 31"/>
                <a:gd name="T20" fmla="*/ 29 w 31"/>
                <a:gd name="T21" fmla="*/ 7 h 31"/>
                <a:gd name="T22" fmla="*/ 29 w 31"/>
                <a:gd name="T23" fmla="*/ 7 h 31"/>
                <a:gd name="T24" fmla="*/ 28 w 31"/>
                <a:gd name="T25" fmla="*/ 5 h 31"/>
                <a:gd name="T26" fmla="*/ 26 w 31"/>
                <a:gd name="T27" fmla="*/ 4 h 31"/>
                <a:gd name="T28" fmla="*/ 24 w 31"/>
                <a:gd name="T29" fmla="*/ 2 h 31"/>
                <a:gd name="T30" fmla="*/ 22 w 31"/>
                <a:gd name="T31" fmla="*/ 1 h 31"/>
                <a:gd name="T32" fmla="*/ 19 w 31"/>
                <a:gd name="T33" fmla="*/ 0 h 31"/>
                <a:gd name="T34" fmla="*/ 17 w 31"/>
                <a:gd name="T35" fmla="*/ 0 h 31"/>
                <a:gd name="T36" fmla="*/ 12 w 31"/>
                <a:gd name="T37" fmla="*/ 1 h 31"/>
                <a:gd name="T38" fmla="*/ 6 w 31"/>
                <a:gd name="T39" fmla="*/ 5 h 31"/>
                <a:gd name="T40" fmla="*/ 2 w 31"/>
                <a:gd name="T41" fmla="*/ 9 h 31"/>
                <a:gd name="T42" fmla="*/ 1 w 31"/>
                <a:gd name="T43" fmla="*/ 11 h 31"/>
                <a:gd name="T44" fmla="*/ 0 w 31"/>
                <a:gd name="T45" fmla="*/ 15 h 31"/>
                <a:gd name="T46" fmla="*/ 2 w 31"/>
                <a:gd name="T47" fmla="*/ 22 h 31"/>
                <a:gd name="T48" fmla="*/ 5 w 31"/>
                <a:gd name="T49" fmla="*/ 25 h 31"/>
                <a:gd name="T50" fmla="*/ 15 w 31"/>
                <a:gd name="T51" fmla="*/ 22 h 31"/>
                <a:gd name="T52" fmla="*/ 15 w 31"/>
                <a:gd name="T53" fmla="*/ 22 h 31"/>
                <a:gd name="T54" fmla="*/ 15 w 31"/>
                <a:gd name="T55" fmla="*/ 22 h 31"/>
                <a:gd name="T56" fmla="*/ 20 w 31"/>
                <a:gd name="T57" fmla="*/ 10 h 31"/>
                <a:gd name="T58" fmla="*/ 20 w 31"/>
                <a:gd name="T59" fmla="*/ 10 h 31"/>
                <a:gd name="T60" fmla="*/ 19 w 31"/>
                <a:gd name="T61" fmla="*/ 10 h 31"/>
                <a:gd name="T62" fmla="*/ 20 w 31"/>
                <a:gd name="T63" fmla="*/ 10 h 31"/>
                <a:gd name="T64" fmla="*/ 13 w 31"/>
                <a:gd name="T65" fmla="*/ 11 h 31"/>
                <a:gd name="T66" fmla="*/ 15 w 31"/>
                <a:gd name="T67" fmla="*/ 10 h 31"/>
                <a:gd name="T68" fmla="*/ 17 w 31"/>
                <a:gd name="T69" fmla="*/ 9 h 31"/>
                <a:gd name="T70" fmla="*/ 18 w 31"/>
                <a:gd name="T71" fmla="*/ 9 h 31"/>
                <a:gd name="T72" fmla="*/ 18 w 31"/>
                <a:gd name="T73" fmla="*/ 9 h 31"/>
                <a:gd name="T74" fmla="*/ 19 w 31"/>
                <a:gd name="T75" fmla="*/ 10 h 31"/>
                <a:gd name="T76" fmla="*/ 19 w 31"/>
                <a:gd name="T77" fmla="*/ 10 h 31"/>
                <a:gd name="T78" fmla="*/ 20 w 31"/>
                <a:gd name="T79" fmla="*/ 10 h 31"/>
                <a:gd name="T80" fmla="*/ 20 w 31"/>
                <a:gd name="T81" fmla="*/ 12 h 31"/>
                <a:gd name="T82" fmla="*/ 22 w 31"/>
                <a:gd name="T83" fmla="*/ 13 h 31"/>
                <a:gd name="T84" fmla="*/ 22 w 31"/>
                <a:gd name="T85" fmla="*/ 13 h 31"/>
                <a:gd name="T86" fmla="*/ 22 w 31"/>
                <a:gd name="T87" fmla="*/ 14 h 31"/>
                <a:gd name="T88" fmla="*/ 22 w 31"/>
                <a:gd name="T89" fmla="*/ 16 h 31"/>
                <a:gd name="T90" fmla="*/ 22 w 31"/>
                <a:gd name="T91" fmla="*/ 16 h 31"/>
                <a:gd name="T92" fmla="*/ 22 w 31"/>
                <a:gd name="T93" fmla="*/ 17 h 31"/>
                <a:gd name="T94" fmla="*/ 21 w 31"/>
                <a:gd name="T95" fmla="*/ 18 h 31"/>
                <a:gd name="T96" fmla="*/ 18 w 31"/>
                <a:gd name="T97" fmla="*/ 20 h 31"/>
                <a:gd name="T98" fmla="*/ 16 w 31"/>
                <a:gd name="T99" fmla="*/ 22 h 31"/>
                <a:gd name="T100" fmla="*/ 12 w 31"/>
                <a:gd name="T101" fmla="*/ 19 h 31"/>
                <a:gd name="T102" fmla="*/ 10 w 31"/>
                <a:gd name="T103" fmla="*/ 16 h 31"/>
                <a:gd name="T104" fmla="*/ 9 w 31"/>
                <a:gd name="T105" fmla="*/ 16 h 31"/>
                <a:gd name="T106" fmla="*/ 9 w 31"/>
                <a:gd name="T107" fmla="*/ 14 h 31"/>
                <a:gd name="T108" fmla="*/ 10 w 31"/>
                <a:gd name="T109" fmla="*/ 14 h 31"/>
                <a:gd name="T110" fmla="*/ 13 w 31"/>
                <a:gd name="T111" fmla="*/ 11 h 31"/>
                <a:gd name="T112" fmla="*/ 9 w 31"/>
                <a:gd name="T113" fmla="*/ 14 h 31"/>
                <a:gd name="T114" fmla="*/ 9 w 31"/>
                <a:gd name="T115" fmla="*/ 14 h 31"/>
                <a:gd name="T116" fmla="*/ 9 w 31"/>
                <a:gd name="T117" fmla="*/ 14 h 31"/>
                <a:gd name="T118" fmla="*/ 9 w 31"/>
                <a:gd name="T11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" h="31">
                  <a:moveTo>
                    <a:pt x="5" y="25"/>
                  </a:moveTo>
                  <a:cubicBezTo>
                    <a:pt x="7" y="26"/>
                    <a:pt x="8" y="28"/>
                    <a:pt x="10" y="29"/>
                  </a:cubicBezTo>
                  <a:cubicBezTo>
                    <a:pt x="12" y="30"/>
                    <a:pt x="13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0" y="30"/>
                    <a:pt x="21" y="29"/>
                  </a:cubicBezTo>
                  <a:cubicBezTo>
                    <a:pt x="23" y="28"/>
                    <a:pt x="25" y="27"/>
                    <a:pt x="27" y="26"/>
                  </a:cubicBezTo>
                  <a:cubicBezTo>
                    <a:pt x="29" y="23"/>
                    <a:pt x="31" y="21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30" y="9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1"/>
                    <a:pt x="23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0" y="2"/>
                    <a:pt x="8" y="4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4" y="11"/>
                    <a:pt x="15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1" y="18"/>
                    <a:pt x="21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1"/>
                    <a:pt x="16" y="21"/>
                    <a:pt x="16" y="22"/>
                  </a:cubicBezTo>
                  <a:cubicBezTo>
                    <a:pt x="14" y="21"/>
                    <a:pt x="13" y="20"/>
                    <a:pt x="12" y="19"/>
                  </a:cubicBezTo>
                  <a:cubicBezTo>
                    <a:pt x="11" y="18"/>
                    <a:pt x="11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2" name="Freeform 141">
              <a:extLst>
                <a:ext uri="{FF2B5EF4-FFF2-40B4-BE49-F238E27FC236}">
                  <a16:creationId xmlns:a16="http://schemas.microsoft.com/office/drawing/2014/main" id="{26D81AE2-8FE0-47D9-8146-EB47C89B1E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788" y="1236663"/>
              <a:ext cx="52387" cy="53975"/>
            </a:xfrm>
            <a:custGeom>
              <a:avLst/>
              <a:gdLst>
                <a:gd name="T0" fmla="*/ 30 w 31"/>
                <a:gd name="T1" fmla="*/ 10 h 31"/>
                <a:gd name="T2" fmla="*/ 29 w 31"/>
                <a:gd name="T3" fmla="*/ 7 h 31"/>
                <a:gd name="T4" fmla="*/ 29 w 31"/>
                <a:gd name="T5" fmla="*/ 7 h 31"/>
                <a:gd name="T6" fmla="*/ 26 w 31"/>
                <a:gd name="T7" fmla="*/ 4 h 31"/>
                <a:gd name="T8" fmla="*/ 23 w 31"/>
                <a:gd name="T9" fmla="*/ 1 h 31"/>
                <a:gd name="T10" fmla="*/ 19 w 31"/>
                <a:gd name="T11" fmla="*/ 0 h 31"/>
                <a:gd name="T12" fmla="*/ 15 w 31"/>
                <a:gd name="T13" fmla="*/ 0 h 31"/>
                <a:gd name="T14" fmla="*/ 9 w 31"/>
                <a:gd name="T15" fmla="*/ 2 h 31"/>
                <a:gd name="T16" fmla="*/ 5 w 31"/>
                <a:gd name="T17" fmla="*/ 4 h 31"/>
                <a:gd name="T18" fmla="*/ 4 w 31"/>
                <a:gd name="T19" fmla="*/ 5 h 31"/>
                <a:gd name="T20" fmla="*/ 2 w 31"/>
                <a:gd name="T21" fmla="*/ 7 h 31"/>
                <a:gd name="T22" fmla="*/ 1 w 31"/>
                <a:gd name="T23" fmla="*/ 10 h 31"/>
                <a:gd name="T24" fmla="*/ 1 w 31"/>
                <a:gd name="T25" fmla="*/ 16 h 31"/>
                <a:gd name="T26" fmla="*/ 5 w 31"/>
                <a:gd name="T27" fmla="*/ 25 h 31"/>
                <a:gd name="T28" fmla="*/ 8 w 31"/>
                <a:gd name="T29" fmla="*/ 27 h 31"/>
                <a:gd name="T30" fmla="*/ 12 w 31"/>
                <a:gd name="T31" fmla="*/ 29 h 31"/>
                <a:gd name="T32" fmla="*/ 22 w 31"/>
                <a:gd name="T33" fmla="*/ 29 h 31"/>
                <a:gd name="T34" fmla="*/ 25 w 31"/>
                <a:gd name="T35" fmla="*/ 27 h 31"/>
                <a:gd name="T36" fmla="*/ 28 w 31"/>
                <a:gd name="T37" fmla="*/ 24 h 31"/>
                <a:gd name="T38" fmla="*/ 29 w 31"/>
                <a:gd name="T39" fmla="*/ 23 h 31"/>
                <a:gd name="T40" fmla="*/ 30 w 31"/>
                <a:gd name="T41" fmla="*/ 20 h 31"/>
                <a:gd name="T42" fmla="*/ 31 w 31"/>
                <a:gd name="T43" fmla="*/ 16 h 31"/>
                <a:gd name="T44" fmla="*/ 31 w 31"/>
                <a:gd name="T45" fmla="*/ 11 h 31"/>
                <a:gd name="T46" fmla="*/ 30 w 31"/>
                <a:gd name="T47" fmla="*/ 10 h 31"/>
                <a:gd name="T48" fmla="*/ 10 w 31"/>
                <a:gd name="T49" fmla="*/ 13 h 31"/>
                <a:gd name="T50" fmla="*/ 10 w 31"/>
                <a:gd name="T51" fmla="*/ 12 h 31"/>
                <a:gd name="T52" fmla="*/ 10 w 31"/>
                <a:gd name="T53" fmla="*/ 12 h 31"/>
                <a:gd name="T54" fmla="*/ 10 w 31"/>
                <a:gd name="T55" fmla="*/ 13 h 31"/>
                <a:gd name="T56" fmla="*/ 22 w 31"/>
                <a:gd name="T57" fmla="*/ 16 h 31"/>
                <a:gd name="T58" fmla="*/ 22 w 31"/>
                <a:gd name="T59" fmla="*/ 17 h 31"/>
                <a:gd name="T60" fmla="*/ 21 w 31"/>
                <a:gd name="T61" fmla="*/ 18 h 31"/>
                <a:gd name="T62" fmla="*/ 19 w 31"/>
                <a:gd name="T63" fmla="*/ 20 h 31"/>
                <a:gd name="T64" fmla="*/ 17 w 31"/>
                <a:gd name="T65" fmla="*/ 20 h 31"/>
                <a:gd name="T66" fmla="*/ 15 w 31"/>
                <a:gd name="T67" fmla="*/ 21 h 31"/>
                <a:gd name="T68" fmla="*/ 15 w 31"/>
                <a:gd name="T69" fmla="*/ 21 h 31"/>
                <a:gd name="T70" fmla="*/ 15 w 31"/>
                <a:gd name="T71" fmla="*/ 20 h 31"/>
                <a:gd name="T72" fmla="*/ 14 w 31"/>
                <a:gd name="T73" fmla="*/ 20 h 31"/>
                <a:gd name="T74" fmla="*/ 11 w 31"/>
                <a:gd name="T75" fmla="*/ 17 h 31"/>
                <a:gd name="T76" fmla="*/ 10 w 31"/>
                <a:gd name="T77" fmla="*/ 15 h 31"/>
                <a:gd name="T78" fmla="*/ 10 w 31"/>
                <a:gd name="T79" fmla="*/ 13 h 31"/>
                <a:gd name="T80" fmla="*/ 10 w 31"/>
                <a:gd name="T81" fmla="*/ 12 h 31"/>
                <a:gd name="T82" fmla="*/ 12 w 31"/>
                <a:gd name="T83" fmla="*/ 11 h 31"/>
                <a:gd name="T84" fmla="*/ 15 w 31"/>
                <a:gd name="T85" fmla="*/ 9 h 31"/>
                <a:gd name="T86" fmla="*/ 16 w 31"/>
                <a:gd name="T87" fmla="*/ 9 h 31"/>
                <a:gd name="T88" fmla="*/ 17 w 31"/>
                <a:gd name="T89" fmla="*/ 9 h 31"/>
                <a:gd name="T90" fmla="*/ 18 w 31"/>
                <a:gd name="T91" fmla="*/ 9 h 31"/>
                <a:gd name="T92" fmla="*/ 20 w 31"/>
                <a:gd name="T93" fmla="*/ 11 h 31"/>
                <a:gd name="T94" fmla="*/ 21 w 31"/>
                <a:gd name="T95" fmla="*/ 12 h 31"/>
                <a:gd name="T96" fmla="*/ 22 w 31"/>
                <a:gd name="T97" fmla="*/ 14 h 31"/>
                <a:gd name="T98" fmla="*/ 22 w 31"/>
                <a:gd name="T99" fmla="*/ 14 h 31"/>
                <a:gd name="T100" fmla="*/ 22 w 31"/>
                <a:gd name="T101" fmla="*/ 15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30" y="10"/>
                  </a:moveTo>
                  <a:cubicBezTo>
                    <a:pt x="30" y="9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5"/>
                    <a:pt x="26" y="4"/>
                  </a:cubicBezTo>
                  <a:cubicBezTo>
                    <a:pt x="25" y="3"/>
                    <a:pt x="24" y="2"/>
                    <a:pt x="23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8" y="3"/>
                    <a:pt x="7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6" y="26"/>
                    <a:pt x="7" y="26"/>
                    <a:pt x="8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5" y="31"/>
                    <a:pt x="19" y="30"/>
                    <a:pt x="22" y="29"/>
                  </a:cubicBezTo>
                  <a:cubicBezTo>
                    <a:pt x="23" y="28"/>
                    <a:pt x="24" y="27"/>
                    <a:pt x="25" y="27"/>
                  </a:cubicBezTo>
                  <a:cubicBezTo>
                    <a:pt x="26" y="26"/>
                    <a:pt x="27" y="25"/>
                    <a:pt x="28" y="24"/>
                  </a:cubicBezTo>
                  <a:cubicBezTo>
                    <a:pt x="28" y="24"/>
                    <a:pt x="29" y="23"/>
                    <a:pt x="29" y="23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1" y="19"/>
                    <a:pt x="31" y="18"/>
                    <a:pt x="31" y="16"/>
                  </a:cubicBezTo>
                  <a:cubicBezTo>
                    <a:pt x="31" y="14"/>
                    <a:pt x="31" y="13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0" y="18"/>
                    <a:pt x="19" y="19"/>
                    <a:pt x="19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2"/>
                    <a:pt x="21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3" name="Freeform 142">
              <a:extLst>
                <a:ext uri="{FF2B5EF4-FFF2-40B4-BE49-F238E27FC236}">
                  <a16:creationId xmlns:a16="http://schemas.microsoft.com/office/drawing/2014/main" id="{EF9185C7-FB37-4180-965E-47887F2BEA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1184276"/>
              <a:ext cx="58737" cy="47625"/>
            </a:xfrm>
            <a:custGeom>
              <a:avLst/>
              <a:gdLst>
                <a:gd name="T0" fmla="*/ 3 w 34"/>
                <a:gd name="T1" fmla="*/ 18 h 28"/>
                <a:gd name="T2" fmla="*/ 7 w 34"/>
                <a:gd name="T3" fmla="*/ 23 h 28"/>
                <a:gd name="T4" fmla="*/ 10 w 34"/>
                <a:gd name="T5" fmla="*/ 25 h 28"/>
                <a:gd name="T6" fmla="*/ 11 w 34"/>
                <a:gd name="T7" fmla="*/ 26 h 28"/>
                <a:gd name="T8" fmla="*/ 13 w 34"/>
                <a:gd name="T9" fmla="*/ 28 h 28"/>
                <a:gd name="T10" fmla="*/ 16 w 34"/>
                <a:gd name="T11" fmla="*/ 28 h 28"/>
                <a:gd name="T12" fmla="*/ 18 w 34"/>
                <a:gd name="T13" fmla="*/ 28 h 28"/>
                <a:gd name="T14" fmla="*/ 23 w 34"/>
                <a:gd name="T15" fmla="*/ 27 h 28"/>
                <a:gd name="T16" fmla="*/ 26 w 34"/>
                <a:gd name="T17" fmla="*/ 26 h 28"/>
                <a:gd name="T18" fmla="*/ 29 w 34"/>
                <a:gd name="T19" fmla="*/ 24 h 28"/>
                <a:gd name="T20" fmla="*/ 32 w 34"/>
                <a:gd name="T21" fmla="*/ 21 h 28"/>
                <a:gd name="T22" fmla="*/ 34 w 34"/>
                <a:gd name="T23" fmla="*/ 15 h 28"/>
                <a:gd name="T24" fmla="*/ 33 w 34"/>
                <a:gd name="T25" fmla="*/ 10 h 28"/>
                <a:gd name="T26" fmla="*/ 32 w 34"/>
                <a:gd name="T27" fmla="*/ 7 h 28"/>
                <a:gd name="T28" fmla="*/ 32 w 34"/>
                <a:gd name="T29" fmla="*/ 7 h 28"/>
                <a:gd name="T30" fmla="*/ 26 w 34"/>
                <a:gd name="T31" fmla="*/ 1 h 28"/>
                <a:gd name="T32" fmla="*/ 23 w 34"/>
                <a:gd name="T33" fmla="*/ 0 h 28"/>
                <a:gd name="T34" fmla="*/ 20 w 34"/>
                <a:gd name="T35" fmla="*/ 0 h 28"/>
                <a:gd name="T36" fmla="*/ 18 w 34"/>
                <a:gd name="T37" fmla="*/ 0 h 28"/>
                <a:gd name="T38" fmla="*/ 16 w 34"/>
                <a:gd name="T39" fmla="*/ 0 h 28"/>
                <a:gd name="T40" fmla="*/ 12 w 34"/>
                <a:gd name="T41" fmla="*/ 1 h 28"/>
                <a:gd name="T42" fmla="*/ 9 w 34"/>
                <a:gd name="T43" fmla="*/ 3 h 28"/>
                <a:gd name="T44" fmla="*/ 7 w 34"/>
                <a:gd name="T45" fmla="*/ 4 h 28"/>
                <a:gd name="T46" fmla="*/ 3 w 34"/>
                <a:gd name="T47" fmla="*/ 8 h 28"/>
                <a:gd name="T48" fmla="*/ 0 w 34"/>
                <a:gd name="T49" fmla="*/ 13 h 28"/>
                <a:gd name="T50" fmla="*/ 0 w 34"/>
                <a:gd name="T51" fmla="*/ 14 h 28"/>
                <a:gd name="T52" fmla="*/ 1 w 34"/>
                <a:gd name="T53" fmla="*/ 16 h 28"/>
                <a:gd name="T54" fmla="*/ 3 w 34"/>
                <a:gd name="T55" fmla="*/ 18 h 28"/>
                <a:gd name="T56" fmla="*/ 11 w 34"/>
                <a:gd name="T57" fmla="*/ 14 h 28"/>
                <a:gd name="T58" fmla="*/ 11 w 34"/>
                <a:gd name="T59" fmla="*/ 12 h 28"/>
                <a:gd name="T60" fmla="*/ 11 w 34"/>
                <a:gd name="T61" fmla="*/ 12 h 28"/>
                <a:gd name="T62" fmla="*/ 13 w 34"/>
                <a:gd name="T63" fmla="*/ 11 h 28"/>
                <a:gd name="T64" fmla="*/ 17 w 34"/>
                <a:gd name="T65" fmla="*/ 9 h 28"/>
                <a:gd name="T66" fmla="*/ 19 w 34"/>
                <a:gd name="T67" fmla="*/ 9 h 28"/>
                <a:gd name="T68" fmla="*/ 20 w 34"/>
                <a:gd name="T69" fmla="*/ 9 h 28"/>
                <a:gd name="T70" fmla="*/ 21 w 34"/>
                <a:gd name="T71" fmla="*/ 9 h 28"/>
                <a:gd name="T72" fmla="*/ 23 w 34"/>
                <a:gd name="T73" fmla="*/ 11 h 28"/>
                <a:gd name="T74" fmla="*/ 23 w 34"/>
                <a:gd name="T75" fmla="*/ 11 h 28"/>
                <a:gd name="T76" fmla="*/ 24 w 34"/>
                <a:gd name="T77" fmla="*/ 13 h 28"/>
                <a:gd name="T78" fmla="*/ 25 w 34"/>
                <a:gd name="T79" fmla="*/ 14 h 28"/>
                <a:gd name="T80" fmla="*/ 25 w 34"/>
                <a:gd name="T81" fmla="*/ 14 h 28"/>
                <a:gd name="T82" fmla="*/ 25 w 34"/>
                <a:gd name="T83" fmla="*/ 14 h 28"/>
                <a:gd name="T84" fmla="*/ 24 w 34"/>
                <a:gd name="T85" fmla="*/ 16 h 28"/>
                <a:gd name="T86" fmla="*/ 24 w 34"/>
                <a:gd name="T87" fmla="*/ 16 h 28"/>
                <a:gd name="T88" fmla="*/ 23 w 34"/>
                <a:gd name="T89" fmla="*/ 17 h 28"/>
                <a:gd name="T90" fmla="*/ 18 w 34"/>
                <a:gd name="T91" fmla="*/ 19 h 28"/>
                <a:gd name="T92" fmla="*/ 17 w 34"/>
                <a:gd name="T93" fmla="*/ 19 h 28"/>
                <a:gd name="T94" fmla="*/ 17 w 34"/>
                <a:gd name="T95" fmla="*/ 19 h 28"/>
                <a:gd name="T96" fmla="*/ 13 w 34"/>
                <a:gd name="T97" fmla="*/ 16 h 28"/>
                <a:gd name="T98" fmla="*/ 11 w 34"/>
                <a:gd name="T99" fmla="*/ 14 h 28"/>
                <a:gd name="T100" fmla="*/ 11 w 34"/>
                <a:gd name="T101" fmla="*/ 14 h 28"/>
                <a:gd name="T102" fmla="*/ 11 w 34"/>
                <a:gd name="T103" fmla="*/ 14 h 28"/>
                <a:gd name="T104" fmla="*/ 11 w 34"/>
                <a:gd name="T10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" h="28">
                  <a:moveTo>
                    <a:pt x="3" y="18"/>
                  </a:moveTo>
                  <a:cubicBezTo>
                    <a:pt x="4" y="20"/>
                    <a:pt x="6" y="22"/>
                    <a:pt x="7" y="23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0" y="28"/>
                    <a:pt x="21" y="28"/>
                    <a:pt x="23" y="27"/>
                  </a:cubicBezTo>
                  <a:cubicBezTo>
                    <a:pt x="24" y="27"/>
                    <a:pt x="25" y="26"/>
                    <a:pt x="26" y="26"/>
                  </a:cubicBezTo>
                  <a:cubicBezTo>
                    <a:pt x="27" y="25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7"/>
                    <a:pt x="34" y="15"/>
                  </a:cubicBezTo>
                  <a:cubicBezTo>
                    <a:pt x="34" y="13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5"/>
                    <a:pt x="28" y="3"/>
                    <a:pt x="26" y="1"/>
                  </a:cubicBezTo>
                  <a:cubicBezTo>
                    <a:pt x="25" y="1"/>
                    <a:pt x="24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5" y="0"/>
                    <a:pt x="13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6" y="5"/>
                    <a:pt x="4" y="6"/>
                    <a:pt x="3" y="8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1" y="17"/>
                    <a:pt x="2" y="17"/>
                    <a:pt x="3" y="18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4" y="11"/>
                    <a:pt x="15" y="10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3"/>
                  </a:cubicBezTo>
                  <a:cubicBezTo>
                    <a:pt x="24" y="13"/>
                    <a:pt x="24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2" y="18"/>
                    <a:pt x="20" y="18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Freeform 143">
              <a:extLst>
                <a:ext uri="{FF2B5EF4-FFF2-40B4-BE49-F238E27FC236}">
                  <a16:creationId xmlns:a16="http://schemas.microsoft.com/office/drawing/2014/main" id="{7C3A13A5-73CA-4655-954F-46EE49F06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6650" y="1230313"/>
              <a:ext cx="52387" cy="49213"/>
            </a:xfrm>
            <a:custGeom>
              <a:avLst/>
              <a:gdLst>
                <a:gd name="T0" fmla="*/ 22 w 30"/>
                <a:gd name="T1" fmla="*/ 2 h 29"/>
                <a:gd name="T2" fmla="*/ 17 w 30"/>
                <a:gd name="T3" fmla="*/ 0 h 29"/>
                <a:gd name="T4" fmla="*/ 14 w 30"/>
                <a:gd name="T5" fmla="*/ 0 h 29"/>
                <a:gd name="T6" fmla="*/ 11 w 30"/>
                <a:gd name="T7" fmla="*/ 1 h 29"/>
                <a:gd name="T8" fmla="*/ 8 w 30"/>
                <a:gd name="T9" fmla="*/ 3 h 29"/>
                <a:gd name="T10" fmla="*/ 4 w 30"/>
                <a:gd name="T11" fmla="*/ 5 h 29"/>
                <a:gd name="T12" fmla="*/ 2 w 30"/>
                <a:gd name="T13" fmla="*/ 7 h 29"/>
                <a:gd name="T14" fmla="*/ 1 w 30"/>
                <a:gd name="T15" fmla="*/ 9 h 29"/>
                <a:gd name="T16" fmla="*/ 1 w 30"/>
                <a:gd name="T17" fmla="*/ 15 h 29"/>
                <a:gd name="T18" fmla="*/ 5 w 30"/>
                <a:gd name="T19" fmla="*/ 23 h 29"/>
                <a:gd name="T20" fmla="*/ 8 w 30"/>
                <a:gd name="T21" fmla="*/ 26 h 29"/>
                <a:gd name="T22" fmla="*/ 10 w 30"/>
                <a:gd name="T23" fmla="*/ 27 h 29"/>
                <a:gd name="T24" fmla="*/ 12 w 30"/>
                <a:gd name="T25" fmla="*/ 28 h 29"/>
                <a:gd name="T26" fmla="*/ 18 w 30"/>
                <a:gd name="T27" fmla="*/ 28 h 29"/>
                <a:gd name="T28" fmla="*/ 22 w 30"/>
                <a:gd name="T29" fmla="*/ 27 h 29"/>
                <a:gd name="T30" fmla="*/ 29 w 30"/>
                <a:gd name="T31" fmla="*/ 22 h 29"/>
                <a:gd name="T32" fmla="*/ 30 w 30"/>
                <a:gd name="T33" fmla="*/ 14 h 29"/>
                <a:gd name="T34" fmla="*/ 29 w 30"/>
                <a:gd name="T35" fmla="*/ 10 h 29"/>
                <a:gd name="T36" fmla="*/ 29 w 30"/>
                <a:gd name="T37" fmla="*/ 10 h 29"/>
                <a:gd name="T38" fmla="*/ 28 w 30"/>
                <a:gd name="T39" fmla="*/ 8 h 29"/>
                <a:gd name="T40" fmla="*/ 28 w 30"/>
                <a:gd name="T41" fmla="*/ 8 h 29"/>
                <a:gd name="T42" fmla="*/ 22 w 30"/>
                <a:gd name="T43" fmla="*/ 2 h 29"/>
                <a:gd name="T44" fmla="*/ 21 w 30"/>
                <a:gd name="T45" fmla="*/ 16 h 29"/>
                <a:gd name="T46" fmla="*/ 21 w 30"/>
                <a:gd name="T47" fmla="*/ 17 h 29"/>
                <a:gd name="T48" fmla="*/ 20 w 30"/>
                <a:gd name="T49" fmla="*/ 17 h 29"/>
                <a:gd name="T50" fmla="*/ 16 w 30"/>
                <a:gd name="T51" fmla="*/ 19 h 29"/>
                <a:gd name="T52" fmla="*/ 15 w 30"/>
                <a:gd name="T53" fmla="*/ 19 h 29"/>
                <a:gd name="T54" fmla="*/ 14 w 30"/>
                <a:gd name="T55" fmla="*/ 18 h 29"/>
                <a:gd name="T56" fmla="*/ 10 w 30"/>
                <a:gd name="T57" fmla="*/ 14 h 29"/>
                <a:gd name="T58" fmla="*/ 10 w 30"/>
                <a:gd name="T59" fmla="*/ 13 h 29"/>
                <a:gd name="T60" fmla="*/ 11 w 30"/>
                <a:gd name="T61" fmla="*/ 12 h 29"/>
                <a:gd name="T62" fmla="*/ 15 w 30"/>
                <a:gd name="T63" fmla="*/ 10 h 29"/>
                <a:gd name="T64" fmla="*/ 16 w 30"/>
                <a:gd name="T65" fmla="*/ 10 h 29"/>
                <a:gd name="T66" fmla="*/ 17 w 30"/>
                <a:gd name="T67" fmla="*/ 10 h 29"/>
                <a:gd name="T68" fmla="*/ 17 w 30"/>
                <a:gd name="T69" fmla="*/ 10 h 29"/>
                <a:gd name="T70" fmla="*/ 18 w 30"/>
                <a:gd name="T71" fmla="*/ 11 h 29"/>
                <a:gd name="T72" fmla="*/ 19 w 30"/>
                <a:gd name="T73" fmla="*/ 12 h 29"/>
                <a:gd name="T74" fmla="*/ 20 w 30"/>
                <a:gd name="T75" fmla="*/ 13 h 29"/>
                <a:gd name="T76" fmla="*/ 20 w 30"/>
                <a:gd name="T77" fmla="*/ 14 h 29"/>
                <a:gd name="T78" fmla="*/ 21 w 30"/>
                <a:gd name="T79" fmla="*/ 14 h 29"/>
                <a:gd name="T80" fmla="*/ 21 w 30"/>
                <a:gd name="T81" fmla="*/ 16 h 29"/>
                <a:gd name="T82" fmla="*/ 21 w 30"/>
                <a:gd name="T8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29">
                  <a:moveTo>
                    <a:pt x="22" y="2"/>
                  </a:moveTo>
                  <a:cubicBezTo>
                    <a:pt x="20" y="1"/>
                    <a:pt x="19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1" y="18"/>
                    <a:pt x="4" y="20"/>
                    <a:pt x="5" y="23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9" y="26"/>
                    <a:pt x="9" y="26"/>
                    <a:pt x="10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4" y="29"/>
                    <a:pt x="16" y="28"/>
                    <a:pt x="18" y="28"/>
                  </a:cubicBezTo>
                  <a:cubicBezTo>
                    <a:pt x="19" y="28"/>
                    <a:pt x="21" y="27"/>
                    <a:pt x="22" y="27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0" y="19"/>
                    <a:pt x="30" y="16"/>
                    <a:pt x="30" y="14"/>
                  </a:cubicBezTo>
                  <a:cubicBezTo>
                    <a:pt x="30" y="12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3" y="17"/>
                    <a:pt x="11" y="15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2" y="11"/>
                    <a:pt x="13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8" y="11"/>
                    <a:pt x="19" y="12"/>
                    <a:pt x="19" y="12"/>
                  </a:cubicBezTo>
                  <a:cubicBezTo>
                    <a:pt x="19" y="12"/>
                    <a:pt x="19" y="12"/>
                    <a:pt x="20" y="13"/>
                  </a:cubicBezTo>
                  <a:cubicBezTo>
                    <a:pt x="20" y="13"/>
                    <a:pt x="20" y="13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Freeform 144">
              <a:extLst>
                <a:ext uri="{FF2B5EF4-FFF2-40B4-BE49-F238E27FC236}">
                  <a16:creationId xmlns:a16="http://schemas.microsoft.com/office/drawing/2014/main" id="{A4B5937E-7F0F-49C4-A695-B5610B372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3950" y="1276351"/>
              <a:ext cx="101600" cy="84138"/>
            </a:xfrm>
            <a:custGeom>
              <a:avLst/>
              <a:gdLst>
                <a:gd name="T0" fmla="*/ 58 w 60"/>
                <a:gd name="T1" fmla="*/ 9 h 49"/>
                <a:gd name="T2" fmla="*/ 57 w 60"/>
                <a:gd name="T3" fmla="*/ 6 h 49"/>
                <a:gd name="T4" fmla="*/ 53 w 60"/>
                <a:gd name="T5" fmla="*/ 1 h 49"/>
                <a:gd name="T6" fmla="*/ 48 w 60"/>
                <a:gd name="T7" fmla="*/ 0 h 49"/>
                <a:gd name="T8" fmla="*/ 39 w 60"/>
                <a:gd name="T9" fmla="*/ 1 h 49"/>
                <a:gd name="T10" fmla="*/ 32 w 60"/>
                <a:gd name="T11" fmla="*/ 4 h 49"/>
                <a:gd name="T12" fmla="*/ 20 w 60"/>
                <a:gd name="T13" fmla="*/ 12 h 49"/>
                <a:gd name="T14" fmla="*/ 5 w 60"/>
                <a:gd name="T15" fmla="*/ 24 h 49"/>
                <a:gd name="T16" fmla="*/ 1 w 60"/>
                <a:gd name="T17" fmla="*/ 36 h 49"/>
                <a:gd name="T18" fmla="*/ 7 w 60"/>
                <a:gd name="T19" fmla="*/ 44 h 49"/>
                <a:gd name="T20" fmla="*/ 11 w 60"/>
                <a:gd name="T21" fmla="*/ 47 h 49"/>
                <a:gd name="T22" fmla="*/ 18 w 60"/>
                <a:gd name="T23" fmla="*/ 49 h 49"/>
                <a:gd name="T24" fmla="*/ 22 w 60"/>
                <a:gd name="T25" fmla="*/ 47 h 49"/>
                <a:gd name="T26" fmla="*/ 38 w 60"/>
                <a:gd name="T27" fmla="*/ 38 h 49"/>
                <a:gd name="T28" fmla="*/ 54 w 60"/>
                <a:gd name="T29" fmla="*/ 25 h 49"/>
                <a:gd name="T30" fmla="*/ 59 w 60"/>
                <a:gd name="T31" fmla="*/ 13 h 49"/>
                <a:gd name="T32" fmla="*/ 50 w 60"/>
                <a:gd name="T33" fmla="*/ 16 h 49"/>
                <a:gd name="T34" fmla="*/ 49 w 60"/>
                <a:gd name="T35" fmla="*/ 17 h 49"/>
                <a:gd name="T36" fmla="*/ 39 w 60"/>
                <a:gd name="T37" fmla="*/ 25 h 49"/>
                <a:gd name="T38" fmla="*/ 27 w 60"/>
                <a:gd name="T39" fmla="*/ 35 h 49"/>
                <a:gd name="T40" fmla="*/ 17 w 60"/>
                <a:gd name="T41" fmla="*/ 39 h 49"/>
                <a:gd name="T42" fmla="*/ 16 w 60"/>
                <a:gd name="T43" fmla="*/ 39 h 49"/>
                <a:gd name="T44" fmla="*/ 10 w 60"/>
                <a:gd name="T45" fmla="*/ 35 h 49"/>
                <a:gd name="T46" fmla="*/ 10 w 60"/>
                <a:gd name="T47" fmla="*/ 33 h 49"/>
                <a:gd name="T48" fmla="*/ 22 w 60"/>
                <a:gd name="T49" fmla="*/ 22 h 49"/>
                <a:gd name="T50" fmla="*/ 31 w 60"/>
                <a:gd name="T51" fmla="*/ 15 h 49"/>
                <a:gd name="T52" fmla="*/ 41 w 60"/>
                <a:gd name="T53" fmla="*/ 10 h 49"/>
                <a:gd name="T54" fmla="*/ 48 w 60"/>
                <a:gd name="T55" fmla="*/ 9 h 49"/>
                <a:gd name="T56" fmla="*/ 48 w 60"/>
                <a:gd name="T57" fmla="*/ 9 h 49"/>
                <a:gd name="T58" fmla="*/ 49 w 60"/>
                <a:gd name="T59" fmla="*/ 12 h 49"/>
                <a:gd name="T60" fmla="*/ 50 w 60"/>
                <a:gd name="T61" fmla="*/ 14 h 49"/>
                <a:gd name="T62" fmla="*/ 50 w 60"/>
                <a:gd name="T6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49">
                  <a:moveTo>
                    <a:pt x="58" y="10"/>
                  </a:moveTo>
                  <a:cubicBezTo>
                    <a:pt x="58" y="10"/>
                    <a:pt x="58" y="9"/>
                    <a:pt x="58" y="9"/>
                  </a:cubicBezTo>
                  <a:cubicBezTo>
                    <a:pt x="58" y="8"/>
                    <a:pt x="58" y="7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5" y="4"/>
                    <a:pt x="55" y="3"/>
                  </a:cubicBezTo>
                  <a:cubicBezTo>
                    <a:pt x="54" y="2"/>
                    <a:pt x="54" y="2"/>
                    <a:pt x="53" y="1"/>
                  </a:cubicBezTo>
                  <a:cubicBezTo>
                    <a:pt x="52" y="1"/>
                    <a:pt x="52" y="1"/>
                    <a:pt x="51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4" y="0"/>
                    <a:pt x="42" y="0"/>
                    <a:pt x="39" y="1"/>
                  </a:cubicBezTo>
                  <a:cubicBezTo>
                    <a:pt x="38" y="1"/>
                    <a:pt x="37" y="1"/>
                    <a:pt x="36" y="2"/>
                  </a:cubicBezTo>
                  <a:cubicBezTo>
                    <a:pt x="34" y="2"/>
                    <a:pt x="33" y="3"/>
                    <a:pt x="32" y="4"/>
                  </a:cubicBezTo>
                  <a:cubicBezTo>
                    <a:pt x="30" y="5"/>
                    <a:pt x="28" y="7"/>
                    <a:pt x="25" y="8"/>
                  </a:cubicBezTo>
                  <a:cubicBezTo>
                    <a:pt x="24" y="9"/>
                    <a:pt x="22" y="11"/>
                    <a:pt x="20" y="12"/>
                  </a:cubicBezTo>
                  <a:cubicBezTo>
                    <a:pt x="18" y="14"/>
                    <a:pt x="17" y="15"/>
                    <a:pt x="15" y="16"/>
                  </a:cubicBezTo>
                  <a:cubicBezTo>
                    <a:pt x="12" y="19"/>
                    <a:pt x="8" y="21"/>
                    <a:pt x="5" y="24"/>
                  </a:cubicBezTo>
                  <a:cubicBezTo>
                    <a:pt x="4" y="25"/>
                    <a:pt x="3" y="26"/>
                    <a:pt x="3" y="28"/>
                  </a:cubicBezTo>
                  <a:cubicBezTo>
                    <a:pt x="1" y="30"/>
                    <a:pt x="0" y="33"/>
                    <a:pt x="1" y="36"/>
                  </a:cubicBezTo>
                  <a:cubicBezTo>
                    <a:pt x="1" y="38"/>
                    <a:pt x="2" y="39"/>
                    <a:pt x="3" y="41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3" y="48"/>
                    <a:pt x="14" y="49"/>
                    <a:pt x="16" y="49"/>
                  </a:cubicBezTo>
                  <a:cubicBezTo>
                    <a:pt x="16" y="49"/>
                    <a:pt x="17" y="49"/>
                    <a:pt x="18" y="49"/>
                  </a:cubicBezTo>
                  <a:cubicBezTo>
                    <a:pt x="19" y="49"/>
                    <a:pt x="19" y="48"/>
                    <a:pt x="20" y="48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0" y="44"/>
                    <a:pt x="34" y="41"/>
                    <a:pt x="38" y="38"/>
                  </a:cubicBezTo>
                  <a:cubicBezTo>
                    <a:pt x="41" y="35"/>
                    <a:pt x="45" y="32"/>
                    <a:pt x="48" y="30"/>
                  </a:cubicBezTo>
                  <a:cubicBezTo>
                    <a:pt x="50" y="28"/>
                    <a:pt x="52" y="27"/>
                    <a:pt x="54" y="25"/>
                  </a:cubicBezTo>
                  <a:cubicBezTo>
                    <a:pt x="56" y="23"/>
                    <a:pt x="58" y="22"/>
                    <a:pt x="59" y="19"/>
                  </a:cubicBezTo>
                  <a:cubicBezTo>
                    <a:pt x="59" y="17"/>
                    <a:pt x="60" y="15"/>
                    <a:pt x="59" y="13"/>
                  </a:cubicBezTo>
                  <a:cubicBezTo>
                    <a:pt x="59" y="12"/>
                    <a:pt x="59" y="11"/>
                    <a:pt x="58" y="1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49" y="17"/>
                  </a:cubicBezTo>
                  <a:cubicBezTo>
                    <a:pt x="48" y="18"/>
                    <a:pt x="47" y="19"/>
                    <a:pt x="45" y="20"/>
                  </a:cubicBezTo>
                  <a:cubicBezTo>
                    <a:pt x="43" y="22"/>
                    <a:pt x="41" y="24"/>
                    <a:pt x="39" y="25"/>
                  </a:cubicBezTo>
                  <a:cubicBezTo>
                    <a:pt x="37" y="27"/>
                    <a:pt x="35" y="29"/>
                    <a:pt x="33" y="30"/>
                  </a:cubicBezTo>
                  <a:cubicBezTo>
                    <a:pt x="31" y="32"/>
                    <a:pt x="29" y="33"/>
                    <a:pt x="27" y="35"/>
                  </a:cubicBezTo>
                  <a:cubicBezTo>
                    <a:pt x="24" y="36"/>
                    <a:pt x="21" y="38"/>
                    <a:pt x="18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6"/>
                    <a:pt x="11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5" y="28"/>
                    <a:pt x="18" y="25"/>
                    <a:pt x="22" y="22"/>
                  </a:cubicBezTo>
                  <a:cubicBezTo>
                    <a:pt x="24" y="21"/>
                    <a:pt x="26" y="20"/>
                    <a:pt x="28" y="18"/>
                  </a:cubicBezTo>
                  <a:cubicBezTo>
                    <a:pt x="29" y="17"/>
                    <a:pt x="30" y="16"/>
                    <a:pt x="31" y="15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7" y="12"/>
                    <a:pt x="39" y="11"/>
                    <a:pt x="41" y="10"/>
                  </a:cubicBezTo>
                  <a:cubicBezTo>
                    <a:pt x="43" y="9"/>
                    <a:pt x="44" y="9"/>
                    <a:pt x="46" y="9"/>
                  </a:cubicBezTo>
                  <a:cubicBezTo>
                    <a:pt x="46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5"/>
                    <a:pt x="50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Freeform 145">
              <a:extLst>
                <a:ext uri="{FF2B5EF4-FFF2-40B4-BE49-F238E27FC236}">
                  <a16:creationId xmlns:a16="http://schemas.microsoft.com/office/drawing/2014/main" id="{9F492F30-7EC4-4741-AC0C-E30B2C600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450" y="1219201"/>
              <a:ext cx="47625" cy="49213"/>
            </a:xfrm>
            <a:custGeom>
              <a:avLst/>
              <a:gdLst>
                <a:gd name="T0" fmla="*/ 3 w 28"/>
                <a:gd name="T1" fmla="*/ 21 h 28"/>
                <a:gd name="T2" fmla="*/ 8 w 28"/>
                <a:gd name="T3" fmla="*/ 26 h 28"/>
                <a:gd name="T4" fmla="*/ 10 w 28"/>
                <a:gd name="T5" fmla="*/ 27 h 28"/>
                <a:gd name="T6" fmla="*/ 12 w 28"/>
                <a:gd name="T7" fmla="*/ 28 h 28"/>
                <a:gd name="T8" fmla="*/ 15 w 28"/>
                <a:gd name="T9" fmla="*/ 27 h 28"/>
                <a:gd name="T10" fmla="*/ 18 w 28"/>
                <a:gd name="T11" fmla="*/ 27 h 28"/>
                <a:gd name="T12" fmla="*/ 20 w 28"/>
                <a:gd name="T13" fmla="*/ 25 h 28"/>
                <a:gd name="T14" fmla="*/ 23 w 28"/>
                <a:gd name="T15" fmla="*/ 24 h 28"/>
                <a:gd name="T16" fmla="*/ 25 w 28"/>
                <a:gd name="T17" fmla="*/ 22 h 28"/>
                <a:gd name="T18" fmla="*/ 28 w 28"/>
                <a:gd name="T19" fmla="*/ 17 h 28"/>
                <a:gd name="T20" fmla="*/ 28 w 28"/>
                <a:gd name="T21" fmla="*/ 12 h 28"/>
                <a:gd name="T22" fmla="*/ 28 w 28"/>
                <a:gd name="T23" fmla="*/ 10 h 28"/>
                <a:gd name="T24" fmla="*/ 28 w 28"/>
                <a:gd name="T25" fmla="*/ 9 h 28"/>
                <a:gd name="T26" fmla="*/ 27 w 28"/>
                <a:gd name="T27" fmla="*/ 7 h 28"/>
                <a:gd name="T28" fmla="*/ 26 w 28"/>
                <a:gd name="T29" fmla="*/ 7 h 28"/>
                <a:gd name="T30" fmla="*/ 24 w 28"/>
                <a:gd name="T31" fmla="*/ 4 h 28"/>
                <a:gd name="T32" fmla="*/ 22 w 28"/>
                <a:gd name="T33" fmla="*/ 2 h 28"/>
                <a:gd name="T34" fmla="*/ 19 w 28"/>
                <a:gd name="T35" fmla="*/ 1 h 28"/>
                <a:gd name="T36" fmla="*/ 17 w 28"/>
                <a:gd name="T37" fmla="*/ 0 h 28"/>
                <a:gd name="T38" fmla="*/ 14 w 28"/>
                <a:gd name="T39" fmla="*/ 1 h 28"/>
                <a:gd name="T40" fmla="*/ 12 w 28"/>
                <a:gd name="T41" fmla="*/ 1 h 28"/>
                <a:gd name="T42" fmla="*/ 9 w 28"/>
                <a:gd name="T43" fmla="*/ 3 h 28"/>
                <a:gd name="T44" fmla="*/ 6 w 28"/>
                <a:gd name="T45" fmla="*/ 5 h 28"/>
                <a:gd name="T46" fmla="*/ 5 w 28"/>
                <a:gd name="T47" fmla="*/ 6 h 28"/>
                <a:gd name="T48" fmla="*/ 3 w 28"/>
                <a:gd name="T49" fmla="*/ 7 h 28"/>
                <a:gd name="T50" fmla="*/ 1 w 28"/>
                <a:gd name="T51" fmla="*/ 10 h 28"/>
                <a:gd name="T52" fmla="*/ 1 w 28"/>
                <a:gd name="T53" fmla="*/ 17 h 28"/>
                <a:gd name="T54" fmla="*/ 3 w 28"/>
                <a:gd name="T55" fmla="*/ 21 h 28"/>
                <a:gd name="T56" fmla="*/ 13 w 28"/>
                <a:gd name="T57" fmla="*/ 18 h 28"/>
                <a:gd name="T58" fmla="*/ 13 w 28"/>
                <a:gd name="T59" fmla="*/ 18 h 28"/>
                <a:gd name="T60" fmla="*/ 13 w 28"/>
                <a:gd name="T61" fmla="*/ 18 h 28"/>
                <a:gd name="T62" fmla="*/ 16 w 28"/>
                <a:gd name="T63" fmla="*/ 10 h 28"/>
                <a:gd name="T64" fmla="*/ 16 w 28"/>
                <a:gd name="T65" fmla="*/ 10 h 28"/>
                <a:gd name="T66" fmla="*/ 16 w 28"/>
                <a:gd name="T67" fmla="*/ 10 h 28"/>
                <a:gd name="T68" fmla="*/ 16 w 28"/>
                <a:gd name="T69" fmla="*/ 10 h 28"/>
                <a:gd name="T70" fmla="*/ 16 w 28"/>
                <a:gd name="T71" fmla="*/ 10 h 28"/>
                <a:gd name="T72" fmla="*/ 16 w 28"/>
                <a:gd name="T73" fmla="*/ 10 h 28"/>
                <a:gd name="T74" fmla="*/ 16 w 28"/>
                <a:gd name="T75" fmla="*/ 10 h 28"/>
                <a:gd name="T76" fmla="*/ 15 w 28"/>
                <a:gd name="T77" fmla="*/ 10 h 28"/>
                <a:gd name="T78" fmla="*/ 16 w 28"/>
                <a:gd name="T79" fmla="*/ 10 h 28"/>
                <a:gd name="T80" fmla="*/ 12 w 28"/>
                <a:gd name="T81" fmla="*/ 12 h 28"/>
                <a:gd name="T82" fmla="*/ 14 w 28"/>
                <a:gd name="T83" fmla="*/ 10 h 28"/>
                <a:gd name="T84" fmla="*/ 15 w 28"/>
                <a:gd name="T85" fmla="*/ 10 h 28"/>
                <a:gd name="T86" fmla="*/ 16 w 28"/>
                <a:gd name="T87" fmla="*/ 10 h 28"/>
                <a:gd name="T88" fmla="*/ 16 w 28"/>
                <a:gd name="T89" fmla="*/ 10 h 28"/>
                <a:gd name="T90" fmla="*/ 17 w 28"/>
                <a:gd name="T91" fmla="*/ 10 h 28"/>
                <a:gd name="T92" fmla="*/ 17 w 28"/>
                <a:gd name="T93" fmla="*/ 10 h 28"/>
                <a:gd name="T94" fmla="*/ 18 w 28"/>
                <a:gd name="T95" fmla="*/ 11 h 28"/>
                <a:gd name="T96" fmla="*/ 19 w 28"/>
                <a:gd name="T97" fmla="*/ 13 h 28"/>
                <a:gd name="T98" fmla="*/ 19 w 28"/>
                <a:gd name="T99" fmla="*/ 13 h 28"/>
                <a:gd name="T100" fmla="*/ 19 w 28"/>
                <a:gd name="T101" fmla="*/ 14 h 28"/>
                <a:gd name="T102" fmla="*/ 19 w 28"/>
                <a:gd name="T103" fmla="*/ 14 h 28"/>
                <a:gd name="T104" fmla="*/ 17 w 28"/>
                <a:gd name="T105" fmla="*/ 16 h 28"/>
                <a:gd name="T106" fmla="*/ 17 w 28"/>
                <a:gd name="T107" fmla="*/ 17 h 28"/>
                <a:gd name="T108" fmla="*/ 14 w 28"/>
                <a:gd name="T109" fmla="*/ 18 h 28"/>
                <a:gd name="T110" fmla="*/ 14 w 28"/>
                <a:gd name="T111" fmla="*/ 18 h 28"/>
                <a:gd name="T112" fmla="*/ 11 w 28"/>
                <a:gd name="T113" fmla="*/ 16 h 28"/>
                <a:gd name="T114" fmla="*/ 10 w 28"/>
                <a:gd name="T115" fmla="*/ 15 h 28"/>
                <a:gd name="T116" fmla="*/ 10 w 28"/>
                <a:gd name="T117" fmla="*/ 15 h 28"/>
                <a:gd name="T118" fmla="*/ 10 w 28"/>
                <a:gd name="T119" fmla="*/ 14 h 28"/>
                <a:gd name="T120" fmla="*/ 12 w 28"/>
                <a:gd name="T1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5" y="23"/>
                    <a:pt x="6" y="25"/>
                    <a:pt x="8" y="26"/>
                  </a:cubicBezTo>
                  <a:cubicBezTo>
                    <a:pt x="9" y="26"/>
                    <a:pt x="10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9" y="26"/>
                    <a:pt x="20" y="26"/>
                    <a:pt x="20" y="25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4" y="23"/>
                    <a:pt x="24" y="22"/>
                    <a:pt x="25" y="22"/>
                  </a:cubicBezTo>
                  <a:cubicBezTo>
                    <a:pt x="26" y="20"/>
                    <a:pt x="27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5" y="5"/>
                    <a:pt x="24" y="4"/>
                  </a:cubicBezTo>
                  <a:cubicBezTo>
                    <a:pt x="23" y="3"/>
                    <a:pt x="23" y="3"/>
                    <a:pt x="22" y="2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0" y="12"/>
                    <a:pt x="0" y="14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lose/>
                  <a:moveTo>
                    <a:pt x="12" y="12"/>
                  </a:moveTo>
                  <a:cubicBezTo>
                    <a:pt x="13" y="11"/>
                    <a:pt x="13" y="11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8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2" y="17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Freeform 146">
              <a:extLst>
                <a:ext uri="{FF2B5EF4-FFF2-40B4-BE49-F238E27FC236}">
                  <a16:creationId xmlns:a16="http://schemas.microsoft.com/office/drawing/2014/main" id="{13B3FD10-BCE6-4549-B315-7A331850A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1263651"/>
              <a:ext cx="50800" cy="46038"/>
            </a:xfrm>
            <a:custGeom>
              <a:avLst/>
              <a:gdLst>
                <a:gd name="T0" fmla="*/ 25 w 29"/>
                <a:gd name="T1" fmla="*/ 21 h 27"/>
                <a:gd name="T2" fmla="*/ 27 w 29"/>
                <a:gd name="T3" fmla="*/ 19 h 27"/>
                <a:gd name="T4" fmla="*/ 29 w 29"/>
                <a:gd name="T5" fmla="*/ 15 h 27"/>
                <a:gd name="T6" fmla="*/ 29 w 29"/>
                <a:gd name="T7" fmla="*/ 13 h 27"/>
                <a:gd name="T8" fmla="*/ 28 w 29"/>
                <a:gd name="T9" fmla="*/ 11 h 27"/>
                <a:gd name="T10" fmla="*/ 28 w 29"/>
                <a:gd name="T11" fmla="*/ 10 h 27"/>
                <a:gd name="T12" fmla="*/ 26 w 29"/>
                <a:gd name="T13" fmla="*/ 7 h 27"/>
                <a:gd name="T14" fmla="*/ 26 w 29"/>
                <a:gd name="T15" fmla="*/ 6 h 27"/>
                <a:gd name="T16" fmla="*/ 25 w 29"/>
                <a:gd name="T17" fmla="*/ 6 h 27"/>
                <a:gd name="T18" fmla="*/ 25 w 29"/>
                <a:gd name="T19" fmla="*/ 5 h 27"/>
                <a:gd name="T20" fmla="*/ 22 w 29"/>
                <a:gd name="T21" fmla="*/ 3 h 27"/>
                <a:gd name="T22" fmla="*/ 20 w 29"/>
                <a:gd name="T23" fmla="*/ 1 h 27"/>
                <a:gd name="T24" fmla="*/ 18 w 29"/>
                <a:gd name="T25" fmla="*/ 1 h 27"/>
                <a:gd name="T26" fmla="*/ 13 w 29"/>
                <a:gd name="T27" fmla="*/ 1 h 27"/>
                <a:gd name="T28" fmla="*/ 11 w 29"/>
                <a:gd name="T29" fmla="*/ 2 h 27"/>
                <a:gd name="T30" fmla="*/ 9 w 29"/>
                <a:gd name="T31" fmla="*/ 3 h 27"/>
                <a:gd name="T32" fmla="*/ 5 w 29"/>
                <a:gd name="T33" fmla="*/ 5 h 27"/>
                <a:gd name="T34" fmla="*/ 3 w 29"/>
                <a:gd name="T35" fmla="*/ 6 h 27"/>
                <a:gd name="T36" fmla="*/ 1 w 29"/>
                <a:gd name="T37" fmla="*/ 10 h 27"/>
                <a:gd name="T38" fmla="*/ 1 w 29"/>
                <a:gd name="T39" fmla="*/ 19 h 27"/>
                <a:gd name="T40" fmla="*/ 4 w 29"/>
                <a:gd name="T41" fmla="*/ 23 h 27"/>
                <a:gd name="T42" fmla="*/ 6 w 29"/>
                <a:gd name="T43" fmla="*/ 25 h 27"/>
                <a:gd name="T44" fmla="*/ 11 w 29"/>
                <a:gd name="T45" fmla="*/ 27 h 27"/>
                <a:gd name="T46" fmla="*/ 13 w 29"/>
                <a:gd name="T47" fmla="*/ 27 h 27"/>
                <a:gd name="T48" fmla="*/ 14 w 29"/>
                <a:gd name="T49" fmla="*/ 27 h 27"/>
                <a:gd name="T50" fmla="*/ 15 w 29"/>
                <a:gd name="T51" fmla="*/ 27 h 27"/>
                <a:gd name="T52" fmla="*/ 17 w 29"/>
                <a:gd name="T53" fmla="*/ 26 h 27"/>
                <a:gd name="T54" fmla="*/ 24 w 29"/>
                <a:gd name="T55" fmla="*/ 22 h 27"/>
                <a:gd name="T56" fmla="*/ 25 w 29"/>
                <a:gd name="T57" fmla="*/ 21 h 27"/>
                <a:gd name="T58" fmla="*/ 9 w 29"/>
                <a:gd name="T59" fmla="*/ 13 h 27"/>
                <a:gd name="T60" fmla="*/ 9 w 29"/>
                <a:gd name="T61" fmla="*/ 13 h 27"/>
                <a:gd name="T62" fmla="*/ 9 w 29"/>
                <a:gd name="T63" fmla="*/ 13 h 27"/>
                <a:gd name="T64" fmla="*/ 9 w 29"/>
                <a:gd name="T65" fmla="*/ 13 h 27"/>
                <a:gd name="T66" fmla="*/ 17 w 29"/>
                <a:gd name="T67" fmla="*/ 16 h 27"/>
                <a:gd name="T68" fmla="*/ 13 w 29"/>
                <a:gd name="T69" fmla="*/ 18 h 27"/>
                <a:gd name="T70" fmla="*/ 12 w 29"/>
                <a:gd name="T71" fmla="*/ 19 h 27"/>
                <a:gd name="T72" fmla="*/ 12 w 29"/>
                <a:gd name="T73" fmla="*/ 19 h 27"/>
                <a:gd name="T74" fmla="*/ 12 w 29"/>
                <a:gd name="T75" fmla="*/ 18 h 27"/>
                <a:gd name="T76" fmla="*/ 11 w 29"/>
                <a:gd name="T77" fmla="*/ 17 h 27"/>
                <a:gd name="T78" fmla="*/ 10 w 29"/>
                <a:gd name="T79" fmla="*/ 14 h 27"/>
                <a:gd name="T80" fmla="*/ 9 w 29"/>
                <a:gd name="T81" fmla="*/ 13 h 27"/>
                <a:gd name="T82" fmla="*/ 11 w 29"/>
                <a:gd name="T83" fmla="*/ 13 h 27"/>
                <a:gd name="T84" fmla="*/ 13 w 29"/>
                <a:gd name="T85" fmla="*/ 11 h 27"/>
                <a:gd name="T86" fmla="*/ 15 w 29"/>
                <a:gd name="T87" fmla="*/ 10 h 27"/>
                <a:gd name="T88" fmla="*/ 16 w 29"/>
                <a:gd name="T89" fmla="*/ 10 h 27"/>
                <a:gd name="T90" fmla="*/ 16 w 29"/>
                <a:gd name="T91" fmla="*/ 10 h 27"/>
                <a:gd name="T92" fmla="*/ 16 w 29"/>
                <a:gd name="T93" fmla="*/ 10 h 27"/>
                <a:gd name="T94" fmla="*/ 17 w 29"/>
                <a:gd name="T95" fmla="*/ 11 h 27"/>
                <a:gd name="T96" fmla="*/ 18 w 29"/>
                <a:gd name="T97" fmla="*/ 12 h 27"/>
                <a:gd name="T98" fmla="*/ 19 w 29"/>
                <a:gd name="T99" fmla="*/ 13 h 27"/>
                <a:gd name="T100" fmla="*/ 19 w 29"/>
                <a:gd name="T101" fmla="*/ 14 h 27"/>
                <a:gd name="T102" fmla="*/ 17 w 29"/>
                <a:gd name="T10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" h="27">
                  <a:moveTo>
                    <a:pt x="25" y="21"/>
                  </a:moveTo>
                  <a:cubicBezTo>
                    <a:pt x="26" y="21"/>
                    <a:pt x="27" y="20"/>
                    <a:pt x="27" y="19"/>
                  </a:cubicBezTo>
                  <a:cubicBezTo>
                    <a:pt x="28" y="18"/>
                    <a:pt x="29" y="16"/>
                    <a:pt x="29" y="15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2"/>
                    <a:pt x="21" y="2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1"/>
                    <a:pt x="13" y="1"/>
                  </a:cubicBezTo>
                  <a:cubicBezTo>
                    <a:pt x="13" y="1"/>
                    <a:pt x="12" y="1"/>
                    <a:pt x="11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2" y="20"/>
                    <a:pt x="3" y="22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20" y="25"/>
                    <a:pt x="22" y="24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17" y="16"/>
                  </a:move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4"/>
                    <a:pt x="19" y="14"/>
                  </a:cubicBezTo>
                  <a:cubicBezTo>
                    <a:pt x="19" y="15"/>
                    <a:pt x="18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8" name="Freeform 147">
              <a:extLst>
                <a:ext uri="{FF2B5EF4-FFF2-40B4-BE49-F238E27FC236}">
                  <a16:creationId xmlns:a16="http://schemas.microsoft.com/office/drawing/2014/main" id="{26119414-8DBA-4DC7-B763-5A4FECEB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3967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9" name="Freeform 148">
              <a:extLst>
                <a:ext uri="{FF2B5EF4-FFF2-40B4-BE49-F238E27FC236}">
                  <a16:creationId xmlns:a16="http://schemas.microsoft.com/office/drawing/2014/main" id="{9F5D7E99-2CC6-418D-B089-5AF4F18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3952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0" name="Freeform 149">
              <a:extLst>
                <a:ext uri="{FF2B5EF4-FFF2-40B4-BE49-F238E27FC236}">
                  <a16:creationId xmlns:a16="http://schemas.microsoft.com/office/drawing/2014/main" id="{04A20E17-2F8D-4E5C-BD90-0D16621C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3829051"/>
              <a:ext cx="317500" cy="171450"/>
            </a:xfrm>
            <a:custGeom>
              <a:avLst/>
              <a:gdLst>
                <a:gd name="T0" fmla="*/ 179 w 186"/>
                <a:gd name="T1" fmla="*/ 1 h 99"/>
                <a:gd name="T2" fmla="*/ 137 w 186"/>
                <a:gd name="T3" fmla="*/ 4 h 99"/>
                <a:gd name="T4" fmla="*/ 117 w 186"/>
                <a:gd name="T5" fmla="*/ 18 h 99"/>
                <a:gd name="T6" fmla="*/ 109 w 186"/>
                <a:gd name="T7" fmla="*/ 27 h 99"/>
                <a:gd name="T8" fmla="*/ 78 w 186"/>
                <a:gd name="T9" fmla="*/ 36 h 99"/>
                <a:gd name="T10" fmla="*/ 26 w 186"/>
                <a:gd name="T11" fmla="*/ 64 h 99"/>
                <a:gd name="T12" fmla="*/ 2 w 186"/>
                <a:gd name="T13" fmla="*/ 86 h 99"/>
                <a:gd name="T14" fmla="*/ 3 w 186"/>
                <a:gd name="T15" fmla="*/ 97 h 99"/>
                <a:gd name="T16" fmla="*/ 9 w 186"/>
                <a:gd name="T17" fmla="*/ 99 h 99"/>
                <a:gd name="T18" fmla="*/ 42 w 186"/>
                <a:gd name="T19" fmla="*/ 90 h 99"/>
                <a:gd name="T20" fmla="*/ 57 w 186"/>
                <a:gd name="T21" fmla="*/ 84 h 99"/>
                <a:gd name="T22" fmla="*/ 59 w 186"/>
                <a:gd name="T23" fmla="*/ 83 h 99"/>
                <a:gd name="T24" fmla="*/ 66 w 186"/>
                <a:gd name="T25" fmla="*/ 80 h 99"/>
                <a:gd name="T26" fmla="*/ 79 w 186"/>
                <a:gd name="T27" fmla="*/ 74 h 99"/>
                <a:gd name="T28" fmla="*/ 103 w 186"/>
                <a:gd name="T29" fmla="*/ 61 h 99"/>
                <a:gd name="T30" fmla="*/ 118 w 186"/>
                <a:gd name="T31" fmla="*/ 51 h 99"/>
                <a:gd name="T32" fmla="*/ 125 w 186"/>
                <a:gd name="T33" fmla="*/ 46 h 99"/>
                <a:gd name="T34" fmla="*/ 139 w 186"/>
                <a:gd name="T35" fmla="*/ 46 h 99"/>
                <a:gd name="T36" fmla="*/ 181 w 186"/>
                <a:gd name="T37" fmla="*/ 17 h 99"/>
                <a:gd name="T38" fmla="*/ 185 w 186"/>
                <a:gd name="T39" fmla="*/ 9 h 99"/>
                <a:gd name="T40" fmla="*/ 185 w 186"/>
                <a:gd name="T41" fmla="*/ 4 h 99"/>
                <a:gd name="T42" fmla="*/ 60 w 186"/>
                <a:gd name="T43" fmla="*/ 72 h 99"/>
                <a:gd name="T44" fmla="*/ 53 w 186"/>
                <a:gd name="T45" fmla="*/ 76 h 99"/>
                <a:gd name="T46" fmla="*/ 47 w 186"/>
                <a:gd name="T47" fmla="*/ 78 h 99"/>
                <a:gd name="T48" fmla="*/ 11 w 186"/>
                <a:gd name="T49" fmla="*/ 90 h 99"/>
                <a:gd name="T50" fmla="*/ 37 w 186"/>
                <a:gd name="T51" fmla="*/ 68 h 99"/>
                <a:gd name="T52" fmla="*/ 76 w 186"/>
                <a:gd name="T53" fmla="*/ 46 h 99"/>
                <a:gd name="T54" fmla="*/ 92 w 186"/>
                <a:gd name="T55" fmla="*/ 49 h 99"/>
                <a:gd name="T56" fmla="*/ 93 w 186"/>
                <a:gd name="T57" fmla="*/ 56 h 99"/>
                <a:gd name="T58" fmla="*/ 105 w 186"/>
                <a:gd name="T59" fmla="*/ 49 h 99"/>
                <a:gd name="T60" fmla="*/ 99 w 186"/>
                <a:gd name="T61" fmla="*/ 41 h 99"/>
                <a:gd name="T62" fmla="*/ 107 w 186"/>
                <a:gd name="T63" fmla="*/ 36 h 99"/>
                <a:gd name="T64" fmla="*/ 111 w 186"/>
                <a:gd name="T65" fmla="*/ 36 h 99"/>
                <a:gd name="T66" fmla="*/ 113 w 186"/>
                <a:gd name="T67" fmla="*/ 40 h 99"/>
                <a:gd name="T68" fmla="*/ 148 w 186"/>
                <a:gd name="T69" fmla="*/ 33 h 99"/>
                <a:gd name="T70" fmla="*/ 128 w 186"/>
                <a:gd name="T71" fmla="*/ 37 h 99"/>
                <a:gd name="T72" fmla="*/ 122 w 186"/>
                <a:gd name="T73" fmla="*/ 35 h 99"/>
                <a:gd name="T74" fmla="*/ 120 w 186"/>
                <a:gd name="T75" fmla="*/ 32 h 99"/>
                <a:gd name="T76" fmla="*/ 124 w 186"/>
                <a:gd name="T77" fmla="*/ 24 h 99"/>
                <a:gd name="T78" fmla="*/ 140 w 186"/>
                <a:gd name="T79" fmla="*/ 13 h 99"/>
                <a:gd name="T80" fmla="*/ 149 w 186"/>
                <a:gd name="T81" fmla="*/ 17 h 99"/>
                <a:gd name="T82" fmla="*/ 156 w 186"/>
                <a:gd name="T83" fmla="*/ 29 h 99"/>
                <a:gd name="T84" fmla="*/ 174 w 186"/>
                <a:gd name="T85" fmla="*/ 11 h 99"/>
                <a:gd name="T86" fmla="*/ 163 w 186"/>
                <a:gd name="T87" fmla="*/ 23 h 99"/>
                <a:gd name="T88" fmla="*/ 159 w 186"/>
                <a:gd name="T89" fmla="*/ 15 h 99"/>
                <a:gd name="T90" fmla="*/ 175 w 186"/>
                <a:gd name="T9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99">
                  <a:moveTo>
                    <a:pt x="185" y="4"/>
                  </a:moveTo>
                  <a:cubicBezTo>
                    <a:pt x="184" y="3"/>
                    <a:pt x="184" y="2"/>
                    <a:pt x="183" y="2"/>
                  </a:cubicBezTo>
                  <a:cubicBezTo>
                    <a:pt x="182" y="1"/>
                    <a:pt x="180" y="1"/>
                    <a:pt x="179" y="1"/>
                  </a:cubicBezTo>
                  <a:cubicBezTo>
                    <a:pt x="178" y="1"/>
                    <a:pt x="177" y="1"/>
                    <a:pt x="176" y="1"/>
                  </a:cubicBezTo>
                  <a:cubicBezTo>
                    <a:pt x="166" y="0"/>
                    <a:pt x="157" y="0"/>
                    <a:pt x="147" y="1"/>
                  </a:cubicBezTo>
                  <a:cubicBezTo>
                    <a:pt x="144" y="2"/>
                    <a:pt x="141" y="2"/>
                    <a:pt x="137" y="4"/>
                  </a:cubicBezTo>
                  <a:cubicBezTo>
                    <a:pt x="134" y="5"/>
                    <a:pt x="131" y="7"/>
                    <a:pt x="128" y="9"/>
                  </a:cubicBezTo>
                  <a:cubicBezTo>
                    <a:pt x="126" y="10"/>
                    <a:pt x="125" y="11"/>
                    <a:pt x="124" y="12"/>
                  </a:cubicBezTo>
                  <a:cubicBezTo>
                    <a:pt x="121" y="13"/>
                    <a:pt x="119" y="15"/>
                    <a:pt x="117" y="18"/>
                  </a:cubicBezTo>
                  <a:cubicBezTo>
                    <a:pt x="115" y="20"/>
                    <a:pt x="113" y="24"/>
                    <a:pt x="112" y="27"/>
                  </a:cubicBezTo>
                  <a:cubicBezTo>
                    <a:pt x="112" y="27"/>
                    <a:pt x="111" y="27"/>
                    <a:pt x="110" y="27"/>
                  </a:cubicBezTo>
                  <a:cubicBezTo>
                    <a:pt x="110" y="27"/>
                    <a:pt x="110" y="27"/>
                    <a:pt x="109" y="27"/>
                  </a:cubicBezTo>
                  <a:cubicBezTo>
                    <a:pt x="108" y="26"/>
                    <a:pt x="107" y="26"/>
                    <a:pt x="106" y="26"/>
                  </a:cubicBezTo>
                  <a:cubicBezTo>
                    <a:pt x="101" y="28"/>
                    <a:pt x="96" y="29"/>
                    <a:pt x="91" y="31"/>
                  </a:cubicBezTo>
                  <a:cubicBezTo>
                    <a:pt x="87" y="32"/>
                    <a:pt x="82" y="34"/>
                    <a:pt x="78" y="36"/>
                  </a:cubicBezTo>
                  <a:cubicBezTo>
                    <a:pt x="73" y="38"/>
                    <a:pt x="68" y="40"/>
                    <a:pt x="64" y="42"/>
                  </a:cubicBezTo>
                  <a:cubicBezTo>
                    <a:pt x="60" y="44"/>
                    <a:pt x="55" y="46"/>
                    <a:pt x="51" y="48"/>
                  </a:cubicBezTo>
                  <a:cubicBezTo>
                    <a:pt x="42" y="53"/>
                    <a:pt x="34" y="58"/>
                    <a:pt x="26" y="64"/>
                  </a:cubicBezTo>
                  <a:cubicBezTo>
                    <a:pt x="22" y="67"/>
                    <a:pt x="18" y="70"/>
                    <a:pt x="14" y="74"/>
                  </a:cubicBezTo>
                  <a:cubicBezTo>
                    <a:pt x="11" y="77"/>
                    <a:pt x="7" y="80"/>
                    <a:pt x="4" y="83"/>
                  </a:cubicBezTo>
                  <a:cubicBezTo>
                    <a:pt x="4" y="84"/>
                    <a:pt x="3" y="85"/>
                    <a:pt x="2" y="86"/>
                  </a:cubicBezTo>
                  <a:cubicBezTo>
                    <a:pt x="1" y="89"/>
                    <a:pt x="0" y="91"/>
                    <a:pt x="1" y="94"/>
                  </a:cubicBezTo>
                  <a:cubicBezTo>
                    <a:pt x="1" y="94"/>
                    <a:pt x="2" y="95"/>
                    <a:pt x="2" y="95"/>
                  </a:cubicBezTo>
                  <a:cubicBezTo>
                    <a:pt x="2" y="96"/>
                    <a:pt x="3" y="96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4" y="98"/>
                    <a:pt x="5" y="98"/>
                    <a:pt x="5" y="98"/>
                  </a:cubicBezTo>
                  <a:cubicBezTo>
                    <a:pt x="7" y="99"/>
                    <a:pt x="8" y="99"/>
                    <a:pt x="9" y="99"/>
                  </a:cubicBezTo>
                  <a:cubicBezTo>
                    <a:pt x="11" y="99"/>
                    <a:pt x="12" y="99"/>
                    <a:pt x="14" y="99"/>
                  </a:cubicBezTo>
                  <a:cubicBezTo>
                    <a:pt x="19" y="99"/>
                    <a:pt x="24" y="97"/>
                    <a:pt x="29" y="95"/>
                  </a:cubicBezTo>
                  <a:cubicBezTo>
                    <a:pt x="33" y="94"/>
                    <a:pt x="37" y="92"/>
                    <a:pt x="42" y="90"/>
                  </a:cubicBezTo>
                  <a:cubicBezTo>
                    <a:pt x="46" y="88"/>
                    <a:pt x="51" y="87"/>
                    <a:pt x="55" y="85"/>
                  </a:cubicBezTo>
                  <a:cubicBezTo>
                    <a:pt x="55" y="85"/>
                    <a:pt x="56" y="84"/>
                    <a:pt x="56" y="84"/>
                  </a:cubicBezTo>
                  <a:cubicBezTo>
                    <a:pt x="56" y="84"/>
                    <a:pt x="57" y="84"/>
                    <a:pt x="57" y="84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0" y="83"/>
                    <a:pt x="59" y="83"/>
                    <a:pt x="59" y="83"/>
                  </a:cubicBezTo>
                  <a:cubicBezTo>
                    <a:pt x="61" y="82"/>
                    <a:pt x="63" y="81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0" y="78"/>
                    <a:pt x="75" y="76"/>
                    <a:pt x="79" y="74"/>
                  </a:cubicBezTo>
                  <a:cubicBezTo>
                    <a:pt x="83" y="72"/>
                    <a:pt x="87" y="70"/>
                    <a:pt x="91" y="68"/>
                  </a:cubicBezTo>
                  <a:cubicBezTo>
                    <a:pt x="93" y="66"/>
                    <a:pt x="95" y="65"/>
                    <a:pt x="97" y="64"/>
                  </a:cubicBezTo>
                  <a:cubicBezTo>
                    <a:pt x="99" y="63"/>
                    <a:pt x="101" y="62"/>
                    <a:pt x="103" y="61"/>
                  </a:cubicBezTo>
                  <a:cubicBezTo>
                    <a:pt x="105" y="59"/>
                    <a:pt x="107" y="58"/>
                    <a:pt x="109" y="57"/>
                  </a:cubicBezTo>
                  <a:cubicBezTo>
                    <a:pt x="111" y="56"/>
                    <a:pt x="113" y="54"/>
                    <a:pt x="115" y="53"/>
                  </a:cubicBezTo>
                  <a:cubicBezTo>
                    <a:pt x="116" y="52"/>
                    <a:pt x="117" y="52"/>
                    <a:pt x="118" y="51"/>
                  </a:cubicBezTo>
                  <a:cubicBezTo>
                    <a:pt x="120" y="49"/>
                    <a:pt x="122" y="48"/>
                    <a:pt x="123" y="46"/>
                  </a:cubicBezTo>
                  <a:cubicBezTo>
                    <a:pt x="123" y="46"/>
                    <a:pt x="123" y="46"/>
                    <a:pt x="123" y="45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6"/>
                    <a:pt x="129" y="46"/>
                    <a:pt x="132" y="46"/>
                  </a:cubicBezTo>
                  <a:cubicBezTo>
                    <a:pt x="133" y="46"/>
                    <a:pt x="134" y="46"/>
                    <a:pt x="135" y="46"/>
                  </a:cubicBezTo>
                  <a:cubicBezTo>
                    <a:pt x="136" y="46"/>
                    <a:pt x="138" y="46"/>
                    <a:pt x="139" y="46"/>
                  </a:cubicBezTo>
                  <a:cubicBezTo>
                    <a:pt x="142" y="45"/>
                    <a:pt x="144" y="45"/>
                    <a:pt x="146" y="44"/>
                  </a:cubicBezTo>
                  <a:cubicBezTo>
                    <a:pt x="156" y="40"/>
                    <a:pt x="164" y="35"/>
                    <a:pt x="171" y="28"/>
                  </a:cubicBezTo>
                  <a:cubicBezTo>
                    <a:pt x="175" y="25"/>
                    <a:pt x="178" y="21"/>
                    <a:pt x="181" y="17"/>
                  </a:cubicBezTo>
                  <a:cubicBezTo>
                    <a:pt x="182" y="16"/>
                    <a:pt x="183" y="15"/>
                    <a:pt x="183" y="14"/>
                  </a:cubicBezTo>
                  <a:cubicBezTo>
                    <a:pt x="184" y="13"/>
                    <a:pt x="184" y="12"/>
                    <a:pt x="185" y="11"/>
                  </a:cubicBezTo>
                  <a:cubicBezTo>
                    <a:pt x="185" y="10"/>
                    <a:pt x="185" y="10"/>
                    <a:pt x="185" y="9"/>
                  </a:cubicBezTo>
                  <a:cubicBezTo>
                    <a:pt x="186" y="8"/>
                    <a:pt x="186" y="8"/>
                    <a:pt x="186" y="7"/>
                  </a:cubicBezTo>
                  <a:cubicBezTo>
                    <a:pt x="186" y="7"/>
                    <a:pt x="186" y="6"/>
                    <a:pt x="186" y="6"/>
                  </a:cubicBezTo>
                  <a:cubicBezTo>
                    <a:pt x="185" y="5"/>
                    <a:pt x="185" y="4"/>
                    <a:pt x="185" y="4"/>
                  </a:cubicBezTo>
                  <a:close/>
                  <a:moveTo>
                    <a:pt x="82" y="62"/>
                  </a:moveTo>
                  <a:cubicBezTo>
                    <a:pt x="78" y="64"/>
                    <a:pt x="74" y="66"/>
                    <a:pt x="70" y="68"/>
                  </a:cubicBezTo>
                  <a:cubicBezTo>
                    <a:pt x="67" y="70"/>
                    <a:pt x="63" y="71"/>
                    <a:pt x="60" y="72"/>
                  </a:cubicBezTo>
                  <a:cubicBezTo>
                    <a:pt x="58" y="73"/>
                    <a:pt x="56" y="74"/>
                    <a:pt x="54" y="75"/>
                  </a:cubicBezTo>
                  <a:cubicBezTo>
                    <a:pt x="54" y="75"/>
                    <a:pt x="54" y="75"/>
                    <a:pt x="53" y="75"/>
                  </a:cubicBezTo>
                  <a:cubicBezTo>
                    <a:pt x="53" y="75"/>
                    <a:pt x="53" y="75"/>
                    <a:pt x="53" y="76"/>
                  </a:cubicBezTo>
                  <a:cubicBezTo>
                    <a:pt x="53" y="76"/>
                    <a:pt x="53" y="76"/>
                    <a:pt x="52" y="76"/>
                  </a:cubicBezTo>
                  <a:cubicBezTo>
                    <a:pt x="52" y="76"/>
                    <a:pt x="51" y="76"/>
                    <a:pt x="51" y="76"/>
                  </a:cubicBezTo>
                  <a:cubicBezTo>
                    <a:pt x="50" y="77"/>
                    <a:pt x="49" y="77"/>
                    <a:pt x="47" y="78"/>
                  </a:cubicBezTo>
                  <a:cubicBezTo>
                    <a:pt x="39" y="81"/>
                    <a:pt x="30" y="85"/>
                    <a:pt x="21" y="88"/>
                  </a:cubicBezTo>
                  <a:cubicBezTo>
                    <a:pt x="19" y="89"/>
                    <a:pt x="17" y="89"/>
                    <a:pt x="14" y="90"/>
                  </a:cubicBezTo>
                  <a:cubicBezTo>
                    <a:pt x="13" y="90"/>
                    <a:pt x="12" y="90"/>
                    <a:pt x="11" y="90"/>
                  </a:cubicBezTo>
                  <a:cubicBezTo>
                    <a:pt x="13" y="87"/>
                    <a:pt x="15" y="85"/>
                    <a:pt x="18" y="83"/>
                  </a:cubicBezTo>
                  <a:cubicBezTo>
                    <a:pt x="20" y="81"/>
                    <a:pt x="23" y="79"/>
                    <a:pt x="25" y="76"/>
                  </a:cubicBezTo>
                  <a:cubicBezTo>
                    <a:pt x="29" y="73"/>
                    <a:pt x="33" y="71"/>
                    <a:pt x="37" y="68"/>
                  </a:cubicBezTo>
                  <a:cubicBezTo>
                    <a:pt x="41" y="65"/>
                    <a:pt x="45" y="63"/>
                    <a:pt x="49" y="60"/>
                  </a:cubicBezTo>
                  <a:cubicBezTo>
                    <a:pt x="57" y="55"/>
                    <a:pt x="66" y="51"/>
                    <a:pt x="75" y="47"/>
                  </a:cubicBezTo>
                  <a:cubicBezTo>
                    <a:pt x="75" y="47"/>
                    <a:pt x="76" y="47"/>
                    <a:pt x="76" y="46"/>
                  </a:cubicBezTo>
                  <a:cubicBezTo>
                    <a:pt x="80" y="45"/>
                    <a:pt x="84" y="43"/>
                    <a:pt x="88" y="42"/>
                  </a:cubicBezTo>
                  <a:cubicBezTo>
                    <a:pt x="89" y="43"/>
                    <a:pt x="90" y="45"/>
                    <a:pt x="91" y="47"/>
                  </a:cubicBezTo>
                  <a:cubicBezTo>
                    <a:pt x="91" y="47"/>
                    <a:pt x="92" y="48"/>
                    <a:pt x="92" y="49"/>
                  </a:cubicBezTo>
                  <a:cubicBezTo>
                    <a:pt x="93" y="49"/>
                    <a:pt x="94" y="50"/>
                    <a:pt x="94" y="51"/>
                  </a:cubicBezTo>
                  <a:cubicBezTo>
                    <a:pt x="95" y="52"/>
                    <a:pt x="96" y="53"/>
                    <a:pt x="96" y="54"/>
                  </a:cubicBezTo>
                  <a:cubicBezTo>
                    <a:pt x="95" y="55"/>
                    <a:pt x="94" y="55"/>
                    <a:pt x="93" y="56"/>
                  </a:cubicBezTo>
                  <a:cubicBezTo>
                    <a:pt x="89" y="58"/>
                    <a:pt x="86" y="60"/>
                    <a:pt x="82" y="62"/>
                  </a:cubicBezTo>
                  <a:close/>
                  <a:moveTo>
                    <a:pt x="114" y="42"/>
                  </a:moveTo>
                  <a:cubicBezTo>
                    <a:pt x="111" y="45"/>
                    <a:pt x="108" y="47"/>
                    <a:pt x="105" y="49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103" y="48"/>
                    <a:pt x="102" y="46"/>
                    <a:pt x="101" y="45"/>
                  </a:cubicBezTo>
                  <a:cubicBezTo>
                    <a:pt x="101" y="44"/>
                    <a:pt x="100" y="43"/>
                    <a:pt x="99" y="41"/>
                  </a:cubicBezTo>
                  <a:cubicBezTo>
                    <a:pt x="98" y="40"/>
                    <a:pt x="98" y="40"/>
                    <a:pt x="97" y="39"/>
                  </a:cubicBezTo>
                  <a:cubicBezTo>
                    <a:pt x="100" y="38"/>
                    <a:pt x="103" y="37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8" y="36"/>
                    <a:pt x="108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8"/>
                    <a:pt x="113" y="39"/>
                    <a:pt x="113" y="40"/>
                  </a:cubicBezTo>
                  <a:cubicBezTo>
                    <a:pt x="114" y="40"/>
                    <a:pt x="114" y="41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lose/>
                  <a:moveTo>
                    <a:pt x="148" y="33"/>
                  </a:moveTo>
                  <a:cubicBezTo>
                    <a:pt x="146" y="34"/>
                    <a:pt x="144" y="35"/>
                    <a:pt x="142" y="35"/>
                  </a:cubicBezTo>
                  <a:cubicBezTo>
                    <a:pt x="140" y="36"/>
                    <a:pt x="138" y="37"/>
                    <a:pt x="136" y="37"/>
                  </a:cubicBezTo>
                  <a:cubicBezTo>
                    <a:pt x="133" y="37"/>
                    <a:pt x="131" y="37"/>
                    <a:pt x="128" y="37"/>
                  </a:cubicBezTo>
                  <a:cubicBezTo>
                    <a:pt x="127" y="37"/>
                    <a:pt x="125" y="37"/>
                    <a:pt x="123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6"/>
                    <a:pt x="122" y="36"/>
                    <a:pt x="122" y="35"/>
                  </a:cubicBezTo>
                  <a:cubicBezTo>
                    <a:pt x="121" y="35"/>
                    <a:pt x="121" y="34"/>
                    <a:pt x="121" y="3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0" y="33"/>
                    <a:pt x="120" y="33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1"/>
                    <a:pt x="121" y="31"/>
                    <a:pt x="121" y="30"/>
                  </a:cubicBezTo>
                  <a:cubicBezTo>
                    <a:pt x="122" y="28"/>
                    <a:pt x="123" y="26"/>
                    <a:pt x="124" y="24"/>
                  </a:cubicBezTo>
                  <a:cubicBezTo>
                    <a:pt x="125" y="22"/>
                    <a:pt x="127" y="21"/>
                    <a:pt x="128" y="20"/>
                  </a:cubicBezTo>
                  <a:cubicBezTo>
                    <a:pt x="130" y="18"/>
                    <a:pt x="132" y="17"/>
                    <a:pt x="134" y="16"/>
                  </a:cubicBezTo>
                  <a:cubicBezTo>
                    <a:pt x="136" y="15"/>
                    <a:pt x="138" y="14"/>
                    <a:pt x="140" y="13"/>
                  </a:cubicBezTo>
                  <a:cubicBezTo>
                    <a:pt x="141" y="12"/>
                    <a:pt x="142" y="12"/>
                    <a:pt x="144" y="11"/>
                  </a:cubicBezTo>
                  <a:cubicBezTo>
                    <a:pt x="144" y="12"/>
                    <a:pt x="144" y="12"/>
                    <a:pt x="144" y="13"/>
                  </a:cubicBezTo>
                  <a:cubicBezTo>
                    <a:pt x="146" y="14"/>
                    <a:pt x="147" y="16"/>
                    <a:pt x="149" y="17"/>
                  </a:cubicBezTo>
                  <a:cubicBezTo>
                    <a:pt x="150" y="18"/>
                    <a:pt x="151" y="20"/>
                    <a:pt x="151" y="21"/>
                  </a:cubicBezTo>
                  <a:cubicBezTo>
                    <a:pt x="152" y="22"/>
                    <a:pt x="153" y="24"/>
                    <a:pt x="154" y="25"/>
                  </a:cubicBezTo>
                  <a:cubicBezTo>
                    <a:pt x="155" y="26"/>
                    <a:pt x="155" y="28"/>
                    <a:pt x="156" y="29"/>
                  </a:cubicBezTo>
                  <a:cubicBezTo>
                    <a:pt x="156" y="29"/>
                    <a:pt x="155" y="29"/>
                    <a:pt x="155" y="29"/>
                  </a:cubicBezTo>
                  <a:cubicBezTo>
                    <a:pt x="153" y="31"/>
                    <a:pt x="150" y="32"/>
                    <a:pt x="148" y="33"/>
                  </a:cubicBezTo>
                  <a:close/>
                  <a:moveTo>
                    <a:pt x="174" y="11"/>
                  </a:moveTo>
                  <a:cubicBezTo>
                    <a:pt x="172" y="14"/>
                    <a:pt x="170" y="16"/>
                    <a:pt x="168" y="18"/>
                  </a:cubicBezTo>
                  <a:cubicBezTo>
                    <a:pt x="167" y="20"/>
                    <a:pt x="165" y="21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2" y="21"/>
                    <a:pt x="161" y="19"/>
                    <a:pt x="160" y="18"/>
                  </a:cubicBezTo>
                  <a:cubicBezTo>
                    <a:pt x="160" y="17"/>
                    <a:pt x="159" y="16"/>
                    <a:pt x="159" y="15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8" y="14"/>
                    <a:pt x="157" y="13"/>
                    <a:pt x="156" y="12"/>
                  </a:cubicBezTo>
                  <a:cubicBezTo>
                    <a:pt x="156" y="11"/>
                    <a:pt x="155" y="11"/>
                    <a:pt x="155" y="10"/>
                  </a:cubicBezTo>
                  <a:cubicBezTo>
                    <a:pt x="161" y="9"/>
                    <a:pt x="168" y="9"/>
                    <a:pt x="175" y="10"/>
                  </a:cubicBezTo>
                  <a:cubicBezTo>
                    <a:pt x="174" y="10"/>
                    <a:pt x="174" y="11"/>
                    <a:pt x="17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69" name="TextBox 15">
            <a:extLst>
              <a:ext uri="{FF2B5EF4-FFF2-40B4-BE49-F238E27FC236}">
                <a16:creationId xmlns:a16="http://schemas.microsoft.com/office/drawing/2014/main" id="{5A5B1186-2841-45F1-94DD-F43B330BEBB2}"/>
              </a:ext>
            </a:extLst>
          </p:cNvPr>
          <p:cNvSpPr txBox="1"/>
          <p:nvPr/>
        </p:nvSpPr>
        <p:spPr>
          <a:xfrm>
            <a:off x="4875835" y="4231073"/>
            <a:ext cx="263531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</a:rPr>
              <a:t>Padding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hu-HU" sz="900" dirty="0"/>
              <a:t> ez jelenti az űrt az elem széllessége és a szegélye között. </a:t>
            </a:r>
            <a:r>
              <a:rPr lang="hu-HU" sz="900" dirty="0" err="1"/>
              <a:t>Pl</a:t>
            </a:r>
            <a:r>
              <a:rPr lang="hu-HU" sz="900" dirty="0"/>
              <a:t> emiatt lesznek láthatóbbak az elemeken belül a szöveges tartalmak.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</a:rPr>
              <a:t>Margin:</a:t>
            </a:r>
            <a:r>
              <a:rPr lang="hu-HU" sz="900" dirty="0"/>
              <a:t> ez jelenti a szegély és a szegélyen kívüli rész közötti ürességet. Lényegében különböző elemek egymástól való eltartását hivatott szabályozni. Ez lényeges az oldal felépítése és a különböző pozícionálások miatt.</a:t>
            </a:r>
          </a:p>
        </p:txBody>
      </p:sp>
    </p:spTree>
    <p:extLst>
      <p:ext uri="{BB962C8B-B14F-4D97-AF65-F5344CB8AC3E}">
        <p14:creationId xmlns:p14="http://schemas.microsoft.com/office/powerpoint/2010/main" val="272024010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6" grpId="0"/>
      <p:bldP spid="17" grpId="0"/>
      <p:bldP spid="3" grpId="0" build="p"/>
      <p:bldP spid="1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676294D-CE04-477D-9323-E8D4FE129B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0" y="6350"/>
            <a:ext cx="9144000" cy="3429000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161271-5AF4-491A-A9A6-5EA68EEE0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80" y="-1042421"/>
            <a:ext cx="10780368" cy="449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1D0AF8-E161-4683-9D5E-FFBC135BD015}"/>
              </a:ext>
            </a:extLst>
          </p:cNvPr>
          <p:cNvSpPr/>
          <p:nvPr/>
        </p:nvSpPr>
        <p:spPr>
          <a:xfrm>
            <a:off x="-5085" y="-52"/>
            <a:ext cx="9144000" cy="344477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BBF55-0016-47D3-93C5-D3AE17CC68CD}"/>
              </a:ext>
            </a:extLst>
          </p:cNvPr>
          <p:cNvSpPr/>
          <p:nvPr/>
        </p:nvSpPr>
        <p:spPr>
          <a:xfrm>
            <a:off x="1329490" y="1843333"/>
            <a:ext cx="6485021" cy="4199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2E9EC-AF8A-4750-B89D-9D09C7525559}"/>
              </a:ext>
            </a:extLst>
          </p:cNvPr>
          <p:cNvSpPr txBox="1"/>
          <p:nvPr/>
        </p:nvSpPr>
        <p:spPr>
          <a:xfrm>
            <a:off x="1656728" y="2498382"/>
            <a:ext cx="296618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3">
                    <a:lumMod val="75000"/>
                  </a:schemeClr>
                </a:solidFill>
              </a:rPr>
              <a:t>&lt;div </a:t>
            </a:r>
            <a:r>
              <a:rPr lang="hu-HU" sz="900" dirty="0" err="1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hu-HU" sz="9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hu-HU" sz="900" dirty="0" err="1">
                <a:solidFill>
                  <a:schemeClr val="accent3">
                    <a:lumMod val="75000"/>
                  </a:schemeClr>
                </a:solidFill>
              </a:rPr>
              <a:t>example-element</a:t>
            </a:r>
            <a:r>
              <a:rPr lang="hu-HU" sz="9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  <a:br>
              <a:rPr lang="hu-HU" sz="900" dirty="0"/>
            </a:br>
            <a:r>
              <a:rPr lang="en-US" sz="800" i="1" dirty="0"/>
              <a:t>This gun is advertised as the most popular gun in American crime. Do you believe that shit? </a:t>
            </a:r>
            <a:br>
              <a:rPr lang="hu-HU" sz="800" i="1" dirty="0"/>
            </a:br>
            <a:r>
              <a:rPr lang="hu-HU" sz="900" dirty="0">
                <a:solidFill>
                  <a:schemeClr val="accent3">
                    <a:lumMod val="75000"/>
                  </a:schemeClr>
                </a:solidFill>
              </a:rPr>
              <a:t>&lt;/div&gt;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7D936-AFE2-4651-98B2-FD90CBEF4A0F}"/>
              </a:ext>
            </a:extLst>
          </p:cNvPr>
          <p:cNvSpPr txBox="1"/>
          <p:nvPr/>
        </p:nvSpPr>
        <p:spPr>
          <a:xfrm>
            <a:off x="1656730" y="2222902"/>
            <a:ext cx="2955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3"/>
                </a:solidFill>
                <a:latin typeface="+mj-lt"/>
              </a:rPr>
              <a:t>Tételezzük fel az alábbi struktúrát</a:t>
            </a:r>
            <a:endParaRPr lang="en-US" sz="1200" b="1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FD144-995C-43C8-A282-CA27C5E0F45A}"/>
              </a:ext>
            </a:extLst>
          </p:cNvPr>
          <p:cNvSpPr txBox="1"/>
          <p:nvPr/>
        </p:nvSpPr>
        <p:spPr>
          <a:xfrm>
            <a:off x="1651352" y="3628112"/>
            <a:ext cx="2966187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.example-element {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background-color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deepskyblue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border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: 15px solid blue;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height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: 300px;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: 25px;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padding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: 16px;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width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: 300px;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3F2-EEE0-4280-B1FD-1EAEC7A24DAC}"/>
              </a:ext>
            </a:extLst>
          </p:cNvPr>
          <p:cNvSpPr txBox="1"/>
          <p:nvPr/>
        </p:nvSpPr>
        <p:spPr>
          <a:xfrm>
            <a:off x="1651354" y="3352631"/>
            <a:ext cx="296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4"/>
                </a:solidFill>
                <a:latin typeface="+mj-lt"/>
              </a:rPr>
              <a:t>Hogyan érjük el a kívánt hatást akkor?</a:t>
            </a:r>
            <a:endParaRPr lang="en-US" sz="1200" b="1" dirty="0">
              <a:solidFill>
                <a:schemeClr val="accent4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28EA5-BEEB-487F-90F7-80496614F3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b="1" dirty="0"/>
              <a:t>BOX </a:t>
            </a:r>
            <a:r>
              <a:rPr lang="hu-HU" b="1" dirty="0" err="1"/>
              <a:t>Model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8179B-5ADB-4E07-945A-E146D6DD4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Na akkor most már tényleg…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8D0B3-F5DD-49F3-B824-2B08594180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03" y="2605433"/>
            <a:ext cx="2208669" cy="2208669"/>
          </a:xfrm>
        </p:spPr>
      </p:pic>
    </p:spTree>
    <p:extLst>
      <p:ext uri="{BB962C8B-B14F-4D97-AF65-F5344CB8AC3E}">
        <p14:creationId xmlns:p14="http://schemas.microsoft.com/office/powerpoint/2010/main" val="255389983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6" grpId="0"/>
      <p:bldP spid="17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322114A-3489-48D4-8990-182EC11E90F2}"/>
              </a:ext>
            </a:extLst>
          </p:cNvPr>
          <p:cNvGrpSpPr/>
          <p:nvPr/>
        </p:nvGrpSpPr>
        <p:grpSpPr>
          <a:xfrm rot="16200000">
            <a:off x="-1019443" y="1535450"/>
            <a:ext cx="3494468" cy="3481758"/>
            <a:chOff x="8548688" y="965201"/>
            <a:chExt cx="3054350" cy="3043238"/>
          </a:xfrm>
          <a:solidFill>
            <a:schemeClr val="bg1">
              <a:lumMod val="85000"/>
            </a:schemeClr>
          </a:solidFill>
        </p:grpSpPr>
        <p:sp>
          <p:nvSpPr>
            <p:cNvPr id="187" name="Freeform 104">
              <a:extLst>
                <a:ext uri="{FF2B5EF4-FFF2-40B4-BE49-F238E27FC236}">
                  <a16:creationId xmlns:a16="http://schemas.microsoft.com/office/drawing/2014/main" id="{6C9F4A48-B564-42E2-97D1-544EB1BC9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4838" y="3533776"/>
              <a:ext cx="171450" cy="174625"/>
            </a:xfrm>
            <a:custGeom>
              <a:avLst/>
              <a:gdLst>
                <a:gd name="T0" fmla="*/ 13 w 100"/>
                <a:gd name="T1" fmla="*/ 56 h 102"/>
                <a:gd name="T2" fmla="*/ 22 w 100"/>
                <a:gd name="T3" fmla="*/ 66 h 102"/>
                <a:gd name="T4" fmla="*/ 50 w 100"/>
                <a:gd name="T5" fmla="*/ 97 h 102"/>
                <a:gd name="T6" fmla="*/ 58 w 100"/>
                <a:gd name="T7" fmla="*/ 101 h 102"/>
                <a:gd name="T8" fmla="*/ 63 w 100"/>
                <a:gd name="T9" fmla="*/ 100 h 102"/>
                <a:gd name="T10" fmla="*/ 74 w 100"/>
                <a:gd name="T11" fmla="*/ 91 h 102"/>
                <a:gd name="T12" fmla="*/ 89 w 100"/>
                <a:gd name="T13" fmla="*/ 77 h 102"/>
                <a:gd name="T14" fmla="*/ 96 w 100"/>
                <a:gd name="T15" fmla="*/ 71 h 102"/>
                <a:gd name="T16" fmla="*/ 100 w 100"/>
                <a:gd name="T17" fmla="*/ 66 h 102"/>
                <a:gd name="T18" fmla="*/ 100 w 100"/>
                <a:gd name="T19" fmla="*/ 62 h 102"/>
                <a:gd name="T20" fmla="*/ 98 w 100"/>
                <a:gd name="T21" fmla="*/ 58 h 102"/>
                <a:gd name="T22" fmla="*/ 92 w 100"/>
                <a:gd name="T23" fmla="*/ 51 h 102"/>
                <a:gd name="T24" fmla="*/ 82 w 100"/>
                <a:gd name="T25" fmla="*/ 40 h 102"/>
                <a:gd name="T26" fmla="*/ 54 w 100"/>
                <a:gd name="T27" fmla="*/ 9 h 102"/>
                <a:gd name="T28" fmla="*/ 43 w 100"/>
                <a:gd name="T29" fmla="*/ 1 h 102"/>
                <a:gd name="T30" fmla="*/ 38 w 100"/>
                <a:gd name="T31" fmla="*/ 2 h 102"/>
                <a:gd name="T32" fmla="*/ 29 w 100"/>
                <a:gd name="T33" fmla="*/ 8 h 102"/>
                <a:gd name="T34" fmla="*/ 15 w 100"/>
                <a:gd name="T35" fmla="*/ 20 h 102"/>
                <a:gd name="T36" fmla="*/ 5 w 100"/>
                <a:gd name="T37" fmla="*/ 28 h 102"/>
                <a:gd name="T38" fmla="*/ 0 w 100"/>
                <a:gd name="T39" fmla="*/ 37 h 102"/>
                <a:gd name="T40" fmla="*/ 12 w 100"/>
                <a:gd name="T41" fmla="*/ 54 h 102"/>
                <a:gd name="T42" fmla="*/ 42 w 100"/>
                <a:gd name="T43" fmla="*/ 10 h 102"/>
                <a:gd name="T44" fmla="*/ 50 w 100"/>
                <a:gd name="T45" fmla="*/ 18 h 102"/>
                <a:gd name="T46" fmla="*/ 69 w 100"/>
                <a:gd name="T47" fmla="*/ 39 h 102"/>
                <a:gd name="T48" fmla="*/ 89 w 100"/>
                <a:gd name="T49" fmla="*/ 61 h 102"/>
                <a:gd name="T50" fmla="*/ 88 w 100"/>
                <a:gd name="T51" fmla="*/ 65 h 102"/>
                <a:gd name="T52" fmla="*/ 79 w 100"/>
                <a:gd name="T53" fmla="*/ 73 h 102"/>
                <a:gd name="T54" fmla="*/ 72 w 100"/>
                <a:gd name="T55" fmla="*/ 80 h 102"/>
                <a:gd name="T56" fmla="*/ 63 w 100"/>
                <a:gd name="T57" fmla="*/ 71 h 102"/>
                <a:gd name="T58" fmla="*/ 43 w 100"/>
                <a:gd name="T59" fmla="*/ 50 h 102"/>
                <a:gd name="T60" fmla="*/ 22 w 100"/>
                <a:gd name="T61" fmla="*/ 27 h 102"/>
                <a:gd name="T62" fmla="*/ 35 w 100"/>
                <a:gd name="T63" fmla="*/ 15 h 102"/>
                <a:gd name="T64" fmla="*/ 11 w 100"/>
                <a:gd name="T65" fmla="*/ 35 h 102"/>
                <a:gd name="T66" fmla="*/ 14 w 100"/>
                <a:gd name="T67" fmla="*/ 32 h 102"/>
                <a:gd name="T68" fmla="*/ 52 w 100"/>
                <a:gd name="T69" fmla="*/ 73 h 102"/>
                <a:gd name="T70" fmla="*/ 65 w 100"/>
                <a:gd name="T71" fmla="*/ 86 h 102"/>
                <a:gd name="T72" fmla="*/ 58 w 100"/>
                <a:gd name="T73" fmla="*/ 91 h 102"/>
                <a:gd name="T74" fmla="*/ 56 w 100"/>
                <a:gd name="T75" fmla="*/ 90 h 102"/>
                <a:gd name="T76" fmla="*/ 49 w 100"/>
                <a:gd name="T77" fmla="*/ 82 h 102"/>
                <a:gd name="T78" fmla="*/ 25 w 100"/>
                <a:gd name="T79" fmla="*/ 55 h 102"/>
                <a:gd name="T80" fmla="*/ 10 w 100"/>
                <a:gd name="T81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2">
                  <a:moveTo>
                    <a:pt x="12" y="54"/>
                  </a:moveTo>
                  <a:cubicBezTo>
                    <a:pt x="12" y="55"/>
                    <a:pt x="12" y="55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59"/>
                    <a:pt x="19" y="63"/>
                    <a:pt x="22" y="66"/>
                  </a:cubicBezTo>
                  <a:cubicBezTo>
                    <a:pt x="29" y="73"/>
                    <a:pt x="35" y="80"/>
                    <a:pt x="41" y="87"/>
                  </a:cubicBezTo>
                  <a:cubicBezTo>
                    <a:pt x="44" y="90"/>
                    <a:pt x="47" y="93"/>
                    <a:pt x="50" y="97"/>
                  </a:cubicBezTo>
                  <a:cubicBezTo>
                    <a:pt x="50" y="97"/>
                    <a:pt x="51" y="98"/>
                    <a:pt x="52" y="99"/>
                  </a:cubicBezTo>
                  <a:cubicBezTo>
                    <a:pt x="54" y="101"/>
                    <a:pt x="56" y="102"/>
                    <a:pt x="58" y="101"/>
                  </a:cubicBezTo>
                  <a:cubicBezTo>
                    <a:pt x="58" y="101"/>
                    <a:pt x="59" y="101"/>
                    <a:pt x="59" y="101"/>
                  </a:cubicBezTo>
                  <a:cubicBezTo>
                    <a:pt x="60" y="101"/>
                    <a:pt x="62" y="101"/>
                    <a:pt x="63" y="100"/>
                  </a:cubicBezTo>
                  <a:cubicBezTo>
                    <a:pt x="64" y="98"/>
                    <a:pt x="66" y="97"/>
                    <a:pt x="68" y="95"/>
                  </a:cubicBezTo>
                  <a:cubicBezTo>
                    <a:pt x="70" y="94"/>
                    <a:pt x="72" y="92"/>
                    <a:pt x="74" y="91"/>
                  </a:cubicBezTo>
                  <a:cubicBezTo>
                    <a:pt x="75" y="89"/>
                    <a:pt x="77" y="88"/>
                    <a:pt x="79" y="86"/>
                  </a:cubicBezTo>
                  <a:cubicBezTo>
                    <a:pt x="82" y="83"/>
                    <a:pt x="86" y="80"/>
                    <a:pt x="89" y="77"/>
                  </a:cubicBezTo>
                  <a:cubicBezTo>
                    <a:pt x="90" y="76"/>
                    <a:pt x="92" y="75"/>
                    <a:pt x="93" y="73"/>
                  </a:cubicBezTo>
                  <a:cubicBezTo>
                    <a:pt x="94" y="73"/>
                    <a:pt x="95" y="72"/>
                    <a:pt x="96" y="71"/>
                  </a:cubicBezTo>
                  <a:cubicBezTo>
                    <a:pt x="96" y="71"/>
                    <a:pt x="97" y="70"/>
                    <a:pt x="98" y="69"/>
                  </a:cubicBezTo>
                  <a:cubicBezTo>
                    <a:pt x="99" y="68"/>
                    <a:pt x="99" y="67"/>
                    <a:pt x="100" y="66"/>
                  </a:cubicBezTo>
                  <a:cubicBezTo>
                    <a:pt x="100" y="65"/>
                    <a:pt x="100" y="65"/>
                    <a:pt x="100" y="64"/>
                  </a:cubicBezTo>
                  <a:cubicBezTo>
                    <a:pt x="100" y="63"/>
                    <a:pt x="100" y="63"/>
                    <a:pt x="100" y="62"/>
                  </a:cubicBezTo>
                  <a:cubicBezTo>
                    <a:pt x="100" y="61"/>
                    <a:pt x="99" y="60"/>
                    <a:pt x="99" y="60"/>
                  </a:cubicBezTo>
                  <a:cubicBezTo>
                    <a:pt x="99" y="59"/>
                    <a:pt x="99" y="59"/>
                    <a:pt x="98" y="58"/>
                  </a:cubicBezTo>
                  <a:cubicBezTo>
                    <a:pt x="98" y="58"/>
                    <a:pt x="98" y="57"/>
                    <a:pt x="97" y="57"/>
                  </a:cubicBezTo>
                  <a:cubicBezTo>
                    <a:pt x="96" y="55"/>
                    <a:pt x="94" y="53"/>
                    <a:pt x="92" y="51"/>
                  </a:cubicBezTo>
                  <a:cubicBezTo>
                    <a:pt x="91" y="49"/>
                    <a:pt x="89" y="47"/>
                    <a:pt x="87" y="45"/>
                  </a:cubicBezTo>
                  <a:cubicBezTo>
                    <a:pt x="86" y="44"/>
                    <a:pt x="84" y="42"/>
                    <a:pt x="82" y="40"/>
                  </a:cubicBezTo>
                  <a:cubicBezTo>
                    <a:pt x="79" y="37"/>
                    <a:pt x="76" y="33"/>
                    <a:pt x="73" y="30"/>
                  </a:cubicBezTo>
                  <a:cubicBezTo>
                    <a:pt x="67" y="23"/>
                    <a:pt x="60" y="16"/>
                    <a:pt x="54" y="9"/>
                  </a:cubicBezTo>
                  <a:cubicBezTo>
                    <a:pt x="53" y="7"/>
                    <a:pt x="51" y="6"/>
                    <a:pt x="50" y="4"/>
                  </a:cubicBezTo>
                  <a:cubicBezTo>
                    <a:pt x="48" y="2"/>
                    <a:pt x="45" y="0"/>
                    <a:pt x="43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9" y="2"/>
                    <a:pt x="38" y="2"/>
                  </a:cubicBezTo>
                  <a:cubicBezTo>
                    <a:pt x="37" y="2"/>
                    <a:pt x="37" y="3"/>
                    <a:pt x="36" y="3"/>
                  </a:cubicBezTo>
                  <a:cubicBezTo>
                    <a:pt x="33" y="5"/>
                    <a:pt x="31" y="6"/>
                    <a:pt x="29" y="8"/>
                  </a:cubicBezTo>
                  <a:cubicBezTo>
                    <a:pt x="26" y="10"/>
                    <a:pt x="22" y="13"/>
                    <a:pt x="19" y="16"/>
                  </a:cubicBezTo>
                  <a:cubicBezTo>
                    <a:pt x="18" y="17"/>
                    <a:pt x="16" y="19"/>
                    <a:pt x="15" y="20"/>
                  </a:cubicBezTo>
                  <a:cubicBezTo>
                    <a:pt x="13" y="22"/>
                    <a:pt x="11" y="23"/>
                    <a:pt x="9" y="25"/>
                  </a:cubicBezTo>
                  <a:cubicBezTo>
                    <a:pt x="8" y="26"/>
                    <a:pt x="6" y="27"/>
                    <a:pt x="5" y="28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40"/>
                    <a:pt x="2" y="42"/>
                    <a:pt x="4" y="44"/>
                  </a:cubicBezTo>
                  <a:cubicBezTo>
                    <a:pt x="6" y="48"/>
                    <a:pt x="9" y="51"/>
                    <a:pt x="12" y="54"/>
                  </a:cubicBezTo>
                  <a:close/>
                  <a:moveTo>
                    <a:pt x="35" y="15"/>
                  </a:moveTo>
                  <a:cubicBezTo>
                    <a:pt x="38" y="13"/>
                    <a:pt x="40" y="11"/>
                    <a:pt x="42" y="10"/>
                  </a:cubicBezTo>
                  <a:cubicBezTo>
                    <a:pt x="43" y="11"/>
                    <a:pt x="44" y="12"/>
                    <a:pt x="45" y="13"/>
                  </a:cubicBezTo>
                  <a:cubicBezTo>
                    <a:pt x="47" y="15"/>
                    <a:pt x="49" y="17"/>
                    <a:pt x="50" y="18"/>
                  </a:cubicBezTo>
                  <a:cubicBezTo>
                    <a:pt x="53" y="22"/>
                    <a:pt x="57" y="25"/>
                    <a:pt x="60" y="29"/>
                  </a:cubicBezTo>
                  <a:cubicBezTo>
                    <a:pt x="63" y="32"/>
                    <a:pt x="66" y="36"/>
                    <a:pt x="69" y="39"/>
                  </a:cubicBezTo>
                  <a:cubicBezTo>
                    <a:pt x="72" y="43"/>
                    <a:pt x="76" y="46"/>
                    <a:pt x="79" y="50"/>
                  </a:cubicBezTo>
                  <a:cubicBezTo>
                    <a:pt x="82" y="54"/>
                    <a:pt x="85" y="57"/>
                    <a:pt x="89" y="61"/>
                  </a:cubicBezTo>
                  <a:cubicBezTo>
                    <a:pt x="89" y="62"/>
                    <a:pt x="90" y="63"/>
                    <a:pt x="90" y="63"/>
                  </a:cubicBezTo>
                  <a:cubicBezTo>
                    <a:pt x="90" y="64"/>
                    <a:pt x="89" y="65"/>
                    <a:pt x="88" y="65"/>
                  </a:cubicBezTo>
                  <a:cubicBezTo>
                    <a:pt x="88" y="66"/>
                    <a:pt x="87" y="67"/>
                    <a:pt x="86" y="68"/>
                  </a:cubicBezTo>
                  <a:cubicBezTo>
                    <a:pt x="84" y="69"/>
                    <a:pt x="81" y="71"/>
                    <a:pt x="79" y="73"/>
                  </a:cubicBezTo>
                  <a:cubicBezTo>
                    <a:pt x="77" y="75"/>
                    <a:pt x="75" y="77"/>
                    <a:pt x="73" y="79"/>
                  </a:cubicBezTo>
                  <a:cubicBezTo>
                    <a:pt x="73" y="79"/>
                    <a:pt x="72" y="80"/>
                    <a:pt x="72" y="80"/>
                  </a:cubicBezTo>
                  <a:cubicBezTo>
                    <a:pt x="70" y="79"/>
                    <a:pt x="69" y="77"/>
                    <a:pt x="68" y="76"/>
                  </a:cubicBezTo>
                  <a:cubicBezTo>
                    <a:pt x="66" y="74"/>
                    <a:pt x="65" y="72"/>
                    <a:pt x="63" y="71"/>
                  </a:cubicBezTo>
                  <a:cubicBezTo>
                    <a:pt x="60" y="67"/>
                    <a:pt x="56" y="63"/>
                    <a:pt x="53" y="60"/>
                  </a:cubicBezTo>
                  <a:cubicBezTo>
                    <a:pt x="50" y="56"/>
                    <a:pt x="47" y="53"/>
                    <a:pt x="43" y="50"/>
                  </a:cubicBezTo>
                  <a:cubicBezTo>
                    <a:pt x="40" y="46"/>
                    <a:pt x="37" y="43"/>
                    <a:pt x="33" y="39"/>
                  </a:cubicBezTo>
                  <a:cubicBezTo>
                    <a:pt x="30" y="35"/>
                    <a:pt x="26" y="31"/>
                    <a:pt x="22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1" y="19"/>
                    <a:pt x="33" y="17"/>
                    <a:pt x="35" y="15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1" y="35"/>
                  </a:cubicBezTo>
                  <a:cubicBezTo>
                    <a:pt x="12" y="35"/>
                    <a:pt x="12" y="34"/>
                    <a:pt x="13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21" y="39"/>
                    <a:pt x="27" y="45"/>
                    <a:pt x="33" y="52"/>
                  </a:cubicBezTo>
                  <a:cubicBezTo>
                    <a:pt x="39" y="59"/>
                    <a:pt x="46" y="66"/>
                    <a:pt x="52" y="73"/>
                  </a:cubicBezTo>
                  <a:cubicBezTo>
                    <a:pt x="55" y="75"/>
                    <a:pt x="57" y="78"/>
                    <a:pt x="59" y="80"/>
                  </a:cubicBezTo>
                  <a:cubicBezTo>
                    <a:pt x="61" y="82"/>
                    <a:pt x="63" y="84"/>
                    <a:pt x="65" y="86"/>
                  </a:cubicBezTo>
                  <a:cubicBezTo>
                    <a:pt x="64" y="87"/>
                    <a:pt x="63" y="88"/>
                    <a:pt x="62" y="88"/>
                  </a:cubicBezTo>
                  <a:cubicBezTo>
                    <a:pt x="60" y="89"/>
                    <a:pt x="59" y="90"/>
                    <a:pt x="58" y="91"/>
                  </a:cubicBezTo>
                  <a:cubicBezTo>
                    <a:pt x="58" y="91"/>
                    <a:pt x="58" y="91"/>
                    <a:pt x="58" y="92"/>
                  </a:cubicBezTo>
                  <a:cubicBezTo>
                    <a:pt x="57" y="91"/>
                    <a:pt x="57" y="91"/>
                    <a:pt x="56" y="90"/>
                  </a:cubicBezTo>
                  <a:cubicBezTo>
                    <a:pt x="55" y="89"/>
                    <a:pt x="54" y="87"/>
                    <a:pt x="53" y="86"/>
                  </a:cubicBezTo>
                  <a:cubicBezTo>
                    <a:pt x="52" y="84"/>
                    <a:pt x="51" y="83"/>
                    <a:pt x="49" y="82"/>
                  </a:cubicBezTo>
                  <a:cubicBezTo>
                    <a:pt x="48" y="80"/>
                    <a:pt x="46" y="78"/>
                    <a:pt x="44" y="76"/>
                  </a:cubicBezTo>
                  <a:cubicBezTo>
                    <a:pt x="38" y="69"/>
                    <a:pt x="31" y="62"/>
                    <a:pt x="25" y="55"/>
                  </a:cubicBezTo>
                  <a:cubicBezTo>
                    <a:pt x="21" y="50"/>
                    <a:pt x="16" y="46"/>
                    <a:pt x="13" y="41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8" name="Freeform 5">
              <a:extLst>
                <a:ext uri="{FF2B5EF4-FFF2-40B4-BE49-F238E27FC236}">
                  <a16:creationId xmlns:a16="http://schemas.microsoft.com/office/drawing/2014/main" id="{741B85D3-345D-4824-BF52-9CFAD9EC75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9925" y="1436688"/>
              <a:ext cx="285750" cy="393700"/>
            </a:xfrm>
            <a:custGeom>
              <a:avLst/>
              <a:gdLst>
                <a:gd name="T0" fmla="*/ 1 w 167"/>
                <a:gd name="T1" fmla="*/ 93 h 228"/>
                <a:gd name="T2" fmla="*/ 32 w 167"/>
                <a:gd name="T3" fmla="*/ 170 h 228"/>
                <a:gd name="T4" fmla="*/ 73 w 167"/>
                <a:gd name="T5" fmla="*/ 189 h 228"/>
                <a:gd name="T6" fmla="*/ 91 w 167"/>
                <a:gd name="T7" fmla="*/ 189 h 228"/>
                <a:gd name="T8" fmla="*/ 107 w 167"/>
                <a:gd name="T9" fmla="*/ 207 h 228"/>
                <a:gd name="T10" fmla="*/ 140 w 167"/>
                <a:gd name="T11" fmla="*/ 225 h 228"/>
                <a:gd name="T12" fmla="*/ 135 w 167"/>
                <a:gd name="T13" fmla="*/ 198 h 228"/>
                <a:gd name="T14" fmla="*/ 130 w 167"/>
                <a:gd name="T15" fmla="*/ 178 h 228"/>
                <a:gd name="T16" fmla="*/ 156 w 167"/>
                <a:gd name="T17" fmla="*/ 151 h 228"/>
                <a:gd name="T18" fmla="*/ 158 w 167"/>
                <a:gd name="T19" fmla="*/ 131 h 228"/>
                <a:gd name="T20" fmla="*/ 155 w 167"/>
                <a:gd name="T21" fmla="*/ 49 h 228"/>
                <a:gd name="T22" fmla="*/ 116 w 167"/>
                <a:gd name="T23" fmla="*/ 14 h 228"/>
                <a:gd name="T24" fmla="*/ 63 w 167"/>
                <a:gd name="T25" fmla="*/ 7 h 228"/>
                <a:gd name="T26" fmla="*/ 42 w 167"/>
                <a:gd name="T27" fmla="*/ 20 h 228"/>
                <a:gd name="T28" fmla="*/ 34 w 167"/>
                <a:gd name="T29" fmla="*/ 1 h 228"/>
                <a:gd name="T30" fmla="*/ 146 w 167"/>
                <a:gd name="T31" fmla="*/ 215 h 228"/>
                <a:gd name="T32" fmla="*/ 144 w 167"/>
                <a:gd name="T33" fmla="*/ 213 h 228"/>
                <a:gd name="T34" fmla="*/ 110 w 167"/>
                <a:gd name="T35" fmla="*/ 219 h 228"/>
                <a:gd name="T36" fmla="*/ 149 w 167"/>
                <a:gd name="T37" fmla="*/ 128 h 228"/>
                <a:gd name="T38" fmla="*/ 137 w 167"/>
                <a:gd name="T39" fmla="*/ 124 h 228"/>
                <a:gd name="T40" fmla="*/ 92 w 167"/>
                <a:gd name="T41" fmla="*/ 161 h 228"/>
                <a:gd name="T42" fmla="*/ 105 w 167"/>
                <a:gd name="T43" fmla="*/ 160 h 228"/>
                <a:gd name="T44" fmla="*/ 38 w 167"/>
                <a:gd name="T45" fmla="*/ 85 h 228"/>
                <a:gd name="T46" fmla="*/ 29 w 167"/>
                <a:gd name="T47" fmla="*/ 59 h 228"/>
                <a:gd name="T48" fmla="*/ 104 w 167"/>
                <a:gd name="T49" fmla="*/ 48 h 228"/>
                <a:gd name="T50" fmla="*/ 83 w 167"/>
                <a:gd name="T51" fmla="*/ 32 h 228"/>
                <a:gd name="T52" fmla="*/ 109 w 167"/>
                <a:gd name="T53" fmla="*/ 90 h 228"/>
                <a:gd name="T54" fmla="*/ 95 w 167"/>
                <a:gd name="T55" fmla="*/ 66 h 228"/>
                <a:gd name="T56" fmla="*/ 157 w 167"/>
                <a:gd name="T57" fmla="*/ 104 h 228"/>
                <a:gd name="T58" fmla="*/ 138 w 167"/>
                <a:gd name="T59" fmla="*/ 115 h 228"/>
                <a:gd name="T60" fmla="*/ 156 w 167"/>
                <a:gd name="T61" fmla="*/ 83 h 228"/>
                <a:gd name="T62" fmla="*/ 102 w 167"/>
                <a:gd name="T63" fmla="*/ 130 h 228"/>
                <a:gd name="T64" fmla="*/ 78 w 167"/>
                <a:gd name="T65" fmla="*/ 76 h 228"/>
                <a:gd name="T66" fmla="*/ 60 w 167"/>
                <a:gd name="T67" fmla="*/ 27 h 228"/>
                <a:gd name="T68" fmla="*/ 67 w 167"/>
                <a:gd name="T69" fmla="*/ 46 h 228"/>
                <a:gd name="T70" fmla="*/ 60 w 167"/>
                <a:gd name="T71" fmla="*/ 50 h 228"/>
                <a:gd name="T72" fmla="*/ 98 w 167"/>
                <a:gd name="T73" fmla="*/ 144 h 228"/>
                <a:gd name="T74" fmla="*/ 127 w 167"/>
                <a:gd name="T75" fmla="*/ 128 h 228"/>
                <a:gd name="T76" fmla="*/ 119 w 167"/>
                <a:gd name="T77" fmla="*/ 121 h 228"/>
                <a:gd name="T78" fmla="*/ 128 w 167"/>
                <a:gd name="T79" fmla="*/ 103 h 228"/>
                <a:gd name="T80" fmla="*/ 41 w 167"/>
                <a:gd name="T81" fmla="*/ 94 h 228"/>
                <a:gd name="T82" fmla="*/ 44 w 167"/>
                <a:gd name="T83" fmla="*/ 127 h 228"/>
                <a:gd name="T84" fmla="*/ 39 w 167"/>
                <a:gd name="T85" fmla="*/ 131 h 228"/>
                <a:gd name="T86" fmla="*/ 41 w 167"/>
                <a:gd name="T87" fmla="*/ 94 h 228"/>
                <a:gd name="T88" fmla="*/ 50 w 167"/>
                <a:gd name="T89" fmla="*/ 135 h 228"/>
                <a:gd name="T90" fmla="*/ 72 w 167"/>
                <a:gd name="T91" fmla="*/ 157 h 228"/>
                <a:gd name="T92" fmla="*/ 142 w 167"/>
                <a:gd name="T93" fmla="*/ 46 h 228"/>
                <a:gd name="T94" fmla="*/ 130 w 167"/>
                <a:gd name="T95" fmla="*/ 74 h 228"/>
                <a:gd name="T96" fmla="*/ 133 w 167"/>
                <a:gd name="T97" fmla="*/ 36 h 228"/>
                <a:gd name="T98" fmla="*/ 111 w 167"/>
                <a:gd name="T99" fmla="*/ 43 h 228"/>
                <a:gd name="T100" fmla="*/ 102 w 167"/>
                <a:gd name="T101" fmla="*/ 19 h 228"/>
                <a:gd name="T102" fmla="*/ 47 w 167"/>
                <a:gd name="T103" fmla="*/ 28 h 228"/>
                <a:gd name="T104" fmla="*/ 33 w 167"/>
                <a:gd name="T105" fmla="*/ 50 h 228"/>
                <a:gd name="T106" fmla="*/ 22 w 167"/>
                <a:gd name="T107" fmla="*/ 34 h 228"/>
                <a:gd name="T108" fmla="*/ 26 w 167"/>
                <a:gd name="T109" fmla="*/ 40 h 228"/>
                <a:gd name="T110" fmla="*/ 17 w 167"/>
                <a:gd name="T111" fmla="*/ 94 h 228"/>
                <a:gd name="T112" fmla="*/ 32 w 167"/>
                <a:gd name="T113" fmla="*/ 137 h 228"/>
                <a:gd name="T114" fmla="*/ 78 w 167"/>
                <a:gd name="T115" fmla="*/ 169 h 228"/>
                <a:gd name="T116" fmla="*/ 142 w 167"/>
                <a:gd name="T117" fmla="*/ 159 h 228"/>
                <a:gd name="T118" fmla="*/ 89 w 167"/>
                <a:gd name="T119" fmla="*/ 180 h 228"/>
                <a:gd name="T120" fmla="*/ 60 w 167"/>
                <a:gd name="T121" fmla="*/ 175 h 228"/>
                <a:gd name="T122" fmla="*/ 20 w 167"/>
                <a:gd name="T123" fmla="*/ 138 h 228"/>
                <a:gd name="T124" fmla="*/ 11 w 167"/>
                <a:gd name="T125" fmla="*/ 7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" h="228">
                  <a:moveTo>
                    <a:pt x="14" y="30"/>
                  </a:moveTo>
                  <a:cubicBezTo>
                    <a:pt x="12" y="33"/>
                    <a:pt x="11" y="35"/>
                    <a:pt x="10" y="38"/>
                  </a:cubicBezTo>
                  <a:cubicBezTo>
                    <a:pt x="8" y="42"/>
                    <a:pt x="7" y="46"/>
                    <a:pt x="6" y="51"/>
                  </a:cubicBezTo>
                  <a:cubicBezTo>
                    <a:pt x="4" y="56"/>
                    <a:pt x="3" y="60"/>
                    <a:pt x="3" y="65"/>
                  </a:cubicBezTo>
                  <a:cubicBezTo>
                    <a:pt x="2" y="67"/>
                    <a:pt x="2" y="70"/>
                    <a:pt x="2" y="73"/>
                  </a:cubicBezTo>
                  <a:cubicBezTo>
                    <a:pt x="1" y="75"/>
                    <a:pt x="1" y="77"/>
                    <a:pt x="1" y="79"/>
                  </a:cubicBezTo>
                  <a:cubicBezTo>
                    <a:pt x="0" y="84"/>
                    <a:pt x="0" y="88"/>
                    <a:pt x="1" y="93"/>
                  </a:cubicBezTo>
                  <a:cubicBezTo>
                    <a:pt x="1" y="98"/>
                    <a:pt x="2" y="103"/>
                    <a:pt x="3" y="108"/>
                  </a:cubicBezTo>
                  <a:cubicBezTo>
                    <a:pt x="4" y="113"/>
                    <a:pt x="5" y="117"/>
                    <a:pt x="6" y="122"/>
                  </a:cubicBezTo>
                  <a:cubicBezTo>
                    <a:pt x="7" y="126"/>
                    <a:pt x="8" y="130"/>
                    <a:pt x="9" y="135"/>
                  </a:cubicBezTo>
                  <a:cubicBezTo>
                    <a:pt x="11" y="139"/>
                    <a:pt x="13" y="144"/>
                    <a:pt x="15" y="148"/>
                  </a:cubicBezTo>
                  <a:cubicBezTo>
                    <a:pt x="16" y="150"/>
                    <a:pt x="17" y="152"/>
                    <a:pt x="18" y="154"/>
                  </a:cubicBezTo>
                  <a:cubicBezTo>
                    <a:pt x="20" y="156"/>
                    <a:pt x="21" y="158"/>
                    <a:pt x="22" y="160"/>
                  </a:cubicBezTo>
                  <a:cubicBezTo>
                    <a:pt x="25" y="164"/>
                    <a:pt x="29" y="167"/>
                    <a:pt x="32" y="170"/>
                  </a:cubicBezTo>
                  <a:cubicBezTo>
                    <a:pt x="34" y="172"/>
                    <a:pt x="36" y="173"/>
                    <a:pt x="38" y="175"/>
                  </a:cubicBezTo>
                  <a:cubicBezTo>
                    <a:pt x="40" y="176"/>
                    <a:pt x="42" y="177"/>
                    <a:pt x="44" y="178"/>
                  </a:cubicBezTo>
                  <a:cubicBezTo>
                    <a:pt x="46" y="179"/>
                    <a:pt x="48" y="180"/>
                    <a:pt x="50" y="181"/>
                  </a:cubicBezTo>
                  <a:cubicBezTo>
                    <a:pt x="52" y="182"/>
                    <a:pt x="53" y="183"/>
                    <a:pt x="55" y="183"/>
                  </a:cubicBezTo>
                  <a:cubicBezTo>
                    <a:pt x="59" y="185"/>
                    <a:pt x="64" y="187"/>
                    <a:pt x="69" y="188"/>
                  </a:cubicBezTo>
                  <a:cubicBezTo>
                    <a:pt x="70" y="188"/>
                    <a:pt x="71" y="188"/>
                    <a:pt x="72" y="189"/>
                  </a:cubicBezTo>
                  <a:cubicBezTo>
                    <a:pt x="72" y="189"/>
                    <a:pt x="72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9"/>
                    <a:pt x="75" y="189"/>
                    <a:pt x="75" y="189"/>
                  </a:cubicBezTo>
                  <a:cubicBezTo>
                    <a:pt x="75" y="189"/>
                    <a:pt x="76" y="189"/>
                    <a:pt x="77" y="189"/>
                  </a:cubicBezTo>
                  <a:cubicBezTo>
                    <a:pt x="79" y="189"/>
                    <a:pt x="81" y="189"/>
                    <a:pt x="83" y="189"/>
                  </a:cubicBezTo>
                  <a:cubicBezTo>
                    <a:pt x="86" y="189"/>
                    <a:pt x="89" y="189"/>
                    <a:pt x="91" y="189"/>
                  </a:cubicBezTo>
                  <a:cubicBezTo>
                    <a:pt x="94" y="188"/>
                    <a:pt x="96" y="188"/>
                    <a:pt x="98" y="187"/>
                  </a:cubicBezTo>
                  <a:cubicBezTo>
                    <a:pt x="100" y="187"/>
                    <a:pt x="103" y="186"/>
                    <a:pt x="105" y="186"/>
                  </a:cubicBezTo>
                  <a:cubicBezTo>
                    <a:pt x="107" y="185"/>
                    <a:pt x="110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9"/>
                    <a:pt x="115" y="194"/>
                    <a:pt x="116" y="199"/>
                  </a:cubicBezTo>
                  <a:cubicBezTo>
                    <a:pt x="115" y="200"/>
                    <a:pt x="113" y="201"/>
                    <a:pt x="112" y="203"/>
                  </a:cubicBezTo>
                  <a:cubicBezTo>
                    <a:pt x="110" y="204"/>
                    <a:pt x="108" y="205"/>
                    <a:pt x="107" y="207"/>
                  </a:cubicBezTo>
                  <a:cubicBezTo>
                    <a:pt x="106" y="208"/>
                    <a:pt x="104" y="209"/>
                    <a:pt x="103" y="211"/>
                  </a:cubicBezTo>
                  <a:cubicBezTo>
                    <a:pt x="101" y="213"/>
                    <a:pt x="99" y="216"/>
                    <a:pt x="99" y="219"/>
                  </a:cubicBezTo>
                  <a:cubicBezTo>
                    <a:pt x="99" y="222"/>
                    <a:pt x="101" y="225"/>
                    <a:pt x="103" y="226"/>
                  </a:cubicBezTo>
                  <a:cubicBezTo>
                    <a:pt x="105" y="227"/>
                    <a:pt x="108" y="228"/>
                    <a:pt x="110" y="228"/>
                  </a:cubicBezTo>
                  <a:cubicBezTo>
                    <a:pt x="112" y="228"/>
                    <a:pt x="114" y="228"/>
                    <a:pt x="116" y="228"/>
                  </a:cubicBezTo>
                  <a:cubicBezTo>
                    <a:pt x="120" y="228"/>
                    <a:pt x="125" y="227"/>
                    <a:pt x="129" y="226"/>
                  </a:cubicBezTo>
                  <a:cubicBezTo>
                    <a:pt x="132" y="226"/>
                    <a:pt x="136" y="226"/>
                    <a:pt x="140" y="225"/>
                  </a:cubicBezTo>
                  <a:cubicBezTo>
                    <a:pt x="142" y="225"/>
                    <a:pt x="145" y="225"/>
                    <a:pt x="147" y="224"/>
                  </a:cubicBezTo>
                  <a:cubicBezTo>
                    <a:pt x="148" y="224"/>
                    <a:pt x="150" y="223"/>
                    <a:pt x="151" y="222"/>
                  </a:cubicBezTo>
                  <a:cubicBezTo>
                    <a:pt x="152" y="222"/>
                    <a:pt x="153" y="221"/>
                    <a:pt x="154" y="220"/>
                  </a:cubicBezTo>
                  <a:cubicBezTo>
                    <a:pt x="155" y="219"/>
                    <a:pt x="155" y="217"/>
                    <a:pt x="155" y="216"/>
                  </a:cubicBezTo>
                  <a:cubicBezTo>
                    <a:pt x="155" y="211"/>
                    <a:pt x="152" y="207"/>
                    <a:pt x="149" y="205"/>
                  </a:cubicBezTo>
                  <a:cubicBezTo>
                    <a:pt x="147" y="204"/>
                    <a:pt x="146" y="203"/>
                    <a:pt x="144" y="203"/>
                  </a:cubicBezTo>
                  <a:cubicBezTo>
                    <a:pt x="141" y="201"/>
                    <a:pt x="138" y="200"/>
                    <a:pt x="135" y="198"/>
                  </a:cubicBezTo>
                  <a:cubicBezTo>
                    <a:pt x="134" y="198"/>
                    <a:pt x="133" y="198"/>
                    <a:pt x="132" y="197"/>
                  </a:cubicBezTo>
                  <a:cubicBezTo>
                    <a:pt x="131" y="197"/>
                    <a:pt x="131" y="197"/>
                    <a:pt x="131" y="197"/>
                  </a:cubicBezTo>
                  <a:cubicBezTo>
                    <a:pt x="129" y="196"/>
                    <a:pt x="129" y="196"/>
                    <a:pt x="127" y="195"/>
                  </a:cubicBezTo>
                  <a:cubicBezTo>
                    <a:pt x="127" y="195"/>
                    <a:pt x="126" y="195"/>
                    <a:pt x="126" y="195"/>
                  </a:cubicBezTo>
                  <a:cubicBezTo>
                    <a:pt x="125" y="195"/>
                    <a:pt x="125" y="195"/>
                    <a:pt x="125" y="194"/>
                  </a:cubicBezTo>
                  <a:cubicBezTo>
                    <a:pt x="124" y="190"/>
                    <a:pt x="123" y="186"/>
                    <a:pt x="121" y="181"/>
                  </a:cubicBezTo>
                  <a:cubicBezTo>
                    <a:pt x="124" y="180"/>
                    <a:pt x="127" y="179"/>
                    <a:pt x="130" y="178"/>
                  </a:cubicBezTo>
                  <a:cubicBezTo>
                    <a:pt x="132" y="177"/>
                    <a:pt x="134" y="177"/>
                    <a:pt x="137" y="176"/>
                  </a:cubicBezTo>
                  <a:cubicBezTo>
                    <a:pt x="139" y="175"/>
                    <a:pt x="141" y="174"/>
                    <a:pt x="143" y="173"/>
                  </a:cubicBezTo>
                  <a:cubicBezTo>
                    <a:pt x="145" y="172"/>
                    <a:pt x="146" y="171"/>
                    <a:pt x="148" y="170"/>
                  </a:cubicBezTo>
                  <a:cubicBezTo>
                    <a:pt x="150" y="168"/>
                    <a:pt x="152" y="167"/>
                    <a:pt x="154" y="165"/>
                  </a:cubicBezTo>
                  <a:cubicBezTo>
                    <a:pt x="157" y="163"/>
                    <a:pt x="160" y="160"/>
                    <a:pt x="162" y="158"/>
                  </a:cubicBezTo>
                  <a:cubicBezTo>
                    <a:pt x="164" y="156"/>
                    <a:pt x="164" y="153"/>
                    <a:pt x="162" y="151"/>
                  </a:cubicBezTo>
                  <a:cubicBezTo>
                    <a:pt x="160" y="149"/>
                    <a:pt x="158" y="149"/>
                    <a:pt x="156" y="151"/>
                  </a:cubicBezTo>
                  <a:cubicBezTo>
                    <a:pt x="154" y="153"/>
                    <a:pt x="153" y="154"/>
                    <a:pt x="151" y="155"/>
                  </a:cubicBezTo>
                  <a:cubicBezTo>
                    <a:pt x="150" y="155"/>
                    <a:pt x="149" y="154"/>
                    <a:pt x="149" y="153"/>
                  </a:cubicBezTo>
                  <a:cubicBezTo>
                    <a:pt x="147" y="151"/>
                    <a:pt x="146" y="150"/>
                    <a:pt x="145" y="149"/>
                  </a:cubicBezTo>
                  <a:cubicBezTo>
                    <a:pt x="145" y="148"/>
                    <a:pt x="146" y="148"/>
                    <a:pt x="146" y="147"/>
                  </a:cubicBezTo>
                  <a:cubicBezTo>
                    <a:pt x="148" y="146"/>
                    <a:pt x="150" y="144"/>
                    <a:pt x="151" y="142"/>
                  </a:cubicBezTo>
                  <a:cubicBezTo>
                    <a:pt x="153" y="140"/>
                    <a:pt x="154" y="139"/>
                    <a:pt x="155" y="137"/>
                  </a:cubicBezTo>
                  <a:cubicBezTo>
                    <a:pt x="156" y="135"/>
                    <a:pt x="157" y="133"/>
                    <a:pt x="158" y="131"/>
                  </a:cubicBezTo>
                  <a:cubicBezTo>
                    <a:pt x="161" y="126"/>
                    <a:pt x="163" y="121"/>
                    <a:pt x="164" y="116"/>
                  </a:cubicBezTo>
                  <a:cubicBezTo>
                    <a:pt x="165" y="111"/>
                    <a:pt x="166" y="106"/>
                    <a:pt x="166" y="100"/>
                  </a:cubicBezTo>
                  <a:cubicBezTo>
                    <a:pt x="167" y="95"/>
                    <a:pt x="166" y="90"/>
                    <a:pt x="166" y="86"/>
                  </a:cubicBezTo>
                  <a:cubicBezTo>
                    <a:pt x="165" y="80"/>
                    <a:pt x="164" y="75"/>
                    <a:pt x="163" y="70"/>
                  </a:cubicBezTo>
                  <a:cubicBezTo>
                    <a:pt x="162" y="67"/>
                    <a:pt x="162" y="65"/>
                    <a:pt x="161" y="63"/>
                  </a:cubicBezTo>
                  <a:cubicBezTo>
                    <a:pt x="160" y="60"/>
                    <a:pt x="159" y="57"/>
                    <a:pt x="158" y="55"/>
                  </a:cubicBezTo>
                  <a:cubicBezTo>
                    <a:pt x="157" y="53"/>
                    <a:pt x="156" y="51"/>
                    <a:pt x="155" y="49"/>
                  </a:cubicBezTo>
                  <a:cubicBezTo>
                    <a:pt x="154" y="47"/>
                    <a:pt x="153" y="45"/>
                    <a:pt x="151" y="43"/>
                  </a:cubicBezTo>
                  <a:cubicBezTo>
                    <a:pt x="150" y="40"/>
                    <a:pt x="148" y="38"/>
                    <a:pt x="146" y="36"/>
                  </a:cubicBezTo>
                  <a:cubicBezTo>
                    <a:pt x="144" y="34"/>
                    <a:pt x="143" y="32"/>
                    <a:pt x="141" y="31"/>
                  </a:cubicBezTo>
                  <a:cubicBezTo>
                    <a:pt x="139" y="29"/>
                    <a:pt x="137" y="27"/>
                    <a:pt x="136" y="26"/>
                  </a:cubicBezTo>
                  <a:cubicBezTo>
                    <a:pt x="134" y="24"/>
                    <a:pt x="131" y="22"/>
                    <a:pt x="129" y="21"/>
                  </a:cubicBezTo>
                  <a:cubicBezTo>
                    <a:pt x="127" y="19"/>
                    <a:pt x="125" y="18"/>
                    <a:pt x="123" y="17"/>
                  </a:cubicBezTo>
                  <a:cubicBezTo>
                    <a:pt x="121" y="16"/>
                    <a:pt x="119" y="14"/>
                    <a:pt x="116" y="14"/>
                  </a:cubicBezTo>
                  <a:cubicBezTo>
                    <a:pt x="112" y="12"/>
                    <a:pt x="107" y="10"/>
                    <a:pt x="103" y="9"/>
                  </a:cubicBezTo>
                  <a:cubicBezTo>
                    <a:pt x="99" y="8"/>
                    <a:pt x="94" y="7"/>
                    <a:pt x="89" y="6"/>
                  </a:cubicBezTo>
                  <a:cubicBezTo>
                    <a:pt x="87" y="6"/>
                    <a:pt x="84" y="6"/>
                    <a:pt x="82" y="6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6" y="5"/>
                    <a:pt x="75" y="6"/>
                    <a:pt x="74" y="6"/>
                  </a:cubicBezTo>
                  <a:cubicBezTo>
                    <a:pt x="71" y="6"/>
                    <a:pt x="68" y="6"/>
                    <a:pt x="66" y="6"/>
                  </a:cubicBezTo>
                  <a:cubicBezTo>
                    <a:pt x="65" y="7"/>
                    <a:pt x="64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1" y="7"/>
                    <a:pt x="61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cubicBezTo>
                    <a:pt x="56" y="9"/>
                    <a:pt x="54" y="10"/>
                    <a:pt x="52" y="12"/>
                  </a:cubicBezTo>
                  <a:cubicBezTo>
                    <a:pt x="50" y="13"/>
                    <a:pt x="47" y="15"/>
                    <a:pt x="45" y="16"/>
                  </a:cubicBezTo>
                  <a:cubicBezTo>
                    <a:pt x="44" y="17"/>
                    <a:pt x="43" y="19"/>
                    <a:pt x="42" y="20"/>
                  </a:cubicBezTo>
                  <a:cubicBezTo>
                    <a:pt x="40" y="18"/>
                    <a:pt x="38" y="16"/>
                    <a:pt x="35" y="15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6" y="12"/>
                    <a:pt x="38" y="10"/>
                    <a:pt x="41" y="8"/>
                  </a:cubicBezTo>
                  <a:cubicBezTo>
                    <a:pt x="42" y="6"/>
                    <a:pt x="42" y="3"/>
                    <a:pt x="41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2" y="3"/>
                    <a:pt x="30" y="4"/>
                    <a:pt x="29" y="6"/>
                  </a:cubicBezTo>
                  <a:cubicBezTo>
                    <a:pt x="27" y="8"/>
                    <a:pt x="25" y="10"/>
                    <a:pt x="24" y="13"/>
                  </a:cubicBezTo>
                  <a:cubicBezTo>
                    <a:pt x="21" y="16"/>
                    <a:pt x="18" y="20"/>
                    <a:pt x="16" y="24"/>
                  </a:cubicBezTo>
                  <a:cubicBezTo>
                    <a:pt x="16" y="26"/>
                    <a:pt x="15" y="28"/>
                    <a:pt x="14" y="30"/>
                  </a:cubicBezTo>
                  <a:close/>
                  <a:moveTo>
                    <a:pt x="146" y="215"/>
                  </a:move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lose/>
                  <a:moveTo>
                    <a:pt x="128" y="206"/>
                  </a:moveTo>
                  <a:cubicBezTo>
                    <a:pt x="129" y="206"/>
                    <a:pt x="130" y="206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2" y="207"/>
                    <a:pt x="134" y="208"/>
                    <a:pt x="135" y="209"/>
                  </a:cubicBezTo>
                  <a:cubicBezTo>
                    <a:pt x="137" y="209"/>
                    <a:pt x="138" y="210"/>
                    <a:pt x="140" y="211"/>
                  </a:cubicBezTo>
                  <a:cubicBezTo>
                    <a:pt x="141" y="212"/>
                    <a:pt x="143" y="212"/>
                    <a:pt x="144" y="213"/>
                  </a:cubicBezTo>
                  <a:cubicBezTo>
                    <a:pt x="145" y="214"/>
                    <a:pt x="145" y="214"/>
                    <a:pt x="145" y="215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2" y="216"/>
                    <a:pt x="140" y="216"/>
                  </a:cubicBezTo>
                  <a:cubicBezTo>
                    <a:pt x="139" y="216"/>
                    <a:pt x="137" y="216"/>
                    <a:pt x="136" y="216"/>
                  </a:cubicBezTo>
                  <a:cubicBezTo>
                    <a:pt x="134" y="216"/>
                    <a:pt x="132" y="217"/>
                    <a:pt x="130" y="217"/>
                  </a:cubicBezTo>
                  <a:cubicBezTo>
                    <a:pt x="126" y="217"/>
                    <a:pt x="122" y="218"/>
                    <a:pt x="118" y="218"/>
                  </a:cubicBezTo>
                  <a:cubicBezTo>
                    <a:pt x="115" y="219"/>
                    <a:pt x="112" y="219"/>
                    <a:pt x="110" y="219"/>
                  </a:cubicBezTo>
                  <a:cubicBezTo>
                    <a:pt x="110" y="219"/>
                    <a:pt x="10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13" y="213"/>
                    <a:pt x="118" y="209"/>
                    <a:pt x="123" y="205"/>
                  </a:cubicBezTo>
                  <a:cubicBezTo>
                    <a:pt x="124" y="205"/>
                    <a:pt x="124" y="205"/>
                    <a:pt x="125" y="204"/>
                  </a:cubicBezTo>
                  <a:cubicBezTo>
                    <a:pt x="126" y="205"/>
                    <a:pt x="127" y="205"/>
                    <a:pt x="128" y="206"/>
                  </a:cubicBezTo>
                  <a:close/>
                  <a:moveTo>
                    <a:pt x="151" y="125"/>
                  </a:moveTo>
                  <a:cubicBezTo>
                    <a:pt x="150" y="126"/>
                    <a:pt x="150" y="127"/>
                    <a:pt x="149" y="128"/>
                  </a:cubicBezTo>
                  <a:cubicBezTo>
                    <a:pt x="148" y="130"/>
                    <a:pt x="147" y="132"/>
                    <a:pt x="146" y="134"/>
                  </a:cubicBezTo>
                  <a:cubicBezTo>
                    <a:pt x="145" y="135"/>
                    <a:pt x="144" y="136"/>
                    <a:pt x="143" y="137"/>
                  </a:cubicBezTo>
                  <a:cubicBezTo>
                    <a:pt x="142" y="139"/>
                    <a:pt x="140" y="140"/>
                    <a:pt x="139" y="142"/>
                  </a:cubicBezTo>
                  <a:cubicBezTo>
                    <a:pt x="137" y="144"/>
                    <a:pt x="134" y="146"/>
                    <a:pt x="132" y="148"/>
                  </a:cubicBezTo>
                  <a:cubicBezTo>
                    <a:pt x="132" y="147"/>
                    <a:pt x="132" y="147"/>
                    <a:pt x="133" y="147"/>
                  </a:cubicBezTo>
                  <a:cubicBezTo>
                    <a:pt x="134" y="142"/>
                    <a:pt x="135" y="138"/>
                    <a:pt x="136" y="133"/>
                  </a:cubicBezTo>
                  <a:cubicBezTo>
                    <a:pt x="136" y="130"/>
                    <a:pt x="137" y="127"/>
                    <a:pt x="137" y="124"/>
                  </a:cubicBezTo>
                  <a:cubicBezTo>
                    <a:pt x="140" y="124"/>
                    <a:pt x="143" y="123"/>
                    <a:pt x="146" y="123"/>
                  </a:cubicBezTo>
                  <a:cubicBezTo>
                    <a:pt x="148" y="122"/>
                    <a:pt x="149" y="122"/>
                    <a:pt x="150" y="122"/>
                  </a:cubicBezTo>
                  <a:cubicBezTo>
                    <a:pt x="151" y="122"/>
                    <a:pt x="152" y="122"/>
                    <a:pt x="152" y="122"/>
                  </a:cubicBezTo>
                  <a:cubicBezTo>
                    <a:pt x="152" y="123"/>
                    <a:pt x="151" y="124"/>
                    <a:pt x="151" y="125"/>
                  </a:cubicBezTo>
                  <a:close/>
                  <a:moveTo>
                    <a:pt x="100" y="160"/>
                  </a:moveTo>
                  <a:cubicBezTo>
                    <a:pt x="98" y="161"/>
                    <a:pt x="97" y="161"/>
                    <a:pt x="95" y="161"/>
                  </a:cubicBezTo>
                  <a:cubicBezTo>
                    <a:pt x="94" y="161"/>
                    <a:pt x="93" y="161"/>
                    <a:pt x="92" y="161"/>
                  </a:cubicBezTo>
                  <a:cubicBezTo>
                    <a:pt x="89" y="161"/>
                    <a:pt x="87" y="161"/>
                    <a:pt x="84" y="161"/>
                  </a:cubicBezTo>
                  <a:cubicBezTo>
                    <a:pt x="83" y="161"/>
                    <a:pt x="82" y="160"/>
                    <a:pt x="81" y="160"/>
                  </a:cubicBezTo>
                  <a:cubicBezTo>
                    <a:pt x="83" y="158"/>
                    <a:pt x="86" y="155"/>
                    <a:pt x="88" y="153"/>
                  </a:cubicBezTo>
                  <a:cubicBezTo>
                    <a:pt x="89" y="152"/>
                    <a:pt x="90" y="151"/>
                    <a:pt x="91" y="150"/>
                  </a:cubicBezTo>
                  <a:cubicBezTo>
                    <a:pt x="92" y="151"/>
                    <a:pt x="93" y="152"/>
                    <a:pt x="94" y="153"/>
                  </a:cubicBezTo>
                  <a:cubicBezTo>
                    <a:pt x="96" y="154"/>
                    <a:pt x="98" y="156"/>
                    <a:pt x="100" y="157"/>
                  </a:cubicBezTo>
                  <a:cubicBezTo>
                    <a:pt x="101" y="158"/>
                    <a:pt x="103" y="159"/>
                    <a:pt x="105" y="160"/>
                  </a:cubicBezTo>
                  <a:cubicBezTo>
                    <a:pt x="103" y="160"/>
                    <a:pt x="101" y="160"/>
                    <a:pt x="100" y="160"/>
                  </a:cubicBezTo>
                  <a:close/>
                  <a:moveTo>
                    <a:pt x="46" y="56"/>
                  </a:moveTo>
                  <a:cubicBezTo>
                    <a:pt x="47" y="56"/>
                    <a:pt x="47" y="56"/>
                    <a:pt x="48" y="55"/>
                  </a:cubicBezTo>
                  <a:cubicBezTo>
                    <a:pt x="48" y="60"/>
                    <a:pt x="49" y="64"/>
                    <a:pt x="50" y="68"/>
                  </a:cubicBezTo>
                  <a:cubicBezTo>
                    <a:pt x="50" y="71"/>
                    <a:pt x="51" y="73"/>
                    <a:pt x="51" y="75"/>
                  </a:cubicBezTo>
                  <a:cubicBezTo>
                    <a:pt x="51" y="77"/>
                    <a:pt x="51" y="78"/>
                    <a:pt x="52" y="79"/>
                  </a:cubicBezTo>
                  <a:cubicBezTo>
                    <a:pt x="47" y="81"/>
                    <a:pt x="42" y="83"/>
                    <a:pt x="38" y="85"/>
                  </a:cubicBezTo>
                  <a:cubicBezTo>
                    <a:pt x="34" y="86"/>
                    <a:pt x="30" y="88"/>
                    <a:pt x="25" y="89"/>
                  </a:cubicBezTo>
                  <a:cubicBezTo>
                    <a:pt x="25" y="89"/>
                    <a:pt x="25" y="89"/>
                    <a:pt x="25" y="88"/>
                  </a:cubicBezTo>
                  <a:cubicBezTo>
                    <a:pt x="25" y="86"/>
                    <a:pt x="25" y="84"/>
                    <a:pt x="25" y="81"/>
                  </a:cubicBezTo>
                  <a:cubicBezTo>
                    <a:pt x="25" y="80"/>
                    <a:pt x="25" y="78"/>
                    <a:pt x="26" y="76"/>
                  </a:cubicBezTo>
                  <a:cubicBezTo>
                    <a:pt x="26" y="74"/>
                    <a:pt x="26" y="72"/>
                    <a:pt x="26" y="70"/>
                  </a:cubicBezTo>
                  <a:cubicBezTo>
                    <a:pt x="27" y="68"/>
                    <a:pt x="27" y="66"/>
                    <a:pt x="28" y="64"/>
                  </a:cubicBezTo>
                  <a:cubicBezTo>
                    <a:pt x="28" y="62"/>
                    <a:pt x="28" y="61"/>
                    <a:pt x="29" y="59"/>
                  </a:cubicBezTo>
                  <a:cubicBezTo>
                    <a:pt x="30" y="59"/>
                    <a:pt x="31" y="59"/>
                    <a:pt x="31" y="59"/>
                  </a:cubicBezTo>
                  <a:cubicBezTo>
                    <a:pt x="33" y="59"/>
                    <a:pt x="34" y="59"/>
                    <a:pt x="35" y="59"/>
                  </a:cubicBezTo>
                  <a:cubicBezTo>
                    <a:pt x="36" y="59"/>
                    <a:pt x="38" y="58"/>
                    <a:pt x="39" y="58"/>
                  </a:cubicBezTo>
                  <a:cubicBezTo>
                    <a:pt x="41" y="58"/>
                    <a:pt x="44" y="57"/>
                    <a:pt x="46" y="56"/>
                  </a:cubicBezTo>
                  <a:close/>
                  <a:moveTo>
                    <a:pt x="90" y="34"/>
                  </a:moveTo>
                  <a:cubicBezTo>
                    <a:pt x="92" y="36"/>
                    <a:pt x="95" y="38"/>
                    <a:pt x="97" y="41"/>
                  </a:cubicBezTo>
                  <a:cubicBezTo>
                    <a:pt x="100" y="43"/>
                    <a:pt x="102" y="46"/>
                    <a:pt x="104" y="48"/>
                  </a:cubicBezTo>
                  <a:cubicBezTo>
                    <a:pt x="102" y="50"/>
                    <a:pt x="99" y="52"/>
                    <a:pt x="97" y="54"/>
                  </a:cubicBezTo>
                  <a:cubicBezTo>
                    <a:pt x="93" y="57"/>
                    <a:pt x="88" y="59"/>
                    <a:pt x="84" y="62"/>
                  </a:cubicBezTo>
                  <a:cubicBezTo>
                    <a:pt x="84" y="62"/>
                    <a:pt x="83" y="62"/>
                    <a:pt x="83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0" y="55"/>
                    <a:pt x="79" y="50"/>
                    <a:pt x="77" y="46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8" y="38"/>
                    <a:pt x="81" y="35"/>
                    <a:pt x="83" y="32"/>
                  </a:cubicBezTo>
                  <a:cubicBezTo>
                    <a:pt x="84" y="31"/>
                    <a:pt x="84" y="31"/>
                    <a:pt x="84" y="30"/>
                  </a:cubicBezTo>
                  <a:cubicBezTo>
                    <a:pt x="86" y="31"/>
                    <a:pt x="88" y="33"/>
                    <a:pt x="90" y="34"/>
                  </a:cubicBezTo>
                  <a:close/>
                  <a:moveTo>
                    <a:pt x="114" y="63"/>
                  </a:moveTo>
                  <a:cubicBezTo>
                    <a:pt x="117" y="68"/>
                    <a:pt x="119" y="73"/>
                    <a:pt x="121" y="78"/>
                  </a:cubicBezTo>
                  <a:cubicBezTo>
                    <a:pt x="122" y="80"/>
                    <a:pt x="123" y="82"/>
                    <a:pt x="124" y="84"/>
                  </a:cubicBezTo>
                  <a:cubicBezTo>
                    <a:pt x="121" y="85"/>
                    <a:pt x="118" y="86"/>
                    <a:pt x="115" y="88"/>
                  </a:cubicBezTo>
                  <a:cubicBezTo>
                    <a:pt x="113" y="88"/>
                    <a:pt x="111" y="89"/>
                    <a:pt x="109" y="90"/>
                  </a:cubicBezTo>
                  <a:cubicBezTo>
                    <a:pt x="107" y="91"/>
                    <a:pt x="104" y="92"/>
                    <a:pt x="102" y="94"/>
                  </a:cubicBezTo>
                  <a:cubicBezTo>
                    <a:pt x="100" y="94"/>
                    <a:pt x="98" y="95"/>
                    <a:pt x="97" y="96"/>
                  </a:cubicBezTo>
                  <a:cubicBezTo>
                    <a:pt x="97" y="96"/>
                    <a:pt x="97" y="96"/>
                    <a:pt x="96" y="95"/>
                  </a:cubicBezTo>
                  <a:cubicBezTo>
                    <a:pt x="95" y="91"/>
                    <a:pt x="93" y="87"/>
                    <a:pt x="92" y="83"/>
                  </a:cubicBezTo>
                  <a:cubicBezTo>
                    <a:pt x="90" y="80"/>
                    <a:pt x="88" y="76"/>
                    <a:pt x="87" y="73"/>
                  </a:cubicBezTo>
                  <a:cubicBezTo>
                    <a:pt x="87" y="72"/>
                    <a:pt x="87" y="72"/>
                    <a:pt x="86" y="71"/>
                  </a:cubicBezTo>
                  <a:cubicBezTo>
                    <a:pt x="89" y="70"/>
                    <a:pt x="92" y="68"/>
                    <a:pt x="95" y="66"/>
                  </a:cubicBezTo>
                  <a:cubicBezTo>
                    <a:pt x="99" y="64"/>
                    <a:pt x="103" y="61"/>
                    <a:pt x="107" y="58"/>
                  </a:cubicBezTo>
                  <a:cubicBezTo>
                    <a:pt x="108" y="57"/>
                    <a:pt x="109" y="57"/>
                    <a:pt x="110" y="56"/>
                  </a:cubicBezTo>
                  <a:cubicBezTo>
                    <a:pt x="111" y="58"/>
                    <a:pt x="113" y="61"/>
                    <a:pt x="114" y="63"/>
                  </a:cubicBezTo>
                  <a:close/>
                  <a:moveTo>
                    <a:pt x="156" y="84"/>
                  </a:moveTo>
                  <a:cubicBezTo>
                    <a:pt x="157" y="87"/>
                    <a:pt x="157" y="91"/>
                    <a:pt x="157" y="95"/>
                  </a:cubicBezTo>
                  <a:cubicBezTo>
                    <a:pt x="157" y="97"/>
                    <a:pt x="157" y="99"/>
                    <a:pt x="157" y="101"/>
                  </a:cubicBezTo>
                  <a:cubicBezTo>
                    <a:pt x="157" y="102"/>
                    <a:pt x="157" y="103"/>
                    <a:pt x="157" y="104"/>
                  </a:cubicBezTo>
                  <a:cubicBezTo>
                    <a:pt x="157" y="105"/>
                    <a:pt x="157" y="106"/>
                    <a:pt x="156" y="107"/>
                  </a:cubicBezTo>
                  <a:cubicBezTo>
                    <a:pt x="156" y="108"/>
                    <a:pt x="156" y="109"/>
                    <a:pt x="156" y="111"/>
                  </a:cubicBezTo>
                  <a:cubicBezTo>
                    <a:pt x="155" y="111"/>
                    <a:pt x="155" y="112"/>
                    <a:pt x="155" y="113"/>
                  </a:cubicBezTo>
                  <a:cubicBezTo>
                    <a:pt x="155" y="113"/>
                    <a:pt x="155" y="112"/>
                    <a:pt x="155" y="112"/>
                  </a:cubicBezTo>
                  <a:cubicBezTo>
                    <a:pt x="153" y="112"/>
                    <a:pt x="151" y="113"/>
                    <a:pt x="150" y="113"/>
                  </a:cubicBezTo>
                  <a:cubicBezTo>
                    <a:pt x="148" y="113"/>
                    <a:pt x="145" y="113"/>
                    <a:pt x="143" y="114"/>
                  </a:cubicBezTo>
                  <a:cubicBezTo>
                    <a:pt x="141" y="114"/>
                    <a:pt x="139" y="114"/>
                    <a:pt x="138" y="115"/>
                  </a:cubicBezTo>
                  <a:cubicBezTo>
                    <a:pt x="138" y="111"/>
                    <a:pt x="138" y="108"/>
                    <a:pt x="137" y="104"/>
                  </a:cubicBezTo>
                  <a:cubicBezTo>
                    <a:pt x="137" y="101"/>
                    <a:pt x="136" y="99"/>
                    <a:pt x="136" y="96"/>
                  </a:cubicBezTo>
                  <a:cubicBezTo>
                    <a:pt x="135" y="94"/>
                    <a:pt x="135" y="92"/>
                    <a:pt x="135" y="90"/>
                  </a:cubicBezTo>
                  <a:cubicBezTo>
                    <a:pt x="136" y="89"/>
                    <a:pt x="138" y="89"/>
                    <a:pt x="140" y="88"/>
                  </a:cubicBezTo>
                  <a:cubicBezTo>
                    <a:pt x="143" y="87"/>
                    <a:pt x="147" y="86"/>
                    <a:pt x="150" y="85"/>
                  </a:cubicBezTo>
                  <a:cubicBezTo>
                    <a:pt x="151" y="84"/>
                    <a:pt x="153" y="84"/>
                    <a:pt x="154" y="83"/>
                  </a:cubicBezTo>
                  <a:cubicBezTo>
                    <a:pt x="155" y="83"/>
                    <a:pt x="155" y="83"/>
                    <a:pt x="156" y="83"/>
                  </a:cubicBezTo>
                  <a:cubicBezTo>
                    <a:pt x="156" y="83"/>
                    <a:pt x="156" y="83"/>
                    <a:pt x="156" y="84"/>
                  </a:cubicBezTo>
                  <a:close/>
                  <a:moveTo>
                    <a:pt x="90" y="137"/>
                  </a:moveTo>
                  <a:cubicBezTo>
                    <a:pt x="88" y="135"/>
                    <a:pt x="86" y="133"/>
                    <a:pt x="84" y="131"/>
                  </a:cubicBezTo>
                  <a:cubicBezTo>
                    <a:pt x="81" y="127"/>
                    <a:pt x="78" y="122"/>
                    <a:pt x="76" y="118"/>
                  </a:cubicBezTo>
                  <a:cubicBezTo>
                    <a:pt x="81" y="115"/>
                    <a:pt x="87" y="112"/>
                    <a:pt x="92" y="109"/>
                  </a:cubicBezTo>
                  <a:cubicBezTo>
                    <a:pt x="93" y="112"/>
                    <a:pt x="95" y="115"/>
                    <a:pt x="96" y="118"/>
                  </a:cubicBezTo>
                  <a:cubicBezTo>
                    <a:pt x="98" y="122"/>
                    <a:pt x="100" y="126"/>
                    <a:pt x="102" y="130"/>
                  </a:cubicBezTo>
                  <a:cubicBezTo>
                    <a:pt x="98" y="133"/>
                    <a:pt x="94" y="135"/>
                    <a:pt x="91" y="138"/>
                  </a:cubicBezTo>
                  <a:cubicBezTo>
                    <a:pt x="90" y="138"/>
                    <a:pt x="90" y="137"/>
                    <a:pt x="90" y="137"/>
                  </a:cubicBezTo>
                  <a:close/>
                  <a:moveTo>
                    <a:pt x="69" y="104"/>
                  </a:moveTo>
                  <a:cubicBezTo>
                    <a:pt x="68" y="101"/>
                    <a:pt x="67" y="98"/>
                    <a:pt x="66" y="94"/>
                  </a:cubicBezTo>
                  <a:cubicBezTo>
                    <a:pt x="65" y="91"/>
                    <a:pt x="64" y="87"/>
                    <a:pt x="63" y="84"/>
                  </a:cubicBezTo>
                  <a:cubicBezTo>
                    <a:pt x="65" y="83"/>
                    <a:pt x="66" y="82"/>
                    <a:pt x="68" y="81"/>
                  </a:cubicBezTo>
                  <a:cubicBezTo>
                    <a:pt x="72" y="80"/>
                    <a:pt x="75" y="78"/>
                    <a:pt x="78" y="76"/>
                  </a:cubicBezTo>
                  <a:cubicBezTo>
                    <a:pt x="79" y="78"/>
                    <a:pt x="80" y="80"/>
                    <a:pt x="81" y="82"/>
                  </a:cubicBezTo>
                  <a:cubicBezTo>
                    <a:pt x="82" y="85"/>
                    <a:pt x="83" y="88"/>
                    <a:pt x="85" y="91"/>
                  </a:cubicBezTo>
                  <a:cubicBezTo>
                    <a:pt x="86" y="94"/>
                    <a:pt x="87" y="97"/>
                    <a:pt x="88" y="100"/>
                  </a:cubicBezTo>
                  <a:cubicBezTo>
                    <a:pt x="84" y="102"/>
                    <a:pt x="80" y="105"/>
                    <a:pt x="76" y="107"/>
                  </a:cubicBezTo>
                  <a:cubicBezTo>
                    <a:pt x="74" y="108"/>
                    <a:pt x="73" y="108"/>
                    <a:pt x="72" y="109"/>
                  </a:cubicBezTo>
                  <a:cubicBezTo>
                    <a:pt x="71" y="108"/>
                    <a:pt x="70" y="106"/>
                    <a:pt x="69" y="104"/>
                  </a:cubicBezTo>
                  <a:close/>
                  <a:moveTo>
                    <a:pt x="60" y="27"/>
                  </a:moveTo>
                  <a:cubicBezTo>
                    <a:pt x="61" y="30"/>
                    <a:pt x="62" y="34"/>
                    <a:pt x="64" y="37"/>
                  </a:cubicBezTo>
                  <a:cubicBezTo>
                    <a:pt x="62" y="38"/>
                    <a:pt x="60" y="40"/>
                    <a:pt x="58" y="41"/>
                  </a:cubicBezTo>
                  <a:cubicBezTo>
                    <a:pt x="58" y="39"/>
                    <a:pt x="58" y="37"/>
                    <a:pt x="58" y="34"/>
                  </a:cubicBezTo>
                  <a:cubicBezTo>
                    <a:pt x="59" y="32"/>
                    <a:pt x="59" y="29"/>
                    <a:pt x="60" y="27"/>
                  </a:cubicBezTo>
                  <a:close/>
                  <a:moveTo>
                    <a:pt x="60" y="50"/>
                  </a:moveTo>
                  <a:cubicBezTo>
                    <a:pt x="63" y="49"/>
                    <a:pt x="65" y="48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9"/>
                    <a:pt x="69" y="51"/>
                    <a:pt x="70" y="53"/>
                  </a:cubicBezTo>
                  <a:cubicBezTo>
                    <a:pt x="71" y="58"/>
                    <a:pt x="73" y="63"/>
                    <a:pt x="75" y="67"/>
                  </a:cubicBezTo>
                  <a:cubicBezTo>
                    <a:pt x="70" y="70"/>
                    <a:pt x="65" y="72"/>
                    <a:pt x="60" y="75"/>
                  </a:cubicBezTo>
                  <a:cubicBezTo>
                    <a:pt x="60" y="74"/>
                    <a:pt x="60" y="73"/>
                    <a:pt x="60" y="71"/>
                  </a:cubicBezTo>
                  <a:cubicBezTo>
                    <a:pt x="59" y="68"/>
                    <a:pt x="58" y="64"/>
                    <a:pt x="58" y="60"/>
                  </a:cubicBezTo>
                  <a:cubicBezTo>
                    <a:pt x="58" y="57"/>
                    <a:pt x="58" y="54"/>
                    <a:pt x="58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106" y="139"/>
                  </a:moveTo>
                  <a:cubicBezTo>
                    <a:pt x="107" y="141"/>
                    <a:pt x="108" y="143"/>
                    <a:pt x="109" y="145"/>
                  </a:cubicBezTo>
                  <a:cubicBezTo>
                    <a:pt x="110" y="148"/>
                    <a:pt x="112" y="151"/>
                    <a:pt x="113" y="153"/>
                  </a:cubicBezTo>
                  <a:cubicBezTo>
                    <a:pt x="112" y="153"/>
                    <a:pt x="110" y="152"/>
                    <a:pt x="109" y="151"/>
                  </a:cubicBezTo>
                  <a:cubicBezTo>
                    <a:pt x="108" y="151"/>
                    <a:pt x="106" y="150"/>
                    <a:pt x="104" y="149"/>
                  </a:cubicBezTo>
                  <a:cubicBezTo>
                    <a:pt x="103" y="148"/>
                    <a:pt x="101" y="146"/>
                    <a:pt x="99" y="145"/>
                  </a:cubicBezTo>
                  <a:cubicBezTo>
                    <a:pt x="99" y="145"/>
                    <a:pt x="98" y="145"/>
                    <a:pt x="98" y="144"/>
                  </a:cubicBezTo>
                  <a:cubicBezTo>
                    <a:pt x="101" y="142"/>
                    <a:pt x="103" y="140"/>
                    <a:pt x="106" y="139"/>
                  </a:cubicBezTo>
                  <a:close/>
                  <a:moveTo>
                    <a:pt x="127" y="130"/>
                  </a:moveTo>
                  <a:cubicBezTo>
                    <a:pt x="126" y="134"/>
                    <a:pt x="126" y="138"/>
                    <a:pt x="124" y="142"/>
                  </a:cubicBezTo>
                  <a:cubicBezTo>
                    <a:pt x="123" y="145"/>
                    <a:pt x="122" y="147"/>
                    <a:pt x="121" y="149"/>
                  </a:cubicBezTo>
                  <a:cubicBezTo>
                    <a:pt x="119" y="144"/>
                    <a:pt x="117" y="139"/>
                    <a:pt x="114" y="134"/>
                  </a:cubicBezTo>
                  <a:cubicBezTo>
                    <a:pt x="118" y="132"/>
                    <a:pt x="122" y="130"/>
                    <a:pt x="126" y="128"/>
                  </a:cubicBezTo>
                  <a:cubicBezTo>
                    <a:pt x="126" y="128"/>
                    <a:pt x="127" y="128"/>
                    <a:pt x="127" y="128"/>
                  </a:cubicBezTo>
                  <a:cubicBezTo>
                    <a:pt x="127" y="128"/>
                    <a:pt x="127" y="129"/>
                    <a:pt x="127" y="130"/>
                  </a:cubicBezTo>
                  <a:close/>
                  <a:moveTo>
                    <a:pt x="128" y="103"/>
                  </a:moveTo>
                  <a:cubicBezTo>
                    <a:pt x="128" y="105"/>
                    <a:pt x="128" y="107"/>
                    <a:pt x="128" y="109"/>
                  </a:cubicBezTo>
                  <a:cubicBezTo>
                    <a:pt x="128" y="112"/>
                    <a:pt x="128" y="114"/>
                    <a:pt x="128" y="117"/>
                  </a:cubicBezTo>
                  <a:cubicBezTo>
                    <a:pt x="128" y="117"/>
                    <a:pt x="128" y="117"/>
                    <a:pt x="128" y="118"/>
                  </a:cubicBezTo>
                  <a:cubicBezTo>
                    <a:pt x="126" y="118"/>
                    <a:pt x="125" y="119"/>
                    <a:pt x="123" y="119"/>
                  </a:cubicBezTo>
                  <a:cubicBezTo>
                    <a:pt x="122" y="120"/>
                    <a:pt x="120" y="120"/>
                    <a:pt x="119" y="121"/>
                  </a:cubicBezTo>
                  <a:cubicBezTo>
                    <a:pt x="118" y="122"/>
                    <a:pt x="116" y="122"/>
                    <a:pt x="115" y="123"/>
                  </a:cubicBezTo>
                  <a:cubicBezTo>
                    <a:pt x="113" y="124"/>
                    <a:pt x="112" y="125"/>
                    <a:pt x="110" y="126"/>
                  </a:cubicBezTo>
                  <a:cubicBezTo>
                    <a:pt x="108" y="122"/>
                    <a:pt x="107" y="119"/>
                    <a:pt x="105" y="116"/>
                  </a:cubicBezTo>
                  <a:cubicBezTo>
                    <a:pt x="104" y="112"/>
                    <a:pt x="102" y="108"/>
                    <a:pt x="100" y="105"/>
                  </a:cubicBezTo>
                  <a:cubicBezTo>
                    <a:pt x="107" y="101"/>
                    <a:pt x="114" y="98"/>
                    <a:pt x="121" y="95"/>
                  </a:cubicBezTo>
                  <a:cubicBezTo>
                    <a:pt x="123" y="94"/>
                    <a:pt x="124" y="94"/>
                    <a:pt x="126" y="93"/>
                  </a:cubicBezTo>
                  <a:cubicBezTo>
                    <a:pt x="126" y="97"/>
                    <a:pt x="127" y="100"/>
                    <a:pt x="128" y="103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1"/>
                    <a:pt x="71" y="31"/>
                  </a:cubicBezTo>
                  <a:cubicBezTo>
                    <a:pt x="70" y="28"/>
                    <a:pt x="69" y="25"/>
                    <a:pt x="68" y="21"/>
                  </a:cubicBezTo>
                  <a:cubicBezTo>
                    <a:pt x="68" y="22"/>
                    <a:pt x="69" y="22"/>
                    <a:pt x="70" y="22"/>
                  </a:cubicBezTo>
                  <a:cubicBezTo>
                    <a:pt x="72" y="23"/>
                    <a:pt x="74" y="24"/>
                    <a:pt x="76" y="25"/>
                  </a:cubicBezTo>
                  <a:cubicBezTo>
                    <a:pt x="75" y="27"/>
                    <a:pt x="74" y="28"/>
                    <a:pt x="72" y="30"/>
                  </a:cubicBezTo>
                  <a:close/>
                  <a:moveTo>
                    <a:pt x="41" y="94"/>
                  </a:moveTo>
                  <a:cubicBezTo>
                    <a:pt x="45" y="92"/>
                    <a:pt x="50" y="90"/>
                    <a:pt x="54" y="88"/>
                  </a:cubicBezTo>
                  <a:cubicBezTo>
                    <a:pt x="55" y="90"/>
                    <a:pt x="55" y="93"/>
                    <a:pt x="56" y="96"/>
                  </a:cubicBezTo>
                  <a:cubicBezTo>
                    <a:pt x="58" y="102"/>
                    <a:pt x="61" y="108"/>
                    <a:pt x="64" y="114"/>
                  </a:cubicBezTo>
                  <a:cubicBezTo>
                    <a:pt x="59" y="117"/>
                    <a:pt x="55" y="120"/>
                    <a:pt x="50" y="123"/>
                  </a:cubicBezTo>
                  <a:cubicBezTo>
                    <a:pt x="49" y="124"/>
                    <a:pt x="48" y="124"/>
                    <a:pt x="47" y="125"/>
                  </a:cubicBezTo>
                  <a:cubicBezTo>
                    <a:pt x="47" y="126"/>
                    <a:pt x="46" y="126"/>
                    <a:pt x="45" y="127"/>
                  </a:cubicBezTo>
                  <a:cubicBezTo>
                    <a:pt x="45" y="127"/>
                    <a:pt x="45" y="127"/>
                    <a:pt x="44" y="127"/>
                  </a:cubicBezTo>
                  <a:cubicBezTo>
                    <a:pt x="44" y="128"/>
                    <a:pt x="43" y="128"/>
                    <a:pt x="43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8" y="130"/>
                    <a:pt x="37" y="128"/>
                    <a:pt x="36" y="127"/>
                  </a:cubicBezTo>
                  <a:cubicBezTo>
                    <a:pt x="36" y="126"/>
                    <a:pt x="35" y="125"/>
                    <a:pt x="35" y="124"/>
                  </a:cubicBezTo>
                  <a:cubicBezTo>
                    <a:pt x="35" y="124"/>
                    <a:pt x="34" y="123"/>
                    <a:pt x="34" y="123"/>
                  </a:cubicBezTo>
                  <a:cubicBezTo>
                    <a:pt x="32" y="118"/>
                    <a:pt x="30" y="113"/>
                    <a:pt x="29" y="108"/>
                  </a:cubicBezTo>
                  <a:cubicBezTo>
                    <a:pt x="28" y="106"/>
                    <a:pt x="28" y="104"/>
                    <a:pt x="27" y="101"/>
                  </a:cubicBezTo>
                  <a:cubicBezTo>
                    <a:pt x="27" y="100"/>
                    <a:pt x="27" y="99"/>
                    <a:pt x="27" y="98"/>
                  </a:cubicBezTo>
                  <a:cubicBezTo>
                    <a:pt x="31" y="97"/>
                    <a:pt x="36" y="95"/>
                    <a:pt x="41" y="94"/>
                  </a:cubicBezTo>
                  <a:close/>
                  <a:moveTo>
                    <a:pt x="46" y="138"/>
                  </a:moveTo>
                  <a:cubicBezTo>
                    <a:pt x="46" y="138"/>
                    <a:pt x="46" y="138"/>
                    <a:pt x="46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6"/>
                    <a:pt x="49" y="136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4" y="132"/>
                    <a:pt x="58" y="129"/>
                    <a:pt x="61" y="126"/>
                  </a:cubicBezTo>
                  <a:cubicBezTo>
                    <a:pt x="64" y="125"/>
                    <a:pt x="66" y="124"/>
                    <a:pt x="68" y="122"/>
                  </a:cubicBezTo>
                  <a:cubicBezTo>
                    <a:pt x="70" y="126"/>
                    <a:pt x="72" y="130"/>
                    <a:pt x="75" y="133"/>
                  </a:cubicBezTo>
                  <a:cubicBezTo>
                    <a:pt x="77" y="137"/>
                    <a:pt x="80" y="141"/>
                    <a:pt x="84" y="144"/>
                  </a:cubicBezTo>
                  <a:cubicBezTo>
                    <a:pt x="79" y="148"/>
                    <a:pt x="75" y="153"/>
                    <a:pt x="72" y="157"/>
                  </a:cubicBezTo>
                  <a:cubicBezTo>
                    <a:pt x="72" y="158"/>
                    <a:pt x="71" y="158"/>
                    <a:pt x="71" y="158"/>
                  </a:cubicBezTo>
                  <a:cubicBezTo>
                    <a:pt x="69" y="158"/>
                    <a:pt x="67" y="157"/>
                    <a:pt x="65" y="156"/>
                  </a:cubicBezTo>
                  <a:cubicBezTo>
                    <a:pt x="63" y="155"/>
                    <a:pt x="60" y="153"/>
                    <a:pt x="58" y="152"/>
                  </a:cubicBezTo>
                  <a:cubicBezTo>
                    <a:pt x="55" y="149"/>
                    <a:pt x="52" y="147"/>
                    <a:pt x="50" y="145"/>
                  </a:cubicBezTo>
                  <a:cubicBezTo>
                    <a:pt x="48" y="143"/>
                    <a:pt x="46" y="141"/>
                    <a:pt x="44" y="139"/>
                  </a:cubicBezTo>
                  <a:cubicBezTo>
                    <a:pt x="45" y="139"/>
                    <a:pt x="45" y="138"/>
                    <a:pt x="46" y="138"/>
                  </a:cubicBezTo>
                  <a:close/>
                  <a:moveTo>
                    <a:pt x="142" y="46"/>
                  </a:moveTo>
                  <a:cubicBezTo>
                    <a:pt x="145" y="50"/>
                    <a:pt x="148" y="55"/>
                    <a:pt x="150" y="60"/>
                  </a:cubicBezTo>
                  <a:cubicBezTo>
                    <a:pt x="151" y="63"/>
                    <a:pt x="153" y="67"/>
                    <a:pt x="154" y="71"/>
                  </a:cubicBezTo>
                  <a:cubicBezTo>
                    <a:pt x="154" y="72"/>
                    <a:pt x="154" y="73"/>
                    <a:pt x="154" y="74"/>
                  </a:cubicBezTo>
                  <a:cubicBezTo>
                    <a:pt x="153" y="74"/>
                    <a:pt x="151" y="75"/>
                    <a:pt x="150" y="75"/>
                  </a:cubicBezTo>
                  <a:cubicBezTo>
                    <a:pt x="148" y="76"/>
                    <a:pt x="146" y="76"/>
                    <a:pt x="143" y="77"/>
                  </a:cubicBezTo>
                  <a:cubicBezTo>
                    <a:pt x="140" y="78"/>
                    <a:pt x="136" y="80"/>
                    <a:pt x="132" y="81"/>
                  </a:cubicBezTo>
                  <a:cubicBezTo>
                    <a:pt x="132" y="79"/>
                    <a:pt x="131" y="76"/>
                    <a:pt x="130" y="74"/>
                  </a:cubicBezTo>
                  <a:cubicBezTo>
                    <a:pt x="128" y="70"/>
                    <a:pt x="126" y="65"/>
                    <a:pt x="123" y="61"/>
                  </a:cubicBezTo>
                  <a:cubicBezTo>
                    <a:pt x="122" y="58"/>
                    <a:pt x="121" y="56"/>
                    <a:pt x="119" y="54"/>
                  </a:cubicBezTo>
                  <a:cubicBezTo>
                    <a:pt x="119" y="53"/>
                    <a:pt x="118" y="52"/>
                    <a:pt x="117" y="50"/>
                  </a:cubicBezTo>
                  <a:cubicBezTo>
                    <a:pt x="118" y="50"/>
                    <a:pt x="119" y="49"/>
                    <a:pt x="119" y="48"/>
                  </a:cubicBezTo>
                  <a:cubicBezTo>
                    <a:pt x="121" y="47"/>
                    <a:pt x="123" y="45"/>
                    <a:pt x="125" y="44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1" y="38"/>
                    <a:pt x="132" y="37"/>
                    <a:pt x="133" y="36"/>
                  </a:cubicBezTo>
                  <a:cubicBezTo>
                    <a:pt x="133" y="36"/>
                    <a:pt x="134" y="37"/>
                    <a:pt x="134" y="37"/>
                  </a:cubicBezTo>
                  <a:cubicBezTo>
                    <a:pt x="137" y="40"/>
                    <a:pt x="139" y="43"/>
                    <a:pt x="142" y="46"/>
                  </a:cubicBezTo>
                  <a:close/>
                  <a:moveTo>
                    <a:pt x="114" y="23"/>
                  </a:moveTo>
                  <a:cubicBezTo>
                    <a:pt x="118" y="25"/>
                    <a:pt x="122" y="27"/>
                    <a:pt x="126" y="29"/>
                  </a:cubicBezTo>
                  <a:cubicBezTo>
                    <a:pt x="125" y="30"/>
                    <a:pt x="124" y="31"/>
                    <a:pt x="123" y="32"/>
                  </a:cubicBezTo>
                  <a:cubicBezTo>
                    <a:pt x="121" y="34"/>
                    <a:pt x="120" y="35"/>
                    <a:pt x="118" y="37"/>
                  </a:cubicBezTo>
                  <a:cubicBezTo>
                    <a:pt x="116" y="39"/>
                    <a:pt x="114" y="41"/>
                    <a:pt x="111" y="43"/>
                  </a:cubicBezTo>
                  <a:cubicBezTo>
                    <a:pt x="110" y="40"/>
                    <a:pt x="108" y="38"/>
                    <a:pt x="106" y="36"/>
                  </a:cubicBezTo>
                  <a:cubicBezTo>
                    <a:pt x="104" y="34"/>
                    <a:pt x="102" y="32"/>
                    <a:pt x="101" y="31"/>
                  </a:cubicBezTo>
                  <a:cubicBezTo>
                    <a:pt x="99" y="29"/>
                    <a:pt x="97" y="27"/>
                    <a:pt x="95" y="26"/>
                  </a:cubicBezTo>
                  <a:cubicBezTo>
                    <a:pt x="93" y="25"/>
                    <a:pt x="92" y="24"/>
                    <a:pt x="90" y="23"/>
                  </a:cubicBezTo>
                  <a:cubicBezTo>
                    <a:pt x="91" y="21"/>
                    <a:pt x="92" y="20"/>
                    <a:pt x="93" y="19"/>
                  </a:cubicBezTo>
                  <a:cubicBezTo>
                    <a:pt x="93" y="18"/>
                    <a:pt x="93" y="17"/>
                    <a:pt x="93" y="16"/>
                  </a:cubicBezTo>
                  <a:cubicBezTo>
                    <a:pt x="96" y="17"/>
                    <a:pt x="99" y="18"/>
                    <a:pt x="102" y="19"/>
                  </a:cubicBezTo>
                  <a:cubicBezTo>
                    <a:pt x="106" y="20"/>
                    <a:pt x="110" y="21"/>
                    <a:pt x="114" y="23"/>
                  </a:cubicBezTo>
                  <a:close/>
                  <a:moveTo>
                    <a:pt x="79" y="15"/>
                  </a:moveTo>
                  <a:cubicBezTo>
                    <a:pt x="81" y="15"/>
                    <a:pt x="82" y="15"/>
                    <a:pt x="84" y="15"/>
                  </a:cubicBezTo>
                  <a:cubicBezTo>
                    <a:pt x="83" y="16"/>
                    <a:pt x="83" y="17"/>
                    <a:pt x="82" y="18"/>
                  </a:cubicBezTo>
                  <a:cubicBezTo>
                    <a:pt x="80" y="17"/>
                    <a:pt x="79" y="16"/>
                    <a:pt x="77" y="15"/>
                  </a:cubicBezTo>
                  <a:cubicBezTo>
                    <a:pt x="78" y="15"/>
                    <a:pt x="78" y="15"/>
                    <a:pt x="79" y="15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5"/>
                    <a:pt x="51" y="24"/>
                  </a:cubicBezTo>
                  <a:cubicBezTo>
                    <a:pt x="51" y="25"/>
                    <a:pt x="51" y="25"/>
                    <a:pt x="50" y="26"/>
                  </a:cubicBezTo>
                  <a:cubicBezTo>
                    <a:pt x="49" y="31"/>
                    <a:pt x="49" y="35"/>
                    <a:pt x="48" y="40"/>
                  </a:cubicBezTo>
                  <a:cubicBezTo>
                    <a:pt x="48" y="42"/>
                    <a:pt x="48" y="44"/>
                    <a:pt x="48" y="45"/>
                  </a:cubicBezTo>
                  <a:cubicBezTo>
                    <a:pt x="48" y="46"/>
                    <a:pt x="47" y="46"/>
                    <a:pt x="47" y="46"/>
                  </a:cubicBezTo>
                  <a:cubicBezTo>
                    <a:pt x="44" y="47"/>
                    <a:pt x="42" y="48"/>
                    <a:pt x="40" y="48"/>
                  </a:cubicBezTo>
                  <a:cubicBezTo>
                    <a:pt x="37" y="49"/>
                    <a:pt x="35" y="49"/>
                    <a:pt x="33" y="50"/>
                  </a:cubicBezTo>
                  <a:cubicBezTo>
                    <a:pt x="33" y="50"/>
                    <a:pt x="32" y="50"/>
                    <a:pt x="32" y="50"/>
                  </a:cubicBezTo>
                  <a:cubicBezTo>
                    <a:pt x="32" y="49"/>
                    <a:pt x="33" y="49"/>
                    <a:pt x="33" y="48"/>
                  </a:cubicBezTo>
                  <a:cubicBezTo>
                    <a:pt x="33" y="47"/>
                    <a:pt x="34" y="46"/>
                    <a:pt x="35" y="45"/>
                  </a:cubicBezTo>
                  <a:cubicBezTo>
                    <a:pt x="35" y="44"/>
                    <a:pt x="36" y="42"/>
                    <a:pt x="37" y="41"/>
                  </a:cubicBezTo>
                  <a:cubicBezTo>
                    <a:pt x="38" y="39"/>
                    <a:pt x="39" y="37"/>
                    <a:pt x="41" y="35"/>
                  </a:cubicBezTo>
                  <a:cubicBezTo>
                    <a:pt x="43" y="33"/>
                    <a:pt x="45" y="30"/>
                    <a:pt x="47" y="28"/>
                  </a:cubicBezTo>
                  <a:close/>
                  <a:moveTo>
                    <a:pt x="22" y="34"/>
                  </a:moveTo>
                  <a:cubicBezTo>
                    <a:pt x="23" y="32"/>
                    <a:pt x="24" y="30"/>
                    <a:pt x="25" y="27"/>
                  </a:cubicBezTo>
                  <a:cubicBezTo>
                    <a:pt x="26" y="25"/>
                    <a:pt x="28" y="23"/>
                    <a:pt x="29" y="21"/>
                  </a:cubicBezTo>
                  <a:cubicBezTo>
                    <a:pt x="30" y="22"/>
                    <a:pt x="31" y="23"/>
                    <a:pt x="33" y="24"/>
                  </a:cubicBezTo>
                  <a:cubicBezTo>
                    <a:pt x="34" y="25"/>
                    <a:pt x="35" y="26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4" y="30"/>
                    <a:pt x="32" y="32"/>
                    <a:pt x="30" y="34"/>
                  </a:cubicBezTo>
                  <a:cubicBezTo>
                    <a:pt x="29" y="36"/>
                    <a:pt x="27" y="38"/>
                    <a:pt x="26" y="40"/>
                  </a:cubicBezTo>
                  <a:cubicBezTo>
                    <a:pt x="24" y="45"/>
                    <a:pt x="22" y="50"/>
                    <a:pt x="20" y="55"/>
                  </a:cubicBezTo>
                  <a:cubicBezTo>
                    <a:pt x="20" y="57"/>
                    <a:pt x="19" y="60"/>
                    <a:pt x="18" y="63"/>
                  </a:cubicBezTo>
                  <a:cubicBezTo>
                    <a:pt x="18" y="65"/>
                    <a:pt x="17" y="68"/>
                    <a:pt x="17" y="71"/>
                  </a:cubicBezTo>
                  <a:cubicBezTo>
                    <a:pt x="17" y="73"/>
                    <a:pt x="16" y="76"/>
                    <a:pt x="16" y="78"/>
                  </a:cubicBezTo>
                  <a:cubicBezTo>
                    <a:pt x="16" y="81"/>
                    <a:pt x="16" y="83"/>
                    <a:pt x="16" y="86"/>
                  </a:cubicBezTo>
                  <a:cubicBezTo>
                    <a:pt x="16" y="87"/>
                    <a:pt x="16" y="89"/>
                    <a:pt x="16" y="90"/>
                  </a:cubicBezTo>
                  <a:cubicBezTo>
                    <a:pt x="16" y="91"/>
                    <a:pt x="16" y="93"/>
                    <a:pt x="17" y="94"/>
                  </a:cubicBezTo>
                  <a:cubicBezTo>
                    <a:pt x="17" y="97"/>
                    <a:pt x="17" y="99"/>
                    <a:pt x="18" y="102"/>
                  </a:cubicBezTo>
                  <a:cubicBezTo>
                    <a:pt x="19" y="107"/>
                    <a:pt x="20" y="112"/>
                    <a:pt x="22" y="117"/>
                  </a:cubicBezTo>
                  <a:cubicBezTo>
                    <a:pt x="23" y="119"/>
                    <a:pt x="24" y="121"/>
                    <a:pt x="24" y="123"/>
                  </a:cubicBezTo>
                  <a:cubicBezTo>
                    <a:pt x="25" y="125"/>
                    <a:pt x="26" y="126"/>
                    <a:pt x="26" y="128"/>
                  </a:cubicBezTo>
                  <a:cubicBezTo>
                    <a:pt x="27" y="129"/>
                    <a:pt x="27" y="130"/>
                    <a:pt x="28" y="132"/>
                  </a:cubicBezTo>
                  <a:cubicBezTo>
                    <a:pt x="29" y="133"/>
                    <a:pt x="29" y="134"/>
                    <a:pt x="30" y="135"/>
                  </a:cubicBezTo>
                  <a:cubicBezTo>
                    <a:pt x="30" y="135"/>
                    <a:pt x="31" y="136"/>
                    <a:pt x="32" y="137"/>
                  </a:cubicBezTo>
                  <a:cubicBezTo>
                    <a:pt x="32" y="138"/>
                    <a:pt x="33" y="139"/>
                    <a:pt x="34" y="140"/>
                  </a:cubicBezTo>
                  <a:cubicBezTo>
                    <a:pt x="35" y="141"/>
                    <a:pt x="35" y="143"/>
                    <a:pt x="36" y="144"/>
                  </a:cubicBezTo>
                  <a:cubicBezTo>
                    <a:pt x="38" y="146"/>
                    <a:pt x="40" y="148"/>
                    <a:pt x="42" y="150"/>
                  </a:cubicBezTo>
                  <a:cubicBezTo>
                    <a:pt x="44" y="152"/>
                    <a:pt x="45" y="153"/>
                    <a:pt x="47" y="155"/>
                  </a:cubicBezTo>
                  <a:cubicBezTo>
                    <a:pt x="51" y="158"/>
                    <a:pt x="55" y="162"/>
                    <a:pt x="60" y="164"/>
                  </a:cubicBezTo>
                  <a:cubicBezTo>
                    <a:pt x="63" y="166"/>
                    <a:pt x="67" y="167"/>
                    <a:pt x="71" y="168"/>
                  </a:cubicBezTo>
                  <a:cubicBezTo>
                    <a:pt x="73" y="168"/>
                    <a:pt x="76" y="169"/>
                    <a:pt x="78" y="169"/>
                  </a:cubicBezTo>
                  <a:cubicBezTo>
                    <a:pt x="83" y="170"/>
                    <a:pt x="87" y="171"/>
                    <a:pt x="92" y="170"/>
                  </a:cubicBezTo>
                  <a:cubicBezTo>
                    <a:pt x="93" y="170"/>
                    <a:pt x="94" y="170"/>
                    <a:pt x="96" y="170"/>
                  </a:cubicBezTo>
                  <a:cubicBezTo>
                    <a:pt x="97" y="170"/>
                    <a:pt x="99" y="170"/>
                    <a:pt x="100" y="170"/>
                  </a:cubicBezTo>
                  <a:cubicBezTo>
                    <a:pt x="102" y="169"/>
                    <a:pt x="105" y="169"/>
                    <a:pt x="107" y="169"/>
                  </a:cubicBezTo>
                  <a:cubicBezTo>
                    <a:pt x="115" y="167"/>
                    <a:pt x="122" y="165"/>
                    <a:pt x="128" y="161"/>
                  </a:cubicBezTo>
                  <a:cubicBezTo>
                    <a:pt x="132" y="160"/>
                    <a:pt x="135" y="157"/>
                    <a:pt x="138" y="155"/>
                  </a:cubicBezTo>
                  <a:cubicBezTo>
                    <a:pt x="139" y="156"/>
                    <a:pt x="141" y="158"/>
                    <a:pt x="142" y="159"/>
                  </a:cubicBezTo>
                  <a:cubicBezTo>
                    <a:pt x="143" y="160"/>
                    <a:pt x="143" y="161"/>
                    <a:pt x="144" y="161"/>
                  </a:cubicBezTo>
                  <a:cubicBezTo>
                    <a:pt x="142" y="162"/>
                    <a:pt x="141" y="163"/>
                    <a:pt x="139" y="164"/>
                  </a:cubicBezTo>
                  <a:cubicBezTo>
                    <a:pt x="136" y="166"/>
                    <a:pt x="133" y="167"/>
                    <a:pt x="130" y="168"/>
                  </a:cubicBezTo>
                  <a:cubicBezTo>
                    <a:pt x="127" y="170"/>
                    <a:pt x="123" y="171"/>
                    <a:pt x="120" y="172"/>
                  </a:cubicBezTo>
                  <a:cubicBezTo>
                    <a:pt x="117" y="173"/>
                    <a:pt x="113" y="174"/>
                    <a:pt x="110" y="175"/>
                  </a:cubicBezTo>
                  <a:cubicBezTo>
                    <a:pt x="106" y="176"/>
                    <a:pt x="103" y="177"/>
                    <a:pt x="99" y="177"/>
                  </a:cubicBezTo>
                  <a:cubicBezTo>
                    <a:pt x="96" y="178"/>
                    <a:pt x="92" y="179"/>
                    <a:pt x="89" y="180"/>
                  </a:cubicBezTo>
                  <a:cubicBezTo>
                    <a:pt x="85" y="180"/>
                    <a:pt x="82" y="180"/>
                    <a:pt x="78" y="180"/>
                  </a:cubicBezTo>
                  <a:cubicBezTo>
                    <a:pt x="77" y="180"/>
                    <a:pt x="77" y="179"/>
                    <a:pt x="76" y="179"/>
                  </a:cubicBezTo>
                  <a:cubicBezTo>
                    <a:pt x="75" y="179"/>
                    <a:pt x="75" y="178"/>
                    <a:pt x="75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178"/>
                    <a:pt x="74" y="179"/>
                    <a:pt x="74" y="179"/>
                  </a:cubicBezTo>
                  <a:cubicBezTo>
                    <a:pt x="72" y="178"/>
                    <a:pt x="70" y="178"/>
                    <a:pt x="67" y="177"/>
                  </a:cubicBezTo>
                  <a:cubicBezTo>
                    <a:pt x="65" y="177"/>
                    <a:pt x="62" y="176"/>
                    <a:pt x="60" y="175"/>
                  </a:cubicBezTo>
                  <a:cubicBezTo>
                    <a:pt x="59" y="175"/>
                    <a:pt x="57" y="174"/>
                    <a:pt x="56" y="173"/>
                  </a:cubicBezTo>
                  <a:cubicBezTo>
                    <a:pt x="54" y="172"/>
                    <a:pt x="51" y="171"/>
                    <a:pt x="49" y="170"/>
                  </a:cubicBezTo>
                  <a:cubicBezTo>
                    <a:pt x="46" y="169"/>
                    <a:pt x="42" y="166"/>
                    <a:pt x="39" y="164"/>
                  </a:cubicBezTo>
                  <a:cubicBezTo>
                    <a:pt x="38" y="163"/>
                    <a:pt x="36" y="161"/>
                    <a:pt x="34" y="160"/>
                  </a:cubicBezTo>
                  <a:cubicBezTo>
                    <a:pt x="33" y="158"/>
                    <a:pt x="31" y="156"/>
                    <a:pt x="30" y="154"/>
                  </a:cubicBezTo>
                  <a:cubicBezTo>
                    <a:pt x="28" y="152"/>
                    <a:pt x="26" y="149"/>
                    <a:pt x="25" y="146"/>
                  </a:cubicBezTo>
                  <a:cubicBezTo>
                    <a:pt x="23" y="143"/>
                    <a:pt x="21" y="141"/>
                    <a:pt x="20" y="138"/>
                  </a:cubicBezTo>
                  <a:cubicBezTo>
                    <a:pt x="18" y="131"/>
                    <a:pt x="16" y="124"/>
                    <a:pt x="15" y="118"/>
                  </a:cubicBezTo>
                  <a:cubicBezTo>
                    <a:pt x="14" y="114"/>
                    <a:pt x="13" y="111"/>
                    <a:pt x="12" y="107"/>
                  </a:cubicBezTo>
                  <a:cubicBezTo>
                    <a:pt x="11" y="104"/>
                    <a:pt x="11" y="101"/>
                    <a:pt x="10" y="97"/>
                  </a:cubicBezTo>
                  <a:cubicBezTo>
                    <a:pt x="10" y="95"/>
                    <a:pt x="10" y="93"/>
                    <a:pt x="10" y="91"/>
                  </a:cubicBezTo>
                  <a:cubicBezTo>
                    <a:pt x="10" y="88"/>
                    <a:pt x="10" y="86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1" y="75"/>
                    <a:pt x="11" y="72"/>
                    <a:pt x="11" y="70"/>
                  </a:cubicBezTo>
                  <a:cubicBezTo>
                    <a:pt x="12" y="65"/>
                    <a:pt x="13" y="60"/>
                    <a:pt x="14" y="55"/>
                  </a:cubicBezTo>
                  <a:cubicBezTo>
                    <a:pt x="16" y="50"/>
                    <a:pt x="17" y="45"/>
                    <a:pt x="19" y="41"/>
                  </a:cubicBezTo>
                  <a:cubicBezTo>
                    <a:pt x="20" y="38"/>
                    <a:pt x="21" y="36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BB1C0A08-69EB-44DB-8A8B-51FF75B9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1450976"/>
              <a:ext cx="28575" cy="20638"/>
            </a:xfrm>
            <a:custGeom>
              <a:avLst/>
              <a:gdLst>
                <a:gd name="T0" fmla="*/ 16 w 17"/>
                <a:gd name="T1" fmla="*/ 7 h 12"/>
                <a:gd name="T2" fmla="*/ 13 w 17"/>
                <a:gd name="T3" fmla="*/ 2 h 12"/>
                <a:gd name="T4" fmla="*/ 13 w 17"/>
                <a:gd name="T5" fmla="*/ 2 h 12"/>
                <a:gd name="T6" fmla="*/ 6 w 17"/>
                <a:gd name="T7" fmla="*/ 1 h 12"/>
                <a:gd name="T8" fmla="*/ 0 w 17"/>
                <a:gd name="T9" fmla="*/ 4 h 12"/>
                <a:gd name="T10" fmla="*/ 4 w 17"/>
                <a:gd name="T11" fmla="*/ 10 h 12"/>
                <a:gd name="T12" fmla="*/ 11 w 17"/>
                <a:gd name="T13" fmla="*/ 11 h 12"/>
                <a:gd name="T14" fmla="*/ 16 w 17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6" y="7"/>
                  </a:moveTo>
                  <a:cubicBezTo>
                    <a:pt x="17" y="5"/>
                    <a:pt x="15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6" y="10"/>
                    <a:pt x="8" y="10"/>
                    <a:pt x="11" y="11"/>
                  </a:cubicBezTo>
                  <a:cubicBezTo>
                    <a:pt x="13" y="12"/>
                    <a:pt x="16" y="10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61E25DAB-A8A2-4855-8582-C2129589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471613"/>
              <a:ext cx="30162" cy="20638"/>
            </a:xfrm>
            <a:custGeom>
              <a:avLst/>
              <a:gdLst>
                <a:gd name="T0" fmla="*/ 14 w 17"/>
                <a:gd name="T1" fmla="*/ 3 h 12"/>
                <a:gd name="T2" fmla="*/ 13 w 17"/>
                <a:gd name="T3" fmla="*/ 3 h 12"/>
                <a:gd name="T4" fmla="*/ 6 w 17"/>
                <a:gd name="T5" fmla="*/ 1 h 12"/>
                <a:gd name="T6" fmla="*/ 3 w 17"/>
                <a:gd name="T7" fmla="*/ 1 h 12"/>
                <a:gd name="T8" fmla="*/ 1 w 17"/>
                <a:gd name="T9" fmla="*/ 4 h 12"/>
                <a:gd name="T10" fmla="*/ 1 w 17"/>
                <a:gd name="T11" fmla="*/ 8 h 12"/>
                <a:gd name="T12" fmla="*/ 4 w 17"/>
                <a:gd name="T13" fmla="*/ 10 h 12"/>
                <a:gd name="T14" fmla="*/ 11 w 17"/>
                <a:gd name="T15" fmla="*/ 12 h 12"/>
                <a:gd name="T16" fmla="*/ 17 w 17"/>
                <a:gd name="T17" fmla="*/ 8 h 12"/>
                <a:gd name="T18" fmla="*/ 14 w 1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3"/>
                  </a:moveTo>
                  <a:cubicBezTo>
                    <a:pt x="14" y="3"/>
                    <a:pt x="13" y="3"/>
                    <a:pt x="13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1" y="12"/>
                  </a:cubicBezTo>
                  <a:cubicBezTo>
                    <a:pt x="14" y="12"/>
                    <a:pt x="16" y="11"/>
                    <a:pt x="17" y="8"/>
                  </a:cubicBezTo>
                  <a:cubicBezTo>
                    <a:pt x="17" y="6"/>
                    <a:pt x="16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5CDA92FC-5BA7-4332-A004-F418D1CD9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490663"/>
              <a:ext cx="28575" cy="19050"/>
            </a:xfrm>
            <a:custGeom>
              <a:avLst/>
              <a:gdLst>
                <a:gd name="T0" fmla="*/ 17 w 17"/>
                <a:gd name="T1" fmla="*/ 7 h 11"/>
                <a:gd name="T2" fmla="*/ 14 w 17"/>
                <a:gd name="T3" fmla="*/ 1 h 11"/>
                <a:gd name="T4" fmla="*/ 13 w 17"/>
                <a:gd name="T5" fmla="*/ 1 h 11"/>
                <a:gd name="T6" fmla="*/ 6 w 17"/>
                <a:gd name="T7" fmla="*/ 0 h 11"/>
                <a:gd name="T8" fmla="*/ 5 w 17"/>
                <a:gd name="T9" fmla="*/ 0 h 11"/>
                <a:gd name="T10" fmla="*/ 2 w 17"/>
                <a:gd name="T11" fmla="*/ 1 h 11"/>
                <a:gd name="T12" fmla="*/ 0 w 17"/>
                <a:gd name="T13" fmla="*/ 4 h 11"/>
                <a:gd name="T14" fmla="*/ 1 w 17"/>
                <a:gd name="T15" fmla="*/ 7 h 11"/>
                <a:gd name="T16" fmla="*/ 4 w 17"/>
                <a:gd name="T17" fmla="*/ 9 h 11"/>
                <a:gd name="T18" fmla="*/ 11 w 17"/>
                <a:gd name="T19" fmla="*/ 10 h 11"/>
                <a:gd name="T20" fmla="*/ 17 w 17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17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8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9"/>
                    <a:pt x="9" y="10"/>
                    <a:pt x="11" y="10"/>
                  </a:cubicBezTo>
                  <a:cubicBezTo>
                    <a:pt x="14" y="11"/>
                    <a:pt x="16" y="9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7DCA7851-E61D-4502-8360-ED2919D0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1506538"/>
              <a:ext cx="23812" cy="15875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0 w 14"/>
                <a:gd name="T5" fmla="*/ 10 h 10"/>
                <a:gd name="T6" fmla="*/ 12 w 14"/>
                <a:gd name="T7" fmla="*/ 9 h 10"/>
                <a:gd name="T8" fmla="*/ 14 w 14"/>
                <a:gd name="T9" fmla="*/ 6 h 10"/>
                <a:gd name="T10" fmla="*/ 13 w 14"/>
                <a:gd name="T11" fmla="*/ 3 h 10"/>
                <a:gd name="T12" fmla="*/ 11 w 14"/>
                <a:gd name="T13" fmla="*/ 1 h 10"/>
                <a:gd name="T14" fmla="*/ 11 w 14"/>
                <a:gd name="T15" fmla="*/ 1 h 10"/>
                <a:gd name="T16" fmla="*/ 6 w 14"/>
                <a:gd name="T17" fmla="*/ 0 h 10"/>
                <a:gd name="T18" fmla="*/ 5 w 14"/>
                <a:gd name="T19" fmla="*/ 0 h 10"/>
                <a:gd name="T20" fmla="*/ 3 w 14"/>
                <a:gd name="T21" fmla="*/ 1 h 10"/>
                <a:gd name="T22" fmla="*/ 1 w 14"/>
                <a:gd name="T23" fmla="*/ 4 h 10"/>
                <a:gd name="T24" fmla="*/ 1 w 14"/>
                <a:gd name="T25" fmla="*/ 8 h 10"/>
                <a:gd name="T26" fmla="*/ 4 w 14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9"/>
                    <a:pt x="14" y="8"/>
                    <a:pt x="14" y="6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D937DDCF-54BF-41DE-A9B4-FF11A247C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5224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7 w 15"/>
                <a:gd name="T5" fmla="*/ 0 h 10"/>
                <a:gd name="T6" fmla="*/ 3 w 15"/>
                <a:gd name="T7" fmla="*/ 0 h 10"/>
                <a:gd name="T8" fmla="*/ 1 w 15"/>
                <a:gd name="T9" fmla="*/ 3 h 10"/>
                <a:gd name="T10" fmla="*/ 5 w 15"/>
                <a:gd name="T11" fmla="*/ 9 h 10"/>
                <a:gd name="T12" fmla="*/ 9 w 15"/>
                <a:gd name="T13" fmla="*/ 10 h 10"/>
                <a:gd name="T14" fmla="*/ 13 w 15"/>
                <a:gd name="T15" fmla="*/ 9 h 10"/>
                <a:gd name="T16" fmla="*/ 15 w 15"/>
                <a:gd name="T17" fmla="*/ 6 h 10"/>
                <a:gd name="T18" fmla="*/ 12 w 15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5" y="7"/>
                    <a:pt x="15" y="6"/>
                  </a:cubicBezTo>
                  <a:cubicBezTo>
                    <a:pt x="15" y="4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3EBF088A-B4A0-4040-A69F-D1DBD55C6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1490663"/>
              <a:ext cx="25400" cy="20638"/>
            </a:xfrm>
            <a:custGeom>
              <a:avLst/>
              <a:gdLst>
                <a:gd name="T0" fmla="*/ 13 w 15"/>
                <a:gd name="T1" fmla="*/ 3 h 12"/>
                <a:gd name="T2" fmla="*/ 6 w 15"/>
                <a:gd name="T3" fmla="*/ 0 h 12"/>
                <a:gd name="T4" fmla="*/ 6 w 15"/>
                <a:gd name="T5" fmla="*/ 0 h 12"/>
                <a:gd name="T6" fmla="*/ 2 w 15"/>
                <a:gd name="T7" fmla="*/ 1 h 12"/>
                <a:gd name="T8" fmla="*/ 0 w 15"/>
                <a:gd name="T9" fmla="*/ 4 h 12"/>
                <a:gd name="T10" fmla="*/ 1 w 15"/>
                <a:gd name="T11" fmla="*/ 8 h 12"/>
                <a:gd name="T12" fmla="*/ 2 w 15"/>
                <a:gd name="T13" fmla="*/ 8 h 12"/>
                <a:gd name="T14" fmla="*/ 4 w 15"/>
                <a:gd name="T15" fmla="*/ 10 h 12"/>
                <a:gd name="T16" fmla="*/ 8 w 15"/>
                <a:gd name="T17" fmla="*/ 11 h 12"/>
                <a:gd name="T18" fmla="*/ 12 w 15"/>
                <a:gd name="T19" fmla="*/ 12 h 12"/>
                <a:gd name="T20" fmla="*/ 15 w 15"/>
                <a:gd name="T21" fmla="*/ 9 h 12"/>
                <a:gd name="T22" fmla="*/ 15 w 15"/>
                <a:gd name="T23" fmla="*/ 6 h 12"/>
                <a:gd name="T24" fmla="*/ 13 w 15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3" y="3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9"/>
                    <a:pt x="3" y="9"/>
                    <a:pt x="4" y="10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2"/>
                    <a:pt x="11" y="12"/>
                    <a:pt x="12" y="12"/>
                  </a:cubicBezTo>
                  <a:cubicBezTo>
                    <a:pt x="13" y="11"/>
                    <a:pt x="14" y="10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5" y="5"/>
                    <a:pt x="14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A5344C38-AC49-46B8-A938-5BEA7FE0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514476"/>
              <a:ext cx="30162" cy="22225"/>
            </a:xfrm>
            <a:custGeom>
              <a:avLst/>
              <a:gdLst>
                <a:gd name="T0" fmla="*/ 14 w 18"/>
                <a:gd name="T1" fmla="*/ 3 h 13"/>
                <a:gd name="T2" fmla="*/ 14 w 18"/>
                <a:gd name="T3" fmla="*/ 3 h 13"/>
                <a:gd name="T4" fmla="*/ 6 w 18"/>
                <a:gd name="T5" fmla="*/ 1 h 13"/>
                <a:gd name="T6" fmla="*/ 1 w 18"/>
                <a:gd name="T7" fmla="*/ 4 h 13"/>
                <a:gd name="T8" fmla="*/ 1 w 18"/>
                <a:gd name="T9" fmla="*/ 8 h 13"/>
                <a:gd name="T10" fmla="*/ 4 w 18"/>
                <a:gd name="T11" fmla="*/ 10 h 13"/>
                <a:gd name="T12" fmla="*/ 12 w 18"/>
                <a:gd name="T13" fmla="*/ 12 h 13"/>
                <a:gd name="T14" fmla="*/ 18 w 18"/>
                <a:gd name="T15" fmla="*/ 8 h 13"/>
                <a:gd name="T16" fmla="*/ 17 w 18"/>
                <a:gd name="T17" fmla="*/ 5 h 13"/>
                <a:gd name="T18" fmla="*/ 14 w 18"/>
                <a:gd name="T1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2" y="12"/>
                  </a:cubicBezTo>
                  <a:cubicBezTo>
                    <a:pt x="14" y="13"/>
                    <a:pt x="17" y="11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4"/>
                    <a:pt x="15" y="3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E353B03A-0E73-4076-9A4B-4F87C734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5351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6 w 15"/>
                <a:gd name="T5" fmla="*/ 0 h 10"/>
                <a:gd name="T6" fmla="*/ 1 w 15"/>
                <a:gd name="T7" fmla="*/ 4 h 10"/>
                <a:gd name="T8" fmla="*/ 4 w 15"/>
                <a:gd name="T9" fmla="*/ 9 h 10"/>
                <a:gd name="T10" fmla="*/ 9 w 15"/>
                <a:gd name="T11" fmla="*/ 10 h 10"/>
                <a:gd name="T12" fmla="*/ 13 w 15"/>
                <a:gd name="T13" fmla="*/ 9 h 10"/>
                <a:gd name="T14" fmla="*/ 15 w 15"/>
                <a:gd name="T15" fmla="*/ 6 h 10"/>
                <a:gd name="T16" fmla="*/ 12 w 15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10" y="10"/>
                    <a:pt x="12" y="10"/>
                    <a:pt x="13" y="9"/>
                  </a:cubicBezTo>
                  <a:cubicBezTo>
                    <a:pt x="14" y="9"/>
                    <a:pt x="14" y="8"/>
                    <a:pt x="15" y="6"/>
                  </a:cubicBezTo>
                  <a:cubicBezTo>
                    <a:pt x="15" y="4"/>
                    <a:pt x="14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5482BCCB-34F7-43F3-A15B-32059E44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00" y="1552576"/>
              <a:ext cx="31750" cy="19050"/>
            </a:xfrm>
            <a:custGeom>
              <a:avLst/>
              <a:gdLst>
                <a:gd name="T0" fmla="*/ 15 w 18"/>
                <a:gd name="T1" fmla="*/ 2 h 11"/>
                <a:gd name="T2" fmla="*/ 14 w 18"/>
                <a:gd name="T3" fmla="*/ 2 h 11"/>
                <a:gd name="T4" fmla="*/ 6 w 18"/>
                <a:gd name="T5" fmla="*/ 0 h 11"/>
                <a:gd name="T6" fmla="*/ 1 w 18"/>
                <a:gd name="T7" fmla="*/ 4 h 11"/>
                <a:gd name="T8" fmla="*/ 5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5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9" y="1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8" name="Freeform 15">
              <a:extLst>
                <a:ext uri="{FF2B5EF4-FFF2-40B4-BE49-F238E27FC236}">
                  <a16:creationId xmlns:a16="http://schemas.microsoft.com/office/drawing/2014/main" id="{46EFF9CA-8E30-4E76-9DD7-E8E599C69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1566863"/>
              <a:ext cx="28575" cy="20638"/>
            </a:xfrm>
            <a:custGeom>
              <a:avLst/>
              <a:gdLst>
                <a:gd name="T0" fmla="*/ 14 w 17"/>
                <a:gd name="T1" fmla="*/ 2 h 12"/>
                <a:gd name="T2" fmla="*/ 13 w 17"/>
                <a:gd name="T3" fmla="*/ 2 h 12"/>
                <a:gd name="T4" fmla="*/ 6 w 17"/>
                <a:gd name="T5" fmla="*/ 0 h 12"/>
                <a:gd name="T6" fmla="*/ 3 w 17"/>
                <a:gd name="T7" fmla="*/ 1 h 12"/>
                <a:gd name="T8" fmla="*/ 0 w 17"/>
                <a:gd name="T9" fmla="*/ 4 h 12"/>
                <a:gd name="T10" fmla="*/ 1 w 17"/>
                <a:gd name="T11" fmla="*/ 7 h 12"/>
                <a:gd name="T12" fmla="*/ 4 w 17"/>
                <a:gd name="T13" fmla="*/ 9 h 12"/>
                <a:gd name="T14" fmla="*/ 11 w 17"/>
                <a:gd name="T15" fmla="*/ 11 h 12"/>
                <a:gd name="T16" fmla="*/ 17 w 17"/>
                <a:gd name="T17" fmla="*/ 8 h 12"/>
                <a:gd name="T18" fmla="*/ 14 w 17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4" y="12"/>
                    <a:pt x="16" y="10"/>
                    <a:pt x="17" y="8"/>
                  </a:cubicBezTo>
                  <a:cubicBezTo>
                    <a:pt x="17" y="5"/>
                    <a:pt x="16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06478806-518F-4353-B3AC-1AC533323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1535113"/>
              <a:ext cx="30162" cy="19050"/>
            </a:xfrm>
            <a:custGeom>
              <a:avLst/>
              <a:gdLst>
                <a:gd name="T0" fmla="*/ 13 w 17"/>
                <a:gd name="T1" fmla="*/ 2 h 11"/>
                <a:gd name="T2" fmla="*/ 13 w 17"/>
                <a:gd name="T3" fmla="*/ 2 h 11"/>
                <a:gd name="T4" fmla="*/ 6 w 17"/>
                <a:gd name="T5" fmla="*/ 1 h 11"/>
                <a:gd name="T6" fmla="*/ 3 w 17"/>
                <a:gd name="T7" fmla="*/ 1 h 11"/>
                <a:gd name="T8" fmla="*/ 1 w 17"/>
                <a:gd name="T9" fmla="*/ 4 h 11"/>
                <a:gd name="T10" fmla="*/ 5 w 17"/>
                <a:gd name="T11" fmla="*/ 10 h 11"/>
                <a:gd name="T12" fmla="*/ 11 w 17"/>
                <a:gd name="T13" fmla="*/ 11 h 11"/>
                <a:gd name="T14" fmla="*/ 16 w 17"/>
                <a:gd name="T15" fmla="*/ 7 h 11"/>
                <a:gd name="T16" fmla="*/ 13 w 17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7" y="10"/>
                    <a:pt x="9" y="10"/>
                    <a:pt x="11" y="11"/>
                  </a:cubicBezTo>
                  <a:cubicBezTo>
                    <a:pt x="13" y="11"/>
                    <a:pt x="16" y="10"/>
                    <a:pt x="16" y="7"/>
                  </a:cubicBezTo>
                  <a:cubicBezTo>
                    <a:pt x="17" y="5"/>
                    <a:pt x="15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1FEFB006-660A-46AA-9704-3084BA10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63" y="1557338"/>
              <a:ext cx="30162" cy="19050"/>
            </a:xfrm>
            <a:custGeom>
              <a:avLst/>
              <a:gdLst>
                <a:gd name="T0" fmla="*/ 14 w 18"/>
                <a:gd name="T1" fmla="*/ 2 h 11"/>
                <a:gd name="T2" fmla="*/ 14 w 18"/>
                <a:gd name="T3" fmla="*/ 1 h 11"/>
                <a:gd name="T4" fmla="*/ 6 w 18"/>
                <a:gd name="T5" fmla="*/ 0 h 11"/>
                <a:gd name="T6" fmla="*/ 1 w 18"/>
                <a:gd name="T7" fmla="*/ 4 h 11"/>
                <a:gd name="T8" fmla="*/ 4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4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4" y="2"/>
                  </a:moveTo>
                  <a:cubicBezTo>
                    <a:pt x="14" y="2"/>
                    <a:pt x="14" y="1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10"/>
                    <a:pt x="9" y="10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72A251BE-0AB4-4071-AD2C-8610D7058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1576388"/>
              <a:ext cx="26987" cy="19050"/>
            </a:xfrm>
            <a:custGeom>
              <a:avLst/>
              <a:gdLst>
                <a:gd name="T0" fmla="*/ 12 w 16"/>
                <a:gd name="T1" fmla="*/ 2 h 11"/>
                <a:gd name="T2" fmla="*/ 12 w 16"/>
                <a:gd name="T3" fmla="*/ 2 h 11"/>
                <a:gd name="T4" fmla="*/ 6 w 16"/>
                <a:gd name="T5" fmla="*/ 0 h 11"/>
                <a:gd name="T6" fmla="*/ 0 w 16"/>
                <a:gd name="T7" fmla="*/ 4 h 11"/>
                <a:gd name="T8" fmla="*/ 4 w 16"/>
                <a:gd name="T9" fmla="*/ 9 h 11"/>
                <a:gd name="T10" fmla="*/ 10 w 16"/>
                <a:gd name="T11" fmla="*/ 11 h 11"/>
                <a:gd name="T12" fmla="*/ 15 w 16"/>
                <a:gd name="T13" fmla="*/ 7 h 11"/>
                <a:gd name="T14" fmla="*/ 12 w 16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8" y="1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9"/>
                    <a:pt x="4" y="9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2" y="11"/>
                    <a:pt x="15" y="10"/>
                    <a:pt x="15" y="7"/>
                  </a:cubicBezTo>
                  <a:cubicBezTo>
                    <a:pt x="16" y="5"/>
                    <a:pt x="14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E87214CC-D1AC-4D1B-830A-359F2EA40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593851"/>
              <a:ext cx="30162" cy="20638"/>
            </a:xfrm>
            <a:custGeom>
              <a:avLst/>
              <a:gdLst>
                <a:gd name="T0" fmla="*/ 15 w 18"/>
                <a:gd name="T1" fmla="*/ 2 h 12"/>
                <a:gd name="T2" fmla="*/ 14 w 18"/>
                <a:gd name="T3" fmla="*/ 2 h 12"/>
                <a:gd name="T4" fmla="*/ 6 w 18"/>
                <a:gd name="T5" fmla="*/ 0 h 12"/>
                <a:gd name="T6" fmla="*/ 1 w 18"/>
                <a:gd name="T7" fmla="*/ 4 h 12"/>
                <a:gd name="T8" fmla="*/ 4 w 18"/>
                <a:gd name="T9" fmla="*/ 10 h 12"/>
                <a:gd name="T10" fmla="*/ 12 w 18"/>
                <a:gd name="T11" fmla="*/ 11 h 12"/>
                <a:gd name="T12" fmla="*/ 18 w 18"/>
                <a:gd name="T13" fmla="*/ 8 h 12"/>
                <a:gd name="T14" fmla="*/ 15 w 18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2"/>
                    <a:pt x="17" y="10"/>
                    <a:pt x="18" y="8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244C24D0-CCB6-44AB-9C5B-A548AC5C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3850" y="1612901"/>
              <a:ext cx="31750" cy="20638"/>
            </a:xfrm>
            <a:custGeom>
              <a:avLst/>
              <a:gdLst>
                <a:gd name="T0" fmla="*/ 16 w 19"/>
                <a:gd name="T1" fmla="*/ 3 h 12"/>
                <a:gd name="T2" fmla="*/ 15 w 19"/>
                <a:gd name="T3" fmla="*/ 3 h 12"/>
                <a:gd name="T4" fmla="*/ 6 w 19"/>
                <a:gd name="T5" fmla="*/ 0 h 12"/>
                <a:gd name="T6" fmla="*/ 0 w 19"/>
                <a:gd name="T7" fmla="*/ 4 h 12"/>
                <a:gd name="T8" fmla="*/ 4 w 19"/>
                <a:gd name="T9" fmla="*/ 9 h 12"/>
                <a:gd name="T10" fmla="*/ 13 w 19"/>
                <a:gd name="T11" fmla="*/ 12 h 12"/>
                <a:gd name="T12" fmla="*/ 19 w 19"/>
                <a:gd name="T13" fmla="*/ 8 h 12"/>
                <a:gd name="T14" fmla="*/ 18 w 19"/>
                <a:gd name="T15" fmla="*/ 5 h 12"/>
                <a:gd name="T16" fmla="*/ 16 w 19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7" y="10"/>
                    <a:pt x="10" y="11"/>
                    <a:pt x="13" y="12"/>
                  </a:cubicBezTo>
                  <a:cubicBezTo>
                    <a:pt x="16" y="12"/>
                    <a:pt x="18" y="11"/>
                    <a:pt x="19" y="8"/>
                  </a:cubicBezTo>
                  <a:cubicBezTo>
                    <a:pt x="19" y="7"/>
                    <a:pt x="19" y="6"/>
                    <a:pt x="18" y="5"/>
                  </a:cubicBezTo>
                  <a:cubicBezTo>
                    <a:pt x="18" y="4"/>
                    <a:pt x="17" y="3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62EBD199-EBC5-4443-81BA-0D6558AA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75BA3015-4F4E-49D7-909C-F2E2D540C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813" y="1325563"/>
              <a:ext cx="430212" cy="385763"/>
            </a:xfrm>
            <a:custGeom>
              <a:avLst/>
              <a:gdLst>
                <a:gd name="T0" fmla="*/ 21 w 251"/>
                <a:gd name="T1" fmla="*/ 170 h 224"/>
                <a:gd name="T2" fmla="*/ 110 w 251"/>
                <a:gd name="T3" fmla="*/ 200 h 224"/>
                <a:gd name="T4" fmla="*/ 146 w 251"/>
                <a:gd name="T5" fmla="*/ 214 h 224"/>
                <a:gd name="T6" fmla="*/ 190 w 251"/>
                <a:gd name="T7" fmla="*/ 217 h 224"/>
                <a:gd name="T8" fmla="*/ 210 w 251"/>
                <a:gd name="T9" fmla="*/ 205 h 224"/>
                <a:gd name="T10" fmla="*/ 250 w 251"/>
                <a:gd name="T11" fmla="*/ 77 h 224"/>
                <a:gd name="T12" fmla="*/ 242 w 251"/>
                <a:gd name="T13" fmla="*/ 63 h 224"/>
                <a:gd name="T14" fmla="*/ 220 w 251"/>
                <a:gd name="T15" fmla="*/ 35 h 224"/>
                <a:gd name="T16" fmla="*/ 205 w 251"/>
                <a:gd name="T17" fmla="*/ 49 h 224"/>
                <a:gd name="T18" fmla="*/ 193 w 251"/>
                <a:gd name="T19" fmla="*/ 33 h 224"/>
                <a:gd name="T20" fmla="*/ 173 w 251"/>
                <a:gd name="T21" fmla="*/ 27 h 224"/>
                <a:gd name="T22" fmla="*/ 150 w 251"/>
                <a:gd name="T23" fmla="*/ 35 h 224"/>
                <a:gd name="T24" fmla="*/ 146 w 251"/>
                <a:gd name="T25" fmla="*/ 11 h 224"/>
                <a:gd name="T26" fmla="*/ 126 w 251"/>
                <a:gd name="T27" fmla="*/ 28 h 224"/>
                <a:gd name="T28" fmla="*/ 110 w 251"/>
                <a:gd name="T29" fmla="*/ 0 h 224"/>
                <a:gd name="T30" fmla="*/ 90 w 251"/>
                <a:gd name="T31" fmla="*/ 16 h 224"/>
                <a:gd name="T32" fmla="*/ 61 w 251"/>
                <a:gd name="T33" fmla="*/ 24 h 224"/>
                <a:gd name="T34" fmla="*/ 42 w 251"/>
                <a:gd name="T35" fmla="*/ 30 h 224"/>
                <a:gd name="T36" fmla="*/ 1 w 251"/>
                <a:gd name="T37" fmla="*/ 150 h 224"/>
                <a:gd name="T38" fmla="*/ 201 w 251"/>
                <a:gd name="T39" fmla="*/ 201 h 224"/>
                <a:gd name="T40" fmla="*/ 202 w 251"/>
                <a:gd name="T41" fmla="*/ 201 h 224"/>
                <a:gd name="T42" fmla="*/ 202 w 251"/>
                <a:gd name="T43" fmla="*/ 201 h 224"/>
                <a:gd name="T44" fmla="*/ 163 w 251"/>
                <a:gd name="T45" fmla="*/ 188 h 224"/>
                <a:gd name="T46" fmla="*/ 106 w 251"/>
                <a:gd name="T47" fmla="*/ 168 h 224"/>
                <a:gd name="T48" fmla="*/ 36 w 251"/>
                <a:gd name="T49" fmla="*/ 130 h 224"/>
                <a:gd name="T50" fmla="*/ 111 w 251"/>
                <a:gd name="T51" fmla="*/ 67 h 224"/>
                <a:gd name="T52" fmla="*/ 232 w 251"/>
                <a:gd name="T53" fmla="*/ 106 h 224"/>
                <a:gd name="T54" fmla="*/ 219 w 251"/>
                <a:gd name="T55" fmla="*/ 52 h 224"/>
                <a:gd name="T56" fmla="*/ 209 w 251"/>
                <a:gd name="T57" fmla="*/ 66 h 224"/>
                <a:gd name="T58" fmla="*/ 209 w 251"/>
                <a:gd name="T59" fmla="*/ 66 h 224"/>
                <a:gd name="T60" fmla="*/ 169 w 251"/>
                <a:gd name="T61" fmla="*/ 56 h 224"/>
                <a:gd name="T62" fmla="*/ 170 w 251"/>
                <a:gd name="T63" fmla="*/ 55 h 224"/>
                <a:gd name="T64" fmla="*/ 183 w 251"/>
                <a:gd name="T65" fmla="*/ 34 h 224"/>
                <a:gd name="T66" fmla="*/ 170 w 251"/>
                <a:gd name="T67" fmla="*/ 57 h 224"/>
                <a:gd name="T68" fmla="*/ 170 w 251"/>
                <a:gd name="T69" fmla="*/ 57 h 224"/>
                <a:gd name="T70" fmla="*/ 135 w 251"/>
                <a:gd name="T71" fmla="*/ 29 h 224"/>
                <a:gd name="T72" fmla="*/ 144 w 251"/>
                <a:gd name="T73" fmla="*/ 20 h 224"/>
                <a:gd name="T74" fmla="*/ 135 w 251"/>
                <a:gd name="T75" fmla="*/ 43 h 224"/>
                <a:gd name="T76" fmla="*/ 132 w 251"/>
                <a:gd name="T77" fmla="*/ 44 h 224"/>
                <a:gd name="T78" fmla="*/ 95 w 251"/>
                <a:gd name="T79" fmla="*/ 31 h 224"/>
                <a:gd name="T80" fmla="*/ 106 w 251"/>
                <a:gd name="T81" fmla="*/ 10 h 224"/>
                <a:gd name="T82" fmla="*/ 97 w 251"/>
                <a:gd name="T83" fmla="*/ 32 h 224"/>
                <a:gd name="T84" fmla="*/ 86 w 251"/>
                <a:gd name="T85" fmla="*/ 29 h 224"/>
                <a:gd name="T86" fmla="*/ 96 w 251"/>
                <a:gd name="T87" fmla="*/ 42 h 224"/>
                <a:gd name="T88" fmla="*/ 124 w 251"/>
                <a:gd name="T89" fmla="*/ 49 h 224"/>
                <a:gd name="T90" fmla="*/ 146 w 251"/>
                <a:gd name="T91" fmla="*/ 44 h 224"/>
                <a:gd name="T92" fmla="*/ 165 w 251"/>
                <a:gd name="T93" fmla="*/ 65 h 224"/>
                <a:gd name="T94" fmla="*/ 183 w 251"/>
                <a:gd name="T95" fmla="*/ 57 h 224"/>
                <a:gd name="T96" fmla="*/ 201 w 251"/>
                <a:gd name="T97" fmla="*/ 71 h 224"/>
                <a:gd name="T98" fmla="*/ 221 w 251"/>
                <a:gd name="T99" fmla="*/ 69 h 224"/>
                <a:gd name="T100" fmla="*/ 235 w 251"/>
                <a:gd name="T101" fmla="*/ 97 h 224"/>
                <a:gd name="T102" fmla="*/ 111 w 251"/>
                <a:gd name="T103" fmla="*/ 58 h 224"/>
                <a:gd name="T104" fmla="*/ 87 w 251"/>
                <a:gd name="T105" fmla="*/ 27 h 224"/>
                <a:gd name="T106" fmla="*/ 41 w 251"/>
                <a:gd name="T107" fmla="*/ 58 h 224"/>
                <a:gd name="T108" fmla="*/ 58 w 251"/>
                <a:gd name="T109" fmla="*/ 33 h 224"/>
                <a:gd name="T110" fmla="*/ 49 w 251"/>
                <a:gd name="T111" fmla="*/ 158 h 224"/>
                <a:gd name="T112" fmla="*/ 137 w 251"/>
                <a:gd name="T113" fmla="*/ 189 h 224"/>
                <a:gd name="T114" fmla="*/ 171 w 251"/>
                <a:gd name="T115" fmla="*/ 201 h 224"/>
                <a:gd name="T116" fmla="*/ 149 w 251"/>
                <a:gd name="T117" fmla="*/ 205 h 224"/>
                <a:gd name="T118" fmla="*/ 121 w 251"/>
                <a:gd name="T119" fmla="*/ 194 h 224"/>
                <a:gd name="T120" fmla="*/ 37 w 251"/>
                <a:gd name="T121" fmla="*/ 16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224">
                  <a:moveTo>
                    <a:pt x="0" y="156"/>
                  </a:moveTo>
                  <a:cubicBezTo>
                    <a:pt x="1" y="157"/>
                    <a:pt x="1" y="158"/>
                    <a:pt x="1" y="158"/>
                  </a:cubicBezTo>
                  <a:cubicBezTo>
                    <a:pt x="2" y="159"/>
                    <a:pt x="2" y="160"/>
                    <a:pt x="3" y="160"/>
                  </a:cubicBezTo>
                  <a:cubicBezTo>
                    <a:pt x="3" y="161"/>
                    <a:pt x="3" y="161"/>
                    <a:pt x="4" y="161"/>
                  </a:cubicBezTo>
                  <a:cubicBezTo>
                    <a:pt x="4" y="162"/>
                    <a:pt x="5" y="162"/>
                    <a:pt x="5" y="162"/>
                  </a:cubicBezTo>
                  <a:cubicBezTo>
                    <a:pt x="6" y="163"/>
                    <a:pt x="7" y="164"/>
                    <a:pt x="9" y="165"/>
                  </a:cubicBezTo>
                  <a:cubicBezTo>
                    <a:pt x="11" y="166"/>
                    <a:pt x="13" y="167"/>
                    <a:pt x="15" y="168"/>
                  </a:cubicBezTo>
                  <a:cubicBezTo>
                    <a:pt x="17" y="169"/>
                    <a:pt x="19" y="169"/>
                    <a:pt x="21" y="170"/>
                  </a:cubicBezTo>
                  <a:cubicBezTo>
                    <a:pt x="24" y="171"/>
                    <a:pt x="26" y="172"/>
                    <a:pt x="28" y="173"/>
                  </a:cubicBezTo>
                  <a:cubicBezTo>
                    <a:pt x="30" y="174"/>
                    <a:pt x="32" y="175"/>
                    <a:pt x="35" y="176"/>
                  </a:cubicBezTo>
                  <a:cubicBezTo>
                    <a:pt x="37" y="177"/>
                    <a:pt x="39" y="178"/>
                    <a:pt x="41" y="179"/>
                  </a:cubicBezTo>
                  <a:cubicBezTo>
                    <a:pt x="46" y="180"/>
                    <a:pt x="51" y="182"/>
                    <a:pt x="56" y="183"/>
                  </a:cubicBezTo>
                  <a:cubicBezTo>
                    <a:pt x="60" y="185"/>
                    <a:pt x="65" y="186"/>
                    <a:pt x="69" y="187"/>
                  </a:cubicBezTo>
                  <a:cubicBezTo>
                    <a:pt x="74" y="189"/>
                    <a:pt x="78" y="190"/>
                    <a:pt x="83" y="191"/>
                  </a:cubicBezTo>
                  <a:cubicBezTo>
                    <a:pt x="87" y="193"/>
                    <a:pt x="92" y="194"/>
                    <a:pt x="97" y="196"/>
                  </a:cubicBezTo>
                  <a:cubicBezTo>
                    <a:pt x="101" y="197"/>
                    <a:pt x="106" y="198"/>
                    <a:pt x="110" y="200"/>
                  </a:cubicBezTo>
                  <a:cubicBezTo>
                    <a:pt x="110" y="200"/>
                    <a:pt x="111" y="200"/>
                    <a:pt x="111" y="200"/>
                  </a:cubicBezTo>
                  <a:cubicBezTo>
                    <a:pt x="115" y="202"/>
                    <a:pt x="118" y="203"/>
                    <a:pt x="121" y="204"/>
                  </a:cubicBezTo>
                  <a:cubicBezTo>
                    <a:pt x="125" y="205"/>
                    <a:pt x="130" y="207"/>
                    <a:pt x="134" y="209"/>
                  </a:cubicBezTo>
                  <a:cubicBezTo>
                    <a:pt x="136" y="210"/>
                    <a:pt x="138" y="211"/>
                    <a:pt x="140" y="212"/>
                  </a:cubicBezTo>
                  <a:cubicBezTo>
                    <a:pt x="141" y="212"/>
                    <a:pt x="142" y="213"/>
                    <a:pt x="143" y="213"/>
                  </a:cubicBezTo>
                  <a:cubicBezTo>
                    <a:pt x="143" y="213"/>
                    <a:pt x="144" y="213"/>
                    <a:pt x="144" y="213"/>
                  </a:cubicBezTo>
                  <a:cubicBezTo>
                    <a:pt x="145" y="213"/>
                    <a:pt x="145" y="214"/>
                    <a:pt x="145" y="214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49" y="215"/>
                    <a:pt x="151" y="216"/>
                    <a:pt x="154" y="217"/>
                  </a:cubicBezTo>
                  <a:cubicBezTo>
                    <a:pt x="158" y="218"/>
                    <a:pt x="163" y="220"/>
                    <a:pt x="167" y="221"/>
                  </a:cubicBezTo>
                  <a:cubicBezTo>
                    <a:pt x="170" y="222"/>
                    <a:pt x="172" y="223"/>
                    <a:pt x="175" y="223"/>
                  </a:cubicBezTo>
                  <a:cubicBezTo>
                    <a:pt x="177" y="224"/>
                    <a:pt x="179" y="224"/>
                    <a:pt x="180" y="224"/>
                  </a:cubicBezTo>
                  <a:cubicBezTo>
                    <a:pt x="181" y="224"/>
                    <a:pt x="182" y="224"/>
                    <a:pt x="182" y="224"/>
                  </a:cubicBezTo>
                  <a:cubicBezTo>
                    <a:pt x="182" y="224"/>
                    <a:pt x="183" y="224"/>
                    <a:pt x="183" y="224"/>
                  </a:cubicBezTo>
                  <a:cubicBezTo>
                    <a:pt x="184" y="224"/>
                    <a:pt x="185" y="224"/>
                    <a:pt x="186" y="223"/>
                  </a:cubicBezTo>
                  <a:cubicBezTo>
                    <a:pt x="188" y="222"/>
                    <a:pt x="189" y="219"/>
                    <a:pt x="190" y="217"/>
                  </a:cubicBezTo>
                  <a:cubicBezTo>
                    <a:pt x="190" y="216"/>
                    <a:pt x="191" y="214"/>
                    <a:pt x="191" y="213"/>
                  </a:cubicBezTo>
                  <a:cubicBezTo>
                    <a:pt x="191" y="211"/>
                    <a:pt x="192" y="209"/>
                    <a:pt x="192" y="208"/>
                  </a:cubicBezTo>
                  <a:cubicBezTo>
                    <a:pt x="193" y="208"/>
                    <a:pt x="193" y="208"/>
                    <a:pt x="194" y="208"/>
                  </a:cubicBezTo>
                  <a:cubicBezTo>
                    <a:pt x="195" y="209"/>
                    <a:pt x="196" y="209"/>
                    <a:pt x="197" y="209"/>
                  </a:cubicBezTo>
                  <a:cubicBezTo>
                    <a:pt x="199" y="209"/>
                    <a:pt x="200" y="210"/>
                    <a:pt x="201" y="210"/>
                  </a:cubicBezTo>
                  <a:cubicBezTo>
                    <a:pt x="202" y="210"/>
                    <a:pt x="204" y="210"/>
                    <a:pt x="205" y="210"/>
                  </a:cubicBezTo>
                  <a:cubicBezTo>
                    <a:pt x="206" y="209"/>
                    <a:pt x="207" y="209"/>
                    <a:pt x="208" y="208"/>
                  </a:cubicBezTo>
                  <a:cubicBezTo>
                    <a:pt x="209" y="207"/>
                    <a:pt x="209" y="206"/>
                    <a:pt x="210" y="205"/>
                  </a:cubicBezTo>
                  <a:cubicBezTo>
                    <a:pt x="212" y="201"/>
                    <a:pt x="214" y="197"/>
                    <a:pt x="216" y="192"/>
                  </a:cubicBezTo>
                  <a:cubicBezTo>
                    <a:pt x="217" y="188"/>
                    <a:pt x="219" y="183"/>
                    <a:pt x="221" y="178"/>
                  </a:cubicBezTo>
                  <a:cubicBezTo>
                    <a:pt x="222" y="174"/>
                    <a:pt x="224" y="169"/>
                    <a:pt x="225" y="164"/>
                  </a:cubicBezTo>
                  <a:cubicBezTo>
                    <a:pt x="227" y="160"/>
                    <a:pt x="228" y="155"/>
                    <a:pt x="229" y="150"/>
                  </a:cubicBezTo>
                  <a:cubicBezTo>
                    <a:pt x="232" y="141"/>
                    <a:pt x="234" y="132"/>
                    <a:pt x="237" y="123"/>
                  </a:cubicBezTo>
                  <a:cubicBezTo>
                    <a:pt x="239" y="115"/>
                    <a:pt x="242" y="107"/>
                    <a:pt x="244" y="99"/>
                  </a:cubicBezTo>
                  <a:cubicBezTo>
                    <a:pt x="245" y="95"/>
                    <a:pt x="246" y="92"/>
                    <a:pt x="247" y="88"/>
                  </a:cubicBezTo>
                  <a:cubicBezTo>
                    <a:pt x="248" y="84"/>
                    <a:pt x="249" y="81"/>
                    <a:pt x="250" y="77"/>
                  </a:cubicBezTo>
                  <a:cubicBezTo>
                    <a:pt x="251" y="76"/>
                    <a:pt x="250" y="75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3"/>
                    <a:pt x="25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69"/>
                    <a:pt x="249" y="68"/>
                    <a:pt x="249" y="67"/>
                  </a:cubicBezTo>
                  <a:cubicBezTo>
                    <a:pt x="248" y="66"/>
                    <a:pt x="247" y="65"/>
                    <a:pt x="246" y="64"/>
                  </a:cubicBezTo>
                  <a:cubicBezTo>
                    <a:pt x="245" y="64"/>
                    <a:pt x="244" y="63"/>
                    <a:pt x="244" y="63"/>
                  </a:cubicBezTo>
                  <a:cubicBezTo>
                    <a:pt x="243" y="63"/>
                    <a:pt x="243" y="63"/>
                    <a:pt x="242" y="63"/>
                  </a:cubicBezTo>
                  <a:cubicBezTo>
                    <a:pt x="237" y="61"/>
                    <a:pt x="232" y="60"/>
                    <a:pt x="227" y="58"/>
                  </a:cubicBezTo>
                  <a:cubicBezTo>
                    <a:pt x="227" y="58"/>
                    <a:pt x="227" y="57"/>
                    <a:pt x="227" y="57"/>
                  </a:cubicBezTo>
                  <a:cubicBezTo>
                    <a:pt x="228" y="55"/>
                    <a:pt x="229" y="52"/>
                    <a:pt x="229" y="50"/>
                  </a:cubicBezTo>
                  <a:cubicBezTo>
                    <a:pt x="230" y="48"/>
                    <a:pt x="230" y="46"/>
                    <a:pt x="229" y="43"/>
                  </a:cubicBezTo>
                  <a:cubicBezTo>
                    <a:pt x="229" y="42"/>
                    <a:pt x="229" y="40"/>
                    <a:pt x="228" y="39"/>
                  </a:cubicBezTo>
                  <a:cubicBezTo>
                    <a:pt x="227" y="37"/>
                    <a:pt x="226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1" y="34"/>
                    <a:pt x="220" y="35"/>
                  </a:cubicBezTo>
                  <a:cubicBezTo>
                    <a:pt x="220" y="35"/>
                    <a:pt x="219" y="35"/>
                    <a:pt x="218" y="35"/>
                  </a:cubicBezTo>
                  <a:cubicBezTo>
                    <a:pt x="218" y="35"/>
                    <a:pt x="217" y="36"/>
                    <a:pt x="217" y="36"/>
                  </a:cubicBezTo>
                  <a:cubicBezTo>
                    <a:pt x="216" y="36"/>
                    <a:pt x="216" y="36"/>
                    <a:pt x="216" y="37"/>
                  </a:cubicBezTo>
                  <a:cubicBezTo>
                    <a:pt x="216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4" y="38"/>
                    <a:pt x="212" y="39"/>
                    <a:pt x="211" y="40"/>
                  </a:cubicBezTo>
                  <a:cubicBezTo>
                    <a:pt x="210" y="41"/>
                    <a:pt x="209" y="42"/>
                    <a:pt x="208" y="43"/>
                  </a:cubicBezTo>
                  <a:cubicBezTo>
                    <a:pt x="207" y="45"/>
                    <a:pt x="206" y="47"/>
                    <a:pt x="205" y="49"/>
                  </a:cubicBezTo>
                  <a:cubicBezTo>
                    <a:pt x="204" y="50"/>
                    <a:pt x="204" y="50"/>
                    <a:pt x="204" y="51"/>
                  </a:cubicBezTo>
                  <a:cubicBezTo>
                    <a:pt x="204" y="51"/>
                    <a:pt x="204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0"/>
                    <a:pt x="201" y="50"/>
                    <a:pt x="200" y="50"/>
                  </a:cubicBezTo>
                  <a:cubicBezTo>
                    <a:pt x="198" y="49"/>
                    <a:pt x="196" y="49"/>
                    <a:pt x="195" y="48"/>
                  </a:cubicBezTo>
                  <a:cubicBezTo>
                    <a:pt x="193" y="48"/>
                    <a:pt x="191" y="47"/>
                    <a:pt x="189" y="47"/>
                  </a:cubicBezTo>
                  <a:cubicBezTo>
                    <a:pt x="189" y="45"/>
                    <a:pt x="190" y="44"/>
                    <a:pt x="190" y="43"/>
                  </a:cubicBezTo>
                  <a:cubicBezTo>
                    <a:pt x="192" y="39"/>
                    <a:pt x="193" y="36"/>
                    <a:pt x="193" y="33"/>
                  </a:cubicBezTo>
                  <a:cubicBezTo>
                    <a:pt x="192" y="29"/>
                    <a:pt x="190" y="24"/>
                    <a:pt x="186" y="24"/>
                  </a:cubicBezTo>
                  <a:cubicBezTo>
                    <a:pt x="186" y="24"/>
                    <a:pt x="185" y="24"/>
                    <a:pt x="185" y="24"/>
                  </a:cubicBezTo>
                  <a:cubicBezTo>
                    <a:pt x="185" y="23"/>
                    <a:pt x="184" y="23"/>
                    <a:pt x="184" y="23"/>
                  </a:cubicBezTo>
                  <a:cubicBezTo>
                    <a:pt x="184" y="23"/>
                    <a:pt x="183" y="23"/>
                    <a:pt x="183" y="23"/>
                  </a:cubicBezTo>
                  <a:cubicBezTo>
                    <a:pt x="182" y="22"/>
                    <a:pt x="181" y="22"/>
                    <a:pt x="180" y="23"/>
                  </a:cubicBezTo>
                  <a:cubicBezTo>
                    <a:pt x="180" y="23"/>
                    <a:pt x="179" y="23"/>
                    <a:pt x="179" y="23"/>
                  </a:cubicBezTo>
                  <a:cubicBezTo>
                    <a:pt x="178" y="23"/>
                    <a:pt x="177" y="24"/>
                    <a:pt x="176" y="24"/>
                  </a:cubicBezTo>
                  <a:cubicBezTo>
                    <a:pt x="175" y="25"/>
                    <a:pt x="174" y="26"/>
                    <a:pt x="173" y="27"/>
                  </a:cubicBezTo>
                  <a:cubicBezTo>
                    <a:pt x="172" y="27"/>
                    <a:pt x="172" y="28"/>
                    <a:pt x="172" y="28"/>
                  </a:cubicBezTo>
                  <a:cubicBezTo>
                    <a:pt x="171" y="29"/>
                    <a:pt x="171" y="30"/>
                    <a:pt x="170" y="30"/>
                  </a:cubicBezTo>
                  <a:cubicBezTo>
                    <a:pt x="170" y="31"/>
                    <a:pt x="170" y="31"/>
                    <a:pt x="169" y="32"/>
                  </a:cubicBezTo>
                  <a:cubicBezTo>
                    <a:pt x="168" y="34"/>
                    <a:pt x="168" y="36"/>
                    <a:pt x="167" y="38"/>
                  </a:cubicBezTo>
                  <a:cubicBezTo>
                    <a:pt x="167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5" y="39"/>
                    <a:pt x="165" y="39"/>
                  </a:cubicBezTo>
                  <a:cubicBezTo>
                    <a:pt x="160" y="38"/>
                    <a:pt x="155" y="37"/>
                    <a:pt x="150" y="35"/>
                  </a:cubicBezTo>
                  <a:cubicBezTo>
                    <a:pt x="150" y="35"/>
                    <a:pt x="151" y="35"/>
                    <a:pt x="151" y="34"/>
                  </a:cubicBezTo>
                  <a:cubicBezTo>
                    <a:pt x="151" y="32"/>
                    <a:pt x="152" y="30"/>
                    <a:pt x="153" y="28"/>
                  </a:cubicBezTo>
                  <a:cubicBezTo>
                    <a:pt x="154" y="25"/>
                    <a:pt x="154" y="23"/>
                    <a:pt x="154" y="20"/>
                  </a:cubicBezTo>
                  <a:cubicBezTo>
                    <a:pt x="154" y="19"/>
                    <a:pt x="153" y="17"/>
                    <a:pt x="152" y="15"/>
                  </a:cubicBezTo>
                  <a:cubicBezTo>
                    <a:pt x="152" y="14"/>
                    <a:pt x="151" y="13"/>
                    <a:pt x="149" y="13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3" y="10"/>
                    <a:pt x="139" y="10"/>
                    <a:pt x="137" y="12"/>
                  </a:cubicBezTo>
                  <a:cubicBezTo>
                    <a:pt x="136" y="12"/>
                    <a:pt x="135" y="12"/>
                    <a:pt x="135" y="13"/>
                  </a:cubicBezTo>
                  <a:cubicBezTo>
                    <a:pt x="134" y="13"/>
                    <a:pt x="133" y="14"/>
                    <a:pt x="133" y="15"/>
                  </a:cubicBezTo>
                  <a:cubicBezTo>
                    <a:pt x="132" y="15"/>
                    <a:pt x="131" y="16"/>
                    <a:pt x="131" y="17"/>
                  </a:cubicBezTo>
                  <a:cubicBezTo>
                    <a:pt x="130" y="18"/>
                    <a:pt x="130" y="18"/>
                    <a:pt x="129" y="19"/>
                  </a:cubicBezTo>
                  <a:cubicBezTo>
                    <a:pt x="128" y="21"/>
                    <a:pt x="127" y="24"/>
                    <a:pt x="127" y="26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1" y="27"/>
                    <a:pt x="117" y="26"/>
                    <a:pt x="112" y="24"/>
                  </a:cubicBezTo>
                  <a:cubicBezTo>
                    <a:pt x="113" y="22"/>
                    <a:pt x="114" y="20"/>
                    <a:pt x="115" y="18"/>
                  </a:cubicBezTo>
                  <a:cubicBezTo>
                    <a:pt x="115" y="16"/>
                    <a:pt x="116" y="15"/>
                    <a:pt x="116" y="13"/>
                  </a:cubicBezTo>
                  <a:cubicBezTo>
                    <a:pt x="116" y="12"/>
                    <a:pt x="116" y="11"/>
                    <a:pt x="116" y="10"/>
                  </a:cubicBezTo>
                  <a:cubicBezTo>
                    <a:pt x="116" y="10"/>
                    <a:pt x="116" y="9"/>
                    <a:pt x="116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5" y="4"/>
                    <a:pt x="114" y="4"/>
                  </a:cubicBezTo>
                  <a:cubicBezTo>
                    <a:pt x="113" y="2"/>
                    <a:pt x="112" y="1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7" y="0"/>
                    <a:pt x="10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102" y="0"/>
                    <a:pt x="101" y="1"/>
                    <a:pt x="99" y="1"/>
                  </a:cubicBezTo>
                  <a:cubicBezTo>
                    <a:pt x="98" y="2"/>
                    <a:pt x="97" y="3"/>
                    <a:pt x="96" y="4"/>
                  </a:cubicBezTo>
                  <a:cubicBezTo>
                    <a:pt x="94" y="5"/>
                    <a:pt x="93" y="7"/>
                    <a:pt x="93" y="8"/>
                  </a:cubicBezTo>
                  <a:cubicBezTo>
                    <a:pt x="92" y="11"/>
                    <a:pt x="91" y="13"/>
                    <a:pt x="90" y="16"/>
                  </a:cubicBezTo>
                  <a:cubicBezTo>
                    <a:pt x="90" y="16"/>
                    <a:pt x="89" y="17"/>
                    <a:pt x="89" y="18"/>
                  </a:cubicBezTo>
                  <a:cubicBezTo>
                    <a:pt x="88" y="17"/>
                    <a:pt x="87" y="17"/>
                    <a:pt x="86" y="17"/>
                  </a:cubicBezTo>
                  <a:cubicBezTo>
                    <a:pt x="84" y="16"/>
                    <a:pt x="82" y="16"/>
                    <a:pt x="81" y="15"/>
                  </a:cubicBezTo>
                  <a:cubicBezTo>
                    <a:pt x="77" y="14"/>
                    <a:pt x="74" y="13"/>
                    <a:pt x="71" y="12"/>
                  </a:cubicBezTo>
                  <a:cubicBezTo>
                    <a:pt x="70" y="12"/>
                    <a:pt x="68" y="12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4"/>
                    <a:pt x="64" y="15"/>
                  </a:cubicBezTo>
                  <a:cubicBezTo>
                    <a:pt x="63" y="18"/>
                    <a:pt x="62" y="21"/>
                    <a:pt x="61" y="24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56" y="23"/>
                    <a:pt x="54" y="23"/>
                    <a:pt x="52" y="22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3"/>
                    <a:pt x="47" y="24"/>
                  </a:cubicBezTo>
                  <a:cubicBezTo>
                    <a:pt x="46" y="24"/>
                    <a:pt x="45" y="25"/>
                    <a:pt x="44" y="26"/>
                  </a:cubicBezTo>
                  <a:cubicBezTo>
                    <a:pt x="44" y="26"/>
                    <a:pt x="43" y="27"/>
                    <a:pt x="43" y="27"/>
                  </a:cubicBezTo>
                  <a:cubicBezTo>
                    <a:pt x="43" y="28"/>
                    <a:pt x="43" y="28"/>
                    <a:pt x="42" y="28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1" y="31"/>
                    <a:pt x="41" y="32"/>
                  </a:cubicBezTo>
                  <a:cubicBezTo>
                    <a:pt x="40" y="36"/>
                    <a:pt x="38" y="39"/>
                    <a:pt x="37" y="43"/>
                  </a:cubicBezTo>
                  <a:cubicBezTo>
                    <a:pt x="36" y="47"/>
                    <a:pt x="34" y="50"/>
                    <a:pt x="33" y="54"/>
                  </a:cubicBezTo>
                  <a:cubicBezTo>
                    <a:pt x="30" y="63"/>
                    <a:pt x="27" y="71"/>
                    <a:pt x="24" y="80"/>
                  </a:cubicBezTo>
                  <a:cubicBezTo>
                    <a:pt x="22" y="88"/>
                    <a:pt x="20" y="97"/>
                    <a:pt x="17" y="105"/>
                  </a:cubicBezTo>
                  <a:cubicBezTo>
                    <a:pt x="14" y="114"/>
                    <a:pt x="10" y="122"/>
                    <a:pt x="7" y="131"/>
                  </a:cubicBezTo>
                  <a:cubicBezTo>
                    <a:pt x="6" y="135"/>
                    <a:pt x="4" y="140"/>
                    <a:pt x="3" y="144"/>
                  </a:cubicBezTo>
                  <a:cubicBezTo>
                    <a:pt x="2" y="146"/>
                    <a:pt x="1" y="148"/>
                    <a:pt x="1" y="150"/>
                  </a:cubicBezTo>
                  <a:cubicBezTo>
                    <a:pt x="1" y="151"/>
                    <a:pt x="0" y="152"/>
                    <a:pt x="0" y="153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lose/>
                  <a:moveTo>
                    <a:pt x="180" y="216"/>
                  </a:moveTo>
                  <a:cubicBezTo>
                    <a:pt x="180" y="216"/>
                    <a:pt x="180" y="216"/>
                    <a:pt x="180" y="216"/>
                  </a:cubicBezTo>
                  <a:cubicBezTo>
                    <a:pt x="180" y="216"/>
                    <a:pt x="180" y="216"/>
                    <a:pt x="180" y="216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1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25" y="129"/>
                  </a:moveTo>
                  <a:cubicBezTo>
                    <a:pt x="223" y="138"/>
                    <a:pt x="221" y="147"/>
                    <a:pt x="218" y="156"/>
                  </a:cubicBezTo>
                  <a:cubicBezTo>
                    <a:pt x="215" y="165"/>
                    <a:pt x="213" y="173"/>
                    <a:pt x="210" y="181"/>
                  </a:cubicBezTo>
                  <a:cubicBezTo>
                    <a:pt x="209" y="185"/>
                    <a:pt x="207" y="188"/>
                    <a:pt x="206" y="191"/>
                  </a:cubicBezTo>
                  <a:cubicBezTo>
                    <a:pt x="205" y="195"/>
                    <a:pt x="204" y="198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1" y="200"/>
                    <a:pt x="199" y="200"/>
                    <a:pt x="198" y="200"/>
                  </a:cubicBezTo>
                  <a:cubicBezTo>
                    <a:pt x="197" y="199"/>
                    <a:pt x="195" y="199"/>
                    <a:pt x="194" y="199"/>
                  </a:cubicBezTo>
                  <a:cubicBezTo>
                    <a:pt x="191" y="198"/>
                    <a:pt x="188" y="197"/>
                    <a:pt x="186" y="196"/>
                  </a:cubicBezTo>
                  <a:cubicBezTo>
                    <a:pt x="184" y="195"/>
                    <a:pt x="182" y="195"/>
                    <a:pt x="181" y="194"/>
                  </a:cubicBezTo>
                  <a:cubicBezTo>
                    <a:pt x="179" y="194"/>
                    <a:pt x="178" y="193"/>
                    <a:pt x="176" y="193"/>
                  </a:cubicBezTo>
                  <a:cubicBezTo>
                    <a:pt x="174" y="192"/>
                    <a:pt x="172" y="191"/>
                    <a:pt x="170" y="191"/>
                  </a:cubicBezTo>
                  <a:cubicBezTo>
                    <a:pt x="169" y="190"/>
                    <a:pt x="168" y="190"/>
                    <a:pt x="167" y="189"/>
                  </a:cubicBezTo>
                  <a:cubicBezTo>
                    <a:pt x="166" y="189"/>
                    <a:pt x="165" y="189"/>
                    <a:pt x="163" y="188"/>
                  </a:cubicBezTo>
                  <a:cubicBezTo>
                    <a:pt x="161" y="188"/>
                    <a:pt x="160" y="187"/>
                    <a:pt x="158" y="186"/>
                  </a:cubicBezTo>
                  <a:cubicBezTo>
                    <a:pt x="156" y="186"/>
                    <a:pt x="154" y="185"/>
                    <a:pt x="153" y="184"/>
                  </a:cubicBezTo>
                  <a:cubicBezTo>
                    <a:pt x="152" y="184"/>
                    <a:pt x="150" y="184"/>
                    <a:pt x="149" y="183"/>
                  </a:cubicBezTo>
                  <a:cubicBezTo>
                    <a:pt x="147" y="183"/>
                    <a:pt x="145" y="182"/>
                    <a:pt x="143" y="181"/>
                  </a:cubicBezTo>
                  <a:cubicBezTo>
                    <a:pt x="142" y="181"/>
                    <a:pt x="141" y="180"/>
                    <a:pt x="139" y="180"/>
                  </a:cubicBezTo>
                  <a:cubicBezTo>
                    <a:pt x="138" y="179"/>
                    <a:pt x="136" y="178"/>
                    <a:pt x="134" y="177"/>
                  </a:cubicBezTo>
                  <a:cubicBezTo>
                    <a:pt x="131" y="176"/>
                    <a:pt x="128" y="175"/>
                    <a:pt x="125" y="174"/>
                  </a:cubicBezTo>
                  <a:cubicBezTo>
                    <a:pt x="118" y="172"/>
                    <a:pt x="112" y="170"/>
                    <a:pt x="106" y="168"/>
                  </a:cubicBezTo>
                  <a:cubicBezTo>
                    <a:pt x="101" y="166"/>
                    <a:pt x="96" y="164"/>
                    <a:pt x="91" y="163"/>
                  </a:cubicBezTo>
                  <a:cubicBezTo>
                    <a:pt x="86" y="161"/>
                    <a:pt x="81" y="159"/>
                    <a:pt x="77" y="158"/>
                  </a:cubicBezTo>
                  <a:cubicBezTo>
                    <a:pt x="73" y="157"/>
                    <a:pt x="70" y="155"/>
                    <a:pt x="67" y="154"/>
                  </a:cubicBezTo>
                  <a:cubicBezTo>
                    <a:pt x="64" y="153"/>
                    <a:pt x="61" y="152"/>
                    <a:pt x="57" y="151"/>
                  </a:cubicBezTo>
                  <a:cubicBezTo>
                    <a:pt x="51" y="149"/>
                    <a:pt x="45" y="147"/>
                    <a:pt x="39" y="145"/>
                  </a:cubicBezTo>
                  <a:cubicBezTo>
                    <a:pt x="37" y="144"/>
                    <a:pt x="35" y="143"/>
                    <a:pt x="34" y="142"/>
                  </a:cubicBezTo>
                  <a:cubicBezTo>
                    <a:pt x="34" y="142"/>
                    <a:pt x="34" y="141"/>
                    <a:pt x="34" y="141"/>
                  </a:cubicBezTo>
                  <a:cubicBezTo>
                    <a:pt x="34" y="137"/>
                    <a:pt x="35" y="134"/>
                    <a:pt x="36" y="130"/>
                  </a:cubicBezTo>
                  <a:cubicBezTo>
                    <a:pt x="38" y="126"/>
                    <a:pt x="39" y="121"/>
                    <a:pt x="40" y="117"/>
                  </a:cubicBezTo>
                  <a:cubicBezTo>
                    <a:pt x="43" y="107"/>
                    <a:pt x="46" y="98"/>
                    <a:pt x="49" y="89"/>
                  </a:cubicBezTo>
                  <a:cubicBezTo>
                    <a:pt x="51" y="84"/>
                    <a:pt x="52" y="80"/>
                    <a:pt x="54" y="75"/>
                  </a:cubicBezTo>
                  <a:cubicBezTo>
                    <a:pt x="55" y="71"/>
                    <a:pt x="57" y="66"/>
                    <a:pt x="58" y="62"/>
                  </a:cubicBezTo>
                  <a:cubicBezTo>
                    <a:pt x="59" y="59"/>
                    <a:pt x="60" y="56"/>
                    <a:pt x="61" y="53"/>
                  </a:cubicBezTo>
                  <a:cubicBezTo>
                    <a:pt x="65" y="55"/>
                    <a:pt x="69" y="56"/>
                    <a:pt x="74" y="57"/>
                  </a:cubicBezTo>
                  <a:cubicBezTo>
                    <a:pt x="78" y="58"/>
                    <a:pt x="83" y="59"/>
                    <a:pt x="88" y="61"/>
                  </a:cubicBezTo>
                  <a:cubicBezTo>
                    <a:pt x="95" y="63"/>
                    <a:pt x="103" y="65"/>
                    <a:pt x="111" y="67"/>
                  </a:cubicBezTo>
                  <a:cubicBezTo>
                    <a:pt x="112" y="68"/>
                    <a:pt x="113" y="68"/>
                    <a:pt x="115" y="69"/>
                  </a:cubicBezTo>
                  <a:cubicBezTo>
                    <a:pt x="124" y="72"/>
                    <a:pt x="134" y="75"/>
                    <a:pt x="143" y="78"/>
                  </a:cubicBezTo>
                  <a:cubicBezTo>
                    <a:pt x="152" y="81"/>
                    <a:pt x="161" y="84"/>
                    <a:pt x="171" y="87"/>
                  </a:cubicBezTo>
                  <a:cubicBezTo>
                    <a:pt x="180" y="89"/>
                    <a:pt x="189" y="92"/>
                    <a:pt x="197" y="95"/>
                  </a:cubicBezTo>
                  <a:cubicBezTo>
                    <a:pt x="202" y="96"/>
                    <a:pt x="207" y="98"/>
                    <a:pt x="211" y="99"/>
                  </a:cubicBezTo>
                  <a:cubicBezTo>
                    <a:pt x="216" y="101"/>
                    <a:pt x="220" y="102"/>
                    <a:pt x="224" y="103"/>
                  </a:cubicBezTo>
                  <a:cubicBezTo>
                    <a:pt x="227" y="104"/>
                    <a:pt x="229" y="105"/>
                    <a:pt x="231" y="106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0" y="114"/>
                    <a:pt x="228" y="121"/>
                    <a:pt x="225" y="129"/>
                  </a:cubicBezTo>
                  <a:close/>
                  <a:moveTo>
                    <a:pt x="212" y="56"/>
                  </a:moveTo>
                  <a:cubicBezTo>
                    <a:pt x="213" y="54"/>
                    <a:pt x="214" y="52"/>
                    <a:pt x="215" y="50"/>
                  </a:cubicBezTo>
                  <a:cubicBezTo>
                    <a:pt x="216" y="49"/>
                    <a:pt x="217" y="47"/>
                    <a:pt x="218" y="46"/>
                  </a:cubicBezTo>
                  <a:cubicBezTo>
                    <a:pt x="218" y="46"/>
                    <a:pt x="219" y="46"/>
                    <a:pt x="219" y="46"/>
                  </a:cubicBezTo>
                  <a:cubicBezTo>
                    <a:pt x="219" y="45"/>
                    <a:pt x="220" y="45"/>
                    <a:pt x="220" y="45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9"/>
                    <a:pt x="220" y="50"/>
                    <a:pt x="219" y="52"/>
                  </a:cubicBezTo>
                  <a:cubicBezTo>
                    <a:pt x="218" y="55"/>
                    <a:pt x="217" y="59"/>
                    <a:pt x="215" y="62"/>
                  </a:cubicBezTo>
                  <a:cubicBezTo>
                    <a:pt x="214" y="63"/>
                    <a:pt x="213" y="64"/>
                    <a:pt x="212" y="64"/>
                  </a:cubicBezTo>
                  <a:cubicBezTo>
                    <a:pt x="212" y="65"/>
                    <a:pt x="212" y="65"/>
                    <a:pt x="211" y="65"/>
                  </a:cubicBezTo>
                  <a:cubicBezTo>
                    <a:pt x="211" y="65"/>
                    <a:pt x="210" y="66"/>
                    <a:pt x="210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9" y="66"/>
                    <a:pt x="209" y="65"/>
                    <a:pt x="209" y="65"/>
                  </a:cubicBezTo>
                  <a:cubicBezTo>
                    <a:pt x="210" y="62"/>
                    <a:pt x="211" y="59"/>
                    <a:pt x="212" y="5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0" y="55"/>
                  </a:moveTo>
                  <a:cubicBezTo>
                    <a:pt x="171" y="52"/>
                    <a:pt x="173" y="48"/>
                    <a:pt x="174" y="45"/>
                  </a:cubicBezTo>
                  <a:cubicBezTo>
                    <a:pt x="175" y="43"/>
                    <a:pt x="176" y="41"/>
                    <a:pt x="176" y="39"/>
                  </a:cubicBezTo>
                  <a:cubicBezTo>
                    <a:pt x="177" y="38"/>
                    <a:pt x="178" y="36"/>
                    <a:pt x="179" y="34"/>
                  </a:cubicBezTo>
                  <a:cubicBezTo>
                    <a:pt x="179" y="34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5"/>
                    <a:pt x="182" y="37"/>
                    <a:pt x="182" y="39"/>
                  </a:cubicBezTo>
                  <a:cubicBezTo>
                    <a:pt x="181" y="41"/>
                    <a:pt x="180" y="43"/>
                    <a:pt x="179" y="45"/>
                  </a:cubicBezTo>
                  <a:cubicBezTo>
                    <a:pt x="178" y="47"/>
                    <a:pt x="177" y="49"/>
                    <a:pt x="176" y="51"/>
                  </a:cubicBezTo>
                  <a:cubicBezTo>
                    <a:pt x="175" y="52"/>
                    <a:pt x="175" y="53"/>
                    <a:pt x="174" y="54"/>
                  </a:cubicBezTo>
                  <a:cubicBezTo>
                    <a:pt x="173" y="55"/>
                    <a:pt x="172" y="56"/>
                    <a:pt x="172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6"/>
                    <a:pt x="169" y="56"/>
                    <a:pt x="170" y="55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33" y="36"/>
                  </a:moveTo>
                  <a:cubicBezTo>
                    <a:pt x="134" y="34"/>
                    <a:pt x="135" y="31"/>
                    <a:pt x="135" y="29"/>
                  </a:cubicBezTo>
                  <a:cubicBezTo>
                    <a:pt x="136" y="27"/>
                    <a:pt x="137" y="24"/>
                    <a:pt x="139" y="22"/>
                  </a:cubicBezTo>
                  <a:cubicBezTo>
                    <a:pt x="139" y="21"/>
                    <a:pt x="139" y="21"/>
                    <a:pt x="140" y="21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1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1"/>
                    <a:pt x="143" y="21"/>
                    <a:pt x="144" y="21"/>
                  </a:cubicBezTo>
                  <a:cubicBezTo>
                    <a:pt x="144" y="21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3" y="25"/>
                    <a:pt x="143" y="27"/>
                    <a:pt x="142" y="30"/>
                  </a:cubicBezTo>
                  <a:cubicBezTo>
                    <a:pt x="141" y="34"/>
                    <a:pt x="139" y="38"/>
                    <a:pt x="137" y="41"/>
                  </a:cubicBezTo>
                  <a:cubicBezTo>
                    <a:pt x="136" y="42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3" y="44"/>
                  </a:cubicBezTo>
                  <a:cubicBezTo>
                    <a:pt x="133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3"/>
                  </a:cubicBezTo>
                  <a:cubicBezTo>
                    <a:pt x="132" y="43"/>
                    <a:pt x="132" y="43"/>
                    <a:pt x="132" y="42"/>
                  </a:cubicBezTo>
                  <a:cubicBezTo>
                    <a:pt x="132" y="40"/>
                    <a:pt x="133" y="38"/>
                    <a:pt x="133" y="36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95" y="31"/>
                  </a:moveTo>
                  <a:cubicBezTo>
                    <a:pt x="95" y="30"/>
                    <a:pt x="96" y="29"/>
                    <a:pt x="96" y="27"/>
                  </a:cubicBezTo>
                  <a:cubicBezTo>
                    <a:pt x="96" y="26"/>
                    <a:pt x="97" y="25"/>
                    <a:pt x="97" y="23"/>
                  </a:cubicBezTo>
                  <a:cubicBezTo>
                    <a:pt x="98" y="21"/>
                    <a:pt x="99" y="18"/>
                    <a:pt x="100" y="15"/>
                  </a:cubicBezTo>
                  <a:cubicBezTo>
                    <a:pt x="100" y="14"/>
                    <a:pt x="101" y="12"/>
                    <a:pt x="102" y="11"/>
                  </a:cubicBezTo>
                  <a:cubicBezTo>
                    <a:pt x="102" y="11"/>
                    <a:pt x="102" y="10"/>
                    <a:pt x="102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5" y="10"/>
                    <a:pt x="106" y="9"/>
                  </a:cubicBezTo>
                  <a:cubicBezTo>
                    <a:pt x="106" y="9"/>
                    <a:pt x="106" y="10"/>
                    <a:pt x="106" y="10"/>
                  </a:cubicBezTo>
                  <a:cubicBezTo>
                    <a:pt x="106" y="10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4"/>
                    <a:pt x="106" y="16"/>
                    <a:pt x="105" y="18"/>
                  </a:cubicBezTo>
                  <a:cubicBezTo>
                    <a:pt x="104" y="22"/>
                    <a:pt x="102" y="26"/>
                    <a:pt x="100" y="29"/>
                  </a:cubicBezTo>
                  <a:cubicBezTo>
                    <a:pt x="99" y="30"/>
                    <a:pt x="98" y="31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lose/>
                  <a:moveTo>
                    <a:pt x="87" y="27"/>
                  </a:moveTo>
                  <a:cubicBezTo>
                    <a:pt x="86" y="27"/>
                    <a:pt x="86" y="28"/>
                    <a:pt x="86" y="29"/>
                  </a:cubicBezTo>
                  <a:cubicBezTo>
                    <a:pt x="86" y="30"/>
                    <a:pt x="86" y="30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3"/>
                    <a:pt x="86" y="34"/>
                    <a:pt x="86" y="35"/>
                  </a:cubicBezTo>
                  <a:cubicBezTo>
                    <a:pt x="87" y="37"/>
                    <a:pt x="88" y="38"/>
                    <a:pt x="89" y="39"/>
                  </a:cubicBezTo>
                  <a:cubicBezTo>
                    <a:pt x="89" y="40"/>
                    <a:pt x="90" y="40"/>
                    <a:pt x="91" y="41"/>
                  </a:cubicBezTo>
                  <a:cubicBezTo>
                    <a:pt x="91" y="41"/>
                    <a:pt x="91" y="41"/>
                    <a:pt x="92" y="41"/>
                  </a:cubicBezTo>
                  <a:cubicBezTo>
                    <a:pt x="92" y="41"/>
                    <a:pt x="93" y="41"/>
                    <a:pt x="93" y="42"/>
                  </a:cubicBezTo>
                  <a:cubicBezTo>
                    <a:pt x="94" y="42"/>
                    <a:pt x="95" y="42"/>
                    <a:pt x="96" y="42"/>
                  </a:cubicBezTo>
                  <a:cubicBezTo>
                    <a:pt x="97" y="42"/>
                    <a:pt x="98" y="41"/>
                    <a:pt x="99" y="41"/>
                  </a:cubicBezTo>
                  <a:cubicBezTo>
                    <a:pt x="101" y="41"/>
                    <a:pt x="103" y="39"/>
                    <a:pt x="104" y="38"/>
                  </a:cubicBezTo>
                  <a:cubicBezTo>
                    <a:pt x="106" y="36"/>
                    <a:pt x="107" y="35"/>
                    <a:pt x="108" y="33"/>
                  </a:cubicBezTo>
                  <a:cubicBezTo>
                    <a:pt x="113" y="34"/>
                    <a:pt x="118" y="36"/>
                    <a:pt x="123" y="37"/>
                  </a:cubicBezTo>
                  <a:cubicBezTo>
                    <a:pt x="123" y="38"/>
                    <a:pt x="123" y="39"/>
                    <a:pt x="123" y="40"/>
                  </a:cubicBezTo>
                  <a:cubicBezTo>
                    <a:pt x="122" y="41"/>
                    <a:pt x="122" y="43"/>
                    <a:pt x="122" y="44"/>
                  </a:cubicBezTo>
                  <a:cubicBezTo>
                    <a:pt x="122" y="46"/>
                    <a:pt x="123" y="47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5" y="50"/>
                    <a:pt x="125" y="50"/>
                  </a:cubicBezTo>
                  <a:cubicBezTo>
                    <a:pt x="126" y="51"/>
                    <a:pt x="127" y="51"/>
                    <a:pt x="127" y="52"/>
                  </a:cubicBezTo>
                  <a:cubicBezTo>
                    <a:pt x="129" y="53"/>
                    <a:pt x="130" y="53"/>
                    <a:pt x="132" y="53"/>
                  </a:cubicBezTo>
                  <a:cubicBezTo>
                    <a:pt x="134" y="53"/>
                    <a:pt x="136" y="53"/>
                    <a:pt x="138" y="52"/>
                  </a:cubicBezTo>
                  <a:cubicBezTo>
                    <a:pt x="139" y="52"/>
                    <a:pt x="140" y="51"/>
                    <a:pt x="141" y="51"/>
                  </a:cubicBezTo>
                  <a:cubicBezTo>
                    <a:pt x="141" y="50"/>
                    <a:pt x="142" y="50"/>
                    <a:pt x="143" y="49"/>
                  </a:cubicBezTo>
                  <a:cubicBezTo>
                    <a:pt x="143" y="49"/>
                    <a:pt x="144" y="48"/>
                    <a:pt x="144" y="48"/>
                  </a:cubicBezTo>
                  <a:cubicBezTo>
                    <a:pt x="145" y="46"/>
                    <a:pt x="146" y="45"/>
                    <a:pt x="146" y="44"/>
                  </a:cubicBezTo>
                  <a:cubicBezTo>
                    <a:pt x="152" y="46"/>
                    <a:pt x="157" y="47"/>
                    <a:pt x="163" y="48"/>
                  </a:cubicBezTo>
                  <a:cubicBezTo>
                    <a:pt x="162" y="49"/>
                    <a:pt x="162" y="50"/>
                    <a:pt x="161" y="51"/>
                  </a:cubicBezTo>
                  <a:cubicBezTo>
                    <a:pt x="161" y="52"/>
                    <a:pt x="160" y="53"/>
                    <a:pt x="160" y="54"/>
                  </a:cubicBezTo>
                  <a:cubicBezTo>
                    <a:pt x="160" y="55"/>
                    <a:pt x="160" y="56"/>
                    <a:pt x="160" y="57"/>
                  </a:cubicBezTo>
                  <a:cubicBezTo>
                    <a:pt x="160" y="58"/>
                    <a:pt x="160" y="59"/>
                    <a:pt x="160" y="60"/>
                  </a:cubicBezTo>
                  <a:cubicBezTo>
                    <a:pt x="161" y="60"/>
                    <a:pt x="161" y="61"/>
                    <a:pt x="161" y="62"/>
                  </a:cubicBezTo>
                  <a:cubicBezTo>
                    <a:pt x="162" y="62"/>
                    <a:pt x="162" y="63"/>
                    <a:pt x="163" y="64"/>
                  </a:cubicBezTo>
                  <a:cubicBezTo>
                    <a:pt x="163" y="64"/>
                    <a:pt x="164" y="65"/>
                    <a:pt x="165" y="65"/>
                  </a:cubicBezTo>
                  <a:cubicBezTo>
                    <a:pt x="166" y="66"/>
                    <a:pt x="167" y="66"/>
                    <a:pt x="168" y="66"/>
                  </a:cubicBezTo>
                  <a:cubicBezTo>
                    <a:pt x="168" y="67"/>
                    <a:pt x="169" y="67"/>
                    <a:pt x="170" y="67"/>
                  </a:cubicBezTo>
                  <a:cubicBezTo>
                    <a:pt x="171" y="67"/>
                    <a:pt x="172" y="66"/>
                    <a:pt x="173" y="66"/>
                  </a:cubicBezTo>
                  <a:cubicBezTo>
                    <a:pt x="174" y="66"/>
                    <a:pt x="175" y="65"/>
                    <a:pt x="176" y="65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9" y="63"/>
                    <a:pt x="179" y="62"/>
                  </a:cubicBezTo>
                  <a:cubicBezTo>
                    <a:pt x="180" y="61"/>
                    <a:pt x="181" y="60"/>
                    <a:pt x="181" y="60"/>
                  </a:cubicBezTo>
                  <a:cubicBezTo>
                    <a:pt x="182" y="59"/>
                    <a:pt x="183" y="58"/>
                    <a:pt x="183" y="57"/>
                  </a:cubicBezTo>
                  <a:cubicBezTo>
                    <a:pt x="184" y="56"/>
                    <a:pt x="184" y="56"/>
                    <a:pt x="184" y="55"/>
                  </a:cubicBezTo>
                  <a:cubicBezTo>
                    <a:pt x="187" y="56"/>
                    <a:pt x="190" y="57"/>
                    <a:pt x="193" y="58"/>
                  </a:cubicBezTo>
                  <a:cubicBezTo>
                    <a:pt x="194" y="58"/>
                    <a:pt x="196" y="58"/>
                    <a:pt x="198" y="59"/>
                  </a:cubicBezTo>
                  <a:cubicBezTo>
                    <a:pt x="199" y="59"/>
                    <a:pt x="200" y="59"/>
                    <a:pt x="201" y="59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61"/>
                    <a:pt x="200" y="62"/>
                    <a:pt x="200" y="63"/>
                  </a:cubicBezTo>
                  <a:cubicBezTo>
                    <a:pt x="200" y="64"/>
                    <a:pt x="200" y="65"/>
                    <a:pt x="200" y="67"/>
                  </a:cubicBezTo>
                  <a:cubicBezTo>
                    <a:pt x="200" y="68"/>
                    <a:pt x="201" y="70"/>
                    <a:pt x="201" y="71"/>
                  </a:cubicBezTo>
                  <a:cubicBezTo>
                    <a:pt x="202" y="72"/>
                    <a:pt x="202" y="72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4"/>
                    <a:pt x="204" y="74"/>
                    <a:pt x="205" y="74"/>
                  </a:cubicBezTo>
                  <a:cubicBezTo>
                    <a:pt x="206" y="75"/>
                    <a:pt x="208" y="75"/>
                    <a:pt x="210" y="75"/>
                  </a:cubicBezTo>
                  <a:cubicBezTo>
                    <a:pt x="211" y="75"/>
                    <a:pt x="212" y="75"/>
                    <a:pt x="212" y="75"/>
                  </a:cubicBezTo>
                  <a:cubicBezTo>
                    <a:pt x="213" y="75"/>
                    <a:pt x="213" y="74"/>
                    <a:pt x="214" y="74"/>
                  </a:cubicBezTo>
                  <a:cubicBezTo>
                    <a:pt x="215" y="74"/>
                    <a:pt x="216" y="73"/>
                    <a:pt x="217" y="72"/>
                  </a:cubicBezTo>
                  <a:cubicBezTo>
                    <a:pt x="219" y="71"/>
                    <a:pt x="220" y="70"/>
                    <a:pt x="221" y="69"/>
                  </a:cubicBezTo>
                  <a:cubicBezTo>
                    <a:pt x="221" y="69"/>
                    <a:pt x="222" y="68"/>
                    <a:pt x="223" y="67"/>
                  </a:cubicBezTo>
                  <a:cubicBezTo>
                    <a:pt x="226" y="68"/>
                    <a:pt x="229" y="69"/>
                    <a:pt x="233" y="70"/>
                  </a:cubicBezTo>
                  <a:cubicBezTo>
                    <a:pt x="235" y="70"/>
                    <a:pt x="236" y="71"/>
                    <a:pt x="238" y="71"/>
                  </a:cubicBezTo>
                  <a:cubicBezTo>
                    <a:pt x="239" y="72"/>
                    <a:pt x="240" y="72"/>
                    <a:pt x="241" y="72"/>
                  </a:cubicBezTo>
                  <a:cubicBezTo>
                    <a:pt x="241" y="73"/>
                    <a:pt x="241" y="74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80"/>
                    <a:pt x="239" y="84"/>
                    <a:pt x="238" y="88"/>
                  </a:cubicBezTo>
                  <a:cubicBezTo>
                    <a:pt x="237" y="91"/>
                    <a:pt x="236" y="94"/>
                    <a:pt x="235" y="97"/>
                  </a:cubicBezTo>
                  <a:cubicBezTo>
                    <a:pt x="234" y="97"/>
                    <a:pt x="234" y="97"/>
                    <a:pt x="233" y="96"/>
                  </a:cubicBezTo>
                  <a:cubicBezTo>
                    <a:pt x="224" y="94"/>
                    <a:pt x="216" y="91"/>
                    <a:pt x="207" y="88"/>
                  </a:cubicBezTo>
                  <a:cubicBezTo>
                    <a:pt x="198" y="85"/>
                    <a:pt x="189" y="83"/>
                    <a:pt x="180" y="80"/>
                  </a:cubicBezTo>
                  <a:cubicBezTo>
                    <a:pt x="171" y="77"/>
                    <a:pt x="162" y="74"/>
                    <a:pt x="152" y="71"/>
                  </a:cubicBezTo>
                  <a:cubicBezTo>
                    <a:pt x="148" y="69"/>
                    <a:pt x="143" y="68"/>
                    <a:pt x="138" y="66"/>
                  </a:cubicBezTo>
                  <a:cubicBezTo>
                    <a:pt x="133" y="65"/>
                    <a:pt x="129" y="63"/>
                    <a:pt x="124" y="62"/>
                  </a:cubicBezTo>
                  <a:cubicBezTo>
                    <a:pt x="122" y="61"/>
                    <a:pt x="120" y="61"/>
                    <a:pt x="119" y="60"/>
                  </a:cubicBezTo>
                  <a:cubicBezTo>
                    <a:pt x="116" y="59"/>
                    <a:pt x="113" y="58"/>
                    <a:pt x="111" y="58"/>
                  </a:cubicBezTo>
                  <a:cubicBezTo>
                    <a:pt x="106" y="56"/>
                    <a:pt x="102" y="55"/>
                    <a:pt x="97" y="53"/>
                  </a:cubicBezTo>
                  <a:cubicBezTo>
                    <a:pt x="88" y="51"/>
                    <a:pt x="78" y="49"/>
                    <a:pt x="69" y="46"/>
                  </a:cubicBezTo>
                  <a:cubicBezTo>
                    <a:pt x="67" y="46"/>
                    <a:pt x="66" y="45"/>
                    <a:pt x="64" y="45"/>
                  </a:cubicBezTo>
                  <a:cubicBezTo>
                    <a:pt x="65" y="41"/>
                    <a:pt x="66" y="38"/>
                    <a:pt x="67" y="34"/>
                  </a:cubicBezTo>
                  <a:cubicBezTo>
                    <a:pt x="68" y="33"/>
                    <a:pt x="68" y="32"/>
                    <a:pt x="69" y="30"/>
                  </a:cubicBezTo>
                  <a:cubicBezTo>
                    <a:pt x="70" y="28"/>
                    <a:pt x="71" y="25"/>
                    <a:pt x="72" y="22"/>
                  </a:cubicBezTo>
                  <a:cubicBezTo>
                    <a:pt x="74" y="23"/>
                    <a:pt x="76" y="23"/>
                    <a:pt x="79" y="24"/>
                  </a:cubicBezTo>
                  <a:cubicBezTo>
                    <a:pt x="81" y="25"/>
                    <a:pt x="84" y="26"/>
                    <a:pt x="87" y="27"/>
                  </a:cubicBezTo>
                  <a:close/>
                  <a:moveTo>
                    <a:pt x="11" y="150"/>
                  </a:moveTo>
                  <a:cubicBezTo>
                    <a:pt x="11" y="148"/>
                    <a:pt x="12" y="146"/>
                    <a:pt x="12" y="144"/>
                  </a:cubicBezTo>
                  <a:cubicBezTo>
                    <a:pt x="14" y="140"/>
                    <a:pt x="15" y="136"/>
                    <a:pt x="16" y="133"/>
                  </a:cubicBezTo>
                  <a:cubicBezTo>
                    <a:pt x="20" y="124"/>
                    <a:pt x="23" y="115"/>
                    <a:pt x="26" y="106"/>
                  </a:cubicBezTo>
                  <a:cubicBezTo>
                    <a:pt x="28" y="101"/>
                    <a:pt x="29" y="97"/>
                    <a:pt x="31" y="92"/>
                  </a:cubicBezTo>
                  <a:cubicBezTo>
                    <a:pt x="32" y="88"/>
                    <a:pt x="33" y="83"/>
                    <a:pt x="34" y="79"/>
                  </a:cubicBezTo>
                  <a:cubicBezTo>
                    <a:pt x="36" y="74"/>
                    <a:pt x="37" y="70"/>
                    <a:pt x="39" y="65"/>
                  </a:cubicBezTo>
                  <a:cubicBezTo>
                    <a:pt x="40" y="63"/>
                    <a:pt x="41" y="60"/>
                    <a:pt x="41" y="58"/>
                  </a:cubicBezTo>
                  <a:cubicBezTo>
                    <a:pt x="42" y="55"/>
                    <a:pt x="43" y="52"/>
                    <a:pt x="44" y="50"/>
                  </a:cubicBezTo>
                  <a:cubicBezTo>
                    <a:pt x="45" y="47"/>
                    <a:pt x="46" y="44"/>
                    <a:pt x="48" y="41"/>
                  </a:cubicBezTo>
                  <a:cubicBezTo>
                    <a:pt x="48" y="39"/>
                    <a:pt x="49" y="38"/>
                    <a:pt x="49" y="36"/>
                  </a:cubicBezTo>
                  <a:cubicBezTo>
                    <a:pt x="50" y="35"/>
                    <a:pt x="50" y="33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3" y="32"/>
                    <a:pt x="53" y="32"/>
                  </a:cubicBezTo>
                  <a:cubicBezTo>
                    <a:pt x="55" y="32"/>
                    <a:pt x="56" y="32"/>
                    <a:pt x="57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7" y="37"/>
                    <a:pt x="55" y="41"/>
                    <a:pt x="54" y="45"/>
                  </a:cubicBezTo>
                  <a:cubicBezTo>
                    <a:pt x="52" y="49"/>
                    <a:pt x="51" y="54"/>
                    <a:pt x="50" y="58"/>
                  </a:cubicBezTo>
                  <a:cubicBezTo>
                    <a:pt x="48" y="63"/>
                    <a:pt x="46" y="67"/>
                    <a:pt x="45" y="72"/>
                  </a:cubicBezTo>
                  <a:cubicBezTo>
                    <a:pt x="39" y="90"/>
                    <a:pt x="33" y="109"/>
                    <a:pt x="27" y="127"/>
                  </a:cubicBezTo>
                  <a:cubicBezTo>
                    <a:pt x="26" y="131"/>
                    <a:pt x="25" y="135"/>
                    <a:pt x="24" y="139"/>
                  </a:cubicBezTo>
                  <a:cubicBezTo>
                    <a:pt x="24" y="142"/>
                    <a:pt x="24" y="146"/>
                    <a:pt x="26" y="148"/>
                  </a:cubicBezTo>
                  <a:cubicBezTo>
                    <a:pt x="29" y="151"/>
                    <a:pt x="32" y="152"/>
                    <a:pt x="35" y="153"/>
                  </a:cubicBezTo>
                  <a:cubicBezTo>
                    <a:pt x="40" y="155"/>
                    <a:pt x="44" y="156"/>
                    <a:pt x="49" y="158"/>
                  </a:cubicBezTo>
                  <a:cubicBezTo>
                    <a:pt x="54" y="160"/>
                    <a:pt x="58" y="161"/>
                    <a:pt x="63" y="163"/>
                  </a:cubicBezTo>
                  <a:cubicBezTo>
                    <a:pt x="64" y="163"/>
                    <a:pt x="66" y="163"/>
                    <a:pt x="67" y="164"/>
                  </a:cubicBezTo>
                  <a:cubicBezTo>
                    <a:pt x="72" y="166"/>
                    <a:pt x="77" y="167"/>
                    <a:pt x="81" y="169"/>
                  </a:cubicBezTo>
                  <a:cubicBezTo>
                    <a:pt x="86" y="171"/>
                    <a:pt x="91" y="172"/>
                    <a:pt x="95" y="174"/>
                  </a:cubicBezTo>
                  <a:cubicBezTo>
                    <a:pt x="98" y="175"/>
                    <a:pt x="101" y="176"/>
                    <a:pt x="104" y="177"/>
                  </a:cubicBezTo>
                  <a:cubicBezTo>
                    <a:pt x="108" y="178"/>
                    <a:pt x="111" y="179"/>
                    <a:pt x="114" y="180"/>
                  </a:cubicBezTo>
                  <a:cubicBezTo>
                    <a:pt x="120" y="182"/>
                    <a:pt x="126" y="184"/>
                    <a:pt x="132" y="186"/>
                  </a:cubicBezTo>
                  <a:cubicBezTo>
                    <a:pt x="134" y="187"/>
                    <a:pt x="135" y="188"/>
                    <a:pt x="137" y="189"/>
                  </a:cubicBezTo>
                  <a:cubicBezTo>
                    <a:pt x="139" y="189"/>
                    <a:pt x="140" y="190"/>
                    <a:pt x="142" y="191"/>
                  </a:cubicBezTo>
                  <a:cubicBezTo>
                    <a:pt x="144" y="191"/>
                    <a:pt x="146" y="192"/>
                    <a:pt x="148" y="193"/>
                  </a:cubicBezTo>
                  <a:cubicBezTo>
                    <a:pt x="149" y="193"/>
                    <a:pt x="151" y="194"/>
                    <a:pt x="152" y="194"/>
                  </a:cubicBezTo>
                  <a:cubicBezTo>
                    <a:pt x="152" y="194"/>
                    <a:pt x="153" y="194"/>
                    <a:pt x="154" y="195"/>
                  </a:cubicBezTo>
                  <a:cubicBezTo>
                    <a:pt x="156" y="195"/>
                    <a:pt x="157" y="196"/>
                    <a:pt x="159" y="197"/>
                  </a:cubicBezTo>
                  <a:cubicBezTo>
                    <a:pt x="160" y="197"/>
                    <a:pt x="162" y="198"/>
                    <a:pt x="163" y="198"/>
                  </a:cubicBezTo>
                  <a:cubicBezTo>
                    <a:pt x="164" y="198"/>
                    <a:pt x="165" y="198"/>
                    <a:pt x="165" y="199"/>
                  </a:cubicBezTo>
                  <a:cubicBezTo>
                    <a:pt x="167" y="199"/>
                    <a:pt x="169" y="200"/>
                    <a:pt x="171" y="201"/>
                  </a:cubicBezTo>
                  <a:cubicBezTo>
                    <a:pt x="173" y="202"/>
                    <a:pt x="176" y="202"/>
                    <a:pt x="178" y="203"/>
                  </a:cubicBezTo>
                  <a:cubicBezTo>
                    <a:pt x="180" y="204"/>
                    <a:pt x="181" y="204"/>
                    <a:pt x="183" y="205"/>
                  </a:cubicBezTo>
                  <a:cubicBezTo>
                    <a:pt x="182" y="208"/>
                    <a:pt x="182" y="211"/>
                    <a:pt x="181" y="215"/>
                  </a:cubicBezTo>
                  <a:cubicBezTo>
                    <a:pt x="181" y="215"/>
                    <a:pt x="180" y="215"/>
                    <a:pt x="180" y="215"/>
                  </a:cubicBezTo>
                  <a:cubicBezTo>
                    <a:pt x="178" y="214"/>
                    <a:pt x="176" y="214"/>
                    <a:pt x="174" y="213"/>
                  </a:cubicBezTo>
                  <a:cubicBezTo>
                    <a:pt x="172" y="213"/>
                    <a:pt x="170" y="212"/>
                    <a:pt x="168" y="212"/>
                  </a:cubicBezTo>
                  <a:cubicBezTo>
                    <a:pt x="164" y="210"/>
                    <a:pt x="159" y="209"/>
                    <a:pt x="155" y="207"/>
                  </a:cubicBezTo>
                  <a:cubicBezTo>
                    <a:pt x="153" y="207"/>
                    <a:pt x="151" y="206"/>
                    <a:pt x="149" y="205"/>
                  </a:cubicBezTo>
                  <a:cubicBezTo>
                    <a:pt x="149" y="205"/>
                    <a:pt x="149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7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4" y="203"/>
                    <a:pt x="139" y="202"/>
                    <a:pt x="135" y="200"/>
                  </a:cubicBezTo>
                  <a:cubicBezTo>
                    <a:pt x="133" y="199"/>
                    <a:pt x="131" y="198"/>
                    <a:pt x="129" y="197"/>
                  </a:cubicBezTo>
                  <a:cubicBezTo>
                    <a:pt x="126" y="196"/>
                    <a:pt x="124" y="195"/>
                    <a:pt x="121" y="194"/>
                  </a:cubicBezTo>
                  <a:cubicBezTo>
                    <a:pt x="119" y="193"/>
                    <a:pt x="117" y="193"/>
                    <a:pt x="115" y="192"/>
                  </a:cubicBezTo>
                  <a:cubicBezTo>
                    <a:pt x="113" y="191"/>
                    <a:pt x="110" y="190"/>
                    <a:pt x="108" y="189"/>
                  </a:cubicBezTo>
                  <a:cubicBezTo>
                    <a:pt x="105" y="189"/>
                    <a:pt x="103" y="188"/>
                    <a:pt x="101" y="187"/>
                  </a:cubicBezTo>
                  <a:cubicBezTo>
                    <a:pt x="99" y="187"/>
                    <a:pt x="97" y="186"/>
                    <a:pt x="94" y="185"/>
                  </a:cubicBezTo>
                  <a:cubicBezTo>
                    <a:pt x="85" y="182"/>
                    <a:pt x="76" y="180"/>
                    <a:pt x="67" y="177"/>
                  </a:cubicBezTo>
                  <a:cubicBezTo>
                    <a:pt x="63" y="176"/>
                    <a:pt x="59" y="175"/>
                    <a:pt x="56" y="174"/>
                  </a:cubicBezTo>
                  <a:cubicBezTo>
                    <a:pt x="52" y="173"/>
                    <a:pt x="49" y="171"/>
                    <a:pt x="45" y="170"/>
                  </a:cubicBezTo>
                  <a:cubicBezTo>
                    <a:pt x="43" y="169"/>
                    <a:pt x="40" y="168"/>
                    <a:pt x="37" y="167"/>
                  </a:cubicBezTo>
                  <a:cubicBezTo>
                    <a:pt x="34" y="165"/>
                    <a:pt x="31" y="164"/>
                    <a:pt x="28" y="163"/>
                  </a:cubicBezTo>
                  <a:cubicBezTo>
                    <a:pt x="25" y="162"/>
                    <a:pt x="22" y="161"/>
                    <a:pt x="19" y="159"/>
                  </a:cubicBezTo>
                  <a:cubicBezTo>
                    <a:pt x="16" y="158"/>
                    <a:pt x="14" y="157"/>
                    <a:pt x="11" y="155"/>
                  </a:cubicBezTo>
                  <a:cubicBezTo>
                    <a:pt x="11" y="155"/>
                    <a:pt x="10" y="154"/>
                    <a:pt x="9" y="154"/>
                  </a:cubicBezTo>
                  <a:cubicBezTo>
                    <a:pt x="10" y="153"/>
                    <a:pt x="10" y="151"/>
                    <a:pt x="1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169DE81C-6555-4E58-B825-7351825C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235E3252-75F3-4884-A6CA-B9AFD1E2B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1963" y="965201"/>
              <a:ext cx="241300" cy="298450"/>
            </a:xfrm>
            <a:custGeom>
              <a:avLst/>
              <a:gdLst>
                <a:gd name="T0" fmla="*/ 25 w 141"/>
                <a:gd name="T1" fmla="*/ 58 h 173"/>
                <a:gd name="T2" fmla="*/ 50 w 141"/>
                <a:gd name="T3" fmla="*/ 96 h 173"/>
                <a:gd name="T4" fmla="*/ 77 w 141"/>
                <a:gd name="T5" fmla="*/ 131 h 173"/>
                <a:gd name="T6" fmla="*/ 102 w 141"/>
                <a:gd name="T7" fmla="*/ 164 h 173"/>
                <a:gd name="T8" fmla="*/ 107 w 141"/>
                <a:gd name="T9" fmla="*/ 171 h 173"/>
                <a:gd name="T10" fmla="*/ 116 w 141"/>
                <a:gd name="T11" fmla="*/ 172 h 173"/>
                <a:gd name="T12" fmla="*/ 127 w 141"/>
                <a:gd name="T13" fmla="*/ 165 h 173"/>
                <a:gd name="T14" fmla="*/ 139 w 141"/>
                <a:gd name="T15" fmla="*/ 153 h 173"/>
                <a:gd name="T16" fmla="*/ 139 w 141"/>
                <a:gd name="T17" fmla="*/ 142 h 173"/>
                <a:gd name="T18" fmla="*/ 117 w 141"/>
                <a:gd name="T19" fmla="*/ 113 h 173"/>
                <a:gd name="T20" fmla="*/ 82 w 141"/>
                <a:gd name="T21" fmla="*/ 66 h 173"/>
                <a:gd name="T22" fmla="*/ 56 w 141"/>
                <a:gd name="T23" fmla="*/ 31 h 173"/>
                <a:gd name="T24" fmla="*/ 40 w 141"/>
                <a:gd name="T25" fmla="*/ 10 h 173"/>
                <a:gd name="T26" fmla="*/ 28 w 141"/>
                <a:gd name="T27" fmla="*/ 0 h 173"/>
                <a:gd name="T28" fmla="*/ 11 w 141"/>
                <a:gd name="T29" fmla="*/ 7 h 173"/>
                <a:gd name="T30" fmla="*/ 3 w 141"/>
                <a:gd name="T31" fmla="*/ 13 h 173"/>
                <a:gd name="T32" fmla="*/ 1 w 141"/>
                <a:gd name="T33" fmla="*/ 24 h 173"/>
                <a:gd name="T34" fmla="*/ 25 w 141"/>
                <a:gd name="T35" fmla="*/ 10 h 173"/>
                <a:gd name="T36" fmla="*/ 34 w 141"/>
                <a:gd name="T37" fmla="*/ 16 h 173"/>
                <a:gd name="T38" fmla="*/ 35 w 141"/>
                <a:gd name="T39" fmla="*/ 31 h 173"/>
                <a:gd name="T40" fmla="*/ 35 w 141"/>
                <a:gd name="T41" fmla="*/ 37 h 173"/>
                <a:gd name="T42" fmla="*/ 41 w 141"/>
                <a:gd name="T43" fmla="*/ 38 h 173"/>
                <a:gd name="T44" fmla="*/ 49 w 141"/>
                <a:gd name="T45" fmla="*/ 37 h 173"/>
                <a:gd name="T46" fmla="*/ 44 w 141"/>
                <a:gd name="T47" fmla="*/ 40 h 173"/>
                <a:gd name="T48" fmla="*/ 45 w 141"/>
                <a:gd name="T49" fmla="*/ 48 h 173"/>
                <a:gd name="T50" fmla="*/ 57 w 141"/>
                <a:gd name="T51" fmla="*/ 48 h 173"/>
                <a:gd name="T52" fmla="*/ 51 w 141"/>
                <a:gd name="T53" fmla="*/ 58 h 173"/>
                <a:gd name="T54" fmla="*/ 62 w 141"/>
                <a:gd name="T55" fmla="*/ 55 h 173"/>
                <a:gd name="T56" fmla="*/ 57 w 141"/>
                <a:gd name="T57" fmla="*/ 65 h 173"/>
                <a:gd name="T58" fmla="*/ 54 w 141"/>
                <a:gd name="T59" fmla="*/ 72 h 173"/>
                <a:gd name="T60" fmla="*/ 71 w 141"/>
                <a:gd name="T61" fmla="*/ 67 h 173"/>
                <a:gd name="T62" fmla="*/ 70 w 141"/>
                <a:gd name="T63" fmla="*/ 74 h 173"/>
                <a:gd name="T64" fmla="*/ 72 w 141"/>
                <a:gd name="T65" fmla="*/ 81 h 173"/>
                <a:gd name="T66" fmla="*/ 81 w 141"/>
                <a:gd name="T67" fmla="*/ 81 h 173"/>
                <a:gd name="T68" fmla="*/ 77 w 141"/>
                <a:gd name="T69" fmla="*/ 84 h 173"/>
                <a:gd name="T70" fmla="*/ 80 w 141"/>
                <a:gd name="T71" fmla="*/ 92 h 173"/>
                <a:gd name="T72" fmla="*/ 87 w 141"/>
                <a:gd name="T73" fmla="*/ 89 h 173"/>
                <a:gd name="T74" fmla="*/ 83 w 141"/>
                <a:gd name="T75" fmla="*/ 100 h 173"/>
                <a:gd name="T76" fmla="*/ 94 w 141"/>
                <a:gd name="T77" fmla="*/ 102 h 173"/>
                <a:gd name="T78" fmla="*/ 97 w 141"/>
                <a:gd name="T79" fmla="*/ 106 h 173"/>
                <a:gd name="T80" fmla="*/ 103 w 141"/>
                <a:gd name="T81" fmla="*/ 113 h 173"/>
                <a:gd name="T82" fmla="*/ 104 w 141"/>
                <a:gd name="T83" fmla="*/ 118 h 173"/>
                <a:gd name="T84" fmla="*/ 107 w 141"/>
                <a:gd name="T85" fmla="*/ 126 h 173"/>
                <a:gd name="T86" fmla="*/ 115 w 141"/>
                <a:gd name="T87" fmla="*/ 126 h 173"/>
                <a:gd name="T88" fmla="*/ 107 w 141"/>
                <a:gd name="T89" fmla="*/ 139 h 173"/>
                <a:gd name="T90" fmla="*/ 121 w 141"/>
                <a:gd name="T91" fmla="*/ 133 h 173"/>
                <a:gd name="T92" fmla="*/ 120 w 141"/>
                <a:gd name="T93" fmla="*/ 138 h 173"/>
                <a:gd name="T94" fmla="*/ 121 w 141"/>
                <a:gd name="T95" fmla="*/ 146 h 173"/>
                <a:gd name="T96" fmla="*/ 128 w 141"/>
                <a:gd name="T97" fmla="*/ 143 h 173"/>
                <a:gd name="T98" fmla="*/ 132 w 141"/>
                <a:gd name="T99" fmla="*/ 148 h 173"/>
                <a:gd name="T100" fmla="*/ 121 w 141"/>
                <a:gd name="T101" fmla="*/ 158 h 173"/>
                <a:gd name="T102" fmla="*/ 113 w 141"/>
                <a:gd name="T103" fmla="*/ 163 h 173"/>
                <a:gd name="T104" fmla="*/ 107 w 141"/>
                <a:gd name="T105" fmla="*/ 155 h 173"/>
                <a:gd name="T106" fmla="*/ 81 w 141"/>
                <a:gd name="T107" fmla="*/ 121 h 173"/>
                <a:gd name="T108" fmla="*/ 46 w 141"/>
                <a:gd name="T109" fmla="*/ 74 h 173"/>
                <a:gd name="T110" fmla="*/ 26 w 141"/>
                <a:gd name="T111" fmla="*/ 42 h 173"/>
                <a:gd name="T112" fmla="*/ 10 w 141"/>
                <a:gd name="T113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173">
                  <a:moveTo>
                    <a:pt x="1" y="24"/>
                  </a:moveTo>
                  <a:cubicBezTo>
                    <a:pt x="7" y="31"/>
                    <a:pt x="13" y="39"/>
                    <a:pt x="18" y="47"/>
                  </a:cubicBezTo>
                  <a:cubicBezTo>
                    <a:pt x="20" y="50"/>
                    <a:pt x="23" y="54"/>
                    <a:pt x="25" y="58"/>
                  </a:cubicBezTo>
                  <a:cubicBezTo>
                    <a:pt x="28" y="63"/>
                    <a:pt x="31" y="67"/>
                    <a:pt x="33" y="71"/>
                  </a:cubicBezTo>
                  <a:cubicBezTo>
                    <a:pt x="36" y="76"/>
                    <a:pt x="39" y="80"/>
                    <a:pt x="42" y="84"/>
                  </a:cubicBezTo>
                  <a:cubicBezTo>
                    <a:pt x="45" y="88"/>
                    <a:pt x="48" y="92"/>
                    <a:pt x="50" y="96"/>
                  </a:cubicBezTo>
                  <a:cubicBezTo>
                    <a:pt x="53" y="100"/>
                    <a:pt x="56" y="104"/>
                    <a:pt x="59" y="108"/>
                  </a:cubicBezTo>
                  <a:cubicBezTo>
                    <a:pt x="62" y="112"/>
                    <a:pt x="65" y="116"/>
                    <a:pt x="68" y="120"/>
                  </a:cubicBezTo>
                  <a:cubicBezTo>
                    <a:pt x="71" y="124"/>
                    <a:pt x="74" y="127"/>
                    <a:pt x="77" y="131"/>
                  </a:cubicBezTo>
                  <a:cubicBezTo>
                    <a:pt x="79" y="135"/>
                    <a:pt x="82" y="138"/>
                    <a:pt x="85" y="142"/>
                  </a:cubicBezTo>
                  <a:cubicBezTo>
                    <a:pt x="88" y="146"/>
                    <a:pt x="91" y="149"/>
                    <a:pt x="94" y="153"/>
                  </a:cubicBezTo>
                  <a:cubicBezTo>
                    <a:pt x="96" y="157"/>
                    <a:pt x="99" y="160"/>
                    <a:pt x="102" y="164"/>
                  </a:cubicBezTo>
                  <a:cubicBezTo>
                    <a:pt x="103" y="166"/>
                    <a:pt x="105" y="168"/>
                    <a:pt x="106" y="169"/>
                  </a:cubicBezTo>
                  <a:cubicBezTo>
                    <a:pt x="106" y="170"/>
                    <a:pt x="106" y="170"/>
                    <a:pt x="107" y="17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8" y="172"/>
                    <a:pt x="108" y="172"/>
                    <a:pt x="109" y="172"/>
                  </a:cubicBezTo>
                  <a:cubicBezTo>
                    <a:pt x="111" y="173"/>
                    <a:pt x="112" y="173"/>
                    <a:pt x="113" y="173"/>
                  </a:cubicBezTo>
                  <a:cubicBezTo>
                    <a:pt x="114" y="173"/>
                    <a:pt x="115" y="172"/>
                    <a:pt x="116" y="172"/>
                  </a:cubicBezTo>
                  <a:cubicBezTo>
                    <a:pt x="117" y="172"/>
                    <a:pt x="118" y="171"/>
                    <a:pt x="119" y="171"/>
                  </a:cubicBezTo>
                  <a:cubicBezTo>
                    <a:pt x="121" y="169"/>
                    <a:pt x="123" y="168"/>
                    <a:pt x="125" y="166"/>
                  </a:cubicBezTo>
                  <a:cubicBezTo>
                    <a:pt x="126" y="166"/>
                    <a:pt x="126" y="166"/>
                    <a:pt x="127" y="165"/>
                  </a:cubicBezTo>
                  <a:cubicBezTo>
                    <a:pt x="128" y="164"/>
                    <a:pt x="129" y="163"/>
                    <a:pt x="131" y="162"/>
                  </a:cubicBezTo>
                  <a:cubicBezTo>
                    <a:pt x="132" y="161"/>
                    <a:pt x="134" y="160"/>
                    <a:pt x="135" y="158"/>
                  </a:cubicBezTo>
                  <a:cubicBezTo>
                    <a:pt x="136" y="157"/>
                    <a:pt x="138" y="155"/>
                    <a:pt x="139" y="153"/>
                  </a:cubicBezTo>
                  <a:cubicBezTo>
                    <a:pt x="140" y="153"/>
                    <a:pt x="140" y="153"/>
                    <a:pt x="140" y="152"/>
                  </a:cubicBezTo>
                  <a:cubicBezTo>
                    <a:pt x="141" y="151"/>
                    <a:pt x="141" y="149"/>
                    <a:pt x="141" y="148"/>
                  </a:cubicBezTo>
                  <a:cubicBezTo>
                    <a:pt x="141" y="146"/>
                    <a:pt x="140" y="144"/>
                    <a:pt x="139" y="142"/>
                  </a:cubicBezTo>
                  <a:cubicBezTo>
                    <a:pt x="138" y="140"/>
                    <a:pt x="136" y="138"/>
                    <a:pt x="135" y="136"/>
                  </a:cubicBezTo>
                  <a:cubicBezTo>
                    <a:pt x="132" y="132"/>
                    <a:pt x="129" y="128"/>
                    <a:pt x="125" y="124"/>
                  </a:cubicBezTo>
                  <a:cubicBezTo>
                    <a:pt x="123" y="120"/>
                    <a:pt x="120" y="117"/>
                    <a:pt x="117" y="113"/>
                  </a:cubicBezTo>
                  <a:cubicBezTo>
                    <a:pt x="114" y="109"/>
                    <a:pt x="111" y="105"/>
                    <a:pt x="108" y="101"/>
                  </a:cubicBezTo>
                  <a:cubicBezTo>
                    <a:pt x="105" y="97"/>
                    <a:pt x="102" y="93"/>
                    <a:pt x="99" y="89"/>
                  </a:cubicBezTo>
                  <a:cubicBezTo>
                    <a:pt x="93" y="82"/>
                    <a:pt x="88" y="74"/>
                    <a:pt x="82" y="66"/>
                  </a:cubicBezTo>
                  <a:cubicBezTo>
                    <a:pt x="79" y="62"/>
                    <a:pt x="76" y="58"/>
                    <a:pt x="73" y="54"/>
                  </a:cubicBezTo>
                  <a:cubicBezTo>
                    <a:pt x="70" y="50"/>
                    <a:pt x="67" y="46"/>
                    <a:pt x="64" y="43"/>
                  </a:cubicBezTo>
                  <a:cubicBezTo>
                    <a:pt x="62" y="39"/>
                    <a:pt x="59" y="35"/>
                    <a:pt x="56" y="31"/>
                  </a:cubicBezTo>
                  <a:cubicBezTo>
                    <a:pt x="53" y="27"/>
                    <a:pt x="51" y="24"/>
                    <a:pt x="48" y="20"/>
                  </a:cubicBezTo>
                  <a:cubicBezTo>
                    <a:pt x="46" y="18"/>
                    <a:pt x="45" y="16"/>
                    <a:pt x="44" y="14"/>
                  </a:cubicBezTo>
                  <a:cubicBezTo>
                    <a:pt x="43" y="13"/>
                    <a:pt x="41" y="11"/>
                    <a:pt x="40" y="10"/>
                  </a:cubicBezTo>
                  <a:cubicBezTo>
                    <a:pt x="39" y="8"/>
                    <a:pt x="38" y="7"/>
                    <a:pt x="36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1"/>
                    <a:pt x="20" y="2"/>
                    <a:pt x="18" y="3"/>
                  </a:cubicBezTo>
                  <a:cubicBezTo>
                    <a:pt x="15" y="4"/>
                    <a:pt x="13" y="6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lose/>
                  <a:moveTo>
                    <a:pt x="13" y="17"/>
                  </a:moveTo>
                  <a:cubicBezTo>
                    <a:pt x="15" y="16"/>
                    <a:pt x="16" y="15"/>
                    <a:pt x="18" y="14"/>
                  </a:cubicBezTo>
                  <a:cubicBezTo>
                    <a:pt x="20" y="12"/>
                    <a:pt x="22" y="11"/>
                    <a:pt x="25" y="10"/>
                  </a:cubicBezTo>
                  <a:cubicBezTo>
                    <a:pt x="26" y="10"/>
                    <a:pt x="26" y="10"/>
                    <a:pt x="27" y="9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1" y="13"/>
                    <a:pt x="32" y="15"/>
                    <a:pt x="34" y="16"/>
                  </a:cubicBezTo>
                  <a:cubicBezTo>
                    <a:pt x="36" y="20"/>
                    <a:pt x="39" y="23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8"/>
                    <a:pt x="37" y="29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3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6" y="38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40" y="39"/>
                    <a:pt x="41" y="38"/>
                    <a:pt x="41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4" y="36"/>
                    <a:pt x="45" y="35"/>
                    <a:pt x="47" y="34"/>
                  </a:cubicBezTo>
                  <a:cubicBezTo>
                    <a:pt x="47" y="35"/>
                    <a:pt x="48" y="36"/>
                    <a:pt x="49" y="37"/>
                  </a:cubicBezTo>
                  <a:cubicBezTo>
                    <a:pt x="48" y="37"/>
                    <a:pt x="47" y="38"/>
                    <a:pt x="46" y="38"/>
                  </a:cubicBezTo>
                  <a:cubicBezTo>
                    <a:pt x="46" y="39"/>
                    <a:pt x="45" y="39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1"/>
                    <a:pt x="43" y="41"/>
                    <a:pt x="42" y="42"/>
                  </a:cubicBezTo>
                  <a:cubicBezTo>
                    <a:pt x="42" y="43"/>
                    <a:pt x="42" y="44"/>
                    <a:pt x="43" y="46"/>
                  </a:cubicBezTo>
                  <a:cubicBezTo>
                    <a:pt x="43" y="47"/>
                    <a:pt x="44" y="48"/>
                    <a:pt x="45" y="48"/>
                  </a:cubicBezTo>
                  <a:cubicBezTo>
                    <a:pt x="46" y="48"/>
                    <a:pt x="48" y="48"/>
                    <a:pt x="49" y="48"/>
                  </a:cubicBezTo>
                  <a:cubicBezTo>
                    <a:pt x="51" y="47"/>
                    <a:pt x="52" y="45"/>
                    <a:pt x="54" y="44"/>
                  </a:cubicBezTo>
                  <a:cubicBezTo>
                    <a:pt x="55" y="45"/>
                    <a:pt x="56" y="46"/>
                    <a:pt x="57" y="48"/>
                  </a:cubicBezTo>
                  <a:cubicBezTo>
                    <a:pt x="55" y="49"/>
                    <a:pt x="53" y="50"/>
                    <a:pt x="52" y="51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6"/>
                    <a:pt x="50" y="57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6" y="60"/>
                    <a:pt x="57" y="59"/>
                    <a:pt x="58" y="58"/>
                  </a:cubicBezTo>
                  <a:cubicBezTo>
                    <a:pt x="59" y="57"/>
                    <a:pt x="61" y="56"/>
                    <a:pt x="62" y="55"/>
                  </a:cubicBezTo>
                  <a:cubicBezTo>
                    <a:pt x="63" y="57"/>
                    <a:pt x="64" y="58"/>
                    <a:pt x="65" y="60"/>
                  </a:cubicBezTo>
                  <a:cubicBezTo>
                    <a:pt x="64" y="60"/>
                    <a:pt x="63" y="61"/>
                    <a:pt x="61" y="62"/>
                  </a:cubicBezTo>
                  <a:cubicBezTo>
                    <a:pt x="60" y="63"/>
                    <a:pt x="58" y="64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55" y="66"/>
                    <a:pt x="55" y="67"/>
                    <a:pt x="54" y="68"/>
                  </a:cubicBezTo>
                  <a:cubicBezTo>
                    <a:pt x="54" y="69"/>
                    <a:pt x="54" y="70"/>
                    <a:pt x="54" y="72"/>
                  </a:cubicBezTo>
                  <a:cubicBezTo>
                    <a:pt x="55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4" y="72"/>
                    <a:pt x="68" y="69"/>
                    <a:pt x="71" y="67"/>
                  </a:cubicBezTo>
                  <a:cubicBezTo>
                    <a:pt x="72" y="68"/>
                    <a:pt x="73" y="70"/>
                    <a:pt x="74" y="71"/>
                  </a:cubicBezTo>
                  <a:cubicBezTo>
                    <a:pt x="73" y="72"/>
                    <a:pt x="72" y="72"/>
                    <a:pt x="71" y="73"/>
                  </a:cubicBezTo>
                  <a:cubicBezTo>
                    <a:pt x="71" y="73"/>
                    <a:pt x="70" y="73"/>
                    <a:pt x="70" y="74"/>
                  </a:cubicBezTo>
                  <a:cubicBezTo>
                    <a:pt x="69" y="74"/>
                    <a:pt x="69" y="75"/>
                    <a:pt x="69" y="75"/>
                  </a:cubicBezTo>
                  <a:cubicBezTo>
                    <a:pt x="68" y="77"/>
                    <a:pt x="68" y="78"/>
                    <a:pt x="69" y="79"/>
                  </a:cubicBezTo>
                  <a:cubicBezTo>
                    <a:pt x="69" y="80"/>
                    <a:pt x="70" y="81"/>
                    <a:pt x="72" y="81"/>
                  </a:cubicBezTo>
                  <a:cubicBezTo>
                    <a:pt x="73" y="82"/>
                    <a:pt x="74" y="82"/>
                    <a:pt x="75" y="81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80" y="79"/>
                    <a:pt x="81" y="80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0" y="82"/>
                    <a:pt x="78" y="83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5"/>
                    <a:pt x="75" y="86"/>
                    <a:pt x="75" y="87"/>
                  </a:cubicBezTo>
                  <a:cubicBezTo>
                    <a:pt x="75" y="88"/>
                    <a:pt x="76" y="90"/>
                    <a:pt x="77" y="91"/>
                  </a:cubicBezTo>
                  <a:cubicBezTo>
                    <a:pt x="77" y="92"/>
                    <a:pt x="78" y="92"/>
                    <a:pt x="80" y="92"/>
                  </a:cubicBezTo>
                  <a:cubicBezTo>
                    <a:pt x="80" y="92"/>
                    <a:pt x="80" y="92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4" y="90"/>
                    <a:pt x="86" y="89"/>
                    <a:pt x="87" y="89"/>
                  </a:cubicBezTo>
                  <a:cubicBezTo>
                    <a:pt x="88" y="90"/>
                    <a:pt x="89" y="91"/>
                    <a:pt x="90" y="93"/>
                  </a:cubicBezTo>
                  <a:cubicBezTo>
                    <a:pt x="90" y="94"/>
                    <a:pt x="89" y="94"/>
                    <a:pt x="88" y="95"/>
                  </a:cubicBezTo>
                  <a:cubicBezTo>
                    <a:pt x="86" y="97"/>
                    <a:pt x="84" y="98"/>
                    <a:pt x="83" y="100"/>
                  </a:cubicBezTo>
                  <a:cubicBezTo>
                    <a:pt x="81" y="102"/>
                    <a:pt x="80" y="104"/>
                    <a:pt x="82" y="106"/>
                  </a:cubicBezTo>
                  <a:cubicBezTo>
                    <a:pt x="84" y="108"/>
                    <a:pt x="87" y="109"/>
                    <a:pt x="89" y="107"/>
                  </a:cubicBezTo>
                  <a:cubicBezTo>
                    <a:pt x="91" y="105"/>
                    <a:pt x="92" y="104"/>
                    <a:pt x="94" y="102"/>
                  </a:cubicBezTo>
                  <a:cubicBezTo>
                    <a:pt x="95" y="101"/>
                    <a:pt x="95" y="101"/>
                    <a:pt x="96" y="100"/>
                  </a:cubicBezTo>
                  <a:cubicBezTo>
                    <a:pt x="97" y="102"/>
                    <a:pt x="98" y="103"/>
                    <a:pt x="99" y="105"/>
                  </a:cubicBezTo>
                  <a:cubicBezTo>
                    <a:pt x="98" y="105"/>
                    <a:pt x="98" y="106"/>
                    <a:pt x="97" y="106"/>
                  </a:cubicBezTo>
                  <a:cubicBezTo>
                    <a:pt x="95" y="108"/>
                    <a:pt x="95" y="111"/>
                    <a:pt x="96" y="113"/>
                  </a:cubicBezTo>
                  <a:cubicBezTo>
                    <a:pt x="97" y="114"/>
                    <a:pt x="98" y="115"/>
                    <a:pt x="100" y="115"/>
                  </a:cubicBezTo>
                  <a:cubicBezTo>
                    <a:pt x="101" y="115"/>
                    <a:pt x="102" y="114"/>
                    <a:pt x="103" y="113"/>
                  </a:cubicBezTo>
                  <a:cubicBezTo>
                    <a:pt x="104" y="113"/>
                    <a:pt x="104" y="113"/>
                    <a:pt x="105" y="112"/>
                  </a:cubicBezTo>
                  <a:cubicBezTo>
                    <a:pt x="105" y="113"/>
                    <a:pt x="106" y="114"/>
                    <a:pt x="107" y="115"/>
                  </a:cubicBezTo>
                  <a:cubicBezTo>
                    <a:pt x="106" y="116"/>
                    <a:pt x="105" y="117"/>
                    <a:pt x="104" y="118"/>
                  </a:cubicBezTo>
                  <a:cubicBezTo>
                    <a:pt x="103" y="118"/>
                    <a:pt x="102" y="120"/>
                    <a:pt x="102" y="121"/>
                  </a:cubicBezTo>
                  <a:cubicBezTo>
                    <a:pt x="102" y="122"/>
                    <a:pt x="103" y="123"/>
                    <a:pt x="103" y="124"/>
                  </a:cubicBezTo>
                  <a:cubicBezTo>
                    <a:pt x="104" y="125"/>
                    <a:pt x="105" y="126"/>
                    <a:pt x="107" y="126"/>
                  </a:cubicBezTo>
                  <a:cubicBezTo>
                    <a:pt x="108" y="126"/>
                    <a:pt x="109" y="125"/>
                    <a:pt x="110" y="125"/>
                  </a:cubicBezTo>
                  <a:cubicBezTo>
                    <a:pt x="111" y="124"/>
                    <a:pt x="112" y="123"/>
                    <a:pt x="113" y="123"/>
                  </a:cubicBezTo>
                  <a:cubicBezTo>
                    <a:pt x="113" y="124"/>
                    <a:pt x="114" y="125"/>
                    <a:pt x="115" y="126"/>
                  </a:cubicBezTo>
                  <a:cubicBezTo>
                    <a:pt x="114" y="126"/>
                    <a:pt x="113" y="127"/>
                    <a:pt x="112" y="128"/>
                  </a:cubicBezTo>
                  <a:cubicBezTo>
                    <a:pt x="111" y="129"/>
                    <a:pt x="109" y="131"/>
                    <a:pt x="107" y="132"/>
                  </a:cubicBezTo>
                  <a:cubicBezTo>
                    <a:pt x="106" y="134"/>
                    <a:pt x="105" y="137"/>
                    <a:pt x="107" y="139"/>
                  </a:cubicBezTo>
                  <a:cubicBezTo>
                    <a:pt x="109" y="141"/>
                    <a:pt x="112" y="141"/>
                    <a:pt x="114" y="139"/>
                  </a:cubicBezTo>
                  <a:cubicBezTo>
                    <a:pt x="115" y="138"/>
                    <a:pt x="117" y="136"/>
                    <a:pt x="119" y="135"/>
                  </a:cubicBezTo>
                  <a:cubicBezTo>
                    <a:pt x="119" y="134"/>
                    <a:pt x="120" y="134"/>
                    <a:pt x="121" y="133"/>
                  </a:cubicBezTo>
                  <a:cubicBezTo>
                    <a:pt x="121" y="134"/>
                    <a:pt x="122" y="135"/>
                    <a:pt x="123" y="136"/>
                  </a:cubicBezTo>
                  <a:cubicBezTo>
                    <a:pt x="122" y="136"/>
                    <a:pt x="121" y="137"/>
                    <a:pt x="120" y="137"/>
                  </a:cubicBezTo>
                  <a:cubicBezTo>
                    <a:pt x="120" y="137"/>
                    <a:pt x="120" y="137"/>
                    <a:pt x="120" y="138"/>
                  </a:cubicBezTo>
                  <a:cubicBezTo>
                    <a:pt x="119" y="138"/>
                    <a:pt x="118" y="139"/>
                    <a:pt x="118" y="140"/>
                  </a:cubicBezTo>
                  <a:cubicBezTo>
                    <a:pt x="117" y="141"/>
                    <a:pt x="117" y="142"/>
                    <a:pt x="118" y="143"/>
                  </a:cubicBezTo>
                  <a:cubicBezTo>
                    <a:pt x="118" y="144"/>
                    <a:pt x="119" y="145"/>
                    <a:pt x="121" y="146"/>
                  </a:cubicBezTo>
                  <a:cubicBezTo>
                    <a:pt x="122" y="146"/>
                    <a:pt x="123" y="146"/>
                    <a:pt x="124" y="146"/>
                  </a:cubicBezTo>
                  <a:cubicBezTo>
                    <a:pt x="125" y="145"/>
                    <a:pt x="127" y="144"/>
                    <a:pt x="128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4"/>
                    <a:pt x="129" y="144"/>
                    <a:pt x="130" y="145"/>
                  </a:cubicBezTo>
                  <a:cubicBezTo>
                    <a:pt x="131" y="146"/>
                    <a:pt x="131" y="147"/>
                    <a:pt x="132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1" y="149"/>
                    <a:pt x="129" y="150"/>
                    <a:pt x="128" y="151"/>
                  </a:cubicBezTo>
                  <a:cubicBezTo>
                    <a:pt x="127" y="153"/>
                    <a:pt x="126" y="154"/>
                    <a:pt x="124" y="155"/>
                  </a:cubicBezTo>
                  <a:cubicBezTo>
                    <a:pt x="123" y="156"/>
                    <a:pt x="122" y="157"/>
                    <a:pt x="121" y="158"/>
                  </a:cubicBezTo>
                  <a:cubicBezTo>
                    <a:pt x="120" y="158"/>
                    <a:pt x="120" y="159"/>
                    <a:pt x="119" y="159"/>
                  </a:cubicBezTo>
                  <a:cubicBezTo>
                    <a:pt x="117" y="160"/>
                    <a:pt x="116" y="162"/>
                    <a:pt x="114" y="163"/>
                  </a:cubicBezTo>
                  <a:cubicBezTo>
                    <a:pt x="114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2"/>
                    <a:pt x="111" y="161"/>
                    <a:pt x="111" y="160"/>
                  </a:cubicBezTo>
                  <a:cubicBezTo>
                    <a:pt x="109" y="158"/>
                    <a:pt x="108" y="156"/>
                    <a:pt x="107" y="155"/>
                  </a:cubicBezTo>
                  <a:cubicBezTo>
                    <a:pt x="105" y="153"/>
                    <a:pt x="104" y="151"/>
                    <a:pt x="102" y="149"/>
                  </a:cubicBezTo>
                  <a:cubicBezTo>
                    <a:pt x="101" y="147"/>
                    <a:pt x="99" y="145"/>
                    <a:pt x="98" y="143"/>
                  </a:cubicBezTo>
                  <a:cubicBezTo>
                    <a:pt x="92" y="136"/>
                    <a:pt x="86" y="128"/>
                    <a:pt x="81" y="121"/>
                  </a:cubicBezTo>
                  <a:cubicBezTo>
                    <a:pt x="75" y="114"/>
                    <a:pt x="69" y="106"/>
                    <a:pt x="63" y="99"/>
                  </a:cubicBezTo>
                  <a:cubicBezTo>
                    <a:pt x="61" y="95"/>
                    <a:pt x="58" y="91"/>
                    <a:pt x="55" y="86"/>
                  </a:cubicBezTo>
                  <a:cubicBezTo>
                    <a:pt x="52" y="82"/>
                    <a:pt x="49" y="78"/>
                    <a:pt x="46" y="74"/>
                  </a:cubicBezTo>
                  <a:cubicBezTo>
                    <a:pt x="45" y="72"/>
                    <a:pt x="43" y="69"/>
                    <a:pt x="42" y="67"/>
                  </a:cubicBezTo>
                  <a:cubicBezTo>
                    <a:pt x="39" y="63"/>
                    <a:pt x="37" y="59"/>
                    <a:pt x="34" y="55"/>
                  </a:cubicBezTo>
                  <a:cubicBezTo>
                    <a:pt x="31" y="51"/>
                    <a:pt x="29" y="46"/>
                    <a:pt x="26" y="42"/>
                  </a:cubicBezTo>
                  <a:cubicBezTo>
                    <a:pt x="23" y="38"/>
                    <a:pt x="21" y="34"/>
                    <a:pt x="18" y="30"/>
                  </a:cubicBezTo>
                  <a:cubicBezTo>
                    <a:pt x="15" y="27"/>
                    <a:pt x="13" y="24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1" y="18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06DD9A64-95D2-488B-B720-401631383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996951"/>
              <a:ext cx="14287" cy="17463"/>
            </a:xfrm>
            <a:custGeom>
              <a:avLst/>
              <a:gdLst>
                <a:gd name="T0" fmla="*/ 4 w 9"/>
                <a:gd name="T1" fmla="*/ 10 h 10"/>
                <a:gd name="T2" fmla="*/ 8 w 9"/>
                <a:gd name="T3" fmla="*/ 9 h 10"/>
                <a:gd name="T4" fmla="*/ 9 w 9"/>
                <a:gd name="T5" fmla="*/ 5 h 10"/>
                <a:gd name="T6" fmla="*/ 8 w 9"/>
                <a:gd name="T7" fmla="*/ 2 h 10"/>
                <a:gd name="T8" fmla="*/ 5 w 9"/>
                <a:gd name="T9" fmla="*/ 0 h 10"/>
                <a:gd name="T10" fmla="*/ 1 w 9"/>
                <a:gd name="T11" fmla="*/ 2 h 10"/>
                <a:gd name="T12" fmla="*/ 0 w 9"/>
                <a:gd name="T13" fmla="*/ 5 h 10"/>
                <a:gd name="T14" fmla="*/ 1 w 9"/>
                <a:gd name="T15" fmla="*/ 8 h 10"/>
                <a:gd name="T16" fmla="*/ 4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5" y="10"/>
                    <a:pt x="7" y="9"/>
                    <a:pt x="8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90A2B6E9-A09F-4734-B6CD-C03D35647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988" y="1984376"/>
              <a:ext cx="128587" cy="165100"/>
            </a:xfrm>
            <a:custGeom>
              <a:avLst/>
              <a:gdLst>
                <a:gd name="T0" fmla="*/ 61 w 75"/>
                <a:gd name="T1" fmla="*/ 47 h 96"/>
                <a:gd name="T2" fmla="*/ 56 w 75"/>
                <a:gd name="T3" fmla="*/ 61 h 96"/>
                <a:gd name="T4" fmla="*/ 59 w 75"/>
                <a:gd name="T5" fmla="*/ 69 h 96"/>
                <a:gd name="T6" fmla="*/ 65 w 75"/>
                <a:gd name="T7" fmla="*/ 63 h 96"/>
                <a:gd name="T8" fmla="*/ 68 w 75"/>
                <a:gd name="T9" fmla="*/ 54 h 96"/>
                <a:gd name="T10" fmla="*/ 74 w 75"/>
                <a:gd name="T11" fmla="*/ 34 h 96"/>
                <a:gd name="T12" fmla="*/ 73 w 75"/>
                <a:gd name="T13" fmla="*/ 19 h 96"/>
                <a:gd name="T14" fmla="*/ 67 w 75"/>
                <a:gd name="T15" fmla="*/ 7 h 96"/>
                <a:gd name="T16" fmla="*/ 58 w 75"/>
                <a:gd name="T17" fmla="*/ 3 h 96"/>
                <a:gd name="T18" fmla="*/ 49 w 75"/>
                <a:gd name="T19" fmla="*/ 1 h 96"/>
                <a:gd name="T20" fmla="*/ 31 w 75"/>
                <a:gd name="T21" fmla="*/ 4 h 96"/>
                <a:gd name="T22" fmla="*/ 20 w 75"/>
                <a:gd name="T23" fmla="*/ 16 h 96"/>
                <a:gd name="T24" fmla="*/ 9 w 75"/>
                <a:gd name="T25" fmla="*/ 35 h 96"/>
                <a:gd name="T26" fmla="*/ 2 w 75"/>
                <a:gd name="T27" fmla="*/ 56 h 96"/>
                <a:gd name="T28" fmla="*/ 0 w 75"/>
                <a:gd name="T29" fmla="*/ 80 h 96"/>
                <a:gd name="T30" fmla="*/ 2 w 75"/>
                <a:gd name="T31" fmla="*/ 87 h 96"/>
                <a:gd name="T32" fmla="*/ 5 w 75"/>
                <a:gd name="T33" fmla="*/ 91 h 96"/>
                <a:gd name="T34" fmla="*/ 16 w 75"/>
                <a:gd name="T35" fmla="*/ 96 h 96"/>
                <a:gd name="T36" fmla="*/ 22 w 75"/>
                <a:gd name="T37" fmla="*/ 95 h 96"/>
                <a:gd name="T38" fmla="*/ 29 w 75"/>
                <a:gd name="T39" fmla="*/ 93 h 96"/>
                <a:gd name="T40" fmla="*/ 36 w 75"/>
                <a:gd name="T41" fmla="*/ 87 h 96"/>
                <a:gd name="T42" fmla="*/ 43 w 75"/>
                <a:gd name="T43" fmla="*/ 73 h 96"/>
                <a:gd name="T44" fmla="*/ 51 w 75"/>
                <a:gd name="T45" fmla="*/ 53 h 96"/>
                <a:gd name="T46" fmla="*/ 55 w 75"/>
                <a:gd name="T47" fmla="*/ 35 h 96"/>
                <a:gd name="T48" fmla="*/ 54 w 75"/>
                <a:gd name="T49" fmla="*/ 26 h 96"/>
                <a:gd name="T50" fmla="*/ 40 w 75"/>
                <a:gd name="T51" fmla="*/ 21 h 96"/>
                <a:gd name="T52" fmla="*/ 33 w 75"/>
                <a:gd name="T53" fmla="*/ 27 h 96"/>
                <a:gd name="T54" fmla="*/ 25 w 75"/>
                <a:gd name="T55" fmla="*/ 40 h 96"/>
                <a:gd name="T56" fmla="*/ 17 w 75"/>
                <a:gd name="T57" fmla="*/ 60 h 96"/>
                <a:gd name="T58" fmla="*/ 26 w 75"/>
                <a:gd name="T59" fmla="*/ 63 h 96"/>
                <a:gd name="T60" fmla="*/ 34 w 75"/>
                <a:gd name="T61" fmla="*/ 42 h 96"/>
                <a:gd name="T62" fmla="*/ 38 w 75"/>
                <a:gd name="T63" fmla="*/ 34 h 96"/>
                <a:gd name="T64" fmla="*/ 44 w 75"/>
                <a:gd name="T65" fmla="*/ 30 h 96"/>
                <a:gd name="T66" fmla="*/ 45 w 75"/>
                <a:gd name="T67" fmla="*/ 30 h 96"/>
                <a:gd name="T68" fmla="*/ 45 w 75"/>
                <a:gd name="T69" fmla="*/ 30 h 96"/>
                <a:gd name="T70" fmla="*/ 46 w 75"/>
                <a:gd name="T71" fmla="*/ 31 h 96"/>
                <a:gd name="T72" fmla="*/ 46 w 75"/>
                <a:gd name="T73" fmla="*/ 36 h 96"/>
                <a:gd name="T74" fmla="*/ 36 w 75"/>
                <a:gd name="T75" fmla="*/ 66 h 96"/>
                <a:gd name="T76" fmla="*/ 29 w 75"/>
                <a:gd name="T77" fmla="*/ 81 h 96"/>
                <a:gd name="T78" fmla="*/ 22 w 75"/>
                <a:gd name="T79" fmla="*/ 86 h 96"/>
                <a:gd name="T80" fmla="*/ 16 w 75"/>
                <a:gd name="T81" fmla="*/ 86 h 96"/>
                <a:gd name="T82" fmla="*/ 13 w 75"/>
                <a:gd name="T83" fmla="*/ 85 h 96"/>
                <a:gd name="T84" fmla="*/ 10 w 75"/>
                <a:gd name="T85" fmla="*/ 82 h 96"/>
                <a:gd name="T86" fmla="*/ 9 w 75"/>
                <a:gd name="T87" fmla="*/ 74 h 96"/>
                <a:gd name="T88" fmla="*/ 10 w 75"/>
                <a:gd name="T89" fmla="*/ 63 h 96"/>
                <a:gd name="T90" fmla="*/ 14 w 75"/>
                <a:gd name="T91" fmla="*/ 48 h 96"/>
                <a:gd name="T92" fmla="*/ 28 w 75"/>
                <a:gd name="T93" fmla="*/ 20 h 96"/>
                <a:gd name="T94" fmla="*/ 38 w 75"/>
                <a:gd name="T95" fmla="*/ 11 h 96"/>
                <a:gd name="T96" fmla="*/ 46 w 75"/>
                <a:gd name="T97" fmla="*/ 10 h 96"/>
                <a:gd name="T98" fmla="*/ 58 w 75"/>
                <a:gd name="T99" fmla="*/ 12 h 96"/>
                <a:gd name="T100" fmla="*/ 62 w 75"/>
                <a:gd name="T101" fmla="*/ 16 h 96"/>
                <a:gd name="T102" fmla="*/ 65 w 75"/>
                <a:gd name="T103" fmla="*/ 26 h 96"/>
                <a:gd name="T104" fmla="*/ 65 w 75"/>
                <a:gd name="T105" fmla="*/ 31 h 96"/>
                <a:gd name="T106" fmla="*/ 44 w 75"/>
                <a:gd name="T107" fmla="*/ 29 h 96"/>
                <a:gd name="T108" fmla="*/ 44 w 75"/>
                <a:gd name="T109" fmla="*/ 29 h 96"/>
                <a:gd name="T110" fmla="*/ 44 w 75"/>
                <a:gd name="T111" fmla="*/ 29 h 96"/>
                <a:gd name="T112" fmla="*/ 44 w 75"/>
                <a:gd name="T113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96">
                  <a:moveTo>
                    <a:pt x="63" y="39"/>
                  </a:moveTo>
                  <a:cubicBezTo>
                    <a:pt x="62" y="42"/>
                    <a:pt x="62" y="44"/>
                    <a:pt x="61" y="47"/>
                  </a:cubicBezTo>
                  <a:cubicBezTo>
                    <a:pt x="60" y="50"/>
                    <a:pt x="59" y="53"/>
                    <a:pt x="58" y="55"/>
                  </a:cubicBezTo>
                  <a:cubicBezTo>
                    <a:pt x="57" y="57"/>
                    <a:pt x="56" y="59"/>
                    <a:pt x="56" y="61"/>
                  </a:cubicBezTo>
                  <a:cubicBezTo>
                    <a:pt x="54" y="63"/>
                    <a:pt x="54" y="66"/>
                    <a:pt x="56" y="68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0" y="69"/>
                    <a:pt x="61" y="69"/>
                    <a:pt x="62" y="68"/>
                  </a:cubicBezTo>
                  <a:cubicBezTo>
                    <a:pt x="64" y="67"/>
                    <a:pt x="64" y="65"/>
                    <a:pt x="65" y="63"/>
                  </a:cubicBezTo>
                  <a:cubicBezTo>
                    <a:pt x="65" y="62"/>
                    <a:pt x="66" y="61"/>
                    <a:pt x="66" y="60"/>
                  </a:cubicBezTo>
                  <a:cubicBezTo>
                    <a:pt x="67" y="58"/>
                    <a:pt x="68" y="56"/>
                    <a:pt x="68" y="54"/>
                  </a:cubicBezTo>
                  <a:cubicBezTo>
                    <a:pt x="70" y="50"/>
                    <a:pt x="71" y="45"/>
                    <a:pt x="72" y="41"/>
                  </a:cubicBezTo>
                  <a:cubicBezTo>
                    <a:pt x="73" y="39"/>
                    <a:pt x="74" y="36"/>
                    <a:pt x="74" y="34"/>
                  </a:cubicBezTo>
                  <a:cubicBezTo>
                    <a:pt x="75" y="31"/>
                    <a:pt x="75" y="29"/>
                    <a:pt x="75" y="26"/>
                  </a:cubicBezTo>
                  <a:cubicBezTo>
                    <a:pt x="74" y="24"/>
                    <a:pt x="74" y="21"/>
                    <a:pt x="73" y="19"/>
                  </a:cubicBezTo>
                  <a:cubicBezTo>
                    <a:pt x="73" y="17"/>
                    <a:pt x="72" y="16"/>
                    <a:pt x="72" y="14"/>
                  </a:cubicBezTo>
                  <a:cubicBezTo>
                    <a:pt x="71" y="12"/>
                    <a:pt x="69" y="9"/>
                    <a:pt x="67" y="7"/>
                  </a:cubicBezTo>
                  <a:cubicBezTo>
                    <a:pt x="65" y="6"/>
                    <a:pt x="62" y="4"/>
                    <a:pt x="60" y="3"/>
                  </a:cubicBezTo>
                  <a:cubicBezTo>
                    <a:pt x="59" y="3"/>
                    <a:pt x="58" y="3"/>
                    <a:pt x="58" y="3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4" y="1"/>
                    <a:pt x="51" y="1"/>
                    <a:pt x="49" y="1"/>
                  </a:cubicBezTo>
                  <a:cubicBezTo>
                    <a:pt x="46" y="0"/>
                    <a:pt x="44" y="0"/>
                    <a:pt x="41" y="1"/>
                  </a:cubicBezTo>
                  <a:cubicBezTo>
                    <a:pt x="38" y="1"/>
                    <a:pt x="34" y="2"/>
                    <a:pt x="31" y="4"/>
                  </a:cubicBezTo>
                  <a:cubicBezTo>
                    <a:pt x="29" y="5"/>
                    <a:pt x="27" y="7"/>
                    <a:pt x="25" y="9"/>
                  </a:cubicBezTo>
                  <a:cubicBezTo>
                    <a:pt x="23" y="11"/>
                    <a:pt x="21" y="13"/>
                    <a:pt x="20" y="16"/>
                  </a:cubicBezTo>
                  <a:cubicBezTo>
                    <a:pt x="16" y="19"/>
                    <a:pt x="14" y="23"/>
                    <a:pt x="12" y="28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8" y="38"/>
                    <a:pt x="7" y="40"/>
                    <a:pt x="6" y="43"/>
                  </a:cubicBezTo>
                  <a:cubicBezTo>
                    <a:pt x="4" y="47"/>
                    <a:pt x="3" y="51"/>
                    <a:pt x="2" y="56"/>
                  </a:cubicBezTo>
                  <a:cubicBezTo>
                    <a:pt x="1" y="61"/>
                    <a:pt x="0" y="66"/>
                    <a:pt x="0" y="71"/>
                  </a:cubicBezTo>
                  <a:cubicBezTo>
                    <a:pt x="0" y="74"/>
                    <a:pt x="0" y="77"/>
                    <a:pt x="0" y="80"/>
                  </a:cubicBezTo>
                  <a:cubicBezTo>
                    <a:pt x="0" y="81"/>
                    <a:pt x="1" y="82"/>
                    <a:pt x="1" y="83"/>
                  </a:cubicBezTo>
                  <a:cubicBezTo>
                    <a:pt x="1" y="84"/>
                    <a:pt x="2" y="86"/>
                    <a:pt x="2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5" y="90"/>
                    <a:pt x="5" y="91"/>
                  </a:cubicBezTo>
                  <a:cubicBezTo>
                    <a:pt x="7" y="93"/>
                    <a:pt x="10" y="95"/>
                    <a:pt x="12" y="95"/>
                  </a:cubicBezTo>
                  <a:cubicBezTo>
                    <a:pt x="14" y="96"/>
                    <a:pt x="15" y="96"/>
                    <a:pt x="16" y="96"/>
                  </a:cubicBezTo>
                  <a:cubicBezTo>
                    <a:pt x="16" y="96"/>
                    <a:pt x="17" y="96"/>
                    <a:pt x="18" y="96"/>
                  </a:cubicBezTo>
                  <a:cubicBezTo>
                    <a:pt x="19" y="96"/>
                    <a:pt x="21" y="96"/>
                    <a:pt x="22" y="95"/>
                  </a:cubicBezTo>
                  <a:cubicBezTo>
                    <a:pt x="24" y="95"/>
                    <a:pt x="25" y="95"/>
                    <a:pt x="26" y="94"/>
                  </a:cubicBezTo>
                  <a:cubicBezTo>
                    <a:pt x="27" y="94"/>
                    <a:pt x="28" y="93"/>
                    <a:pt x="29" y="93"/>
                  </a:cubicBezTo>
                  <a:cubicBezTo>
                    <a:pt x="30" y="92"/>
                    <a:pt x="31" y="92"/>
                    <a:pt x="32" y="91"/>
                  </a:cubicBezTo>
                  <a:cubicBezTo>
                    <a:pt x="34" y="90"/>
                    <a:pt x="35" y="88"/>
                    <a:pt x="36" y="87"/>
                  </a:cubicBezTo>
                  <a:cubicBezTo>
                    <a:pt x="38" y="85"/>
                    <a:pt x="39" y="83"/>
                    <a:pt x="40" y="80"/>
                  </a:cubicBezTo>
                  <a:cubicBezTo>
                    <a:pt x="41" y="78"/>
                    <a:pt x="42" y="76"/>
                    <a:pt x="43" y="73"/>
                  </a:cubicBezTo>
                  <a:cubicBezTo>
                    <a:pt x="44" y="71"/>
                    <a:pt x="45" y="69"/>
                    <a:pt x="46" y="66"/>
                  </a:cubicBezTo>
                  <a:cubicBezTo>
                    <a:pt x="47" y="62"/>
                    <a:pt x="49" y="58"/>
                    <a:pt x="51" y="53"/>
                  </a:cubicBezTo>
                  <a:cubicBezTo>
                    <a:pt x="52" y="49"/>
                    <a:pt x="54" y="44"/>
                    <a:pt x="55" y="39"/>
                  </a:cubicBezTo>
                  <a:cubicBezTo>
                    <a:pt x="55" y="38"/>
                    <a:pt x="55" y="36"/>
                    <a:pt x="55" y="35"/>
                  </a:cubicBezTo>
                  <a:cubicBezTo>
                    <a:pt x="56" y="33"/>
                    <a:pt x="55" y="31"/>
                    <a:pt x="55" y="30"/>
                  </a:cubicBezTo>
                  <a:cubicBezTo>
                    <a:pt x="55" y="29"/>
                    <a:pt x="54" y="27"/>
                    <a:pt x="54" y="26"/>
                  </a:cubicBezTo>
                  <a:cubicBezTo>
                    <a:pt x="53" y="25"/>
                    <a:pt x="53" y="24"/>
                    <a:pt x="52" y="23"/>
                  </a:cubicBezTo>
                  <a:cubicBezTo>
                    <a:pt x="49" y="20"/>
                    <a:pt x="44" y="19"/>
                    <a:pt x="40" y="21"/>
                  </a:cubicBezTo>
                  <a:cubicBezTo>
                    <a:pt x="38" y="22"/>
                    <a:pt x="37" y="23"/>
                    <a:pt x="35" y="24"/>
                  </a:cubicBezTo>
                  <a:cubicBezTo>
                    <a:pt x="34" y="25"/>
                    <a:pt x="33" y="26"/>
                    <a:pt x="33" y="27"/>
                  </a:cubicBezTo>
                  <a:cubicBezTo>
                    <a:pt x="31" y="28"/>
                    <a:pt x="29" y="30"/>
                    <a:pt x="28" y="33"/>
                  </a:cubicBezTo>
                  <a:cubicBezTo>
                    <a:pt x="27" y="35"/>
                    <a:pt x="26" y="37"/>
                    <a:pt x="25" y="40"/>
                  </a:cubicBezTo>
                  <a:cubicBezTo>
                    <a:pt x="24" y="42"/>
                    <a:pt x="23" y="44"/>
                    <a:pt x="22" y="46"/>
                  </a:cubicBezTo>
                  <a:cubicBezTo>
                    <a:pt x="20" y="51"/>
                    <a:pt x="19" y="55"/>
                    <a:pt x="17" y="60"/>
                  </a:cubicBezTo>
                  <a:cubicBezTo>
                    <a:pt x="16" y="62"/>
                    <a:pt x="18" y="65"/>
                    <a:pt x="20" y="66"/>
                  </a:cubicBezTo>
                  <a:cubicBezTo>
                    <a:pt x="23" y="67"/>
                    <a:pt x="25" y="65"/>
                    <a:pt x="26" y="63"/>
                  </a:cubicBezTo>
                  <a:cubicBezTo>
                    <a:pt x="27" y="59"/>
                    <a:pt x="29" y="55"/>
                    <a:pt x="30" y="51"/>
                  </a:cubicBezTo>
                  <a:cubicBezTo>
                    <a:pt x="31" y="48"/>
                    <a:pt x="33" y="45"/>
                    <a:pt x="34" y="42"/>
                  </a:cubicBezTo>
                  <a:cubicBezTo>
                    <a:pt x="34" y="40"/>
                    <a:pt x="35" y="39"/>
                    <a:pt x="36" y="38"/>
                  </a:cubicBezTo>
                  <a:cubicBezTo>
                    <a:pt x="37" y="36"/>
                    <a:pt x="37" y="35"/>
                    <a:pt x="38" y="34"/>
                  </a:cubicBezTo>
                  <a:cubicBezTo>
                    <a:pt x="40" y="33"/>
                    <a:pt x="41" y="31"/>
                    <a:pt x="43" y="30"/>
                  </a:cubicBezTo>
                  <a:cubicBezTo>
                    <a:pt x="43" y="30"/>
                    <a:pt x="43" y="30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4" y="29"/>
                    <a:pt x="44" y="29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6" y="33"/>
                    <a:pt x="46" y="34"/>
                    <a:pt x="46" y="36"/>
                  </a:cubicBezTo>
                  <a:cubicBezTo>
                    <a:pt x="45" y="43"/>
                    <a:pt x="42" y="49"/>
                    <a:pt x="40" y="56"/>
                  </a:cubicBezTo>
                  <a:cubicBezTo>
                    <a:pt x="38" y="59"/>
                    <a:pt x="37" y="63"/>
                    <a:pt x="36" y="66"/>
                  </a:cubicBezTo>
                  <a:cubicBezTo>
                    <a:pt x="35" y="69"/>
                    <a:pt x="33" y="72"/>
                    <a:pt x="32" y="76"/>
                  </a:cubicBezTo>
                  <a:cubicBezTo>
                    <a:pt x="31" y="78"/>
                    <a:pt x="30" y="80"/>
                    <a:pt x="29" y="81"/>
                  </a:cubicBezTo>
                  <a:cubicBezTo>
                    <a:pt x="28" y="82"/>
                    <a:pt x="27" y="83"/>
                    <a:pt x="26" y="84"/>
                  </a:cubicBezTo>
                  <a:cubicBezTo>
                    <a:pt x="25" y="85"/>
                    <a:pt x="24" y="85"/>
                    <a:pt x="22" y="86"/>
                  </a:cubicBezTo>
                  <a:cubicBezTo>
                    <a:pt x="21" y="86"/>
                    <a:pt x="20" y="86"/>
                    <a:pt x="18" y="87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5" y="86"/>
                    <a:pt x="14" y="86"/>
                    <a:pt x="13" y="86"/>
                  </a:cubicBezTo>
                  <a:cubicBezTo>
                    <a:pt x="13" y="86"/>
                    <a:pt x="13" y="86"/>
                    <a:pt x="13" y="85"/>
                  </a:cubicBezTo>
                  <a:cubicBezTo>
                    <a:pt x="12" y="85"/>
                    <a:pt x="12" y="85"/>
                    <a:pt x="12" y="84"/>
                  </a:cubicBezTo>
                  <a:cubicBezTo>
                    <a:pt x="11" y="83"/>
                    <a:pt x="11" y="83"/>
                    <a:pt x="10" y="82"/>
                  </a:cubicBezTo>
                  <a:cubicBezTo>
                    <a:pt x="10" y="80"/>
                    <a:pt x="9" y="78"/>
                    <a:pt x="9" y="77"/>
                  </a:cubicBezTo>
                  <a:cubicBezTo>
                    <a:pt x="9" y="76"/>
                    <a:pt x="9" y="75"/>
                    <a:pt x="9" y="74"/>
                  </a:cubicBezTo>
                  <a:cubicBezTo>
                    <a:pt x="9" y="73"/>
                    <a:pt x="9" y="71"/>
                    <a:pt x="9" y="70"/>
                  </a:cubicBezTo>
                  <a:cubicBezTo>
                    <a:pt x="10" y="67"/>
                    <a:pt x="10" y="65"/>
                    <a:pt x="10" y="63"/>
                  </a:cubicBezTo>
                  <a:cubicBezTo>
                    <a:pt x="10" y="60"/>
                    <a:pt x="11" y="58"/>
                    <a:pt x="12" y="56"/>
                  </a:cubicBezTo>
                  <a:cubicBezTo>
                    <a:pt x="12" y="53"/>
                    <a:pt x="13" y="50"/>
                    <a:pt x="14" y="48"/>
                  </a:cubicBezTo>
                  <a:cubicBezTo>
                    <a:pt x="16" y="43"/>
                    <a:pt x="18" y="37"/>
                    <a:pt x="20" y="32"/>
                  </a:cubicBezTo>
                  <a:cubicBezTo>
                    <a:pt x="22" y="28"/>
                    <a:pt x="25" y="24"/>
                    <a:pt x="28" y="20"/>
                  </a:cubicBezTo>
                  <a:cubicBezTo>
                    <a:pt x="30" y="17"/>
                    <a:pt x="33" y="14"/>
                    <a:pt x="36" y="12"/>
                  </a:cubicBezTo>
                  <a:cubicBezTo>
                    <a:pt x="36" y="12"/>
                    <a:pt x="37" y="11"/>
                    <a:pt x="38" y="11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4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2" y="11"/>
                    <a:pt x="55" y="11"/>
                    <a:pt x="58" y="12"/>
                  </a:cubicBezTo>
                  <a:cubicBezTo>
                    <a:pt x="59" y="13"/>
                    <a:pt x="59" y="13"/>
                    <a:pt x="60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3" y="17"/>
                    <a:pt x="63" y="18"/>
                    <a:pt x="64" y="20"/>
                  </a:cubicBezTo>
                  <a:cubicBezTo>
                    <a:pt x="65" y="22"/>
                    <a:pt x="65" y="24"/>
                    <a:pt x="65" y="26"/>
                  </a:cubicBezTo>
                  <a:cubicBezTo>
                    <a:pt x="65" y="26"/>
                    <a:pt x="65" y="27"/>
                    <a:pt x="65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4"/>
                    <a:pt x="64" y="36"/>
                    <a:pt x="63" y="3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6BAE2E87-CD51-4D68-A11D-63AE7B95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00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7F206B3E-37FF-4F90-ACA1-9C8EA426F2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6700" y="1863726"/>
              <a:ext cx="314325" cy="176213"/>
            </a:xfrm>
            <a:custGeom>
              <a:avLst/>
              <a:gdLst>
                <a:gd name="T0" fmla="*/ 89 w 184"/>
                <a:gd name="T1" fmla="*/ 32 h 102"/>
                <a:gd name="T2" fmla="*/ 49 w 184"/>
                <a:gd name="T3" fmla="*/ 51 h 102"/>
                <a:gd name="T4" fmla="*/ 4 w 184"/>
                <a:gd name="T5" fmla="*/ 86 h 102"/>
                <a:gd name="T6" fmla="*/ 1 w 184"/>
                <a:gd name="T7" fmla="*/ 98 h 102"/>
                <a:gd name="T8" fmla="*/ 5 w 184"/>
                <a:gd name="T9" fmla="*/ 101 h 102"/>
                <a:gd name="T10" fmla="*/ 28 w 184"/>
                <a:gd name="T11" fmla="*/ 98 h 102"/>
                <a:gd name="T12" fmla="*/ 55 w 184"/>
                <a:gd name="T13" fmla="*/ 87 h 102"/>
                <a:gd name="T14" fmla="*/ 59 w 184"/>
                <a:gd name="T15" fmla="*/ 85 h 102"/>
                <a:gd name="T16" fmla="*/ 64 w 184"/>
                <a:gd name="T17" fmla="*/ 82 h 102"/>
                <a:gd name="T18" fmla="*/ 65 w 184"/>
                <a:gd name="T19" fmla="*/ 82 h 102"/>
                <a:gd name="T20" fmla="*/ 96 w 184"/>
                <a:gd name="T21" fmla="*/ 66 h 102"/>
                <a:gd name="T22" fmla="*/ 113 w 184"/>
                <a:gd name="T23" fmla="*/ 54 h 102"/>
                <a:gd name="T24" fmla="*/ 121 w 184"/>
                <a:gd name="T25" fmla="*/ 47 h 102"/>
                <a:gd name="T26" fmla="*/ 133 w 184"/>
                <a:gd name="T27" fmla="*/ 47 h 102"/>
                <a:gd name="T28" fmla="*/ 170 w 184"/>
                <a:gd name="T29" fmla="*/ 29 h 102"/>
                <a:gd name="T30" fmla="*/ 183 w 184"/>
                <a:gd name="T31" fmla="*/ 11 h 102"/>
                <a:gd name="T32" fmla="*/ 183 w 184"/>
                <a:gd name="T33" fmla="*/ 6 h 102"/>
                <a:gd name="T34" fmla="*/ 177 w 184"/>
                <a:gd name="T35" fmla="*/ 1 h 102"/>
                <a:gd name="T36" fmla="*/ 135 w 184"/>
                <a:gd name="T37" fmla="*/ 5 h 102"/>
                <a:gd name="T38" fmla="*/ 115 w 184"/>
                <a:gd name="T39" fmla="*/ 19 h 102"/>
                <a:gd name="T40" fmla="*/ 108 w 184"/>
                <a:gd name="T41" fmla="*/ 28 h 102"/>
                <a:gd name="T42" fmla="*/ 59 w 184"/>
                <a:gd name="T43" fmla="*/ 75 h 102"/>
                <a:gd name="T44" fmla="*/ 52 w 184"/>
                <a:gd name="T45" fmla="*/ 78 h 102"/>
                <a:gd name="T46" fmla="*/ 50 w 184"/>
                <a:gd name="T47" fmla="*/ 79 h 102"/>
                <a:gd name="T48" fmla="*/ 13 w 184"/>
                <a:gd name="T49" fmla="*/ 93 h 102"/>
                <a:gd name="T50" fmla="*/ 24 w 184"/>
                <a:gd name="T51" fmla="*/ 79 h 102"/>
                <a:gd name="T52" fmla="*/ 73 w 184"/>
                <a:gd name="T53" fmla="*/ 49 h 102"/>
                <a:gd name="T54" fmla="*/ 90 w 184"/>
                <a:gd name="T55" fmla="*/ 48 h 102"/>
                <a:gd name="T56" fmla="*/ 95 w 184"/>
                <a:gd name="T57" fmla="*/ 55 h 102"/>
                <a:gd name="T58" fmla="*/ 112 w 184"/>
                <a:gd name="T59" fmla="*/ 44 h 102"/>
                <a:gd name="T60" fmla="*/ 100 w 184"/>
                <a:gd name="T61" fmla="*/ 47 h 102"/>
                <a:gd name="T62" fmla="*/ 105 w 184"/>
                <a:gd name="T63" fmla="*/ 37 h 102"/>
                <a:gd name="T64" fmla="*/ 108 w 184"/>
                <a:gd name="T65" fmla="*/ 37 h 102"/>
                <a:gd name="T66" fmla="*/ 111 w 184"/>
                <a:gd name="T67" fmla="*/ 39 h 102"/>
                <a:gd name="T68" fmla="*/ 112 w 184"/>
                <a:gd name="T69" fmla="*/ 44 h 102"/>
                <a:gd name="T70" fmla="*/ 166 w 184"/>
                <a:gd name="T71" fmla="*/ 19 h 102"/>
                <a:gd name="T72" fmla="*/ 158 w 184"/>
                <a:gd name="T73" fmla="*/ 18 h 102"/>
                <a:gd name="T74" fmla="*/ 154 w 184"/>
                <a:gd name="T75" fmla="*/ 12 h 102"/>
                <a:gd name="T76" fmla="*/ 119 w 184"/>
                <a:gd name="T77" fmla="*/ 31 h 102"/>
                <a:gd name="T78" fmla="*/ 132 w 184"/>
                <a:gd name="T79" fmla="*/ 17 h 102"/>
                <a:gd name="T80" fmla="*/ 142 w 184"/>
                <a:gd name="T81" fmla="*/ 13 h 102"/>
                <a:gd name="T82" fmla="*/ 152 w 184"/>
                <a:gd name="T83" fmla="*/ 26 h 102"/>
                <a:gd name="T84" fmla="*/ 146 w 184"/>
                <a:gd name="T85" fmla="*/ 34 h 102"/>
                <a:gd name="T86" fmla="*/ 126 w 184"/>
                <a:gd name="T87" fmla="*/ 38 h 102"/>
                <a:gd name="T88" fmla="*/ 120 w 184"/>
                <a:gd name="T89" fmla="*/ 37 h 102"/>
                <a:gd name="T90" fmla="*/ 118 w 184"/>
                <a:gd name="T9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02">
                  <a:moveTo>
                    <a:pt x="108" y="28"/>
                  </a:moveTo>
                  <a:cubicBezTo>
                    <a:pt x="106" y="27"/>
                    <a:pt x="105" y="27"/>
                    <a:pt x="104" y="28"/>
                  </a:cubicBezTo>
                  <a:cubicBezTo>
                    <a:pt x="99" y="29"/>
                    <a:pt x="94" y="31"/>
                    <a:pt x="89" y="32"/>
                  </a:cubicBezTo>
                  <a:cubicBezTo>
                    <a:pt x="85" y="34"/>
                    <a:pt x="80" y="36"/>
                    <a:pt x="76" y="38"/>
                  </a:cubicBezTo>
                  <a:cubicBezTo>
                    <a:pt x="71" y="40"/>
                    <a:pt x="67" y="42"/>
                    <a:pt x="62" y="44"/>
                  </a:cubicBezTo>
                  <a:cubicBezTo>
                    <a:pt x="58" y="46"/>
                    <a:pt x="54" y="48"/>
                    <a:pt x="49" y="51"/>
                  </a:cubicBezTo>
                  <a:cubicBezTo>
                    <a:pt x="41" y="56"/>
                    <a:pt x="33" y="61"/>
                    <a:pt x="25" y="67"/>
                  </a:cubicBezTo>
                  <a:cubicBezTo>
                    <a:pt x="21" y="70"/>
                    <a:pt x="17" y="73"/>
                    <a:pt x="13" y="77"/>
                  </a:cubicBezTo>
                  <a:cubicBezTo>
                    <a:pt x="10" y="80"/>
                    <a:pt x="6" y="83"/>
                    <a:pt x="4" y="86"/>
                  </a:cubicBezTo>
                  <a:cubicBezTo>
                    <a:pt x="3" y="87"/>
                    <a:pt x="2" y="88"/>
                    <a:pt x="1" y="90"/>
                  </a:cubicBezTo>
                  <a:cubicBezTo>
                    <a:pt x="0" y="92"/>
                    <a:pt x="0" y="95"/>
                    <a:pt x="1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9"/>
                    <a:pt x="2" y="99"/>
                    <a:pt x="2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4" y="101"/>
                    <a:pt x="4" y="101"/>
                    <a:pt x="5" y="101"/>
                  </a:cubicBezTo>
                  <a:cubicBezTo>
                    <a:pt x="6" y="102"/>
                    <a:pt x="7" y="102"/>
                    <a:pt x="9" y="102"/>
                  </a:cubicBezTo>
                  <a:cubicBezTo>
                    <a:pt x="10" y="102"/>
                    <a:pt x="12" y="102"/>
                    <a:pt x="13" y="102"/>
                  </a:cubicBezTo>
                  <a:cubicBezTo>
                    <a:pt x="18" y="101"/>
                    <a:pt x="23" y="100"/>
                    <a:pt x="28" y="98"/>
                  </a:cubicBezTo>
                  <a:cubicBezTo>
                    <a:pt x="32" y="96"/>
                    <a:pt x="37" y="95"/>
                    <a:pt x="41" y="93"/>
                  </a:cubicBezTo>
                  <a:cubicBezTo>
                    <a:pt x="45" y="91"/>
                    <a:pt x="50" y="89"/>
                    <a:pt x="54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9" y="85"/>
                  </a:cubicBezTo>
                  <a:cubicBezTo>
                    <a:pt x="59" y="85"/>
                    <a:pt x="58" y="85"/>
                    <a:pt x="58" y="85"/>
                  </a:cubicBezTo>
                  <a:cubicBezTo>
                    <a:pt x="60" y="84"/>
                    <a:pt x="62" y="83"/>
                    <a:pt x="65" y="82"/>
                  </a:cubicBezTo>
                  <a:cubicBezTo>
                    <a:pt x="65" y="82"/>
                    <a:pt x="64" y="82"/>
                    <a:pt x="64" y="82"/>
                  </a:cubicBezTo>
                  <a:cubicBezTo>
                    <a:pt x="64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80"/>
                    <a:pt x="74" y="78"/>
                    <a:pt x="78" y="76"/>
                  </a:cubicBezTo>
                  <a:cubicBezTo>
                    <a:pt x="82" y="74"/>
                    <a:pt x="86" y="72"/>
                    <a:pt x="90" y="69"/>
                  </a:cubicBezTo>
                  <a:cubicBezTo>
                    <a:pt x="92" y="68"/>
                    <a:pt x="94" y="67"/>
                    <a:pt x="96" y="66"/>
                  </a:cubicBezTo>
                  <a:cubicBezTo>
                    <a:pt x="98" y="64"/>
                    <a:pt x="100" y="63"/>
                    <a:pt x="102" y="62"/>
                  </a:cubicBezTo>
                  <a:cubicBezTo>
                    <a:pt x="104" y="61"/>
                    <a:pt x="106" y="59"/>
                    <a:pt x="108" y="58"/>
                  </a:cubicBezTo>
                  <a:cubicBezTo>
                    <a:pt x="110" y="57"/>
                    <a:pt x="112" y="56"/>
                    <a:pt x="113" y="54"/>
                  </a:cubicBezTo>
                  <a:cubicBezTo>
                    <a:pt x="115" y="54"/>
                    <a:pt x="116" y="53"/>
                    <a:pt x="117" y="52"/>
                  </a:cubicBezTo>
                  <a:cubicBezTo>
                    <a:pt x="119" y="51"/>
                    <a:pt x="120" y="49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7"/>
                    <a:pt x="123" y="47"/>
                  </a:cubicBezTo>
                  <a:cubicBezTo>
                    <a:pt x="126" y="47"/>
                    <a:pt x="128" y="47"/>
                    <a:pt x="130" y="47"/>
                  </a:cubicBezTo>
                  <a:cubicBezTo>
                    <a:pt x="131" y="47"/>
                    <a:pt x="132" y="47"/>
                    <a:pt x="133" y="47"/>
                  </a:cubicBezTo>
                  <a:cubicBezTo>
                    <a:pt x="135" y="47"/>
                    <a:pt x="136" y="47"/>
                    <a:pt x="138" y="47"/>
                  </a:cubicBezTo>
                  <a:cubicBezTo>
                    <a:pt x="140" y="46"/>
                    <a:pt x="142" y="45"/>
                    <a:pt x="145" y="45"/>
                  </a:cubicBezTo>
                  <a:cubicBezTo>
                    <a:pt x="154" y="41"/>
                    <a:pt x="163" y="36"/>
                    <a:pt x="170" y="29"/>
                  </a:cubicBezTo>
                  <a:cubicBezTo>
                    <a:pt x="173" y="25"/>
                    <a:pt x="176" y="21"/>
                    <a:pt x="179" y="17"/>
                  </a:cubicBezTo>
                  <a:cubicBezTo>
                    <a:pt x="180" y="16"/>
                    <a:pt x="180" y="15"/>
                    <a:pt x="181" y="14"/>
                  </a:cubicBezTo>
                  <a:cubicBezTo>
                    <a:pt x="182" y="13"/>
                    <a:pt x="182" y="12"/>
                    <a:pt x="183" y="11"/>
                  </a:cubicBezTo>
                  <a:cubicBezTo>
                    <a:pt x="183" y="10"/>
                    <a:pt x="183" y="10"/>
                    <a:pt x="183" y="9"/>
                  </a:cubicBezTo>
                  <a:cubicBezTo>
                    <a:pt x="183" y="8"/>
                    <a:pt x="183" y="8"/>
                    <a:pt x="183" y="7"/>
                  </a:cubicBezTo>
                  <a:cubicBezTo>
                    <a:pt x="184" y="7"/>
                    <a:pt x="184" y="6"/>
                    <a:pt x="183" y="6"/>
                  </a:cubicBezTo>
                  <a:cubicBezTo>
                    <a:pt x="183" y="5"/>
                    <a:pt x="183" y="4"/>
                    <a:pt x="183" y="4"/>
                  </a:cubicBezTo>
                  <a:cubicBezTo>
                    <a:pt x="182" y="3"/>
                    <a:pt x="181" y="2"/>
                    <a:pt x="180" y="2"/>
                  </a:cubicBezTo>
                  <a:cubicBezTo>
                    <a:pt x="179" y="1"/>
                    <a:pt x="178" y="1"/>
                    <a:pt x="177" y="1"/>
                  </a:cubicBezTo>
                  <a:cubicBezTo>
                    <a:pt x="176" y="1"/>
                    <a:pt x="174" y="1"/>
                    <a:pt x="173" y="1"/>
                  </a:cubicBezTo>
                  <a:cubicBezTo>
                    <a:pt x="164" y="0"/>
                    <a:pt x="154" y="1"/>
                    <a:pt x="145" y="2"/>
                  </a:cubicBezTo>
                  <a:cubicBezTo>
                    <a:pt x="142" y="2"/>
                    <a:pt x="138" y="3"/>
                    <a:pt x="135" y="5"/>
                  </a:cubicBezTo>
                  <a:cubicBezTo>
                    <a:pt x="132" y="6"/>
                    <a:pt x="129" y="8"/>
                    <a:pt x="126" y="10"/>
                  </a:cubicBezTo>
                  <a:cubicBezTo>
                    <a:pt x="124" y="11"/>
                    <a:pt x="123" y="12"/>
                    <a:pt x="122" y="13"/>
                  </a:cubicBezTo>
                  <a:cubicBezTo>
                    <a:pt x="119" y="15"/>
                    <a:pt x="117" y="17"/>
                    <a:pt x="115" y="19"/>
                  </a:cubicBezTo>
                  <a:cubicBezTo>
                    <a:pt x="113" y="22"/>
                    <a:pt x="112" y="25"/>
                    <a:pt x="110" y="28"/>
                  </a:cubicBezTo>
                  <a:cubicBezTo>
                    <a:pt x="110" y="28"/>
                    <a:pt x="109" y="28"/>
                    <a:pt x="109" y="28"/>
                  </a:cubicBezTo>
                  <a:cubicBezTo>
                    <a:pt x="108" y="28"/>
                    <a:pt x="108" y="28"/>
                    <a:pt x="108" y="28"/>
                  </a:cubicBezTo>
                  <a:close/>
                  <a:moveTo>
                    <a:pt x="80" y="64"/>
                  </a:moveTo>
                  <a:cubicBezTo>
                    <a:pt x="77" y="66"/>
                    <a:pt x="73" y="68"/>
                    <a:pt x="69" y="70"/>
                  </a:cubicBezTo>
                  <a:cubicBezTo>
                    <a:pt x="66" y="72"/>
                    <a:pt x="62" y="73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5" y="76"/>
                    <a:pt x="53" y="77"/>
                  </a:cubicBezTo>
                  <a:cubicBezTo>
                    <a:pt x="53" y="77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78"/>
                    <a:pt x="52" y="78"/>
                    <a:pt x="51" y="78"/>
                  </a:cubicBezTo>
                  <a:cubicBezTo>
                    <a:pt x="51" y="78"/>
                    <a:pt x="50" y="79"/>
                    <a:pt x="50" y="79"/>
                  </a:cubicBezTo>
                  <a:cubicBezTo>
                    <a:pt x="49" y="79"/>
                    <a:pt x="48" y="80"/>
                    <a:pt x="46" y="80"/>
                  </a:cubicBezTo>
                  <a:cubicBezTo>
                    <a:pt x="38" y="84"/>
                    <a:pt x="29" y="88"/>
                    <a:pt x="20" y="91"/>
                  </a:cubicBezTo>
                  <a:cubicBezTo>
                    <a:pt x="18" y="91"/>
                    <a:pt x="16" y="92"/>
                    <a:pt x="13" y="93"/>
                  </a:cubicBezTo>
                  <a:cubicBezTo>
                    <a:pt x="12" y="93"/>
                    <a:pt x="11" y="93"/>
                    <a:pt x="10" y="93"/>
                  </a:cubicBezTo>
                  <a:cubicBezTo>
                    <a:pt x="12" y="90"/>
                    <a:pt x="14" y="88"/>
                    <a:pt x="17" y="86"/>
                  </a:cubicBezTo>
                  <a:cubicBezTo>
                    <a:pt x="19" y="84"/>
                    <a:pt x="22" y="81"/>
                    <a:pt x="24" y="79"/>
                  </a:cubicBezTo>
                  <a:cubicBezTo>
                    <a:pt x="28" y="76"/>
                    <a:pt x="32" y="73"/>
                    <a:pt x="36" y="70"/>
                  </a:cubicBezTo>
                  <a:cubicBezTo>
                    <a:pt x="40" y="68"/>
                    <a:pt x="44" y="65"/>
                    <a:pt x="48" y="63"/>
                  </a:cubicBezTo>
                  <a:cubicBezTo>
                    <a:pt x="56" y="57"/>
                    <a:pt x="65" y="53"/>
                    <a:pt x="73" y="49"/>
                  </a:cubicBezTo>
                  <a:cubicBezTo>
                    <a:pt x="74" y="49"/>
                    <a:pt x="74" y="48"/>
                    <a:pt x="75" y="48"/>
                  </a:cubicBezTo>
                  <a:cubicBezTo>
                    <a:pt x="79" y="47"/>
                    <a:pt x="83" y="45"/>
                    <a:pt x="87" y="43"/>
                  </a:cubicBezTo>
                  <a:cubicBezTo>
                    <a:pt x="87" y="45"/>
                    <a:pt x="88" y="47"/>
                    <a:pt x="90" y="48"/>
                  </a:cubicBezTo>
                  <a:cubicBezTo>
                    <a:pt x="90" y="49"/>
                    <a:pt x="90" y="50"/>
                    <a:pt x="91" y="50"/>
                  </a:cubicBezTo>
                  <a:cubicBezTo>
                    <a:pt x="92" y="51"/>
                    <a:pt x="92" y="52"/>
                    <a:pt x="93" y="53"/>
                  </a:cubicBezTo>
                  <a:cubicBezTo>
                    <a:pt x="93" y="54"/>
                    <a:pt x="94" y="55"/>
                    <a:pt x="95" y="55"/>
                  </a:cubicBezTo>
                  <a:cubicBezTo>
                    <a:pt x="94" y="56"/>
                    <a:pt x="93" y="57"/>
                    <a:pt x="92" y="57"/>
                  </a:cubicBezTo>
                  <a:cubicBezTo>
                    <a:pt x="88" y="60"/>
                    <a:pt x="84" y="62"/>
                    <a:pt x="80" y="64"/>
                  </a:cubicBezTo>
                  <a:close/>
                  <a:moveTo>
                    <a:pt x="112" y="44"/>
                  </a:moveTo>
                  <a:cubicBezTo>
                    <a:pt x="109" y="46"/>
                    <a:pt x="106" y="48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1" y="48"/>
                    <a:pt x="100" y="47"/>
                  </a:cubicBezTo>
                  <a:cubicBezTo>
                    <a:pt x="99" y="45"/>
                    <a:pt x="98" y="44"/>
                    <a:pt x="97" y="43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9" y="39"/>
                    <a:pt x="102" y="38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6" y="37"/>
                    <a:pt x="106" y="37"/>
                    <a:pt x="107" y="37"/>
                  </a:cubicBezTo>
                  <a:cubicBezTo>
                    <a:pt x="107" y="37"/>
                    <a:pt x="107" y="37"/>
                    <a:pt x="108" y="37"/>
                  </a:cubicBezTo>
                  <a:cubicBezTo>
                    <a:pt x="108" y="37"/>
                    <a:pt x="109" y="38"/>
                    <a:pt x="109" y="38"/>
                  </a:cubicBezTo>
                  <a:cubicBezTo>
                    <a:pt x="109" y="38"/>
                    <a:pt x="109" y="38"/>
                    <a:pt x="110" y="38"/>
                  </a:cubicBezTo>
                  <a:cubicBezTo>
                    <a:pt x="110" y="38"/>
                    <a:pt x="110" y="38"/>
                    <a:pt x="111" y="39"/>
                  </a:cubicBezTo>
                  <a:cubicBezTo>
                    <a:pt x="111" y="39"/>
                    <a:pt x="111" y="40"/>
                    <a:pt x="112" y="41"/>
                  </a:cubicBezTo>
                  <a:cubicBezTo>
                    <a:pt x="112" y="42"/>
                    <a:pt x="112" y="42"/>
                    <a:pt x="113" y="43"/>
                  </a:cubicBezTo>
                  <a:cubicBezTo>
                    <a:pt x="113" y="43"/>
                    <a:pt x="112" y="44"/>
                    <a:pt x="112" y="44"/>
                  </a:cubicBezTo>
                  <a:close/>
                  <a:moveTo>
                    <a:pt x="173" y="10"/>
                  </a:moveTo>
                  <a:cubicBezTo>
                    <a:pt x="172" y="11"/>
                    <a:pt x="172" y="11"/>
                    <a:pt x="172" y="11"/>
                  </a:cubicBezTo>
                  <a:cubicBezTo>
                    <a:pt x="170" y="14"/>
                    <a:pt x="168" y="16"/>
                    <a:pt x="166" y="19"/>
                  </a:cubicBezTo>
                  <a:cubicBezTo>
                    <a:pt x="165" y="20"/>
                    <a:pt x="163" y="22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0" y="21"/>
                    <a:pt x="159" y="20"/>
                    <a:pt x="158" y="18"/>
                  </a:cubicBezTo>
                  <a:cubicBezTo>
                    <a:pt x="158" y="17"/>
                    <a:pt x="157" y="17"/>
                    <a:pt x="157" y="16"/>
                  </a:cubicBezTo>
                  <a:cubicBezTo>
                    <a:pt x="157" y="16"/>
                    <a:pt x="157" y="15"/>
                    <a:pt x="156" y="15"/>
                  </a:cubicBezTo>
                  <a:cubicBezTo>
                    <a:pt x="156" y="14"/>
                    <a:pt x="155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9" y="10"/>
                    <a:pt x="166" y="10"/>
                    <a:pt x="173" y="10"/>
                  </a:cubicBezTo>
                  <a:close/>
                  <a:moveTo>
                    <a:pt x="119" y="31"/>
                  </a:moveTo>
                  <a:cubicBezTo>
                    <a:pt x="120" y="29"/>
                    <a:pt x="121" y="27"/>
                    <a:pt x="122" y="25"/>
                  </a:cubicBezTo>
                  <a:cubicBezTo>
                    <a:pt x="123" y="23"/>
                    <a:pt x="125" y="22"/>
                    <a:pt x="126" y="21"/>
                  </a:cubicBezTo>
                  <a:cubicBezTo>
                    <a:pt x="128" y="19"/>
                    <a:pt x="130" y="18"/>
                    <a:pt x="132" y="17"/>
                  </a:cubicBezTo>
                  <a:cubicBezTo>
                    <a:pt x="134" y="15"/>
                    <a:pt x="136" y="14"/>
                    <a:pt x="138" y="13"/>
                  </a:cubicBezTo>
                  <a:cubicBezTo>
                    <a:pt x="139" y="13"/>
                    <a:pt x="140" y="13"/>
                    <a:pt x="141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4" y="15"/>
                    <a:pt x="145" y="16"/>
                    <a:pt x="147" y="18"/>
                  </a:cubicBezTo>
                  <a:cubicBezTo>
                    <a:pt x="148" y="19"/>
                    <a:pt x="149" y="20"/>
                    <a:pt x="149" y="22"/>
                  </a:cubicBezTo>
                  <a:cubicBezTo>
                    <a:pt x="150" y="23"/>
                    <a:pt x="151" y="24"/>
                    <a:pt x="152" y="26"/>
                  </a:cubicBezTo>
                  <a:cubicBezTo>
                    <a:pt x="153" y="27"/>
                    <a:pt x="153" y="28"/>
                    <a:pt x="154" y="29"/>
                  </a:cubicBezTo>
                  <a:cubicBezTo>
                    <a:pt x="154" y="30"/>
                    <a:pt x="153" y="30"/>
                    <a:pt x="153" y="30"/>
                  </a:cubicBezTo>
                  <a:cubicBezTo>
                    <a:pt x="151" y="31"/>
                    <a:pt x="148" y="33"/>
                    <a:pt x="146" y="34"/>
                  </a:cubicBezTo>
                  <a:cubicBezTo>
                    <a:pt x="144" y="35"/>
                    <a:pt x="142" y="35"/>
                    <a:pt x="141" y="36"/>
                  </a:cubicBezTo>
                  <a:cubicBezTo>
                    <a:pt x="138" y="37"/>
                    <a:pt x="136" y="37"/>
                    <a:pt x="134" y="38"/>
                  </a:cubicBezTo>
                  <a:cubicBezTo>
                    <a:pt x="132" y="38"/>
                    <a:pt x="129" y="38"/>
                    <a:pt x="126" y="38"/>
                  </a:cubicBezTo>
                  <a:cubicBezTo>
                    <a:pt x="125" y="38"/>
                    <a:pt x="123" y="38"/>
                    <a:pt x="122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1" y="37"/>
                    <a:pt x="121" y="37"/>
                    <a:pt x="120" y="37"/>
                  </a:cubicBezTo>
                  <a:cubicBezTo>
                    <a:pt x="120" y="36"/>
                    <a:pt x="119" y="35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33"/>
                    <a:pt x="119" y="32"/>
                    <a:pt x="1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688DC9CC-719C-4861-A9D8-8DC891290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225" y="2763838"/>
              <a:ext cx="360362" cy="327025"/>
            </a:xfrm>
            <a:custGeom>
              <a:avLst/>
              <a:gdLst>
                <a:gd name="T0" fmla="*/ 189 w 211"/>
                <a:gd name="T1" fmla="*/ 64 h 190"/>
                <a:gd name="T2" fmla="*/ 197 w 211"/>
                <a:gd name="T3" fmla="*/ 57 h 190"/>
                <a:gd name="T4" fmla="*/ 208 w 211"/>
                <a:gd name="T5" fmla="*/ 44 h 190"/>
                <a:gd name="T6" fmla="*/ 211 w 211"/>
                <a:gd name="T7" fmla="*/ 29 h 190"/>
                <a:gd name="T8" fmla="*/ 204 w 211"/>
                <a:gd name="T9" fmla="*/ 15 h 190"/>
                <a:gd name="T10" fmla="*/ 188 w 211"/>
                <a:gd name="T11" fmla="*/ 2 h 190"/>
                <a:gd name="T12" fmla="*/ 176 w 211"/>
                <a:gd name="T13" fmla="*/ 2 h 190"/>
                <a:gd name="T14" fmla="*/ 154 w 211"/>
                <a:gd name="T15" fmla="*/ 17 h 190"/>
                <a:gd name="T16" fmla="*/ 128 w 211"/>
                <a:gd name="T17" fmla="*/ 39 h 190"/>
                <a:gd name="T18" fmla="*/ 30 w 211"/>
                <a:gd name="T19" fmla="*/ 124 h 190"/>
                <a:gd name="T20" fmla="*/ 13 w 211"/>
                <a:gd name="T21" fmla="*/ 150 h 190"/>
                <a:gd name="T22" fmla="*/ 0 w 211"/>
                <a:gd name="T23" fmla="*/ 182 h 190"/>
                <a:gd name="T24" fmla="*/ 18 w 211"/>
                <a:gd name="T25" fmla="*/ 189 h 190"/>
                <a:gd name="T26" fmla="*/ 57 w 211"/>
                <a:gd name="T27" fmla="*/ 174 h 190"/>
                <a:gd name="T28" fmla="*/ 70 w 211"/>
                <a:gd name="T29" fmla="*/ 167 h 190"/>
                <a:gd name="T30" fmla="*/ 178 w 211"/>
                <a:gd name="T31" fmla="*/ 39 h 190"/>
                <a:gd name="T32" fmla="*/ 169 w 211"/>
                <a:gd name="T33" fmla="*/ 29 h 190"/>
                <a:gd name="T34" fmla="*/ 169 w 211"/>
                <a:gd name="T35" fmla="*/ 19 h 190"/>
                <a:gd name="T36" fmla="*/ 191 w 211"/>
                <a:gd name="T37" fmla="*/ 49 h 190"/>
                <a:gd name="T38" fmla="*/ 178 w 211"/>
                <a:gd name="T39" fmla="*/ 39 h 190"/>
                <a:gd name="T40" fmla="*/ 168 w 211"/>
                <a:gd name="T41" fmla="*/ 18 h 190"/>
                <a:gd name="T42" fmla="*/ 184 w 211"/>
                <a:gd name="T43" fmla="*/ 10 h 190"/>
                <a:gd name="T44" fmla="*/ 200 w 211"/>
                <a:gd name="T45" fmla="*/ 26 h 190"/>
                <a:gd name="T46" fmla="*/ 201 w 211"/>
                <a:gd name="T47" fmla="*/ 37 h 190"/>
                <a:gd name="T48" fmla="*/ 186 w 211"/>
                <a:gd name="T49" fmla="*/ 26 h 190"/>
                <a:gd name="T50" fmla="*/ 175 w 211"/>
                <a:gd name="T51" fmla="*/ 12 h 190"/>
                <a:gd name="T52" fmla="*/ 100 w 211"/>
                <a:gd name="T53" fmla="*/ 75 h 190"/>
                <a:gd name="T54" fmla="*/ 155 w 211"/>
                <a:gd name="T55" fmla="*/ 28 h 190"/>
                <a:gd name="T56" fmla="*/ 146 w 211"/>
                <a:gd name="T57" fmla="*/ 56 h 190"/>
                <a:gd name="T58" fmla="*/ 83 w 211"/>
                <a:gd name="T59" fmla="*/ 113 h 190"/>
                <a:gd name="T60" fmla="*/ 68 w 211"/>
                <a:gd name="T61" fmla="*/ 127 h 190"/>
                <a:gd name="T62" fmla="*/ 54 w 211"/>
                <a:gd name="T63" fmla="*/ 140 h 190"/>
                <a:gd name="T64" fmla="*/ 45 w 211"/>
                <a:gd name="T65" fmla="*/ 130 h 190"/>
                <a:gd name="T66" fmla="*/ 9 w 211"/>
                <a:gd name="T67" fmla="*/ 180 h 190"/>
                <a:gd name="T68" fmla="*/ 14 w 211"/>
                <a:gd name="T69" fmla="*/ 180 h 190"/>
                <a:gd name="T70" fmla="*/ 8 w 211"/>
                <a:gd name="T71" fmla="*/ 179 h 190"/>
                <a:gd name="T72" fmla="*/ 17 w 211"/>
                <a:gd name="T73" fmla="*/ 170 h 190"/>
                <a:gd name="T74" fmla="*/ 27 w 211"/>
                <a:gd name="T75" fmla="*/ 176 h 190"/>
                <a:gd name="T76" fmla="*/ 56 w 211"/>
                <a:gd name="T77" fmla="*/ 164 h 190"/>
                <a:gd name="T78" fmla="*/ 35 w 211"/>
                <a:gd name="T79" fmla="*/ 170 h 190"/>
                <a:gd name="T80" fmla="*/ 31 w 211"/>
                <a:gd name="T81" fmla="*/ 166 h 190"/>
                <a:gd name="T82" fmla="*/ 21 w 211"/>
                <a:gd name="T83" fmla="*/ 154 h 190"/>
                <a:gd name="T84" fmla="*/ 42 w 211"/>
                <a:gd name="T85" fmla="*/ 139 h 190"/>
                <a:gd name="T86" fmla="*/ 46 w 211"/>
                <a:gd name="T87" fmla="*/ 148 h 190"/>
                <a:gd name="T88" fmla="*/ 51 w 211"/>
                <a:gd name="T89" fmla="*/ 156 h 190"/>
                <a:gd name="T90" fmla="*/ 60 w 211"/>
                <a:gd name="T91" fmla="*/ 162 h 190"/>
                <a:gd name="T92" fmla="*/ 68 w 211"/>
                <a:gd name="T93" fmla="*/ 157 h 190"/>
                <a:gd name="T94" fmla="*/ 67 w 211"/>
                <a:gd name="T95" fmla="*/ 141 h 190"/>
                <a:gd name="T96" fmla="*/ 79 w 211"/>
                <a:gd name="T97" fmla="*/ 130 h 190"/>
                <a:gd name="T98" fmla="*/ 111 w 211"/>
                <a:gd name="T99" fmla="*/ 99 h 190"/>
                <a:gd name="T100" fmla="*/ 173 w 211"/>
                <a:gd name="T101" fmla="*/ 47 h 190"/>
                <a:gd name="T102" fmla="*/ 137 w 211"/>
                <a:gd name="T103" fmla="*/ 9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190">
                  <a:moveTo>
                    <a:pt x="121" y="121"/>
                  </a:moveTo>
                  <a:cubicBezTo>
                    <a:pt x="125" y="118"/>
                    <a:pt x="129" y="115"/>
                    <a:pt x="132" y="112"/>
                  </a:cubicBezTo>
                  <a:cubicBezTo>
                    <a:pt x="140" y="105"/>
                    <a:pt x="148" y="99"/>
                    <a:pt x="156" y="92"/>
                  </a:cubicBezTo>
                  <a:cubicBezTo>
                    <a:pt x="167" y="83"/>
                    <a:pt x="178" y="73"/>
                    <a:pt x="189" y="64"/>
                  </a:cubicBezTo>
                  <a:cubicBezTo>
                    <a:pt x="189" y="64"/>
                    <a:pt x="190" y="64"/>
                    <a:pt x="190" y="64"/>
                  </a:cubicBezTo>
                  <a:cubicBezTo>
                    <a:pt x="191" y="63"/>
                    <a:pt x="191" y="63"/>
                    <a:pt x="192" y="62"/>
                  </a:cubicBezTo>
                  <a:cubicBezTo>
                    <a:pt x="192" y="62"/>
                    <a:pt x="193" y="62"/>
                    <a:pt x="193" y="61"/>
                  </a:cubicBezTo>
                  <a:cubicBezTo>
                    <a:pt x="194" y="60"/>
                    <a:pt x="196" y="58"/>
                    <a:pt x="197" y="57"/>
                  </a:cubicBezTo>
                  <a:cubicBezTo>
                    <a:pt x="197" y="56"/>
                    <a:pt x="197" y="56"/>
                    <a:pt x="198" y="56"/>
                  </a:cubicBezTo>
                  <a:cubicBezTo>
                    <a:pt x="199" y="54"/>
                    <a:pt x="200" y="53"/>
                    <a:pt x="202" y="52"/>
                  </a:cubicBezTo>
                  <a:cubicBezTo>
                    <a:pt x="203" y="50"/>
                    <a:pt x="204" y="49"/>
                    <a:pt x="205" y="47"/>
                  </a:cubicBezTo>
                  <a:cubicBezTo>
                    <a:pt x="206" y="46"/>
                    <a:pt x="207" y="45"/>
                    <a:pt x="208" y="44"/>
                  </a:cubicBezTo>
                  <a:cubicBezTo>
                    <a:pt x="209" y="42"/>
                    <a:pt x="209" y="41"/>
                    <a:pt x="210" y="40"/>
                  </a:cubicBezTo>
                  <a:cubicBezTo>
                    <a:pt x="210" y="39"/>
                    <a:pt x="211" y="38"/>
                    <a:pt x="211" y="37"/>
                  </a:cubicBezTo>
                  <a:cubicBezTo>
                    <a:pt x="211" y="36"/>
                    <a:pt x="211" y="35"/>
                    <a:pt x="211" y="33"/>
                  </a:cubicBezTo>
                  <a:cubicBezTo>
                    <a:pt x="211" y="32"/>
                    <a:pt x="211" y="31"/>
                    <a:pt x="211" y="29"/>
                  </a:cubicBezTo>
                  <a:cubicBezTo>
                    <a:pt x="210" y="28"/>
                    <a:pt x="210" y="27"/>
                    <a:pt x="210" y="26"/>
                  </a:cubicBezTo>
                  <a:cubicBezTo>
                    <a:pt x="210" y="25"/>
                    <a:pt x="209" y="24"/>
                    <a:pt x="209" y="23"/>
                  </a:cubicBezTo>
                  <a:cubicBezTo>
                    <a:pt x="208" y="22"/>
                    <a:pt x="208" y="21"/>
                    <a:pt x="207" y="20"/>
                  </a:cubicBezTo>
                  <a:cubicBezTo>
                    <a:pt x="206" y="18"/>
                    <a:pt x="205" y="16"/>
                    <a:pt x="204" y="15"/>
                  </a:cubicBezTo>
                  <a:cubicBezTo>
                    <a:pt x="204" y="14"/>
                    <a:pt x="203" y="13"/>
                    <a:pt x="203" y="13"/>
                  </a:cubicBezTo>
                  <a:cubicBezTo>
                    <a:pt x="200" y="10"/>
                    <a:pt x="198" y="8"/>
                    <a:pt x="195" y="6"/>
                  </a:cubicBezTo>
                  <a:cubicBezTo>
                    <a:pt x="193" y="4"/>
                    <a:pt x="191" y="3"/>
                    <a:pt x="189" y="2"/>
                  </a:cubicBezTo>
                  <a:cubicBezTo>
                    <a:pt x="189" y="2"/>
                    <a:pt x="188" y="2"/>
                    <a:pt x="188" y="2"/>
                  </a:cubicBezTo>
                  <a:cubicBezTo>
                    <a:pt x="187" y="1"/>
                    <a:pt x="186" y="1"/>
                    <a:pt x="185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0"/>
                    <a:pt x="180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4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6" y="15"/>
                    <a:pt x="154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20"/>
                    <a:pt x="150" y="20"/>
                    <a:pt x="150" y="20"/>
                  </a:cubicBezTo>
                  <a:cubicBezTo>
                    <a:pt x="147" y="23"/>
                    <a:pt x="143" y="26"/>
                    <a:pt x="140" y="29"/>
                  </a:cubicBezTo>
                  <a:cubicBezTo>
                    <a:pt x="136" y="32"/>
                    <a:pt x="132" y="36"/>
                    <a:pt x="128" y="39"/>
                  </a:cubicBezTo>
                  <a:cubicBezTo>
                    <a:pt x="121" y="45"/>
                    <a:pt x="113" y="52"/>
                    <a:pt x="106" y="58"/>
                  </a:cubicBezTo>
                  <a:cubicBezTo>
                    <a:pt x="91" y="70"/>
                    <a:pt x="76" y="83"/>
                    <a:pt x="61" y="96"/>
                  </a:cubicBezTo>
                  <a:cubicBezTo>
                    <a:pt x="56" y="100"/>
                    <a:pt x="51" y="105"/>
                    <a:pt x="45" y="110"/>
                  </a:cubicBezTo>
                  <a:cubicBezTo>
                    <a:pt x="40" y="115"/>
                    <a:pt x="35" y="119"/>
                    <a:pt x="30" y="124"/>
                  </a:cubicBezTo>
                  <a:cubicBezTo>
                    <a:pt x="29" y="125"/>
                    <a:pt x="29" y="125"/>
                    <a:pt x="29" y="126"/>
                  </a:cubicBezTo>
                  <a:cubicBezTo>
                    <a:pt x="27" y="128"/>
                    <a:pt x="26" y="130"/>
                    <a:pt x="24" y="132"/>
                  </a:cubicBezTo>
                  <a:cubicBezTo>
                    <a:pt x="23" y="134"/>
                    <a:pt x="22" y="136"/>
                    <a:pt x="20" y="138"/>
                  </a:cubicBezTo>
                  <a:cubicBezTo>
                    <a:pt x="18" y="142"/>
                    <a:pt x="15" y="146"/>
                    <a:pt x="13" y="150"/>
                  </a:cubicBezTo>
                  <a:cubicBezTo>
                    <a:pt x="10" y="154"/>
                    <a:pt x="8" y="159"/>
                    <a:pt x="6" y="163"/>
                  </a:cubicBezTo>
                  <a:cubicBezTo>
                    <a:pt x="5" y="165"/>
                    <a:pt x="4" y="167"/>
                    <a:pt x="3" y="169"/>
                  </a:cubicBezTo>
                  <a:cubicBezTo>
                    <a:pt x="2" y="171"/>
                    <a:pt x="1" y="174"/>
                    <a:pt x="0" y="176"/>
                  </a:cubicBezTo>
                  <a:cubicBezTo>
                    <a:pt x="0" y="178"/>
                    <a:pt x="0" y="180"/>
                    <a:pt x="0" y="182"/>
                  </a:cubicBezTo>
                  <a:cubicBezTo>
                    <a:pt x="0" y="183"/>
                    <a:pt x="1" y="183"/>
                    <a:pt x="1" y="184"/>
                  </a:cubicBezTo>
                  <a:cubicBezTo>
                    <a:pt x="1" y="185"/>
                    <a:pt x="2" y="186"/>
                    <a:pt x="2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3" y="190"/>
                    <a:pt x="15" y="190"/>
                    <a:pt x="18" y="189"/>
                  </a:cubicBezTo>
                  <a:cubicBezTo>
                    <a:pt x="20" y="189"/>
                    <a:pt x="22" y="188"/>
                    <a:pt x="25" y="187"/>
                  </a:cubicBezTo>
                  <a:cubicBezTo>
                    <a:pt x="27" y="187"/>
                    <a:pt x="29" y="186"/>
                    <a:pt x="32" y="185"/>
                  </a:cubicBezTo>
                  <a:cubicBezTo>
                    <a:pt x="36" y="183"/>
                    <a:pt x="41" y="181"/>
                    <a:pt x="45" y="179"/>
                  </a:cubicBezTo>
                  <a:cubicBezTo>
                    <a:pt x="49" y="178"/>
                    <a:pt x="53" y="176"/>
                    <a:pt x="57" y="174"/>
                  </a:cubicBezTo>
                  <a:cubicBezTo>
                    <a:pt x="60" y="172"/>
                    <a:pt x="63" y="171"/>
                    <a:pt x="66" y="169"/>
                  </a:cubicBezTo>
                  <a:cubicBezTo>
                    <a:pt x="67" y="169"/>
                    <a:pt x="67" y="169"/>
                    <a:pt x="68" y="169"/>
                  </a:cubicBezTo>
                  <a:cubicBezTo>
                    <a:pt x="69" y="168"/>
                    <a:pt x="69" y="168"/>
                    <a:pt x="70" y="168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6" y="161"/>
                    <a:pt x="83" y="156"/>
                    <a:pt x="89" y="150"/>
                  </a:cubicBezTo>
                  <a:cubicBezTo>
                    <a:pt x="96" y="144"/>
                    <a:pt x="103" y="137"/>
                    <a:pt x="110" y="131"/>
                  </a:cubicBezTo>
                  <a:cubicBezTo>
                    <a:pt x="114" y="128"/>
                    <a:pt x="117" y="125"/>
                    <a:pt x="121" y="121"/>
                  </a:cubicBezTo>
                  <a:close/>
                  <a:moveTo>
                    <a:pt x="178" y="39"/>
                  </a:moveTo>
                  <a:cubicBezTo>
                    <a:pt x="178" y="38"/>
                    <a:pt x="178" y="38"/>
                    <a:pt x="177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7" y="37"/>
                    <a:pt x="176" y="36"/>
                    <a:pt x="176" y="36"/>
                  </a:cubicBezTo>
                  <a:cubicBezTo>
                    <a:pt x="173" y="34"/>
                    <a:pt x="171" y="31"/>
                    <a:pt x="169" y="29"/>
                  </a:cubicBezTo>
                  <a:cubicBezTo>
                    <a:pt x="167" y="27"/>
                    <a:pt x="165" y="24"/>
                    <a:pt x="163" y="22"/>
                  </a:cubicBezTo>
                  <a:cubicBezTo>
                    <a:pt x="164" y="21"/>
                    <a:pt x="165" y="21"/>
                    <a:pt x="166" y="20"/>
                  </a:cubicBezTo>
                  <a:cubicBezTo>
                    <a:pt x="167" y="19"/>
                    <a:pt x="167" y="19"/>
                    <a:pt x="168" y="19"/>
                  </a:cubicBezTo>
                  <a:cubicBezTo>
                    <a:pt x="168" y="19"/>
                    <a:pt x="169" y="19"/>
                    <a:pt x="169" y="19"/>
                  </a:cubicBezTo>
                  <a:cubicBezTo>
                    <a:pt x="171" y="21"/>
                    <a:pt x="173" y="24"/>
                    <a:pt x="175" y="26"/>
                  </a:cubicBezTo>
                  <a:cubicBezTo>
                    <a:pt x="177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0" y="48"/>
                    <a:pt x="190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ubicBezTo>
                    <a:pt x="190" y="50"/>
                    <a:pt x="189" y="51"/>
                    <a:pt x="188" y="52"/>
                  </a:cubicBezTo>
                  <a:cubicBezTo>
                    <a:pt x="187" y="50"/>
                    <a:pt x="186" y="49"/>
                    <a:pt x="185" y="47"/>
                  </a:cubicBezTo>
                  <a:cubicBezTo>
                    <a:pt x="183" y="44"/>
                    <a:pt x="180" y="42"/>
                    <a:pt x="178" y="39"/>
                  </a:cubicBezTo>
                  <a:close/>
                  <a:moveTo>
                    <a:pt x="168" y="18"/>
                  </a:move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lose/>
                  <a:moveTo>
                    <a:pt x="178" y="11"/>
                  </a:moveTo>
                  <a:cubicBezTo>
                    <a:pt x="179" y="10"/>
                    <a:pt x="180" y="10"/>
                    <a:pt x="181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4" y="10"/>
                  </a:cubicBezTo>
                  <a:cubicBezTo>
                    <a:pt x="187" y="11"/>
                    <a:pt x="189" y="13"/>
                    <a:pt x="191" y="15"/>
                  </a:cubicBezTo>
                  <a:cubicBezTo>
                    <a:pt x="193" y="16"/>
                    <a:pt x="195" y="17"/>
                    <a:pt x="196" y="19"/>
                  </a:cubicBezTo>
                  <a:cubicBezTo>
                    <a:pt x="197" y="20"/>
                    <a:pt x="197" y="21"/>
                    <a:pt x="198" y="23"/>
                  </a:cubicBezTo>
                  <a:cubicBezTo>
                    <a:pt x="199" y="24"/>
                    <a:pt x="200" y="25"/>
                    <a:pt x="200" y="26"/>
                  </a:cubicBezTo>
                  <a:cubicBezTo>
                    <a:pt x="200" y="27"/>
                    <a:pt x="201" y="28"/>
                    <a:pt x="201" y="29"/>
                  </a:cubicBezTo>
                  <a:cubicBezTo>
                    <a:pt x="201" y="30"/>
                    <a:pt x="201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1" y="36"/>
                    <a:pt x="201" y="36"/>
                    <a:pt x="201" y="37"/>
                  </a:cubicBezTo>
                  <a:cubicBezTo>
                    <a:pt x="201" y="38"/>
                    <a:pt x="200" y="39"/>
                    <a:pt x="200" y="39"/>
                  </a:cubicBezTo>
                  <a:cubicBezTo>
                    <a:pt x="199" y="40"/>
                    <a:pt x="198" y="41"/>
                    <a:pt x="198" y="42"/>
                  </a:cubicBezTo>
                  <a:cubicBezTo>
                    <a:pt x="197" y="41"/>
                    <a:pt x="196" y="39"/>
                    <a:pt x="195" y="38"/>
                  </a:cubicBezTo>
                  <a:cubicBezTo>
                    <a:pt x="193" y="33"/>
                    <a:pt x="190" y="29"/>
                    <a:pt x="186" y="26"/>
                  </a:cubicBezTo>
                  <a:cubicBezTo>
                    <a:pt x="184" y="23"/>
                    <a:pt x="182" y="20"/>
                    <a:pt x="180" y="18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9" y="16"/>
                    <a:pt x="178" y="15"/>
                    <a:pt x="177" y="14"/>
                  </a:cubicBezTo>
                  <a:cubicBezTo>
                    <a:pt x="177" y="14"/>
                    <a:pt x="176" y="13"/>
                    <a:pt x="175" y="12"/>
                  </a:cubicBezTo>
                  <a:cubicBezTo>
                    <a:pt x="176" y="12"/>
                    <a:pt x="177" y="11"/>
                    <a:pt x="178" y="11"/>
                  </a:cubicBezTo>
                  <a:close/>
                  <a:moveTo>
                    <a:pt x="57" y="113"/>
                  </a:moveTo>
                  <a:cubicBezTo>
                    <a:pt x="64" y="106"/>
                    <a:pt x="70" y="100"/>
                    <a:pt x="78" y="94"/>
                  </a:cubicBezTo>
                  <a:cubicBezTo>
                    <a:pt x="85" y="87"/>
                    <a:pt x="92" y="81"/>
                    <a:pt x="100" y="75"/>
                  </a:cubicBezTo>
                  <a:cubicBezTo>
                    <a:pt x="107" y="69"/>
                    <a:pt x="115" y="63"/>
                    <a:pt x="122" y="56"/>
                  </a:cubicBezTo>
                  <a:cubicBezTo>
                    <a:pt x="128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3" y="30"/>
                    <a:pt x="155" y="28"/>
                  </a:cubicBezTo>
                  <a:cubicBezTo>
                    <a:pt x="157" y="30"/>
                    <a:pt x="159" y="31"/>
                    <a:pt x="160" y="33"/>
                  </a:cubicBezTo>
                  <a:cubicBezTo>
                    <a:pt x="162" y="35"/>
                    <a:pt x="164" y="37"/>
                    <a:pt x="166" y="39"/>
                  </a:cubicBezTo>
                  <a:cubicBezTo>
                    <a:pt x="166" y="39"/>
                    <a:pt x="166" y="40"/>
                    <a:pt x="167" y="40"/>
                  </a:cubicBezTo>
                  <a:cubicBezTo>
                    <a:pt x="160" y="45"/>
                    <a:pt x="153" y="51"/>
                    <a:pt x="146" y="56"/>
                  </a:cubicBezTo>
                  <a:cubicBezTo>
                    <a:pt x="139" y="62"/>
                    <a:pt x="132" y="68"/>
                    <a:pt x="125" y="74"/>
                  </a:cubicBezTo>
                  <a:cubicBezTo>
                    <a:pt x="121" y="77"/>
                    <a:pt x="118" y="80"/>
                    <a:pt x="114" y="83"/>
                  </a:cubicBezTo>
                  <a:cubicBezTo>
                    <a:pt x="111" y="86"/>
                    <a:pt x="107" y="90"/>
                    <a:pt x="103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2" y="113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7"/>
                    <a:pt x="75" y="120"/>
                    <a:pt x="72" y="123"/>
                  </a:cubicBezTo>
                  <a:cubicBezTo>
                    <a:pt x="71" y="124"/>
                    <a:pt x="70" y="126"/>
                    <a:pt x="68" y="127"/>
                  </a:cubicBezTo>
                  <a:cubicBezTo>
                    <a:pt x="67" y="128"/>
                    <a:pt x="65" y="130"/>
                    <a:pt x="64" y="131"/>
                  </a:cubicBezTo>
                  <a:cubicBezTo>
                    <a:pt x="63" y="132"/>
                    <a:pt x="61" y="134"/>
                    <a:pt x="60" y="135"/>
                  </a:cubicBezTo>
                  <a:cubicBezTo>
                    <a:pt x="59" y="136"/>
                    <a:pt x="58" y="137"/>
                    <a:pt x="56" y="138"/>
                  </a:cubicBezTo>
                  <a:cubicBezTo>
                    <a:pt x="56" y="139"/>
                    <a:pt x="55" y="140"/>
                    <a:pt x="54" y="140"/>
                  </a:cubicBezTo>
                  <a:cubicBezTo>
                    <a:pt x="54" y="138"/>
                    <a:pt x="53" y="136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4"/>
                    <a:pt x="50" y="133"/>
                    <a:pt x="49" y="132"/>
                  </a:cubicBezTo>
                  <a:cubicBezTo>
                    <a:pt x="48" y="131"/>
                    <a:pt x="46" y="130"/>
                    <a:pt x="45" y="130"/>
                  </a:cubicBezTo>
                  <a:cubicBezTo>
                    <a:pt x="44" y="129"/>
                    <a:pt x="42" y="128"/>
                    <a:pt x="40" y="127"/>
                  </a:cubicBezTo>
                  <a:cubicBezTo>
                    <a:pt x="46" y="122"/>
                    <a:pt x="51" y="117"/>
                    <a:pt x="57" y="113"/>
                  </a:cubicBezTo>
                  <a:close/>
                  <a:moveTo>
                    <a:pt x="9" y="180"/>
                  </a:move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1" y="181"/>
                    <a:pt x="10" y="180"/>
                  </a:cubicBezTo>
                  <a:cubicBezTo>
                    <a:pt x="10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3" y="169"/>
                  </a:cubicBezTo>
                  <a:cubicBezTo>
                    <a:pt x="13" y="169"/>
                    <a:pt x="14" y="169"/>
                    <a:pt x="14" y="169"/>
                  </a:cubicBezTo>
                  <a:cubicBezTo>
                    <a:pt x="15" y="169"/>
                    <a:pt x="16" y="169"/>
                    <a:pt x="17" y="170"/>
                  </a:cubicBezTo>
                  <a:cubicBezTo>
                    <a:pt x="18" y="170"/>
                    <a:pt x="19" y="170"/>
                    <a:pt x="20" y="170"/>
                  </a:cubicBezTo>
                  <a:cubicBezTo>
                    <a:pt x="21" y="171"/>
                    <a:pt x="23" y="172"/>
                    <a:pt x="24" y="173"/>
                  </a:cubicBezTo>
                  <a:cubicBezTo>
                    <a:pt x="25" y="174"/>
                    <a:pt x="26" y="174"/>
                    <a:pt x="26" y="175"/>
                  </a:cubicBezTo>
                  <a:cubicBezTo>
                    <a:pt x="27" y="175"/>
                    <a:pt x="27" y="176"/>
                    <a:pt x="27" y="176"/>
                  </a:cubicBezTo>
                  <a:cubicBezTo>
                    <a:pt x="27" y="176"/>
                    <a:pt x="27" y="177"/>
                    <a:pt x="27" y="177"/>
                  </a:cubicBezTo>
                  <a:cubicBezTo>
                    <a:pt x="27" y="177"/>
                    <a:pt x="26" y="177"/>
                    <a:pt x="25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6" y="164"/>
                  </a:moveTo>
                  <a:cubicBezTo>
                    <a:pt x="54" y="165"/>
                    <a:pt x="52" y="165"/>
                    <a:pt x="50" y="166"/>
                  </a:cubicBezTo>
                  <a:cubicBezTo>
                    <a:pt x="45" y="169"/>
                    <a:pt x="41" y="172"/>
                    <a:pt x="36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2"/>
                    <a:pt x="35" y="171"/>
                    <a:pt x="35" y="170"/>
                  </a:cubicBezTo>
                  <a:cubicBezTo>
                    <a:pt x="35" y="170"/>
                    <a:pt x="34" y="170"/>
                    <a:pt x="34" y="169"/>
                  </a:cubicBezTo>
                  <a:cubicBezTo>
                    <a:pt x="34" y="169"/>
                    <a:pt x="33" y="169"/>
                    <a:pt x="33" y="169"/>
                  </a:cubicBezTo>
                  <a:cubicBezTo>
                    <a:pt x="33" y="168"/>
                    <a:pt x="32" y="168"/>
                    <a:pt x="32" y="167"/>
                  </a:cubicBezTo>
                  <a:cubicBezTo>
                    <a:pt x="32" y="167"/>
                    <a:pt x="31" y="167"/>
                    <a:pt x="31" y="166"/>
                  </a:cubicBezTo>
                  <a:cubicBezTo>
                    <a:pt x="29" y="165"/>
                    <a:pt x="28" y="164"/>
                    <a:pt x="27" y="164"/>
                  </a:cubicBezTo>
                  <a:cubicBezTo>
                    <a:pt x="25" y="163"/>
                    <a:pt x="23" y="162"/>
                    <a:pt x="22" y="161"/>
                  </a:cubicBezTo>
                  <a:cubicBezTo>
                    <a:pt x="20" y="161"/>
                    <a:pt x="19" y="160"/>
                    <a:pt x="18" y="160"/>
                  </a:cubicBezTo>
                  <a:cubicBezTo>
                    <a:pt x="19" y="158"/>
                    <a:pt x="20" y="156"/>
                    <a:pt x="21" y="154"/>
                  </a:cubicBezTo>
                  <a:cubicBezTo>
                    <a:pt x="24" y="151"/>
                    <a:pt x="26" y="147"/>
                    <a:pt x="28" y="144"/>
                  </a:cubicBezTo>
                  <a:cubicBezTo>
                    <a:pt x="30" y="141"/>
                    <a:pt x="32" y="138"/>
                    <a:pt x="34" y="135"/>
                  </a:cubicBezTo>
                  <a:cubicBezTo>
                    <a:pt x="35" y="135"/>
                    <a:pt x="36" y="135"/>
                    <a:pt x="37" y="136"/>
                  </a:cubicBezTo>
                  <a:cubicBezTo>
                    <a:pt x="39" y="137"/>
                    <a:pt x="41" y="138"/>
                    <a:pt x="42" y="139"/>
                  </a:cubicBezTo>
                  <a:cubicBezTo>
                    <a:pt x="43" y="139"/>
                    <a:pt x="44" y="140"/>
                    <a:pt x="44" y="141"/>
                  </a:cubicBezTo>
                  <a:cubicBezTo>
                    <a:pt x="45" y="141"/>
                    <a:pt x="45" y="142"/>
                    <a:pt x="45" y="143"/>
                  </a:cubicBezTo>
                  <a:cubicBezTo>
                    <a:pt x="46" y="143"/>
                    <a:pt x="46" y="144"/>
                    <a:pt x="46" y="145"/>
                  </a:cubicBezTo>
                  <a:cubicBezTo>
                    <a:pt x="46" y="146"/>
                    <a:pt x="46" y="147"/>
                    <a:pt x="46" y="148"/>
                  </a:cubicBezTo>
                  <a:cubicBezTo>
                    <a:pt x="46" y="148"/>
                    <a:pt x="46" y="149"/>
                    <a:pt x="46" y="149"/>
                  </a:cubicBezTo>
                  <a:cubicBezTo>
                    <a:pt x="46" y="151"/>
                    <a:pt x="46" y="152"/>
                    <a:pt x="47" y="153"/>
                  </a:cubicBezTo>
                  <a:cubicBezTo>
                    <a:pt x="47" y="154"/>
                    <a:pt x="49" y="155"/>
                    <a:pt x="50" y="155"/>
                  </a:cubicBezTo>
                  <a:cubicBezTo>
                    <a:pt x="50" y="156"/>
                    <a:pt x="51" y="156"/>
                    <a:pt x="51" y="156"/>
                  </a:cubicBezTo>
                  <a:cubicBezTo>
                    <a:pt x="52" y="156"/>
                    <a:pt x="53" y="156"/>
                    <a:pt x="54" y="157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8" y="159"/>
                    <a:pt x="58" y="159"/>
                    <a:pt x="59" y="160"/>
                  </a:cubicBezTo>
                  <a:cubicBezTo>
                    <a:pt x="59" y="161"/>
                    <a:pt x="60" y="161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58" y="163"/>
                    <a:pt x="56" y="164"/>
                  </a:cubicBezTo>
                  <a:close/>
                  <a:moveTo>
                    <a:pt x="77" y="148"/>
                  </a:moveTo>
                  <a:cubicBezTo>
                    <a:pt x="74" y="151"/>
                    <a:pt x="71" y="154"/>
                    <a:pt x="68" y="157"/>
                  </a:cubicBezTo>
                  <a:cubicBezTo>
                    <a:pt x="67" y="155"/>
                    <a:pt x="65" y="153"/>
                    <a:pt x="64" y="152"/>
                  </a:cubicBezTo>
                  <a:cubicBezTo>
                    <a:pt x="63" y="151"/>
                    <a:pt x="61" y="150"/>
                    <a:pt x="59" y="149"/>
                  </a:cubicBezTo>
                  <a:cubicBezTo>
                    <a:pt x="60" y="148"/>
                    <a:pt x="62" y="146"/>
                    <a:pt x="63" y="145"/>
                  </a:cubicBezTo>
                  <a:cubicBezTo>
                    <a:pt x="64" y="144"/>
                    <a:pt x="65" y="143"/>
                    <a:pt x="67" y="141"/>
                  </a:cubicBezTo>
                  <a:cubicBezTo>
                    <a:pt x="67" y="141"/>
                    <a:pt x="68" y="140"/>
                    <a:pt x="68" y="140"/>
                  </a:cubicBezTo>
                  <a:cubicBezTo>
                    <a:pt x="69" y="139"/>
                    <a:pt x="70" y="138"/>
                    <a:pt x="70" y="138"/>
                  </a:cubicBezTo>
                  <a:cubicBezTo>
                    <a:pt x="72" y="136"/>
                    <a:pt x="73" y="135"/>
                    <a:pt x="75" y="134"/>
                  </a:cubicBezTo>
                  <a:cubicBezTo>
                    <a:pt x="76" y="132"/>
                    <a:pt x="77" y="131"/>
                    <a:pt x="79" y="130"/>
                  </a:cubicBezTo>
                  <a:cubicBezTo>
                    <a:pt x="82" y="127"/>
                    <a:pt x="85" y="124"/>
                    <a:pt x="88" y="121"/>
                  </a:cubicBezTo>
                  <a:cubicBezTo>
                    <a:pt x="89" y="121"/>
                    <a:pt x="89" y="120"/>
                    <a:pt x="89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4" y="96"/>
                    <a:pt x="118" y="92"/>
                    <a:pt x="121" y="89"/>
                  </a:cubicBezTo>
                  <a:cubicBezTo>
                    <a:pt x="125" y="86"/>
                    <a:pt x="129" y="83"/>
                    <a:pt x="132" y="80"/>
                  </a:cubicBezTo>
                  <a:cubicBezTo>
                    <a:pt x="139" y="74"/>
                    <a:pt x="147" y="68"/>
                    <a:pt x="154" y="62"/>
                  </a:cubicBezTo>
                  <a:cubicBezTo>
                    <a:pt x="160" y="57"/>
                    <a:pt x="166" y="52"/>
                    <a:pt x="173" y="47"/>
                  </a:cubicBezTo>
                  <a:cubicBezTo>
                    <a:pt x="174" y="49"/>
                    <a:pt x="176" y="50"/>
                    <a:pt x="177" y="52"/>
                  </a:cubicBezTo>
                  <a:cubicBezTo>
                    <a:pt x="178" y="54"/>
                    <a:pt x="180" y="56"/>
                    <a:pt x="181" y="58"/>
                  </a:cubicBezTo>
                  <a:cubicBezTo>
                    <a:pt x="174" y="64"/>
                    <a:pt x="167" y="70"/>
                    <a:pt x="160" y="76"/>
                  </a:cubicBezTo>
                  <a:cubicBezTo>
                    <a:pt x="152" y="83"/>
                    <a:pt x="145" y="89"/>
                    <a:pt x="137" y="96"/>
                  </a:cubicBezTo>
                  <a:cubicBezTo>
                    <a:pt x="122" y="108"/>
                    <a:pt x="107" y="121"/>
                    <a:pt x="93" y="134"/>
                  </a:cubicBezTo>
                  <a:cubicBezTo>
                    <a:pt x="87" y="139"/>
                    <a:pt x="82" y="143"/>
                    <a:pt x="7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51F9E63E-8D9B-4881-8546-F9D8FA73D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9663" y="1495426"/>
              <a:ext cx="361950" cy="327025"/>
            </a:xfrm>
            <a:custGeom>
              <a:avLst/>
              <a:gdLst>
                <a:gd name="T0" fmla="*/ 129 w 212"/>
                <a:gd name="T1" fmla="*/ 39 h 190"/>
                <a:gd name="T2" fmla="*/ 30 w 212"/>
                <a:gd name="T3" fmla="*/ 124 h 190"/>
                <a:gd name="T4" fmla="*/ 14 w 212"/>
                <a:gd name="T5" fmla="*/ 150 h 190"/>
                <a:gd name="T6" fmla="*/ 1 w 212"/>
                <a:gd name="T7" fmla="*/ 182 h 190"/>
                <a:gd name="T8" fmla="*/ 18 w 212"/>
                <a:gd name="T9" fmla="*/ 189 h 190"/>
                <a:gd name="T10" fmla="*/ 58 w 212"/>
                <a:gd name="T11" fmla="*/ 174 h 190"/>
                <a:gd name="T12" fmla="*/ 71 w 212"/>
                <a:gd name="T13" fmla="*/ 167 h 190"/>
                <a:gd name="T14" fmla="*/ 133 w 212"/>
                <a:gd name="T15" fmla="*/ 112 h 190"/>
                <a:gd name="T16" fmla="*/ 193 w 212"/>
                <a:gd name="T17" fmla="*/ 62 h 190"/>
                <a:gd name="T18" fmla="*/ 202 w 212"/>
                <a:gd name="T19" fmla="*/ 52 h 190"/>
                <a:gd name="T20" fmla="*/ 211 w 212"/>
                <a:gd name="T21" fmla="*/ 37 h 190"/>
                <a:gd name="T22" fmla="*/ 209 w 212"/>
                <a:gd name="T23" fmla="*/ 23 h 190"/>
                <a:gd name="T24" fmla="*/ 195 w 212"/>
                <a:gd name="T25" fmla="*/ 6 h 190"/>
                <a:gd name="T26" fmla="*/ 183 w 212"/>
                <a:gd name="T27" fmla="*/ 1 h 190"/>
                <a:gd name="T28" fmla="*/ 166 w 212"/>
                <a:gd name="T29" fmla="*/ 7 h 190"/>
                <a:gd name="T30" fmla="*/ 191 w 212"/>
                <a:gd name="T31" fmla="*/ 50 h 190"/>
                <a:gd name="T32" fmla="*/ 178 w 212"/>
                <a:gd name="T33" fmla="*/ 37 h 190"/>
                <a:gd name="T34" fmla="*/ 164 w 212"/>
                <a:gd name="T35" fmla="*/ 22 h 190"/>
                <a:gd name="T36" fmla="*/ 176 w 212"/>
                <a:gd name="T37" fmla="*/ 26 h 190"/>
                <a:gd name="T38" fmla="*/ 191 w 212"/>
                <a:gd name="T39" fmla="*/ 50 h 190"/>
                <a:gd name="T40" fmla="*/ 169 w 212"/>
                <a:gd name="T41" fmla="*/ 18 h 190"/>
                <a:gd name="T42" fmla="*/ 123 w 212"/>
                <a:gd name="T43" fmla="*/ 56 h 190"/>
                <a:gd name="T44" fmla="*/ 161 w 212"/>
                <a:gd name="T45" fmla="*/ 33 h 190"/>
                <a:gd name="T46" fmla="*/ 125 w 212"/>
                <a:gd name="T47" fmla="*/ 74 h 190"/>
                <a:gd name="T48" fmla="*/ 83 w 212"/>
                <a:gd name="T49" fmla="*/ 114 h 190"/>
                <a:gd name="T50" fmla="*/ 64 w 212"/>
                <a:gd name="T51" fmla="*/ 131 h 190"/>
                <a:gd name="T52" fmla="*/ 52 w 212"/>
                <a:gd name="T53" fmla="*/ 135 h 190"/>
                <a:gd name="T54" fmla="*/ 41 w 212"/>
                <a:gd name="T55" fmla="*/ 127 h 190"/>
                <a:gd name="T56" fmla="*/ 10 w 212"/>
                <a:gd name="T57" fmla="*/ 180 h 190"/>
                <a:gd name="T58" fmla="*/ 11 w 212"/>
                <a:gd name="T59" fmla="*/ 180 h 190"/>
                <a:gd name="T60" fmla="*/ 10 w 212"/>
                <a:gd name="T61" fmla="*/ 176 h 190"/>
                <a:gd name="T62" fmla="*/ 20 w 212"/>
                <a:gd name="T63" fmla="*/ 170 h 190"/>
                <a:gd name="T64" fmla="*/ 28 w 212"/>
                <a:gd name="T65" fmla="*/ 177 h 190"/>
                <a:gd name="T66" fmla="*/ 51 w 212"/>
                <a:gd name="T67" fmla="*/ 167 h 190"/>
                <a:gd name="T68" fmla="*/ 35 w 212"/>
                <a:gd name="T69" fmla="*/ 170 h 190"/>
                <a:gd name="T70" fmla="*/ 28 w 212"/>
                <a:gd name="T71" fmla="*/ 164 h 190"/>
                <a:gd name="T72" fmla="*/ 29 w 212"/>
                <a:gd name="T73" fmla="*/ 144 h 190"/>
                <a:gd name="T74" fmla="*/ 45 w 212"/>
                <a:gd name="T75" fmla="*/ 141 h 190"/>
                <a:gd name="T76" fmla="*/ 46 w 212"/>
                <a:gd name="T77" fmla="*/ 149 h 190"/>
                <a:gd name="T78" fmla="*/ 55 w 212"/>
                <a:gd name="T79" fmla="*/ 157 h 190"/>
                <a:gd name="T80" fmla="*/ 61 w 212"/>
                <a:gd name="T81" fmla="*/ 162 h 190"/>
                <a:gd name="T82" fmla="*/ 78 w 212"/>
                <a:gd name="T83" fmla="*/ 148 h 190"/>
                <a:gd name="T84" fmla="*/ 63 w 212"/>
                <a:gd name="T85" fmla="*/ 145 h 190"/>
                <a:gd name="T86" fmla="*/ 75 w 212"/>
                <a:gd name="T87" fmla="*/ 134 h 190"/>
                <a:gd name="T88" fmla="*/ 90 w 212"/>
                <a:gd name="T89" fmla="*/ 120 h 190"/>
                <a:gd name="T90" fmla="*/ 154 w 212"/>
                <a:gd name="T91" fmla="*/ 62 h 190"/>
                <a:gd name="T92" fmla="*/ 161 w 212"/>
                <a:gd name="T93" fmla="*/ 76 h 190"/>
                <a:gd name="T94" fmla="*/ 183 w 212"/>
                <a:gd name="T95" fmla="*/ 10 h 190"/>
                <a:gd name="T96" fmla="*/ 199 w 212"/>
                <a:gd name="T97" fmla="*/ 23 h 190"/>
                <a:gd name="T98" fmla="*/ 202 w 212"/>
                <a:gd name="T99" fmla="*/ 35 h 190"/>
                <a:gd name="T100" fmla="*/ 196 w 212"/>
                <a:gd name="T101" fmla="*/ 38 h 190"/>
                <a:gd name="T102" fmla="*/ 178 w 212"/>
                <a:gd name="T103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190"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47" y="23"/>
                    <a:pt x="144" y="26"/>
                    <a:pt x="140" y="29"/>
                  </a:cubicBezTo>
                  <a:cubicBezTo>
                    <a:pt x="136" y="32"/>
                    <a:pt x="133" y="36"/>
                    <a:pt x="129" y="39"/>
                  </a:cubicBezTo>
                  <a:cubicBezTo>
                    <a:pt x="121" y="45"/>
                    <a:pt x="114" y="52"/>
                    <a:pt x="106" y="58"/>
                  </a:cubicBezTo>
                  <a:cubicBezTo>
                    <a:pt x="91" y="70"/>
                    <a:pt x="76" y="83"/>
                    <a:pt x="62" y="96"/>
                  </a:cubicBezTo>
                  <a:cubicBezTo>
                    <a:pt x="57" y="100"/>
                    <a:pt x="51" y="105"/>
                    <a:pt x="46" y="110"/>
                  </a:cubicBezTo>
                  <a:cubicBezTo>
                    <a:pt x="41" y="115"/>
                    <a:pt x="36" y="119"/>
                    <a:pt x="30" y="124"/>
                  </a:cubicBezTo>
                  <a:cubicBezTo>
                    <a:pt x="30" y="125"/>
                    <a:pt x="30" y="125"/>
                    <a:pt x="29" y="126"/>
                  </a:cubicBezTo>
                  <a:cubicBezTo>
                    <a:pt x="28" y="128"/>
                    <a:pt x="26" y="130"/>
                    <a:pt x="25" y="132"/>
                  </a:cubicBezTo>
                  <a:cubicBezTo>
                    <a:pt x="24" y="134"/>
                    <a:pt x="22" y="136"/>
                    <a:pt x="21" y="138"/>
                  </a:cubicBezTo>
                  <a:cubicBezTo>
                    <a:pt x="18" y="142"/>
                    <a:pt x="16" y="146"/>
                    <a:pt x="14" y="150"/>
                  </a:cubicBezTo>
                  <a:cubicBezTo>
                    <a:pt x="11" y="154"/>
                    <a:pt x="9" y="159"/>
                    <a:pt x="6" y="163"/>
                  </a:cubicBezTo>
                  <a:cubicBezTo>
                    <a:pt x="5" y="165"/>
                    <a:pt x="4" y="167"/>
                    <a:pt x="4" y="169"/>
                  </a:cubicBezTo>
                  <a:cubicBezTo>
                    <a:pt x="2" y="171"/>
                    <a:pt x="1" y="174"/>
                    <a:pt x="1" y="176"/>
                  </a:cubicBezTo>
                  <a:cubicBezTo>
                    <a:pt x="0" y="178"/>
                    <a:pt x="0" y="180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5"/>
                    <a:pt x="2" y="186"/>
                    <a:pt x="3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4" y="190"/>
                    <a:pt x="16" y="190"/>
                    <a:pt x="18" y="189"/>
                  </a:cubicBezTo>
                  <a:cubicBezTo>
                    <a:pt x="21" y="189"/>
                    <a:pt x="23" y="188"/>
                    <a:pt x="25" y="187"/>
                  </a:cubicBezTo>
                  <a:cubicBezTo>
                    <a:pt x="28" y="187"/>
                    <a:pt x="30" y="186"/>
                    <a:pt x="32" y="185"/>
                  </a:cubicBezTo>
                  <a:cubicBezTo>
                    <a:pt x="37" y="183"/>
                    <a:pt x="41" y="181"/>
                    <a:pt x="46" y="179"/>
                  </a:cubicBezTo>
                  <a:cubicBezTo>
                    <a:pt x="50" y="178"/>
                    <a:pt x="54" y="176"/>
                    <a:pt x="58" y="174"/>
                  </a:cubicBezTo>
                  <a:cubicBezTo>
                    <a:pt x="61" y="172"/>
                    <a:pt x="64" y="171"/>
                    <a:pt x="67" y="169"/>
                  </a:cubicBezTo>
                  <a:cubicBezTo>
                    <a:pt x="67" y="169"/>
                    <a:pt x="68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0" y="167"/>
                    <a:pt x="71" y="167"/>
                    <a:pt x="71" y="167"/>
                  </a:cubicBezTo>
                  <a:cubicBezTo>
                    <a:pt x="77" y="161"/>
                    <a:pt x="83" y="156"/>
                    <a:pt x="89" y="150"/>
                  </a:cubicBezTo>
                  <a:cubicBezTo>
                    <a:pt x="96" y="144"/>
                    <a:pt x="104" y="137"/>
                    <a:pt x="111" y="131"/>
                  </a:cubicBezTo>
                  <a:cubicBezTo>
                    <a:pt x="114" y="128"/>
                    <a:pt x="118" y="125"/>
                    <a:pt x="122" y="121"/>
                  </a:cubicBezTo>
                  <a:cubicBezTo>
                    <a:pt x="125" y="118"/>
                    <a:pt x="129" y="115"/>
                    <a:pt x="133" y="112"/>
                  </a:cubicBezTo>
                  <a:cubicBezTo>
                    <a:pt x="141" y="105"/>
                    <a:pt x="148" y="99"/>
                    <a:pt x="156" y="92"/>
                  </a:cubicBezTo>
                  <a:cubicBezTo>
                    <a:pt x="167" y="83"/>
                    <a:pt x="179" y="73"/>
                    <a:pt x="190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1" y="63"/>
                    <a:pt x="192" y="63"/>
                    <a:pt x="193" y="62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5" y="60"/>
                    <a:pt x="196" y="58"/>
                    <a:pt x="198" y="57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4"/>
                    <a:pt x="201" y="53"/>
                    <a:pt x="202" y="52"/>
                  </a:cubicBezTo>
                  <a:cubicBezTo>
                    <a:pt x="204" y="50"/>
                    <a:pt x="205" y="49"/>
                    <a:pt x="206" y="47"/>
                  </a:cubicBezTo>
                  <a:cubicBezTo>
                    <a:pt x="207" y="46"/>
                    <a:pt x="208" y="45"/>
                    <a:pt x="209" y="44"/>
                  </a:cubicBezTo>
                  <a:cubicBezTo>
                    <a:pt x="210" y="42"/>
                    <a:pt x="210" y="41"/>
                    <a:pt x="211" y="40"/>
                  </a:cubicBezTo>
                  <a:cubicBezTo>
                    <a:pt x="211" y="39"/>
                    <a:pt x="211" y="38"/>
                    <a:pt x="211" y="37"/>
                  </a:cubicBezTo>
                  <a:cubicBezTo>
                    <a:pt x="212" y="36"/>
                    <a:pt x="212" y="35"/>
                    <a:pt x="212" y="33"/>
                  </a:cubicBezTo>
                  <a:cubicBezTo>
                    <a:pt x="212" y="32"/>
                    <a:pt x="211" y="31"/>
                    <a:pt x="211" y="29"/>
                  </a:cubicBezTo>
                  <a:cubicBezTo>
                    <a:pt x="211" y="28"/>
                    <a:pt x="211" y="27"/>
                    <a:pt x="211" y="26"/>
                  </a:cubicBezTo>
                  <a:cubicBezTo>
                    <a:pt x="210" y="25"/>
                    <a:pt x="210" y="24"/>
                    <a:pt x="209" y="23"/>
                  </a:cubicBezTo>
                  <a:cubicBezTo>
                    <a:pt x="209" y="22"/>
                    <a:pt x="208" y="21"/>
                    <a:pt x="208" y="20"/>
                  </a:cubicBezTo>
                  <a:cubicBezTo>
                    <a:pt x="207" y="18"/>
                    <a:pt x="206" y="16"/>
                    <a:pt x="205" y="15"/>
                  </a:cubicBezTo>
                  <a:cubicBezTo>
                    <a:pt x="204" y="14"/>
                    <a:pt x="204" y="13"/>
                    <a:pt x="203" y="13"/>
                  </a:cubicBezTo>
                  <a:cubicBezTo>
                    <a:pt x="201" y="10"/>
                    <a:pt x="198" y="8"/>
                    <a:pt x="195" y="6"/>
                  </a:cubicBezTo>
                  <a:cubicBezTo>
                    <a:pt x="194" y="4"/>
                    <a:pt x="192" y="3"/>
                    <a:pt x="190" y="2"/>
                  </a:cubicBezTo>
                  <a:cubicBezTo>
                    <a:pt x="189" y="2"/>
                    <a:pt x="189" y="2"/>
                    <a:pt x="188" y="2"/>
                  </a:cubicBezTo>
                  <a:cubicBezTo>
                    <a:pt x="188" y="1"/>
                    <a:pt x="187" y="1"/>
                    <a:pt x="186" y="1"/>
                  </a:cubicBezTo>
                  <a:cubicBezTo>
                    <a:pt x="185" y="1"/>
                    <a:pt x="184" y="1"/>
                    <a:pt x="183" y="1"/>
                  </a:cubicBezTo>
                  <a:cubicBezTo>
                    <a:pt x="182" y="0"/>
                    <a:pt x="181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5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7" y="15"/>
                    <a:pt x="155" y="17"/>
                  </a:cubicBezTo>
                  <a:cubicBezTo>
                    <a:pt x="154" y="18"/>
                    <a:pt x="152" y="19"/>
                    <a:pt x="151" y="20"/>
                  </a:cubicBezTo>
                  <a:close/>
                  <a:moveTo>
                    <a:pt x="191" y="50"/>
                  </a:moveTo>
                  <a:cubicBezTo>
                    <a:pt x="190" y="50"/>
                    <a:pt x="190" y="51"/>
                    <a:pt x="189" y="52"/>
                  </a:cubicBezTo>
                  <a:cubicBezTo>
                    <a:pt x="188" y="50"/>
                    <a:pt x="187" y="49"/>
                    <a:pt x="185" y="47"/>
                  </a:cubicBezTo>
                  <a:cubicBezTo>
                    <a:pt x="183" y="44"/>
                    <a:pt x="181" y="42"/>
                    <a:pt x="179" y="39"/>
                  </a:cubicBezTo>
                  <a:cubicBezTo>
                    <a:pt x="179" y="38"/>
                    <a:pt x="178" y="38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7" y="37"/>
                    <a:pt x="177" y="36"/>
                    <a:pt x="176" y="36"/>
                  </a:cubicBezTo>
                  <a:cubicBezTo>
                    <a:pt x="174" y="34"/>
                    <a:pt x="172" y="31"/>
                    <a:pt x="170" y="29"/>
                  </a:cubicBezTo>
                  <a:cubicBezTo>
                    <a:pt x="168" y="27"/>
                    <a:pt x="166" y="24"/>
                    <a:pt x="164" y="22"/>
                  </a:cubicBezTo>
                  <a:cubicBezTo>
                    <a:pt x="165" y="21"/>
                    <a:pt x="166" y="21"/>
                    <a:pt x="167" y="20"/>
                  </a:cubicBezTo>
                  <a:cubicBezTo>
                    <a:pt x="167" y="19"/>
                    <a:pt x="168" y="19"/>
                    <a:pt x="168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2" y="21"/>
                    <a:pt x="174" y="24"/>
                    <a:pt x="176" y="26"/>
                  </a:cubicBezTo>
                  <a:cubicBezTo>
                    <a:pt x="178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1" y="48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lose/>
                  <a:moveTo>
                    <a:pt x="169" y="18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lose/>
                  <a:moveTo>
                    <a:pt x="57" y="113"/>
                  </a:moveTo>
                  <a:cubicBezTo>
                    <a:pt x="64" y="106"/>
                    <a:pt x="71" y="100"/>
                    <a:pt x="78" y="94"/>
                  </a:cubicBezTo>
                  <a:cubicBezTo>
                    <a:pt x="85" y="87"/>
                    <a:pt x="93" y="81"/>
                    <a:pt x="100" y="75"/>
                  </a:cubicBezTo>
                  <a:cubicBezTo>
                    <a:pt x="108" y="69"/>
                    <a:pt x="115" y="63"/>
                    <a:pt x="123" y="56"/>
                  </a:cubicBezTo>
                  <a:cubicBezTo>
                    <a:pt x="129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4" y="30"/>
                    <a:pt x="156" y="28"/>
                  </a:cubicBezTo>
                  <a:cubicBezTo>
                    <a:pt x="158" y="30"/>
                    <a:pt x="159" y="31"/>
                    <a:pt x="161" y="33"/>
                  </a:cubicBezTo>
                  <a:cubicBezTo>
                    <a:pt x="163" y="35"/>
                    <a:pt x="165" y="37"/>
                    <a:pt x="167" y="39"/>
                  </a:cubicBezTo>
                  <a:cubicBezTo>
                    <a:pt x="167" y="39"/>
                    <a:pt x="167" y="40"/>
                    <a:pt x="167" y="40"/>
                  </a:cubicBezTo>
                  <a:cubicBezTo>
                    <a:pt x="161" y="45"/>
                    <a:pt x="154" y="51"/>
                    <a:pt x="147" y="56"/>
                  </a:cubicBezTo>
                  <a:cubicBezTo>
                    <a:pt x="140" y="62"/>
                    <a:pt x="132" y="68"/>
                    <a:pt x="125" y="74"/>
                  </a:cubicBezTo>
                  <a:cubicBezTo>
                    <a:pt x="122" y="77"/>
                    <a:pt x="118" y="80"/>
                    <a:pt x="115" y="83"/>
                  </a:cubicBezTo>
                  <a:cubicBezTo>
                    <a:pt x="111" y="86"/>
                    <a:pt x="108" y="90"/>
                    <a:pt x="104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3" y="113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79" y="117"/>
                    <a:pt x="76" y="120"/>
                    <a:pt x="73" y="123"/>
                  </a:cubicBezTo>
                  <a:cubicBezTo>
                    <a:pt x="71" y="124"/>
                    <a:pt x="70" y="126"/>
                    <a:pt x="69" y="127"/>
                  </a:cubicBezTo>
                  <a:cubicBezTo>
                    <a:pt x="67" y="128"/>
                    <a:pt x="66" y="130"/>
                    <a:pt x="64" y="131"/>
                  </a:cubicBezTo>
                  <a:cubicBezTo>
                    <a:pt x="63" y="132"/>
                    <a:pt x="62" y="134"/>
                    <a:pt x="61" y="135"/>
                  </a:cubicBezTo>
                  <a:cubicBezTo>
                    <a:pt x="60" y="136"/>
                    <a:pt x="58" y="137"/>
                    <a:pt x="57" y="138"/>
                  </a:cubicBezTo>
                  <a:cubicBezTo>
                    <a:pt x="56" y="139"/>
                    <a:pt x="56" y="140"/>
                    <a:pt x="55" y="140"/>
                  </a:cubicBezTo>
                  <a:cubicBezTo>
                    <a:pt x="54" y="138"/>
                    <a:pt x="53" y="136"/>
                    <a:pt x="52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1" y="134"/>
                    <a:pt x="50" y="133"/>
                    <a:pt x="49" y="132"/>
                  </a:cubicBezTo>
                  <a:cubicBezTo>
                    <a:pt x="48" y="131"/>
                    <a:pt x="47" y="130"/>
                    <a:pt x="46" y="130"/>
                  </a:cubicBezTo>
                  <a:cubicBezTo>
                    <a:pt x="44" y="129"/>
                    <a:pt x="43" y="128"/>
                    <a:pt x="41" y="127"/>
                  </a:cubicBezTo>
                  <a:cubicBezTo>
                    <a:pt x="46" y="122"/>
                    <a:pt x="52" y="117"/>
                    <a:pt x="57" y="113"/>
                  </a:cubicBezTo>
                  <a:close/>
                  <a:moveTo>
                    <a:pt x="10" y="180"/>
                  </a:move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2" y="181"/>
                    <a:pt x="11" y="180"/>
                  </a:cubicBezTo>
                  <a:cubicBezTo>
                    <a:pt x="11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4" y="169"/>
                  </a:cubicBezTo>
                  <a:cubicBezTo>
                    <a:pt x="14" y="169"/>
                    <a:pt x="14" y="169"/>
                    <a:pt x="15" y="169"/>
                  </a:cubicBezTo>
                  <a:cubicBezTo>
                    <a:pt x="16" y="169"/>
                    <a:pt x="17" y="169"/>
                    <a:pt x="18" y="170"/>
                  </a:cubicBezTo>
                  <a:cubicBezTo>
                    <a:pt x="19" y="170"/>
                    <a:pt x="20" y="170"/>
                    <a:pt x="20" y="170"/>
                  </a:cubicBezTo>
                  <a:cubicBezTo>
                    <a:pt x="22" y="171"/>
                    <a:pt x="23" y="172"/>
                    <a:pt x="25" y="173"/>
                  </a:cubicBezTo>
                  <a:cubicBezTo>
                    <a:pt x="25" y="174"/>
                    <a:pt x="26" y="174"/>
                    <a:pt x="27" y="175"/>
                  </a:cubicBezTo>
                  <a:cubicBezTo>
                    <a:pt x="27" y="175"/>
                    <a:pt x="28" y="176"/>
                    <a:pt x="28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7"/>
                    <a:pt x="27" y="177"/>
                    <a:pt x="26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7" y="164"/>
                  </a:moveTo>
                  <a:cubicBezTo>
                    <a:pt x="55" y="165"/>
                    <a:pt x="53" y="166"/>
                    <a:pt x="51" y="167"/>
                  </a:cubicBezTo>
                  <a:cubicBezTo>
                    <a:pt x="46" y="169"/>
                    <a:pt x="41" y="171"/>
                    <a:pt x="37" y="173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6" y="173"/>
                    <a:pt x="36" y="172"/>
                    <a:pt x="36" y="171"/>
                  </a:cubicBezTo>
                  <a:cubicBezTo>
                    <a:pt x="35" y="171"/>
                    <a:pt x="35" y="170"/>
                    <a:pt x="35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7"/>
                    <a:pt x="32" y="167"/>
                    <a:pt x="31" y="166"/>
                  </a:cubicBezTo>
                  <a:cubicBezTo>
                    <a:pt x="30" y="165"/>
                    <a:pt x="29" y="164"/>
                    <a:pt x="28" y="164"/>
                  </a:cubicBezTo>
                  <a:cubicBezTo>
                    <a:pt x="26" y="163"/>
                    <a:pt x="24" y="162"/>
                    <a:pt x="22" y="161"/>
                  </a:cubicBezTo>
                  <a:cubicBezTo>
                    <a:pt x="21" y="161"/>
                    <a:pt x="20" y="160"/>
                    <a:pt x="19" y="160"/>
                  </a:cubicBezTo>
                  <a:cubicBezTo>
                    <a:pt x="20" y="158"/>
                    <a:pt x="21" y="156"/>
                    <a:pt x="22" y="154"/>
                  </a:cubicBezTo>
                  <a:cubicBezTo>
                    <a:pt x="24" y="151"/>
                    <a:pt x="26" y="147"/>
                    <a:pt x="29" y="144"/>
                  </a:cubicBezTo>
                  <a:cubicBezTo>
                    <a:pt x="31" y="141"/>
                    <a:pt x="32" y="138"/>
                    <a:pt x="34" y="135"/>
                  </a:cubicBezTo>
                  <a:cubicBezTo>
                    <a:pt x="36" y="135"/>
                    <a:pt x="37" y="135"/>
                    <a:pt x="38" y="136"/>
                  </a:cubicBezTo>
                  <a:cubicBezTo>
                    <a:pt x="40" y="137"/>
                    <a:pt x="41" y="138"/>
                    <a:pt x="43" y="139"/>
                  </a:cubicBezTo>
                  <a:cubicBezTo>
                    <a:pt x="44" y="139"/>
                    <a:pt x="44" y="140"/>
                    <a:pt x="45" y="141"/>
                  </a:cubicBezTo>
                  <a:cubicBezTo>
                    <a:pt x="45" y="141"/>
                    <a:pt x="46" y="142"/>
                    <a:pt x="46" y="143"/>
                  </a:cubicBezTo>
                  <a:cubicBezTo>
                    <a:pt x="46" y="143"/>
                    <a:pt x="46" y="144"/>
                    <a:pt x="47" y="145"/>
                  </a:cubicBezTo>
                  <a:cubicBezTo>
                    <a:pt x="47" y="146"/>
                    <a:pt x="47" y="147"/>
                    <a:pt x="47" y="148"/>
                  </a:cubicBezTo>
                  <a:cubicBezTo>
                    <a:pt x="47" y="148"/>
                    <a:pt x="46" y="149"/>
                    <a:pt x="46" y="149"/>
                  </a:cubicBezTo>
                  <a:cubicBezTo>
                    <a:pt x="46" y="151"/>
                    <a:pt x="47" y="152"/>
                    <a:pt x="47" y="153"/>
                  </a:cubicBezTo>
                  <a:cubicBezTo>
                    <a:pt x="48" y="154"/>
                    <a:pt x="49" y="155"/>
                    <a:pt x="51" y="155"/>
                  </a:cubicBezTo>
                  <a:cubicBezTo>
                    <a:pt x="51" y="156"/>
                    <a:pt x="52" y="156"/>
                    <a:pt x="52" y="156"/>
                  </a:cubicBezTo>
                  <a:cubicBezTo>
                    <a:pt x="53" y="156"/>
                    <a:pt x="54" y="156"/>
                    <a:pt x="55" y="157"/>
                  </a:cubicBezTo>
                  <a:cubicBezTo>
                    <a:pt x="56" y="157"/>
                    <a:pt x="57" y="158"/>
                    <a:pt x="58" y="158"/>
                  </a:cubicBezTo>
                  <a:cubicBezTo>
                    <a:pt x="58" y="159"/>
                    <a:pt x="59" y="159"/>
                    <a:pt x="60" y="160"/>
                  </a:cubicBezTo>
                  <a:cubicBezTo>
                    <a:pt x="60" y="161"/>
                    <a:pt x="60" y="161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9" y="163"/>
                    <a:pt x="58" y="163"/>
                    <a:pt x="57" y="164"/>
                  </a:cubicBezTo>
                  <a:close/>
                  <a:moveTo>
                    <a:pt x="137" y="96"/>
                  </a:moveTo>
                  <a:cubicBezTo>
                    <a:pt x="123" y="108"/>
                    <a:pt x="108" y="121"/>
                    <a:pt x="93" y="134"/>
                  </a:cubicBezTo>
                  <a:cubicBezTo>
                    <a:pt x="88" y="139"/>
                    <a:pt x="83" y="143"/>
                    <a:pt x="78" y="148"/>
                  </a:cubicBezTo>
                  <a:cubicBezTo>
                    <a:pt x="75" y="151"/>
                    <a:pt x="71" y="154"/>
                    <a:pt x="68" y="157"/>
                  </a:cubicBezTo>
                  <a:cubicBezTo>
                    <a:pt x="67" y="155"/>
                    <a:pt x="66" y="153"/>
                    <a:pt x="65" y="152"/>
                  </a:cubicBezTo>
                  <a:cubicBezTo>
                    <a:pt x="63" y="151"/>
                    <a:pt x="62" y="150"/>
                    <a:pt x="60" y="149"/>
                  </a:cubicBezTo>
                  <a:cubicBezTo>
                    <a:pt x="61" y="148"/>
                    <a:pt x="62" y="146"/>
                    <a:pt x="63" y="145"/>
                  </a:cubicBezTo>
                  <a:cubicBezTo>
                    <a:pt x="65" y="144"/>
                    <a:pt x="66" y="143"/>
                    <a:pt x="67" y="141"/>
                  </a:cubicBezTo>
                  <a:cubicBezTo>
                    <a:pt x="68" y="141"/>
                    <a:pt x="68" y="140"/>
                    <a:pt x="69" y="140"/>
                  </a:cubicBezTo>
                  <a:cubicBezTo>
                    <a:pt x="70" y="139"/>
                    <a:pt x="70" y="138"/>
                    <a:pt x="71" y="138"/>
                  </a:cubicBezTo>
                  <a:cubicBezTo>
                    <a:pt x="73" y="136"/>
                    <a:pt x="74" y="135"/>
                    <a:pt x="75" y="134"/>
                  </a:cubicBezTo>
                  <a:cubicBezTo>
                    <a:pt x="77" y="132"/>
                    <a:pt x="78" y="131"/>
                    <a:pt x="79" y="130"/>
                  </a:cubicBezTo>
                  <a:cubicBezTo>
                    <a:pt x="82" y="127"/>
                    <a:pt x="86" y="124"/>
                    <a:pt x="89" y="121"/>
                  </a:cubicBezTo>
                  <a:cubicBezTo>
                    <a:pt x="89" y="121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5" y="96"/>
                    <a:pt x="119" y="92"/>
                    <a:pt x="122" y="89"/>
                  </a:cubicBezTo>
                  <a:cubicBezTo>
                    <a:pt x="126" y="86"/>
                    <a:pt x="129" y="83"/>
                    <a:pt x="133" y="80"/>
                  </a:cubicBezTo>
                  <a:cubicBezTo>
                    <a:pt x="140" y="74"/>
                    <a:pt x="147" y="68"/>
                    <a:pt x="154" y="62"/>
                  </a:cubicBezTo>
                  <a:cubicBezTo>
                    <a:pt x="161" y="57"/>
                    <a:pt x="167" y="52"/>
                    <a:pt x="173" y="47"/>
                  </a:cubicBezTo>
                  <a:cubicBezTo>
                    <a:pt x="175" y="49"/>
                    <a:pt x="176" y="50"/>
                    <a:pt x="178" y="52"/>
                  </a:cubicBezTo>
                  <a:cubicBezTo>
                    <a:pt x="179" y="54"/>
                    <a:pt x="181" y="56"/>
                    <a:pt x="182" y="58"/>
                  </a:cubicBezTo>
                  <a:cubicBezTo>
                    <a:pt x="175" y="64"/>
                    <a:pt x="168" y="70"/>
                    <a:pt x="161" y="76"/>
                  </a:cubicBezTo>
                  <a:cubicBezTo>
                    <a:pt x="153" y="83"/>
                    <a:pt x="145" y="89"/>
                    <a:pt x="137" y="96"/>
                  </a:cubicBezTo>
                  <a:close/>
                  <a:moveTo>
                    <a:pt x="179" y="11"/>
                  </a:moveTo>
                  <a:cubicBezTo>
                    <a:pt x="180" y="10"/>
                    <a:pt x="181" y="10"/>
                    <a:pt x="182" y="10"/>
                  </a:cubicBezTo>
                  <a:cubicBezTo>
                    <a:pt x="182" y="10"/>
                    <a:pt x="183" y="10"/>
                    <a:pt x="183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7" y="11"/>
                    <a:pt x="190" y="13"/>
                    <a:pt x="192" y="15"/>
                  </a:cubicBezTo>
                  <a:cubicBezTo>
                    <a:pt x="194" y="16"/>
                    <a:pt x="195" y="17"/>
                    <a:pt x="196" y="19"/>
                  </a:cubicBezTo>
                  <a:cubicBezTo>
                    <a:pt x="197" y="20"/>
                    <a:pt x="198" y="21"/>
                    <a:pt x="199" y="23"/>
                  </a:cubicBezTo>
                  <a:cubicBezTo>
                    <a:pt x="199" y="24"/>
                    <a:pt x="200" y="25"/>
                    <a:pt x="201" y="26"/>
                  </a:cubicBezTo>
                  <a:cubicBezTo>
                    <a:pt x="201" y="27"/>
                    <a:pt x="201" y="28"/>
                    <a:pt x="202" y="29"/>
                  </a:cubicBezTo>
                  <a:cubicBezTo>
                    <a:pt x="202" y="30"/>
                    <a:pt x="202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2" y="36"/>
                    <a:pt x="202" y="36"/>
                    <a:pt x="202" y="37"/>
                  </a:cubicBezTo>
                  <a:cubicBezTo>
                    <a:pt x="201" y="38"/>
                    <a:pt x="201" y="39"/>
                    <a:pt x="200" y="39"/>
                  </a:cubicBezTo>
                  <a:cubicBezTo>
                    <a:pt x="200" y="40"/>
                    <a:pt x="199" y="41"/>
                    <a:pt x="198" y="42"/>
                  </a:cubicBezTo>
                  <a:cubicBezTo>
                    <a:pt x="198" y="41"/>
                    <a:pt x="197" y="39"/>
                    <a:pt x="196" y="38"/>
                  </a:cubicBezTo>
                  <a:cubicBezTo>
                    <a:pt x="193" y="33"/>
                    <a:pt x="190" y="29"/>
                    <a:pt x="187" y="26"/>
                  </a:cubicBezTo>
                  <a:cubicBezTo>
                    <a:pt x="185" y="23"/>
                    <a:pt x="183" y="20"/>
                    <a:pt x="181" y="18"/>
                  </a:cubicBezTo>
                  <a:cubicBezTo>
                    <a:pt x="181" y="17"/>
                    <a:pt x="180" y="17"/>
                    <a:pt x="180" y="17"/>
                  </a:cubicBezTo>
                  <a:cubicBezTo>
                    <a:pt x="179" y="16"/>
                    <a:pt x="179" y="15"/>
                    <a:pt x="178" y="14"/>
                  </a:cubicBezTo>
                  <a:cubicBezTo>
                    <a:pt x="177" y="14"/>
                    <a:pt x="176" y="13"/>
                    <a:pt x="176" y="12"/>
                  </a:cubicBezTo>
                  <a:cubicBezTo>
                    <a:pt x="177" y="12"/>
                    <a:pt x="178" y="11"/>
                    <a:pt x="1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82A8409E-CAB6-4280-8F95-E99F78824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0300" y="2892426"/>
              <a:ext cx="365125" cy="381000"/>
            </a:xfrm>
            <a:custGeom>
              <a:avLst/>
              <a:gdLst>
                <a:gd name="T0" fmla="*/ 107 w 214"/>
                <a:gd name="T1" fmla="*/ 213 h 221"/>
                <a:gd name="T2" fmla="*/ 112 w 214"/>
                <a:gd name="T3" fmla="*/ 217 h 221"/>
                <a:gd name="T4" fmla="*/ 114 w 214"/>
                <a:gd name="T5" fmla="*/ 218 h 221"/>
                <a:gd name="T6" fmla="*/ 119 w 214"/>
                <a:gd name="T7" fmla="*/ 221 h 221"/>
                <a:gd name="T8" fmla="*/ 124 w 214"/>
                <a:gd name="T9" fmla="*/ 220 h 221"/>
                <a:gd name="T10" fmla="*/ 127 w 214"/>
                <a:gd name="T11" fmla="*/ 218 h 221"/>
                <a:gd name="T12" fmla="*/ 135 w 214"/>
                <a:gd name="T13" fmla="*/ 211 h 221"/>
                <a:gd name="T14" fmla="*/ 155 w 214"/>
                <a:gd name="T15" fmla="*/ 192 h 221"/>
                <a:gd name="T16" fmla="*/ 175 w 214"/>
                <a:gd name="T17" fmla="*/ 171 h 221"/>
                <a:gd name="T18" fmla="*/ 206 w 214"/>
                <a:gd name="T19" fmla="*/ 142 h 221"/>
                <a:gd name="T20" fmla="*/ 213 w 214"/>
                <a:gd name="T21" fmla="*/ 134 h 221"/>
                <a:gd name="T22" fmla="*/ 213 w 214"/>
                <a:gd name="T23" fmla="*/ 128 h 221"/>
                <a:gd name="T24" fmla="*/ 206 w 214"/>
                <a:gd name="T25" fmla="*/ 120 h 221"/>
                <a:gd name="T26" fmla="*/ 178 w 214"/>
                <a:gd name="T27" fmla="*/ 88 h 221"/>
                <a:gd name="T28" fmla="*/ 158 w 214"/>
                <a:gd name="T29" fmla="*/ 69 h 221"/>
                <a:gd name="T30" fmla="*/ 147 w 214"/>
                <a:gd name="T31" fmla="*/ 57 h 221"/>
                <a:gd name="T32" fmla="*/ 128 w 214"/>
                <a:gd name="T33" fmla="*/ 34 h 221"/>
                <a:gd name="T34" fmla="*/ 128 w 214"/>
                <a:gd name="T35" fmla="*/ 34 h 221"/>
                <a:gd name="T36" fmla="*/ 128 w 214"/>
                <a:gd name="T37" fmla="*/ 34 h 221"/>
                <a:gd name="T38" fmla="*/ 117 w 214"/>
                <a:gd name="T39" fmla="*/ 21 h 221"/>
                <a:gd name="T40" fmla="*/ 107 w 214"/>
                <a:gd name="T41" fmla="*/ 11 h 221"/>
                <a:gd name="T42" fmla="*/ 95 w 214"/>
                <a:gd name="T43" fmla="*/ 2 h 221"/>
                <a:gd name="T44" fmla="*/ 90 w 214"/>
                <a:gd name="T45" fmla="*/ 0 h 221"/>
                <a:gd name="T46" fmla="*/ 85 w 214"/>
                <a:gd name="T47" fmla="*/ 1 h 221"/>
                <a:gd name="T48" fmla="*/ 84 w 214"/>
                <a:gd name="T49" fmla="*/ 2 h 221"/>
                <a:gd name="T50" fmla="*/ 80 w 214"/>
                <a:gd name="T51" fmla="*/ 5 h 221"/>
                <a:gd name="T52" fmla="*/ 66 w 214"/>
                <a:gd name="T53" fmla="*/ 19 h 221"/>
                <a:gd name="T54" fmla="*/ 36 w 214"/>
                <a:gd name="T55" fmla="*/ 48 h 221"/>
                <a:gd name="T56" fmla="*/ 2 w 214"/>
                <a:gd name="T57" fmla="*/ 80 h 221"/>
                <a:gd name="T58" fmla="*/ 1 w 214"/>
                <a:gd name="T59" fmla="*/ 81 h 221"/>
                <a:gd name="T60" fmla="*/ 0 w 214"/>
                <a:gd name="T61" fmla="*/ 85 h 221"/>
                <a:gd name="T62" fmla="*/ 16 w 214"/>
                <a:gd name="T63" fmla="*/ 105 h 221"/>
                <a:gd name="T64" fmla="*/ 41 w 214"/>
                <a:gd name="T65" fmla="*/ 136 h 221"/>
                <a:gd name="T66" fmla="*/ 64 w 214"/>
                <a:gd name="T67" fmla="*/ 164 h 221"/>
                <a:gd name="T68" fmla="*/ 94 w 214"/>
                <a:gd name="T69" fmla="*/ 199 h 221"/>
                <a:gd name="T70" fmla="*/ 205 w 214"/>
                <a:gd name="T71" fmla="*/ 130 h 221"/>
                <a:gd name="T72" fmla="*/ 205 w 214"/>
                <a:gd name="T73" fmla="*/ 130 h 221"/>
                <a:gd name="T74" fmla="*/ 72 w 214"/>
                <a:gd name="T75" fmla="*/ 159 h 221"/>
                <a:gd name="T76" fmla="*/ 46 w 214"/>
                <a:gd name="T77" fmla="*/ 127 h 221"/>
                <a:gd name="T78" fmla="*/ 27 w 214"/>
                <a:gd name="T79" fmla="*/ 103 h 221"/>
                <a:gd name="T80" fmla="*/ 11 w 214"/>
                <a:gd name="T81" fmla="*/ 85 h 221"/>
                <a:gd name="T82" fmla="*/ 40 w 214"/>
                <a:gd name="T83" fmla="*/ 56 h 221"/>
                <a:gd name="T84" fmla="*/ 61 w 214"/>
                <a:gd name="T85" fmla="*/ 37 h 221"/>
                <a:gd name="T86" fmla="*/ 80 w 214"/>
                <a:gd name="T87" fmla="*/ 18 h 221"/>
                <a:gd name="T88" fmla="*/ 92 w 214"/>
                <a:gd name="T89" fmla="*/ 11 h 221"/>
                <a:gd name="T90" fmla="*/ 104 w 214"/>
                <a:gd name="T91" fmla="*/ 21 h 221"/>
                <a:gd name="T92" fmla="*/ 120 w 214"/>
                <a:gd name="T93" fmla="*/ 39 h 221"/>
                <a:gd name="T94" fmla="*/ 146 w 214"/>
                <a:gd name="T95" fmla="*/ 71 h 221"/>
                <a:gd name="T96" fmla="*/ 167 w 214"/>
                <a:gd name="T97" fmla="*/ 90 h 221"/>
                <a:gd name="T98" fmla="*/ 196 w 214"/>
                <a:gd name="T99" fmla="*/ 122 h 221"/>
                <a:gd name="T100" fmla="*/ 204 w 214"/>
                <a:gd name="T101" fmla="*/ 131 h 221"/>
                <a:gd name="T102" fmla="*/ 196 w 214"/>
                <a:gd name="T103" fmla="*/ 139 h 221"/>
                <a:gd name="T104" fmla="*/ 166 w 214"/>
                <a:gd name="T105" fmla="*/ 167 h 221"/>
                <a:gd name="T106" fmla="*/ 145 w 214"/>
                <a:gd name="T107" fmla="*/ 188 h 221"/>
                <a:gd name="T108" fmla="*/ 123 w 214"/>
                <a:gd name="T109" fmla="*/ 209 h 221"/>
                <a:gd name="T110" fmla="*/ 118 w 214"/>
                <a:gd name="T111" fmla="*/ 211 h 221"/>
                <a:gd name="T112" fmla="*/ 116 w 214"/>
                <a:gd name="T113" fmla="*/ 208 h 221"/>
                <a:gd name="T114" fmla="*/ 109 w 214"/>
                <a:gd name="T115" fmla="*/ 201 h 221"/>
                <a:gd name="T116" fmla="*/ 80 w 214"/>
                <a:gd name="T117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21">
                  <a:moveTo>
                    <a:pt x="103" y="208"/>
                  </a:moveTo>
                  <a:cubicBezTo>
                    <a:pt x="104" y="210"/>
                    <a:pt x="106" y="211"/>
                    <a:pt x="107" y="213"/>
                  </a:cubicBezTo>
                  <a:cubicBezTo>
                    <a:pt x="108" y="213"/>
                    <a:pt x="109" y="214"/>
                    <a:pt x="109" y="215"/>
                  </a:cubicBezTo>
                  <a:cubicBezTo>
                    <a:pt x="110" y="216"/>
                    <a:pt x="111" y="216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4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9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0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9" y="217"/>
                    <a:pt x="130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9" y="198"/>
                    <a:pt x="152" y="195"/>
                    <a:pt x="155" y="192"/>
                  </a:cubicBezTo>
                  <a:cubicBezTo>
                    <a:pt x="159" y="188"/>
                    <a:pt x="162" y="185"/>
                    <a:pt x="165" y="181"/>
                  </a:cubicBezTo>
                  <a:cubicBezTo>
                    <a:pt x="168" y="178"/>
                    <a:pt x="172" y="175"/>
                    <a:pt x="175" y="171"/>
                  </a:cubicBezTo>
                  <a:cubicBezTo>
                    <a:pt x="182" y="164"/>
                    <a:pt x="189" y="158"/>
                    <a:pt x="196" y="151"/>
                  </a:cubicBezTo>
                  <a:cubicBezTo>
                    <a:pt x="199" y="148"/>
                    <a:pt x="202" y="145"/>
                    <a:pt x="206" y="142"/>
                  </a:cubicBezTo>
                  <a:cubicBezTo>
                    <a:pt x="208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4"/>
                  </a:cubicBezTo>
                  <a:cubicBezTo>
                    <a:pt x="209" y="123"/>
                    <a:pt x="208" y="121"/>
                    <a:pt x="206" y="120"/>
                  </a:cubicBezTo>
                  <a:cubicBezTo>
                    <a:pt x="203" y="116"/>
                    <a:pt x="201" y="113"/>
                    <a:pt x="198" y="109"/>
                  </a:cubicBezTo>
                  <a:cubicBezTo>
                    <a:pt x="191" y="102"/>
                    <a:pt x="185" y="95"/>
                    <a:pt x="178" y="88"/>
                  </a:cubicBezTo>
                  <a:cubicBezTo>
                    <a:pt x="175" y="85"/>
                    <a:pt x="172" y="82"/>
                    <a:pt x="168" y="78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6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4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6" y="19"/>
                    <a:pt x="114" y="17"/>
                    <a:pt x="112" y="16"/>
                  </a:cubicBezTo>
                  <a:cubicBezTo>
                    <a:pt x="111" y="14"/>
                    <a:pt x="109" y="12"/>
                    <a:pt x="107" y="11"/>
                  </a:cubicBezTo>
                  <a:cubicBezTo>
                    <a:pt x="106" y="9"/>
                    <a:pt x="104" y="7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4" y="2"/>
                  </a:cubicBezTo>
                  <a:cubicBezTo>
                    <a:pt x="84" y="2"/>
                    <a:pt x="83" y="2"/>
                    <a:pt x="83" y="3"/>
                  </a:cubicBezTo>
                  <a:cubicBezTo>
                    <a:pt x="82" y="4"/>
                    <a:pt x="81" y="5"/>
                    <a:pt x="80" y="5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6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6" y="48"/>
                  </a:cubicBezTo>
                  <a:cubicBezTo>
                    <a:pt x="30" y="53"/>
                    <a:pt x="25" y="58"/>
                    <a:pt x="20" y="63"/>
                  </a:cubicBezTo>
                  <a:cubicBezTo>
                    <a:pt x="14" y="69"/>
                    <a:pt x="8" y="75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0" y="82"/>
                    <a:pt x="0" y="84"/>
                    <a:pt x="0" y="85"/>
                  </a:cubicBezTo>
                  <a:cubicBezTo>
                    <a:pt x="0" y="86"/>
                    <a:pt x="1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9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ubicBezTo>
                    <a:pt x="68" y="168"/>
                    <a:pt x="71" y="172"/>
                    <a:pt x="75" y="176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72" y="159"/>
                  </a:moveTo>
                  <a:cubicBezTo>
                    <a:pt x="66" y="152"/>
                    <a:pt x="61" y="144"/>
                    <a:pt x="55" y="137"/>
                  </a:cubicBez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4" y="100"/>
                    <a:pt x="21" y="96"/>
                    <a:pt x="17" y="92"/>
                  </a:cubicBezTo>
                  <a:cubicBezTo>
                    <a:pt x="15" y="90"/>
                    <a:pt x="13" y="87"/>
                    <a:pt x="11" y="85"/>
                  </a:cubicBezTo>
                  <a:cubicBezTo>
                    <a:pt x="17" y="78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6"/>
                  </a:cubicBezTo>
                  <a:cubicBezTo>
                    <a:pt x="54" y="43"/>
                    <a:pt x="57" y="40"/>
                    <a:pt x="61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4" y="24"/>
                    <a:pt x="77" y="21"/>
                    <a:pt x="80" y="18"/>
                  </a:cubicBezTo>
                  <a:cubicBezTo>
                    <a:pt x="83" y="15"/>
                    <a:pt x="86" y="12"/>
                    <a:pt x="90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7" y="23"/>
                    <a:pt x="109" y="26"/>
                    <a:pt x="111" y="28"/>
                  </a:cubicBezTo>
                  <a:cubicBezTo>
                    <a:pt x="114" y="32"/>
                    <a:pt x="117" y="35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50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0"/>
                  </a:cubicBezTo>
                  <a:cubicBezTo>
                    <a:pt x="174" y="97"/>
                    <a:pt x="180" y="104"/>
                    <a:pt x="186" y="111"/>
                  </a:cubicBezTo>
                  <a:cubicBezTo>
                    <a:pt x="190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6" y="139"/>
                  </a:cubicBezTo>
                  <a:cubicBezTo>
                    <a:pt x="192" y="142"/>
                    <a:pt x="189" y="145"/>
                    <a:pt x="186" y="148"/>
                  </a:cubicBezTo>
                  <a:cubicBezTo>
                    <a:pt x="179" y="154"/>
                    <a:pt x="172" y="161"/>
                    <a:pt x="166" y="167"/>
                  </a:cubicBezTo>
                  <a:cubicBezTo>
                    <a:pt x="162" y="171"/>
                    <a:pt x="159" y="175"/>
                    <a:pt x="155" y="178"/>
                  </a:cubicBezTo>
                  <a:cubicBezTo>
                    <a:pt x="152" y="182"/>
                    <a:pt x="149" y="185"/>
                    <a:pt x="145" y="188"/>
                  </a:cubicBezTo>
                  <a:cubicBezTo>
                    <a:pt x="139" y="195"/>
                    <a:pt x="132" y="201"/>
                    <a:pt x="126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17" y="210"/>
                    <a:pt x="117" y="209"/>
                    <a:pt x="116" y="208"/>
                  </a:cubicBezTo>
                  <a:cubicBezTo>
                    <a:pt x="115" y="207"/>
                    <a:pt x="114" y="206"/>
                    <a:pt x="113" y="206"/>
                  </a:cubicBezTo>
                  <a:cubicBezTo>
                    <a:pt x="112" y="204"/>
                    <a:pt x="110" y="202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3" y="183"/>
                    <a:pt x="86" y="175"/>
                    <a:pt x="80" y="168"/>
                  </a:cubicBezTo>
                  <a:cubicBezTo>
                    <a:pt x="77" y="165"/>
                    <a:pt x="75" y="162"/>
                    <a:pt x="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B76AD53-4D6D-4275-B5C1-6CFE8E8F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F36CF0E9-1336-4239-ACB0-BA81BBA67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86FA13E0-33FA-4918-BDBF-C9C037917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32BE6787-4BD4-4282-B941-2582F6FC1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950" y="2968626"/>
              <a:ext cx="63500" cy="71438"/>
            </a:xfrm>
            <a:custGeom>
              <a:avLst/>
              <a:gdLst>
                <a:gd name="T0" fmla="*/ 2 w 37"/>
                <a:gd name="T1" fmla="*/ 14 h 42"/>
                <a:gd name="T2" fmla="*/ 9 w 37"/>
                <a:gd name="T3" fmla="*/ 28 h 42"/>
                <a:gd name="T4" fmla="*/ 15 w 37"/>
                <a:gd name="T5" fmla="*/ 39 h 42"/>
                <a:gd name="T6" fmla="*/ 22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5 w 37"/>
                <a:gd name="T15" fmla="*/ 20 h 42"/>
                <a:gd name="T16" fmla="*/ 30 w 37"/>
                <a:gd name="T17" fmla="*/ 24 h 42"/>
                <a:gd name="T18" fmla="*/ 34 w 37"/>
                <a:gd name="T19" fmla="*/ 24 h 42"/>
                <a:gd name="T20" fmla="*/ 36 w 37"/>
                <a:gd name="T21" fmla="*/ 22 h 42"/>
                <a:gd name="T22" fmla="*/ 37 w 37"/>
                <a:gd name="T23" fmla="*/ 19 h 42"/>
                <a:gd name="T24" fmla="*/ 35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1 w 37"/>
                <a:gd name="T39" fmla="*/ 3 h 42"/>
                <a:gd name="T40" fmla="*/ 0 w 37"/>
                <a:gd name="T41" fmla="*/ 8 h 42"/>
                <a:gd name="T42" fmla="*/ 2 w 37"/>
                <a:gd name="T43" fmla="*/ 14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4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4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1"/>
                    <a:pt x="19" y="42"/>
                    <a:pt x="22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5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4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6" y="17"/>
                    <a:pt x="35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8" y="10"/>
                    <a:pt x="26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4"/>
                  </a:cubicBezTo>
                  <a:close/>
                  <a:moveTo>
                    <a:pt x="15" y="13"/>
                  </a:moveTo>
                  <a:cubicBezTo>
                    <a:pt x="15" y="13"/>
                    <a:pt x="16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4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D585CC27-F1E8-4AB1-A5AF-87D7FC5E3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29337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2 w 22"/>
                <a:gd name="T3" fmla="*/ 16 h 21"/>
                <a:gd name="T4" fmla="*/ 14 w 22"/>
                <a:gd name="T5" fmla="*/ 18 h 21"/>
                <a:gd name="T6" fmla="*/ 20 w 22"/>
                <a:gd name="T7" fmla="*/ 18 h 21"/>
                <a:gd name="T8" fmla="*/ 20 w 22"/>
                <a:gd name="T9" fmla="*/ 11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1 h 21"/>
                <a:gd name="T16" fmla="*/ 13 w 22"/>
                <a:gd name="T17" fmla="*/ 2 h 21"/>
                <a:gd name="T18" fmla="*/ 12 w 22"/>
                <a:gd name="T19" fmla="*/ 3 h 21"/>
                <a:gd name="T20" fmla="*/ 10 w 22"/>
                <a:gd name="T21" fmla="*/ 2 h 21"/>
                <a:gd name="T22" fmla="*/ 4 w 22"/>
                <a:gd name="T23" fmla="*/ 2 h 21"/>
                <a:gd name="T24" fmla="*/ 4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2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6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5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3" y="20"/>
                    <a:pt x="6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8CC17823-5FA3-4F8B-9A0B-8BE7FDF38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3013076"/>
              <a:ext cx="50800" cy="49213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6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7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4" y="8"/>
                    <a:pt x="13" y="9"/>
                    <a:pt x="11" y="11"/>
                  </a:cubicBezTo>
                  <a:cubicBezTo>
                    <a:pt x="8" y="14"/>
                    <a:pt x="5" y="17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4" y="29"/>
                    <a:pt x="7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5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7" y="1"/>
                  </a:cubicBezTo>
                  <a:cubicBezTo>
                    <a:pt x="26" y="0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D5C3279E-B34C-4ED1-818E-5FD6B8EDC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325" y="3059113"/>
              <a:ext cx="23812" cy="23813"/>
            </a:xfrm>
            <a:custGeom>
              <a:avLst/>
              <a:gdLst>
                <a:gd name="T0" fmla="*/ 6 w 14"/>
                <a:gd name="T1" fmla="*/ 1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2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9BA7C4EE-E0D5-48FF-927B-465C9176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3036888"/>
              <a:ext cx="101600" cy="101600"/>
            </a:xfrm>
            <a:custGeom>
              <a:avLst/>
              <a:gdLst>
                <a:gd name="T0" fmla="*/ 32 w 60"/>
                <a:gd name="T1" fmla="*/ 34 h 59"/>
                <a:gd name="T2" fmla="*/ 43 w 60"/>
                <a:gd name="T3" fmla="*/ 23 h 59"/>
                <a:gd name="T4" fmla="*/ 53 w 60"/>
                <a:gd name="T5" fmla="*/ 13 h 59"/>
                <a:gd name="T6" fmla="*/ 58 w 60"/>
                <a:gd name="T7" fmla="*/ 8 h 59"/>
                <a:gd name="T8" fmla="*/ 58 w 60"/>
                <a:gd name="T9" fmla="*/ 2 h 59"/>
                <a:gd name="T10" fmla="*/ 55 w 60"/>
                <a:gd name="T11" fmla="*/ 0 h 59"/>
                <a:gd name="T12" fmla="*/ 52 w 60"/>
                <a:gd name="T13" fmla="*/ 2 h 59"/>
                <a:gd name="T14" fmla="*/ 52 w 60"/>
                <a:gd name="T15" fmla="*/ 2 h 59"/>
                <a:gd name="T16" fmla="*/ 41 w 60"/>
                <a:gd name="T17" fmla="*/ 12 h 59"/>
                <a:gd name="T18" fmla="*/ 30 w 60"/>
                <a:gd name="T19" fmla="*/ 23 h 59"/>
                <a:gd name="T20" fmla="*/ 9 w 60"/>
                <a:gd name="T21" fmla="*/ 44 h 59"/>
                <a:gd name="T22" fmla="*/ 2 w 60"/>
                <a:gd name="T23" fmla="*/ 51 h 59"/>
                <a:gd name="T24" fmla="*/ 2 w 60"/>
                <a:gd name="T25" fmla="*/ 57 h 59"/>
                <a:gd name="T26" fmla="*/ 9 w 60"/>
                <a:gd name="T27" fmla="*/ 57 h 59"/>
                <a:gd name="T28" fmla="*/ 22 w 60"/>
                <a:gd name="T29" fmla="*/ 44 h 59"/>
                <a:gd name="T30" fmla="*/ 32 w 60"/>
                <a:gd name="T3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9">
                  <a:moveTo>
                    <a:pt x="32" y="34"/>
                  </a:moveTo>
                  <a:cubicBezTo>
                    <a:pt x="36" y="31"/>
                    <a:pt x="39" y="27"/>
                    <a:pt x="43" y="23"/>
                  </a:cubicBezTo>
                  <a:cubicBezTo>
                    <a:pt x="46" y="20"/>
                    <a:pt x="50" y="17"/>
                    <a:pt x="53" y="13"/>
                  </a:cubicBezTo>
                  <a:cubicBezTo>
                    <a:pt x="55" y="12"/>
                    <a:pt x="57" y="10"/>
                    <a:pt x="58" y="8"/>
                  </a:cubicBezTo>
                  <a:cubicBezTo>
                    <a:pt x="60" y="7"/>
                    <a:pt x="60" y="3"/>
                    <a:pt x="58" y="2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5"/>
                    <a:pt x="44" y="9"/>
                    <a:pt x="41" y="12"/>
                  </a:cubicBezTo>
                  <a:cubicBezTo>
                    <a:pt x="37" y="16"/>
                    <a:pt x="34" y="19"/>
                    <a:pt x="30" y="23"/>
                  </a:cubicBezTo>
                  <a:cubicBezTo>
                    <a:pt x="23" y="30"/>
                    <a:pt x="16" y="37"/>
                    <a:pt x="9" y="44"/>
                  </a:cubicBezTo>
                  <a:cubicBezTo>
                    <a:pt x="6" y="46"/>
                    <a:pt x="4" y="48"/>
                    <a:pt x="2" y="51"/>
                  </a:cubicBezTo>
                  <a:cubicBezTo>
                    <a:pt x="0" y="52"/>
                    <a:pt x="0" y="55"/>
                    <a:pt x="2" y="57"/>
                  </a:cubicBezTo>
                  <a:cubicBezTo>
                    <a:pt x="4" y="59"/>
                    <a:pt x="7" y="59"/>
                    <a:pt x="9" y="57"/>
                  </a:cubicBezTo>
                  <a:cubicBezTo>
                    <a:pt x="13" y="53"/>
                    <a:pt x="17" y="48"/>
                    <a:pt x="22" y="44"/>
                  </a:cubicBezTo>
                  <a:cubicBezTo>
                    <a:pt x="25" y="41"/>
                    <a:pt x="29" y="37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CFBA6658-A574-4144-8791-2449764D1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3076576"/>
              <a:ext cx="80962" cy="84138"/>
            </a:xfrm>
            <a:custGeom>
              <a:avLst/>
              <a:gdLst>
                <a:gd name="T0" fmla="*/ 27 w 48"/>
                <a:gd name="T1" fmla="*/ 27 h 49"/>
                <a:gd name="T2" fmla="*/ 37 w 48"/>
                <a:gd name="T3" fmla="*/ 18 h 49"/>
                <a:gd name="T4" fmla="*/ 47 w 48"/>
                <a:gd name="T5" fmla="*/ 8 h 49"/>
                <a:gd name="T6" fmla="*/ 46 w 48"/>
                <a:gd name="T7" fmla="*/ 1 h 49"/>
                <a:gd name="T8" fmla="*/ 43 w 48"/>
                <a:gd name="T9" fmla="*/ 0 h 49"/>
                <a:gd name="T10" fmla="*/ 40 w 48"/>
                <a:gd name="T11" fmla="*/ 1 h 49"/>
                <a:gd name="T12" fmla="*/ 40 w 48"/>
                <a:gd name="T13" fmla="*/ 1 h 49"/>
                <a:gd name="T14" fmla="*/ 30 w 48"/>
                <a:gd name="T15" fmla="*/ 11 h 49"/>
                <a:gd name="T16" fmla="*/ 21 w 48"/>
                <a:gd name="T17" fmla="*/ 21 h 49"/>
                <a:gd name="T18" fmla="*/ 12 w 48"/>
                <a:gd name="T19" fmla="*/ 30 h 49"/>
                <a:gd name="T20" fmla="*/ 2 w 48"/>
                <a:gd name="T21" fmla="*/ 41 h 49"/>
                <a:gd name="T22" fmla="*/ 2 w 48"/>
                <a:gd name="T23" fmla="*/ 48 h 49"/>
                <a:gd name="T24" fmla="*/ 9 w 48"/>
                <a:gd name="T25" fmla="*/ 47 h 49"/>
                <a:gd name="T26" fmla="*/ 18 w 48"/>
                <a:gd name="T27" fmla="*/ 37 h 49"/>
                <a:gd name="T28" fmla="*/ 27 w 48"/>
                <a:gd name="T2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9">
                  <a:moveTo>
                    <a:pt x="27" y="27"/>
                  </a:moveTo>
                  <a:cubicBezTo>
                    <a:pt x="31" y="24"/>
                    <a:pt x="34" y="21"/>
                    <a:pt x="37" y="18"/>
                  </a:cubicBezTo>
                  <a:cubicBezTo>
                    <a:pt x="40" y="14"/>
                    <a:pt x="43" y="11"/>
                    <a:pt x="47" y="8"/>
                  </a:cubicBezTo>
                  <a:cubicBezTo>
                    <a:pt x="48" y="6"/>
                    <a:pt x="48" y="3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5"/>
                    <a:pt x="33" y="8"/>
                    <a:pt x="30" y="11"/>
                  </a:cubicBezTo>
                  <a:cubicBezTo>
                    <a:pt x="27" y="14"/>
                    <a:pt x="24" y="18"/>
                    <a:pt x="21" y="21"/>
                  </a:cubicBezTo>
                  <a:cubicBezTo>
                    <a:pt x="17" y="24"/>
                    <a:pt x="14" y="27"/>
                    <a:pt x="12" y="30"/>
                  </a:cubicBezTo>
                  <a:cubicBezTo>
                    <a:pt x="8" y="34"/>
                    <a:pt x="5" y="37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4" y="49"/>
                    <a:pt x="7" y="49"/>
                    <a:pt x="9" y="47"/>
                  </a:cubicBezTo>
                  <a:cubicBezTo>
                    <a:pt x="12" y="44"/>
                    <a:pt x="15" y="41"/>
                    <a:pt x="18" y="37"/>
                  </a:cubicBezTo>
                  <a:cubicBezTo>
                    <a:pt x="21" y="34"/>
                    <a:pt x="24" y="30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BC469380-E4E3-461A-BF32-0CA030394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3087688"/>
              <a:ext cx="96837" cy="100013"/>
            </a:xfrm>
            <a:custGeom>
              <a:avLst/>
              <a:gdLst>
                <a:gd name="T0" fmla="*/ 19 w 57"/>
                <a:gd name="T1" fmla="*/ 33 h 58"/>
                <a:gd name="T2" fmla="*/ 8 w 57"/>
                <a:gd name="T3" fmla="*/ 43 h 58"/>
                <a:gd name="T4" fmla="*/ 2 w 57"/>
                <a:gd name="T5" fmla="*/ 50 h 58"/>
                <a:gd name="T6" fmla="*/ 2 w 57"/>
                <a:gd name="T7" fmla="*/ 57 h 58"/>
                <a:gd name="T8" fmla="*/ 9 w 57"/>
                <a:gd name="T9" fmla="*/ 56 h 58"/>
                <a:gd name="T10" fmla="*/ 20 w 57"/>
                <a:gd name="T11" fmla="*/ 45 h 58"/>
                <a:gd name="T12" fmla="*/ 30 w 57"/>
                <a:gd name="T13" fmla="*/ 34 h 58"/>
                <a:gd name="T14" fmla="*/ 40 w 57"/>
                <a:gd name="T15" fmla="*/ 24 h 58"/>
                <a:gd name="T16" fmla="*/ 50 w 57"/>
                <a:gd name="T17" fmla="*/ 14 h 58"/>
                <a:gd name="T18" fmla="*/ 55 w 57"/>
                <a:gd name="T19" fmla="*/ 8 h 58"/>
                <a:gd name="T20" fmla="*/ 55 w 57"/>
                <a:gd name="T21" fmla="*/ 1 h 58"/>
                <a:gd name="T22" fmla="*/ 49 w 57"/>
                <a:gd name="T23" fmla="*/ 1 h 58"/>
                <a:gd name="T24" fmla="*/ 48 w 57"/>
                <a:gd name="T25" fmla="*/ 2 h 58"/>
                <a:gd name="T26" fmla="*/ 39 w 57"/>
                <a:gd name="T27" fmla="*/ 12 h 58"/>
                <a:gd name="T28" fmla="*/ 29 w 57"/>
                <a:gd name="T29" fmla="*/ 22 h 58"/>
                <a:gd name="T30" fmla="*/ 19 w 57"/>
                <a:gd name="T3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19" y="33"/>
                  </a:moveTo>
                  <a:cubicBezTo>
                    <a:pt x="15" y="36"/>
                    <a:pt x="12" y="40"/>
                    <a:pt x="8" y="43"/>
                  </a:cubicBezTo>
                  <a:cubicBezTo>
                    <a:pt x="6" y="45"/>
                    <a:pt x="4" y="48"/>
                    <a:pt x="2" y="50"/>
                  </a:cubicBezTo>
                  <a:cubicBezTo>
                    <a:pt x="0" y="52"/>
                    <a:pt x="1" y="55"/>
                    <a:pt x="2" y="57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6" y="49"/>
                    <a:pt x="20" y="45"/>
                  </a:cubicBezTo>
                  <a:cubicBezTo>
                    <a:pt x="23" y="41"/>
                    <a:pt x="26" y="38"/>
                    <a:pt x="30" y="34"/>
                  </a:cubicBezTo>
                  <a:cubicBezTo>
                    <a:pt x="33" y="31"/>
                    <a:pt x="36" y="27"/>
                    <a:pt x="40" y="24"/>
                  </a:cubicBezTo>
                  <a:cubicBezTo>
                    <a:pt x="43" y="21"/>
                    <a:pt x="46" y="17"/>
                    <a:pt x="50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7" y="6"/>
                    <a:pt x="57" y="3"/>
                    <a:pt x="55" y="1"/>
                  </a:cubicBezTo>
                  <a:cubicBezTo>
                    <a:pt x="53" y="0"/>
                    <a:pt x="50" y="0"/>
                    <a:pt x="49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45" y="5"/>
                    <a:pt x="42" y="9"/>
                    <a:pt x="39" y="12"/>
                  </a:cubicBezTo>
                  <a:cubicBezTo>
                    <a:pt x="35" y="15"/>
                    <a:pt x="32" y="19"/>
                    <a:pt x="29" y="22"/>
                  </a:cubicBezTo>
                  <a:cubicBezTo>
                    <a:pt x="25" y="25"/>
                    <a:pt x="22" y="29"/>
                    <a:pt x="1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E1E9FDBD-6FAD-4F8B-99EE-861CCB94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3152776"/>
              <a:ext cx="57150" cy="57150"/>
            </a:xfrm>
            <a:custGeom>
              <a:avLst/>
              <a:gdLst>
                <a:gd name="T0" fmla="*/ 25 w 33"/>
                <a:gd name="T1" fmla="*/ 1 h 33"/>
                <a:gd name="T2" fmla="*/ 24 w 33"/>
                <a:gd name="T3" fmla="*/ 2 h 33"/>
                <a:gd name="T4" fmla="*/ 1 w 33"/>
                <a:gd name="T5" fmla="*/ 25 h 33"/>
                <a:gd name="T6" fmla="*/ 2 w 33"/>
                <a:gd name="T7" fmla="*/ 32 h 33"/>
                <a:gd name="T8" fmla="*/ 5 w 33"/>
                <a:gd name="T9" fmla="*/ 33 h 33"/>
                <a:gd name="T10" fmla="*/ 8 w 33"/>
                <a:gd name="T11" fmla="*/ 31 h 33"/>
                <a:gd name="T12" fmla="*/ 31 w 33"/>
                <a:gd name="T13" fmla="*/ 8 h 33"/>
                <a:gd name="T14" fmla="*/ 31 w 33"/>
                <a:gd name="T15" fmla="*/ 1 h 33"/>
                <a:gd name="T16" fmla="*/ 25 w 33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25" y="1"/>
                  </a:moveTo>
                  <a:cubicBezTo>
                    <a:pt x="25" y="2"/>
                    <a:pt x="24" y="2"/>
                    <a:pt x="24" y="2"/>
                  </a:cubicBezTo>
                  <a:cubicBezTo>
                    <a:pt x="17" y="10"/>
                    <a:pt x="9" y="17"/>
                    <a:pt x="1" y="25"/>
                  </a:cubicBezTo>
                  <a:cubicBezTo>
                    <a:pt x="0" y="27"/>
                    <a:pt x="0" y="30"/>
                    <a:pt x="2" y="32"/>
                  </a:cubicBezTo>
                  <a:cubicBezTo>
                    <a:pt x="3" y="32"/>
                    <a:pt x="4" y="33"/>
                    <a:pt x="5" y="33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16" y="24"/>
                    <a:pt x="24" y="16"/>
                    <a:pt x="31" y="8"/>
                  </a:cubicBezTo>
                  <a:cubicBezTo>
                    <a:pt x="33" y="6"/>
                    <a:pt x="33" y="3"/>
                    <a:pt x="31" y="1"/>
                  </a:cubicBezTo>
                  <a:cubicBezTo>
                    <a:pt x="29" y="0"/>
                    <a:pt x="2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312C796F-F1F3-453A-AEB9-D393DA70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3195638"/>
              <a:ext cx="30162" cy="31750"/>
            </a:xfrm>
            <a:custGeom>
              <a:avLst/>
              <a:gdLst>
                <a:gd name="T0" fmla="*/ 9 w 17"/>
                <a:gd name="T1" fmla="*/ 2 h 18"/>
                <a:gd name="T2" fmla="*/ 9 w 17"/>
                <a:gd name="T3" fmla="*/ 2 h 18"/>
                <a:gd name="T4" fmla="*/ 2 w 17"/>
                <a:gd name="T5" fmla="*/ 10 h 18"/>
                <a:gd name="T6" fmla="*/ 2 w 17"/>
                <a:gd name="T7" fmla="*/ 16 h 18"/>
                <a:gd name="T8" fmla="*/ 8 w 17"/>
                <a:gd name="T9" fmla="*/ 16 h 18"/>
                <a:gd name="T10" fmla="*/ 16 w 17"/>
                <a:gd name="T11" fmla="*/ 8 h 18"/>
                <a:gd name="T12" fmla="*/ 15 w 17"/>
                <a:gd name="T13" fmla="*/ 2 h 18"/>
                <a:gd name="T14" fmla="*/ 9 w 17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4" y="7"/>
                    <a:pt x="2" y="10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7" y="18"/>
                    <a:pt x="8" y="16"/>
                  </a:cubicBezTo>
                  <a:cubicBezTo>
                    <a:pt x="11" y="13"/>
                    <a:pt x="13" y="11"/>
                    <a:pt x="16" y="8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586F1982-3B0A-4B9F-B971-803B6A02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0" y="3060701"/>
              <a:ext cx="46037" cy="53975"/>
            </a:xfrm>
            <a:custGeom>
              <a:avLst/>
              <a:gdLst>
                <a:gd name="T0" fmla="*/ 21 w 27"/>
                <a:gd name="T1" fmla="*/ 14 h 31"/>
                <a:gd name="T2" fmla="*/ 26 w 27"/>
                <a:gd name="T3" fmla="*/ 9 h 31"/>
                <a:gd name="T4" fmla="*/ 25 w 27"/>
                <a:gd name="T5" fmla="*/ 2 h 31"/>
                <a:gd name="T6" fmla="*/ 19 w 27"/>
                <a:gd name="T7" fmla="*/ 2 h 31"/>
                <a:gd name="T8" fmla="*/ 19 w 27"/>
                <a:gd name="T9" fmla="*/ 2 h 31"/>
                <a:gd name="T10" fmla="*/ 10 w 27"/>
                <a:gd name="T11" fmla="*/ 12 h 31"/>
                <a:gd name="T12" fmla="*/ 1 w 27"/>
                <a:gd name="T13" fmla="*/ 23 h 31"/>
                <a:gd name="T14" fmla="*/ 2 w 27"/>
                <a:gd name="T15" fmla="*/ 29 h 31"/>
                <a:gd name="T16" fmla="*/ 8 w 27"/>
                <a:gd name="T17" fmla="*/ 29 h 31"/>
                <a:gd name="T18" fmla="*/ 17 w 27"/>
                <a:gd name="T19" fmla="*/ 19 h 31"/>
                <a:gd name="T20" fmla="*/ 21 w 27"/>
                <a:gd name="T2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1" y="14"/>
                  </a:moveTo>
                  <a:cubicBezTo>
                    <a:pt x="23" y="12"/>
                    <a:pt x="24" y="10"/>
                    <a:pt x="26" y="9"/>
                  </a:cubicBezTo>
                  <a:cubicBezTo>
                    <a:pt x="27" y="7"/>
                    <a:pt x="27" y="4"/>
                    <a:pt x="25" y="2"/>
                  </a:cubicBezTo>
                  <a:cubicBezTo>
                    <a:pt x="24" y="1"/>
                    <a:pt x="21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6"/>
                    <a:pt x="13" y="9"/>
                    <a:pt x="10" y="12"/>
                  </a:cubicBezTo>
                  <a:cubicBezTo>
                    <a:pt x="7" y="16"/>
                    <a:pt x="4" y="19"/>
                    <a:pt x="1" y="23"/>
                  </a:cubicBezTo>
                  <a:cubicBezTo>
                    <a:pt x="0" y="24"/>
                    <a:pt x="0" y="27"/>
                    <a:pt x="2" y="29"/>
                  </a:cubicBezTo>
                  <a:cubicBezTo>
                    <a:pt x="3" y="31"/>
                    <a:pt x="6" y="31"/>
                    <a:pt x="8" y="29"/>
                  </a:cubicBezTo>
                  <a:cubicBezTo>
                    <a:pt x="11" y="26"/>
                    <a:pt x="14" y="22"/>
                    <a:pt x="17" y="19"/>
                  </a:cubicBezTo>
                  <a:cubicBezTo>
                    <a:pt x="19" y="17"/>
                    <a:pt x="20" y="16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8" name="Freeform 45">
              <a:extLst>
                <a:ext uri="{FF2B5EF4-FFF2-40B4-BE49-F238E27FC236}">
                  <a16:creationId xmlns:a16="http://schemas.microsoft.com/office/drawing/2014/main" id="{1F3E0C99-26F8-4175-A274-2CABB9746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688" y="1800226"/>
              <a:ext cx="447675" cy="381000"/>
            </a:xfrm>
            <a:custGeom>
              <a:avLst/>
              <a:gdLst>
                <a:gd name="T0" fmla="*/ 109 w 262"/>
                <a:gd name="T1" fmla="*/ 215 h 221"/>
                <a:gd name="T2" fmla="*/ 122 w 262"/>
                <a:gd name="T3" fmla="*/ 221 h 221"/>
                <a:gd name="T4" fmla="*/ 145 w 262"/>
                <a:gd name="T5" fmla="*/ 202 h 221"/>
                <a:gd name="T6" fmla="*/ 183 w 262"/>
                <a:gd name="T7" fmla="*/ 193 h 221"/>
                <a:gd name="T8" fmla="*/ 226 w 262"/>
                <a:gd name="T9" fmla="*/ 139 h 221"/>
                <a:gd name="T10" fmla="*/ 223 w 262"/>
                <a:gd name="T11" fmla="*/ 107 h 221"/>
                <a:gd name="T12" fmla="*/ 254 w 262"/>
                <a:gd name="T13" fmla="*/ 86 h 221"/>
                <a:gd name="T14" fmla="*/ 259 w 262"/>
                <a:gd name="T15" fmla="*/ 79 h 221"/>
                <a:gd name="T16" fmla="*/ 233 w 262"/>
                <a:gd name="T17" fmla="*/ 55 h 221"/>
                <a:gd name="T18" fmla="*/ 220 w 262"/>
                <a:gd name="T19" fmla="*/ 56 h 221"/>
                <a:gd name="T20" fmla="*/ 185 w 262"/>
                <a:gd name="T21" fmla="*/ 89 h 221"/>
                <a:gd name="T22" fmla="*/ 152 w 262"/>
                <a:gd name="T23" fmla="*/ 63 h 221"/>
                <a:gd name="T24" fmla="*/ 128 w 262"/>
                <a:gd name="T25" fmla="*/ 34 h 221"/>
                <a:gd name="T26" fmla="*/ 102 w 262"/>
                <a:gd name="T27" fmla="*/ 6 h 221"/>
                <a:gd name="T28" fmla="*/ 85 w 262"/>
                <a:gd name="T29" fmla="*/ 1 h 221"/>
                <a:gd name="T30" fmla="*/ 56 w 262"/>
                <a:gd name="T31" fmla="*/ 28 h 221"/>
                <a:gd name="T32" fmla="*/ 1 w 262"/>
                <a:gd name="T33" fmla="*/ 82 h 221"/>
                <a:gd name="T34" fmla="*/ 55 w 262"/>
                <a:gd name="T35" fmla="*/ 152 h 221"/>
                <a:gd name="T36" fmla="*/ 133 w 262"/>
                <a:gd name="T37" fmla="*/ 143 h 221"/>
                <a:gd name="T38" fmla="*/ 126 w 262"/>
                <a:gd name="T39" fmla="*/ 135 h 221"/>
                <a:gd name="T40" fmla="*/ 160 w 262"/>
                <a:gd name="T41" fmla="*/ 103 h 221"/>
                <a:gd name="T42" fmla="*/ 204 w 262"/>
                <a:gd name="T43" fmla="*/ 131 h 221"/>
                <a:gd name="T44" fmla="*/ 164 w 262"/>
                <a:gd name="T45" fmla="*/ 120 h 221"/>
                <a:gd name="T46" fmla="*/ 151 w 262"/>
                <a:gd name="T47" fmla="*/ 113 h 221"/>
                <a:gd name="T48" fmla="*/ 126 w 262"/>
                <a:gd name="T49" fmla="*/ 137 h 221"/>
                <a:gd name="T50" fmla="*/ 160 w 262"/>
                <a:gd name="T51" fmla="*/ 167 h 221"/>
                <a:gd name="T52" fmla="*/ 143 w 262"/>
                <a:gd name="T53" fmla="*/ 151 h 221"/>
                <a:gd name="T54" fmla="*/ 153 w 262"/>
                <a:gd name="T55" fmla="*/ 123 h 221"/>
                <a:gd name="T56" fmla="*/ 184 w 262"/>
                <a:gd name="T57" fmla="*/ 149 h 221"/>
                <a:gd name="T58" fmla="*/ 132 w 262"/>
                <a:gd name="T59" fmla="*/ 170 h 221"/>
                <a:gd name="T60" fmla="*/ 157 w 262"/>
                <a:gd name="T61" fmla="*/ 176 h 221"/>
                <a:gd name="T62" fmla="*/ 227 w 262"/>
                <a:gd name="T63" fmla="*/ 62 h 221"/>
                <a:gd name="T64" fmla="*/ 202 w 262"/>
                <a:gd name="T65" fmla="*/ 93 h 221"/>
                <a:gd name="T66" fmla="*/ 205 w 262"/>
                <a:gd name="T67" fmla="*/ 84 h 221"/>
                <a:gd name="T68" fmla="*/ 214 w 262"/>
                <a:gd name="T69" fmla="*/ 75 h 221"/>
                <a:gd name="T70" fmla="*/ 225 w 262"/>
                <a:gd name="T71" fmla="*/ 69 h 221"/>
                <a:gd name="T72" fmla="*/ 242 w 262"/>
                <a:gd name="T73" fmla="*/ 75 h 221"/>
                <a:gd name="T74" fmla="*/ 211 w 262"/>
                <a:gd name="T75" fmla="*/ 108 h 221"/>
                <a:gd name="T76" fmla="*/ 217 w 262"/>
                <a:gd name="T77" fmla="*/ 127 h 221"/>
                <a:gd name="T78" fmla="*/ 201 w 262"/>
                <a:gd name="T79" fmla="*/ 170 h 221"/>
                <a:gd name="T80" fmla="*/ 160 w 262"/>
                <a:gd name="T81" fmla="*/ 188 h 221"/>
                <a:gd name="T82" fmla="*/ 180 w 262"/>
                <a:gd name="T83" fmla="*/ 176 h 221"/>
                <a:gd name="T84" fmla="*/ 202 w 262"/>
                <a:gd name="T85" fmla="*/ 158 h 221"/>
                <a:gd name="T86" fmla="*/ 213 w 262"/>
                <a:gd name="T87" fmla="*/ 134 h 221"/>
                <a:gd name="T88" fmla="*/ 188 w 262"/>
                <a:gd name="T89" fmla="*/ 99 h 221"/>
                <a:gd name="T90" fmla="*/ 54 w 262"/>
                <a:gd name="T91" fmla="*/ 137 h 221"/>
                <a:gd name="T92" fmla="*/ 30 w 262"/>
                <a:gd name="T93" fmla="*/ 66 h 221"/>
                <a:gd name="T94" fmla="*/ 89 w 262"/>
                <a:gd name="T95" fmla="*/ 9 h 221"/>
                <a:gd name="T96" fmla="*/ 128 w 262"/>
                <a:gd name="T97" fmla="*/ 49 h 221"/>
                <a:gd name="T98" fmla="*/ 153 w 262"/>
                <a:gd name="T99" fmla="*/ 96 h 221"/>
                <a:gd name="T100" fmla="*/ 127 w 262"/>
                <a:gd name="T101" fmla="*/ 109 h 221"/>
                <a:gd name="T102" fmla="*/ 95 w 262"/>
                <a:gd name="T103" fmla="*/ 154 h 221"/>
                <a:gd name="T104" fmla="*/ 114 w 262"/>
                <a:gd name="T105" fmla="*/ 149 h 221"/>
                <a:gd name="T106" fmla="*/ 118 w 262"/>
                <a:gd name="T107" fmla="*/ 165 h 221"/>
                <a:gd name="T108" fmla="*/ 125 w 262"/>
                <a:gd name="T109" fmla="*/ 177 h 221"/>
                <a:gd name="T110" fmla="*/ 134 w 262"/>
                <a:gd name="T111" fmla="*/ 187 h 221"/>
                <a:gd name="T112" fmla="*/ 118 w 262"/>
                <a:gd name="T113" fmla="*/ 211 h 221"/>
                <a:gd name="T114" fmla="*/ 79 w 262"/>
                <a:gd name="T115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" h="221">
                  <a:moveTo>
                    <a:pt x="64" y="164"/>
                  </a:moveTo>
                  <a:cubicBezTo>
                    <a:pt x="68" y="168"/>
                    <a:pt x="71" y="172"/>
                    <a:pt x="75" y="177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ubicBezTo>
                    <a:pt x="104" y="210"/>
                    <a:pt x="106" y="211"/>
                    <a:pt x="107" y="213"/>
                  </a:cubicBezTo>
                  <a:cubicBezTo>
                    <a:pt x="108" y="214"/>
                    <a:pt x="109" y="214"/>
                    <a:pt x="109" y="215"/>
                  </a:cubicBezTo>
                  <a:cubicBezTo>
                    <a:pt x="110" y="216"/>
                    <a:pt x="111" y="217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3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8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1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8" y="217"/>
                    <a:pt x="129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7" y="200"/>
                    <a:pt x="149" y="197"/>
                    <a:pt x="152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5" y="196"/>
                    <a:pt x="157" y="197"/>
                    <a:pt x="160" y="197"/>
                  </a:cubicBezTo>
                  <a:cubicBezTo>
                    <a:pt x="163" y="197"/>
                    <a:pt x="165" y="197"/>
                    <a:pt x="168" y="197"/>
                  </a:cubicBezTo>
                  <a:cubicBezTo>
                    <a:pt x="171" y="197"/>
                    <a:pt x="173" y="196"/>
                    <a:pt x="175" y="196"/>
                  </a:cubicBezTo>
                  <a:cubicBezTo>
                    <a:pt x="178" y="195"/>
                    <a:pt x="180" y="194"/>
                    <a:pt x="183" y="193"/>
                  </a:cubicBezTo>
                  <a:cubicBezTo>
                    <a:pt x="187" y="191"/>
                    <a:pt x="192" y="189"/>
                    <a:pt x="196" y="186"/>
                  </a:cubicBezTo>
                  <a:cubicBezTo>
                    <a:pt x="200" y="183"/>
                    <a:pt x="204" y="180"/>
                    <a:pt x="208" y="176"/>
                  </a:cubicBezTo>
                  <a:cubicBezTo>
                    <a:pt x="211" y="173"/>
                    <a:pt x="214" y="169"/>
                    <a:pt x="217" y="165"/>
                  </a:cubicBezTo>
                  <a:cubicBezTo>
                    <a:pt x="220" y="161"/>
                    <a:pt x="222" y="157"/>
                    <a:pt x="224" y="152"/>
                  </a:cubicBezTo>
                  <a:cubicBezTo>
                    <a:pt x="224" y="150"/>
                    <a:pt x="225" y="148"/>
                    <a:pt x="226" y="145"/>
                  </a:cubicBezTo>
                  <a:cubicBezTo>
                    <a:pt x="226" y="143"/>
                    <a:pt x="226" y="141"/>
                    <a:pt x="226" y="139"/>
                  </a:cubicBezTo>
                  <a:cubicBezTo>
                    <a:pt x="227" y="135"/>
                    <a:pt x="227" y="131"/>
                    <a:pt x="226" y="128"/>
                  </a:cubicBezTo>
                  <a:cubicBezTo>
                    <a:pt x="226" y="125"/>
                    <a:pt x="225" y="122"/>
                    <a:pt x="223" y="119"/>
                  </a:cubicBezTo>
                  <a:cubicBezTo>
                    <a:pt x="223" y="117"/>
                    <a:pt x="221" y="115"/>
                    <a:pt x="220" y="114"/>
                  </a:cubicBezTo>
                  <a:cubicBezTo>
                    <a:pt x="220" y="113"/>
                    <a:pt x="219" y="113"/>
                    <a:pt x="219" y="112"/>
                  </a:cubicBezTo>
                  <a:cubicBezTo>
                    <a:pt x="220" y="111"/>
                    <a:pt x="220" y="111"/>
                    <a:pt x="221" y="110"/>
                  </a:cubicBezTo>
                  <a:cubicBezTo>
                    <a:pt x="221" y="109"/>
                    <a:pt x="222" y="108"/>
                    <a:pt x="223" y="107"/>
                  </a:cubicBezTo>
                  <a:cubicBezTo>
                    <a:pt x="225" y="105"/>
                    <a:pt x="227" y="103"/>
                    <a:pt x="229" y="101"/>
                  </a:cubicBezTo>
                  <a:cubicBezTo>
                    <a:pt x="233" y="97"/>
                    <a:pt x="237" y="93"/>
                    <a:pt x="240" y="90"/>
                  </a:cubicBezTo>
                  <a:cubicBezTo>
                    <a:pt x="240" y="90"/>
                    <a:pt x="240" y="90"/>
                    <a:pt x="239" y="90"/>
                  </a:cubicBezTo>
                  <a:cubicBezTo>
                    <a:pt x="243" y="87"/>
                    <a:pt x="246" y="84"/>
                    <a:pt x="249" y="81"/>
                  </a:cubicBezTo>
                  <a:cubicBezTo>
                    <a:pt x="250" y="82"/>
                    <a:pt x="251" y="83"/>
                    <a:pt x="252" y="84"/>
                  </a:cubicBezTo>
                  <a:cubicBezTo>
                    <a:pt x="253" y="85"/>
                    <a:pt x="253" y="86"/>
                    <a:pt x="254" y="86"/>
                  </a:cubicBezTo>
                  <a:cubicBezTo>
                    <a:pt x="256" y="87"/>
                    <a:pt x="258" y="87"/>
                    <a:pt x="260" y="86"/>
                  </a:cubicBezTo>
                  <a:cubicBezTo>
                    <a:pt x="260" y="86"/>
                    <a:pt x="261" y="85"/>
                    <a:pt x="261" y="84"/>
                  </a:cubicBezTo>
                  <a:cubicBezTo>
                    <a:pt x="262" y="83"/>
                    <a:pt x="262" y="82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59" y="79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8" y="77"/>
                    <a:pt x="258" y="77"/>
                  </a:cubicBezTo>
                  <a:cubicBezTo>
                    <a:pt x="256" y="76"/>
                    <a:pt x="255" y="74"/>
                    <a:pt x="253" y="73"/>
                  </a:cubicBezTo>
                  <a:cubicBezTo>
                    <a:pt x="250" y="70"/>
                    <a:pt x="246" y="67"/>
                    <a:pt x="243" y="64"/>
                  </a:cubicBezTo>
                  <a:cubicBezTo>
                    <a:pt x="239" y="61"/>
                    <a:pt x="236" y="58"/>
                    <a:pt x="233" y="55"/>
                  </a:cubicBezTo>
                  <a:cubicBezTo>
                    <a:pt x="229" y="52"/>
                    <a:pt x="226" y="49"/>
                    <a:pt x="222" y="45"/>
                  </a:cubicBezTo>
                  <a:cubicBezTo>
                    <a:pt x="221" y="45"/>
                    <a:pt x="220" y="44"/>
                    <a:pt x="219" y="45"/>
                  </a:cubicBezTo>
                  <a:cubicBezTo>
                    <a:pt x="217" y="45"/>
                    <a:pt x="216" y="45"/>
                    <a:pt x="216" y="46"/>
                  </a:cubicBezTo>
                  <a:cubicBezTo>
                    <a:pt x="215" y="47"/>
                    <a:pt x="214" y="49"/>
                    <a:pt x="215" y="50"/>
                  </a:cubicBezTo>
                  <a:cubicBezTo>
                    <a:pt x="215" y="51"/>
                    <a:pt x="215" y="52"/>
                    <a:pt x="216" y="53"/>
                  </a:cubicBezTo>
                  <a:cubicBezTo>
                    <a:pt x="218" y="54"/>
                    <a:pt x="219" y="55"/>
                    <a:pt x="220" y="56"/>
                  </a:cubicBezTo>
                  <a:cubicBezTo>
                    <a:pt x="217" y="58"/>
                    <a:pt x="215" y="61"/>
                    <a:pt x="213" y="63"/>
                  </a:cubicBezTo>
                  <a:cubicBezTo>
                    <a:pt x="210" y="66"/>
                    <a:pt x="208" y="68"/>
                    <a:pt x="205" y="70"/>
                  </a:cubicBezTo>
                  <a:cubicBezTo>
                    <a:pt x="203" y="73"/>
                    <a:pt x="201" y="75"/>
                    <a:pt x="198" y="78"/>
                  </a:cubicBezTo>
                  <a:cubicBezTo>
                    <a:pt x="196" y="80"/>
                    <a:pt x="194" y="82"/>
                    <a:pt x="192" y="84"/>
                  </a:cubicBezTo>
                  <a:cubicBezTo>
                    <a:pt x="190" y="86"/>
                    <a:pt x="189" y="88"/>
                    <a:pt x="187" y="89"/>
                  </a:cubicBezTo>
                  <a:cubicBezTo>
                    <a:pt x="186" y="89"/>
                    <a:pt x="186" y="89"/>
                    <a:pt x="185" y="89"/>
                  </a:cubicBezTo>
                  <a:cubicBezTo>
                    <a:pt x="183" y="89"/>
                    <a:pt x="182" y="89"/>
                    <a:pt x="181" y="89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9"/>
                    <a:pt x="179" y="89"/>
                    <a:pt x="178" y="89"/>
                  </a:cubicBezTo>
                  <a:cubicBezTo>
                    <a:pt x="175" y="85"/>
                    <a:pt x="172" y="82"/>
                    <a:pt x="168" y="79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7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5" y="19"/>
                    <a:pt x="114" y="17"/>
                    <a:pt x="112" y="16"/>
                  </a:cubicBezTo>
                  <a:cubicBezTo>
                    <a:pt x="111" y="14"/>
                    <a:pt x="109" y="13"/>
                    <a:pt x="107" y="11"/>
                  </a:cubicBezTo>
                  <a:cubicBezTo>
                    <a:pt x="105" y="9"/>
                    <a:pt x="104" y="8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4" y="2"/>
                    <a:pt x="84" y="2"/>
                  </a:cubicBezTo>
                  <a:cubicBezTo>
                    <a:pt x="84" y="2"/>
                    <a:pt x="83" y="3"/>
                    <a:pt x="83" y="3"/>
                  </a:cubicBezTo>
                  <a:cubicBezTo>
                    <a:pt x="82" y="4"/>
                    <a:pt x="81" y="5"/>
                    <a:pt x="80" y="6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5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5" y="48"/>
                  </a:cubicBezTo>
                  <a:cubicBezTo>
                    <a:pt x="30" y="53"/>
                    <a:pt x="25" y="58"/>
                    <a:pt x="19" y="63"/>
                  </a:cubicBezTo>
                  <a:cubicBezTo>
                    <a:pt x="14" y="69"/>
                    <a:pt x="8" y="75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83"/>
                    <a:pt x="0" y="84"/>
                    <a:pt x="0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8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lose/>
                  <a:moveTo>
                    <a:pt x="127" y="162"/>
                  </a:moveTo>
                  <a:cubicBezTo>
                    <a:pt x="126" y="160"/>
                    <a:pt x="125" y="158"/>
                    <a:pt x="125" y="156"/>
                  </a:cubicBezTo>
                  <a:cubicBezTo>
                    <a:pt x="124" y="155"/>
                    <a:pt x="124" y="154"/>
                    <a:pt x="124" y="152"/>
                  </a:cubicBezTo>
                  <a:cubicBezTo>
                    <a:pt x="126" y="151"/>
                    <a:pt x="127" y="149"/>
                    <a:pt x="129" y="147"/>
                  </a:cubicBezTo>
                  <a:cubicBezTo>
                    <a:pt x="130" y="146"/>
                    <a:pt x="131" y="145"/>
                    <a:pt x="133" y="143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9"/>
                    <a:pt x="133" y="152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1" y="157"/>
                    <a:pt x="129" y="159"/>
                    <a:pt x="127" y="162"/>
                  </a:cubicBezTo>
                  <a:cubicBezTo>
                    <a:pt x="127" y="162"/>
                    <a:pt x="127" y="162"/>
                    <a:pt x="127" y="162"/>
                  </a:cubicBezTo>
                  <a:close/>
                  <a:moveTo>
                    <a:pt x="126" y="135"/>
                  </a:moveTo>
                  <a:cubicBezTo>
                    <a:pt x="127" y="134"/>
                    <a:pt x="128" y="133"/>
                    <a:pt x="128" y="131"/>
                  </a:cubicBezTo>
                  <a:cubicBezTo>
                    <a:pt x="130" y="129"/>
                    <a:pt x="132" y="126"/>
                    <a:pt x="134" y="123"/>
                  </a:cubicBezTo>
                  <a:cubicBezTo>
                    <a:pt x="136" y="121"/>
                    <a:pt x="138" y="119"/>
                    <a:pt x="141" y="116"/>
                  </a:cubicBezTo>
                  <a:cubicBezTo>
                    <a:pt x="143" y="114"/>
                    <a:pt x="145" y="112"/>
                    <a:pt x="147" y="111"/>
                  </a:cubicBezTo>
                  <a:cubicBezTo>
                    <a:pt x="149" y="109"/>
                    <a:pt x="152" y="107"/>
                    <a:pt x="154" y="106"/>
                  </a:cubicBezTo>
                  <a:cubicBezTo>
                    <a:pt x="156" y="105"/>
                    <a:pt x="158" y="104"/>
                    <a:pt x="160" y="103"/>
                  </a:cubicBezTo>
                  <a:cubicBezTo>
                    <a:pt x="162" y="102"/>
                    <a:pt x="165" y="101"/>
                    <a:pt x="167" y="101"/>
                  </a:cubicBezTo>
                  <a:cubicBezTo>
                    <a:pt x="170" y="100"/>
                    <a:pt x="173" y="100"/>
                    <a:pt x="175" y="99"/>
                  </a:cubicBezTo>
                  <a:cubicBezTo>
                    <a:pt x="179" y="103"/>
                    <a:pt x="183" y="107"/>
                    <a:pt x="186" y="111"/>
                  </a:cubicBezTo>
                  <a:cubicBezTo>
                    <a:pt x="189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5" y="139"/>
                  </a:cubicBezTo>
                  <a:cubicBezTo>
                    <a:pt x="194" y="140"/>
                    <a:pt x="192" y="142"/>
                    <a:pt x="191" y="143"/>
                  </a:cubicBezTo>
                  <a:cubicBezTo>
                    <a:pt x="188" y="141"/>
                    <a:pt x="186" y="139"/>
                    <a:pt x="183" y="137"/>
                  </a:cubicBezTo>
                  <a:cubicBezTo>
                    <a:pt x="180" y="134"/>
                    <a:pt x="176" y="131"/>
                    <a:pt x="173" y="128"/>
                  </a:cubicBezTo>
                  <a:cubicBezTo>
                    <a:pt x="170" y="125"/>
                    <a:pt x="167" y="122"/>
                    <a:pt x="164" y="120"/>
                  </a:cubicBezTo>
                  <a:cubicBezTo>
                    <a:pt x="164" y="119"/>
                    <a:pt x="164" y="119"/>
                    <a:pt x="163" y="119"/>
                  </a:cubicBezTo>
                  <a:cubicBezTo>
                    <a:pt x="162" y="118"/>
                    <a:pt x="161" y="117"/>
                    <a:pt x="160" y="116"/>
                  </a:cubicBezTo>
                  <a:cubicBezTo>
                    <a:pt x="159" y="116"/>
                    <a:pt x="159" y="115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8" y="115"/>
                    <a:pt x="157" y="114"/>
                    <a:pt x="157" y="114"/>
                  </a:cubicBezTo>
                  <a:cubicBezTo>
                    <a:pt x="156" y="112"/>
                    <a:pt x="153" y="112"/>
                    <a:pt x="151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9" y="113"/>
                    <a:pt x="148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4" y="118"/>
                    <a:pt x="141" y="122"/>
                    <a:pt x="138" y="125"/>
                  </a:cubicBezTo>
                  <a:cubicBezTo>
                    <a:pt x="134" y="128"/>
                    <a:pt x="131" y="132"/>
                    <a:pt x="127" y="135"/>
                  </a:cubicBezTo>
                  <a:cubicBezTo>
                    <a:pt x="127" y="136"/>
                    <a:pt x="126" y="136"/>
                    <a:pt x="126" y="137"/>
                  </a:cubicBezTo>
                  <a:cubicBezTo>
                    <a:pt x="126" y="136"/>
                    <a:pt x="126" y="136"/>
                    <a:pt x="126" y="135"/>
                  </a:cubicBezTo>
                  <a:close/>
                  <a:moveTo>
                    <a:pt x="192" y="157"/>
                  </a:moveTo>
                  <a:cubicBezTo>
                    <a:pt x="189" y="159"/>
                    <a:pt x="186" y="162"/>
                    <a:pt x="183" y="164"/>
                  </a:cubicBezTo>
                  <a:cubicBezTo>
                    <a:pt x="185" y="161"/>
                    <a:pt x="188" y="158"/>
                    <a:pt x="191" y="155"/>
                  </a:cubicBezTo>
                  <a:cubicBezTo>
                    <a:pt x="192" y="156"/>
                    <a:pt x="192" y="156"/>
                    <a:pt x="192" y="157"/>
                  </a:cubicBezTo>
                  <a:close/>
                  <a:moveTo>
                    <a:pt x="160" y="167"/>
                  </a:moveTo>
                  <a:cubicBezTo>
                    <a:pt x="159" y="167"/>
                    <a:pt x="158" y="166"/>
                    <a:pt x="157" y="166"/>
                  </a:cubicBezTo>
                  <a:cubicBezTo>
                    <a:pt x="155" y="165"/>
                    <a:pt x="154" y="165"/>
                    <a:pt x="153" y="164"/>
                  </a:cubicBezTo>
                  <a:cubicBezTo>
                    <a:pt x="152" y="164"/>
                    <a:pt x="151" y="163"/>
                    <a:pt x="150" y="162"/>
                  </a:cubicBezTo>
                  <a:cubicBezTo>
                    <a:pt x="149" y="162"/>
                    <a:pt x="149" y="161"/>
                    <a:pt x="148" y="160"/>
                  </a:cubicBezTo>
                  <a:cubicBezTo>
                    <a:pt x="147" y="159"/>
                    <a:pt x="146" y="158"/>
                    <a:pt x="145" y="156"/>
                  </a:cubicBezTo>
                  <a:cubicBezTo>
                    <a:pt x="144" y="155"/>
                    <a:pt x="143" y="153"/>
                    <a:pt x="143" y="151"/>
                  </a:cubicBezTo>
                  <a:cubicBezTo>
                    <a:pt x="142" y="148"/>
                    <a:pt x="142" y="146"/>
                    <a:pt x="142" y="143"/>
                  </a:cubicBezTo>
                  <a:cubicBezTo>
                    <a:pt x="142" y="141"/>
                    <a:pt x="142" y="140"/>
                    <a:pt x="142" y="139"/>
                  </a:cubicBezTo>
                  <a:cubicBezTo>
                    <a:pt x="143" y="138"/>
                    <a:pt x="143" y="137"/>
                    <a:pt x="143" y="136"/>
                  </a:cubicBezTo>
                  <a:cubicBezTo>
                    <a:pt x="143" y="135"/>
                    <a:pt x="144" y="135"/>
                    <a:pt x="144" y="134"/>
                  </a:cubicBezTo>
                  <a:cubicBezTo>
                    <a:pt x="146" y="131"/>
                    <a:pt x="148" y="128"/>
                    <a:pt x="150" y="126"/>
                  </a:cubicBezTo>
                  <a:cubicBezTo>
                    <a:pt x="151" y="125"/>
                    <a:pt x="152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8" y="126"/>
                    <a:pt x="159" y="128"/>
                    <a:pt x="161" y="129"/>
                  </a:cubicBezTo>
                  <a:cubicBezTo>
                    <a:pt x="164" y="132"/>
                    <a:pt x="167" y="135"/>
                    <a:pt x="171" y="138"/>
                  </a:cubicBezTo>
                  <a:cubicBezTo>
                    <a:pt x="174" y="141"/>
                    <a:pt x="177" y="144"/>
                    <a:pt x="181" y="147"/>
                  </a:cubicBezTo>
                  <a:cubicBezTo>
                    <a:pt x="182" y="148"/>
                    <a:pt x="183" y="149"/>
                    <a:pt x="184" y="149"/>
                  </a:cubicBezTo>
                  <a:cubicBezTo>
                    <a:pt x="178" y="155"/>
                    <a:pt x="172" y="161"/>
                    <a:pt x="166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2" y="168"/>
                    <a:pt x="160" y="167"/>
                  </a:cubicBezTo>
                  <a:close/>
                  <a:moveTo>
                    <a:pt x="137" y="176"/>
                  </a:moveTo>
                  <a:cubicBezTo>
                    <a:pt x="135" y="175"/>
                    <a:pt x="134" y="173"/>
                    <a:pt x="132" y="171"/>
                  </a:cubicBezTo>
                  <a:cubicBezTo>
                    <a:pt x="132" y="171"/>
                    <a:pt x="132" y="170"/>
                    <a:pt x="132" y="170"/>
                  </a:cubicBezTo>
                  <a:cubicBezTo>
                    <a:pt x="134" y="168"/>
                    <a:pt x="136" y="166"/>
                    <a:pt x="138" y="163"/>
                  </a:cubicBezTo>
                  <a:cubicBezTo>
                    <a:pt x="138" y="164"/>
                    <a:pt x="139" y="164"/>
                    <a:pt x="139" y="164"/>
                  </a:cubicBezTo>
                  <a:cubicBezTo>
                    <a:pt x="140" y="165"/>
                    <a:pt x="141" y="166"/>
                    <a:pt x="142" y="167"/>
                  </a:cubicBezTo>
                  <a:cubicBezTo>
                    <a:pt x="143" y="169"/>
                    <a:pt x="145" y="170"/>
                    <a:pt x="147" y="172"/>
                  </a:cubicBezTo>
                  <a:cubicBezTo>
                    <a:pt x="149" y="173"/>
                    <a:pt x="152" y="174"/>
                    <a:pt x="154" y="175"/>
                  </a:cubicBezTo>
                  <a:cubicBezTo>
                    <a:pt x="155" y="175"/>
                    <a:pt x="156" y="176"/>
                    <a:pt x="157" y="176"/>
                  </a:cubicBezTo>
                  <a:cubicBezTo>
                    <a:pt x="157" y="177"/>
                    <a:pt x="156" y="178"/>
                    <a:pt x="155" y="178"/>
                  </a:cubicBezTo>
                  <a:cubicBezTo>
                    <a:pt x="153" y="180"/>
                    <a:pt x="151" y="182"/>
                    <a:pt x="149" y="184"/>
                  </a:cubicBezTo>
                  <a:cubicBezTo>
                    <a:pt x="147" y="184"/>
                    <a:pt x="145" y="183"/>
                    <a:pt x="143" y="182"/>
                  </a:cubicBezTo>
                  <a:cubicBezTo>
                    <a:pt x="141" y="180"/>
                    <a:pt x="139" y="178"/>
                    <a:pt x="137" y="176"/>
                  </a:cubicBezTo>
                  <a:close/>
                  <a:moveTo>
                    <a:pt x="227" y="62"/>
                  </a:move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lose/>
                  <a:moveTo>
                    <a:pt x="188" y="99"/>
                  </a:moveTo>
                  <a:cubicBezTo>
                    <a:pt x="189" y="99"/>
                    <a:pt x="190" y="99"/>
                    <a:pt x="191" y="98"/>
                  </a:cubicBezTo>
                  <a:cubicBezTo>
                    <a:pt x="192" y="98"/>
                    <a:pt x="193" y="97"/>
                    <a:pt x="194" y="95"/>
                  </a:cubicBezTo>
                  <a:cubicBezTo>
                    <a:pt x="195" y="94"/>
                    <a:pt x="197" y="93"/>
                    <a:pt x="198" y="91"/>
                  </a:cubicBezTo>
                  <a:cubicBezTo>
                    <a:pt x="199" y="92"/>
                    <a:pt x="201" y="93"/>
                    <a:pt x="202" y="93"/>
                  </a:cubicBezTo>
                  <a:cubicBezTo>
                    <a:pt x="203" y="94"/>
                    <a:pt x="204" y="94"/>
                    <a:pt x="205" y="94"/>
                  </a:cubicBezTo>
                  <a:cubicBezTo>
                    <a:pt x="206" y="94"/>
                    <a:pt x="207" y="94"/>
                    <a:pt x="208" y="93"/>
                  </a:cubicBezTo>
                  <a:cubicBezTo>
                    <a:pt x="209" y="92"/>
                    <a:pt x="209" y="90"/>
                    <a:pt x="209" y="89"/>
                  </a:cubicBezTo>
                  <a:cubicBezTo>
                    <a:pt x="209" y="88"/>
                    <a:pt x="209" y="87"/>
                    <a:pt x="208" y="86"/>
                  </a:cubicBezTo>
                  <a:cubicBezTo>
                    <a:pt x="208" y="86"/>
                    <a:pt x="208" y="86"/>
                    <a:pt x="207" y="86"/>
                  </a:cubicBezTo>
                  <a:cubicBezTo>
                    <a:pt x="207" y="85"/>
                    <a:pt x="206" y="85"/>
                    <a:pt x="205" y="84"/>
                  </a:cubicBezTo>
                  <a:cubicBezTo>
                    <a:pt x="206" y="83"/>
                    <a:pt x="207" y="82"/>
                    <a:pt x="208" y="81"/>
                  </a:cubicBezTo>
                  <a:cubicBezTo>
                    <a:pt x="208" y="82"/>
                    <a:pt x="209" y="83"/>
                    <a:pt x="210" y="84"/>
                  </a:cubicBezTo>
                  <a:cubicBezTo>
                    <a:pt x="212" y="85"/>
                    <a:pt x="215" y="85"/>
                    <a:pt x="217" y="83"/>
                  </a:cubicBezTo>
                  <a:cubicBezTo>
                    <a:pt x="218" y="81"/>
                    <a:pt x="218" y="78"/>
                    <a:pt x="216" y="77"/>
                  </a:cubicBezTo>
                  <a:cubicBezTo>
                    <a:pt x="216" y="77"/>
                    <a:pt x="216" y="77"/>
                    <a:pt x="216" y="76"/>
                  </a:cubicBezTo>
                  <a:cubicBezTo>
                    <a:pt x="215" y="76"/>
                    <a:pt x="215" y="75"/>
                    <a:pt x="214" y="75"/>
                  </a:cubicBezTo>
                  <a:cubicBezTo>
                    <a:pt x="214" y="74"/>
                    <a:pt x="215" y="74"/>
                    <a:pt x="215" y="74"/>
                  </a:cubicBezTo>
                  <a:cubicBezTo>
                    <a:pt x="216" y="74"/>
                    <a:pt x="217" y="75"/>
                    <a:pt x="218" y="76"/>
                  </a:cubicBezTo>
                  <a:cubicBezTo>
                    <a:pt x="220" y="76"/>
                    <a:pt x="221" y="77"/>
                    <a:pt x="222" y="77"/>
                  </a:cubicBezTo>
                  <a:cubicBezTo>
                    <a:pt x="223" y="77"/>
                    <a:pt x="224" y="76"/>
                    <a:pt x="225" y="75"/>
                  </a:cubicBezTo>
                  <a:cubicBezTo>
                    <a:pt x="226" y="74"/>
                    <a:pt x="226" y="73"/>
                    <a:pt x="226" y="72"/>
                  </a:cubicBezTo>
                  <a:cubicBezTo>
                    <a:pt x="226" y="71"/>
                    <a:pt x="225" y="69"/>
                    <a:pt x="225" y="69"/>
                  </a:cubicBezTo>
                  <a:cubicBezTo>
                    <a:pt x="224" y="69"/>
                    <a:pt x="224" y="69"/>
                    <a:pt x="224" y="68"/>
                  </a:cubicBezTo>
                  <a:cubicBezTo>
                    <a:pt x="223" y="68"/>
                    <a:pt x="223" y="68"/>
                    <a:pt x="222" y="67"/>
                  </a:cubicBezTo>
                  <a:cubicBezTo>
                    <a:pt x="223" y="65"/>
                    <a:pt x="225" y="64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30" y="65"/>
                    <a:pt x="233" y="68"/>
                    <a:pt x="237" y="71"/>
                  </a:cubicBezTo>
                  <a:cubicBezTo>
                    <a:pt x="238" y="73"/>
                    <a:pt x="240" y="74"/>
                    <a:pt x="242" y="75"/>
                  </a:cubicBezTo>
                  <a:cubicBezTo>
                    <a:pt x="240" y="77"/>
                    <a:pt x="238" y="79"/>
                    <a:pt x="236" y="81"/>
                  </a:cubicBezTo>
                  <a:cubicBezTo>
                    <a:pt x="236" y="81"/>
                    <a:pt x="236" y="81"/>
                    <a:pt x="236" y="81"/>
                  </a:cubicBezTo>
                  <a:cubicBezTo>
                    <a:pt x="233" y="84"/>
                    <a:pt x="230" y="87"/>
                    <a:pt x="227" y="90"/>
                  </a:cubicBezTo>
                  <a:cubicBezTo>
                    <a:pt x="224" y="92"/>
                    <a:pt x="222" y="96"/>
                    <a:pt x="219" y="99"/>
                  </a:cubicBezTo>
                  <a:cubicBezTo>
                    <a:pt x="217" y="100"/>
                    <a:pt x="216" y="101"/>
                    <a:pt x="215" y="103"/>
                  </a:cubicBezTo>
                  <a:cubicBezTo>
                    <a:pt x="213" y="104"/>
                    <a:pt x="212" y="106"/>
                    <a:pt x="211" y="108"/>
                  </a:cubicBezTo>
                  <a:cubicBezTo>
                    <a:pt x="210" y="109"/>
                    <a:pt x="209" y="110"/>
                    <a:pt x="209" y="111"/>
                  </a:cubicBezTo>
                  <a:cubicBezTo>
                    <a:pt x="209" y="112"/>
                    <a:pt x="209" y="114"/>
                    <a:pt x="210" y="115"/>
                  </a:cubicBezTo>
                  <a:cubicBezTo>
                    <a:pt x="210" y="115"/>
                    <a:pt x="211" y="116"/>
                    <a:pt x="211" y="117"/>
                  </a:cubicBezTo>
                  <a:cubicBezTo>
                    <a:pt x="212" y="118"/>
                    <a:pt x="212" y="119"/>
                    <a:pt x="213" y="119"/>
                  </a:cubicBezTo>
                  <a:cubicBezTo>
                    <a:pt x="213" y="120"/>
                    <a:pt x="214" y="121"/>
                    <a:pt x="214" y="121"/>
                  </a:cubicBezTo>
                  <a:cubicBezTo>
                    <a:pt x="215" y="123"/>
                    <a:pt x="216" y="125"/>
                    <a:pt x="217" y="127"/>
                  </a:cubicBezTo>
                  <a:cubicBezTo>
                    <a:pt x="217" y="128"/>
                    <a:pt x="217" y="129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36"/>
                    <a:pt x="217" y="138"/>
                    <a:pt x="217" y="141"/>
                  </a:cubicBezTo>
                  <a:cubicBezTo>
                    <a:pt x="217" y="143"/>
                    <a:pt x="216" y="145"/>
                    <a:pt x="216" y="147"/>
                  </a:cubicBezTo>
                  <a:cubicBezTo>
                    <a:pt x="215" y="150"/>
                    <a:pt x="213" y="154"/>
                    <a:pt x="211" y="158"/>
                  </a:cubicBezTo>
                  <a:cubicBezTo>
                    <a:pt x="208" y="162"/>
                    <a:pt x="204" y="166"/>
                    <a:pt x="201" y="170"/>
                  </a:cubicBezTo>
                  <a:cubicBezTo>
                    <a:pt x="198" y="172"/>
                    <a:pt x="196" y="174"/>
                    <a:pt x="194" y="176"/>
                  </a:cubicBezTo>
                  <a:cubicBezTo>
                    <a:pt x="191" y="178"/>
                    <a:pt x="188" y="180"/>
                    <a:pt x="186" y="182"/>
                  </a:cubicBezTo>
                  <a:cubicBezTo>
                    <a:pt x="184" y="183"/>
                    <a:pt x="182" y="184"/>
                    <a:pt x="180" y="184"/>
                  </a:cubicBezTo>
                  <a:cubicBezTo>
                    <a:pt x="178" y="185"/>
                    <a:pt x="176" y="186"/>
                    <a:pt x="173" y="186"/>
                  </a:cubicBezTo>
                  <a:cubicBezTo>
                    <a:pt x="170" y="187"/>
                    <a:pt x="167" y="188"/>
                    <a:pt x="163" y="188"/>
                  </a:cubicBezTo>
                  <a:cubicBezTo>
                    <a:pt x="162" y="188"/>
                    <a:pt x="161" y="188"/>
                    <a:pt x="160" y="188"/>
                  </a:cubicBezTo>
                  <a:cubicBezTo>
                    <a:pt x="160" y="188"/>
                    <a:pt x="160" y="188"/>
                    <a:pt x="159" y="188"/>
                  </a:cubicBezTo>
                  <a:cubicBezTo>
                    <a:pt x="161" y="186"/>
                    <a:pt x="163" y="184"/>
                    <a:pt x="165" y="182"/>
                  </a:cubicBezTo>
                  <a:cubicBezTo>
                    <a:pt x="166" y="181"/>
                    <a:pt x="168" y="179"/>
                    <a:pt x="169" y="179"/>
                  </a:cubicBezTo>
                  <a:cubicBezTo>
                    <a:pt x="169" y="179"/>
                    <a:pt x="169" y="179"/>
                    <a:pt x="169" y="179"/>
                  </a:cubicBezTo>
                  <a:cubicBezTo>
                    <a:pt x="171" y="179"/>
                    <a:pt x="174" y="178"/>
                    <a:pt x="176" y="177"/>
                  </a:cubicBezTo>
                  <a:cubicBezTo>
                    <a:pt x="177" y="177"/>
                    <a:pt x="179" y="176"/>
                    <a:pt x="180" y="176"/>
                  </a:cubicBezTo>
                  <a:cubicBezTo>
                    <a:pt x="181" y="175"/>
                    <a:pt x="182" y="175"/>
                    <a:pt x="183" y="174"/>
                  </a:cubicBezTo>
                  <a:cubicBezTo>
                    <a:pt x="186" y="173"/>
                    <a:pt x="188" y="171"/>
                    <a:pt x="190" y="170"/>
                  </a:cubicBezTo>
                  <a:cubicBezTo>
                    <a:pt x="192" y="169"/>
                    <a:pt x="194" y="168"/>
                    <a:pt x="195" y="166"/>
                  </a:cubicBezTo>
                  <a:cubicBezTo>
                    <a:pt x="197" y="165"/>
                    <a:pt x="198" y="164"/>
                    <a:pt x="199" y="163"/>
                  </a:cubicBezTo>
                  <a:cubicBezTo>
                    <a:pt x="200" y="162"/>
                    <a:pt x="201" y="161"/>
                    <a:pt x="201" y="161"/>
                  </a:cubicBezTo>
                  <a:cubicBezTo>
                    <a:pt x="202" y="160"/>
                    <a:pt x="202" y="159"/>
                    <a:pt x="202" y="158"/>
                  </a:cubicBezTo>
                  <a:cubicBezTo>
                    <a:pt x="203" y="157"/>
                    <a:pt x="203" y="156"/>
                    <a:pt x="203" y="156"/>
                  </a:cubicBezTo>
                  <a:cubicBezTo>
                    <a:pt x="202" y="153"/>
                    <a:pt x="200" y="151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201" y="147"/>
                    <a:pt x="203" y="144"/>
                    <a:pt x="206" y="142"/>
                  </a:cubicBezTo>
                  <a:cubicBezTo>
                    <a:pt x="207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5"/>
                  </a:cubicBezTo>
                  <a:cubicBezTo>
                    <a:pt x="209" y="123"/>
                    <a:pt x="208" y="122"/>
                    <a:pt x="206" y="120"/>
                  </a:cubicBezTo>
                  <a:cubicBezTo>
                    <a:pt x="203" y="117"/>
                    <a:pt x="200" y="113"/>
                    <a:pt x="197" y="110"/>
                  </a:cubicBezTo>
                  <a:cubicBezTo>
                    <a:pt x="194" y="106"/>
                    <a:pt x="191" y="102"/>
                    <a:pt x="188" y="99"/>
                  </a:cubicBezTo>
                  <a:cubicBezTo>
                    <a:pt x="188" y="99"/>
                    <a:pt x="188" y="99"/>
                    <a:pt x="188" y="99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54" y="137"/>
                  </a:move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3" y="100"/>
                    <a:pt x="20" y="96"/>
                    <a:pt x="17" y="93"/>
                  </a:cubicBezTo>
                  <a:cubicBezTo>
                    <a:pt x="15" y="90"/>
                    <a:pt x="13" y="88"/>
                    <a:pt x="11" y="85"/>
                  </a:cubicBezTo>
                  <a:cubicBezTo>
                    <a:pt x="17" y="79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7"/>
                  </a:cubicBezTo>
                  <a:cubicBezTo>
                    <a:pt x="54" y="43"/>
                    <a:pt x="57" y="40"/>
                    <a:pt x="60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3" y="24"/>
                    <a:pt x="77" y="21"/>
                    <a:pt x="80" y="18"/>
                  </a:cubicBezTo>
                  <a:cubicBezTo>
                    <a:pt x="83" y="15"/>
                    <a:pt x="86" y="12"/>
                    <a:pt x="89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6" y="23"/>
                    <a:pt x="109" y="26"/>
                    <a:pt x="111" y="29"/>
                  </a:cubicBezTo>
                  <a:cubicBezTo>
                    <a:pt x="114" y="32"/>
                    <a:pt x="117" y="36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49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1"/>
                  </a:cubicBezTo>
                  <a:cubicBezTo>
                    <a:pt x="167" y="91"/>
                    <a:pt x="168" y="91"/>
                    <a:pt x="168" y="91"/>
                  </a:cubicBezTo>
                  <a:cubicBezTo>
                    <a:pt x="165" y="92"/>
                    <a:pt x="162" y="92"/>
                    <a:pt x="160" y="93"/>
                  </a:cubicBezTo>
                  <a:cubicBezTo>
                    <a:pt x="157" y="94"/>
                    <a:pt x="155" y="95"/>
                    <a:pt x="153" y="96"/>
                  </a:cubicBezTo>
                  <a:cubicBezTo>
                    <a:pt x="150" y="97"/>
                    <a:pt x="148" y="99"/>
                    <a:pt x="146" y="100"/>
                  </a:cubicBezTo>
                  <a:cubicBezTo>
                    <a:pt x="142" y="103"/>
                    <a:pt x="138" y="106"/>
                    <a:pt x="134" y="110"/>
                  </a:cubicBezTo>
                  <a:cubicBezTo>
                    <a:pt x="134" y="109"/>
                    <a:pt x="134" y="109"/>
                    <a:pt x="133" y="108"/>
                  </a:cubicBezTo>
                  <a:cubicBezTo>
                    <a:pt x="132" y="108"/>
                    <a:pt x="131" y="107"/>
                    <a:pt x="130" y="107"/>
                  </a:cubicBezTo>
                  <a:cubicBezTo>
                    <a:pt x="129" y="107"/>
                    <a:pt x="128" y="108"/>
                    <a:pt x="127" y="108"/>
                  </a:cubicBezTo>
                  <a:cubicBezTo>
                    <a:pt x="127" y="108"/>
                    <a:pt x="127" y="109"/>
                    <a:pt x="127" y="109"/>
                  </a:cubicBezTo>
                  <a:cubicBezTo>
                    <a:pt x="123" y="112"/>
                    <a:pt x="120" y="115"/>
                    <a:pt x="117" y="118"/>
                  </a:cubicBezTo>
                  <a:cubicBezTo>
                    <a:pt x="114" y="122"/>
                    <a:pt x="111" y="125"/>
                    <a:pt x="107" y="128"/>
                  </a:cubicBezTo>
                  <a:cubicBezTo>
                    <a:pt x="104" y="131"/>
                    <a:pt x="101" y="134"/>
                    <a:pt x="98" y="137"/>
                  </a:cubicBezTo>
                  <a:cubicBezTo>
                    <a:pt x="95" y="141"/>
                    <a:pt x="92" y="145"/>
                    <a:pt x="89" y="148"/>
                  </a:cubicBezTo>
                  <a:cubicBezTo>
                    <a:pt x="87" y="150"/>
                    <a:pt x="87" y="153"/>
                    <a:pt x="89" y="155"/>
                  </a:cubicBezTo>
                  <a:cubicBezTo>
                    <a:pt x="91" y="156"/>
                    <a:pt x="94" y="156"/>
                    <a:pt x="95" y="154"/>
                  </a:cubicBezTo>
                  <a:cubicBezTo>
                    <a:pt x="99" y="151"/>
                    <a:pt x="102" y="148"/>
                    <a:pt x="105" y="144"/>
                  </a:cubicBezTo>
                  <a:cubicBezTo>
                    <a:pt x="108" y="141"/>
                    <a:pt x="111" y="138"/>
                    <a:pt x="114" y="134"/>
                  </a:cubicBezTo>
                  <a:cubicBezTo>
                    <a:pt x="116" y="133"/>
                    <a:pt x="117" y="132"/>
                    <a:pt x="118" y="130"/>
                  </a:cubicBezTo>
                  <a:cubicBezTo>
                    <a:pt x="118" y="131"/>
                    <a:pt x="117" y="133"/>
                    <a:pt x="117" y="134"/>
                  </a:cubicBezTo>
                  <a:cubicBezTo>
                    <a:pt x="116" y="137"/>
                    <a:pt x="115" y="139"/>
                    <a:pt x="115" y="142"/>
                  </a:cubicBezTo>
                  <a:cubicBezTo>
                    <a:pt x="114" y="144"/>
                    <a:pt x="114" y="147"/>
                    <a:pt x="114" y="149"/>
                  </a:cubicBezTo>
                  <a:cubicBezTo>
                    <a:pt x="112" y="151"/>
                    <a:pt x="110" y="154"/>
                    <a:pt x="107" y="156"/>
                  </a:cubicBezTo>
                  <a:cubicBezTo>
                    <a:pt x="105" y="159"/>
                    <a:pt x="103" y="161"/>
                    <a:pt x="101" y="163"/>
                  </a:cubicBezTo>
                  <a:cubicBezTo>
                    <a:pt x="99" y="165"/>
                    <a:pt x="99" y="168"/>
                    <a:pt x="101" y="170"/>
                  </a:cubicBezTo>
                  <a:cubicBezTo>
                    <a:pt x="103" y="171"/>
                    <a:pt x="106" y="171"/>
                    <a:pt x="108" y="169"/>
                  </a:cubicBezTo>
                  <a:cubicBezTo>
                    <a:pt x="111" y="166"/>
                    <a:pt x="113" y="163"/>
                    <a:pt x="116" y="161"/>
                  </a:cubicBezTo>
                  <a:cubicBezTo>
                    <a:pt x="117" y="162"/>
                    <a:pt x="117" y="163"/>
                    <a:pt x="118" y="165"/>
                  </a:cubicBezTo>
                  <a:cubicBezTo>
                    <a:pt x="118" y="166"/>
                    <a:pt x="119" y="167"/>
                    <a:pt x="120" y="169"/>
                  </a:cubicBezTo>
                  <a:cubicBezTo>
                    <a:pt x="117" y="171"/>
                    <a:pt x="115" y="174"/>
                    <a:pt x="112" y="176"/>
                  </a:cubicBezTo>
                  <a:cubicBezTo>
                    <a:pt x="110" y="178"/>
                    <a:pt x="111" y="181"/>
                    <a:pt x="113" y="183"/>
                  </a:cubicBezTo>
                  <a:cubicBezTo>
                    <a:pt x="113" y="183"/>
                    <a:pt x="115" y="184"/>
                    <a:pt x="116" y="184"/>
                  </a:cubicBezTo>
                  <a:cubicBezTo>
                    <a:pt x="117" y="184"/>
                    <a:pt x="118" y="183"/>
                    <a:pt x="119" y="182"/>
                  </a:cubicBezTo>
                  <a:cubicBezTo>
                    <a:pt x="121" y="180"/>
                    <a:pt x="123" y="179"/>
                    <a:pt x="125" y="177"/>
                  </a:cubicBezTo>
                  <a:cubicBezTo>
                    <a:pt x="125" y="177"/>
                    <a:pt x="126" y="178"/>
                    <a:pt x="126" y="178"/>
                  </a:cubicBezTo>
                  <a:cubicBezTo>
                    <a:pt x="126" y="179"/>
                    <a:pt x="127" y="179"/>
                    <a:pt x="128" y="180"/>
                  </a:cubicBezTo>
                  <a:cubicBezTo>
                    <a:pt x="126" y="182"/>
                    <a:pt x="124" y="184"/>
                    <a:pt x="122" y="186"/>
                  </a:cubicBezTo>
                  <a:cubicBezTo>
                    <a:pt x="121" y="188"/>
                    <a:pt x="121" y="191"/>
                    <a:pt x="123" y="192"/>
                  </a:cubicBezTo>
                  <a:cubicBezTo>
                    <a:pt x="125" y="194"/>
                    <a:pt x="128" y="194"/>
                    <a:pt x="129" y="192"/>
                  </a:cubicBezTo>
                  <a:cubicBezTo>
                    <a:pt x="131" y="190"/>
                    <a:pt x="133" y="188"/>
                    <a:pt x="134" y="187"/>
                  </a:cubicBezTo>
                  <a:cubicBezTo>
                    <a:pt x="135" y="187"/>
                    <a:pt x="136" y="188"/>
                    <a:pt x="137" y="189"/>
                  </a:cubicBezTo>
                  <a:cubicBezTo>
                    <a:pt x="139" y="190"/>
                    <a:pt x="141" y="191"/>
                    <a:pt x="142" y="191"/>
                  </a:cubicBezTo>
                  <a:cubicBezTo>
                    <a:pt x="137" y="197"/>
                    <a:pt x="131" y="202"/>
                    <a:pt x="125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1"/>
                    <a:pt x="118" y="210"/>
                    <a:pt x="118" y="210"/>
                  </a:cubicBezTo>
                  <a:cubicBezTo>
                    <a:pt x="117" y="210"/>
                    <a:pt x="116" y="209"/>
                    <a:pt x="116" y="208"/>
                  </a:cubicBezTo>
                  <a:cubicBezTo>
                    <a:pt x="115" y="207"/>
                    <a:pt x="114" y="207"/>
                    <a:pt x="113" y="206"/>
                  </a:cubicBezTo>
                  <a:cubicBezTo>
                    <a:pt x="112" y="204"/>
                    <a:pt x="110" y="203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2" y="183"/>
                    <a:pt x="86" y="175"/>
                    <a:pt x="79" y="168"/>
                  </a:cubicBezTo>
                  <a:cubicBezTo>
                    <a:pt x="77" y="165"/>
                    <a:pt x="75" y="162"/>
                    <a:pt x="72" y="159"/>
                  </a:cubicBezTo>
                  <a:cubicBezTo>
                    <a:pt x="66" y="152"/>
                    <a:pt x="60" y="145"/>
                    <a:pt x="5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2089A28C-0333-4B48-B331-9903B4718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5" y="185896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4F307EE2-55D4-40D1-AECB-B81B7F578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234D82EA-FB19-46BE-9C2F-A3B6A89F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D87A31F1-CDB6-45D1-B34B-9083BC287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1876426"/>
              <a:ext cx="63500" cy="71438"/>
            </a:xfrm>
            <a:custGeom>
              <a:avLst/>
              <a:gdLst>
                <a:gd name="T0" fmla="*/ 2 w 37"/>
                <a:gd name="T1" fmla="*/ 15 h 42"/>
                <a:gd name="T2" fmla="*/ 9 w 37"/>
                <a:gd name="T3" fmla="*/ 28 h 42"/>
                <a:gd name="T4" fmla="*/ 15 w 37"/>
                <a:gd name="T5" fmla="*/ 39 h 42"/>
                <a:gd name="T6" fmla="*/ 21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4 w 37"/>
                <a:gd name="T15" fmla="*/ 20 h 42"/>
                <a:gd name="T16" fmla="*/ 30 w 37"/>
                <a:gd name="T17" fmla="*/ 24 h 42"/>
                <a:gd name="T18" fmla="*/ 33 w 37"/>
                <a:gd name="T19" fmla="*/ 25 h 42"/>
                <a:gd name="T20" fmla="*/ 36 w 37"/>
                <a:gd name="T21" fmla="*/ 22 h 42"/>
                <a:gd name="T22" fmla="*/ 37 w 37"/>
                <a:gd name="T23" fmla="*/ 19 h 42"/>
                <a:gd name="T24" fmla="*/ 34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0 w 37"/>
                <a:gd name="T39" fmla="*/ 3 h 42"/>
                <a:gd name="T40" fmla="*/ 0 w 37"/>
                <a:gd name="T41" fmla="*/ 8 h 42"/>
                <a:gd name="T42" fmla="*/ 2 w 37"/>
                <a:gd name="T43" fmla="*/ 15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5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5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2"/>
                    <a:pt x="19" y="42"/>
                    <a:pt x="21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30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4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5" y="17"/>
                    <a:pt x="34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5"/>
                  </a:cubicBezTo>
                  <a:close/>
                  <a:moveTo>
                    <a:pt x="15" y="13"/>
                  </a:moveTo>
                  <a:cubicBezTo>
                    <a:pt x="15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3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AEFE1303-F097-4554-A352-4A243EBF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975" y="18415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1 w 22"/>
                <a:gd name="T3" fmla="*/ 16 h 21"/>
                <a:gd name="T4" fmla="*/ 13 w 22"/>
                <a:gd name="T5" fmla="*/ 18 h 21"/>
                <a:gd name="T6" fmla="*/ 20 w 22"/>
                <a:gd name="T7" fmla="*/ 18 h 21"/>
                <a:gd name="T8" fmla="*/ 20 w 22"/>
                <a:gd name="T9" fmla="*/ 12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2 h 21"/>
                <a:gd name="T16" fmla="*/ 13 w 22"/>
                <a:gd name="T17" fmla="*/ 2 h 21"/>
                <a:gd name="T18" fmla="*/ 12 w 22"/>
                <a:gd name="T19" fmla="*/ 4 h 21"/>
                <a:gd name="T20" fmla="*/ 10 w 22"/>
                <a:gd name="T21" fmla="*/ 2 h 21"/>
                <a:gd name="T22" fmla="*/ 4 w 22"/>
                <a:gd name="T23" fmla="*/ 2 h 21"/>
                <a:gd name="T24" fmla="*/ 3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5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2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4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2" y="20"/>
                    <a:pt x="5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EDFB1B1F-6446-4A23-AB48-92A25F2D8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1920876"/>
              <a:ext cx="50800" cy="50800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5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6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5" y="6"/>
                  </a:cubicBezTo>
                  <a:cubicBezTo>
                    <a:pt x="14" y="8"/>
                    <a:pt x="12" y="9"/>
                    <a:pt x="11" y="11"/>
                  </a:cubicBezTo>
                  <a:cubicBezTo>
                    <a:pt x="8" y="14"/>
                    <a:pt x="4" y="18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3" y="29"/>
                    <a:pt x="6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6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6" y="1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6084B826-F668-42C4-AA95-1F20F26A0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1966913"/>
              <a:ext cx="23812" cy="25400"/>
            </a:xfrm>
            <a:custGeom>
              <a:avLst/>
              <a:gdLst>
                <a:gd name="T0" fmla="*/ 6 w 14"/>
                <a:gd name="T1" fmla="*/ 2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3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6985C7FC-8E47-4DF9-818B-6A21F917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1946276"/>
              <a:ext cx="101600" cy="100013"/>
            </a:xfrm>
            <a:custGeom>
              <a:avLst/>
              <a:gdLst>
                <a:gd name="T0" fmla="*/ 9 w 60"/>
                <a:gd name="T1" fmla="*/ 43 h 58"/>
                <a:gd name="T2" fmla="*/ 2 w 60"/>
                <a:gd name="T3" fmla="*/ 50 h 58"/>
                <a:gd name="T4" fmla="*/ 2 w 60"/>
                <a:gd name="T5" fmla="*/ 56 h 58"/>
                <a:gd name="T6" fmla="*/ 9 w 60"/>
                <a:gd name="T7" fmla="*/ 56 h 58"/>
                <a:gd name="T8" fmla="*/ 22 w 60"/>
                <a:gd name="T9" fmla="*/ 43 h 58"/>
                <a:gd name="T10" fmla="*/ 32 w 60"/>
                <a:gd name="T11" fmla="*/ 33 h 58"/>
                <a:gd name="T12" fmla="*/ 42 w 60"/>
                <a:gd name="T13" fmla="*/ 23 h 58"/>
                <a:gd name="T14" fmla="*/ 53 w 60"/>
                <a:gd name="T15" fmla="*/ 12 h 58"/>
                <a:gd name="T16" fmla="*/ 58 w 60"/>
                <a:gd name="T17" fmla="*/ 7 h 58"/>
                <a:gd name="T18" fmla="*/ 58 w 60"/>
                <a:gd name="T19" fmla="*/ 1 h 58"/>
                <a:gd name="T20" fmla="*/ 55 w 60"/>
                <a:gd name="T21" fmla="*/ 0 h 58"/>
                <a:gd name="T22" fmla="*/ 52 w 60"/>
                <a:gd name="T23" fmla="*/ 1 h 58"/>
                <a:gd name="T24" fmla="*/ 51 w 60"/>
                <a:gd name="T25" fmla="*/ 1 h 58"/>
                <a:gd name="T26" fmla="*/ 40 w 60"/>
                <a:gd name="T27" fmla="*/ 11 h 58"/>
                <a:gd name="T28" fmla="*/ 30 w 60"/>
                <a:gd name="T29" fmla="*/ 22 h 58"/>
                <a:gd name="T30" fmla="*/ 9 w 60"/>
                <a:gd name="T31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8">
                  <a:moveTo>
                    <a:pt x="9" y="43"/>
                  </a:moveTo>
                  <a:cubicBezTo>
                    <a:pt x="6" y="45"/>
                    <a:pt x="4" y="47"/>
                    <a:pt x="2" y="50"/>
                  </a:cubicBezTo>
                  <a:cubicBezTo>
                    <a:pt x="0" y="51"/>
                    <a:pt x="0" y="55"/>
                    <a:pt x="2" y="56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7" y="47"/>
                    <a:pt x="22" y="43"/>
                  </a:cubicBezTo>
                  <a:cubicBezTo>
                    <a:pt x="25" y="40"/>
                    <a:pt x="29" y="36"/>
                    <a:pt x="32" y="33"/>
                  </a:cubicBezTo>
                  <a:cubicBezTo>
                    <a:pt x="36" y="30"/>
                    <a:pt x="39" y="26"/>
                    <a:pt x="42" y="23"/>
                  </a:cubicBezTo>
                  <a:cubicBezTo>
                    <a:pt x="46" y="19"/>
                    <a:pt x="49" y="16"/>
                    <a:pt x="53" y="12"/>
                  </a:cubicBezTo>
                  <a:cubicBezTo>
                    <a:pt x="55" y="11"/>
                    <a:pt x="56" y="9"/>
                    <a:pt x="58" y="7"/>
                  </a:cubicBezTo>
                  <a:cubicBezTo>
                    <a:pt x="60" y="6"/>
                    <a:pt x="60" y="2"/>
                    <a:pt x="58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3" y="0"/>
                    <a:pt x="52" y="0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48" y="5"/>
                    <a:pt x="44" y="8"/>
                    <a:pt x="40" y="11"/>
                  </a:cubicBezTo>
                  <a:cubicBezTo>
                    <a:pt x="37" y="15"/>
                    <a:pt x="34" y="18"/>
                    <a:pt x="30" y="22"/>
                  </a:cubicBezTo>
                  <a:cubicBezTo>
                    <a:pt x="23" y="29"/>
                    <a:pt x="16" y="36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DBED185C-FC2A-47E9-9CF5-C62F51990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1971676"/>
              <a:ext cx="47625" cy="50800"/>
            </a:xfrm>
            <a:custGeom>
              <a:avLst/>
              <a:gdLst>
                <a:gd name="T0" fmla="*/ 22 w 28"/>
                <a:gd name="T1" fmla="*/ 13 h 30"/>
                <a:gd name="T2" fmla="*/ 27 w 28"/>
                <a:gd name="T3" fmla="*/ 8 h 30"/>
                <a:gd name="T4" fmla="*/ 26 w 28"/>
                <a:gd name="T5" fmla="*/ 1 h 30"/>
                <a:gd name="T6" fmla="*/ 20 w 28"/>
                <a:gd name="T7" fmla="*/ 1 h 30"/>
                <a:gd name="T8" fmla="*/ 20 w 28"/>
                <a:gd name="T9" fmla="*/ 1 h 30"/>
                <a:gd name="T10" fmla="*/ 11 w 28"/>
                <a:gd name="T11" fmla="*/ 12 h 30"/>
                <a:gd name="T12" fmla="*/ 2 w 28"/>
                <a:gd name="T13" fmla="*/ 22 h 30"/>
                <a:gd name="T14" fmla="*/ 2 w 28"/>
                <a:gd name="T15" fmla="*/ 28 h 30"/>
                <a:gd name="T16" fmla="*/ 9 w 28"/>
                <a:gd name="T17" fmla="*/ 28 h 30"/>
                <a:gd name="T18" fmla="*/ 18 w 28"/>
                <a:gd name="T19" fmla="*/ 18 h 30"/>
                <a:gd name="T20" fmla="*/ 22 w 28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2" y="13"/>
                  </a:moveTo>
                  <a:cubicBezTo>
                    <a:pt x="24" y="11"/>
                    <a:pt x="25" y="10"/>
                    <a:pt x="27" y="8"/>
                  </a:cubicBezTo>
                  <a:cubicBezTo>
                    <a:pt x="28" y="6"/>
                    <a:pt x="28" y="3"/>
                    <a:pt x="26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5"/>
                    <a:pt x="14" y="8"/>
                    <a:pt x="11" y="12"/>
                  </a:cubicBezTo>
                  <a:cubicBezTo>
                    <a:pt x="8" y="15"/>
                    <a:pt x="5" y="18"/>
                    <a:pt x="2" y="22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4" y="30"/>
                    <a:pt x="7" y="30"/>
                    <a:pt x="9" y="28"/>
                  </a:cubicBezTo>
                  <a:cubicBezTo>
                    <a:pt x="12" y="25"/>
                    <a:pt x="15" y="21"/>
                    <a:pt x="18" y="18"/>
                  </a:cubicBezTo>
                  <a:cubicBezTo>
                    <a:pt x="19" y="16"/>
                    <a:pt x="21" y="15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9EB32FC2-ABAE-47DD-87B8-E9DD8ECBE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25" y="1960563"/>
              <a:ext cx="398462" cy="377825"/>
            </a:xfrm>
            <a:custGeom>
              <a:avLst/>
              <a:gdLst>
                <a:gd name="T0" fmla="*/ 226 w 233"/>
                <a:gd name="T1" fmla="*/ 112 h 219"/>
                <a:gd name="T2" fmla="*/ 201 w 233"/>
                <a:gd name="T3" fmla="*/ 19 h 219"/>
                <a:gd name="T4" fmla="*/ 173 w 233"/>
                <a:gd name="T5" fmla="*/ 10 h 219"/>
                <a:gd name="T6" fmla="*/ 155 w 233"/>
                <a:gd name="T7" fmla="*/ 5 h 219"/>
                <a:gd name="T8" fmla="*/ 150 w 233"/>
                <a:gd name="T9" fmla="*/ 24 h 219"/>
                <a:gd name="T10" fmla="*/ 120 w 233"/>
                <a:gd name="T11" fmla="*/ 9 h 219"/>
                <a:gd name="T12" fmla="*/ 112 w 233"/>
                <a:gd name="T13" fmla="*/ 24 h 219"/>
                <a:gd name="T14" fmla="*/ 93 w 233"/>
                <a:gd name="T15" fmla="*/ 22 h 219"/>
                <a:gd name="T16" fmla="*/ 72 w 233"/>
                <a:gd name="T17" fmla="*/ 27 h 219"/>
                <a:gd name="T18" fmla="*/ 56 w 233"/>
                <a:gd name="T19" fmla="*/ 34 h 219"/>
                <a:gd name="T20" fmla="*/ 40 w 233"/>
                <a:gd name="T21" fmla="*/ 29 h 219"/>
                <a:gd name="T22" fmla="*/ 27 w 233"/>
                <a:gd name="T23" fmla="*/ 53 h 219"/>
                <a:gd name="T24" fmla="*/ 3 w 233"/>
                <a:gd name="T25" fmla="*/ 76 h 219"/>
                <a:gd name="T26" fmla="*/ 4 w 233"/>
                <a:gd name="T27" fmla="*/ 111 h 219"/>
                <a:gd name="T28" fmla="*/ 27 w 233"/>
                <a:gd name="T29" fmla="*/ 216 h 219"/>
                <a:gd name="T30" fmla="*/ 59 w 233"/>
                <a:gd name="T31" fmla="*/ 217 h 219"/>
                <a:gd name="T32" fmla="*/ 145 w 233"/>
                <a:gd name="T33" fmla="*/ 199 h 219"/>
                <a:gd name="T34" fmla="*/ 190 w 233"/>
                <a:gd name="T35" fmla="*/ 193 h 219"/>
                <a:gd name="T36" fmla="*/ 220 w 233"/>
                <a:gd name="T37" fmla="*/ 171 h 219"/>
                <a:gd name="T38" fmla="*/ 223 w 233"/>
                <a:gd name="T39" fmla="*/ 155 h 219"/>
                <a:gd name="T40" fmla="*/ 162 w 233"/>
                <a:gd name="T41" fmla="*/ 12 h 219"/>
                <a:gd name="T42" fmla="*/ 163 w 233"/>
                <a:gd name="T43" fmla="*/ 34 h 219"/>
                <a:gd name="T44" fmla="*/ 164 w 233"/>
                <a:gd name="T45" fmla="*/ 34 h 219"/>
                <a:gd name="T46" fmla="*/ 163 w 233"/>
                <a:gd name="T47" fmla="*/ 34 h 219"/>
                <a:gd name="T48" fmla="*/ 123 w 233"/>
                <a:gd name="T49" fmla="*/ 20 h 219"/>
                <a:gd name="T50" fmla="*/ 126 w 233"/>
                <a:gd name="T51" fmla="*/ 44 h 219"/>
                <a:gd name="T52" fmla="*/ 124 w 233"/>
                <a:gd name="T53" fmla="*/ 44 h 219"/>
                <a:gd name="T54" fmla="*/ 125 w 233"/>
                <a:gd name="T55" fmla="*/ 46 h 219"/>
                <a:gd name="T56" fmla="*/ 124 w 233"/>
                <a:gd name="T57" fmla="*/ 45 h 219"/>
                <a:gd name="T58" fmla="*/ 82 w 233"/>
                <a:gd name="T59" fmla="*/ 27 h 219"/>
                <a:gd name="T60" fmla="*/ 86 w 233"/>
                <a:gd name="T61" fmla="*/ 28 h 219"/>
                <a:gd name="T62" fmla="*/ 85 w 233"/>
                <a:gd name="T63" fmla="*/ 53 h 219"/>
                <a:gd name="T64" fmla="*/ 85 w 233"/>
                <a:gd name="T65" fmla="*/ 53 h 219"/>
                <a:gd name="T66" fmla="*/ 46 w 233"/>
                <a:gd name="T67" fmla="*/ 36 h 219"/>
                <a:gd name="T68" fmla="*/ 49 w 233"/>
                <a:gd name="T69" fmla="*/ 60 h 219"/>
                <a:gd name="T70" fmla="*/ 46 w 233"/>
                <a:gd name="T71" fmla="*/ 56 h 219"/>
                <a:gd name="T72" fmla="*/ 39 w 233"/>
                <a:gd name="T73" fmla="*/ 65 h 219"/>
                <a:gd name="T74" fmla="*/ 56 w 233"/>
                <a:gd name="T75" fmla="*/ 67 h 219"/>
                <a:gd name="T76" fmla="*/ 83 w 233"/>
                <a:gd name="T77" fmla="*/ 62 h 219"/>
                <a:gd name="T78" fmla="*/ 114 w 233"/>
                <a:gd name="T79" fmla="*/ 41 h 219"/>
                <a:gd name="T80" fmla="*/ 128 w 233"/>
                <a:gd name="T81" fmla="*/ 55 h 219"/>
                <a:gd name="T82" fmla="*/ 137 w 233"/>
                <a:gd name="T83" fmla="*/ 37 h 219"/>
                <a:gd name="T84" fmla="*/ 161 w 233"/>
                <a:gd name="T85" fmla="*/ 43 h 219"/>
                <a:gd name="T86" fmla="*/ 176 w 233"/>
                <a:gd name="T87" fmla="*/ 28 h 219"/>
                <a:gd name="T88" fmla="*/ 199 w 233"/>
                <a:gd name="T89" fmla="*/ 49 h 219"/>
                <a:gd name="T90" fmla="*/ 60 w 233"/>
                <a:gd name="T91" fmla="*/ 79 h 219"/>
                <a:gd name="T92" fmla="*/ 206 w 233"/>
                <a:gd name="T93" fmla="*/ 180 h 219"/>
                <a:gd name="T94" fmla="*/ 179 w 233"/>
                <a:gd name="T95" fmla="*/ 185 h 219"/>
                <a:gd name="T96" fmla="*/ 94 w 233"/>
                <a:gd name="T97" fmla="*/ 201 h 219"/>
                <a:gd name="T98" fmla="*/ 32 w 233"/>
                <a:gd name="T99" fmla="*/ 205 h 219"/>
                <a:gd name="T100" fmla="*/ 12 w 233"/>
                <a:gd name="T101" fmla="*/ 101 h 219"/>
                <a:gd name="T102" fmla="*/ 18 w 233"/>
                <a:gd name="T103" fmla="*/ 92 h 219"/>
                <a:gd name="T104" fmla="*/ 84 w 233"/>
                <a:gd name="T105" fmla="*/ 190 h 219"/>
                <a:gd name="T106" fmla="*/ 167 w 233"/>
                <a:gd name="T107" fmla="*/ 176 h 219"/>
                <a:gd name="T108" fmla="*/ 204 w 233"/>
                <a:gd name="T109" fmla="*/ 169 h 219"/>
                <a:gd name="T110" fmla="*/ 207 w 233"/>
                <a:gd name="T111" fmla="*/ 159 h 219"/>
                <a:gd name="T112" fmla="*/ 169 w 233"/>
                <a:gd name="T113" fmla="*/ 166 h 219"/>
                <a:gd name="T114" fmla="*/ 83 w 233"/>
                <a:gd name="T115" fmla="*/ 181 h 219"/>
                <a:gd name="T116" fmla="*/ 33 w 233"/>
                <a:gd name="T117" fmla="*/ 119 h 219"/>
                <a:gd name="T118" fmla="*/ 140 w 233"/>
                <a:gd name="T119" fmla="*/ 71 h 219"/>
                <a:gd name="T120" fmla="*/ 221 w 233"/>
                <a:gd name="T121" fmla="*/ 13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219">
                  <a:moveTo>
                    <a:pt x="224" y="165"/>
                  </a:moveTo>
                  <a:cubicBezTo>
                    <a:pt x="225" y="164"/>
                    <a:pt x="226" y="164"/>
                    <a:pt x="227" y="164"/>
                  </a:cubicBezTo>
                  <a:cubicBezTo>
                    <a:pt x="229" y="163"/>
                    <a:pt x="230" y="162"/>
                    <a:pt x="231" y="161"/>
                  </a:cubicBezTo>
                  <a:cubicBezTo>
                    <a:pt x="232" y="160"/>
                    <a:pt x="232" y="159"/>
                    <a:pt x="232" y="158"/>
                  </a:cubicBezTo>
                  <a:cubicBezTo>
                    <a:pt x="233" y="157"/>
                    <a:pt x="233" y="156"/>
                    <a:pt x="233" y="155"/>
                  </a:cubicBezTo>
                  <a:cubicBezTo>
                    <a:pt x="233" y="150"/>
                    <a:pt x="232" y="146"/>
                    <a:pt x="231" y="141"/>
                  </a:cubicBezTo>
                  <a:cubicBezTo>
                    <a:pt x="231" y="136"/>
                    <a:pt x="230" y="131"/>
                    <a:pt x="229" y="126"/>
                  </a:cubicBezTo>
                  <a:cubicBezTo>
                    <a:pt x="228" y="121"/>
                    <a:pt x="227" y="117"/>
                    <a:pt x="226" y="112"/>
                  </a:cubicBezTo>
                  <a:cubicBezTo>
                    <a:pt x="225" y="107"/>
                    <a:pt x="224" y="102"/>
                    <a:pt x="223" y="98"/>
                  </a:cubicBezTo>
                  <a:cubicBezTo>
                    <a:pt x="220" y="88"/>
                    <a:pt x="218" y="79"/>
                    <a:pt x="216" y="70"/>
                  </a:cubicBezTo>
                  <a:cubicBezTo>
                    <a:pt x="214" y="62"/>
                    <a:pt x="212" y="54"/>
                    <a:pt x="210" y="46"/>
                  </a:cubicBezTo>
                  <a:cubicBezTo>
                    <a:pt x="209" y="42"/>
                    <a:pt x="209" y="38"/>
                    <a:pt x="208" y="34"/>
                  </a:cubicBezTo>
                  <a:cubicBezTo>
                    <a:pt x="207" y="31"/>
                    <a:pt x="206" y="27"/>
                    <a:pt x="205" y="24"/>
                  </a:cubicBezTo>
                  <a:cubicBezTo>
                    <a:pt x="205" y="23"/>
                    <a:pt x="204" y="22"/>
                    <a:pt x="203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3" y="20"/>
                    <a:pt x="202" y="19"/>
                    <a:pt x="201" y="19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0" y="17"/>
                    <a:pt x="199" y="16"/>
                    <a:pt x="198" y="16"/>
                  </a:cubicBezTo>
                  <a:cubicBezTo>
                    <a:pt x="197" y="15"/>
                    <a:pt x="196" y="14"/>
                    <a:pt x="194" y="14"/>
                  </a:cubicBezTo>
                  <a:cubicBezTo>
                    <a:pt x="193" y="15"/>
                    <a:pt x="193" y="15"/>
                    <a:pt x="192" y="15"/>
                  </a:cubicBezTo>
                  <a:cubicBezTo>
                    <a:pt x="192" y="15"/>
                    <a:pt x="191" y="15"/>
                    <a:pt x="190" y="15"/>
                  </a:cubicBezTo>
                  <a:cubicBezTo>
                    <a:pt x="185" y="16"/>
                    <a:pt x="180" y="18"/>
                    <a:pt x="175" y="19"/>
                  </a:cubicBezTo>
                  <a:cubicBezTo>
                    <a:pt x="175" y="18"/>
                    <a:pt x="175" y="18"/>
                    <a:pt x="175" y="17"/>
                  </a:cubicBezTo>
                  <a:cubicBezTo>
                    <a:pt x="175" y="15"/>
                    <a:pt x="174" y="13"/>
                    <a:pt x="173" y="10"/>
                  </a:cubicBezTo>
                  <a:cubicBezTo>
                    <a:pt x="172" y="8"/>
                    <a:pt x="171" y="6"/>
                    <a:pt x="170" y="4"/>
                  </a:cubicBezTo>
                  <a:cubicBezTo>
                    <a:pt x="169" y="3"/>
                    <a:pt x="168" y="2"/>
                    <a:pt x="166" y="1"/>
                  </a:cubicBezTo>
                  <a:cubicBezTo>
                    <a:pt x="165" y="0"/>
                    <a:pt x="163" y="0"/>
                    <a:pt x="161" y="0"/>
                  </a:cubicBezTo>
                  <a:cubicBezTo>
                    <a:pt x="161" y="0"/>
                    <a:pt x="161" y="0"/>
                    <a:pt x="160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7" y="2"/>
                    <a:pt x="157" y="2"/>
                    <a:pt x="156" y="3"/>
                  </a:cubicBezTo>
                  <a:cubicBezTo>
                    <a:pt x="156" y="3"/>
                    <a:pt x="156" y="4"/>
                    <a:pt x="155" y="4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6"/>
                    <a:pt x="155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8"/>
                    <a:pt x="153" y="9"/>
                    <a:pt x="152" y="11"/>
                  </a:cubicBezTo>
                  <a:cubicBezTo>
                    <a:pt x="152" y="12"/>
                    <a:pt x="152" y="14"/>
                    <a:pt x="151" y="15"/>
                  </a:cubicBezTo>
                  <a:cubicBezTo>
                    <a:pt x="151" y="17"/>
                    <a:pt x="151" y="19"/>
                    <a:pt x="151" y="22"/>
                  </a:cubicBezTo>
                  <a:cubicBezTo>
                    <a:pt x="151" y="22"/>
                    <a:pt x="151" y="23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0" y="24"/>
                    <a:pt x="150" y="24"/>
                  </a:cubicBezTo>
                  <a:cubicBezTo>
                    <a:pt x="149" y="24"/>
                    <a:pt x="148" y="24"/>
                    <a:pt x="147" y="25"/>
                  </a:cubicBezTo>
                  <a:cubicBezTo>
                    <a:pt x="146" y="25"/>
                    <a:pt x="144" y="26"/>
                    <a:pt x="142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6" y="26"/>
                    <a:pt x="136" y="25"/>
                    <a:pt x="136" y="23"/>
                  </a:cubicBezTo>
                  <a:cubicBezTo>
                    <a:pt x="135" y="20"/>
                    <a:pt x="134" y="16"/>
                    <a:pt x="133" y="13"/>
                  </a:cubicBezTo>
                  <a:cubicBezTo>
                    <a:pt x="131" y="10"/>
                    <a:pt x="126" y="8"/>
                    <a:pt x="122" y="9"/>
                  </a:cubicBezTo>
                  <a:cubicBezTo>
                    <a:pt x="122" y="9"/>
                    <a:pt x="122" y="9"/>
                    <a:pt x="121" y="9"/>
                  </a:cubicBezTo>
                  <a:cubicBezTo>
                    <a:pt x="121" y="9"/>
                    <a:pt x="121" y="9"/>
                    <a:pt x="120" y="9"/>
                  </a:cubicBezTo>
                  <a:cubicBezTo>
                    <a:pt x="120" y="9"/>
                    <a:pt x="120" y="9"/>
                    <a:pt x="119" y="9"/>
                  </a:cubicBezTo>
                  <a:cubicBezTo>
                    <a:pt x="118" y="10"/>
                    <a:pt x="118" y="10"/>
                    <a:pt x="117" y="11"/>
                  </a:cubicBezTo>
                  <a:cubicBezTo>
                    <a:pt x="117" y="11"/>
                    <a:pt x="116" y="12"/>
                    <a:pt x="116" y="12"/>
                  </a:cubicBezTo>
                  <a:cubicBezTo>
                    <a:pt x="115" y="13"/>
                    <a:pt x="115" y="13"/>
                    <a:pt x="114" y="14"/>
                  </a:cubicBezTo>
                  <a:cubicBezTo>
                    <a:pt x="114" y="15"/>
                    <a:pt x="113" y="17"/>
                    <a:pt x="113" y="18"/>
                  </a:cubicBezTo>
                  <a:cubicBezTo>
                    <a:pt x="112" y="19"/>
                    <a:pt x="112" y="19"/>
                    <a:pt x="112" y="20"/>
                  </a:cubicBezTo>
                  <a:cubicBezTo>
                    <a:pt x="112" y="21"/>
                    <a:pt x="112" y="21"/>
                    <a:pt x="112" y="22"/>
                  </a:cubicBezTo>
                  <a:cubicBezTo>
                    <a:pt x="112" y="23"/>
                    <a:pt x="112" y="24"/>
                    <a:pt x="112" y="24"/>
                  </a:cubicBezTo>
                  <a:cubicBezTo>
                    <a:pt x="112" y="26"/>
                    <a:pt x="113" y="29"/>
                    <a:pt x="113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7" y="34"/>
                    <a:pt x="102" y="35"/>
                    <a:pt x="97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3"/>
                    <a:pt x="96" y="31"/>
                    <a:pt x="96" y="28"/>
                  </a:cubicBezTo>
                  <a:cubicBezTo>
                    <a:pt x="95" y="26"/>
                    <a:pt x="94" y="24"/>
                    <a:pt x="93" y="22"/>
                  </a:cubicBezTo>
                  <a:cubicBezTo>
                    <a:pt x="92" y="20"/>
                    <a:pt x="91" y="19"/>
                    <a:pt x="89" y="18"/>
                  </a:cubicBezTo>
                  <a:cubicBezTo>
                    <a:pt x="88" y="18"/>
                    <a:pt x="87" y="17"/>
                    <a:pt x="85" y="17"/>
                  </a:cubicBezTo>
                  <a:cubicBezTo>
                    <a:pt x="84" y="17"/>
                    <a:pt x="84" y="17"/>
                    <a:pt x="83" y="17"/>
                  </a:cubicBezTo>
                  <a:cubicBezTo>
                    <a:pt x="83" y="18"/>
                    <a:pt x="83" y="18"/>
                    <a:pt x="82" y="18"/>
                  </a:cubicBezTo>
                  <a:cubicBezTo>
                    <a:pt x="82" y="18"/>
                    <a:pt x="82" y="18"/>
                    <a:pt x="81" y="18"/>
                  </a:cubicBezTo>
                  <a:cubicBezTo>
                    <a:pt x="78" y="19"/>
                    <a:pt x="75" y="20"/>
                    <a:pt x="74" y="23"/>
                  </a:cubicBezTo>
                  <a:cubicBezTo>
                    <a:pt x="73" y="23"/>
                    <a:pt x="73" y="24"/>
                    <a:pt x="72" y="25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1" y="28"/>
                    <a:pt x="71" y="29"/>
                    <a:pt x="71" y="30"/>
                  </a:cubicBezTo>
                  <a:cubicBezTo>
                    <a:pt x="71" y="31"/>
                    <a:pt x="71" y="32"/>
                    <a:pt x="71" y="33"/>
                  </a:cubicBezTo>
                  <a:cubicBezTo>
                    <a:pt x="71" y="35"/>
                    <a:pt x="72" y="38"/>
                    <a:pt x="72" y="40"/>
                  </a:cubicBezTo>
                  <a:cubicBezTo>
                    <a:pt x="72" y="41"/>
                    <a:pt x="72" y="41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8" y="44"/>
                    <a:pt x="63" y="45"/>
                    <a:pt x="59" y="46"/>
                  </a:cubicBezTo>
                  <a:cubicBezTo>
                    <a:pt x="58" y="43"/>
                    <a:pt x="58" y="41"/>
                    <a:pt x="58" y="39"/>
                  </a:cubicBezTo>
                  <a:cubicBezTo>
                    <a:pt x="57" y="37"/>
                    <a:pt x="57" y="36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1"/>
                    <a:pt x="54" y="30"/>
                    <a:pt x="54" y="30"/>
                  </a:cubicBezTo>
                  <a:cubicBezTo>
                    <a:pt x="53" y="29"/>
                    <a:pt x="53" y="29"/>
                    <a:pt x="52" y="28"/>
                  </a:cubicBezTo>
                  <a:cubicBezTo>
                    <a:pt x="52" y="27"/>
                    <a:pt x="51" y="27"/>
                    <a:pt x="50" y="27"/>
                  </a:cubicBezTo>
                  <a:cubicBezTo>
                    <a:pt x="49" y="26"/>
                    <a:pt x="47" y="25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7"/>
                    <a:pt x="41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7" y="31"/>
                    <a:pt x="36" y="32"/>
                  </a:cubicBezTo>
                  <a:cubicBezTo>
                    <a:pt x="35" y="33"/>
                    <a:pt x="35" y="35"/>
                    <a:pt x="34" y="36"/>
                  </a:cubicBezTo>
                  <a:cubicBezTo>
                    <a:pt x="34" y="38"/>
                    <a:pt x="33" y="40"/>
                    <a:pt x="34" y="41"/>
                  </a:cubicBezTo>
                  <a:cubicBezTo>
                    <a:pt x="34" y="44"/>
                    <a:pt x="34" y="47"/>
                    <a:pt x="35" y="49"/>
                  </a:cubicBezTo>
                  <a:cubicBezTo>
                    <a:pt x="35" y="50"/>
                    <a:pt x="35" y="51"/>
                    <a:pt x="35" y="51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0" y="52"/>
                    <a:pt x="28" y="53"/>
                    <a:pt x="27" y="53"/>
                  </a:cubicBezTo>
                  <a:cubicBezTo>
                    <a:pt x="23" y="54"/>
                    <a:pt x="20" y="55"/>
                    <a:pt x="17" y="56"/>
                  </a:cubicBezTo>
                  <a:cubicBezTo>
                    <a:pt x="15" y="56"/>
                    <a:pt x="15" y="5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9"/>
                    <a:pt x="12" y="60"/>
                    <a:pt x="13" y="62"/>
                  </a:cubicBezTo>
                  <a:cubicBezTo>
                    <a:pt x="13" y="64"/>
                    <a:pt x="14" y="67"/>
                    <a:pt x="14" y="70"/>
                  </a:cubicBezTo>
                  <a:cubicBezTo>
                    <a:pt x="13" y="71"/>
                    <a:pt x="12" y="71"/>
                    <a:pt x="11" y="71"/>
                  </a:cubicBezTo>
                  <a:cubicBezTo>
                    <a:pt x="9" y="72"/>
                    <a:pt x="7" y="73"/>
                    <a:pt x="6" y="74"/>
                  </a:cubicBezTo>
                  <a:cubicBezTo>
                    <a:pt x="5" y="74"/>
                    <a:pt x="4" y="75"/>
                    <a:pt x="3" y="76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1" y="92"/>
                    <a:pt x="2" y="95"/>
                    <a:pt x="2" y="99"/>
                  </a:cubicBezTo>
                  <a:cubicBezTo>
                    <a:pt x="3" y="103"/>
                    <a:pt x="4" y="107"/>
                    <a:pt x="4" y="111"/>
                  </a:cubicBezTo>
                  <a:cubicBezTo>
                    <a:pt x="6" y="120"/>
                    <a:pt x="7" y="129"/>
                    <a:pt x="10" y="138"/>
                  </a:cubicBezTo>
                  <a:cubicBezTo>
                    <a:pt x="12" y="146"/>
                    <a:pt x="14" y="154"/>
                    <a:pt x="15" y="163"/>
                  </a:cubicBezTo>
                  <a:cubicBezTo>
                    <a:pt x="17" y="172"/>
                    <a:pt x="18" y="181"/>
                    <a:pt x="20" y="191"/>
                  </a:cubicBezTo>
                  <a:cubicBezTo>
                    <a:pt x="21" y="195"/>
                    <a:pt x="21" y="200"/>
                    <a:pt x="22" y="204"/>
                  </a:cubicBezTo>
                  <a:cubicBezTo>
                    <a:pt x="23" y="206"/>
                    <a:pt x="23" y="208"/>
                    <a:pt x="24" y="210"/>
                  </a:cubicBezTo>
                  <a:cubicBezTo>
                    <a:pt x="24" y="211"/>
                    <a:pt x="24" y="212"/>
                    <a:pt x="24" y="213"/>
                  </a:cubicBezTo>
                  <a:cubicBezTo>
                    <a:pt x="25" y="213"/>
                    <a:pt x="25" y="214"/>
                    <a:pt x="26" y="215"/>
                  </a:cubicBezTo>
                  <a:cubicBezTo>
                    <a:pt x="26" y="215"/>
                    <a:pt x="26" y="215"/>
                    <a:pt x="27" y="216"/>
                  </a:cubicBezTo>
                  <a:cubicBezTo>
                    <a:pt x="27" y="216"/>
                    <a:pt x="28" y="217"/>
                    <a:pt x="28" y="217"/>
                  </a:cubicBezTo>
                  <a:cubicBezTo>
                    <a:pt x="29" y="217"/>
                    <a:pt x="30" y="218"/>
                    <a:pt x="30" y="218"/>
                  </a:cubicBezTo>
                  <a:cubicBezTo>
                    <a:pt x="31" y="218"/>
                    <a:pt x="31" y="218"/>
                    <a:pt x="32" y="218"/>
                  </a:cubicBezTo>
                  <a:cubicBezTo>
                    <a:pt x="32" y="218"/>
                    <a:pt x="33" y="219"/>
                    <a:pt x="33" y="219"/>
                  </a:cubicBezTo>
                  <a:cubicBezTo>
                    <a:pt x="35" y="219"/>
                    <a:pt x="36" y="219"/>
                    <a:pt x="38" y="219"/>
                  </a:cubicBezTo>
                  <a:cubicBezTo>
                    <a:pt x="40" y="219"/>
                    <a:pt x="42" y="219"/>
                    <a:pt x="45" y="219"/>
                  </a:cubicBezTo>
                  <a:cubicBezTo>
                    <a:pt x="47" y="218"/>
                    <a:pt x="49" y="218"/>
                    <a:pt x="52" y="218"/>
                  </a:cubicBezTo>
                  <a:cubicBezTo>
                    <a:pt x="54" y="217"/>
                    <a:pt x="56" y="217"/>
                    <a:pt x="59" y="217"/>
                  </a:cubicBezTo>
                  <a:cubicBezTo>
                    <a:pt x="61" y="216"/>
                    <a:pt x="63" y="216"/>
                    <a:pt x="66" y="216"/>
                  </a:cubicBezTo>
                  <a:cubicBezTo>
                    <a:pt x="68" y="216"/>
                    <a:pt x="71" y="215"/>
                    <a:pt x="73" y="215"/>
                  </a:cubicBezTo>
                  <a:cubicBezTo>
                    <a:pt x="78" y="214"/>
                    <a:pt x="83" y="213"/>
                    <a:pt x="88" y="212"/>
                  </a:cubicBezTo>
                  <a:cubicBezTo>
                    <a:pt x="92" y="211"/>
                    <a:pt x="97" y="210"/>
                    <a:pt x="101" y="209"/>
                  </a:cubicBezTo>
                  <a:cubicBezTo>
                    <a:pt x="106" y="208"/>
                    <a:pt x="111" y="207"/>
                    <a:pt x="115" y="206"/>
                  </a:cubicBezTo>
                  <a:cubicBezTo>
                    <a:pt x="120" y="205"/>
                    <a:pt x="125" y="204"/>
                    <a:pt x="130" y="202"/>
                  </a:cubicBezTo>
                  <a:cubicBezTo>
                    <a:pt x="134" y="201"/>
                    <a:pt x="139" y="201"/>
                    <a:pt x="143" y="200"/>
                  </a:cubicBezTo>
                  <a:cubicBezTo>
                    <a:pt x="144" y="200"/>
                    <a:pt x="144" y="199"/>
                    <a:pt x="145" y="199"/>
                  </a:cubicBezTo>
                  <a:cubicBezTo>
                    <a:pt x="148" y="199"/>
                    <a:pt x="152" y="198"/>
                    <a:pt x="155" y="198"/>
                  </a:cubicBezTo>
                  <a:cubicBezTo>
                    <a:pt x="159" y="197"/>
                    <a:pt x="164" y="196"/>
                    <a:pt x="168" y="196"/>
                  </a:cubicBezTo>
                  <a:cubicBezTo>
                    <a:pt x="171" y="196"/>
                    <a:pt x="173" y="195"/>
                    <a:pt x="175" y="195"/>
                  </a:cubicBezTo>
                  <a:cubicBezTo>
                    <a:pt x="176" y="195"/>
                    <a:pt x="177" y="195"/>
                    <a:pt x="178" y="195"/>
                  </a:cubicBezTo>
                  <a:cubicBezTo>
                    <a:pt x="179" y="195"/>
                    <a:pt x="179" y="194"/>
                    <a:pt x="180" y="194"/>
                  </a:cubicBezTo>
                  <a:cubicBezTo>
                    <a:pt x="180" y="194"/>
                    <a:pt x="181" y="194"/>
                    <a:pt x="181" y="194"/>
                  </a:cubicBezTo>
                  <a:cubicBezTo>
                    <a:pt x="181" y="194"/>
                    <a:pt x="182" y="194"/>
                    <a:pt x="182" y="194"/>
                  </a:cubicBezTo>
                  <a:cubicBezTo>
                    <a:pt x="185" y="194"/>
                    <a:pt x="187" y="193"/>
                    <a:pt x="190" y="193"/>
                  </a:cubicBezTo>
                  <a:cubicBezTo>
                    <a:pt x="194" y="192"/>
                    <a:pt x="199" y="191"/>
                    <a:pt x="203" y="190"/>
                  </a:cubicBezTo>
                  <a:cubicBezTo>
                    <a:pt x="206" y="189"/>
                    <a:pt x="209" y="189"/>
                    <a:pt x="211" y="188"/>
                  </a:cubicBezTo>
                  <a:cubicBezTo>
                    <a:pt x="213" y="187"/>
                    <a:pt x="215" y="187"/>
                    <a:pt x="216" y="186"/>
                  </a:cubicBezTo>
                  <a:cubicBezTo>
                    <a:pt x="217" y="186"/>
                    <a:pt x="217" y="185"/>
                    <a:pt x="218" y="185"/>
                  </a:cubicBezTo>
                  <a:cubicBezTo>
                    <a:pt x="218" y="185"/>
                    <a:pt x="218" y="185"/>
                    <a:pt x="219" y="185"/>
                  </a:cubicBezTo>
                  <a:cubicBezTo>
                    <a:pt x="220" y="184"/>
                    <a:pt x="220" y="183"/>
                    <a:pt x="221" y="182"/>
                  </a:cubicBezTo>
                  <a:cubicBezTo>
                    <a:pt x="222" y="180"/>
                    <a:pt x="222" y="178"/>
                    <a:pt x="221" y="175"/>
                  </a:cubicBezTo>
                  <a:cubicBezTo>
                    <a:pt x="221" y="174"/>
                    <a:pt x="220" y="172"/>
                    <a:pt x="220" y="171"/>
                  </a:cubicBezTo>
                  <a:cubicBezTo>
                    <a:pt x="219" y="169"/>
                    <a:pt x="219" y="168"/>
                    <a:pt x="218" y="166"/>
                  </a:cubicBezTo>
                  <a:cubicBezTo>
                    <a:pt x="219" y="166"/>
                    <a:pt x="220" y="166"/>
                    <a:pt x="220" y="166"/>
                  </a:cubicBezTo>
                  <a:cubicBezTo>
                    <a:pt x="222" y="165"/>
                    <a:pt x="223" y="165"/>
                    <a:pt x="224" y="165"/>
                  </a:cubicBezTo>
                  <a:close/>
                  <a:moveTo>
                    <a:pt x="224" y="155"/>
                  </a:move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lose/>
                  <a:moveTo>
                    <a:pt x="223" y="155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lose/>
                  <a:moveTo>
                    <a:pt x="224" y="155"/>
                  </a:moveTo>
                  <a:cubicBezTo>
                    <a:pt x="224" y="155"/>
                    <a:pt x="223" y="155"/>
                    <a:pt x="223" y="155"/>
                  </a:cubicBezTo>
                  <a:cubicBezTo>
                    <a:pt x="223" y="155"/>
                    <a:pt x="224" y="155"/>
                    <a:pt x="224" y="155"/>
                  </a:cubicBezTo>
                  <a:close/>
                  <a:moveTo>
                    <a:pt x="161" y="13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2" y="11"/>
                    <a:pt x="163" y="11"/>
                    <a:pt x="163" y="10"/>
                  </a:cubicBezTo>
                  <a:cubicBezTo>
                    <a:pt x="163" y="11"/>
                    <a:pt x="164" y="12"/>
                    <a:pt x="164" y="12"/>
                  </a:cubicBezTo>
                  <a:cubicBezTo>
                    <a:pt x="165" y="14"/>
                    <a:pt x="165" y="15"/>
                    <a:pt x="165" y="17"/>
                  </a:cubicBezTo>
                  <a:cubicBezTo>
                    <a:pt x="166" y="21"/>
                    <a:pt x="166" y="24"/>
                    <a:pt x="166" y="28"/>
                  </a:cubicBezTo>
                  <a:cubicBezTo>
                    <a:pt x="166" y="29"/>
                    <a:pt x="166" y="30"/>
                    <a:pt x="166" y="31"/>
                  </a:cubicBezTo>
                  <a:cubicBezTo>
                    <a:pt x="165" y="32"/>
                    <a:pt x="165" y="32"/>
                    <a:pt x="165" y="33"/>
                  </a:cubicBezTo>
                  <a:cubicBezTo>
                    <a:pt x="165" y="33"/>
                    <a:pt x="164" y="33"/>
                    <a:pt x="164" y="34"/>
                  </a:cubicBezTo>
                  <a:cubicBezTo>
                    <a:pt x="164" y="34"/>
                    <a:pt x="164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1"/>
                    <a:pt x="162" y="27"/>
                    <a:pt x="161" y="24"/>
                  </a:cubicBezTo>
                  <a:cubicBezTo>
                    <a:pt x="161" y="22"/>
                    <a:pt x="160" y="20"/>
                    <a:pt x="160" y="17"/>
                  </a:cubicBezTo>
                  <a:cubicBezTo>
                    <a:pt x="161" y="16"/>
                    <a:pt x="161" y="14"/>
                    <a:pt x="161" y="13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22" y="20"/>
                  </a:move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3" y="20"/>
                    <a:pt x="123" y="20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6" y="22"/>
                    <a:pt x="126" y="24"/>
                  </a:cubicBezTo>
                  <a:cubicBezTo>
                    <a:pt x="127" y="26"/>
                    <a:pt x="127" y="28"/>
                    <a:pt x="127" y="31"/>
                  </a:cubicBezTo>
                  <a:cubicBezTo>
                    <a:pt x="128" y="33"/>
                    <a:pt x="127" y="35"/>
                    <a:pt x="127" y="38"/>
                  </a:cubicBezTo>
                  <a:cubicBezTo>
                    <a:pt x="127" y="39"/>
                    <a:pt x="127" y="40"/>
                    <a:pt x="127" y="41"/>
                  </a:cubicBezTo>
                  <a:cubicBezTo>
                    <a:pt x="127" y="42"/>
                    <a:pt x="126" y="43"/>
                    <a:pt x="126" y="44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6"/>
                    <a:pt x="12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5"/>
                    <a:pt x="124" y="45"/>
                    <a:pt x="124" y="44"/>
                  </a:cubicBezTo>
                  <a:cubicBezTo>
                    <a:pt x="123" y="41"/>
                    <a:pt x="123" y="37"/>
                    <a:pt x="123" y="33"/>
                  </a:cubicBezTo>
                  <a:cubicBezTo>
                    <a:pt x="122" y="31"/>
                    <a:pt x="122" y="29"/>
                    <a:pt x="122" y="27"/>
                  </a:cubicBezTo>
                  <a:cubicBezTo>
                    <a:pt x="122" y="25"/>
                    <a:pt x="121" y="23"/>
                    <a:pt x="121" y="21"/>
                  </a:cubicBezTo>
                  <a:cubicBezTo>
                    <a:pt x="121" y="21"/>
                    <a:pt x="122" y="21"/>
                    <a:pt x="122" y="20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81" y="29"/>
                  </a:moveTo>
                  <a:cubicBezTo>
                    <a:pt x="81" y="29"/>
                    <a:pt x="81" y="29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2" y="28"/>
                    <a:pt x="82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6" y="28"/>
                  </a:cubicBezTo>
                  <a:cubicBezTo>
                    <a:pt x="87" y="30"/>
                    <a:pt x="87" y="33"/>
                    <a:pt x="88" y="36"/>
                  </a:cubicBezTo>
                  <a:cubicBezTo>
                    <a:pt x="88" y="40"/>
                    <a:pt x="89" y="44"/>
                    <a:pt x="89" y="48"/>
                  </a:cubicBezTo>
                  <a:cubicBezTo>
                    <a:pt x="88" y="49"/>
                    <a:pt x="88" y="50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2"/>
                    <a:pt x="88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6" y="53"/>
                    <a:pt x="86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2"/>
                    <a:pt x="84" y="52"/>
                  </a:cubicBezTo>
                  <a:cubicBezTo>
                    <a:pt x="84" y="50"/>
                    <a:pt x="83" y="48"/>
                    <a:pt x="83" y="45"/>
                  </a:cubicBezTo>
                  <a:cubicBezTo>
                    <a:pt x="82" y="43"/>
                    <a:pt x="82" y="41"/>
                    <a:pt x="81" y="39"/>
                  </a:cubicBezTo>
                  <a:cubicBezTo>
                    <a:pt x="81" y="36"/>
                    <a:pt x="80" y="33"/>
                    <a:pt x="80" y="31"/>
                  </a:cubicBezTo>
                  <a:cubicBezTo>
                    <a:pt x="81" y="30"/>
                    <a:pt x="81" y="29"/>
                    <a:pt x="81" y="29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4" y="37"/>
                    <a:pt x="45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4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6" y="35"/>
                    <a:pt x="47" y="35"/>
                  </a:cubicBezTo>
                  <a:cubicBezTo>
                    <a:pt x="47" y="35"/>
                    <a:pt x="47" y="36"/>
                    <a:pt x="47" y="36"/>
                  </a:cubicBezTo>
                  <a:cubicBezTo>
                    <a:pt x="48" y="39"/>
                    <a:pt x="49" y="41"/>
                    <a:pt x="49" y="44"/>
                  </a:cubicBezTo>
                  <a:cubicBezTo>
                    <a:pt x="50" y="48"/>
                    <a:pt x="50" y="52"/>
                    <a:pt x="50" y="56"/>
                  </a:cubicBezTo>
                  <a:cubicBezTo>
                    <a:pt x="50" y="57"/>
                    <a:pt x="50" y="58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6" y="55"/>
                    <a:pt x="45" y="54"/>
                    <a:pt x="45" y="52"/>
                  </a:cubicBezTo>
                  <a:cubicBezTo>
                    <a:pt x="44" y="49"/>
                    <a:pt x="44" y="47"/>
                    <a:pt x="43" y="44"/>
                  </a:cubicBezTo>
                  <a:cubicBezTo>
                    <a:pt x="43" y="42"/>
                    <a:pt x="43" y="41"/>
                    <a:pt x="43" y="39"/>
                  </a:cubicBezTo>
                  <a:cubicBezTo>
                    <a:pt x="43" y="39"/>
                    <a:pt x="43" y="39"/>
                    <a:pt x="43" y="38"/>
                  </a:cubicBezTo>
                  <a:close/>
                  <a:moveTo>
                    <a:pt x="29" y="62"/>
                  </a:moveTo>
                  <a:cubicBezTo>
                    <a:pt x="32" y="62"/>
                    <a:pt x="35" y="61"/>
                    <a:pt x="37" y="60"/>
                  </a:cubicBezTo>
                  <a:cubicBezTo>
                    <a:pt x="38" y="61"/>
                    <a:pt x="38" y="62"/>
                    <a:pt x="38" y="63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5"/>
                    <a:pt x="39" y="66"/>
                    <a:pt x="40" y="66"/>
                  </a:cubicBezTo>
                  <a:cubicBezTo>
                    <a:pt x="40" y="67"/>
                    <a:pt x="41" y="67"/>
                    <a:pt x="41" y="68"/>
                  </a:cubicBezTo>
                  <a:cubicBezTo>
                    <a:pt x="42" y="69"/>
                    <a:pt x="44" y="70"/>
                    <a:pt x="46" y="70"/>
                  </a:cubicBezTo>
                  <a:cubicBezTo>
                    <a:pt x="46" y="70"/>
                    <a:pt x="47" y="70"/>
                    <a:pt x="48" y="71"/>
                  </a:cubicBezTo>
                  <a:cubicBezTo>
                    <a:pt x="48" y="71"/>
                    <a:pt x="49" y="71"/>
                    <a:pt x="49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2" y="70"/>
                    <a:pt x="53" y="69"/>
                    <a:pt x="53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57" y="65"/>
                    <a:pt x="58" y="63"/>
                    <a:pt x="58" y="62"/>
                  </a:cubicBezTo>
                  <a:cubicBezTo>
                    <a:pt x="59" y="59"/>
                    <a:pt x="59" y="57"/>
                    <a:pt x="59" y="55"/>
                  </a:cubicBezTo>
                  <a:cubicBezTo>
                    <a:pt x="64" y="54"/>
                    <a:pt x="70" y="53"/>
                    <a:pt x="74" y="51"/>
                  </a:cubicBezTo>
                  <a:cubicBezTo>
                    <a:pt x="75" y="52"/>
                    <a:pt x="75" y="53"/>
                    <a:pt x="75" y="54"/>
                  </a:cubicBezTo>
                  <a:cubicBezTo>
                    <a:pt x="76" y="56"/>
                    <a:pt x="76" y="57"/>
                    <a:pt x="77" y="58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2" y="62"/>
                    <a:pt x="82" y="62"/>
                    <a:pt x="83" y="62"/>
                  </a:cubicBezTo>
                  <a:cubicBezTo>
                    <a:pt x="84" y="62"/>
                    <a:pt x="84" y="62"/>
                    <a:pt x="85" y="62"/>
                  </a:cubicBezTo>
                  <a:cubicBezTo>
                    <a:pt x="87" y="62"/>
                    <a:pt x="88" y="62"/>
                    <a:pt x="90" y="61"/>
                  </a:cubicBezTo>
                  <a:cubicBezTo>
                    <a:pt x="92" y="60"/>
                    <a:pt x="94" y="59"/>
                    <a:pt x="95" y="57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7" y="54"/>
                    <a:pt x="97" y="53"/>
                    <a:pt x="97" y="52"/>
                  </a:cubicBezTo>
                  <a:cubicBezTo>
                    <a:pt x="98" y="52"/>
                    <a:pt x="98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103" y="45"/>
                    <a:pt x="109" y="43"/>
                    <a:pt x="114" y="41"/>
                  </a:cubicBezTo>
                  <a:cubicBezTo>
                    <a:pt x="114" y="43"/>
                    <a:pt x="114" y="44"/>
                    <a:pt x="114" y="45"/>
                  </a:cubicBezTo>
                  <a:cubicBezTo>
                    <a:pt x="115" y="46"/>
                    <a:pt x="115" y="47"/>
                    <a:pt x="115" y="48"/>
                  </a:cubicBezTo>
                  <a:cubicBezTo>
                    <a:pt x="115" y="49"/>
                    <a:pt x="116" y="50"/>
                    <a:pt x="116" y="51"/>
                  </a:cubicBezTo>
                  <a:cubicBezTo>
                    <a:pt x="117" y="51"/>
                    <a:pt x="117" y="52"/>
                    <a:pt x="118" y="53"/>
                  </a:cubicBezTo>
                  <a:cubicBezTo>
                    <a:pt x="118" y="53"/>
                    <a:pt x="119" y="54"/>
                    <a:pt x="120" y="54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8" y="55"/>
                  </a:cubicBezTo>
                  <a:cubicBezTo>
                    <a:pt x="128" y="55"/>
                    <a:pt x="129" y="54"/>
                    <a:pt x="130" y="54"/>
                  </a:cubicBezTo>
                  <a:cubicBezTo>
                    <a:pt x="131" y="54"/>
                    <a:pt x="131" y="53"/>
                    <a:pt x="132" y="53"/>
                  </a:cubicBezTo>
                  <a:cubicBezTo>
                    <a:pt x="133" y="52"/>
                    <a:pt x="134" y="51"/>
                    <a:pt x="134" y="49"/>
                  </a:cubicBezTo>
                  <a:cubicBezTo>
                    <a:pt x="134" y="49"/>
                    <a:pt x="135" y="49"/>
                    <a:pt x="135" y="48"/>
                  </a:cubicBezTo>
                  <a:cubicBezTo>
                    <a:pt x="135" y="47"/>
                    <a:pt x="135" y="47"/>
                    <a:pt x="136" y="46"/>
                  </a:cubicBezTo>
                  <a:cubicBezTo>
                    <a:pt x="136" y="45"/>
                    <a:pt x="136" y="44"/>
                    <a:pt x="136" y="42"/>
                  </a:cubicBezTo>
                  <a:cubicBezTo>
                    <a:pt x="136" y="41"/>
                    <a:pt x="136" y="40"/>
                    <a:pt x="137" y="39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9" y="36"/>
                    <a:pt x="142" y="36"/>
                    <a:pt x="145" y="35"/>
                  </a:cubicBezTo>
                  <a:cubicBezTo>
                    <a:pt x="147" y="35"/>
                    <a:pt x="148" y="34"/>
                    <a:pt x="150" y="34"/>
                  </a:cubicBezTo>
                  <a:cubicBezTo>
                    <a:pt x="151" y="33"/>
                    <a:pt x="152" y="33"/>
                    <a:pt x="153" y="33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3" y="34"/>
                    <a:pt x="154" y="35"/>
                    <a:pt x="154" y="36"/>
                  </a:cubicBezTo>
                  <a:cubicBezTo>
                    <a:pt x="155" y="37"/>
                    <a:pt x="155" y="38"/>
                    <a:pt x="156" y="39"/>
                  </a:cubicBezTo>
                  <a:cubicBezTo>
                    <a:pt x="157" y="41"/>
                    <a:pt x="158" y="42"/>
                    <a:pt x="159" y="42"/>
                  </a:cubicBezTo>
                  <a:cubicBezTo>
                    <a:pt x="160" y="43"/>
                    <a:pt x="161" y="43"/>
                    <a:pt x="161" y="43"/>
                  </a:cubicBezTo>
                  <a:cubicBezTo>
                    <a:pt x="161" y="43"/>
                    <a:pt x="162" y="43"/>
                    <a:pt x="162" y="43"/>
                  </a:cubicBezTo>
                  <a:cubicBezTo>
                    <a:pt x="162" y="44"/>
                    <a:pt x="163" y="44"/>
                    <a:pt x="164" y="44"/>
                  </a:cubicBezTo>
                  <a:cubicBezTo>
                    <a:pt x="165" y="44"/>
                    <a:pt x="167" y="43"/>
                    <a:pt x="169" y="42"/>
                  </a:cubicBezTo>
                  <a:cubicBezTo>
                    <a:pt x="169" y="41"/>
                    <a:pt x="170" y="41"/>
                    <a:pt x="170" y="40"/>
                  </a:cubicBezTo>
                  <a:cubicBezTo>
                    <a:pt x="171" y="40"/>
                    <a:pt x="171" y="39"/>
                    <a:pt x="172" y="39"/>
                  </a:cubicBezTo>
                  <a:cubicBezTo>
                    <a:pt x="172" y="38"/>
                    <a:pt x="173" y="37"/>
                    <a:pt x="174" y="36"/>
                  </a:cubicBezTo>
                  <a:cubicBezTo>
                    <a:pt x="174" y="34"/>
                    <a:pt x="175" y="33"/>
                    <a:pt x="175" y="31"/>
                  </a:cubicBezTo>
                  <a:cubicBezTo>
                    <a:pt x="175" y="30"/>
                    <a:pt x="175" y="29"/>
                    <a:pt x="176" y="28"/>
                  </a:cubicBezTo>
                  <a:cubicBezTo>
                    <a:pt x="179" y="28"/>
                    <a:pt x="183" y="27"/>
                    <a:pt x="186" y="26"/>
                  </a:cubicBezTo>
                  <a:cubicBezTo>
                    <a:pt x="188" y="25"/>
                    <a:pt x="190" y="25"/>
                    <a:pt x="191" y="25"/>
                  </a:cubicBezTo>
                  <a:cubicBezTo>
                    <a:pt x="192" y="24"/>
                    <a:pt x="193" y="24"/>
                    <a:pt x="194" y="24"/>
                  </a:cubicBezTo>
                  <a:cubicBezTo>
                    <a:pt x="194" y="25"/>
                    <a:pt x="195" y="26"/>
                    <a:pt x="196" y="26"/>
                  </a:cubicBezTo>
                  <a:cubicBezTo>
                    <a:pt x="196" y="26"/>
                    <a:pt x="196" y="26"/>
                    <a:pt x="196" y="27"/>
                  </a:cubicBezTo>
                  <a:cubicBezTo>
                    <a:pt x="197" y="31"/>
                    <a:pt x="198" y="35"/>
                    <a:pt x="199" y="39"/>
                  </a:cubicBezTo>
                  <a:cubicBezTo>
                    <a:pt x="200" y="42"/>
                    <a:pt x="201" y="46"/>
                    <a:pt x="201" y="49"/>
                  </a:cubicBezTo>
                  <a:cubicBezTo>
                    <a:pt x="201" y="49"/>
                    <a:pt x="200" y="49"/>
                    <a:pt x="199" y="49"/>
                  </a:cubicBezTo>
                  <a:cubicBezTo>
                    <a:pt x="190" y="51"/>
                    <a:pt x="182" y="53"/>
                    <a:pt x="173" y="55"/>
                  </a:cubicBezTo>
                  <a:cubicBezTo>
                    <a:pt x="163" y="57"/>
                    <a:pt x="154" y="59"/>
                    <a:pt x="145" y="61"/>
                  </a:cubicBezTo>
                  <a:cubicBezTo>
                    <a:pt x="135" y="63"/>
                    <a:pt x="126" y="65"/>
                    <a:pt x="117" y="67"/>
                  </a:cubicBezTo>
                  <a:cubicBezTo>
                    <a:pt x="112" y="68"/>
                    <a:pt x="107" y="69"/>
                    <a:pt x="102" y="70"/>
                  </a:cubicBezTo>
                  <a:cubicBezTo>
                    <a:pt x="97" y="71"/>
                    <a:pt x="92" y="72"/>
                    <a:pt x="87" y="73"/>
                  </a:cubicBezTo>
                  <a:cubicBezTo>
                    <a:pt x="86" y="73"/>
                    <a:pt x="84" y="73"/>
                    <a:pt x="82" y="74"/>
                  </a:cubicBezTo>
                  <a:cubicBezTo>
                    <a:pt x="79" y="74"/>
                    <a:pt x="76" y="75"/>
                    <a:pt x="74" y="76"/>
                  </a:cubicBezTo>
                  <a:cubicBezTo>
                    <a:pt x="69" y="77"/>
                    <a:pt x="64" y="78"/>
                    <a:pt x="60" y="79"/>
                  </a:cubicBezTo>
                  <a:cubicBezTo>
                    <a:pt x="50" y="81"/>
                    <a:pt x="41" y="84"/>
                    <a:pt x="32" y="86"/>
                  </a:cubicBezTo>
                  <a:cubicBezTo>
                    <a:pt x="30" y="86"/>
                    <a:pt x="28" y="87"/>
                    <a:pt x="27" y="87"/>
                  </a:cubicBezTo>
                  <a:cubicBezTo>
                    <a:pt x="26" y="84"/>
                    <a:pt x="25" y="80"/>
                    <a:pt x="25" y="77"/>
                  </a:cubicBezTo>
                  <a:cubicBezTo>
                    <a:pt x="24" y="75"/>
                    <a:pt x="24" y="74"/>
                    <a:pt x="24" y="72"/>
                  </a:cubicBezTo>
                  <a:cubicBezTo>
                    <a:pt x="23" y="70"/>
                    <a:pt x="23" y="67"/>
                    <a:pt x="22" y="64"/>
                  </a:cubicBezTo>
                  <a:cubicBezTo>
                    <a:pt x="25" y="63"/>
                    <a:pt x="27" y="63"/>
                    <a:pt x="29" y="62"/>
                  </a:cubicBezTo>
                  <a:close/>
                  <a:moveTo>
                    <a:pt x="212" y="178"/>
                  </a:moveTo>
                  <a:cubicBezTo>
                    <a:pt x="210" y="179"/>
                    <a:pt x="208" y="179"/>
                    <a:pt x="206" y="180"/>
                  </a:cubicBezTo>
                  <a:cubicBezTo>
                    <a:pt x="204" y="180"/>
                    <a:pt x="202" y="181"/>
                    <a:pt x="200" y="181"/>
                  </a:cubicBezTo>
                  <a:cubicBezTo>
                    <a:pt x="195" y="182"/>
                    <a:pt x="190" y="183"/>
                    <a:pt x="186" y="184"/>
                  </a:cubicBezTo>
                  <a:cubicBezTo>
                    <a:pt x="184" y="184"/>
                    <a:pt x="182" y="185"/>
                    <a:pt x="180" y="185"/>
                  </a:cubicBezTo>
                  <a:cubicBezTo>
                    <a:pt x="180" y="185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8" y="185"/>
                    <a:pt x="178" y="185"/>
                  </a:cubicBezTo>
                  <a:cubicBezTo>
                    <a:pt x="178" y="185"/>
                    <a:pt x="179" y="185"/>
                    <a:pt x="179" y="185"/>
                  </a:cubicBezTo>
                  <a:cubicBezTo>
                    <a:pt x="174" y="186"/>
                    <a:pt x="170" y="187"/>
                    <a:pt x="165" y="187"/>
                  </a:cubicBezTo>
                  <a:cubicBezTo>
                    <a:pt x="163" y="187"/>
                    <a:pt x="160" y="188"/>
                    <a:pt x="158" y="188"/>
                  </a:cubicBezTo>
                  <a:cubicBezTo>
                    <a:pt x="155" y="188"/>
                    <a:pt x="153" y="189"/>
                    <a:pt x="150" y="189"/>
                  </a:cubicBezTo>
                  <a:cubicBezTo>
                    <a:pt x="148" y="189"/>
                    <a:pt x="146" y="190"/>
                    <a:pt x="144" y="190"/>
                  </a:cubicBezTo>
                  <a:cubicBezTo>
                    <a:pt x="141" y="191"/>
                    <a:pt x="139" y="191"/>
                    <a:pt x="136" y="192"/>
                  </a:cubicBezTo>
                  <a:cubicBezTo>
                    <a:pt x="134" y="192"/>
                    <a:pt x="131" y="192"/>
                    <a:pt x="129" y="193"/>
                  </a:cubicBezTo>
                  <a:cubicBezTo>
                    <a:pt x="127" y="194"/>
                    <a:pt x="125" y="194"/>
                    <a:pt x="122" y="195"/>
                  </a:cubicBezTo>
                  <a:cubicBezTo>
                    <a:pt x="113" y="197"/>
                    <a:pt x="104" y="199"/>
                    <a:pt x="94" y="201"/>
                  </a:cubicBezTo>
                  <a:cubicBezTo>
                    <a:pt x="91" y="202"/>
                    <a:pt x="87" y="203"/>
                    <a:pt x="83" y="203"/>
                  </a:cubicBezTo>
                  <a:cubicBezTo>
                    <a:pt x="80" y="204"/>
                    <a:pt x="76" y="205"/>
                    <a:pt x="72" y="206"/>
                  </a:cubicBezTo>
                  <a:cubicBezTo>
                    <a:pt x="69" y="206"/>
                    <a:pt x="66" y="207"/>
                    <a:pt x="63" y="207"/>
                  </a:cubicBezTo>
                  <a:cubicBezTo>
                    <a:pt x="60" y="207"/>
                    <a:pt x="57" y="208"/>
                    <a:pt x="54" y="208"/>
                  </a:cubicBezTo>
                  <a:cubicBezTo>
                    <a:pt x="50" y="208"/>
                    <a:pt x="47" y="209"/>
                    <a:pt x="44" y="209"/>
                  </a:cubicBezTo>
                  <a:cubicBezTo>
                    <a:pt x="41" y="210"/>
                    <a:pt x="38" y="210"/>
                    <a:pt x="35" y="210"/>
                  </a:cubicBezTo>
                  <a:cubicBezTo>
                    <a:pt x="35" y="209"/>
                    <a:pt x="34" y="209"/>
                    <a:pt x="33" y="209"/>
                  </a:cubicBezTo>
                  <a:cubicBezTo>
                    <a:pt x="33" y="208"/>
                    <a:pt x="33" y="207"/>
                    <a:pt x="32" y="205"/>
                  </a:cubicBezTo>
                  <a:cubicBezTo>
                    <a:pt x="32" y="203"/>
                    <a:pt x="31" y="201"/>
                    <a:pt x="31" y="199"/>
                  </a:cubicBezTo>
                  <a:cubicBezTo>
                    <a:pt x="30" y="195"/>
                    <a:pt x="29" y="191"/>
                    <a:pt x="29" y="187"/>
                  </a:cubicBezTo>
                  <a:cubicBezTo>
                    <a:pt x="27" y="178"/>
                    <a:pt x="26" y="168"/>
                    <a:pt x="24" y="159"/>
                  </a:cubicBezTo>
                  <a:cubicBezTo>
                    <a:pt x="23" y="154"/>
                    <a:pt x="22" y="150"/>
                    <a:pt x="21" y="145"/>
                  </a:cubicBezTo>
                  <a:cubicBezTo>
                    <a:pt x="20" y="141"/>
                    <a:pt x="19" y="136"/>
                    <a:pt x="18" y="132"/>
                  </a:cubicBezTo>
                  <a:cubicBezTo>
                    <a:pt x="17" y="127"/>
                    <a:pt x="16" y="122"/>
                    <a:pt x="15" y="117"/>
                  </a:cubicBezTo>
                  <a:cubicBezTo>
                    <a:pt x="14" y="115"/>
                    <a:pt x="14" y="112"/>
                    <a:pt x="14" y="110"/>
                  </a:cubicBezTo>
                  <a:cubicBezTo>
                    <a:pt x="13" y="107"/>
                    <a:pt x="13" y="104"/>
                    <a:pt x="12" y="101"/>
                  </a:cubicBezTo>
                  <a:cubicBezTo>
                    <a:pt x="12" y="98"/>
                    <a:pt x="11" y="95"/>
                    <a:pt x="11" y="92"/>
                  </a:cubicBezTo>
                  <a:cubicBezTo>
                    <a:pt x="10" y="91"/>
                    <a:pt x="10" y="89"/>
                    <a:pt x="10" y="87"/>
                  </a:cubicBezTo>
                  <a:cubicBezTo>
                    <a:pt x="9" y="86"/>
                    <a:pt x="9" y="84"/>
                    <a:pt x="9" y="83"/>
                  </a:cubicBezTo>
                  <a:cubicBezTo>
                    <a:pt x="9" y="83"/>
                    <a:pt x="10" y="82"/>
                    <a:pt x="10" y="82"/>
                  </a:cubicBezTo>
                  <a:cubicBezTo>
                    <a:pt x="10" y="82"/>
                    <a:pt x="10" y="82"/>
                    <a:pt x="11" y="81"/>
                  </a:cubicBezTo>
                  <a:cubicBezTo>
                    <a:pt x="12" y="81"/>
                    <a:pt x="14" y="80"/>
                    <a:pt x="15" y="80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6" y="84"/>
                    <a:pt x="17" y="88"/>
                    <a:pt x="18" y="92"/>
                  </a:cubicBezTo>
                  <a:cubicBezTo>
                    <a:pt x="19" y="97"/>
                    <a:pt x="20" y="102"/>
                    <a:pt x="21" y="106"/>
                  </a:cubicBezTo>
                  <a:cubicBezTo>
                    <a:pt x="22" y="111"/>
                    <a:pt x="23" y="115"/>
                    <a:pt x="24" y="120"/>
                  </a:cubicBezTo>
                  <a:cubicBezTo>
                    <a:pt x="27" y="139"/>
                    <a:pt x="32" y="158"/>
                    <a:pt x="36" y="177"/>
                  </a:cubicBezTo>
                  <a:cubicBezTo>
                    <a:pt x="36" y="181"/>
                    <a:pt x="37" y="185"/>
                    <a:pt x="39" y="189"/>
                  </a:cubicBezTo>
                  <a:cubicBezTo>
                    <a:pt x="40" y="192"/>
                    <a:pt x="42" y="195"/>
                    <a:pt x="45" y="196"/>
                  </a:cubicBezTo>
                  <a:cubicBezTo>
                    <a:pt x="48" y="197"/>
                    <a:pt x="52" y="196"/>
                    <a:pt x="55" y="196"/>
                  </a:cubicBezTo>
                  <a:cubicBezTo>
                    <a:pt x="60" y="195"/>
                    <a:pt x="65" y="194"/>
                    <a:pt x="70" y="193"/>
                  </a:cubicBezTo>
                  <a:cubicBezTo>
                    <a:pt x="74" y="192"/>
                    <a:pt x="79" y="191"/>
                    <a:pt x="84" y="190"/>
                  </a:cubicBezTo>
                  <a:cubicBezTo>
                    <a:pt x="85" y="190"/>
                    <a:pt x="87" y="190"/>
                    <a:pt x="88" y="190"/>
                  </a:cubicBezTo>
                  <a:cubicBezTo>
                    <a:pt x="93" y="189"/>
                    <a:pt x="98" y="188"/>
                    <a:pt x="103" y="187"/>
                  </a:cubicBezTo>
                  <a:cubicBezTo>
                    <a:pt x="108" y="186"/>
                    <a:pt x="113" y="185"/>
                    <a:pt x="117" y="184"/>
                  </a:cubicBezTo>
                  <a:cubicBezTo>
                    <a:pt x="121" y="184"/>
                    <a:pt x="124" y="183"/>
                    <a:pt x="127" y="182"/>
                  </a:cubicBezTo>
                  <a:cubicBezTo>
                    <a:pt x="131" y="182"/>
                    <a:pt x="134" y="181"/>
                    <a:pt x="137" y="181"/>
                  </a:cubicBezTo>
                  <a:cubicBezTo>
                    <a:pt x="143" y="179"/>
                    <a:pt x="150" y="178"/>
                    <a:pt x="156" y="177"/>
                  </a:cubicBezTo>
                  <a:cubicBezTo>
                    <a:pt x="158" y="177"/>
                    <a:pt x="159" y="177"/>
                    <a:pt x="161" y="177"/>
                  </a:cubicBezTo>
                  <a:cubicBezTo>
                    <a:pt x="163" y="176"/>
                    <a:pt x="165" y="176"/>
                    <a:pt x="167" y="176"/>
                  </a:cubicBezTo>
                  <a:cubicBezTo>
                    <a:pt x="169" y="175"/>
                    <a:pt x="171" y="175"/>
                    <a:pt x="173" y="175"/>
                  </a:cubicBezTo>
                  <a:cubicBezTo>
                    <a:pt x="174" y="174"/>
                    <a:pt x="175" y="174"/>
                    <a:pt x="177" y="174"/>
                  </a:cubicBezTo>
                  <a:cubicBezTo>
                    <a:pt x="177" y="174"/>
                    <a:pt x="178" y="174"/>
                    <a:pt x="179" y="173"/>
                  </a:cubicBezTo>
                  <a:cubicBezTo>
                    <a:pt x="181" y="173"/>
                    <a:pt x="183" y="173"/>
                    <a:pt x="184" y="173"/>
                  </a:cubicBezTo>
                  <a:cubicBezTo>
                    <a:pt x="186" y="172"/>
                    <a:pt x="187" y="172"/>
                    <a:pt x="188" y="172"/>
                  </a:cubicBezTo>
                  <a:cubicBezTo>
                    <a:pt x="189" y="172"/>
                    <a:pt x="190" y="171"/>
                    <a:pt x="191" y="171"/>
                  </a:cubicBezTo>
                  <a:cubicBezTo>
                    <a:pt x="193" y="171"/>
                    <a:pt x="195" y="171"/>
                    <a:pt x="197" y="170"/>
                  </a:cubicBezTo>
                  <a:cubicBezTo>
                    <a:pt x="199" y="170"/>
                    <a:pt x="202" y="169"/>
                    <a:pt x="204" y="169"/>
                  </a:cubicBezTo>
                  <a:cubicBezTo>
                    <a:pt x="206" y="169"/>
                    <a:pt x="208" y="168"/>
                    <a:pt x="209" y="168"/>
                  </a:cubicBezTo>
                  <a:cubicBezTo>
                    <a:pt x="210" y="171"/>
                    <a:pt x="211" y="174"/>
                    <a:pt x="212" y="178"/>
                  </a:cubicBezTo>
                  <a:cubicBezTo>
                    <a:pt x="212" y="178"/>
                    <a:pt x="212" y="178"/>
                    <a:pt x="212" y="178"/>
                  </a:cubicBezTo>
                  <a:close/>
                  <a:moveTo>
                    <a:pt x="212" y="179"/>
                  </a:moveTo>
                  <a:cubicBezTo>
                    <a:pt x="212" y="179"/>
                    <a:pt x="212" y="179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lose/>
                  <a:moveTo>
                    <a:pt x="216" y="157"/>
                  </a:moveTo>
                  <a:cubicBezTo>
                    <a:pt x="213" y="158"/>
                    <a:pt x="210" y="159"/>
                    <a:pt x="207" y="159"/>
                  </a:cubicBezTo>
                  <a:cubicBezTo>
                    <a:pt x="205" y="159"/>
                    <a:pt x="204" y="160"/>
                    <a:pt x="202" y="160"/>
                  </a:cubicBezTo>
                  <a:cubicBezTo>
                    <a:pt x="200" y="160"/>
                    <a:pt x="199" y="161"/>
                    <a:pt x="197" y="161"/>
                  </a:cubicBezTo>
                  <a:cubicBezTo>
                    <a:pt x="195" y="161"/>
                    <a:pt x="193" y="161"/>
                    <a:pt x="191" y="162"/>
                  </a:cubicBezTo>
                  <a:cubicBezTo>
                    <a:pt x="190" y="162"/>
                    <a:pt x="189" y="162"/>
                    <a:pt x="187" y="162"/>
                  </a:cubicBezTo>
                  <a:cubicBezTo>
                    <a:pt x="186" y="163"/>
                    <a:pt x="185" y="163"/>
                    <a:pt x="184" y="163"/>
                  </a:cubicBezTo>
                  <a:cubicBezTo>
                    <a:pt x="182" y="164"/>
                    <a:pt x="180" y="164"/>
                    <a:pt x="178" y="164"/>
                  </a:cubicBezTo>
                  <a:cubicBezTo>
                    <a:pt x="176" y="164"/>
                    <a:pt x="174" y="165"/>
                    <a:pt x="173" y="165"/>
                  </a:cubicBezTo>
                  <a:cubicBezTo>
                    <a:pt x="172" y="165"/>
                    <a:pt x="171" y="166"/>
                    <a:pt x="169" y="166"/>
                  </a:cubicBezTo>
                  <a:cubicBezTo>
                    <a:pt x="167" y="166"/>
                    <a:pt x="165" y="167"/>
                    <a:pt x="163" y="167"/>
                  </a:cubicBezTo>
                  <a:cubicBezTo>
                    <a:pt x="162" y="167"/>
                    <a:pt x="160" y="167"/>
                    <a:pt x="159" y="167"/>
                  </a:cubicBezTo>
                  <a:cubicBezTo>
                    <a:pt x="157" y="168"/>
                    <a:pt x="155" y="168"/>
                    <a:pt x="153" y="168"/>
                  </a:cubicBezTo>
                  <a:cubicBezTo>
                    <a:pt x="150" y="169"/>
                    <a:pt x="146" y="169"/>
                    <a:pt x="143" y="170"/>
                  </a:cubicBezTo>
                  <a:cubicBezTo>
                    <a:pt x="137" y="171"/>
                    <a:pt x="131" y="172"/>
                    <a:pt x="124" y="174"/>
                  </a:cubicBezTo>
                  <a:cubicBezTo>
                    <a:pt x="119" y="174"/>
                    <a:pt x="114" y="175"/>
                    <a:pt x="108" y="176"/>
                  </a:cubicBezTo>
                  <a:cubicBezTo>
                    <a:pt x="103" y="177"/>
                    <a:pt x="98" y="178"/>
                    <a:pt x="93" y="179"/>
                  </a:cubicBezTo>
                  <a:cubicBezTo>
                    <a:pt x="90" y="180"/>
                    <a:pt x="87" y="180"/>
                    <a:pt x="83" y="181"/>
                  </a:cubicBezTo>
                  <a:cubicBezTo>
                    <a:pt x="80" y="182"/>
                    <a:pt x="77" y="182"/>
                    <a:pt x="73" y="183"/>
                  </a:cubicBezTo>
                  <a:cubicBezTo>
                    <a:pt x="67" y="184"/>
                    <a:pt x="61" y="185"/>
                    <a:pt x="54" y="187"/>
                  </a:cubicBezTo>
                  <a:cubicBezTo>
                    <a:pt x="52" y="187"/>
                    <a:pt x="50" y="187"/>
                    <a:pt x="48" y="187"/>
                  </a:cubicBezTo>
                  <a:cubicBezTo>
                    <a:pt x="48" y="187"/>
                    <a:pt x="48" y="186"/>
                    <a:pt x="48" y="186"/>
                  </a:cubicBezTo>
                  <a:cubicBezTo>
                    <a:pt x="46" y="183"/>
                    <a:pt x="46" y="179"/>
                    <a:pt x="45" y="175"/>
                  </a:cubicBezTo>
                  <a:cubicBezTo>
                    <a:pt x="44" y="171"/>
                    <a:pt x="43" y="166"/>
                    <a:pt x="42" y="162"/>
                  </a:cubicBezTo>
                  <a:cubicBezTo>
                    <a:pt x="40" y="152"/>
                    <a:pt x="38" y="143"/>
                    <a:pt x="36" y="133"/>
                  </a:cubicBezTo>
                  <a:cubicBezTo>
                    <a:pt x="35" y="128"/>
                    <a:pt x="34" y="124"/>
                    <a:pt x="33" y="119"/>
                  </a:cubicBezTo>
                  <a:cubicBezTo>
                    <a:pt x="32" y="114"/>
                    <a:pt x="31" y="110"/>
                    <a:pt x="30" y="105"/>
                  </a:cubicBezTo>
                  <a:cubicBezTo>
                    <a:pt x="29" y="102"/>
                    <a:pt x="29" y="99"/>
                    <a:pt x="28" y="96"/>
                  </a:cubicBezTo>
                  <a:cubicBezTo>
                    <a:pt x="33" y="95"/>
                    <a:pt x="37" y="94"/>
                    <a:pt x="41" y="93"/>
                  </a:cubicBezTo>
                  <a:cubicBezTo>
                    <a:pt x="46" y="92"/>
                    <a:pt x="50" y="91"/>
                    <a:pt x="55" y="89"/>
                  </a:cubicBezTo>
                  <a:cubicBezTo>
                    <a:pt x="63" y="87"/>
                    <a:pt x="71" y="86"/>
                    <a:pt x="78" y="84"/>
                  </a:cubicBezTo>
                  <a:cubicBezTo>
                    <a:pt x="80" y="84"/>
                    <a:pt x="81" y="83"/>
                    <a:pt x="83" y="83"/>
                  </a:cubicBezTo>
                  <a:cubicBezTo>
                    <a:pt x="92" y="81"/>
                    <a:pt x="102" y="79"/>
                    <a:pt x="112" y="77"/>
                  </a:cubicBezTo>
                  <a:cubicBezTo>
                    <a:pt x="121" y="75"/>
                    <a:pt x="131" y="73"/>
                    <a:pt x="140" y="71"/>
                  </a:cubicBezTo>
                  <a:cubicBezTo>
                    <a:pt x="149" y="69"/>
                    <a:pt x="158" y="67"/>
                    <a:pt x="168" y="65"/>
                  </a:cubicBezTo>
                  <a:cubicBezTo>
                    <a:pt x="172" y="64"/>
                    <a:pt x="177" y="63"/>
                    <a:pt x="182" y="62"/>
                  </a:cubicBezTo>
                  <a:cubicBezTo>
                    <a:pt x="186" y="61"/>
                    <a:pt x="191" y="60"/>
                    <a:pt x="195" y="59"/>
                  </a:cubicBezTo>
                  <a:cubicBezTo>
                    <a:pt x="198" y="59"/>
                    <a:pt x="200" y="58"/>
                    <a:pt x="202" y="58"/>
                  </a:cubicBezTo>
                  <a:cubicBezTo>
                    <a:pt x="203" y="58"/>
                    <a:pt x="203" y="58"/>
                    <a:pt x="203" y="57"/>
                  </a:cubicBezTo>
                  <a:cubicBezTo>
                    <a:pt x="205" y="65"/>
                    <a:pt x="207" y="73"/>
                    <a:pt x="209" y="81"/>
                  </a:cubicBezTo>
                  <a:cubicBezTo>
                    <a:pt x="211" y="90"/>
                    <a:pt x="214" y="99"/>
                    <a:pt x="216" y="109"/>
                  </a:cubicBezTo>
                  <a:cubicBezTo>
                    <a:pt x="217" y="117"/>
                    <a:pt x="219" y="126"/>
                    <a:pt x="221" y="134"/>
                  </a:cubicBezTo>
                  <a:cubicBezTo>
                    <a:pt x="222" y="138"/>
                    <a:pt x="222" y="141"/>
                    <a:pt x="223" y="145"/>
                  </a:cubicBezTo>
                  <a:cubicBezTo>
                    <a:pt x="223" y="148"/>
                    <a:pt x="224" y="151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5"/>
                    <a:pt x="221" y="156"/>
                    <a:pt x="220" y="156"/>
                  </a:cubicBezTo>
                  <a:cubicBezTo>
                    <a:pt x="218" y="156"/>
                    <a:pt x="217" y="157"/>
                    <a:pt x="21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957E9875-4EEE-47E7-872C-28676853D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5" y="2138363"/>
              <a:ext cx="28575" cy="22225"/>
            </a:xfrm>
            <a:custGeom>
              <a:avLst/>
              <a:gdLst>
                <a:gd name="T0" fmla="*/ 7 w 17"/>
                <a:gd name="T1" fmla="*/ 12 h 13"/>
                <a:gd name="T2" fmla="*/ 13 w 17"/>
                <a:gd name="T3" fmla="*/ 10 h 13"/>
                <a:gd name="T4" fmla="*/ 16 w 17"/>
                <a:gd name="T5" fmla="*/ 4 h 13"/>
                <a:gd name="T6" fmla="*/ 11 w 17"/>
                <a:gd name="T7" fmla="*/ 1 h 13"/>
                <a:gd name="T8" fmla="*/ 11 w 17"/>
                <a:gd name="T9" fmla="*/ 1 h 13"/>
                <a:gd name="T10" fmla="*/ 4 w 17"/>
                <a:gd name="T11" fmla="*/ 3 h 13"/>
                <a:gd name="T12" fmla="*/ 1 w 17"/>
                <a:gd name="T13" fmla="*/ 9 h 13"/>
                <a:gd name="T14" fmla="*/ 7 w 1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7" y="12"/>
                  </a:moveTo>
                  <a:cubicBezTo>
                    <a:pt x="9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2"/>
                    <a:pt x="4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2" y="11"/>
                    <a:pt x="4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4D96F81F-E3B9-4F0B-B5E3-290DCD3D3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5" y="2127251"/>
              <a:ext cx="28575" cy="20638"/>
            </a:xfrm>
            <a:custGeom>
              <a:avLst/>
              <a:gdLst>
                <a:gd name="T0" fmla="*/ 6 w 17"/>
                <a:gd name="T1" fmla="*/ 12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9 h 12"/>
                <a:gd name="T16" fmla="*/ 2 w 17"/>
                <a:gd name="T17" fmla="*/ 11 h 12"/>
                <a:gd name="T18" fmla="*/ 6 w 1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2"/>
                  </a:moveTo>
                  <a:cubicBezTo>
                    <a:pt x="8" y="11"/>
                    <a:pt x="11" y="11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2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92F7685B-F5A7-4355-82CD-A605B7C1C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16138"/>
              <a:ext cx="28575" cy="22225"/>
            </a:xfrm>
            <a:custGeom>
              <a:avLst/>
              <a:gdLst>
                <a:gd name="T0" fmla="*/ 17 w 17"/>
                <a:gd name="T1" fmla="*/ 4 h 13"/>
                <a:gd name="T2" fmla="*/ 11 w 17"/>
                <a:gd name="T3" fmla="*/ 1 h 13"/>
                <a:gd name="T4" fmla="*/ 11 w 17"/>
                <a:gd name="T5" fmla="*/ 1 h 13"/>
                <a:gd name="T6" fmla="*/ 4 w 17"/>
                <a:gd name="T7" fmla="*/ 4 h 13"/>
                <a:gd name="T8" fmla="*/ 3 w 17"/>
                <a:gd name="T9" fmla="*/ 4 h 13"/>
                <a:gd name="T10" fmla="*/ 1 w 17"/>
                <a:gd name="T11" fmla="*/ 6 h 13"/>
                <a:gd name="T12" fmla="*/ 1 w 17"/>
                <a:gd name="T13" fmla="*/ 9 h 13"/>
                <a:gd name="T14" fmla="*/ 3 w 17"/>
                <a:gd name="T15" fmla="*/ 12 h 13"/>
                <a:gd name="T16" fmla="*/ 7 w 17"/>
                <a:gd name="T17" fmla="*/ 12 h 13"/>
                <a:gd name="T18" fmla="*/ 14 w 17"/>
                <a:gd name="T19" fmla="*/ 10 h 13"/>
                <a:gd name="T20" fmla="*/ 17 w 17"/>
                <a:gd name="T2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7" y="4"/>
                  </a:move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4" y="13"/>
                    <a:pt x="6" y="13"/>
                    <a:pt x="7" y="12"/>
                  </a:cubicBez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7" y="6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2" name="Freeform 59">
              <a:extLst>
                <a:ext uri="{FF2B5EF4-FFF2-40B4-BE49-F238E27FC236}">
                  <a16:creationId xmlns:a16="http://schemas.microsoft.com/office/drawing/2014/main" id="{03352CB5-74AC-4AD8-843D-6B20327D6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2106613"/>
              <a:ext cx="23812" cy="19050"/>
            </a:xfrm>
            <a:custGeom>
              <a:avLst/>
              <a:gdLst>
                <a:gd name="T0" fmla="*/ 11 w 14"/>
                <a:gd name="T1" fmla="*/ 9 h 11"/>
                <a:gd name="T2" fmla="*/ 12 w 14"/>
                <a:gd name="T3" fmla="*/ 8 h 11"/>
                <a:gd name="T4" fmla="*/ 13 w 14"/>
                <a:gd name="T5" fmla="*/ 7 h 11"/>
                <a:gd name="T6" fmla="*/ 14 w 14"/>
                <a:gd name="T7" fmla="*/ 3 h 11"/>
                <a:gd name="T8" fmla="*/ 11 w 14"/>
                <a:gd name="T9" fmla="*/ 0 h 11"/>
                <a:gd name="T10" fmla="*/ 8 w 14"/>
                <a:gd name="T11" fmla="*/ 0 h 11"/>
                <a:gd name="T12" fmla="*/ 8 w 14"/>
                <a:gd name="T13" fmla="*/ 0 h 11"/>
                <a:gd name="T14" fmla="*/ 4 w 14"/>
                <a:gd name="T15" fmla="*/ 2 h 11"/>
                <a:gd name="T16" fmla="*/ 3 w 14"/>
                <a:gd name="T17" fmla="*/ 2 h 11"/>
                <a:gd name="T18" fmla="*/ 1 w 14"/>
                <a:gd name="T19" fmla="*/ 4 h 11"/>
                <a:gd name="T20" fmla="*/ 1 w 14"/>
                <a:gd name="T21" fmla="*/ 8 h 11"/>
                <a:gd name="T22" fmla="*/ 3 w 14"/>
                <a:gd name="T23" fmla="*/ 10 h 11"/>
                <a:gd name="T24" fmla="*/ 7 w 14"/>
                <a:gd name="T25" fmla="*/ 11 h 11"/>
                <a:gd name="T26" fmla="*/ 11 w 14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3" y="7"/>
                    <a:pt x="13" y="7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3" y="2"/>
                    <a:pt x="12" y="1"/>
                    <a:pt x="11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0"/>
                    <a:pt x="9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60">
              <a:extLst>
                <a:ext uri="{FF2B5EF4-FFF2-40B4-BE49-F238E27FC236}">
                  <a16:creationId xmlns:a16="http://schemas.microsoft.com/office/drawing/2014/main" id="{3CE7B95F-9AE7-41A2-9343-3EED2272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925" y="2095501"/>
              <a:ext cx="23812" cy="20638"/>
            </a:xfrm>
            <a:custGeom>
              <a:avLst/>
              <a:gdLst>
                <a:gd name="T0" fmla="*/ 10 w 14"/>
                <a:gd name="T1" fmla="*/ 10 h 12"/>
                <a:gd name="T2" fmla="*/ 13 w 14"/>
                <a:gd name="T3" fmla="*/ 7 h 12"/>
                <a:gd name="T4" fmla="*/ 13 w 14"/>
                <a:gd name="T5" fmla="*/ 4 h 12"/>
                <a:gd name="T6" fmla="*/ 8 w 14"/>
                <a:gd name="T7" fmla="*/ 1 h 12"/>
                <a:gd name="T8" fmla="*/ 7 w 14"/>
                <a:gd name="T9" fmla="*/ 1 h 12"/>
                <a:gd name="T10" fmla="*/ 3 w 14"/>
                <a:gd name="T11" fmla="*/ 2 h 12"/>
                <a:gd name="T12" fmla="*/ 0 w 14"/>
                <a:gd name="T13" fmla="*/ 5 h 12"/>
                <a:gd name="T14" fmla="*/ 0 w 14"/>
                <a:gd name="T15" fmla="*/ 8 h 12"/>
                <a:gd name="T16" fmla="*/ 6 w 14"/>
                <a:gd name="T17" fmla="*/ 11 h 12"/>
                <a:gd name="T18" fmla="*/ 10 w 14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5"/>
                    <a:pt x="13" y="4"/>
                  </a:cubicBezTo>
                  <a:cubicBezTo>
                    <a:pt x="13" y="2"/>
                    <a:pt x="10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11"/>
                    <a:pt x="3" y="12"/>
                    <a:pt x="6" y="11"/>
                  </a:cubicBezTo>
                  <a:cubicBezTo>
                    <a:pt x="7" y="11"/>
                    <a:pt x="9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4" name="Freeform 61">
              <a:extLst>
                <a:ext uri="{FF2B5EF4-FFF2-40B4-BE49-F238E27FC236}">
                  <a16:creationId xmlns:a16="http://schemas.microsoft.com/office/drawing/2014/main" id="{B9FBB7C2-E7BA-4F01-8748-D4DD9E39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438" y="2184401"/>
              <a:ext cx="26987" cy="17463"/>
            </a:xfrm>
            <a:custGeom>
              <a:avLst/>
              <a:gdLst>
                <a:gd name="T0" fmla="*/ 11 w 16"/>
                <a:gd name="T1" fmla="*/ 9 h 10"/>
                <a:gd name="T2" fmla="*/ 14 w 16"/>
                <a:gd name="T3" fmla="*/ 8 h 10"/>
                <a:gd name="T4" fmla="*/ 16 w 16"/>
                <a:gd name="T5" fmla="*/ 4 h 10"/>
                <a:gd name="T6" fmla="*/ 14 w 16"/>
                <a:gd name="T7" fmla="*/ 1 h 10"/>
                <a:gd name="T8" fmla="*/ 11 w 16"/>
                <a:gd name="T9" fmla="*/ 0 h 10"/>
                <a:gd name="T10" fmla="*/ 4 w 16"/>
                <a:gd name="T11" fmla="*/ 1 h 10"/>
                <a:gd name="T12" fmla="*/ 4 w 16"/>
                <a:gd name="T13" fmla="*/ 1 h 10"/>
                <a:gd name="T14" fmla="*/ 1 w 16"/>
                <a:gd name="T15" fmla="*/ 3 h 10"/>
                <a:gd name="T16" fmla="*/ 1 w 16"/>
                <a:gd name="T17" fmla="*/ 7 h 10"/>
                <a:gd name="T18" fmla="*/ 3 w 16"/>
                <a:gd name="T19" fmla="*/ 10 h 10"/>
                <a:gd name="T20" fmla="*/ 4 w 16"/>
                <a:gd name="T21" fmla="*/ 10 h 10"/>
                <a:gd name="T22" fmla="*/ 6 w 16"/>
                <a:gd name="T23" fmla="*/ 10 h 10"/>
                <a:gd name="T24" fmla="*/ 11 w 16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9"/>
                  </a:moveTo>
                  <a:cubicBezTo>
                    <a:pt x="12" y="9"/>
                    <a:pt x="14" y="9"/>
                    <a:pt x="14" y="8"/>
                  </a:cubicBezTo>
                  <a:cubicBezTo>
                    <a:pt x="15" y="7"/>
                    <a:pt x="16" y="6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10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5" name="Freeform 62">
              <a:extLst>
                <a:ext uri="{FF2B5EF4-FFF2-40B4-BE49-F238E27FC236}">
                  <a16:creationId xmlns:a16="http://schemas.microsoft.com/office/drawing/2014/main" id="{3848C3FB-B2EE-47B9-B81C-20805E0A4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2176463"/>
              <a:ext cx="30162" cy="20638"/>
            </a:xfrm>
            <a:custGeom>
              <a:avLst/>
              <a:gdLst>
                <a:gd name="T0" fmla="*/ 14 w 18"/>
                <a:gd name="T1" fmla="*/ 9 h 12"/>
                <a:gd name="T2" fmla="*/ 18 w 18"/>
                <a:gd name="T3" fmla="*/ 3 h 12"/>
                <a:gd name="T4" fmla="*/ 15 w 18"/>
                <a:gd name="T5" fmla="*/ 1 h 12"/>
                <a:gd name="T6" fmla="*/ 12 w 18"/>
                <a:gd name="T7" fmla="*/ 0 h 12"/>
                <a:gd name="T8" fmla="*/ 12 w 18"/>
                <a:gd name="T9" fmla="*/ 0 h 12"/>
                <a:gd name="T10" fmla="*/ 4 w 18"/>
                <a:gd name="T11" fmla="*/ 2 h 12"/>
                <a:gd name="T12" fmla="*/ 1 w 18"/>
                <a:gd name="T13" fmla="*/ 8 h 12"/>
                <a:gd name="T14" fmla="*/ 3 w 18"/>
                <a:gd name="T15" fmla="*/ 11 h 12"/>
                <a:gd name="T16" fmla="*/ 7 w 18"/>
                <a:gd name="T17" fmla="*/ 11 h 12"/>
                <a:gd name="T18" fmla="*/ 14 w 18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4" y="9"/>
                  </a:moveTo>
                  <a:cubicBezTo>
                    <a:pt x="17" y="9"/>
                    <a:pt x="18" y="6"/>
                    <a:pt x="18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7" y="2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4" y="12"/>
                    <a:pt x="6" y="12"/>
                    <a:pt x="7" y="11"/>
                  </a:cubicBezTo>
                  <a:cubicBezTo>
                    <a:pt x="9" y="11"/>
                    <a:pt x="12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6" name="Freeform 63">
              <a:extLst>
                <a:ext uri="{FF2B5EF4-FFF2-40B4-BE49-F238E27FC236}">
                  <a16:creationId xmlns:a16="http://schemas.microsoft.com/office/drawing/2014/main" id="{8DBB5273-A019-496C-B0F0-E1731CFC3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2163763"/>
              <a:ext cx="25400" cy="20638"/>
            </a:xfrm>
            <a:custGeom>
              <a:avLst/>
              <a:gdLst>
                <a:gd name="T0" fmla="*/ 11 w 15"/>
                <a:gd name="T1" fmla="*/ 9 h 12"/>
                <a:gd name="T2" fmla="*/ 14 w 15"/>
                <a:gd name="T3" fmla="*/ 7 h 12"/>
                <a:gd name="T4" fmla="*/ 14 w 15"/>
                <a:gd name="T5" fmla="*/ 3 h 12"/>
                <a:gd name="T6" fmla="*/ 9 w 15"/>
                <a:gd name="T7" fmla="*/ 0 h 12"/>
                <a:gd name="T8" fmla="*/ 9 w 15"/>
                <a:gd name="T9" fmla="*/ 0 h 12"/>
                <a:gd name="T10" fmla="*/ 4 w 15"/>
                <a:gd name="T11" fmla="*/ 2 h 12"/>
                <a:gd name="T12" fmla="*/ 1 w 15"/>
                <a:gd name="T13" fmla="*/ 8 h 12"/>
                <a:gd name="T14" fmla="*/ 7 w 15"/>
                <a:gd name="T15" fmla="*/ 11 h 12"/>
                <a:gd name="T16" fmla="*/ 11 w 15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1" y="9"/>
                  </a:moveTo>
                  <a:cubicBezTo>
                    <a:pt x="13" y="9"/>
                    <a:pt x="14" y="8"/>
                    <a:pt x="14" y="7"/>
                  </a:cubicBezTo>
                  <a:cubicBezTo>
                    <a:pt x="15" y="6"/>
                    <a:pt x="15" y="4"/>
                    <a:pt x="14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2" y="3"/>
                    <a:pt x="0" y="5"/>
                    <a:pt x="1" y="8"/>
                  </a:cubicBezTo>
                  <a:cubicBezTo>
                    <a:pt x="2" y="10"/>
                    <a:pt x="4" y="12"/>
                    <a:pt x="7" y="11"/>
                  </a:cubicBezTo>
                  <a:cubicBezTo>
                    <a:pt x="8" y="10"/>
                    <a:pt x="10" y="10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7" name="Freeform 64">
              <a:extLst>
                <a:ext uri="{FF2B5EF4-FFF2-40B4-BE49-F238E27FC236}">
                  <a16:creationId xmlns:a16="http://schemas.microsoft.com/office/drawing/2014/main" id="{A007C7BF-C34F-46FB-A40D-584B59B9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063" y="2151063"/>
              <a:ext cx="30162" cy="23813"/>
            </a:xfrm>
            <a:custGeom>
              <a:avLst/>
              <a:gdLst>
                <a:gd name="T0" fmla="*/ 6 w 18"/>
                <a:gd name="T1" fmla="*/ 12 h 13"/>
                <a:gd name="T2" fmla="*/ 14 w 18"/>
                <a:gd name="T3" fmla="*/ 10 h 13"/>
                <a:gd name="T4" fmla="*/ 17 w 18"/>
                <a:gd name="T5" fmla="*/ 4 h 13"/>
                <a:gd name="T6" fmla="*/ 11 w 18"/>
                <a:gd name="T7" fmla="*/ 1 h 13"/>
                <a:gd name="T8" fmla="*/ 11 w 18"/>
                <a:gd name="T9" fmla="*/ 1 h 13"/>
                <a:gd name="T10" fmla="*/ 3 w 18"/>
                <a:gd name="T11" fmla="*/ 3 h 13"/>
                <a:gd name="T12" fmla="*/ 0 w 18"/>
                <a:gd name="T13" fmla="*/ 9 h 13"/>
                <a:gd name="T14" fmla="*/ 6 w 18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6" y="12"/>
                  </a:move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8" y="7"/>
                    <a:pt x="17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12"/>
                    <a:pt x="4" y="13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8" name="Freeform 65">
              <a:extLst>
                <a:ext uri="{FF2B5EF4-FFF2-40B4-BE49-F238E27FC236}">
                  <a16:creationId xmlns:a16="http://schemas.microsoft.com/office/drawing/2014/main" id="{85182C90-7A3B-4E27-8379-A8F77C7E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2139951"/>
              <a:ext cx="28575" cy="20638"/>
            </a:xfrm>
            <a:custGeom>
              <a:avLst/>
              <a:gdLst>
                <a:gd name="T0" fmla="*/ 6 w 17"/>
                <a:gd name="T1" fmla="*/ 11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8 h 12"/>
                <a:gd name="T16" fmla="*/ 2 w 17"/>
                <a:gd name="T17" fmla="*/ 11 h 12"/>
                <a:gd name="T18" fmla="*/ 6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1"/>
                  </a:moveTo>
                  <a:cubicBezTo>
                    <a:pt x="8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4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9" name="Freeform 66">
              <a:extLst>
                <a:ext uri="{FF2B5EF4-FFF2-40B4-BE49-F238E27FC236}">
                  <a16:creationId xmlns:a16="http://schemas.microsoft.com/office/drawing/2014/main" id="{BFE80CE8-913C-4D98-BE5E-A629B5B8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227263"/>
              <a:ext cx="26987" cy="22225"/>
            </a:xfrm>
            <a:custGeom>
              <a:avLst/>
              <a:gdLst>
                <a:gd name="T0" fmla="*/ 10 w 16"/>
                <a:gd name="T1" fmla="*/ 0 h 13"/>
                <a:gd name="T2" fmla="*/ 9 w 16"/>
                <a:gd name="T3" fmla="*/ 1 h 13"/>
                <a:gd name="T4" fmla="*/ 3 w 16"/>
                <a:gd name="T5" fmla="*/ 3 h 13"/>
                <a:gd name="T6" fmla="*/ 1 w 16"/>
                <a:gd name="T7" fmla="*/ 5 h 13"/>
                <a:gd name="T8" fmla="*/ 0 w 16"/>
                <a:gd name="T9" fmla="*/ 9 h 13"/>
                <a:gd name="T10" fmla="*/ 6 w 16"/>
                <a:gd name="T11" fmla="*/ 12 h 13"/>
                <a:gd name="T12" fmla="*/ 12 w 16"/>
                <a:gd name="T13" fmla="*/ 9 h 13"/>
                <a:gd name="T14" fmla="*/ 15 w 16"/>
                <a:gd name="T15" fmla="*/ 4 h 13"/>
                <a:gd name="T16" fmla="*/ 1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8" y="11"/>
                    <a:pt x="10" y="10"/>
                    <a:pt x="12" y="9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0" name="Freeform 67">
              <a:extLst>
                <a:ext uri="{FF2B5EF4-FFF2-40B4-BE49-F238E27FC236}">
                  <a16:creationId xmlns:a16="http://schemas.microsoft.com/office/drawing/2014/main" id="{4E064DF7-F259-40EB-BA00-1A0FBB710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17738"/>
              <a:ext cx="31750" cy="22225"/>
            </a:xfrm>
            <a:custGeom>
              <a:avLst/>
              <a:gdLst>
                <a:gd name="T0" fmla="*/ 12 w 18"/>
                <a:gd name="T1" fmla="*/ 1 h 13"/>
                <a:gd name="T2" fmla="*/ 11 w 18"/>
                <a:gd name="T3" fmla="*/ 1 h 13"/>
                <a:gd name="T4" fmla="*/ 4 w 18"/>
                <a:gd name="T5" fmla="*/ 3 h 13"/>
                <a:gd name="T6" fmla="*/ 1 w 18"/>
                <a:gd name="T7" fmla="*/ 9 h 13"/>
                <a:gd name="T8" fmla="*/ 7 w 18"/>
                <a:gd name="T9" fmla="*/ 12 h 13"/>
                <a:gd name="T10" fmla="*/ 14 w 18"/>
                <a:gd name="T11" fmla="*/ 10 h 13"/>
                <a:gd name="T12" fmla="*/ 17 w 18"/>
                <a:gd name="T13" fmla="*/ 4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9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9" y="11"/>
                    <a:pt x="12" y="11"/>
                    <a:pt x="14" y="10"/>
                  </a:cubicBezTo>
                  <a:cubicBezTo>
                    <a:pt x="17" y="9"/>
                    <a:pt x="18" y="6"/>
                    <a:pt x="17" y="4"/>
                  </a:cubicBezTo>
                  <a:cubicBezTo>
                    <a:pt x="17" y="2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1" name="Freeform 68">
              <a:extLst>
                <a:ext uri="{FF2B5EF4-FFF2-40B4-BE49-F238E27FC236}">
                  <a16:creationId xmlns:a16="http://schemas.microsoft.com/office/drawing/2014/main" id="{54EE55C2-A522-42F4-959D-5333007A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2205038"/>
              <a:ext cx="26987" cy="20638"/>
            </a:xfrm>
            <a:custGeom>
              <a:avLst/>
              <a:gdLst>
                <a:gd name="T0" fmla="*/ 10 w 16"/>
                <a:gd name="T1" fmla="*/ 1 h 12"/>
                <a:gd name="T2" fmla="*/ 9 w 16"/>
                <a:gd name="T3" fmla="*/ 1 h 12"/>
                <a:gd name="T4" fmla="*/ 4 w 16"/>
                <a:gd name="T5" fmla="*/ 3 h 12"/>
                <a:gd name="T6" fmla="*/ 0 w 16"/>
                <a:gd name="T7" fmla="*/ 9 h 12"/>
                <a:gd name="T8" fmla="*/ 6 w 16"/>
                <a:gd name="T9" fmla="*/ 12 h 12"/>
                <a:gd name="T10" fmla="*/ 12 w 16"/>
                <a:gd name="T11" fmla="*/ 10 h 12"/>
                <a:gd name="T12" fmla="*/ 15 w 16"/>
                <a:gd name="T13" fmla="*/ 4 h 12"/>
                <a:gd name="T14" fmla="*/ 10 w 16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8" y="11"/>
                    <a:pt x="10" y="10"/>
                    <a:pt x="12" y="10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2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2" name="Freeform 69">
              <a:extLst>
                <a:ext uri="{FF2B5EF4-FFF2-40B4-BE49-F238E27FC236}">
                  <a16:creationId xmlns:a16="http://schemas.microsoft.com/office/drawing/2014/main" id="{FA231C4E-F5BC-479E-8DEB-FB63A8BA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413" y="2197101"/>
              <a:ext cx="31750" cy="22225"/>
            </a:xfrm>
            <a:custGeom>
              <a:avLst/>
              <a:gdLst>
                <a:gd name="T0" fmla="*/ 11 w 18"/>
                <a:gd name="T1" fmla="*/ 0 h 13"/>
                <a:gd name="T2" fmla="*/ 11 w 18"/>
                <a:gd name="T3" fmla="*/ 1 h 13"/>
                <a:gd name="T4" fmla="*/ 3 w 18"/>
                <a:gd name="T5" fmla="*/ 3 h 13"/>
                <a:gd name="T6" fmla="*/ 0 w 18"/>
                <a:gd name="T7" fmla="*/ 9 h 13"/>
                <a:gd name="T8" fmla="*/ 6 w 18"/>
                <a:gd name="T9" fmla="*/ 12 h 13"/>
                <a:gd name="T10" fmla="*/ 14 w 18"/>
                <a:gd name="T11" fmla="*/ 9 h 13"/>
                <a:gd name="T12" fmla="*/ 17 w 18"/>
                <a:gd name="T13" fmla="*/ 4 h 13"/>
                <a:gd name="T14" fmla="*/ 11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6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9" y="11"/>
                    <a:pt x="11" y="10"/>
                    <a:pt x="14" y="9"/>
                  </a:cubicBezTo>
                  <a:cubicBezTo>
                    <a:pt x="16" y="9"/>
                    <a:pt x="18" y="6"/>
                    <a:pt x="17" y="4"/>
                  </a:cubicBezTo>
                  <a:cubicBezTo>
                    <a:pt x="16" y="1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3" name="Freeform 70">
              <a:extLst>
                <a:ext uri="{FF2B5EF4-FFF2-40B4-BE49-F238E27FC236}">
                  <a16:creationId xmlns:a16="http://schemas.microsoft.com/office/drawing/2014/main" id="{71519093-356A-4A43-A06E-62C3DA47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2189163"/>
              <a:ext cx="34925" cy="22225"/>
            </a:xfrm>
            <a:custGeom>
              <a:avLst/>
              <a:gdLst>
                <a:gd name="T0" fmla="*/ 17 w 20"/>
                <a:gd name="T1" fmla="*/ 1 h 13"/>
                <a:gd name="T2" fmla="*/ 13 w 20"/>
                <a:gd name="T3" fmla="*/ 1 h 13"/>
                <a:gd name="T4" fmla="*/ 13 w 20"/>
                <a:gd name="T5" fmla="*/ 1 h 13"/>
                <a:gd name="T6" fmla="*/ 4 w 20"/>
                <a:gd name="T7" fmla="*/ 3 h 13"/>
                <a:gd name="T8" fmla="*/ 1 w 20"/>
                <a:gd name="T9" fmla="*/ 9 h 13"/>
                <a:gd name="T10" fmla="*/ 7 w 20"/>
                <a:gd name="T11" fmla="*/ 12 h 13"/>
                <a:gd name="T12" fmla="*/ 16 w 20"/>
                <a:gd name="T13" fmla="*/ 10 h 13"/>
                <a:gd name="T14" fmla="*/ 19 w 20"/>
                <a:gd name="T15" fmla="*/ 4 h 13"/>
                <a:gd name="T16" fmla="*/ 17 w 20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17" y="1"/>
                  </a:moveTo>
                  <a:cubicBezTo>
                    <a:pt x="16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7" y="2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10" y="11"/>
                    <a:pt x="13" y="10"/>
                    <a:pt x="16" y="10"/>
                  </a:cubicBezTo>
                  <a:cubicBezTo>
                    <a:pt x="18" y="9"/>
                    <a:pt x="20" y="6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B3BBFD1A-D6B1-41BE-8C78-67DCE069C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493E9F8B-71F0-41CD-96ED-8DE89681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9EB9DE8F-9A34-47FD-B9E2-98F322C376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2286001"/>
              <a:ext cx="325437" cy="336550"/>
            </a:xfrm>
            <a:custGeom>
              <a:avLst/>
              <a:gdLst>
                <a:gd name="T0" fmla="*/ 159 w 190"/>
                <a:gd name="T1" fmla="*/ 153 h 195"/>
                <a:gd name="T2" fmla="*/ 190 w 190"/>
                <a:gd name="T3" fmla="*/ 122 h 195"/>
                <a:gd name="T4" fmla="*/ 173 w 190"/>
                <a:gd name="T5" fmla="*/ 81 h 195"/>
                <a:gd name="T6" fmla="*/ 166 w 190"/>
                <a:gd name="T7" fmla="*/ 28 h 195"/>
                <a:gd name="T8" fmla="*/ 109 w 190"/>
                <a:gd name="T9" fmla="*/ 11 h 195"/>
                <a:gd name="T10" fmla="*/ 75 w 190"/>
                <a:gd name="T11" fmla="*/ 0 h 195"/>
                <a:gd name="T12" fmla="*/ 66 w 190"/>
                <a:gd name="T13" fmla="*/ 4 h 195"/>
                <a:gd name="T14" fmla="*/ 45 w 190"/>
                <a:gd name="T15" fmla="*/ 33 h 195"/>
                <a:gd name="T16" fmla="*/ 26 w 190"/>
                <a:gd name="T17" fmla="*/ 39 h 195"/>
                <a:gd name="T18" fmla="*/ 2 w 190"/>
                <a:gd name="T19" fmla="*/ 60 h 195"/>
                <a:gd name="T20" fmla="*/ 6 w 190"/>
                <a:gd name="T21" fmla="*/ 92 h 195"/>
                <a:gd name="T22" fmla="*/ 13 w 190"/>
                <a:gd name="T23" fmla="*/ 131 h 195"/>
                <a:gd name="T24" fmla="*/ 30 w 190"/>
                <a:gd name="T25" fmla="*/ 170 h 195"/>
                <a:gd name="T26" fmla="*/ 66 w 190"/>
                <a:gd name="T27" fmla="*/ 173 h 195"/>
                <a:gd name="T28" fmla="*/ 96 w 190"/>
                <a:gd name="T29" fmla="*/ 192 h 195"/>
                <a:gd name="T30" fmla="*/ 122 w 190"/>
                <a:gd name="T31" fmla="*/ 193 h 195"/>
                <a:gd name="T32" fmla="*/ 64 w 190"/>
                <a:gd name="T33" fmla="*/ 142 h 195"/>
                <a:gd name="T34" fmla="*/ 88 w 190"/>
                <a:gd name="T35" fmla="*/ 156 h 195"/>
                <a:gd name="T36" fmla="*/ 51 w 190"/>
                <a:gd name="T37" fmla="*/ 100 h 195"/>
                <a:gd name="T38" fmla="*/ 112 w 190"/>
                <a:gd name="T39" fmla="*/ 53 h 195"/>
                <a:gd name="T40" fmla="*/ 122 w 190"/>
                <a:gd name="T41" fmla="*/ 134 h 195"/>
                <a:gd name="T42" fmla="*/ 46 w 190"/>
                <a:gd name="T43" fmla="*/ 118 h 195"/>
                <a:gd name="T44" fmla="*/ 40 w 190"/>
                <a:gd name="T45" fmla="*/ 91 h 195"/>
                <a:gd name="T46" fmla="*/ 70 w 190"/>
                <a:gd name="T47" fmla="*/ 43 h 195"/>
                <a:gd name="T48" fmla="*/ 49 w 190"/>
                <a:gd name="T49" fmla="*/ 59 h 195"/>
                <a:gd name="T50" fmla="*/ 101 w 190"/>
                <a:gd name="T51" fmla="*/ 40 h 195"/>
                <a:gd name="T52" fmla="*/ 110 w 190"/>
                <a:gd name="T53" fmla="*/ 35 h 195"/>
                <a:gd name="T54" fmla="*/ 148 w 190"/>
                <a:gd name="T55" fmla="*/ 72 h 195"/>
                <a:gd name="T56" fmla="*/ 145 w 190"/>
                <a:gd name="T57" fmla="*/ 70 h 195"/>
                <a:gd name="T58" fmla="*/ 143 w 190"/>
                <a:gd name="T59" fmla="*/ 136 h 195"/>
                <a:gd name="T60" fmla="*/ 177 w 190"/>
                <a:gd name="T61" fmla="*/ 103 h 195"/>
                <a:gd name="T62" fmla="*/ 177 w 190"/>
                <a:gd name="T63" fmla="*/ 131 h 195"/>
                <a:gd name="T64" fmla="*/ 152 w 190"/>
                <a:gd name="T65" fmla="*/ 141 h 195"/>
                <a:gd name="T66" fmla="*/ 169 w 190"/>
                <a:gd name="T67" fmla="*/ 90 h 195"/>
                <a:gd name="T68" fmla="*/ 159 w 190"/>
                <a:gd name="T69" fmla="*/ 34 h 195"/>
                <a:gd name="T70" fmla="*/ 169 w 190"/>
                <a:gd name="T71" fmla="*/ 60 h 195"/>
                <a:gd name="T72" fmla="*/ 134 w 190"/>
                <a:gd name="T73" fmla="*/ 43 h 195"/>
                <a:gd name="T74" fmla="*/ 55 w 190"/>
                <a:gd name="T75" fmla="*/ 32 h 195"/>
                <a:gd name="T76" fmla="*/ 60 w 190"/>
                <a:gd name="T77" fmla="*/ 23 h 195"/>
                <a:gd name="T78" fmla="*/ 66 w 190"/>
                <a:gd name="T79" fmla="*/ 15 h 195"/>
                <a:gd name="T80" fmla="*/ 78 w 190"/>
                <a:gd name="T81" fmla="*/ 9 h 195"/>
                <a:gd name="T82" fmla="*/ 111 w 190"/>
                <a:gd name="T83" fmla="*/ 25 h 195"/>
                <a:gd name="T84" fmla="*/ 71 w 190"/>
                <a:gd name="T85" fmla="*/ 34 h 195"/>
                <a:gd name="T86" fmla="*/ 13 w 190"/>
                <a:gd name="T87" fmla="*/ 86 h 195"/>
                <a:gd name="T88" fmla="*/ 14 w 190"/>
                <a:gd name="T89" fmla="*/ 58 h 195"/>
                <a:gd name="T90" fmla="*/ 42 w 190"/>
                <a:gd name="T91" fmla="*/ 44 h 195"/>
                <a:gd name="T92" fmla="*/ 41 w 190"/>
                <a:gd name="T93" fmla="*/ 51 h 195"/>
                <a:gd name="T94" fmla="*/ 39 w 190"/>
                <a:gd name="T95" fmla="*/ 77 h 195"/>
                <a:gd name="T96" fmla="*/ 62 w 190"/>
                <a:gd name="T97" fmla="*/ 164 h 195"/>
                <a:gd name="T98" fmla="*/ 28 w 190"/>
                <a:gd name="T99" fmla="*/ 156 h 195"/>
                <a:gd name="T100" fmla="*/ 26 w 190"/>
                <a:gd name="T101" fmla="*/ 117 h 195"/>
                <a:gd name="T102" fmla="*/ 62 w 190"/>
                <a:gd name="T103" fmla="*/ 158 h 195"/>
                <a:gd name="T104" fmla="*/ 120 w 190"/>
                <a:gd name="T105" fmla="*/ 184 h 195"/>
                <a:gd name="T106" fmla="*/ 92 w 190"/>
                <a:gd name="T107" fmla="*/ 179 h 195"/>
                <a:gd name="T108" fmla="*/ 110 w 190"/>
                <a:gd name="T109" fmla="*/ 154 h 195"/>
                <a:gd name="T110" fmla="*/ 131 w 190"/>
                <a:gd name="T111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95">
                  <a:moveTo>
                    <a:pt x="142" y="174"/>
                  </a:moveTo>
                  <a:cubicBezTo>
                    <a:pt x="145" y="169"/>
                    <a:pt x="147" y="164"/>
                    <a:pt x="149" y="158"/>
                  </a:cubicBezTo>
                  <a:cubicBezTo>
                    <a:pt x="149" y="157"/>
                    <a:pt x="149" y="156"/>
                    <a:pt x="150" y="155"/>
                  </a:cubicBezTo>
                  <a:cubicBezTo>
                    <a:pt x="153" y="154"/>
                    <a:pt x="156" y="154"/>
                    <a:pt x="159" y="153"/>
                  </a:cubicBezTo>
                  <a:cubicBezTo>
                    <a:pt x="162" y="152"/>
                    <a:pt x="165" y="151"/>
                    <a:pt x="168" y="149"/>
                  </a:cubicBezTo>
                  <a:cubicBezTo>
                    <a:pt x="171" y="148"/>
                    <a:pt x="174" y="146"/>
                    <a:pt x="177" y="144"/>
                  </a:cubicBezTo>
                  <a:cubicBezTo>
                    <a:pt x="181" y="141"/>
                    <a:pt x="185" y="136"/>
                    <a:pt x="188" y="131"/>
                  </a:cubicBezTo>
                  <a:cubicBezTo>
                    <a:pt x="189" y="128"/>
                    <a:pt x="190" y="125"/>
                    <a:pt x="190" y="122"/>
                  </a:cubicBezTo>
                  <a:cubicBezTo>
                    <a:pt x="190" y="118"/>
                    <a:pt x="190" y="114"/>
                    <a:pt x="190" y="111"/>
                  </a:cubicBezTo>
                  <a:cubicBezTo>
                    <a:pt x="188" y="104"/>
                    <a:pt x="185" y="97"/>
                    <a:pt x="181" y="92"/>
                  </a:cubicBezTo>
                  <a:cubicBezTo>
                    <a:pt x="179" y="89"/>
                    <a:pt x="177" y="86"/>
                    <a:pt x="175" y="83"/>
                  </a:cubicBezTo>
                  <a:cubicBezTo>
                    <a:pt x="174" y="83"/>
                    <a:pt x="174" y="82"/>
                    <a:pt x="173" y="81"/>
                  </a:cubicBezTo>
                  <a:cubicBezTo>
                    <a:pt x="173" y="80"/>
                    <a:pt x="174" y="78"/>
                    <a:pt x="175" y="77"/>
                  </a:cubicBezTo>
                  <a:cubicBezTo>
                    <a:pt x="177" y="70"/>
                    <a:pt x="178" y="63"/>
                    <a:pt x="178" y="56"/>
                  </a:cubicBezTo>
                  <a:cubicBezTo>
                    <a:pt x="178" y="49"/>
                    <a:pt x="176" y="41"/>
                    <a:pt x="173" y="35"/>
                  </a:cubicBezTo>
                  <a:cubicBezTo>
                    <a:pt x="171" y="33"/>
                    <a:pt x="169" y="30"/>
                    <a:pt x="166" y="28"/>
                  </a:cubicBezTo>
                  <a:cubicBezTo>
                    <a:pt x="163" y="26"/>
                    <a:pt x="160" y="24"/>
                    <a:pt x="157" y="23"/>
                  </a:cubicBezTo>
                  <a:cubicBezTo>
                    <a:pt x="146" y="19"/>
                    <a:pt x="135" y="19"/>
                    <a:pt x="124" y="22"/>
                  </a:cubicBezTo>
                  <a:cubicBezTo>
                    <a:pt x="123" y="22"/>
                    <a:pt x="122" y="22"/>
                    <a:pt x="120" y="22"/>
                  </a:cubicBezTo>
                  <a:cubicBezTo>
                    <a:pt x="117" y="18"/>
                    <a:pt x="113" y="14"/>
                    <a:pt x="109" y="11"/>
                  </a:cubicBezTo>
                  <a:cubicBezTo>
                    <a:pt x="103" y="6"/>
                    <a:pt x="96" y="2"/>
                    <a:pt x="88" y="0"/>
                  </a:cubicBezTo>
                  <a:cubicBezTo>
                    <a:pt x="86" y="0"/>
                    <a:pt x="84" y="0"/>
                    <a:pt x="82" y="0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1"/>
                    <a:pt x="72" y="1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2" y="6"/>
                    <a:pt x="59" y="9"/>
                    <a:pt x="57" y="11"/>
                  </a:cubicBezTo>
                  <a:cubicBezTo>
                    <a:pt x="54" y="15"/>
                    <a:pt x="52" y="18"/>
                    <a:pt x="50" y="22"/>
                  </a:cubicBezTo>
                  <a:cubicBezTo>
                    <a:pt x="48" y="25"/>
                    <a:pt x="46" y="29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2" y="34"/>
                    <a:pt x="39" y="35"/>
                    <a:pt x="37" y="35"/>
                  </a:cubicBezTo>
                  <a:cubicBezTo>
                    <a:pt x="34" y="36"/>
                    <a:pt x="32" y="36"/>
                    <a:pt x="30" y="37"/>
                  </a:cubicBezTo>
                  <a:cubicBezTo>
                    <a:pt x="28" y="38"/>
                    <a:pt x="27" y="38"/>
                    <a:pt x="26" y="39"/>
                  </a:cubicBezTo>
                  <a:cubicBezTo>
                    <a:pt x="25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43"/>
                    <a:pt x="11" y="46"/>
                    <a:pt x="7" y="51"/>
                  </a:cubicBezTo>
                  <a:cubicBezTo>
                    <a:pt x="5" y="54"/>
                    <a:pt x="4" y="57"/>
                    <a:pt x="2" y="60"/>
                  </a:cubicBezTo>
                  <a:cubicBezTo>
                    <a:pt x="2" y="61"/>
                    <a:pt x="1" y="63"/>
                    <a:pt x="1" y="65"/>
                  </a:cubicBezTo>
                  <a:cubicBezTo>
                    <a:pt x="0" y="67"/>
                    <a:pt x="0" y="69"/>
                    <a:pt x="0" y="71"/>
                  </a:cubicBezTo>
                  <a:cubicBezTo>
                    <a:pt x="0" y="74"/>
                    <a:pt x="1" y="78"/>
                    <a:pt x="2" y="81"/>
                  </a:cubicBezTo>
                  <a:cubicBezTo>
                    <a:pt x="3" y="85"/>
                    <a:pt x="4" y="88"/>
                    <a:pt x="6" y="92"/>
                  </a:cubicBezTo>
                  <a:cubicBezTo>
                    <a:pt x="9" y="98"/>
                    <a:pt x="13" y="104"/>
                    <a:pt x="18" y="109"/>
                  </a:cubicBezTo>
                  <a:cubicBezTo>
                    <a:pt x="19" y="109"/>
                    <a:pt x="19" y="110"/>
                    <a:pt x="19" y="110"/>
                  </a:cubicBezTo>
                  <a:cubicBezTo>
                    <a:pt x="19" y="110"/>
                    <a:pt x="19" y="110"/>
                    <a:pt x="19" y="111"/>
                  </a:cubicBezTo>
                  <a:cubicBezTo>
                    <a:pt x="16" y="117"/>
                    <a:pt x="14" y="124"/>
                    <a:pt x="13" y="131"/>
                  </a:cubicBezTo>
                  <a:cubicBezTo>
                    <a:pt x="12" y="138"/>
                    <a:pt x="12" y="145"/>
                    <a:pt x="15" y="152"/>
                  </a:cubicBezTo>
                  <a:cubicBezTo>
                    <a:pt x="16" y="155"/>
                    <a:pt x="17" y="158"/>
                    <a:pt x="19" y="160"/>
                  </a:cubicBezTo>
                  <a:cubicBezTo>
                    <a:pt x="21" y="163"/>
                    <a:pt x="23" y="165"/>
                    <a:pt x="26" y="167"/>
                  </a:cubicBezTo>
                  <a:cubicBezTo>
                    <a:pt x="27" y="168"/>
                    <a:pt x="29" y="169"/>
                    <a:pt x="30" y="170"/>
                  </a:cubicBezTo>
                  <a:cubicBezTo>
                    <a:pt x="32" y="171"/>
                    <a:pt x="33" y="171"/>
                    <a:pt x="35" y="172"/>
                  </a:cubicBezTo>
                  <a:cubicBezTo>
                    <a:pt x="38" y="173"/>
                    <a:pt x="41" y="174"/>
                    <a:pt x="44" y="174"/>
                  </a:cubicBezTo>
                  <a:cubicBezTo>
                    <a:pt x="48" y="174"/>
                    <a:pt x="51" y="175"/>
                    <a:pt x="55" y="174"/>
                  </a:cubicBezTo>
                  <a:cubicBezTo>
                    <a:pt x="58" y="174"/>
                    <a:pt x="62" y="174"/>
                    <a:pt x="66" y="173"/>
                  </a:cubicBezTo>
                  <a:cubicBezTo>
                    <a:pt x="68" y="173"/>
                    <a:pt x="70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6" y="177"/>
                    <a:pt x="80" y="181"/>
                    <a:pt x="84" y="184"/>
                  </a:cubicBezTo>
                  <a:cubicBezTo>
                    <a:pt x="88" y="187"/>
                    <a:pt x="92" y="190"/>
                    <a:pt x="96" y="192"/>
                  </a:cubicBezTo>
                  <a:cubicBezTo>
                    <a:pt x="98" y="193"/>
                    <a:pt x="101" y="193"/>
                    <a:pt x="103" y="194"/>
                  </a:cubicBezTo>
                  <a:cubicBezTo>
                    <a:pt x="105" y="195"/>
                    <a:pt x="108" y="195"/>
                    <a:pt x="110" y="195"/>
                  </a:cubicBezTo>
                  <a:cubicBezTo>
                    <a:pt x="112" y="195"/>
                    <a:pt x="114" y="195"/>
                    <a:pt x="116" y="195"/>
                  </a:cubicBezTo>
                  <a:cubicBezTo>
                    <a:pt x="118" y="194"/>
                    <a:pt x="120" y="194"/>
                    <a:pt x="122" y="193"/>
                  </a:cubicBezTo>
                  <a:cubicBezTo>
                    <a:pt x="127" y="191"/>
                    <a:pt x="130" y="188"/>
                    <a:pt x="134" y="185"/>
                  </a:cubicBezTo>
                  <a:cubicBezTo>
                    <a:pt x="137" y="182"/>
                    <a:pt x="140" y="178"/>
                    <a:pt x="142" y="174"/>
                  </a:cubicBezTo>
                  <a:close/>
                  <a:moveTo>
                    <a:pt x="75" y="161"/>
                  </a:moveTo>
                  <a:cubicBezTo>
                    <a:pt x="71" y="155"/>
                    <a:pt x="67" y="148"/>
                    <a:pt x="64" y="142"/>
                  </a:cubicBezTo>
                  <a:cubicBezTo>
                    <a:pt x="64" y="141"/>
                    <a:pt x="64" y="141"/>
                    <a:pt x="63" y="140"/>
                  </a:cubicBezTo>
                  <a:cubicBezTo>
                    <a:pt x="66" y="141"/>
                    <a:pt x="69" y="143"/>
                    <a:pt x="72" y="144"/>
                  </a:cubicBezTo>
                  <a:cubicBezTo>
                    <a:pt x="80" y="147"/>
                    <a:pt x="88" y="149"/>
                    <a:pt x="96" y="151"/>
                  </a:cubicBezTo>
                  <a:cubicBezTo>
                    <a:pt x="93" y="153"/>
                    <a:pt x="91" y="154"/>
                    <a:pt x="88" y="156"/>
                  </a:cubicBezTo>
                  <a:cubicBezTo>
                    <a:pt x="84" y="158"/>
                    <a:pt x="79" y="159"/>
                    <a:pt x="75" y="161"/>
                  </a:cubicBezTo>
                  <a:close/>
                  <a:moveTo>
                    <a:pt x="79" y="136"/>
                  </a:moveTo>
                  <a:cubicBezTo>
                    <a:pt x="72" y="134"/>
                    <a:pt x="65" y="131"/>
                    <a:pt x="58" y="127"/>
                  </a:cubicBezTo>
                  <a:cubicBezTo>
                    <a:pt x="55" y="118"/>
                    <a:pt x="53" y="109"/>
                    <a:pt x="51" y="100"/>
                  </a:cubicBezTo>
                  <a:cubicBezTo>
                    <a:pt x="50" y="94"/>
                    <a:pt x="49" y="87"/>
                    <a:pt x="49" y="81"/>
                  </a:cubicBezTo>
                  <a:cubicBezTo>
                    <a:pt x="55" y="73"/>
                    <a:pt x="62" y="67"/>
                    <a:pt x="69" y="61"/>
                  </a:cubicBezTo>
                  <a:cubicBezTo>
                    <a:pt x="75" y="55"/>
                    <a:pt x="82" y="50"/>
                    <a:pt x="89" y="46"/>
                  </a:cubicBezTo>
                  <a:cubicBezTo>
                    <a:pt x="97" y="48"/>
                    <a:pt x="104" y="50"/>
                    <a:pt x="112" y="53"/>
                  </a:cubicBezTo>
                  <a:cubicBezTo>
                    <a:pt x="119" y="56"/>
                    <a:pt x="126" y="59"/>
                    <a:pt x="132" y="62"/>
                  </a:cubicBezTo>
                  <a:cubicBezTo>
                    <a:pt x="137" y="73"/>
                    <a:pt x="140" y="84"/>
                    <a:pt x="142" y="95"/>
                  </a:cubicBezTo>
                  <a:cubicBezTo>
                    <a:pt x="143" y="101"/>
                    <a:pt x="143" y="106"/>
                    <a:pt x="144" y="112"/>
                  </a:cubicBezTo>
                  <a:cubicBezTo>
                    <a:pt x="137" y="120"/>
                    <a:pt x="130" y="127"/>
                    <a:pt x="122" y="134"/>
                  </a:cubicBezTo>
                  <a:cubicBezTo>
                    <a:pt x="117" y="137"/>
                    <a:pt x="112" y="141"/>
                    <a:pt x="107" y="144"/>
                  </a:cubicBezTo>
                  <a:cubicBezTo>
                    <a:pt x="98" y="143"/>
                    <a:pt x="88" y="140"/>
                    <a:pt x="79" y="136"/>
                  </a:cubicBezTo>
                  <a:close/>
                  <a:moveTo>
                    <a:pt x="40" y="91"/>
                  </a:moveTo>
                  <a:cubicBezTo>
                    <a:pt x="41" y="100"/>
                    <a:pt x="43" y="109"/>
                    <a:pt x="46" y="118"/>
                  </a:cubicBezTo>
                  <a:cubicBezTo>
                    <a:pt x="46" y="119"/>
                    <a:pt x="46" y="119"/>
                    <a:pt x="46" y="120"/>
                  </a:cubicBezTo>
                  <a:cubicBezTo>
                    <a:pt x="45" y="119"/>
                    <a:pt x="43" y="118"/>
                    <a:pt x="42" y="117"/>
                  </a:cubicBezTo>
                  <a:cubicBezTo>
                    <a:pt x="38" y="114"/>
                    <a:pt x="34" y="111"/>
                    <a:pt x="30" y="108"/>
                  </a:cubicBezTo>
                  <a:cubicBezTo>
                    <a:pt x="33" y="102"/>
                    <a:pt x="37" y="97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lose/>
                  <a:moveTo>
                    <a:pt x="49" y="59"/>
                  </a:moveTo>
                  <a:cubicBezTo>
                    <a:pt x="50" y="53"/>
                    <a:pt x="51" y="48"/>
                    <a:pt x="52" y="43"/>
                  </a:cubicBezTo>
                  <a:cubicBezTo>
                    <a:pt x="58" y="42"/>
                    <a:pt x="64" y="42"/>
                    <a:pt x="70" y="43"/>
                  </a:cubicBezTo>
                  <a:cubicBezTo>
                    <a:pt x="72" y="43"/>
                    <a:pt x="74" y="43"/>
                    <a:pt x="76" y="44"/>
                  </a:cubicBezTo>
                  <a:cubicBezTo>
                    <a:pt x="69" y="48"/>
                    <a:pt x="63" y="53"/>
                    <a:pt x="57" y="59"/>
                  </a:cubicBezTo>
                  <a:cubicBezTo>
                    <a:pt x="54" y="61"/>
                    <a:pt x="51" y="64"/>
                    <a:pt x="49" y="67"/>
                  </a:cubicBezTo>
                  <a:cubicBezTo>
                    <a:pt x="49" y="64"/>
                    <a:pt x="49" y="62"/>
                    <a:pt x="49" y="59"/>
                  </a:cubicBezTo>
                  <a:close/>
                  <a:moveTo>
                    <a:pt x="117" y="33"/>
                  </a:moveTo>
                  <a:cubicBezTo>
                    <a:pt x="121" y="38"/>
                    <a:pt x="124" y="43"/>
                    <a:pt x="127" y="49"/>
                  </a:cubicBezTo>
                  <a:cubicBezTo>
                    <a:pt x="122" y="47"/>
                    <a:pt x="118" y="45"/>
                    <a:pt x="113" y="44"/>
                  </a:cubicBezTo>
                  <a:cubicBezTo>
                    <a:pt x="109" y="42"/>
                    <a:pt x="105" y="41"/>
                    <a:pt x="101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2" y="39"/>
                    <a:pt x="102" y="39"/>
                  </a:cubicBezTo>
                  <a:cubicBezTo>
                    <a:pt x="102" y="39"/>
                    <a:pt x="103" y="39"/>
                    <a:pt x="103" y="39"/>
                  </a:cubicBezTo>
                  <a:cubicBezTo>
                    <a:pt x="105" y="37"/>
                    <a:pt x="108" y="36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3" y="35"/>
                    <a:pt x="115" y="34"/>
                    <a:pt x="117" y="33"/>
                  </a:cubicBezTo>
                  <a:close/>
                  <a:moveTo>
                    <a:pt x="148" y="72"/>
                  </a:moveTo>
                  <a:cubicBezTo>
                    <a:pt x="153" y="75"/>
                    <a:pt x="158" y="79"/>
                    <a:pt x="162" y="83"/>
                  </a:cubicBezTo>
                  <a:cubicBezTo>
                    <a:pt x="159" y="89"/>
                    <a:pt x="156" y="95"/>
                    <a:pt x="152" y="101"/>
                  </a:cubicBezTo>
                  <a:cubicBezTo>
                    <a:pt x="151" y="95"/>
                    <a:pt x="150" y="89"/>
                    <a:pt x="149" y="83"/>
                  </a:cubicBezTo>
                  <a:cubicBezTo>
                    <a:pt x="148" y="79"/>
                    <a:pt x="146" y="74"/>
                    <a:pt x="145" y="70"/>
                  </a:cubicBezTo>
                  <a:cubicBezTo>
                    <a:pt x="146" y="70"/>
                    <a:pt x="147" y="71"/>
                    <a:pt x="148" y="72"/>
                  </a:cubicBezTo>
                  <a:close/>
                  <a:moveTo>
                    <a:pt x="139" y="130"/>
                  </a:moveTo>
                  <a:cubicBezTo>
                    <a:pt x="141" y="129"/>
                    <a:pt x="142" y="127"/>
                    <a:pt x="144" y="125"/>
                  </a:cubicBezTo>
                  <a:cubicBezTo>
                    <a:pt x="144" y="129"/>
                    <a:pt x="144" y="132"/>
                    <a:pt x="143" y="136"/>
                  </a:cubicBezTo>
                  <a:cubicBezTo>
                    <a:pt x="143" y="139"/>
                    <a:pt x="143" y="143"/>
                    <a:pt x="142" y="146"/>
                  </a:cubicBezTo>
                  <a:cubicBezTo>
                    <a:pt x="135" y="147"/>
                    <a:pt x="128" y="147"/>
                    <a:pt x="121" y="146"/>
                  </a:cubicBezTo>
                  <a:cubicBezTo>
                    <a:pt x="127" y="141"/>
                    <a:pt x="134" y="136"/>
                    <a:pt x="139" y="130"/>
                  </a:cubicBezTo>
                  <a:close/>
                  <a:moveTo>
                    <a:pt x="177" y="103"/>
                  </a:moveTo>
                  <a:cubicBezTo>
                    <a:pt x="179" y="107"/>
                    <a:pt x="180" y="110"/>
                    <a:pt x="181" y="113"/>
                  </a:cubicBezTo>
                  <a:cubicBezTo>
                    <a:pt x="181" y="115"/>
                    <a:pt x="181" y="118"/>
                    <a:pt x="181" y="120"/>
                  </a:cubicBezTo>
                  <a:cubicBezTo>
                    <a:pt x="181" y="122"/>
                    <a:pt x="180" y="124"/>
                    <a:pt x="180" y="126"/>
                  </a:cubicBezTo>
                  <a:cubicBezTo>
                    <a:pt x="179" y="128"/>
                    <a:pt x="178" y="129"/>
                    <a:pt x="177" y="131"/>
                  </a:cubicBezTo>
                  <a:cubicBezTo>
                    <a:pt x="175" y="133"/>
                    <a:pt x="174" y="134"/>
                    <a:pt x="172" y="136"/>
                  </a:cubicBezTo>
                  <a:cubicBezTo>
                    <a:pt x="170" y="138"/>
                    <a:pt x="167" y="139"/>
                    <a:pt x="164" y="141"/>
                  </a:cubicBezTo>
                  <a:cubicBezTo>
                    <a:pt x="160" y="143"/>
                    <a:pt x="156" y="144"/>
                    <a:pt x="152" y="145"/>
                  </a:cubicBezTo>
                  <a:cubicBezTo>
                    <a:pt x="152" y="143"/>
                    <a:pt x="152" y="142"/>
                    <a:pt x="152" y="141"/>
                  </a:cubicBezTo>
                  <a:cubicBezTo>
                    <a:pt x="153" y="134"/>
                    <a:pt x="153" y="127"/>
                    <a:pt x="153" y="120"/>
                  </a:cubicBezTo>
                  <a:cubicBezTo>
                    <a:pt x="153" y="118"/>
                    <a:pt x="153" y="117"/>
                    <a:pt x="153" y="115"/>
                  </a:cubicBezTo>
                  <a:cubicBezTo>
                    <a:pt x="158" y="109"/>
                    <a:pt x="162" y="103"/>
                    <a:pt x="166" y="96"/>
                  </a:cubicBezTo>
                  <a:cubicBezTo>
                    <a:pt x="167" y="94"/>
                    <a:pt x="168" y="92"/>
                    <a:pt x="169" y="90"/>
                  </a:cubicBezTo>
                  <a:cubicBezTo>
                    <a:pt x="172" y="94"/>
                    <a:pt x="175" y="99"/>
                    <a:pt x="177" y="103"/>
                  </a:cubicBezTo>
                  <a:close/>
                  <a:moveTo>
                    <a:pt x="144" y="29"/>
                  </a:moveTo>
                  <a:cubicBezTo>
                    <a:pt x="147" y="30"/>
                    <a:pt x="150" y="30"/>
                    <a:pt x="153" y="31"/>
                  </a:cubicBezTo>
                  <a:cubicBezTo>
                    <a:pt x="155" y="32"/>
                    <a:pt x="157" y="33"/>
                    <a:pt x="159" y="34"/>
                  </a:cubicBezTo>
                  <a:cubicBezTo>
                    <a:pt x="161" y="35"/>
                    <a:pt x="162" y="37"/>
                    <a:pt x="163" y="38"/>
                  </a:cubicBezTo>
                  <a:cubicBezTo>
                    <a:pt x="164" y="40"/>
                    <a:pt x="165" y="41"/>
                    <a:pt x="166" y="43"/>
                  </a:cubicBezTo>
                  <a:cubicBezTo>
                    <a:pt x="167" y="45"/>
                    <a:pt x="168" y="47"/>
                    <a:pt x="168" y="50"/>
                  </a:cubicBezTo>
                  <a:cubicBezTo>
                    <a:pt x="169" y="53"/>
                    <a:pt x="169" y="57"/>
                    <a:pt x="169" y="60"/>
                  </a:cubicBezTo>
                  <a:cubicBezTo>
                    <a:pt x="168" y="65"/>
                    <a:pt x="167" y="69"/>
                    <a:pt x="166" y="74"/>
                  </a:cubicBezTo>
                  <a:cubicBezTo>
                    <a:pt x="161" y="70"/>
                    <a:pt x="156" y="66"/>
                    <a:pt x="152" y="63"/>
                  </a:cubicBezTo>
                  <a:cubicBezTo>
                    <a:pt x="148" y="60"/>
                    <a:pt x="144" y="58"/>
                    <a:pt x="140" y="56"/>
                  </a:cubicBezTo>
                  <a:cubicBezTo>
                    <a:pt x="138" y="51"/>
                    <a:pt x="136" y="47"/>
                    <a:pt x="134" y="43"/>
                  </a:cubicBezTo>
                  <a:cubicBezTo>
                    <a:pt x="132" y="39"/>
                    <a:pt x="129" y="35"/>
                    <a:pt x="126" y="30"/>
                  </a:cubicBezTo>
                  <a:cubicBezTo>
                    <a:pt x="127" y="30"/>
                    <a:pt x="128" y="30"/>
                    <a:pt x="129" y="30"/>
                  </a:cubicBezTo>
                  <a:cubicBezTo>
                    <a:pt x="134" y="29"/>
                    <a:pt x="139" y="29"/>
                    <a:pt x="144" y="29"/>
                  </a:cubicBezTo>
                  <a:close/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28"/>
                    <a:pt x="58" y="25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1"/>
                  </a:cubicBezTo>
                  <a:cubicBezTo>
                    <a:pt x="63" y="19"/>
                    <a:pt x="64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9" y="13"/>
                    <a:pt x="71" y="12"/>
                    <a:pt x="72" y="11"/>
                  </a:cubicBezTo>
                  <a:cubicBezTo>
                    <a:pt x="74" y="10"/>
                    <a:pt x="76" y="10"/>
                    <a:pt x="78" y="9"/>
                  </a:cubicBezTo>
                  <a:cubicBezTo>
                    <a:pt x="80" y="9"/>
                    <a:pt x="82" y="9"/>
                    <a:pt x="84" y="9"/>
                  </a:cubicBezTo>
                  <a:cubicBezTo>
                    <a:pt x="86" y="9"/>
                    <a:pt x="89" y="10"/>
                    <a:pt x="91" y="11"/>
                  </a:cubicBezTo>
                  <a:cubicBezTo>
                    <a:pt x="94" y="12"/>
                    <a:pt x="97" y="14"/>
                    <a:pt x="100" y="16"/>
                  </a:cubicBezTo>
                  <a:cubicBezTo>
                    <a:pt x="104" y="19"/>
                    <a:pt x="107" y="22"/>
                    <a:pt x="111" y="25"/>
                  </a:cubicBezTo>
                  <a:cubicBezTo>
                    <a:pt x="110" y="25"/>
                    <a:pt x="110" y="26"/>
                    <a:pt x="109" y="26"/>
                  </a:cubicBezTo>
                  <a:cubicBezTo>
                    <a:pt x="103" y="28"/>
                    <a:pt x="97" y="31"/>
                    <a:pt x="91" y="34"/>
                  </a:cubicBezTo>
                  <a:cubicBezTo>
                    <a:pt x="90" y="35"/>
                    <a:pt x="89" y="36"/>
                    <a:pt x="87" y="36"/>
                  </a:cubicBezTo>
                  <a:cubicBezTo>
                    <a:pt x="82" y="35"/>
                    <a:pt x="76" y="34"/>
                    <a:pt x="71" y="34"/>
                  </a:cubicBezTo>
                  <a:cubicBezTo>
                    <a:pt x="66" y="33"/>
                    <a:pt x="60" y="33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lose/>
                  <a:moveTo>
                    <a:pt x="22" y="99"/>
                  </a:moveTo>
                  <a:cubicBezTo>
                    <a:pt x="18" y="95"/>
                    <a:pt x="15" y="90"/>
                    <a:pt x="13" y="86"/>
                  </a:cubicBezTo>
                  <a:cubicBezTo>
                    <a:pt x="12" y="83"/>
                    <a:pt x="11" y="79"/>
                    <a:pt x="10" y="76"/>
                  </a:cubicBezTo>
                  <a:cubicBezTo>
                    <a:pt x="10" y="74"/>
                    <a:pt x="9" y="72"/>
                    <a:pt x="10" y="69"/>
                  </a:cubicBezTo>
                  <a:cubicBezTo>
                    <a:pt x="10" y="67"/>
                    <a:pt x="10" y="65"/>
                    <a:pt x="11" y="63"/>
                  </a:cubicBezTo>
                  <a:cubicBezTo>
                    <a:pt x="12" y="62"/>
                    <a:pt x="13" y="60"/>
                    <a:pt x="14" y="58"/>
                  </a:cubicBezTo>
                  <a:cubicBezTo>
                    <a:pt x="15" y="57"/>
                    <a:pt x="16" y="55"/>
                    <a:pt x="18" y="54"/>
                  </a:cubicBezTo>
                  <a:cubicBezTo>
                    <a:pt x="21" y="52"/>
                    <a:pt x="23" y="50"/>
                    <a:pt x="26" y="49"/>
                  </a:cubicBezTo>
                  <a:cubicBezTo>
                    <a:pt x="31" y="46"/>
                    <a:pt x="36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5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2"/>
                    <a:pt x="40" y="53"/>
                  </a:cubicBezTo>
                  <a:cubicBezTo>
                    <a:pt x="39" y="61"/>
                    <a:pt x="39" y="68"/>
                    <a:pt x="39" y="75"/>
                  </a:cubicBezTo>
                  <a:cubicBezTo>
                    <a:pt x="39" y="76"/>
                    <a:pt x="39" y="77"/>
                    <a:pt x="39" y="77"/>
                  </a:cubicBezTo>
                  <a:cubicBezTo>
                    <a:pt x="36" y="82"/>
                    <a:pt x="32" y="87"/>
                    <a:pt x="29" y="92"/>
                  </a:cubicBezTo>
                  <a:cubicBezTo>
                    <a:pt x="27" y="95"/>
                    <a:pt x="25" y="98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lose/>
                  <a:moveTo>
                    <a:pt x="62" y="164"/>
                  </a:moveTo>
                  <a:cubicBezTo>
                    <a:pt x="57" y="165"/>
                    <a:pt x="52" y="165"/>
                    <a:pt x="47" y="165"/>
                  </a:cubicBezTo>
                  <a:cubicBezTo>
                    <a:pt x="44" y="165"/>
                    <a:pt x="40" y="164"/>
                    <a:pt x="37" y="163"/>
                  </a:cubicBezTo>
                  <a:cubicBezTo>
                    <a:pt x="35" y="162"/>
                    <a:pt x="34" y="161"/>
                    <a:pt x="32" y="160"/>
                  </a:cubicBezTo>
                  <a:cubicBezTo>
                    <a:pt x="30" y="159"/>
                    <a:pt x="29" y="157"/>
                    <a:pt x="28" y="156"/>
                  </a:cubicBezTo>
                  <a:cubicBezTo>
                    <a:pt x="26" y="155"/>
                    <a:pt x="25" y="153"/>
                    <a:pt x="24" y="151"/>
                  </a:cubicBezTo>
                  <a:cubicBezTo>
                    <a:pt x="24" y="149"/>
                    <a:pt x="23" y="147"/>
                    <a:pt x="22" y="144"/>
                  </a:cubicBezTo>
                  <a:cubicBezTo>
                    <a:pt x="22" y="141"/>
                    <a:pt x="22" y="137"/>
                    <a:pt x="22" y="134"/>
                  </a:cubicBezTo>
                  <a:cubicBezTo>
                    <a:pt x="23" y="128"/>
                    <a:pt x="24" y="123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9" y="119"/>
                    <a:pt x="32" y="121"/>
                    <a:pt x="34" y="123"/>
                  </a:cubicBezTo>
                  <a:cubicBezTo>
                    <a:pt x="40" y="127"/>
                    <a:pt x="45" y="130"/>
                    <a:pt x="51" y="133"/>
                  </a:cubicBezTo>
                  <a:cubicBezTo>
                    <a:pt x="54" y="142"/>
                    <a:pt x="57" y="150"/>
                    <a:pt x="62" y="158"/>
                  </a:cubicBezTo>
                  <a:cubicBezTo>
                    <a:pt x="63" y="160"/>
                    <a:pt x="64" y="161"/>
                    <a:pt x="66" y="163"/>
                  </a:cubicBezTo>
                  <a:cubicBezTo>
                    <a:pt x="64" y="164"/>
                    <a:pt x="63" y="164"/>
                    <a:pt x="62" y="164"/>
                  </a:cubicBezTo>
                  <a:close/>
                  <a:moveTo>
                    <a:pt x="126" y="180"/>
                  </a:moveTo>
                  <a:cubicBezTo>
                    <a:pt x="124" y="181"/>
                    <a:pt x="122" y="183"/>
                    <a:pt x="120" y="184"/>
                  </a:cubicBezTo>
                  <a:cubicBezTo>
                    <a:pt x="118" y="184"/>
                    <a:pt x="116" y="185"/>
                    <a:pt x="115" y="185"/>
                  </a:cubicBezTo>
                  <a:cubicBezTo>
                    <a:pt x="113" y="186"/>
                    <a:pt x="111" y="186"/>
                    <a:pt x="109" y="186"/>
                  </a:cubicBezTo>
                  <a:cubicBezTo>
                    <a:pt x="106" y="185"/>
                    <a:pt x="104" y="185"/>
                    <a:pt x="101" y="184"/>
                  </a:cubicBezTo>
                  <a:cubicBezTo>
                    <a:pt x="98" y="183"/>
                    <a:pt x="95" y="181"/>
                    <a:pt x="92" y="179"/>
                  </a:cubicBezTo>
                  <a:cubicBezTo>
                    <a:pt x="88" y="176"/>
                    <a:pt x="84" y="172"/>
                    <a:pt x="81" y="169"/>
                  </a:cubicBezTo>
                  <a:cubicBezTo>
                    <a:pt x="83" y="168"/>
                    <a:pt x="85" y="167"/>
                    <a:pt x="86" y="166"/>
                  </a:cubicBezTo>
                  <a:cubicBezTo>
                    <a:pt x="93" y="164"/>
                    <a:pt x="100" y="160"/>
                    <a:pt x="106" y="156"/>
                  </a:cubicBezTo>
                  <a:cubicBezTo>
                    <a:pt x="107" y="156"/>
                    <a:pt x="108" y="155"/>
                    <a:pt x="110" y="154"/>
                  </a:cubicBezTo>
                  <a:cubicBezTo>
                    <a:pt x="111" y="154"/>
                    <a:pt x="113" y="155"/>
                    <a:pt x="115" y="155"/>
                  </a:cubicBezTo>
                  <a:cubicBezTo>
                    <a:pt x="123" y="156"/>
                    <a:pt x="132" y="156"/>
                    <a:pt x="140" y="156"/>
                  </a:cubicBezTo>
                  <a:cubicBezTo>
                    <a:pt x="139" y="157"/>
                    <a:pt x="139" y="159"/>
                    <a:pt x="138" y="161"/>
                  </a:cubicBezTo>
                  <a:cubicBezTo>
                    <a:pt x="136" y="165"/>
                    <a:pt x="134" y="169"/>
                    <a:pt x="131" y="173"/>
                  </a:cubicBezTo>
                  <a:cubicBezTo>
                    <a:pt x="130" y="176"/>
                    <a:pt x="128" y="178"/>
                    <a:pt x="12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7" name="Freeform 74">
              <a:extLst>
                <a:ext uri="{FF2B5EF4-FFF2-40B4-BE49-F238E27FC236}">
                  <a16:creationId xmlns:a16="http://schemas.microsoft.com/office/drawing/2014/main" id="{31C50932-C43C-4BAD-B08C-ACA4FC280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213" y="2422526"/>
              <a:ext cx="53975" cy="60325"/>
            </a:xfrm>
            <a:custGeom>
              <a:avLst/>
              <a:gdLst>
                <a:gd name="T0" fmla="*/ 25 w 31"/>
                <a:gd name="T1" fmla="*/ 3 h 35"/>
                <a:gd name="T2" fmla="*/ 23 w 31"/>
                <a:gd name="T3" fmla="*/ 2 h 35"/>
                <a:gd name="T4" fmla="*/ 21 w 31"/>
                <a:gd name="T5" fmla="*/ 1 h 35"/>
                <a:gd name="T6" fmla="*/ 20 w 31"/>
                <a:gd name="T7" fmla="*/ 0 h 35"/>
                <a:gd name="T8" fmla="*/ 17 w 31"/>
                <a:gd name="T9" fmla="*/ 0 h 35"/>
                <a:gd name="T10" fmla="*/ 16 w 31"/>
                <a:gd name="T11" fmla="*/ 0 h 35"/>
                <a:gd name="T12" fmla="*/ 12 w 31"/>
                <a:gd name="T13" fmla="*/ 0 h 35"/>
                <a:gd name="T14" fmla="*/ 11 w 31"/>
                <a:gd name="T15" fmla="*/ 0 h 35"/>
                <a:gd name="T16" fmla="*/ 8 w 31"/>
                <a:gd name="T17" fmla="*/ 2 h 35"/>
                <a:gd name="T18" fmla="*/ 4 w 31"/>
                <a:gd name="T19" fmla="*/ 6 h 35"/>
                <a:gd name="T20" fmla="*/ 1 w 31"/>
                <a:gd name="T21" fmla="*/ 13 h 35"/>
                <a:gd name="T22" fmla="*/ 0 w 31"/>
                <a:gd name="T23" fmla="*/ 18 h 35"/>
                <a:gd name="T24" fmla="*/ 0 w 31"/>
                <a:gd name="T25" fmla="*/ 23 h 35"/>
                <a:gd name="T26" fmla="*/ 2 w 31"/>
                <a:gd name="T27" fmla="*/ 28 h 35"/>
                <a:gd name="T28" fmla="*/ 8 w 31"/>
                <a:gd name="T29" fmla="*/ 34 h 35"/>
                <a:gd name="T30" fmla="*/ 11 w 31"/>
                <a:gd name="T31" fmla="*/ 35 h 35"/>
                <a:gd name="T32" fmla="*/ 14 w 31"/>
                <a:gd name="T33" fmla="*/ 35 h 35"/>
                <a:gd name="T34" fmla="*/ 18 w 31"/>
                <a:gd name="T35" fmla="*/ 35 h 35"/>
                <a:gd name="T36" fmla="*/ 23 w 31"/>
                <a:gd name="T37" fmla="*/ 32 h 35"/>
                <a:gd name="T38" fmla="*/ 29 w 31"/>
                <a:gd name="T39" fmla="*/ 26 h 35"/>
                <a:gd name="T40" fmla="*/ 30 w 31"/>
                <a:gd name="T41" fmla="*/ 12 h 35"/>
                <a:gd name="T42" fmla="*/ 25 w 31"/>
                <a:gd name="T43" fmla="*/ 3 h 35"/>
                <a:gd name="T44" fmla="*/ 21 w 31"/>
                <a:gd name="T45" fmla="*/ 20 h 35"/>
                <a:gd name="T46" fmla="*/ 20 w 31"/>
                <a:gd name="T47" fmla="*/ 22 h 35"/>
                <a:gd name="T48" fmla="*/ 18 w 31"/>
                <a:gd name="T49" fmla="*/ 24 h 35"/>
                <a:gd name="T50" fmla="*/ 16 w 31"/>
                <a:gd name="T51" fmla="*/ 25 h 35"/>
                <a:gd name="T52" fmla="*/ 14 w 31"/>
                <a:gd name="T53" fmla="*/ 26 h 35"/>
                <a:gd name="T54" fmla="*/ 14 w 31"/>
                <a:gd name="T55" fmla="*/ 26 h 35"/>
                <a:gd name="T56" fmla="*/ 13 w 31"/>
                <a:gd name="T57" fmla="*/ 26 h 35"/>
                <a:gd name="T58" fmla="*/ 12 w 31"/>
                <a:gd name="T59" fmla="*/ 25 h 35"/>
                <a:gd name="T60" fmla="*/ 11 w 31"/>
                <a:gd name="T61" fmla="*/ 24 h 35"/>
                <a:gd name="T62" fmla="*/ 10 w 31"/>
                <a:gd name="T63" fmla="*/ 23 h 35"/>
                <a:gd name="T64" fmla="*/ 9 w 31"/>
                <a:gd name="T65" fmla="*/ 21 h 35"/>
                <a:gd name="T66" fmla="*/ 9 w 31"/>
                <a:gd name="T67" fmla="*/ 17 h 35"/>
                <a:gd name="T68" fmla="*/ 10 w 31"/>
                <a:gd name="T69" fmla="*/ 13 h 35"/>
                <a:gd name="T70" fmla="*/ 11 w 31"/>
                <a:gd name="T71" fmla="*/ 11 h 35"/>
                <a:gd name="T72" fmla="*/ 12 w 31"/>
                <a:gd name="T73" fmla="*/ 10 h 35"/>
                <a:gd name="T74" fmla="*/ 14 w 31"/>
                <a:gd name="T75" fmla="*/ 9 h 35"/>
                <a:gd name="T76" fmla="*/ 14 w 31"/>
                <a:gd name="T77" fmla="*/ 9 h 35"/>
                <a:gd name="T78" fmla="*/ 14 w 31"/>
                <a:gd name="T79" fmla="*/ 9 h 35"/>
                <a:gd name="T80" fmla="*/ 15 w 31"/>
                <a:gd name="T81" fmla="*/ 9 h 35"/>
                <a:gd name="T82" fmla="*/ 15 w 31"/>
                <a:gd name="T83" fmla="*/ 9 h 35"/>
                <a:gd name="T84" fmla="*/ 18 w 31"/>
                <a:gd name="T85" fmla="*/ 10 h 35"/>
                <a:gd name="T86" fmla="*/ 19 w 31"/>
                <a:gd name="T87" fmla="*/ 10 h 35"/>
                <a:gd name="T88" fmla="*/ 19 w 31"/>
                <a:gd name="T89" fmla="*/ 10 h 35"/>
                <a:gd name="T90" fmla="*/ 20 w 31"/>
                <a:gd name="T91" fmla="*/ 11 h 35"/>
                <a:gd name="T92" fmla="*/ 21 w 31"/>
                <a:gd name="T93" fmla="*/ 12 h 35"/>
                <a:gd name="T94" fmla="*/ 21 w 31"/>
                <a:gd name="T95" fmla="*/ 14 h 35"/>
                <a:gd name="T96" fmla="*/ 22 w 31"/>
                <a:gd name="T97" fmla="*/ 18 h 35"/>
                <a:gd name="T98" fmla="*/ 21 w 31"/>
                <a:gd name="T9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25" y="3"/>
                  </a:moveTo>
                  <a:cubicBezTo>
                    <a:pt x="25" y="3"/>
                    <a:pt x="24" y="2"/>
                    <a:pt x="23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11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" y="25"/>
                    <a:pt x="1" y="26"/>
                    <a:pt x="2" y="28"/>
                  </a:cubicBezTo>
                  <a:cubicBezTo>
                    <a:pt x="3" y="30"/>
                    <a:pt x="6" y="32"/>
                    <a:pt x="8" y="34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5" y="35"/>
                    <a:pt x="17" y="35"/>
                    <a:pt x="18" y="35"/>
                  </a:cubicBezTo>
                  <a:cubicBezTo>
                    <a:pt x="20" y="34"/>
                    <a:pt x="22" y="33"/>
                    <a:pt x="23" y="32"/>
                  </a:cubicBezTo>
                  <a:cubicBezTo>
                    <a:pt x="25" y="30"/>
                    <a:pt x="27" y="28"/>
                    <a:pt x="29" y="26"/>
                  </a:cubicBezTo>
                  <a:cubicBezTo>
                    <a:pt x="31" y="22"/>
                    <a:pt x="31" y="17"/>
                    <a:pt x="30" y="12"/>
                  </a:cubicBezTo>
                  <a:cubicBezTo>
                    <a:pt x="30" y="9"/>
                    <a:pt x="28" y="5"/>
                    <a:pt x="25" y="3"/>
                  </a:cubicBezTo>
                  <a:close/>
                  <a:moveTo>
                    <a:pt x="21" y="20"/>
                  </a:moveTo>
                  <a:cubicBezTo>
                    <a:pt x="21" y="21"/>
                    <a:pt x="20" y="21"/>
                    <a:pt x="20" y="22"/>
                  </a:cubicBezTo>
                  <a:cubicBezTo>
                    <a:pt x="20" y="23"/>
                    <a:pt x="19" y="23"/>
                    <a:pt x="18" y="24"/>
                  </a:cubicBezTo>
                  <a:cubicBezTo>
                    <a:pt x="18" y="24"/>
                    <a:pt x="17" y="25"/>
                    <a:pt x="16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2" y="25"/>
                    <a:pt x="11" y="24"/>
                    <a:pt x="11" y="24"/>
                  </a:cubicBezTo>
                  <a:cubicBezTo>
                    <a:pt x="11" y="24"/>
                    <a:pt x="10" y="24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10" y="16"/>
                    <a:pt x="10" y="14"/>
                    <a:pt x="10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2" y="15"/>
                    <a:pt x="22" y="17"/>
                    <a:pt x="22" y="18"/>
                  </a:cubicBezTo>
                  <a:cubicBezTo>
                    <a:pt x="21" y="19"/>
                    <a:pt x="21" y="20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8" name="Freeform 75">
              <a:extLst>
                <a:ext uri="{FF2B5EF4-FFF2-40B4-BE49-F238E27FC236}">
                  <a16:creationId xmlns:a16="http://schemas.microsoft.com/office/drawing/2014/main" id="{E3A60D3A-061A-44BA-8EA8-34CC0668A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3363" y="3698876"/>
              <a:ext cx="341312" cy="309563"/>
            </a:xfrm>
            <a:custGeom>
              <a:avLst/>
              <a:gdLst>
                <a:gd name="T0" fmla="*/ 189 w 200"/>
                <a:gd name="T1" fmla="*/ 84 h 180"/>
                <a:gd name="T2" fmla="*/ 189 w 200"/>
                <a:gd name="T3" fmla="*/ 71 h 180"/>
                <a:gd name="T4" fmla="*/ 161 w 200"/>
                <a:gd name="T5" fmla="*/ 61 h 180"/>
                <a:gd name="T6" fmla="*/ 127 w 200"/>
                <a:gd name="T7" fmla="*/ 35 h 180"/>
                <a:gd name="T8" fmla="*/ 119 w 200"/>
                <a:gd name="T9" fmla="*/ 23 h 180"/>
                <a:gd name="T10" fmla="*/ 97 w 200"/>
                <a:gd name="T11" fmla="*/ 8 h 180"/>
                <a:gd name="T12" fmla="*/ 71 w 200"/>
                <a:gd name="T13" fmla="*/ 1 h 180"/>
                <a:gd name="T14" fmla="*/ 53 w 200"/>
                <a:gd name="T15" fmla="*/ 28 h 180"/>
                <a:gd name="T16" fmla="*/ 41 w 200"/>
                <a:gd name="T17" fmla="*/ 57 h 180"/>
                <a:gd name="T18" fmla="*/ 36 w 200"/>
                <a:gd name="T19" fmla="*/ 85 h 180"/>
                <a:gd name="T20" fmla="*/ 2 w 200"/>
                <a:gd name="T21" fmla="*/ 99 h 180"/>
                <a:gd name="T22" fmla="*/ 1 w 200"/>
                <a:gd name="T23" fmla="*/ 119 h 180"/>
                <a:gd name="T24" fmla="*/ 8 w 200"/>
                <a:gd name="T25" fmla="*/ 171 h 180"/>
                <a:gd name="T26" fmla="*/ 62 w 200"/>
                <a:gd name="T27" fmla="*/ 170 h 180"/>
                <a:gd name="T28" fmla="*/ 86 w 200"/>
                <a:gd name="T29" fmla="*/ 165 h 180"/>
                <a:gd name="T30" fmla="*/ 146 w 200"/>
                <a:gd name="T31" fmla="*/ 152 h 180"/>
                <a:gd name="T32" fmla="*/ 174 w 200"/>
                <a:gd name="T33" fmla="*/ 147 h 180"/>
                <a:gd name="T34" fmla="*/ 200 w 200"/>
                <a:gd name="T35" fmla="*/ 131 h 180"/>
                <a:gd name="T36" fmla="*/ 178 w 200"/>
                <a:gd name="T37" fmla="*/ 68 h 180"/>
                <a:gd name="T38" fmla="*/ 177 w 200"/>
                <a:gd name="T39" fmla="*/ 72 h 180"/>
                <a:gd name="T40" fmla="*/ 144 w 200"/>
                <a:gd name="T41" fmla="*/ 80 h 180"/>
                <a:gd name="T42" fmla="*/ 152 w 200"/>
                <a:gd name="T43" fmla="*/ 72 h 180"/>
                <a:gd name="T44" fmla="*/ 74 w 200"/>
                <a:gd name="T45" fmla="*/ 11 h 180"/>
                <a:gd name="T46" fmla="*/ 94 w 200"/>
                <a:gd name="T47" fmla="*/ 17 h 180"/>
                <a:gd name="T48" fmla="*/ 114 w 200"/>
                <a:gd name="T49" fmla="*/ 31 h 180"/>
                <a:gd name="T50" fmla="*/ 75 w 200"/>
                <a:gd name="T51" fmla="*/ 40 h 180"/>
                <a:gd name="T52" fmla="*/ 58 w 200"/>
                <a:gd name="T53" fmla="*/ 38 h 180"/>
                <a:gd name="T54" fmla="*/ 31 w 200"/>
                <a:gd name="T55" fmla="*/ 97 h 180"/>
                <a:gd name="T56" fmla="*/ 51 w 200"/>
                <a:gd name="T57" fmla="*/ 97 h 180"/>
                <a:gd name="T58" fmla="*/ 12 w 200"/>
                <a:gd name="T59" fmla="*/ 107 h 180"/>
                <a:gd name="T60" fmla="*/ 48 w 200"/>
                <a:gd name="T61" fmla="*/ 164 h 180"/>
                <a:gd name="T62" fmla="*/ 17 w 200"/>
                <a:gd name="T63" fmla="*/ 167 h 180"/>
                <a:gd name="T64" fmla="*/ 11 w 200"/>
                <a:gd name="T65" fmla="*/ 128 h 180"/>
                <a:gd name="T66" fmla="*/ 40 w 200"/>
                <a:gd name="T67" fmla="*/ 109 h 180"/>
                <a:gd name="T68" fmla="*/ 58 w 200"/>
                <a:gd name="T69" fmla="*/ 128 h 180"/>
                <a:gd name="T70" fmla="*/ 98 w 200"/>
                <a:gd name="T71" fmla="*/ 153 h 180"/>
                <a:gd name="T72" fmla="*/ 90 w 200"/>
                <a:gd name="T73" fmla="*/ 127 h 180"/>
                <a:gd name="T74" fmla="*/ 98 w 200"/>
                <a:gd name="T75" fmla="*/ 153 h 180"/>
                <a:gd name="T76" fmla="*/ 114 w 200"/>
                <a:gd name="T77" fmla="*/ 118 h 180"/>
                <a:gd name="T78" fmla="*/ 111 w 200"/>
                <a:gd name="T79" fmla="*/ 150 h 180"/>
                <a:gd name="T80" fmla="*/ 125 w 200"/>
                <a:gd name="T81" fmla="*/ 120 h 180"/>
                <a:gd name="T82" fmla="*/ 112 w 200"/>
                <a:gd name="T83" fmla="*/ 109 h 180"/>
                <a:gd name="T84" fmla="*/ 81 w 200"/>
                <a:gd name="T85" fmla="*/ 128 h 180"/>
                <a:gd name="T86" fmla="*/ 89 w 200"/>
                <a:gd name="T87" fmla="*/ 155 h 180"/>
                <a:gd name="T88" fmla="*/ 67 w 200"/>
                <a:gd name="T89" fmla="*/ 123 h 180"/>
                <a:gd name="T90" fmla="*/ 55 w 200"/>
                <a:gd name="T91" fmla="*/ 77 h 180"/>
                <a:gd name="T92" fmla="*/ 65 w 200"/>
                <a:gd name="T93" fmla="*/ 52 h 180"/>
                <a:gd name="T94" fmla="*/ 114 w 200"/>
                <a:gd name="T95" fmla="*/ 41 h 180"/>
                <a:gd name="T96" fmla="*/ 127 w 200"/>
                <a:gd name="T97" fmla="*/ 77 h 180"/>
                <a:gd name="T98" fmla="*/ 142 w 200"/>
                <a:gd name="T99" fmla="*/ 144 h 180"/>
                <a:gd name="T100" fmla="*/ 152 w 200"/>
                <a:gd name="T101" fmla="*/ 142 h 180"/>
                <a:gd name="T102" fmla="*/ 147 w 200"/>
                <a:gd name="T103" fmla="*/ 88 h 180"/>
                <a:gd name="T104" fmla="*/ 174 w 200"/>
                <a:gd name="T105" fmla="*/ 82 h 180"/>
                <a:gd name="T106" fmla="*/ 183 w 200"/>
                <a:gd name="T107" fmla="*/ 96 h 180"/>
                <a:gd name="T108" fmla="*/ 189 w 200"/>
                <a:gd name="T109" fmla="*/ 134 h 180"/>
                <a:gd name="T110" fmla="*/ 190 w 200"/>
                <a:gd name="T111" fmla="*/ 13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180">
                  <a:moveTo>
                    <a:pt x="199" y="124"/>
                  </a:moveTo>
                  <a:cubicBezTo>
                    <a:pt x="198" y="122"/>
                    <a:pt x="198" y="120"/>
                    <a:pt x="197" y="118"/>
                  </a:cubicBezTo>
                  <a:cubicBezTo>
                    <a:pt x="196" y="113"/>
                    <a:pt x="196" y="109"/>
                    <a:pt x="195" y="104"/>
                  </a:cubicBezTo>
                  <a:cubicBezTo>
                    <a:pt x="194" y="100"/>
                    <a:pt x="193" y="95"/>
                    <a:pt x="191" y="91"/>
                  </a:cubicBezTo>
                  <a:cubicBezTo>
                    <a:pt x="191" y="88"/>
                    <a:pt x="190" y="86"/>
                    <a:pt x="189" y="84"/>
                  </a:cubicBezTo>
                  <a:cubicBezTo>
                    <a:pt x="189" y="82"/>
                    <a:pt x="188" y="81"/>
                    <a:pt x="187" y="80"/>
                  </a:cubicBezTo>
                  <a:cubicBezTo>
                    <a:pt x="188" y="79"/>
                    <a:pt x="189" y="79"/>
                    <a:pt x="189" y="78"/>
                  </a:cubicBezTo>
                  <a:cubicBezTo>
                    <a:pt x="190" y="77"/>
                    <a:pt x="191" y="76"/>
                    <a:pt x="190" y="74"/>
                  </a:cubicBezTo>
                  <a:cubicBezTo>
                    <a:pt x="190" y="74"/>
                    <a:pt x="190" y="73"/>
                    <a:pt x="190" y="72"/>
                  </a:cubicBezTo>
                  <a:cubicBezTo>
                    <a:pt x="190" y="72"/>
                    <a:pt x="190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8" y="67"/>
                    <a:pt x="187" y="63"/>
                    <a:pt x="184" y="60"/>
                  </a:cubicBezTo>
                  <a:cubicBezTo>
                    <a:pt x="183" y="59"/>
                    <a:pt x="181" y="59"/>
                    <a:pt x="180" y="59"/>
                  </a:cubicBezTo>
                  <a:cubicBezTo>
                    <a:pt x="178" y="58"/>
                    <a:pt x="176" y="58"/>
                    <a:pt x="174" y="59"/>
                  </a:cubicBezTo>
                  <a:cubicBezTo>
                    <a:pt x="170" y="59"/>
                    <a:pt x="165" y="60"/>
                    <a:pt x="161" y="61"/>
                  </a:cubicBezTo>
                  <a:cubicBezTo>
                    <a:pt x="156" y="62"/>
                    <a:pt x="152" y="63"/>
                    <a:pt x="147" y="64"/>
                  </a:cubicBezTo>
                  <a:cubicBezTo>
                    <a:pt x="143" y="65"/>
                    <a:pt x="139" y="66"/>
                    <a:pt x="134" y="67"/>
                  </a:cubicBezTo>
                  <a:cubicBezTo>
                    <a:pt x="132" y="57"/>
                    <a:pt x="130" y="48"/>
                    <a:pt x="128" y="39"/>
                  </a:cubicBezTo>
                  <a:cubicBezTo>
                    <a:pt x="128" y="38"/>
                    <a:pt x="127" y="37"/>
                    <a:pt x="127" y="36"/>
                  </a:cubicBezTo>
                  <a:cubicBezTo>
                    <a:pt x="127" y="36"/>
                    <a:pt x="127" y="36"/>
                    <a:pt x="127" y="35"/>
                  </a:cubicBezTo>
                  <a:cubicBezTo>
                    <a:pt x="127" y="35"/>
                    <a:pt x="127" y="34"/>
                    <a:pt x="128" y="34"/>
                  </a:cubicBezTo>
                  <a:cubicBezTo>
                    <a:pt x="128" y="33"/>
                    <a:pt x="128" y="32"/>
                    <a:pt x="127" y="31"/>
                  </a:cubicBezTo>
                  <a:cubicBezTo>
                    <a:pt x="127" y="29"/>
                    <a:pt x="126" y="28"/>
                    <a:pt x="125" y="27"/>
                  </a:cubicBezTo>
                  <a:cubicBezTo>
                    <a:pt x="124" y="27"/>
                    <a:pt x="124" y="26"/>
                    <a:pt x="123" y="26"/>
                  </a:cubicBezTo>
                  <a:cubicBezTo>
                    <a:pt x="122" y="24"/>
                    <a:pt x="120" y="23"/>
                    <a:pt x="119" y="23"/>
                  </a:cubicBezTo>
                  <a:cubicBezTo>
                    <a:pt x="118" y="22"/>
                    <a:pt x="117" y="21"/>
                    <a:pt x="115" y="20"/>
                  </a:cubicBezTo>
                  <a:cubicBezTo>
                    <a:pt x="114" y="19"/>
                    <a:pt x="113" y="18"/>
                    <a:pt x="112" y="18"/>
                  </a:cubicBezTo>
                  <a:cubicBezTo>
                    <a:pt x="110" y="17"/>
                    <a:pt x="109" y="15"/>
                    <a:pt x="107" y="14"/>
                  </a:cubicBezTo>
                  <a:cubicBezTo>
                    <a:pt x="106" y="13"/>
                    <a:pt x="104" y="12"/>
                    <a:pt x="102" y="11"/>
                  </a:cubicBezTo>
                  <a:cubicBezTo>
                    <a:pt x="101" y="10"/>
                    <a:pt x="99" y="9"/>
                    <a:pt x="97" y="8"/>
                  </a:cubicBezTo>
                  <a:cubicBezTo>
                    <a:pt x="95" y="7"/>
                    <a:pt x="93" y="6"/>
                    <a:pt x="91" y="5"/>
                  </a:cubicBezTo>
                  <a:cubicBezTo>
                    <a:pt x="87" y="3"/>
                    <a:pt x="83" y="1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0" y="2"/>
                    <a:pt x="70" y="2"/>
                    <a:pt x="69" y="3"/>
                  </a:cubicBezTo>
                  <a:cubicBezTo>
                    <a:pt x="68" y="4"/>
                    <a:pt x="67" y="6"/>
                    <a:pt x="66" y="8"/>
                  </a:cubicBezTo>
                  <a:cubicBezTo>
                    <a:pt x="65" y="9"/>
                    <a:pt x="64" y="11"/>
                    <a:pt x="63" y="12"/>
                  </a:cubicBezTo>
                  <a:cubicBezTo>
                    <a:pt x="62" y="14"/>
                    <a:pt x="60" y="16"/>
                    <a:pt x="59" y="18"/>
                  </a:cubicBezTo>
                  <a:cubicBezTo>
                    <a:pt x="57" y="21"/>
                    <a:pt x="55" y="25"/>
                    <a:pt x="53" y="28"/>
                  </a:cubicBezTo>
                  <a:cubicBezTo>
                    <a:pt x="52" y="30"/>
                    <a:pt x="51" y="32"/>
                    <a:pt x="50" y="33"/>
                  </a:cubicBezTo>
                  <a:cubicBezTo>
                    <a:pt x="48" y="35"/>
                    <a:pt x="47" y="37"/>
                    <a:pt x="46" y="39"/>
                  </a:cubicBezTo>
                  <a:cubicBezTo>
                    <a:pt x="44" y="43"/>
                    <a:pt x="42" y="47"/>
                    <a:pt x="39" y="51"/>
                  </a:cubicBezTo>
                  <a:cubicBezTo>
                    <a:pt x="38" y="53"/>
                    <a:pt x="39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9"/>
                    <a:pt x="41" y="60"/>
                  </a:cubicBezTo>
                  <a:cubicBezTo>
                    <a:pt x="42" y="65"/>
                    <a:pt x="43" y="69"/>
                    <a:pt x="45" y="73"/>
                  </a:cubicBezTo>
                  <a:cubicBezTo>
                    <a:pt x="45" y="76"/>
                    <a:pt x="46" y="80"/>
                    <a:pt x="47" y="83"/>
                  </a:cubicBezTo>
                  <a:cubicBezTo>
                    <a:pt x="47" y="83"/>
                    <a:pt x="46" y="83"/>
                    <a:pt x="45" y="83"/>
                  </a:cubicBezTo>
                  <a:cubicBezTo>
                    <a:pt x="42" y="84"/>
                    <a:pt x="39" y="85"/>
                    <a:pt x="36" y="85"/>
                  </a:cubicBezTo>
                  <a:cubicBezTo>
                    <a:pt x="32" y="87"/>
                    <a:pt x="28" y="88"/>
                    <a:pt x="23" y="89"/>
                  </a:cubicBezTo>
                  <a:cubicBezTo>
                    <a:pt x="19" y="90"/>
                    <a:pt x="14" y="92"/>
                    <a:pt x="10" y="93"/>
                  </a:cubicBezTo>
                  <a:cubicBezTo>
                    <a:pt x="9" y="93"/>
                    <a:pt x="7" y="93"/>
                    <a:pt x="6" y="94"/>
                  </a:cubicBezTo>
                  <a:cubicBezTo>
                    <a:pt x="5" y="94"/>
                    <a:pt x="4" y="95"/>
                    <a:pt x="4" y="96"/>
                  </a:cubicBezTo>
                  <a:cubicBezTo>
                    <a:pt x="3" y="97"/>
                    <a:pt x="3" y="98"/>
                    <a:pt x="2" y="99"/>
                  </a:cubicBezTo>
                  <a:cubicBezTo>
                    <a:pt x="2" y="100"/>
                    <a:pt x="2" y="102"/>
                    <a:pt x="1" y="103"/>
                  </a:cubicBezTo>
                  <a:cubicBezTo>
                    <a:pt x="1" y="105"/>
                    <a:pt x="1" y="107"/>
                    <a:pt x="1" y="108"/>
                  </a:cubicBezTo>
                  <a:cubicBezTo>
                    <a:pt x="0" y="111"/>
                    <a:pt x="0" y="113"/>
                    <a:pt x="0" y="115"/>
                  </a:cubicBezTo>
                  <a:cubicBezTo>
                    <a:pt x="0" y="116"/>
                    <a:pt x="0" y="117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27"/>
                    <a:pt x="3" y="135"/>
                    <a:pt x="4" y="143"/>
                  </a:cubicBezTo>
                  <a:cubicBezTo>
                    <a:pt x="4" y="146"/>
                    <a:pt x="4" y="148"/>
                    <a:pt x="5" y="150"/>
                  </a:cubicBezTo>
                  <a:cubicBezTo>
                    <a:pt x="5" y="153"/>
                    <a:pt x="5" y="155"/>
                    <a:pt x="6" y="157"/>
                  </a:cubicBezTo>
                  <a:cubicBezTo>
                    <a:pt x="6" y="160"/>
                    <a:pt x="6" y="162"/>
                    <a:pt x="7" y="164"/>
                  </a:cubicBezTo>
                  <a:cubicBezTo>
                    <a:pt x="7" y="167"/>
                    <a:pt x="8" y="169"/>
                    <a:pt x="8" y="171"/>
                  </a:cubicBezTo>
                  <a:cubicBezTo>
                    <a:pt x="8" y="172"/>
                    <a:pt x="9" y="173"/>
                    <a:pt x="9" y="174"/>
                  </a:cubicBezTo>
                  <a:cubicBezTo>
                    <a:pt x="10" y="176"/>
                    <a:pt x="11" y="177"/>
                    <a:pt x="13" y="178"/>
                  </a:cubicBezTo>
                  <a:cubicBezTo>
                    <a:pt x="16" y="179"/>
                    <a:pt x="19" y="180"/>
                    <a:pt x="22" y="179"/>
                  </a:cubicBezTo>
                  <a:cubicBezTo>
                    <a:pt x="26" y="179"/>
                    <a:pt x="31" y="177"/>
                    <a:pt x="36" y="176"/>
                  </a:cubicBezTo>
                  <a:cubicBezTo>
                    <a:pt x="44" y="174"/>
                    <a:pt x="53" y="172"/>
                    <a:pt x="62" y="170"/>
                  </a:cubicBezTo>
                  <a:cubicBezTo>
                    <a:pt x="64" y="170"/>
                    <a:pt x="67" y="169"/>
                    <a:pt x="69" y="169"/>
                  </a:cubicBezTo>
                  <a:cubicBezTo>
                    <a:pt x="70" y="168"/>
                    <a:pt x="71" y="168"/>
                    <a:pt x="72" y="168"/>
                  </a:cubicBezTo>
                  <a:cubicBezTo>
                    <a:pt x="72" y="168"/>
                    <a:pt x="73" y="168"/>
                    <a:pt x="73" y="168"/>
                  </a:cubicBezTo>
                  <a:cubicBezTo>
                    <a:pt x="75" y="168"/>
                    <a:pt x="77" y="167"/>
                    <a:pt x="79" y="167"/>
                  </a:cubicBezTo>
                  <a:cubicBezTo>
                    <a:pt x="81" y="166"/>
                    <a:pt x="84" y="166"/>
                    <a:pt x="86" y="165"/>
                  </a:cubicBezTo>
                  <a:cubicBezTo>
                    <a:pt x="91" y="164"/>
                    <a:pt x="95" y="163"/>
                    <a:pt x="100" y="162"/>
                  </a:cubicBezTo>
                  <a:cubicBezTo>
                    <a:pt x="105" y="161"/>
                    <a:pt x="109" y="160"/>
                    <a:pt x="114" y="159"/>
                  </a:cubicBezTo>
                  <a:cubicBezTo>
                    <a:pt x="119" y="158"/>
                    <a:pt x="123" y="157"/>
                    <a:pt x="128" y="156"/>
                  </a:cubicBezTo>
                  <a:cubicBezTo>
                    <a:pt x="132" y="155"/>
                    <a:pt x="136" y="154"/>
                    <a:pt x="141" y="153"/>
                  </a:cubicBezTo>
                  <a:cubicBezTo>
                    <a:pt x="142" y="153"/>
                    <a:pt x="144" y="153"/>
                    <a:pt x="146" y="152"/>
                  </a:cubicBezTo>
                  <a:cubicBezTo>
                    <a:pt x="146" y="152"/>
                    <a:pt x="147" y="152"/>
                    <a:pt x="147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9" y="152"/>
                    <a:pt x="151" y="151"/>
                    <a:pt x="153" y="151"/>
                  </a:cubicBezTo>
                  <a:cubicBezTo>
                    <a:pt x="155" y="151"/>
                    <a:pt x="158" y="150"/>
                    <a:pt x="160" y="150"/>
                  </a:cubicBezTo>
                  <a:cubicBezTo>
                    <a:pt x="165" y="149"/>
                    <a:pt x="169" y="148"/>
                    <a:pt x="174" y="147"/>
                  </a:cubicBezTo>
                  <a:cubicBezTo>
                    <a:pt x="179" y="146"/>
                    <a:pt x="183" y="145"/>
                    <a:pt x="188" y="144"/>
                  </a:cubicBezTo>
                  <a:cubicBezTo>
                    <a:pt x="190" y="143"/>
                    <a:pt x="193" y="142"/>
                    <a:pt x="195" y="141"/>
                  </a:cubicBezTo>
                  <a:cubicBezTo>
                    <a:pt x="196" y="141"/>
                    <a:pt x="197" y="140"/>
                    <a:pt x="198" y="139"/>
                  </a:cubicBezTo>
                  <a:cubicBezTo>
                    <a:pt x="199" y="138"/>
                    <a:pt x="200" y="136"/>
                    <a:pt x="200" y="135"/>
                  </a:cubicBezTo>
                  <a:cubicBezTo>
                    <a:pt x="200" y="134"/>
                    <a:pt x="200" y="133"/>
                    <a:pt x="200" y="131"/>
                  </a:cubicBezTo>
                  <a:cubicBezTo>
                    <a:pt x="200" y="129"/>
                    <a:pt x="199" y="127"/>
                    <a:pt x="199" y="124"/>
                  </a:cubicBezTo>
                  <a:close/>
                  <a:moveTo>
                    <a:pt x="152" y="72"/>
                  </a:moveTo>
                  <a:cubicBezTo>
                    <a:pt x="158" y="71"/>
                    <a:pt x="163" y="70"/>
                    <a:pt x="168" y="69"/>
                  </a:cubicBezTo>
                  <a:cubicBezTo>
                    <a:pt x="170" y="68"/>
                    <a:pt x="172" y="68"/>
                    <a:pt x="174" y="68"/>
                  </a:cubicBezTo>
                  <a:cubicBezTo>
                    <a:pt x="175" y="68"/>
                    <a:pt x="177" y="68"/>
                    <a:pt x="178" y="68"/>
                  </a:cubicBezTo>
                  <a:cubicBezTo>
                    <a:pt x="178" y="68"/>
                    <a:pt x="178" y="69"/>
                    <a:pt x="179" y="69"/>
                  </a:cubicBezTo>
                  <a:cubicBezTo>
                    <a:pt x="179" y="70"/>
                    <a:pt x="179" y="71"/>
                    <a:pt x="180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8" y="72"/>
                    <a:pt x="178" y="72"/>
                    <a:pt x="177" y="72"/>
                  </a:cubicBezTo>
                  <a:cubicBezTo>
                    <a:pt x="175" y="72"/>
                    <a:pt x="173" y="73"/>
                    <a:pt x="172" y="73"/>
                  </a:cubicBezTo>
                  <a:cubicBezTo>
                    <a:pt x="171" y="73"/>
                    <a:pt x="170" y="73"/>
                    <a:pt x="169" y="73"/>
                  </a:cubicBezTo>
                  <a:cubicBezTo>
                    <a:pt x="166" y="74"/>
                    <a:pt x="164" y="75"/>
                    <a:pt x="161" y="75"/>
                  </a:cubicBezTo>
                  <a:cubicBezTo>
                    <a:pt x="157" y="76"/>
                    <a:pt x="153" y="77"/>
                    <a:pt x="150" y="78"/>
                  </a:cubicBezTo>
                  <a:cubicBezTo>
                    <a:pt x="148" y="79"/>
                    <a:pt x="146" y="79"/>
                    <a:pt x="144" y="80"/>
                  </a:cubicBezTo>
                  <a:cubicBezTo>
                    <a:pt x="142" y="80"/>
                    <a:pt x="140" y="80"/>
                    <a:pt x="139" y="81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1"/>
                    <a:pt x="138" y="80"/>
                    <a:pt x="138" y="80"/>
                  </a:cubicBezTo>
                  <a:cubicBezTo>
                    <a:pt x="137" y="79"/>
                    <a:pt x="137" y="77"/>
                    <a:pt x="137" y="76"/>
                  </a:cubicBezTo>
                  <a:cubicBezTo>
                    <a:pt x="142" y="74"/>
                    <a:pt x="147" y="73"/>
                    <a:pt x="152" y="72"/>
                  </a:cubicBezTo>
                  <a:close/>
                  <a:moveTo>
                    <a:pt x="58" y="38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4" y="28"/>
                    <a:pt x="66" y="25"/>
                    <a:pt x="68" y="21"/>
                  </a:cubicBezTo>
                  <a:cubicBezTo>
                    <a:pt x="69" y="19"/>
                    <a:pt x="71" y="17"/>
                    <a:pt x="72" y="15"/>
                  </a:cubicBezTo>
                  <a:cubicBezTo>
                    <a:pt x="73" y="14"/>
                    <a:pt x="74" y="12"/>
                    <a:pt x="74" y="11"/>
                  </a:cubicBezTo>
                  <a:cubicBezTo>
                    <a:pt x="75" y="11"/>
                    <a:pt x="75" y="10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0"/>
                    <a:pt x="80" y="10"/>
                    <a:pt x="82" y="11"/>
                  </a:cubicBezTo>
                  <a:cubicBezTo>
                    <a:pt x="84" y="12"/>
                    <a:pt x="85" y="13"/>
                    <a:pt x="87" y="14"/>
                  </a:cubicBezTo>
                  <a:cubicBezTo>
                    <a:pt x="89" y="15"/>
                    <a:pt x="92" y="16"/>
                    <a:pt x="94" y="17"/>
                  </a:cubicBezTo>
                  <a:cubicBezTo>
                    <a:pt x="96" y="18"/>
                    <a:pt x="98" y="19"/>
                    <a:pt x="100" y="20"/>
                  </a:cubicBezTo>
                  <a:cubicBezTo>
                    <a:pt x="101" y="21"/>
                    <a:pt x="103" y="22"/>
                    <a:pt x="104" y="23"/>
                  </a:cubicBezTo>
                  <a:cubicBezTo>
                    <a:pt x="106" y="25"/>
                    <a:pt x="107" y="26"/>
                    <a:pt x="109" y="27"/>
                  </a:cubicBezTo>
                  <a:cubicBezTo>
                    <a:pt x="110" y="28"/>
                    <a:pt x="111" y="28"/>
                    <a:pt x="112" y="29"/>
                  </a:cubicBezTo>
                  <a:cubicBezTo>
                    <a:pt x="113" y="30"/>
                    <a:pt x="114" y="30"/>
                    <a:pt x="114" y="31"/>
                  </a:cubicBezTo>
                  <a:cubicBezTo>
                    <a:pt x="113" y="31"/>
                    <a:pt x="111" y="32"/>
                    <a:pt x="109" y="32"/>
                  </a:cubicBezTo>
                  <a:cubicBezTo>
                    <a:pt x="107" y="33"/>
                    <a:pt x="105" y="33"/>
                    <a:pt x="103" y="34"/>
                  </a:cubicBezTo>
                  <a:cubicBezTo>
                    <a:pt x="96" y="35"/>
                    <a:pt x="89" y="37"/>
                    <a:pt x="83" y="38"/>
                  </a:cubicBezTo>
                  <a:cubicBezTo>
                    <a:pt x="81" y="39"/>
                    <a:pt x="79" y="39"/>
                    <a:pt x="77" y="40"/>
                  </a:cubicBezTo>
                  <a:cubicBezTo>
                    <a:pt x="76" y="40"/>
                    <a:pt x="75" y="40"/>
                    <a:pt x="75" y="40"/>
                  </a:cubicBezTo>
                  <a:cubicBezTo>
                    <a:pt x="71" y="41"/>
                    <a:pt x="67" y="42"/>
                    <a:pt x="63" y="43"/>
                  </a:cubicBezTo>
                  <a:cubicBezTo>
                    <a:pt x="60" y="43"/>
                    <a:pt x="58" y="44"/>
                    <a:pt x="56" y="44"/>
                  </a:cubicBezTo>
                  <a:cubicBezTo>
                    <a:pt x="55" y="45"/>
                    <a:pt x="54" y="45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6" y="42"/>
                    <a:pt x="57" y="40"/>
                    <a:pt x="58" y="38"/>
                  </a:cubicBezTo>
                  <a:close/>
                  <a:moveTo>
                    <a:pt x="11" y="102"/>
                  </a:moveTo>
                  <a:cubicBezTo>
                    <a:pt x="12" y="102"/>
                    <a:pt x="13" y="101"/>
                    <a:pt x="14" y="101"/>
                  </a:cubicBezTo>
                  <a:cubicBezTo>
                    <a:pt x="16" y="101"/>
                    <a:pt x="18" y="100"/>
                    <a:pt x="20" y="100"/>
                  </a:cubicBezTo>
                  <a:cubicBezTo>
                    <a:pt x="22" y="99"/>
                    <a:pt x="23" y="99"/>
                    <a:pt x="25" y="98"/>
                  </a:cubicBezTo>
                  <a:cubicBezTo>
                    <a:pt x="27" y="98"/>
                    <a:pt x="29" y="97"/>
                    <a:pt x="31" y="97"/>
                  </a:cubicBezTo>
                  <a:cubicBezTo>
                    <a:pt x="34" y="96"/>
                    <a:pt x="38" y="95"/>
                    <a:pt x="41" y="94"/>
                  </a:cubicBezTo>
                  <a:cubicBezTo>
                    <a:pt x="44" y="93"/>
                    <a:pt x="46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4"/>
                    <a:pt x="50" y="95"/>
                    <a:pt x="51" y="97"/>
                  </a:cubicBezTo>
                  <a:cubicBezTo>
                    <a:pt x="48" y="98"/>
                    <a:pt x="45" y="98"/>
                    <a:pt x="42" y="99"/>
                  </a:cubicBezTo>
                  <a:cubicBezTo>
                    <a:pt x="40" y="99"/>
                    <a:pt x="39" y="100"/>
                    <a:pt x="38" y="100"/>
                  </a:cubicBezTo>
                  <a:cubicBezTo>
                    <a:pt x="36" y="100"/>
                    <a:pt x="34" y="101"/>
                    <a:pt x="32" y="102"/>
                  </a:cubicBezTo>
                  <a:cubicBezTo>
                    <a:pt x="29" y="102"/>
                    <a:pt x="27" y="103"/>
                    <a:pt x="25" y="103"/>
                  </a:cubicBezTo>
                  <a:cubicBezTo>
                    <a:pt x="20" y="104"/>
                    <a:pt x="16" y="106"/>
                    <a:pt x="12" y="107"/>
                  </a:cubicBezTo>
                  <a:cubicBezTo>
                    <a:pt x="11" y="107"/>
                    <a:pt x="11" y="107"/>
                    <a:pt x="10" y="107"/>
                  </a:cubicBezTo>
                  <a:cubicBezTo>
                    <a:pt x="10" y="107"/>
                    <a:pt x="10" y="106"/>
                    <a:pt x="10" y="106"/>
                  </a:cubicBezTo>
                  <a:cubicBezTo>
                    <a:pt x="11" y="104"/>
                    <a:pt x="11" y="103"/>
                    <a:pt x="11" y="102"/>
                  </a:cubicBezTo>
                  <a:close/>
                  <a:moveTo>
                    <a:pt x="61" y="161"/>
                  </a:moveTo>
                  <a:cubicBezTo>
                    <a:pt x="57" y="162"/>
                    <a:pt x="53" y="163"/>
                    <a:pt x="48" y="164"/>
                  </a:cubicBezTo>
                  <a:cubicBezTo>
                    <a:pt x="44" y="165"/>
                    <a:pt x="39" y="166"/>
                    <a:pt x="35" y="167"/>
                  </a:cubicBezTo>
                  <a:cubicBezTo>
                    <a:pt x="31" y="168"/>
                    <a:pt x="27" y="169"/>
                    <a:pt x="22" y="170"/>
                  </a:cubicBezTo>
                  <a:cubicBezTo>
                    <a:pt x="21" y="170"/>
                    <a:pt x="20" y="170"/>
                    <a:pt x="18" y="170"/>
                  </a:cubicBezTo>
                  <a:cubicBezTo>
                    <a:pt x="18" y="170"/>
                    <a:pt x="18" y="170"/>
                    <a:pt x="17" y="170"/>
                  </a:cubicBezTo>
                  <a:cubicBezTo>
                    <a:pt x="17" y="169"/>
                    <a:pt x="17" y="168"/>
                    <a:pt x="17" y="167"/>
                  </a:cubicBezTo>
                  <a:cubicBezTo>
                    <a:pt x="17" y="166"/>
                    <a:pt x="16" y="165"/>
                    <a:pt x="16" y="164"/>
                  </a:cubicBezTo>
                  <a:cubicBezTo>
                    <a:pt x="16" y="162"/>
                    <a:pt x="16" y="160"/>
                    <a:pt x="15" y="158"/>
                  </a:cubicBezTo>
                  <a:cubicBezTo>
                    <a:pt x="15" y="155"/>
                    <a:pt x="15" y="153"/>
                    <a:pt x="14" y="151"/>
                  </a:cubicBezTo>
                  <a:cubicBezTo>
                    <a:pt x="14" y="147"/>
                    <a:pt x="13" y="143"/>
                    <a:pt x="12" y="139"/>
                  </a:cubicBezTo>
                  <a:cubicBezTo>
                    <a:pt x="12" y="135"/>
                    <a:pt x="11" y="132"/>
                    <a:pt x="11" y="128"/>
                  </a:cubicBezTo>
                  <a:cubicBezTo>
                    <a:pt x="11" y="126"/>
                    <a:pt x="11" y="124"/>
                    <a:pt x="10" y="122"/>
                  </a:cubicBezTo>
                  <a:cubicBezTo>
                    <a:pt x="10" y="121"/>
                    <a:pt x="10" y="119"/>
                    <a:pt x="10" y="117"/>
                  </a:cubicBezTo>
                  <a:cubicBezTo>
                    <a:pt x="13" y="116"/>
                    <a:pt x="16" y="115"/>
                    <a:pt x="18" y="115"/>
                  </a:cubicBezTo>
                  <a:cubicBezTo>
                    <a:pt x="22" y="114"/>
                    <a:pt x="25" y="113"/>
                    <a:pt x="29" y="112"/>
                  </a:cubicBezTo>
                  <a:cubicBezTo>
                    <a:pt x="32" y="111"/>
                    <a:pt x="36" y="110"/>
                    <a:pt x="40" y="109"/>
                  </a:cubicBezTo>
                  <a:cubicBezTo>
                    <a:pt x="43" y="108"/>
                    <a:pt x="47" y="108"/>
                    <a:pt x="50" y="107"/>
                  </a:cubicBezTo>
                  <a:cubicBezTo>
                    <a:pt x="51" y="107"/>
                    <a:pt x="52" y="107"/>
                    <a:pt x="53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4" y="109"/>
                    <a:pt x="54" y="111"/>
                    <a:pt x="55" y="114"/>
                  </a:cubicBezTo>
                  <a:cubicBezTo>
                    <a:pt x="56" y="118"/>
                    <a:pt x="57" y="123"/>
                    <a:pt x="58" y="128"/>
                  </a:cubicBezTo>
                  <a:cubicBezTo>
                    <a:pt x="59" y="131"/>
                    <a:pt x="59" y="133"/>
                    <a:pt x="60" y="136"/>
                  </a:cubicBezTo>
                  <a:cubicBezTo>
                    <a:pt x="60" y="139"/>
                    <a:pt x="61" y="142"/>
                    <a:pt x="62" y="145"/>
                  </a:cubicBezTo>
                  <a:cubicBezTo>
                    <a:pt x="62" y="150"/>
                    <a:pt x="63" y="155"/>
                    <a:pt x="64" y="160"/>
                  </a:cubicBezTo>
                  <a:cubicBezTo>
                    <a:pt x="63" y="160"/>
                    <a:pt x="62" y="161"/>
                    <a:pt x="61" y="161"/>
                  </a:cubicBezTo>
                  <a:close/>
                  <a:moveTo>
                    <a:pt x="98" y="153"/>
                  </a:moveTo>
                  <a:cubicBezTo>
                    <a:pt x="97" y="151"/>
                    <a:pt x="97" y="148"/>
                    <a:pt x="96" y="146"/>
                  </a:cubicBezTo>
                  <a:cubicBezTo>
                    <a:pt x="95" y="144"/>
                    <a:pt x="95" y="141"/>
                    <a:pt x="94" y="139"/>
                  </a:cubicBezTo>
                  <a:cubicBezTo>
                    <a:pt x="93" y="136"/>
                    <a:pt x="92" y="133"/>
                    <a:pt x="92" y="131"/>
                  </a:cubicBezTo>
                  <a:cubicBezTo>
                    <a:pt x="91" y="130"/>
                    <a:pt x="91" y="128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2" y="126"/>
                    <a:pt x="94" y="126"/>
                    <a:pt x="95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30"/>
                    <a:pt x="98" y="135"/>
                    <a:pt x="99" y="139"/>
                  </a:cubicBezTo>
                  <a:cubicBezTo>
                    <a:pt x="100" y="144"/>
                    <a:pt x="101" y="148"/>
                    <a:pt x="102" y="152"/>
                  </a:cubicBezTo>
                  <a:cubicBezTo>
                    <a:pt x="100" y="153"/>
                    <a:pt x="99" y="153"/>
                    <a:pt x="98" y="153"/>
                  </a:cubicBezTo>
                  <a:close/>
                  <a:moveTo>
                    <a:pt x="111" y="150"/>
                  </a:moveTo>
                  <a:cubicBezTo>
                    <a:pt x="110" y="146"/>
                    <a:pt x="109" y="141"/>
                    <a:pt x="108" y="137"/>
                  </a:cubicBezTo>
                  <a:cubicBezTo>
                    <a:pt x="107" y="132"/>
                    <a:pt x="106" y="127"/>
                    <a:pt x="105" y="122"/>
                  </a:cubicBezTo>
                  <a:cubicBezTo>
                    <a:pt x="107" y="121"/>
                    <a:pt x="109" y="120"/>
                    <a:pt x="111" y="120"/>
                  </a:cubicBezTo>
                  <a:cubicBezTo>
                    <a:pt x="112" y="119"/>
                    <a:pt x="113" y="119"/>
                    <a:pt x="114" y="118"/>
                  </a:cubicBezTo>
                  <a:cubicBezTo>
                    <a:pt x="114" y="119"/>
                    <a:pt x="114" y="120"/>
                    <a:pt x="115" y="120"/>
                  </a:cubicBezTo>
                  <a:cubicBezTo>
                    <a:pt x="115" y="122"/>
                    <a:pt x="116" y="123"/>
                    <a:pt x="116" y="124"/>
                  </a:cubicBezTo>
                  <a:cubicBezTo>
                    <a:pt x="117" y="127"/>
                    <a:pt x="118" y="130"/>
                    <a:pt x="118" y="132"/>
                  </a:cubicBezTo>
                  <a:cubicBezTo>
                    <a:pt x="120" y="137"/>
                    <a:pt x="121" y="143"/>
                    <a:pt x="122" y="148"/>
                  </a:cubicBezTo>
                  <a:cubicBezTo>
                    <a:pt x="118" y="149"/>
                    <a:pt x="115" y="149"/>
                    <a:pt x="111" y="150"/>
                  </a:cubicBezTo>
                  <a:close/>
                  <a:moveTo>
                    <a:pt x="136" y="145"/>
                  </a:moveTo>
                  <a:cubicBezTo>
                    <a:pt x="134" y="145"/>
                    <a:pt x="133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0" y="141"/>
                    <a:pt x="129" y="137"/>
                    <a:pt x="128" y="133"/>
                  </a:cubicBezTo>
                  <a:cubicBezTo>
                    <a:pt x="127" y="128"/>
                    <a:pt x="126" y="124"/>
                    <a:pt x="125" y="120"/>
                  </a:cubicBezTo>
                  <a:cubicBezTo>
                    <a:pt x="124" y="118"/>
                    <a:pt x="123" y="115"/>
                    <a:pt x="122" y="113"/>
                  </a:cubicBezTo>
                  <a:cubicBezTo>
                    <a:pt x="121" y="112"/>
                    <a:pt x="120" y="110"/>
                    <a:pt x="119" y="109"/>
                  </a:cubicBezTo>
                  <a:cubicBezTo>
                    <a:pt x="117" y="108"/>
                    <a:pt x="116" y="108"/>
                    <a:pt x="114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3" y="109"/>
                    <a:pt x="112" y="109"/>
                    <a:pt x="112" y="109"/>
                  </a:cubicBezTo>
                  <a:cubicBezTo>
                    <a:pt x="107" y="111"/>
                    <a:pt x="103" y="113"/>
                    <a:pt x="98" y="114"/>
                  </a:cubicBezTo>
                  <a:cubicBezTo>
                    <a:pt x="95" y="116"/>
                    <a:pt x="91" y="117"/>
                    <a:pt x="87" y="118"/>
                  </a:cubicBezTo>
                  <a:cubicBezTo>
                    <a:pt x="85" y="119"/>
                    <a:pt x="82" y="120"/>
                    <a:pt x="81" y="122"/>
                  </a:cubicBezTo>
                  <a:cubicBezTo>
                    <a:pt x="80" y="123"/>
                    <a:pt x="80" y="125"/>
                    <a:pt x="80" y="126"/>
                  </a:cubicBezTo>
                  <a:cubicBezTo>
                    <a:pt x="81" y="127"/>
                    <a:pt x="81" y="127"/>
                    <a:pt x="81" y="128"/>
                  </a:cubicBezTo>
                  <a:cubicBezTo>
                    <a:pt x="81" y="130"/>
                    <a:pt x="82" y="131"/>
                    <a:pt x="83" y="133"/>
                  </a:cubicBezTo>
                  <a:cubicBezTo>
                    <a:pt x="83" y="135"/>
                    <a:pt x="84" y="137"/>
                    <a:pt x="84" y="139"/>
                  </a:cubicBezTo>
                  <a:cubicBezTo>
                    <a:pt x="85" y="141"/>
                    <a:pt x="85" y="143"/>
                    <a:pt x="86" y="145"/>
                  </a:cubicBezTo>
                  <a:cubicBezTo>
                    <a:pt x="86" y="147"/>
                    <a:pt x="87" y="149"/>
                    <a:pt x="88" y="151"/>
                  </a:cubicBezTo>
                  <a:cubicBezTo>
                    <a:pt x="88" y="152"/>
                    <a:pt x="88" y="154"/>
                    <a:pt x="89" y="155"/>
                  </a:cubicBezTo>
                  <a:cubicBezTo>
                    <a:pt x="84" y="156"/>
                    <a:pt x="80" y="157"/>
                    <a:pt x="76" y="158"/>
                  </a:cubicBezTo>
                  <a:cubicBezTo>
                    <a:pt x="75" y="158"/>
                    <a:pt x="74" y="158"/>
                    <a:pt x="73" y="158"/>
                  </a:cubicBezTo>
                  <a:cubicBezTo>
                    <a:pt x="73" y="154"/>
                    <a:pt x="72" y="150"/>
                    <a:pt x="71" y="145"/>
                  </a:cubicBezTo>
                  <a:cubicBezTo>
                    <a:pt x="70" y="140"/>
                    <a:pt x="69" y="135"/>
                    <a:pt x="68" y="131"/>
                  </a:cubicBezTo>
                  <a:cubicBezTo>
                    <a:pt x="68" y="128"/>
                    <a:pt x="67" y="126"/>
                    <a:pt x="67" y="123"/>
                  </a:cubicBezTo>
                  <a:cubicBezTo>
                    <a:pt x="66" y="121"/>
                    <a:pt x="66" y="119"/>
                    <a:pt x="65" y="117"/>
                  </a:cubicBezTo>
                  <a:cubicBezTo>
                    <a:pt x="65" y="114"/>
                    <a:pt x="64" y="112"/>
                    <a:pt x="64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99"/>
                    <a:pt x="60" y="94"/>
                    <a:pt x="59" y="90"/>
                  </a:cubicBezTo>
                  <a:cubicBezTo>
                    <a:pt x="58" y="86"/>
                    <a:pt x="57" y="82"/>
                    <a:pt x="55" y="77"/>
                  </a:cubicBezTo>
                  <a:cubicBezTo>
                    <a:pt x="54" y="73"/>
                    <a:pt x="53" y="70"/>
                    <a:pt x="52" y="66"/>
                  </a:cubicBezTo>
                  <a:cubicBezTo>
                    <a:pt x="51" y="63"/>
                    <a:pt x="51" y="59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3" y="55"/>
                    <a:pt x="55" y="54"/>
                    <a:pt x="58" y="54"/>
                  </a:cubicBezTo>
                  <a:cubicBezTo>
                    <a:pt x="60" y="53"/>
                    <a:pt x="62" y="52"/>
                    <a:pt x="65" y="52"/>
                  </a:cubicBezTo>
                  <a:cubicBezTo>
                    <a:pt x="69" y="51"/>
                    <a:pt x="73" y="50"/>
                    <a:pt x="77" y="49"/>
                  </a:cubicBezTo>
                  <a:cubicBezTo>
                    <a:pt x="77" y="49"/>
                    <a:pt x="78" y="49"/>
                    <a:pt x="79" y="49"/>
                  </a:cubicBezTo>
                  <a:cubicBezTo>
                    <a:pt x="81" y="48"/>
                    <a:pt x="83" y="48"/>
                    <a:pt x="86" y="47"/>
                  </a:cubicBezTo>
                  <a:cubicBezTo>
                    <a:pt x="92" y="46"/>
                    <a:pt x="99" y="44"/>
                    <a:pt x="105" y="43"/>
                  </a:cubicBezTo>
                  <a:cubicBezTo>
                    <a:pt x="108" y="42"/>
                    <a:pt x="111" y="41"/>
                    <a:pt x="114" y="41"/>
                  </a:cubicBezTo>
                  <a:cubicBezTo>
                    <a:pt x="115" y="40"/>
                    <a:pt x="117" y="40"/>
                    <a:pt x="118" y="39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20" y="45"/>
                    <a:pt x="120" y="48"/>
                    <a:pt x="121" y="50"/>
                  </a:cubicBezTo>
                  <a:cubicBezTo>
                    <a:pt x="122" y="55"/>
                    <a:pt x="123" y="59"/>
                    <a:pt x="124" y="64"/>
                  </a:cubicBezTo>
                  <a:cubicBezTo>
                    <a:pt x="125" y="68"/>
                    <a:pt x="126" y="72"/>
                    <a:pt x="127" y="77"/>
                  </a:cubicBezTo>
                  <a:cubicBezTo>
                    <a:pt x="129" y="81"/>
                    <a:pt x="130" y="86"/>
                    <a:pt x="131" y="91"/>
                  </a:cubicBezTo>
                  <a:cubicBezTo>
                    <a:pt x="133" y="100"/>
                    <a:pt x="135" y="110"/>
                    <a:pt x="137" y="119"/>
                  </a:cubicBezTo>
                  <a:cubicBezTo>
                    <a:pt x="138" y="124"/>
                    <a:pt x="139" y="128"/>
                    <a:pt x="140" y="133"/>
                  </a:cubicBezTo>
                  <a:cubicBezTo>
                    <a:pt x="141" y="136"/>
                    <a:pt x="142" y="140"/>
                    <a:pt x="143" y="143"/>
                  </a:cubicBezTo>
                  <a:cubicBezTo>
                    <a:pt x="143" y="143"/>
                    <a:pt x="142" y="143"/>
                    <a:pt x="142" y="144"/>
                  </a:cubicBezTo>
                  <a:cubicBezTo>
                    <a:pt x="140" y="144"/>
                    <a:pt x="138" y="144"/>
                    <a:pt x="136" y="145"/>
                  </a:cubicBezTo>
                  <a:close/>
                  <a:moveTo>
                    <a:pt x="176" y="137"/>
                  </a:moveTo>
                  <a:cubicBezTo>
                    <a:pt x="172" y="138"/>
                    <a:pt x="168" y="139"/>
                    <a:pt x="163" y="140"/>
                  </a:cubicBezTo>
                  <a:cubicBezTo>
                    <a:pt x="160" y="141"/>
                    <a:pt x="158" y="141"/>
                    <a:pt x="155" y="142"/>
                  </a:cubicBezTo>
                  <a:cubicBezTo>
                    <a:pt x="154" y="142"/>
                    <a:pt x="153" y="142"/>
                    <a:pt x="152" y="142"/>
                  </a:cubicBezTo>
                  <a:cubicBezTo>
                    <a:pt x="152" y="140"/>
                    <a:pt x="151" y="137"/>
                    <a:pt x="150" y="135"/>
                  </a:cubicBezTo>
                  <a:cubicBezTo>
                    <a:pt x="149" y="131"/>
                    <a:pt x="148" y="127"/>
                    <a:pt x="147" y="122"/>
                  </a:cubicBezTo>
                  <a:cubicBezTo>
                    <a:pt x="145" y="113"/>
                    <a:pt x="143" y="104"/>
                    <a:pt x="141" y="94"/>
                  </a:cubicBezTo>
                  <a:cubicBezTo>
                    <a:pt x="141" y="93"/>
                    <a:pt x="140" y="91"/>
                    <a:pt x="140" y="90"/>
                  </a:cubicBezTo>
                  <a:cubicBezTo>
                    <a:pt x="142" y="89"/>
                    <a:pt x="145" y="89"/>
                    <a:pt x="147" y="88"/>
                  </a:cubicBezTo>
                  <a:cubicBezTo>
                    <a:pt x="150" y="88"/>
                    <a:pt x="154" y="87"/>
                    <a:pt x="157" y="86"/>
                  </a:cubicBezTo>
                  <a:cubicBezTo>
                    <a:pt x="160" y="85"/>
                    <a:pt x="163" y="84"/>
                    <a:pt x="166" y="84"/>
                  </a:cubicBezTo>
                  <a:cubicBezTo>
                    <a:pt x="168" y="83"/>
                    <a:pt x="170" y="83"/>
                    <a:pt x="172" y="82"/>
                  </a:cubicBezTo>
                  <a:cubicBezTo>
                    <a:pt x="172" y="83"/>
                    <a:pt x="173" y="82"/>
                    <a:pt x="174" y="82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6" y="82"/>
                    <a:pt x="177" y="82"/>
                  </a:cubicBezTo>
                  <a:cubicBezTo>
                    <a:pt x="177" y="82"/>
                    <a:pt x="178" y="82"/>
                    <a:pt x="178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83"/>
                    <a:pt x="179" y="83"/>
                    <a:pt x="179" y="84"/>
                  </a:cubicBezTo>
                  <a:cubicBezTo>
                    <a:pt x="181" y="88"/>
                    <a:pt x="182" y="92"/>
                    <a:pt x="183" y="96"/>
                  </a:cubicBezTo>
                  <a:cubicBezTo>
                    <a:pt x="184" y="100"/>
                    <a:pt x="185" y="104"/>
                    <a:pt x="186" y="108"/>
                  </a:cubicBezTo>
                  <a:cubicBezTo>
                    <a:pt x="187" y="112"/>
                    <a:pt x="188" y="117"/>
                    <a:pt x="188" y="121"/>
                  </a:cubicBezTo>
                  <a:cubicBezTo>
                    <a:pt x="189" y="124"/>
                    <a:pt x="190" y="128"/>
                    <a:pt x="191" y="132"/>
                  </a:cubicBezTo>
                  <a:cubicBezTo>
                    <a:pt x="191" y="132"/>
                    <a:pt x="191" y="132"/>
                    <a:pt x="191" y="133"/>
                  </a:cubicBezTo>
                  <a:cubicBezTo>
                    <a:pt x="190" y="133"/>
                    <a:pt x="190" y="133"/>
                    <a:pt x="189" y="134"/>
                  </a:cubicBezTo>
                  <a:cubicBezTo>
                    <a:pt x="185" y="135"/>
                    <a:pt x="181" y="136"/>
                    <a:pt x="176" y="137"/>
                  </a:cubicBezTo>
                  <a:close/>
                  <a:moveTo>
                    <a:pt x="190" y="133"/>
                  </a:moveTo>
                  <a:cubicBezTo>
                    <a:pt x="190" y="133"/>
                    <a:pt x="191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0" y="133"/>
                    <a:pt x="19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9" name="Freeform 76">
              <a:extLst>
                <a:ext uri="{FF2B5EF4-FFF2-40B4-BE49-F238E27FC236}">
                  <a16:creationId xmlns:a16="http://schemas.microsoft.com/office/drawing/2014/main" id="{01E3458F-7F93-4810-9C7F-51FD0232B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8775" y="3797301"/>
              <a:ext cx="55562" cy="53975"/>
            </a:xfrm>
            <a:custGeom>
              <a:avLst/>
              <a:gdLst>
                <a:gd name="T0" fmla="*/ 31 w 32"/>
                <a:gd name="T1" fmla="*/ 12 h 32"/>
                <a:gd name="T2" fmla="*/ 30 w 32"/>
                <a:gd name="T3" fmla="*/ 10 h 32"/>
                <a:gd name="T4" fmla="*/ 28 w 32"/>
                <a:gd name="T5" fmla="*/ 6 h 32"/>
                <a:gd name="T6" fmla="*/ 26 w 32"/>
                <a:gd name="T7" fmla="*/ 5 h 32"/>
                <a:gd name="T8" fmla="*/ 21 w 32"/>
                <a:gd name="T9" fmla="*/ 2 h 32"/>
                <a:gd name="T10" fmla="*/ 18 w 32"/>
                <a:gd name="T11" fmla="*/ 1 h 32"/>
                <a:gd name="T12" fmla="*/ 14 w 32"/>
                <a:gd name="T13" fmla="*/ 0 h 32"/>
                <a:gd name="T14" fmla="*/ 13 w 32"/>
                <a:gd name="T15" fmla="*/ 0 h 32"/>
                <a:gd name="T16" fmla="*/ 12 w 32"/>
                <a:gd name="T17" fmla="*/ 0 h 32"/>
                <a:gd name="T18" fmla="*/ 8 w 32"/>
                <a:gd name="T19" fmla="*/ 2 h 32"/>
                <a:gd name="T20" fmla="*/ 5 w 32"/>
                <a:gd name="T21" fmla="*/ 4 h 32"/>
                <a:gd name="T22" fmla="*/ 3 w 32"/>
                <a:gd name="T23" fmla="*/ 7 h 32"/>
                <a:gd name="T24" fmla="*/ 1 w 32"/>
                <a:gd name="T25" fmla="*/ 11 h 32"/>
                <a:gd name="T26" fmla="*/ 0 w 32"/>
                <a:gd name="T27" fmla="*/ 15 h 32"/>
                <a:gd name="T28" fmla="*/ 1 w 32"/>
                <a:gd name="T29" fmla="*/ 22 h 32"/>
                <a:gd name="T30" fmla="*/ 6 w 32"/>
                <a:gd name="T31" fmla="*/ 28 h 32"/>
                <a:gd name="T32" fmla="*/ 13 w 32"/>
                <a:gd name="T33" fmla="*/ 31 h 32"/>
                <a:gd name="T34" fmla="*/ 17 w 32"/>
                <a:gd name="T35" fmla="*/ 32 h 32"/>
                <a:gd name="T36" fmla="*/ 19 w 32"/>
                <a:gd name="T37" fmla="*/ 31 h 32"/>
                <a:gd name="T38" fmla="*/ 20 w 32"/>
                <a:gd name="T39" fmla="*/ 31 h 32"/>
                <a:gd name="T40" fmla="*/ 21 w 32"/>
                <a:gd name="T41" fmla="*/ 31 h 32"/>
                <a:gd name="T42" fmla="*/ 25 w 32"/>
                <a:gd name="T43" fmla="*/ 29 h 32"/>
                <a:gd name="T44" fmla="*/ 30 w 32"/>
                <a:gd name="T45" fmla="*/ 24 h 32"/>
                <a:gd name="T46" fmla="*/ 30 w 32"/>
                <a:gd name="T47" fmla="*/ 22 h 32"/>
                <a:gd name="T48" fmla="*/ 31 w 32"/>
                <a:gd name="T49" fmla="*/ 21 h 32"/>
                <a:gd name="T50" fmla="*/ 32 w 32"/>
                <a:gd name="T51" fmla="*/ 18 h 32"/>
                <a:gd name="T52" fmla="*/ 32 w 32"/>
                <a:gd name="T53" fmla="*/ 15 h 32"/>
                <a:gd name="T54" fmla="*/ 31 w 32"/>
                <a:gd name="T55" fmla="*/ 12 h 32"/>
                <a:gd name="T56" fmla="*/ 22 w 32"/>
                <a:gd name="T57" fmla="*/ 18 h 32"/>
                <a:gd name="T58" fmla="*/ 21 w 32"/>
                <a:gd name="T59" fmla="*/ 20 h 32"/>
                <a:gd name="T60" fmla="*/ 20 w 32"/>
                <a:gd name="T61" fmla="*/ 21 h 32"/>
                <a:gd name="T62" fmla="*/ 18 w 32"/>
                <a:gd name="T63" fmla="*/ 22 h 32"/>
                <a:gd name="T64" fmla="*/ 17 w 32"/>
                <a:gd name="T65" fmla="*/ 22 h 32"/>
                <a:gd name="T66" fmla="*/ 15 w 32"/>
                <a:gd name="T67" fmla="*/ 22 h 32"/>
                <a:gd name="T68" fmla="*/ 14 w 32"/>
                <a:gd name="T69" fmla="*/ 22 h 32"/>
                <a:gd name="T70" fmla="*/ 12 w 32"/>
                <a:gd name="T71" fmla="*/ 21 h 32"/>
                <a:gd name="T72" fmla="*/ 11 w 32"/>
                <a:gd name="T73" fmla="*/ 21 h 32"/>
                <a:gd name="T74" fmla="*/ 10 w 32"/>
                <a:gd name="T75" fmla="*/ 19 h 32"/>
                <a:gd name="T76" fmla="*/ 10 w 32"/>
                <a:gd name="T77" fmla="*/ 17 h 32"/>
                <a:gd name="T78" fmla="*/ 10 w 32"/>
                <a:gd name="T79" fmla="*/ 15 h 32"/>
                <a:gd name="T80" fmla="*/ 10 w 32"/>
                <a:gd name="T81" fmla="*/ 13 h 32"/>
                <a:gd name="T82" fmla="*/ 11 w 32"/>
                <a:gd name="T83" fmla="*/ 12 h 32"/>
                <a:gd name="T84" fmla="*/ 12 w 32"/>
                <a:gd name="T85" fmla="*/ 11 h 32"/>
                <a:gd name="T86" fmla="*/ 13 w 32"/>
                <a:gd name="T87" fmla="*/ 9 h 32"/>
                <a:gd name="T88" fmla="*/ 14 w 32"/>
                <a:gd name="T89" fmla="*/ 9 h 32"/>
                <a:gd name="T90" fmla="*/ 15 w 32"/>
                <a:gd name="T91" fmla="*/ 10 h 32"/>
                <a:gd name="T92" fmla="*/ 16 w 32"/>
                <a:gd name="T93" fmla="*/ 10 h 32"/>
                <a:gd name="T94" fmla="*/ 20 w 32"/>
                <a:gd name="T95" fmla="*/ 12 h 32"/>
                <a:gd name="T96" fmla="*/ 21 w 32"/>
                <a:gd name="T97" fmla="*/ 13 h 32"/>
                <a:gd name="T98" fmla="*/ 22 w 32"/>
                <a:gd name="T99" fmla="*/ 14 h 32"/>
                <a:gd name="T100" fmla="*/ 22 w 32"/>
                <a:gd name="T101" fmla="*/ 15 h 32"/>
                <a:gd name="T102" fmla="*/ 22 w 32"/>
                <a:gd name="T103" fmla="*/ 17 h 32"/>
                <a:gd name="T104" fmla="*/ 22 w 32"/>
                <a:gd name="T10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32">
                  <a:moveTo>
                    <a:pt x="31" y="12"/>
                  </a:moveTo>
                  <a:cubicBezTo>
                    <a:pt x="31" y="11"/>
                    <a:pt x="30" y="11"/>
                    <a:pt x="30" y="10"/>
                  </a:cubicBezTo>
                  <a:cubicBezTo>
                    <a:pt x="29" y="8"/>
                    <a:pt x="29" y="7"/>
                    <a:pt x="28" y="6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3" y="7"/>
                  </a:cubicBezTo>
                  <a:cubicBezTo>
                    <a:pt x="2" y="8"/>
                    <a:pt x="1" y="10"/>
                    <a:pt x="1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2" y="24"/>
                    <a:pt x="4" y="26"/>
                    <a:pt x="6" y="28"/>
                  </a:cubicBezTo>
                  <a:cubicBezTo>
                    <a:pt x="8" y="30"/>
                    <a:pt x="10" y="31"/>
                    <a:pt x="13" y="31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3" y="30"/>
                    <a:pt x="24" y="30"/>
                    <a:pt x="25" y="29"/>
                  </a:cubicBezTo>
                  <a:cubicBezTo>
                    <a:pt x="27" y="27"/>
                    <a:pt x="29" y="26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1" y="14"/>
                    <a:pt x="31" y="13"/>
                    <a:pt x="31" y="12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20" y="21"/>
                    <a:pt x="19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8" y="11"/>
                    <a:pt x="19" y="11"/>
                    <a:pt x="20" y="12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0" name="Freeform 77">
              <a:extLst>
                <a:ext uri="{FF2B5EF4-FFF2-40B4-BE49-F238E27FC236}">
                  <a16:creationId xmlns:a16="http://schemas.microsoft.com/office/drawing/2014/main" id="{74EB401F-0825-479D-8760-666A6DBB2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3910013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9 w 9"/>
                <a:gd name="T3" fmla="*/ 7 h 10"/>
                <a:gd name="T4" fmla="*/ 9 w 9"/>
                <a:gd name="T5" fmla="*/ 3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5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541C6F85-C3C6-4821-969D-1A973FCAB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906838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8 w 9"/>
                <a:gd name="T3" fmla="*/ 7 h 10"/>
                <a:gd name="T4" fmla="*/ 9 w 9"/>
                <a:gd name="T5" fmla="*/ 4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2" name="Freeform 79">
              <a:extLst>
                <a:ext uri="{FF2B5EF4-FFF2-40B4-BE49-F238E27FC236}">
                  <a16:creationId xmlns:a16="http://schemas.microsoft.com/office/drawing/2014/main" id="{1C65CADF-5FCB-4385-B08F-1E9F88430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902076"/>
              <a:ext cx="15875" cy="15875"/>
            </a:xfrm>
            <a:custGeom>
              <a:avLst/>
              <a:gdLst>
                <a:gd name="T0" fmla="*/ 7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6 h 9"/>
                <a:gd name="T8" fmla="*/ 2 w 9"/>
                <a:gd name="T9" fmla="*/ 8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3" name="Freeform 80">
              <a:extLst>
                <a:ext uri="{FF2B5EF4-FFF2-40B4-BE49-F238E27FC236}">
                  <a16:creationId xmlns:a16="http://schemas.microsoft.com/office/drawing/2014/main" id="{833BB0EE-2464-402A-B217-0FCFACD6F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113" y="3941763"/>
              <a:ext cx="17462" cy="17463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7 h 10"/>
                <a:gd name="T8" fmla="*/ 2 w 10"/>
                <a:gd name="T9" fmla="*/ 9 h 10"/>
                <a:gd name="T10" fmla="*/ 6 w 10"/>
                <a:gd name="T11" fmla="*/ 10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4" name="Freeform 81">
              <a:extLst>
                <a:ext uri="{FF2B5EF4-FFF2-40B4-BE49-F238E27FC236}">
                  <a16:creationId xmlns:a16="http://schemas.microsoft.com/office/drawing/2014/main" id="{9786FF41-A88A-4AAC-A474-C9A4FEFF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3937001"/>
              <a:ext cx="15875" cy="14288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0 w 9"/>
                <a:gd name="T5" fmla="*/ 3 h 9"/>
                <a:gd name="T6" fmla="*/ 0 w 9"/>
                <a:gd name="T7" fmla="*/ 6 h 9"/>
                <a:gd name="T8" fmla="*/ 2 w 9"/>
                <a:gd name="T9" fmla="*/ 9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5" name="Freeform 82">
              <a:extLst>
                <a:ext uri="{FF2B5EF4-FFF2-40B4-BE49-F238E27FC236}">
                  <a16:creationId xmlns:a16="http://schemas.microsoft.com/office/drawing/2014/main" id="{5D36091C-14F3-4259-A0D8-9B93918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3932238"/>
              <a:ext cx="17462" cy="15875"/>
            </a:xfrm>
            <a:custGeom>
              <a:avLst/>
              <a:gdLst>
                <a:gd name="T0" fmla="*/ 7 w 10"/>
                <a:gd name="T1" fmla="*/ 1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9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2"/>
                    <a:pt x="1" y="2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6" name="Freeform 83">
              <a:extLst>
                <a:ext uri="{FF2B5EF4-FFF2-40B4-BE49-F238E27FC236}">
                  <a16:creationId xmlns:a16="http://schemas.microsoft.com/office/drawing/2014/main" id="{2281F0D0-A5DA-4E73-AB88-55DE29A0C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860801"/>
              <a:ext cx="17462" cy="17463"/>
            </a:xfrm>
            <a:custGeom>
              <a:avLst/>
              <a:gdLst>
                <a:gd name="T0" fmla="*/ 7 w 10"/>
                <a:gd name="T1" fmla="*/ 9 h 10"/>
                <a:gd name="T2" fmla="*/ 9 w 10"/>
                <a:gd name="T3" fmla="*/ 7 h 10"/>
                <a:gd name="T4" fmla="*/ 10 w 10"/>
                <a:gd name="T5" fmla="*/ 4 h 10"/>
                <a:gd name="T6" fmla="*/ 7 w 10"/>
                <a:gd name="T7" fmla="*/ 1 h 10"/>
                <a:gd name="T8" fmla="*/ 4 w 10"/>
                <a:gd name="T9" fmla="*/ 1 h 10"/>
                <a:gd name="T10" fmla="*/ 1 w 10"/>
                <a:gd name="T11" fmla="*/ 3 h 10"/>
                <a:gd name="T12" fmla="*/ 1 w 10"/>
                <a:gd name="T13" fmla="*/ 6 h 10"/>
                <a:gd name="T14" fmla="*/ 3 w 10"/>
                <a:gd name="T15" fmla="*/ 9 h 10"/>
                <a:gd name="T16" fmla="*/ 7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7" name="Freeform 84">
              <a:extLst>
                <a:ext uri="{FF2B5EF4-FFF2-40B4-BE49-F238E27FC236}">
                  <a16:creationId xmlns:a16="http://schemas.microsoft.com/office/drawing/2014/main" id="{91E695A5-5E10-477E-9A89-2FC5BFECE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3859213"/>
              <a:ext cx="15875" cy="14288"/>
            </a:xfrm>
            <a:custGeom>
              <a:avLst/>
              <a:gdLst>
                <a:gd name="T0" fmla="*/ 6 w 9"/>
                <a:gd name="T1" fmla="*/ 9 h 9"/>
                <a:gd name="T2" fmla="*/ 9 w 9"/>
                <a:gd name="T3" fmla="*/ 7 h 9"/>
                <a:gd name="T4" fmla="*/ 9 w 9"/>
                <a:gd name="T5" fmla="*/ 3 h 9"/>
                <a:gd name="T6" fmla="*/ 7 w 9"/>
                <a:gd name="T7" fmla="*/ 0 h 9"/>
                <a:gd name="T8" fmla="*/ 3 w 9"/>
                <a:gd name="T9" fmla="*/ 0 h 9"/>
                <a:gd name="T10" fmla="*/ 0 w 9"/>
                <a:gd name="T11" fmla="*/ 2 h 9"/>
                <a:gd name="T12" fmla="*/ 0 w 9"/>
                <a:gd name="T13" fmla="*/ 6 h 9"/>
                <a:gd name="T14" fmla="*/ 2 w 9"/>
                <a:gd name="T15" fmla="*/ 9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8" name="Freeform 85">
              <a:extLst>
                <a:ext uri="{FF2B5EF4-FFF2-40B4-BE49-F238E27FC236}">
                  <a16:creationId xmlns:a16="http://schemas.microsoft.com/office/drawing/2014/main" id="{443D6C2E-9A09-43B5-B561-45A79411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3849688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6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9" name="Freeform 86">
              <a:extLst>
                <a:ext uri="{FF2B5EF4-FFF2-40B4-BE49-F238E27FC236}">
                  <a16:creationId xmlns:a16="http://schemas.microsoft.com/office/drawing/2014/main" id="{E35C250E-0C45-4CE9-A986-D07D0D94C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895726"/>
              <a:ext cx="17462" cy="15875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6 h 10"/>
                <a:gd name="T8" fmla="*/ 3 w 10"/>
                <a:gd name="T9" fmla="*/ 9 h 10"/>
                <a:gd name="T10" fmla="*/ 6 w 10"/>
                <a:gd name="T11" fmla="*/ 9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0" name="Freeform 87">
              <a:extLst>
                <a:ext uri="{FF2B5EF4-FFF2-40B4-BE49-F238E27FC236}">
                  <a16:creationId xmlns:a16="http://schemas.microsoft.com/office/drawing/2014/main" id="{6747A741-4B11-48F3-9608-B821EC730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895726"/>
              <a:ext cx="17462" cy="142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2 h 9"/>
                <a:gd name="T6" fmla="*/ 0 w 10"/>
                <a:gd name="T7" fmla="*/ 6 h 9"/>
                <a:gd name="T8" fmla="*/ 3 w 10"/>
                <a:gd name="T9" fmla="*/ 8 h 9"/>
                <a:gd name="T10" fmla="*/ 6 w 10"/>
                <a:gd name="T11" fmla="*/ 9 h 9"/>
                <a:gd name="T12" fmla="*/ 9 w 10"/>
                <a:gd name="T13" fmla="*/ 7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1" name="Freeform 88">
              <a:extLst>
                <a:ext uri="{FF2B5EF4-FFF2-40B4-BE49-F238E27FC236}">
                  <a16:creationId xmlns:a16="http://schemas.microsoft.com/office/drawing/2014/main" id="{0293747C-B387-409E-B4F0-66798B37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887788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7"/>
                    <a:pt x="9" y="7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2" name="Freeform 89">
              <a:extLst>
                <a:ext uri="{FF2B5EF4-FFF2-40B4-BE49-F238E27FC236}">
                  <a16:creationId xmlns:a16="http://schemas.microsoft.com/office/drawing/2014/main" id="{462B9ED9-B4FE-4A19-BA40-0489D2E66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3241676"/>
              <a:ext cx="138112" cy="336550"/>
            </a:xfrm>
            <a:custGeom>
              <a:avLst/>
              <a:gdLst>
                <a:gd name="T0" fmla="*/ 68 w 81"/>
                <a:gd name="T1" fmla="*/ 126 h 195"/>
                <a:gd name="T2" fmla="*/ 54 w 81"/>
                <a:gd name="T3" fmla="*/ 69 h 195"/>
                <a:gd name="T4" fmla="*/ 45 w 81"/>
                <a:gd name="T5" fmla="*/ 28 h 195"/>
                <a:gd name="T6" fmla="*/ 40 w 81"/>
                <a:gd name="T7" fmla="*/ 10 h 195"/>
                <a:gd name="T8" fmla="*/ 31 w 81"/>
                <a:gd name="T9" fmla="*/ 1 h 195"/>
                <a:gd name="T10" fmla="*/ 11 w 81"/>
                <a:gd name="T11" fmla="*/ 3 h 195"/>
                <a:gd name="T12" fmla="*/ 3 w 81"/>
                <a:gd name="T13" fmla="*/ 6 h 195"/>
                <a:gd name="T14" fmla="*/ 7 w 81"/>
                <a:gd name="T15" fmla="*/ 41 h 195"/>
                <a:gd name="T16" fmla="*/ 14 w 81"/>
                <a:gd name="T17" fmla="*/ 85 h 195"/>
                <a:gd name="T18" fmla="*/ 24 w 81"/>
                <a:gd name="T19" fmla="*/ 128 h 195"/>
                <a:gd name="T20" fmla="*/ 34 w 81"/>
                <a:gd name="T21" fmla="*/ 168 h 195"/>
                <a:gd name="T22" fmla="*/ 39 w 81"/>
                <a:gd name="T23" fmla="*/ 189 h 195"/>
                <a:gd name="T24" fmla="*/ 45 w 81"/>
                <a:gd name="T25" fmla="*/ 194 h 195"/>
                <a:gd name="T26" fmla="*/ 58 w 81"/>
                <a:gd name="T27" fmla="*/ 193 h 195"/>
                <a:gd name="T28" fmla="*/ 70 w 81"/>
                <a:gd name="T29" fmla="*/ 189 h 195"/>
                <a:gd name="T30" fmla="*/ 80 w 81"/>
                <a:gd name="T31" fmla="*/ 182 h 195"/>
                <a:gd name="T32" fmla="*/ 75 w 81"/>
                <a:gd name="T33" fmla="*/ 154 h 195"/>
                <a:gd name="T34" fmla="*/ 62 w 81"/>
                <a:gd name="T35" fmla="*/ 183 h 195"/>
                <a:gd name="T36" fmla="*/ 49 w 81"/>
                <a:gd name="T37" fmla="*/ 185 h 195"/>
                <a:gd name="T38" fmla="*/ 47 w 81"/>
                <a:gd name="T39" fmla="*/ 182 h 195"/>
                <a:gd name="T40" fmla="*/ 42 w 81"/>
                <a:gd name="T41" fmla="*/ 161 h 195"/>
                <a:gd name="T42" fmla="*/ 25 w 81"/>
                <a:gd name="T43" fmla="*/ 92 h 195"/>
                <a:gd name="T44" fmla="*/ 18 w 81"/>
                <a:gd name="T45" fmla="*/ 54 h 195"/>
                <a:gd name="T46" fmla="*/ 10 w 81"/>
                <a:gd name="T47" fmla="*/ 14 h 195"/>
                <a:gd name="T48" fmla="*/ 20 w 81"/>
                <a:gd name="T49" fmla="*/ 10 h 195"/>
                <a:gd name="T50" fmla="*/ 31 w 81"/>
                <a:gd name="T51" fmla="*/ 14 h 195"/>
                <a:gd name="T52" fmla="*/ 36 w 81"/>
                <a:gd name="T53" fmla="*/ 32 h 195"/>
                <a:gd name="T54" fmla="*/ 26 w 81"/>
                <a:gd name="T55" fmla="*/ 35 h 195"/>
                <a:gd name="T56" fmla="*/ 30 w 81"/>
                <a:gd name="T57" fmla="*/ 42 h 195"/>
                <a:gd name="T58" fmla="*/ 38 w 81"/>
                <a:gd name="T59" fmla="*/ 41 h 195"/>
                <a:gd name="T60" fmla="*/ 34 w 81"/>
                <a:gd name="T61" fmla="*/ 45 h 195"/>
                <a:gd name="T62" fmla="*/ 30 w 81"/>
                <a:gd name="T63" fmla="*/ 49 h 195"/>
                <a:gd name="T64" fmla="*/ 41 w 81"/>
                <a:gd name="T65" fmla="*/ 53 h 195"/>
                <a:gd name="T66" fmla="*/ 33 w 81"/>
                <a:gd name="T67" fmla="*/ 61 h 195"/>
                <a:gd name="T68" fmla="*/ 39 w 81"/>
                <a:gd name="T69" fmla="*/ 67 h 195"/>
                <a:gd name="T70" fmla="*/ 41 w 81"/>
                <a:gd name="T71" fmla="*/ 72 h 195"/>
                <a:gd name="T72" fmla="*/ 32 w 81"/>
                <a:gd name="T73" fmla="*/ 75 h 195"/>
                <a:gd name="T74" fmla="*/ 35 w 81"/>
                <a:gd name="T75" fmla="*/ 82 h 195"/>
                <a:gd name="T76" fmla="*/ 45 w 81"/>
                <a:gd name="T77" fmla="*/ 86 h 195"/>
                <a:gd name="T78" fmla="*/ 41 w 81"/>
                <a:gd name="T79" fmla="*/ 91 h 195"/>
                <a:gd name="T80" fmla="*/ 51 w 81"/>
                <a:gd name="T81" fmla="*/ 94 h 195"/>
                <a:gd name="T82" fmla="*/ 46 w 81"/>
                <a:gd name="T83" fmla="*/ 98 h 195"/>
                <a:gd name="T84" fmla="*/ 43 w 81"/>
                <a:gd name="T85" fmla="*/ 104 h 195"/>
                <a:gd name="T86" fmla="*/ 49 w 81"/>
                <a:gd name="T87" fmla="*/ 107 h 195"/>
                <a:gd name="T88" fmla="*/ 52 w 81"/>
                <a:gd name="T89" fmla="*/ 113 h 195"/>
                <a:gd name="T90" fmla="*/ 48 w 81"/>
                <a:gd name="T91" fmla="*/ 124 h 195"/>
                <a:gd name="T92" fmla="*/ 58 w 81"/>
                <a:gd name="T93" fmla="*/ 126 h 195"/>
                <a:gd name="T94" fmla="*/ 55 w 81"/>
                <a:gd name="T95" fmla="*/ 135 h 195"/>
                <a:gd name="T96" fmla="*/ 62 w 81"/>
                <a:gd name="T97" fmla="*/ 139 h 195"/>
                <a:gd name="T98" fmla="*/ 55 w 81"/>
                <a:gd name="T99" fmla="*/ 146 h 195"/>
                <a:gd name="T100" fmla="*/ 64 w 81"/>
                <a:gd name="T101" fmla="*/ 148 h 195"/>
                <a:gd name="T102" fmla="*/ 55 w 81"/>
                <a:gd name="T103" fmla="*/ 155 h 195"/>
                <a:gd name="T104" fmla="*/ 64 w 81"/>
                <a:gd name="T105" fmla="*/ 162 h 195"/>
                <a:gd name="T106" fmla="*/ 65 w 81"/>
                <a:gd name="T107" fmla="*/ 164 h 195"/>
                <a:gd name="T108" fmla="*/ 61 w 81"/>
                <a:gd name="T109" fmla="*/ 169 h 195"/>
                <a:gd name="T110" fmla="*/ 70 w 81"/>
                <a:gd name="T111" fmla="*/ 173 h 195"/>
                <a:gd name="T112" fmla="*/ 71 w 81"/>
                <a:gd name="T113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95">
                  <a:moveTo>
                    <a:pt x="75" y="154"/>
                  </a:moveTo>
                  <a:cubicBezTo>
                    <a:pt x="74" y="150"/>
                    <a:pt x="73" y="145"/>
                    <a:pt x="72" y="141"/>
                  </a:cubicBezTo>
                  <a:cubicBezTo>
                    <a:pt x="70" y="136"/>
                    <a:pt x="69" y="131"/>
                    <a:pt x="68" y="126"/>
                  </a:cubicBezTo>
                  <a:cubicBezTo>
                    <a:pt x="67" y="122"/>
                    <a:pt x="66" y="117"/>
                    <a:pt x="65" y="112"/>
                  </a:cubicBezTo>
                  <a:cubicBezTo>
                    <a:pt x="62" y="103"/>
                    <a:pt x="60" y="93"/>
                    <a:pt x="58" y="84"/>
                  </a:cubicBezTo>
                  <a:cubicBezTo>
                    <a:pt x="57" y="79"/>
                    <a:pt x="56" y="74"/>
                    <a:pt x="54" y="69"/>
                  </a:cubicBezTo>
                  <a:cubicBezTo>
                    <a:pt x="53" y="65"/>
                    <a:pt x="52" y="60"/>
                    <a:pt x="51" y="55"/>
                  </a:cubicBezTo>
                  <a:cubicBezTo>
                    <a:pt x="50" y="51"/>
                    <a:pt x="49" y="46"/>
                    <a:pt x="48" y="41"/>
                  </a:cubicBezTo>
                  <a:cubicBezTo>
                    <a:pt x="47" y="37"/>
                    <a:pt x="46" y="33"/>
                    <a:pt x="45" y="28"/>
                  </a:cubicBezTo>
                  <a:cubicBezTo>
                    <a:pt x="44" y="26"/>
                    <a:pt x="44" y="24"/>
                    <a:pt x="43" y="21"/>
                  </a:cubicBezTo>
                  <a:cubicBezTo>
                    <a:pt x="43" y="19"/>
                    <a:pt x="42" y="17"/>
                    <a:pt x="42" y="16"/>
                  </a:cubicBezTo>
                  <a:cubicBezTo>
                    <a:pt x="41" y="14"/>
                    <a:pt x="41" y="12"/>
                    <a:pt x="40" y="10"/>
                  </a:cubicBezTo>
                  <a:cubicBezTo>
                    <a:pt x="40" y="8"/>
                    <a:pt x="39" y="7"/>
                    <a:pt x="38" y="5"/>
                  </a:cubicBezTo>
                  <a:cubicBezTo>
                    <a:pt x="38" y="4"/>
                    <a:pt x="36" y="3"/>
                    <a:pt x="35" y="2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2"/>
                    <a:pt x="13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3"/>
                    <a:pt x="6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22"/>
                    <a:pt x="5" y="31"/>
                    <a:pt x="7" y="41"/>
                  </a:cubicBezTo>
                  <a:cubicBezTo>
                    <a:pt x="7" y="45"/>
                    <a:pt x="8" y="50"/>
                    <a:pt x="9" y="54"/>
                  </a:cubicBezTo>
                  <a:cubicBezTo>
                    <a:pt x="10" y="59"/>
                    <a:pt x="11" y="64"/>
                    <a:pt x="11" y="70"/>
                  </a:cubicBezTo>
                  <a:cubicBezTo>
                    <a:pt x="12" y="75"/>
                    <a:pt x="13" y="80"/>
                    <a:pt x="14" y="85"/>
                  </a:cubicBezTo>
                  <a:cubicBezTo>
                    <a:pt x="15" y="90"/>
                    <a:pt x="16" y="94"/>
                    <a:pt x="17" y="99"/>
                  </a:cubicBezTo>
                  <a:cubicBezTo>
                    <a:pt x="18" y="104"/>
                    <a:pt x="19" y="109"/>
                    <a:pt x="20" y="114"/>
                  </a:cubicBezTo>
                  <a:cubicBezTo>
                    <a:pt x="21" y="118"/>
                    <a:pt x="23" y="123"/>
                    <a:pt x="24" y="128"/>
                  </a:cubicBezTo>
                  <a:cubicBezTo>
                    <a:pt x="25" y="132"/>
                    <a:pt x="26" y="137"/>
                    <a:pt x="27" y="141"/>
                  </a:cubicBezTo>
                  <a:cubicBezTo>
                    <a:pt x="29" y="146"/>
                    <a:pt x="30" y="150"/>
                    <a:pt x="31" y="155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5" y="173"/>
                    <a:pt x="37" y="177"/>
                    <a:pt x="38" y="182"/>
                  </a:cubicBezTo>
                  <a:cubicBezTo>
                    <a:pt x="38" y="184"/>
                    <a:pt x="39" y="186"/>
                    <a:pt x="39" y="18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90"/>
                    <a:pt x="40" y="190"/>
                    <a:pt x="40" y="190"/>
                  </a:cubicBezTo>
                  <a:cubicBezTo>
                    <a:pt x="40" y="191"/>
                    <a:pt x="40" y="192"/>
                    <a:pt x="41" y="192"/>
                  </a:cubicBezTo>
                  <a:cubicBezTo>
                    <a:pt x="42" y="194"/>
                    <a:pt x="43" y="194"/>
                    <a:pt x="45" y="194"/>
                  </a:cubicBezTo>
                  <a:cubicBezTo>
                    <a:pt x="45" y="195"/>
                    <a:pt x="47" y="195"/>
                    <a:pt x="47" y="195"/>
                  </a:cubicBezTo>
                  <a:cubicBezTo>
                    <a:pt x="48" y="195"/>
                    <a:pt x="49" y="195"/>
                    <a:pt x="50" y="195"/>
                  </a:cubicBezTo>
                  <a:cubicBezTo>
                    <a:pt x="53" y="194"/>
                    <a:pt x="55" y="194"/>
                    <a:pt x="58" y="193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1" y="192"/>
                    <a:pt x="63" y="192"/>
                    <a:pt x="65" y="191"/>
                  </a:cubicBezTo>
                  <a:cubicBezTo>
                    <a:pt x="67" y="191"/>
                    <a:pt x="68" y="190"/>
                    <a:pt x="70" y="189"/>
                  </a:cubicBezTo>
                  <a:cubicBezTo>
                    <a:pt x="72" y="189"/>
                    <a:pt x="74" y="188"/>
                    <a:pt x="76" y="187"/>
                  </a:cubicBezTo>
                  <a:cubicBezTo>
                    <a:pt x="77" y="187"/>
                    <a:pt x="77" y="186"/>
                    <a:pt x="77" y="186"/>
                  </a:cubicBezTo>
                  <a:cubicBezTo>
                    <a:pt x="79" y="185"/>
                    <a:pt x="80" y="184"/>
                    <a:pt x="80" y="182"/>
                  </a:cubicBezTo>
                  <a:cubicBezTo>
                    <a:pt x="81" y="181"/>
                    <a:pt x="81" y="179"/>
                    <a:pt x="80" y="177"/>
                  </a:cubicBezTo>
                  <a:cubicBezTo>
                    <a:pt x="80" y="174"/>
                    <a:pt x="79" y="171"/>
                    <a:pt x="79" y="169"/>
                  </a:cubicBezTo>
                  <a:cubicBezTo>
                    <a:pt x="78" y="164"/>
                    <a:pt x="76" y="159"/>
                    <a:pt x="75" y="154"/>
                  </a:cubicBezTo>
                  <a:close/>
                  <a:moveTo>
                    <a:pt x="71" y="179"/>
                  </a:moveTo>
                  <a:cubicBezTo>
                    <a:pt x="70" y="180"/>
                    <a:pt x="68" y="180"/>
                    <a:pt x="67" y="181"/>
                  </a:cubicBezTo>
                  <a:cubicBezTo>
                    <a:pt x="65" y="181"/>
                    <a:pt x="64" y="182"/>
                    <a:pt x="62" y="183"/>
                  </a:cubicBezTo>
                  <a:cubicBezTo>
                    <a:pt x="60" y="183"/>
                    <a:pt x="59" y="183"/>
                    <a:pt x="57" y="184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3" y="185"/>
                    <a:pt x="51" y="185"/>
                    <a:pt x="49" y="185"/>
                  </a:cubicBezTo>
                  <a:cubicBezTo>
                    <a:pt x="49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7" y="183"/>
                    <a:pt x="47" y="182"/>
                  </a:cubicBezTo>
                  <a:cubicBezTo>
                    <a:pt x="47" y="179"/>
                    <a:pt x="46" y="177"/>
                    <a:pt x="46" y="175"/>
                  </a:cubicBezTo>
                  <a:cubicBezTo>
                    <a:pt x="45" y="173"/>
                    <a:pt x="44" y="170"/>
                    <a:pt x="44" y="168"/>
                  </a:cubicBezTo>
                  <a:cubicBezTo>
                    <a:pt x="43" y="166"/>
                    <a:pt x="43" y="163"/>
                    <a:pt x="42" y="161"/>
                  </a:cubicBezTo>
                  <a:cubicBezTo>
                    <a:pt x="40" y="152"/>
                    <a:pt x="37" y="143"/>
                    <a:pt x="35" y="134"/>
                  </a:cubicBezTo>
                  <a:cubicBezTo>
                    <a:pt x="33" y="125"/>
                    <a:pt x="30" y="116"/>
                    <a:pt x="28" y="106"/>
                  </a:cubicBezTo>
                  <a:cubicBezTo>
                    <a:pt x="27" y="102"/>
                    <a:pt x="26" y="97"/>
                    <a:pt x="25" y="92"/>
                  </a:cubicBezTo>
                  <a:cubicBezTo>
                    <a:pt x="24" y="87"/>
                    <a:pt x="23" y="82"/>
                    <a:pt x="22" y="77"/>
                  </a:cubicBezTo>
                  <a:cubicBezTo>
                    <a:pt x="22" y="74"/>
                    <a:pt x="21" y="71"/>
                    <a:pt x="21" y="69"/>
                  </a:cubicBezTo>
                  <a:cubicBezTo>
                    <a:pt x="20" y="64"/>
                    <a:pt x="19" y="59"/>
                    <a:pt x="18" y="54"/>
                  </a:cubicBezTo>
                  <a:cubicBezTo>
                    <a:pt x="18" y="50"/>
                    <a:pt x="17" y="45"/>
                    <a:pt x="16" y="40"/>
                  </a:cubicBezTo>
                  <a:cubicBezTo>
                    <a:pt x="15" y="35"/>
                    <a:pt x="14" y="30"/>
                    <a:pt x="13" y="25"/>
                  </a:cubicBezTo>
                  <a:cubicBezTo>
                    <a:pt x="12" y="21"/>
                    <a:pt x="11" y="18"/>
                    <a:pt x="10" y="14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2" y="12"/>
                    <a:pt x="13" y="12"/>
                    <a:pt x="14" y="11"/>
                  </a:cubicBezTo>
                  <a:cubicBezTo>
                    <a:pt x="16" y="11"/>
                    <a:pt x="18" y="11"/>
                    <a:pt x="20" y="10"/>
                  </a:cubicBezTo>
                  <a:cubicBezTo>
                    <a:pt x="22" y="10"/>
                    <a:pt x="25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1" y="11"/>
                    <a:pt x="31" y="12"/>
                    <a:pt x="31" y="14"/>
                  </a:cubicBezTo>
                  <a:cubicBezTo>
                    <a:pt x="32" y="15"/>
                    <a:pt x="33" y="17"/>
                    <a:pt x="33" y="19"/>
                  </a:cubicBezTo>
                  <a:cubicBezTo>
                    <a:pt x="34" y="23"/>
                    <a:pt x="35" y="27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4"/>
                    <a:pt x="26" y="35"/>
                  </a:cubicBezTo>
                  <a:cubicBezTo>
                    <a:pt x="26" y="36"/>
                    <a:pt x="26" y="38"/>
                    <a:pt x="26" y="39"/>
                  </a:cubicBezTo>
                  <a:cubicBezTo>
                    <a:pt x="26" y="40"/>
                    <a:pt x="27" y="41"/>
                    <a:pt x="28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1" y="42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5" y="41"/>
                    <a:pt x="37" y="41"/>
                    <a:pt x="38" y="41"/>
                  </a:cubicBezTo>
                  <a:cubicBezTo>
                    <a:pt x="39" y="42"/>
                    <a:pt x="39" y="43"/>
                    <a:pt x="39" y="44"/>
                  </a:cubicBezTo>
                  <a:cubicBezTo>
                    <a:pt x="38" y="44"/>
                    <a:pt x="37" y="44"/>
                    <a:pt x="36" y="44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2" y="45"/>
                    <a:pt x="32" y="46"/>
                    <a:pt x="31" y="46"/>
                  </a:cubicBezTo>
                  <a:cubicBezTo>
                    <a:pt x="30" y="47"/>
                    <a:pt x="30" y="48"/>
                    <a:pt x="30" y="49"/>
                  </a:cubicBezTo>
                  <a:cubicBezTo>
                    <a:pt x="30" y="51"/>
                    <a:pt x="31" y="52"/>
                    <a:pt x="31" y="53"/>
                  </a:cubicBezTo>
                  <a:cubicBezTo>
                    <a:pt x="32" y="53"/>
                    <a:pt x="34" y="54"/>
                    <a:pt x="35" y="54"/>
                  </a:cubicBezTo>
                  <a:cubicBezTo>
                    <a:pt x="37" y="54"/>
                    <a:pt x="39" y="53"/>
                    <a:pt x="41" y="53"/>
                  </a:cubicBezTo>
                  <a:cubicBezTo>
                    <a:pt x="41" y="54"/>
                    <a:pt x="42" y="56"/>
                    <a:pt x="42" y="57"/>
                  </a:cubicBezTo>
                  <a:cubicBezTo>
                    <a:pt x="40" y="57"/>
                    <a:pt x="38" y="58"/>
                    <a:pt x="36" y="58"/>
                  </a:cubicBezTo>
                  <a:cubicBezTo>
                    <a:pt x="35" y="59"/>
                    <a:pt x="34" y="60"/>
                    <a:pt x="33" y="61"/>
                  </a:cubicBezTo>
                  <a:cubicBezTo>
                    <a:pt x="33" y="62"/>
                    <a:pt x="33" y="63"/>
                    <a:pt x="33" y="64"/>
                  </a:cubicBezTo>
                  <a:cubicBezTo>
                    <a:pt x="33" y="65"/>
                    <a:pt x="34" y="66"/>
                    <a:pt x="35" y="67"/>
                  </a:cubicBezTo>
                  <a:cubicBezTo>
                    <a:pt x="36" y="67"/>
                    <a:pt x="38" y="67"/>
                    <a:pt x="39" y="67"/>
                  </a:cubicBezTo>
                  <a:cubicBezTo>
                    <a:pt x="41" y="67"/>
                    <a:pt x="42" y="66"/>
                    <a:pt x="44" y="66"/>
                  </a:cubicBezTo>
                  <a:cubicBezTo>
                    <a:pt x="44" y="68"/>
                    <a:pt x="45" y="70"/>
                    <a:pt x="45" y="71"/>
                  </a:cubicBezTo>
                  <a:cubicBezTo>
                    <a:pt x="44" y="72"/>
                    <a:pt x="42" y="72"/>
                    <a:pt x="41" y="72"/>
                  </a:cubicBezTo>
                  <a:cubicBezTo>
                    <a:pt x="39" y="73"/>
                    <a:pt x="37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3" y="73"/>
                    <a:pt x="33" y="74"/>
                    <a:pt x="32" y="75"/>
                  </a:cubicBezTo>
                  <a:cubicBezTo>
                    <a:pt x="31" y="76"/>
                    <a:pt x="31" y="77"/>
                    <a:pt x="31" y="78"/>
                  </a:cubicBezTo>
                  <a:cubicBezTo>
                    <a:pt x="31" y="79"/>
                    <a:pt x="31" y="80"/>
                    <a:pt x="32" y="81"/>
                  </a:cubicBezTo>
                  <a:cubicBezTo>
                    <a:pt x="33" y="82"/>
                    <a:pt x="34" y="83"/>
                    <a:pt x="35" y="82"/>
                  </a:cubicBezTo>
                  <a:cubicBezTo>
                    <a:pt x="39" y="82"/>
                    <a:pt x="43" y="81"/>
                    <a:pt x="47" y="80"/>
                  </a:cubicBezTo>
                  <a:cubicBezTo>
                    <a:pt x="48" y="82"/>
                    <a:pt x="48" y="84"/>
                    <a:pt x="49" y="85"/>
                  </a:cubicBezTo>
                  <a:cubicBezTo>
                    <a:pt x="48" y="85"/>
                    <a:pt x="46" y="86"/>
                    <a:pt x="45" y="86"/>
                  </a:cubicBezTo>
                  <a:cubicBezTo>
                    <a:pt x="45" y="86"/>
                    <a:pt x="45" y="86"/>
                    <a:pt x="44" y="86"/>
                  </a:cubicBezTo>
                  <a:cubicBezTo>
                    <a:pt x="43" y="86"/>
                    <a:pt x="43" y="87"/>
                    <a:pt x="42" y="87"/>
                  </a:cubicBezTo>
                  <a:cubicBezTo>
                    <a:pt x="41" y="88"/>
                    <a:pt x="41" y="89"/>
                    <a:pt x="41" y="91"/>
                  </a:cubicBezTo>
                  <a:cubicBezTo>
                    <a:pt x="41" y="92"/>
                    <a:pt x="41" y="93"/>
                    <a:pt x="42" y="94"/>
                  </a:cubicBezTo>
                  <a:cubicBezTo>
                    <a:pt x="43" y="95"/>
                    <a:pt x="45" y="95"/>
                    <a:pt x="46" y="95"/>
                  </a:cubicBezTo>
                  <a:cubicBezTo>
                    <a:pt x="47" y="95"/>
                    <a:pt x="49" y="95"/>
                    <a:pt x="51" y="94"/>
                  </a:cubicBezTo>
                  <a:cubicBezTo>
                    <a:pt x="51" y="95"/>
                    <a:pt x="51" y="96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8"/>
                    <a:pt x="48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9"/>
                    <a:pt x="44" y="100"/>
                    <a:pt x="44" y="101"/>
                  </a:cubicBezTo>
                  <a:cubicBezTo>
                    <a:pt x="43" y="102"/>
                    <a:pt x="43" y="103"/>
                    <a:pt x="43" y="104"/>
                  </a:cubicBezTo>
                  <a:cubicBezTo>
                    <a:pt x="44" y="105"/>
                    <a:pt x="45" y="106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8" y="108"/>
                    <a:pt x="48" y="108"/>
                    <a:pt x="49" y="107"/>
                  </a:cubicBezTo>
                  <a:cubicBezTo>
                    <a:pt x="51" y="107"/>
                    <a:pt x="52" y="107"/>
                    <a:pt x="54" y="106"/>
                  </a:cubicBezTo>
                  <a:cubicBezTo>
                    <a:pt x="54" y="108"/>
                    <a:pt x="54" y="110"/>
                    <a:pt x="55" y="112"/>
                  </a:cubicBezTo>
                  <a:cubicBezTo>
                    <a:pt x="54" y="112"/>
                    <a:pt x="53" y="112"/>
                    <a:pt x="52" y="113"/>
                  </a:cubicBezTo>
                  <a:cubicBezTo>
                    <a:pt x="50" y="114"/>
                    <a:pt x="48" y="114"/>
                    <a:pt x="45" y="115"/>
                  </a:cubicBezTo>
                  <a:cubicBezTo>
                    <a:pt x="43" y="116"/>
                    <a:pt x="41" y="119"/>
                    <a:pt x="42" y="121"/>
                  </a:cubicBezTo>
                  <a:cubicBezTo>
                    <a:pt x="43" y="123"/>
                    <a:pt x="46" y="125"/>
                    <a:pt x="48" y="124"/>
                  </a:cubicBezTo>
                  <a:cubicBezTo>
                    <a:pt x="50" y="123"/>
                    <a:pt x="53" y="122"/>
                    <a:pt x="55" y="122"/>
                  </a:cubicBezTo>
                  <a:cubicBezTo>
                    <a:pt x="56" y="121"/>
                    <a:pt x="57" y="121"/>
                    <a:pt x="57" y="121"/>
                  </a:cubicBezTo>
                  <a:cubicBezTo>
                    <a:pt x="58" y="123"/>
                    <a:pt x="58" y="124"/>
                    <a:pt x="58" y="126"/>
                  </a:cubicBezTo>
                  <a:cubicBezTo>
                    <a:pt x="58" y="126"/>
                    <a:pt x="57" y="127"/>
                    <a:pt x="56" y="127"/>
                  </a:cubicBezTo>
                  <a:cubicBezTo>
                    <a:pt x="53" y="127"/>
                    <a:pt x="52" y="130"/>
                    <a:pt x="53" y="133"/>
                  </a:cubicBezTo>
                  <a:cubicBezTo>
                    <a:pt x="53" y="134"/>
                    <a:pt x="54" y="135"/>
                    <a:pt x="55" y="135"/>
                  </a:cubicBezTo>
                  <a:cubicBezTo>
                    <a:pt x="56" y="136"/>
                    <a:pt x="57" y="136"/>
                    <a:pt x="59" y="136"/>
                  </a:cubicBezTo>
                  <a:cubicBezTo>
                    <a:pt x="59" y="136"/>
                    <a:pt x="60" y="135"/>
                    <a:pt x="61" y="135"/>
                  </a:cubicBezTo>
                  <a:cubicBezTo>
                    <a:pt x="61" y="137"/>
                    <a:pt x="61" y="138"/>
                    <a:pt x="62" y="139"/>
                  </a:cubicBezTo>
                  <a:cubicBezTo>
                    <a:pt x="60" y="139"/>
                    <a:pt x="59" y="140"/>
                    <a:pt x="58" y="140"/>
                  </a:cubicBezTo>
                  <a:cubicBezTo>
                    <a:pt x="57" y="140"/>
                    <a:pt x="56" y="141"/>
                    <a:pt x="55" y="142"/>
                  </a:cubicBezTo>
                  <a:cubicBezTo>
                    <a:pt x="55" y="143"/>
                    <a:pt x="54" y="145"/>
                    <a:pt x="55" y="146"/>
                  </a:cubicBezTo>
                  <a:cubicBezTo>
                    <a:pt x="55" y="147"/>
                    <a:pt x="56" y="148"/>
                    <a:pt x="57" y="148"/>
                  </a:cubicBezTo>
                  <a:cubicBezTo>
                    <a:pt x="58" y="149"/>
                    <a:pt x="59" y="149"/>
                    <a:pt x="61" y="149"/>
                  </a:cubicBezTo>
                  <a:cubicBezTo>
                    <a:pt x="62" y="148"/>
                    <a:pt x="63" y="148"/>
                    <a:pt x="64" y="148"/>
                  </a:cubicBezTo>
                  <a:cubicBezTo>
                    <a:pt x="64" y="149"/>
                    <a:pt x="64" y="151"/>
                    <a:pt x="65" y="152"/>
                  </a:cubicBezTo>
                  <a:cubicBezTo>
                    <a:pt x="64" y="152"/>
                    <a:pt x="63" y="152"/>
                    <a:pt x="61" y="153"/>
                  </a:cubicBezTo>
                  <a:cubicBezTo>
                    <a:pt x="59" y="153"/>
                    <a:pt x="57" y="154"/>
                    <a:pt x="55" y="155"/>
                  </a:cubicBezTo>
                  <a:cubicBezTo>
                    <a:pt x="53" y="155"/>
                    <a:pt x="52" y="158"/>
                    <a:pt x="52" y="161"/>
                  </a:cubicBezTo>
                  <a:cubicBezTo>
                    <a:pt x="53" y="163"/>
                    <a:pt x="56" y="164"/>
                    <a:pt x="58" y="164"/>
                  </a:cubicBezTo>
                  <a:cubicBezTo>
                    <a:pt x="60" y="163"/>
                    <a:pt x="62" y="162"/>
                    <a:pt x="64" y="162"/>
                  </a:cubicBezTo>
                  <a:cubicBezTo>
                    <a:pt x="65" y="161"/>
                    <a:pt x="66" y="161"/>
                    <a:pt x="67" y="161"/>
                  </a:cubicBezTo>
                  <a:cubicBezTo>
                    <a:pt x="67" y="162"/>
                    <a:pt x="68" y="163"/>
                    <a:pt x="68" y="164"/>
                  </a:cubicBezTo>
                  <a:cubicBezTo>
                    <a:pt x="67" y="164"/>
                    <a:pt x="66" y="164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5"/>
                    <a:pt x="62" y="165"/>
                    <a:pt x="62" y="166"/>
                  </a:cubicBezTo>
                  <a:cubicBezTo>
                    <a:pt x="61" y="167"/>
                    <a:pt x="60" y="168"/>
                    <a:pt x="61" y="169"/>
                  </a:cubicBezTo>
                  <a:cubicBezTo>
                    <a:pt x="61" y="170"/>
                    <a:pt x="61" y="172"/>
                    <a:pt x="62" y="172"/>
                  </a:cubicBezTo>
                  <a:cubicBezTo>
                    <a:pt x="63" y="173"/>
                    <a:pt x="64" y="174"/>
                    <a:pt x="65" y="174"/>
                  </a:cubicBezTo>
                  <a:cubicBezTo>
                    <a:pt x="67" y="173"/>
                    <a:pt x="68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0" y="174"/>
                    <a:pt x="71" y="175"/>
                    <a:pt x="71" y="176"/>
                  </a:cubicBezTo>
                  <a:cubicBezTo>
                    <a:pt x="71" y="177"/>
                    <a:pt x="71" y="178"/>
                    <a:pt x="71" y="179"/>
                  </a:cubicBezTo>
                  <a:cubicBezTo>
                    <a:pt x="71" y="179"/>
                    <a:pt x="71" y="179"/>
                    <a:pt x="7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3" name="Freeform 90">
              <a:extLst>
                <a:ext uri="{FF2B5EF4-FFF2-40B4-BE49-F238E27FC236}">
                  <a16:creationId xmlns:a16="http://schemas.microsoft.com/office/drawing/2014/main" id="{09621F06-63AE-4E12-9A36-37E5B7629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3275013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4" name="Freeform 91">
              <a:extLst>
                <a:ext uri="{FF2B5EF4-FFF2-40B4-BE49-F238E27FC236}">
                  <a16:creationId xmlns:a16="http://schemas.microsoft.com/office/drawing/2014/main" id="{5199B77B-A8AC-470E-B8A0-E55FCE66C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6163" y="2735263"/>
              <a:ext cx="323850" cy="192088"/>
            </a:xfrm>
            <a:custGeom>
              <a:avLst/>
              <a:gdLst>
                <a:gd name="T0" fmla="*/ 163 w 189"/>
                <a:gd name="T1" fmla="*/ 61 h 111"/>
                <a:gd name="T2" fmla="*/ 123 w 189"/>
                <a:gd name="T3" fmla="*/ 44 h 111"/>
                <a:gd name="T4" fmla="*/ 69 w 189"/>
                <a:gd name="T5" fmla="*/ 20 h 111"/>
                <a:gd name="T6" fmla="*/ 37 w 189"/>
                <a:gd name="T7" fmla="*/ 6 h 111"/>
                <a:gd name="T8" fmla="*/ 21 w 189"/>
                <a:gd name="T9" fmla="*/ 0 h 111"/>
                <a:gd name="T10" fmla="*/ 9 w 189"/>
                <a:gd name="T11" fmla="*/ 9 h 111"/>
                <a:gd name="T12" fmla="*/ 3 w 189"/>
                <a:gd name="T13" fmla="*/ 21 h 111"/>
                <a:gd name="T14" fmla="*/ 3 w 189"/>
                <a:gd name="T15" fmla="*/ 32 h 111"/>
                <a:gd name="T16" fmla="*/ 43 w 189"/>
                <a:gd name="T17" fmla="*/ 53 h 111"/>
                <a:gd name="T18" fmla="*/ 84 w 189"/>
                <a:gd name="T19" fmla="*/ 74 h 111"/>
                <a:gd name="T20" fmla="*/ 123 w 189"/>
                <a:gd name="T21" fmla="*/ 91 h 111"/>
                <a:gd name="T22" fmla="*/ 162 w 189"/>
                <a:gd name="T23" fmla="*/ 107 h 111"/>
                <a:gd name="T24" fmla="*/ 170 w 189"/>
                <a:gd name="T25" fmla="*/ 111 h 111"/>
                <a:gd name="T26" fmla="*/ 178 w 189"/>
                <a:gd name="T27" fmla="*/ 107 h 111"/>
                <a:gd name="T28" fmla="*/ 184 w 189"/>
                <a:gd name="T29" fmla="*/ 96 h 111"/>
                <a:gd name="T30" fmla="*/ 189 w 189"/>
                <a:gd name="T31" fmla="*/ 79 h 111"/>
                <a:gd name="T32" fmla="*/ 184 w 189"/>
                <a:gd name="T33" fmla="*/ 70 h 111"/>
                <a:gd name="T34" fmla="*/ 177 w 189"/>
                <a:gd name="T35" fmla="*/ 88 h 111"/>
                <a:gd name="T36" fmla="*/ 172 w 189"/>
                <a:gd name="T37" fmla="*/ 100 h 111"/>
                <a:gd name="T38" fmla="*/ 167 w 189"/>
                <a:gd name="T39" fmla="*/ 99 h 111"/>
                <a:gd name="T40" fmla="*/ 148 w 189"/>
                <a:gd name="T41" fmla="*/ 91 h 111"/>
                <a:gd name="T42" fmla="*/ 83 w 189"/>
                <a:gd name="T43" fmla="*/ 63 h 111"/>
                <a:gd name="T44" fmla="*/ 49 w 189"/>
                <a:gd name="T45" fmla="*/ 46 h 111"/>
                <a:gd name="T46" fmla="*/ 11 w 189"/>
                <a:gd name="T47" fmla="*/ 27 h 111"/>
                <a:gd name="T48" fmla="*/ 15 w 189"/>
                <a:gd name="T49" fmla="*/ 18 h 111"/>
                <a:gd name="T50" fmla="*/ 24 w 189"/>
                <a:gd name="T51" fmla="*/ 10 h 111"/>
                <a:gd name="T52" fmla="*/ 42 w 189"/>
                <a:gd name="T53" fmla="*/ 18 h 111"/>
                <a:gd name="T54" fmla="*/ 38 w 189"/>
                <a:gd name="T55" fmla="*/ 28 h 111"/>
                <a:gd name="T56" fmla="*/ 46 w 189"/>
                <a:gd name="T57" fmla="*/ 29 h 111"/>
                <a:gd name="T58" fmla="*/ 50 w 189"/>
                <a:gd name="T59" fmla="*/ 21 h 111"/>
                <a:gd name="T60" fmla="*/ 51 w 189"/>
                <a:gd name="T61" fmla="*/ 27 h 111"/>
                <a:gd name="T62" fmla="*/ 52 w 189"/>
                <a:gd name="T63" fmla="*/ 33 h 111"/>
                <a:gd name="T64" fmla="*/ 61 w 189"/>
                <a:gd name="T65" fmla="*/ 26 h 111"/>
                <a:gd name="T66" fmla="*/ 63 w 189"/>
                <a:gd name="T67" fmla="*/ 37 h 111"/>
                <a:gd name="T68" fmla="*/ 71 w 189"/>
                <a:gd name="T69" fmla="*/ 37 h 111"/>
                <a:gd name="T70" fmla="*/ 76 w 189"/>
                <a:gd name="T71" fmla="*/ 39 h 111"/>
                <a:gd name="T72" fmla="*/ 73 w 189"/>
                <a:gd name="T73" fmla="*/ 47 h 111"/>
                <a:gd name="T74" fmla="*/ 81 w 189"/>
                <a:gd name="T75" fmla="*/ 49 h 111"/>
                <a:gd name="T76" fmla="*/ 90 w 189"/>
                <a:gd name="T77" fmla="*/ 43 h 111"/>
                <a:gd name="T78" fmla="*/ 91 w 189"/>
                <a:gd name="T79" fmla="*/ 50 h 111"/>
                <a:gd name="T80" fmla="*/ 100 w 189"/>
                <a:gd name="T81" fmla="*/ 44 h 111"/>
                <a:gd name="T82" fmla="*/ 101 w 189"/>
                <a:gd name="T83" fmla="*/ 50 h 111"/>
                <a:gd name="T84" fmla="*/ 104 w 189"/>
                <a:gd name="T85" fmla="*/ 56 h 111"/>
                <a:gd name="T86" fmla="*/ 109 w 189"/>
                <a:gd name="T87" fmla="*/ 53 h 111"/>
                <a:gd name="T88" fmla="*/ 116 w 189"/>
                <a:gd name="T89" fmla="*/ 54 h 111"/>
                <a:gd name="T90" fmla="*/ 122 w 189"/>
                <a:gd name="T91" fmla="*/ 64 h 111"/>
                <a:gd name="T92" fmla="*/ 130 w 189"/>
                <a:gd name="T93" fmla="*/ 57 h 111"/>
                <a:gd name="T94" fmla="*/ 135 w 189"/>
                <a:gd name="T95" fmla="*/ 65 h 111"/>
                <a:gd name="T96" fmla="*/ 142 w 189"/>
                <a:gd name="T97" fmla="*/ 62 h 111"/>
                <a:gd name="T98" fmla="*/ 143 w 189"/>
                <a:gd name="T99" fmla="*/ 72 h 111"/>
                <a:gd name="T100" fmla="*/ 151 w 189"/>
                <a:gd name="T101" fmla="*/ 66 h 111"/>
                <a:gd name="T102" fmla="*/ 151 w 189"/>
                <a:gd name="T103" fmla="*/ 77 h 111"/>
                <a:gd name="T104" fmla="*/ 162 w 189"/>
                <a:gd name="T105" fmla="*/ 74 h 111"/>
                <a:gd name="T106" fmla="*/ 164 w 189"/>
                <a:gd name="T107" fmla="*/ 75 h 111"/>
                <a:gd name="T108" fmla="*/ 166 w 189"/>
                <a:gd name="T109" fmla="*/ 81 h 111"/>
                <a:gd name="T110" fmla="*/ 174 w 189"/>
                <a:gd name="T111" fmla="*/ 76 h 111"/>
                <a:gd name="T112" fmla="*/ 180 w 189"/>
                <a:gd name="T113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11">
                  <a:moveTo>
                    <a:pt x="184" y="70"/>
                  </a:moveTo>
                  <a:cubicBezTo>
                    <a:pt x="181" y="69"/>
                    <a:pt x="179" y="68"/>
                    <a:pt x="176" y="66"/>
                  </a:cubicBezTo>
                  <a:cubicBezTo>
                    <a:pt x="172" y="64"/>
                    <a:pt x="167" y="63"/>
                    <a:pt x="163" y="61"/>
                  </a:cubicBezTo>
                  <a:cubicBezTo>
                    <a:pt x="158" y="59"/>
                    <a:pt x="154" y="57"/>
                    <a:pt x="150" y="55"/>
                  </a:cubicBezTo>
                  <a:cubicBezTo>
                    <a:pt x="145" y="53"/>
                    <a:pt x="141" y="51"/>
                    <a:pt x="136" y="49"/>
                  </a:cubicBezTo>
                  <a:cubicBezTo>
                    <a:pt x="132" y="48"/>
                    <a:pt x="127" y="46"/>
                    <a:pt x="123" y="44"/>
                  </a:cubicBezTo>
                  <a:cubicBezTo>
                    <a:pt x="114" y="40"/>
                    <a:pt x="105" y="36"/>
                    <a:pt x="96" y="32"/>
                  </a:cubicBezTo>
                  <a:cubicBezTo>
                    <a:pt x="91" y="30"/>
                    <a:pt x="87" y="28"/>
                    <a:pt x="82" y="26"/>
                  </a:cubicBezTo>
                  <a:cubicBezTo>
                    <a:pt x="78" y="24"/>
                    <a:pt x="74" y="22"/>
                    <a:pt x="69" y="20"/>
                  </a:cubicBezTo>
                  <a:cubicBezTo>
                    <a:pt x="65" y="18"/>
                    <a:pt x="61" y="16"/>
                    <a:pt x="56" y="14"/>
                  </a:cubicBezTo>
                  <a:cubicBezTo>
                    <a:pt x="52" y="12"/>
                    <a:pt x="48" y="10"/>
                    <a:pt x="44" y="9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5"/>
                    <a:pt x="34" y="4"/>
                    <a:pt x="32" y="3"/>
                  </a:cubicBezTo>
                  <a:cubicBezTo>
                    <a:pt x="30" y="3"/>
                    <a:pt x="28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8" y="11"/>
                    <a:pt x="6" y="13"/>
                    <a:pt x="5" y="15"/>
                  </a:cubicBezTo>
                  <a:cubicBezTo>
                    <a:pt x="4" y="17"/>
                    <a:pt x="4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1" y="23"/>
                    <a:pt x="1" y="25"/>
                  </a:cubicBezTo>
                  <a:cubicBezTo>
                    <a:pt x="1" y="26"/>
                    <a:pt x="0" y="28"/>
                    <a:pt x="1" y="29"/>
                  </a:cubicBezTo>
                  <a:cubicBezTo>
                    <a:pt x="1" y="30"/>
                    <a:pt x="2" y="31"/>
                    <a:pt x="3" y="32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14" y="38"/>
                    <a:pt x="22" y="42"/>
                    <a:pt x="31" y="46"/>
                  </a:cubicBezTo>
                  <a:cubicBezTo>
                    <a:pt x="35" y="49"/>
                    <a:pt x="39" y="51"/>
                    <a:pt x="43" y="53"/>
                  </a:cubicBezTo>
                  <a:cubicBezTo>
                    <a:pt x="47" y="55"/>
                    <a:pt x="52" y="58"/>
                    <a:pt x="57" y="60"/>
                  </a:cubicBezTo>
                  <a:cubicBezTo>
                    <a:pt x="61" y="63"/>
                    <a:pt x="66" y="65"/>
                    <a:pt x="70" y="67"/>
                  </a:cubicBezTo>
                  <a:cubicBezTo>
                    <a:pt x="75" y="69"/>
                    <a:pt x="79" y="72"/>
                    <a:pt x="84" y="74"/>
                  </a:cubicBezTo>
                  <a:cubicBezTo>
                    <a:pt x="88" y="76"/>
                    <a:pt x="93" y="78"/>
                    <a:pt x="97" y="80"/>
                  </a:cubicBezTo>
                  <a:cubicBezTo>
                    <a:pt x="102" y="82"/>
                    <a:pt x="106" y="84"/>
                    <a:pt x="110" y="85"/>
                  </a:cubicBezTo>
                  <a:cubicBezTo>
                    <a:pt x="115" y="87"/>
                    <a:pt x="119" y="89"/>
                    <a:pt x="123" y="91"/>
                  </a:cubicBezTo>
                  <a:cubicBezTo>
                    <a:pt x="128" y="93"/>
                    <a:pt x="132" y="94"/>
                    <a:pt x="137" y="96"/>
                  </a:cubicBezTo>
                  <a:cubicBezTo>
                    <a:pt x="141" y="98"/>
                    <a:pt x="145" y="100"/>
                    <a:pt x="149" y="102"/>
                  </a:cubicBezTo>
                  <a:cubicBezTo>
                    <a:pt x="153" y="104"/>
                    <a:pt x="158" y="105"/>
                    <a:pt x="162" y="107"/>
                  </a:cubicBezTo>
                  <a:cubicBezTo>
                    <a:pt x="164" y="108"/>
                    <a:pt x="166" y="109"/>
                    <a:pt x="168" y="110"/>
                  </a:cubicBezTo>
                  <a:cubicBezTo>
                    <a:pt x="168" y="110"/>
                    <a:pt x="169" y="110"/>
                    <a:pt x="169" y="110"/>
                  </a:cubicBezTo>
                  <a:cubicBezTo>
                    <a:pt x="169" y="110"/>
                    <a:pt x="169" y="111"/>
                    <a:pt x="170" y="111"/>
                  </a:cubicBezTo>
                  <a:cubicBezTo>
                    <a:pt x="171" y="111"/>
                    <a:pt x="171" y="111"/>
                    <a:pt x="172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7" y="109"/>
                    <a:pt x="178" y="108"/>
                    <a:pt x="178" y="107"/>
                  </a:cubicBezTo>
                  <a:cubicBezTo>
                    <a:pt x="179" y="106"/>
                    <a:pt x="179" y="106"/>
                    <a:pt x="180" y="105"/>
                  </a:cubicBezTo>
                  <a:cubicBezTo>
                    <a:pt x="181" y="103"/>
                    <a:pt x="182" y="100"/>
                    <a:pt x="183" y="98"/>
                  </a:cubicBezTo>
                  <a:cubicBezTo>
                    <a:pt x="183" y="97"/>
                    <a:pt x="184" y="97"/>
                    <a:pt x="184" y="96"/>
                  </a:cubicBezTo>
                  <a:cubicBezTo>
                    <a:pt x="185" y="94"/>
                    <a:pt x="185" y="93"/>
                    <a:pt x="186" y="91"/>
                  </a:cubicBezTo>
                  <a:cubicBezTo>
                    <a:pt x="187" y="90"/>
                    <a:pt x="187" y="88"/>
                    <a:pt x="188" y="86"/>
                  </a:cubicBezTo>
                  <a:cubicBezTo>
                    <a:pt x="188" y="84"/>
                    <a:pt x="189" y="81"/>
                    <a:pt x="189" y="79"/>
                  </a:cubicBezTo>
                  <a:cubicBezTo>
                    <a:pt x="189" y="79"/>
                    <a:pt x="189" y="78"/>
                    <a:pt x="189" y="78"/>
                  </a:cubicBezTo>
                  <a:cubicBezTo>
                    <a:pt x="189" y="76"/>
                    <a:pt x="189" y="75"/>
                    <a:pt x="188" y="74"/>
                  </a:cubicBezTo>
                  <a:cubicBezTo>
                    <a:pt x="187" y="72"/>
                    <a:pt x="185" y="71"/>
                    <a:pt x="184" y="70"/>
                  </a:cubicBezTo>
                  <a:close/>
                  <a:moveTo>
                    <a:pt x="180" y="79"/>
                  </a:moveTo>
                  <a:cubicBezTo>
                    <a:pt x="179" y="80"/>
                    <a:pt x="179" y="82"/>
                    <a:pt x="179" y="83"/>
                  </a:cubicBezTo>
                  <a:cubicBezTo>
                    <a:pt x="178" y="85"/>
                    <a:pt x="178" y="87"/>
                    <a:pt x="177" y="88"/>
                  </a:cubicBezTo>
                  <a:cubicBezTo>
                    <a:pt x="176" y="90"/>
                    <a:pt x="176" y="91"/>
                    <a:pt x="175" y="93"/>
                  </a:cubicBezTo>
                  <a:cubicBezTo>
                    <a:pt x="175" y="93"/>
                    <a:pt x="175" y="94"/>
                    <a:pt x="174" y="95"/>
                  </a:cubicBezTo>
                  <a:cubicBezTo>
                    <a:pt x="174" y="96"/>
                    <a:pt x="173" y="98"/>
                    <a:pt x="172" y="100"/>
                  </a:cubicBezTo>
                  <a:cubicBezTo>
                    <a:pt x="172" y="100"/>
                    <a:pt x="171" y="101"/>
                    <a:pt x="171" y="101"/>
                  </a:cubicBezTo>
                  <a:cubicBezTo>
                    <a:pt x="171" y="101"/>
                    <a:pt x="171" y="101"/>
                    <a:pt x="170" y="101"/>
                  </a:cubicBezTo>
                  <a:cubicBezTo>
                    <a:pt x="169" y="100"/>
                    <a:pt x="168" y="100"/>
                    <a:pt x="167" y="99"/>
                  </a:cubicBezTo>
                  <a:cubicBezTo>
                    <a:pt x="165" y="98"/>
                    <a:pt x="163" y="98"/>
                    <a:pt x="161" y="97"/>
                  </a:cubicBezTo>
                  <a:cubicBezTo>
                    <a:pt x="159" y="96"/>
                    <a:pt x="157" y="95"/>
                    <a:pt x="155" y="94"/>
                  </a:cubicBezTo>
                  <a:cubicBezTo>
                    <a:pt x="152" y="93"/>
                    <a:pt x="150" y="92"/>
                    <a:pt x="148" y="91"/>
                  </a:cubicBezTo>
                  <a:cubicBezTo>
                    <a:pt x="140" y="87"/>
                    <a:pt x="131" y="84"/>
                    <a:pt x="122" y="80"/>
                  </a:cubicBezTo>
                  <a:cubicBezTo>
                    <a:pt x="113" y="77"/>
                    <a:pt x="105" y="73"/>
                    <a:pt x="96" y="69"/>
                  </a:cubicBezTo>
                  <a:cubicBezTo>
                    <a:pt x="92" y="67"/>
                    <a:pt x="87" y="65"/>
                    <a:pt x="83" y="63"/>
                  </a:cubicBezTo>
                  <a:cubicBezTo>
                    <a:pt x="78" y="61"/>
                    <a:pt x="74" y="58"/>
                    <a:pt x="69" y="56"/>
                  </a:cubicBezTo>
                  <a:cubicBezTo>
                    <a:pt x="67" y="55"/>
                    <a:pt x="64" y="54"/>
                    <a:pt x="61" y="52"/>
                  </a:cubicBezTo>
                  <a:cubicBezTo>
                    <a:pt x="57" y="50"/>
                    <a:pt x="53" y="48"/>
                    <a:pt x="49" y="46"/>
                  </a:cubicBezTo>
                  <a:cubicBezTo>
                    <a:pt x="44" y="43"/>
                    <a:pt x="40" y="41"/>
                    <a:pt x="36" y="39"/>
                  </a:cubicBezTo>
                  <a:cubicBezTo>
                    <a:pt x="31" y="36"/>
                    <a:pt x="27" y="34"/>
                    <a:pt x="22" y="32"/>
                  </a:cubicBezTo>
                  <a:cubicBezTo>
                    <a:pt x="19" y="31"/>
                    <a:pt x="15" y="29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1" y="25"/>
                    <a:pt x="11" y="24"/>
                    <a:pt x="12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5"/>
                    <a:pt x="17" y="13"/>
                    <a:pt x="19" y="11"/>
                  </a:cubicBezTo>
                  <a:cubicBezTo>
                    <a:pt x="19" y="11"/>
                    <a:pt x="20" y="10"/>
                    <a:pt x="21" y="9"/>
                  </a:cubicBezTo>
                  <a:cubicBezTo>
                    <a:pt x="22" y="10"/>
                    <a:pt x="23" y="10"/>
                    <a:pt x="24" y="10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3" y="14"/>
                    <a:pt x="37" y="16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0" y="20"/>
                    <a:pt x="39" y="22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9" y="29"/>
                    <a:pt x="40" y="30"/>
                    <a:pt x="41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5" y="30"/>
                    <a:pt x="45" y="29"/>
                    <a:pt x="46" y="29"/>
                  </a:cubicBezTo>
                  <a:cubicBezTo>
                    <a:pt x="46" y="29"/>
                    <a:pt x="47" y="28"/>
                    <a:pt x="47" y="27"/>
                  </a:cubicBezTo>
                  <a:cubicBezTo>
                    <a:pt x="47" y="27"/>
                    <a:pt x="47" y="26"/>
                    <a:pt x="48" y="26"/>
                  </a:cubicBezTo>
                  <a:cubicBezTo>
                    <a:pt x="48" y="24"/>
                    <a:pt x="49" y="23"/>
                    <a:pt x="50" y="21"/>
                  </a:cubicBezTo>
                  <a:cubicBezTo>
                    <a:pt x="51" y="22"/>
                    <a:pt x="52" y="22"/>
                    <a:pt x="53" y="23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6"/>
                    <a:pt x="51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2"/>
                    <a:pt x="51" y="33"/>
                    <a:pt x="52" y="33"/>
                  </a:cubicBezTo>
                  <a:cubicBezTo>
                    <a:pt x="53" y="34"/>
                    <a:pt x="54" y="34"/>
                    <a:pt x="55" y="34"/>
                  </a:cubicBezTo>
                  <a:cubicBezTo>
                    <a:pt x="56" y="34"/>
                    <a:pt x="58" y="33"/>
                    <a:pt x="58" y="32"/>
                  </a:cubicBezTo>
                  <a:cubicBezTo>
                    <a:pt x="59" y="30"/>
                    <a:pt x="60" y="28"/>
                    <a:pt x="61" y="26"/>
                  </a:cubicBezTo>
                  <a:cubicBezTo>
                    <a:pt x="62" y="27"/>
                    <a:pt x="64" y="28"/>
                    <a:pt x="65" y="28"/>
                  </a:cubicBezTo>
                  <a:cubicBezTo>
                    <a:pt x="64" y="30"/>
                    <a:pt x="63" y="32"/>
                    <a:pt x="62" y="34"/>
                  </a:cubicBezTo>
                  <a:cubicBezTo>
                    <a:pt x="62" y="35"/>
                    <a:pt x="62" y="36"/>
                    <a:pt x="63" y="37"/>
                  </a:cubicBezTo>
                  <a:cubicBezTo>
                    <a:pt x="63" y="38"/>
                    <a:pt x="64" y="39"/>
                    <a:pt x="65" y="40"/>
                  </a:cubicBezTo>
                  <a:cubicBezTo>
                    <a:pt x="66" y="40"/>
                    <a:pt x="68" y="40"/>
                    <a:pt x="69" y="40"/>
                  </a:cubicBezTo>
                  <a:cubicBezTo>
                    <a:pt x="70" y="39"/>
                    <a:pt x="71" y="38"/>
                    <a:pt x="71" y="37"/>
                  </a:cubicBezTo>
                  <a:cubicBezTo>
                    <a:pt x="72" y="35"/>
                    <a:pt x="73" y="34"/>
                    <a:pt x="73" y="32"/>
                  </a:cubicBezTo>
                  <a:cubicBezTo>
                    <a:pt x="75" y="33"/>
                    <a:pt x="77" y="34"/>
                    <a:pt x="78" y="34"/>
                  </a:cubicBezTo>
                  <a:cubicBezTo>
                    <a:pt x="78" y="36"/>
                    <a:pt x="77" y="37"/>
                    <a:pt x="76" y="39"/>
                  </a:cubicBezTo>
                  <a:cubicBezTo>
                    <a:pt x="76" y="40"/>
                    <a:pt x="75" y="42"/>
                    <a:pt x="74" y="44"/>
                  </a:cubicBezTo>
                  <a:cubicBezTo>
                    <a:pt x="74" y="44"/>
                    <a:pt x="73" y="44"/>
                    <a:pt x="73" y="44"/>
                  </a:cubicBezTo>
                  <a:cubicBezTo>
                    <a:pt x="73" y="45"/>
                    <a:pt x="73" y="46"/>
                    <a:pt x="73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9" y="51"/>
                    <a:pt x="81" y="50"/>
                    <a:pt x="81" y="49"/>
                  </a:cubicBezTo>
                  <a:cubicBezTo>
                    <a:pt x="83" y="45"/>
                    <a:pt x="85" y="42"/>
                    <a:pt x="87" y="38"/>
                  </a:cubicBezTo>
                  <a:cubicBezTo>
                    <a:pt x="89" y="39"/>
                    <a:pt x="90" y="39"/>
                    <a:pt x="92" y="40"/>
                  </a:cubicBezTo>
                  <a:cubicBezTo>
                    <a:pt x="91" y="41"/>
                    <a:pt x="91" y="42"/>
                    <a:pt x="90" y="43"/>
                  </a:cubicBezTo>
                  <a:cubicBezTo>
                    <a:pt x="90" y="43"/>
                    <a:pt x="90" y="44"/>
                    <a:pt x="89" y="44"/>
                  </a:cubicBezTo>
                  <a:cubicBezTo>
                    <a:pt x="89" y="45"/>
                    <a:pt x="89" y="46"/>
                    <a:pt x="89" y="47"/>
                  </a:cubicBezTo>
                  <a:cubicBezTo>
                    <a:pt x="89" y="48"/>
                    <a:pt x="90" y="49"/>
                    <a:pt x="91" y="50"/>
                  </a:cubicBezTo>
                  <a:cubicBezTo>
                    <a:pt x="92" y="50"/>
                    <a:pt x="93" y="51"/>
                    <a:pt x="95" y="50"/>
                  </a:cubicBezTo>
                  <a:cubicBezTo>
                    <a:pt x="96" y="50"/>
                    <a:pt x="97" y="49"/>
                    <a:pt x="98" y="48"/>
                  </a:cubicBezTo>
                  <a:cubicBezTo>
                    <a:pt x="98" y="47"/>
                    <a:pt x="99" y="45"/>
                    <a:pt x="100" y="44"/>
                  </a:cubicBezTo>
                  <a:cubicBezTo>
                    <a:pt x="101" y="44"/>
                    <a:pt x="102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7"/>
                    <a:pt x="101" y="48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2"/>
                    <a:pt x="101" y="53"/>
                  </a:cubicBezTo>
                  <a:cubicBezTo>
                    <a:pt x="101" y="54"/>
                    <a:pt x="102" y="55"/>
                    <a:pt x="104" y="56"/>
                  </a:cubicBezTo>
                  <a:cubicBezTo>
                    <a:pt x="105" y="56"/>
                    <a:pt x="106" y="56"/>
                    <a:pt x="107" y="56"/>
                  </a:cubicBezTo>
                  <a:cubicBezTo>
                    <a:pt x="107" y="55"/>
                    <a:pt x="108" y="55"/>
                    <a:pt x="108" y="55"/>
                  </a:cubicBezTo>
                  <a:cubicBezTo>
                    <a:pt x="109" y="54"/>
                    <a:pt x="109" y="54"/>
                    <a:pt x="109" y="53"/>
                  </a:cubicBezTo>
                  <a:cubicBezTo>
                    <a:pt x="110" y="52"/>
                    <a:pt x="111" y="50"/>
                    <a:pt x="111" y="49"/>
                  </a:cubicBezTo>
                  <a:cubicBezTo>
                    <a:pt x="113" y="50"/>
                    <a:pt x="115" y="50"/>
                    <a:pt x="116" y="51"/>
                  </a:cubicBezTo>
                  <a:cubicBezTo>
                    <a:pt x="116" y="52"/>
                    <a:pt x="116" y="53"/>
                    <a:pt x="116" y="54"/>
                  </a:cubicBezTo>
                  <a:cubicBezTo>
                    <a:pt x="115" y="56"/>
                    <a:pt x="114" y="58"/>
                    <a:pt x="113" y="61"/>
                  </a:cubicBezTo>
                  <a:cubicBezTo>
                    <a:pt x="113" y="63"/>
                    <a:pt x="114" y="66"/>
                    <a:pt x="116" y="67"/>
                  </a:cubicBezTo>
                  <a:cubicBezTo>
                    <a:pt x="119" y="68"/>
                    <a:pt x="121" y="66"/>
                    <a:pt x="122" y="64"/>
                  </a:cubicBezTo>
                  <a:cubicBezTo>
                    <a:pt x="123" y="62"/>
                    <a:pt x="124" y="59"/>
                    <a:pt x="125" y="57"/>
                  </a:cubicBezTo>
                  <a:cubicBezTo>
                    <a:pt x="125" y="56"/>
                    <a:pt x="125" y="55"/>
                    <a:pt x="125" y="55"/>
                  </a:cubicBezTo>
                  <a:cubicBezTo>
                    <a:pt x="127" y="56"/>
                    <a:pt x="128" y="56"/>
                    <a:pt x="130" y="57"/>
                  </a:cubicBezTo>
                  <a:cubicBezTo>
                    <a:pt x="130" y="58"/>
                    <a:pt x="129" y="59"/>
                    <a:pt x="129" y="60"/>
                  </a:cubicBezTo>
                  <a:cubicBezTo>
                    <a:pt x="128" y="62"/>
                    <a:pt x="130" y="65"/>
                    <a:pt x="132" y="65"/>
                  </a:cubicBezTo>
                  <a:cubicBezTo>
                    <a:pt x="133" y="66"/>
                    <a:pt x="134" y="66"/>
                    <a:pt x="135" y="65"/>
                  </a:cubicBezTo>
                  <a:cubicBezTo>
                    <a:pt x="137" y="65"/>
                    <a:pt x="137" y="64"/>
                    <a:pt x="138" y="63"/>
                  </a:cubicBezTo>
                  <a:cubicBezTo>
                    <a:pt x="138" y="62"/>
                    <a:pt x="138" y="61"/>
                    <a:pt x="139" y="61"/>
                  </a:cubicBezTo>
                  <a:cubicBezTo>
                    <a:pt x="140" y="61"/>
                    <a:pt x="141" y="62"/>
                    <a:pt x="142" y="62"/>
                  </a:cubicBezTo>
                  <a:cubicBezTo>
                    <a:pt x="142" y="63"/>
                    <a:pt x="141" y="65"/>
                    <a:pt x="141" y="66"/>
                  </a:cubicBezTo>
                  <a:cubicBezTo>
                    <a:pt x="140" y="67"/>
                    <a:pt x="140" y="68"/>
                    <a:pt x="141" y="69"/>
                  </a:cubicBezTo>
                  <a:cubicBezTo>
                    <a:pt x="141" y="70"/>
                    <a:pt x="142" y="71"/>
                    <a:pt x="143" y="72"/>
                  </a:cubicBezTo>
                  <a:cubicBezTo>
                    <a:pt x="145" y="72"/>
                    <a:pt x="146" y="72"/>
                    <a:pt x="147" y="71"/>
                  </a:cubicBezTo>
                  <a:cubicBezTo>
                    <a:pt x="148" y="71"/>
                    <a:pt x="149" y="70"/>
                    <a:pt x="149" y="69"/>
                  </a:cubicBezTo>
                  <a:cubicBezTo>
                    <a:pt x="150" y="68"/>
                    <a:pt x="150" y="67"/>
                    <a:pt x="151" y="66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4" y="68"/>
                    <a:pt x="154" y="70"/>
                    <a:pt x="153" y="71"/>
                  </a:cubicBezTo>
                  <a:cubicBezTo>
                    <a:pt x="152" y="73"/>
                    <a:pt x="152" y="75"/>
                    <a:pt x="151" y="77"/>
                  </a:cubicBezTo>
                  <a:cubicBezTo>
                    <a:pt x="150" y="79"/>
                    <a:pt x="151" y="82"/>
                    <a:pt x="154" y="83"/>
                  </a:cubicBezTo>
                  <a:cubicBezTo>
                    <a:pt x="156" y="83"/>
                    <a:pt x="159" y="82"/>
                    <a:pt x="160" y="80"/>
                  </a:cubicBezTo>
                  <a:cubicBezTo>
                    <a:pt x="161" y="78"/>
                    <a:pt x="161" y="76"/>
                    <a:pt x="162" y="74"/>
                  </a:cubicBezTo>
                  <a:cubicBezTo>
                    <a:pt x="162" y="73"/>
                    <a:pt x="163" y="72"/>
                    <a:pt x="163" y="71"/>
                  </a:cubicBezTo>
                  <a:cubicBezTo>
                    <a:pt x="164" y="71"/>
                    <a:pt x="165" y="72"/>
                    <a:pt x="166" y="72"/>
                  </a:cubicBezTo>
                  <a:cubicBezTo>
                    <a:pt x="165" y="73"/>
                    <a:pt x="165" y="74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6"/>
                    <a:pt x="163" y="77"/>
                    <a:pt x="164" y="78"/>
                  </a:cubicBezTo>
                  <a:cubicBezTo>
                    <a:pt x="164" y="79"/>
                    <a:pt x="165" y="81"/>
                    <a:pt x="166" y="81"/>
                  </a:cubicBezTo>
                  <a:cubicBezTo>
                    <a:pt x="167" y="82"/>
                    <a:pt x="168" y="82"/>
                    <a:pt x="169" y="82"/>
                  </a:cubicBezTo>
                  <a:cubicBezTo>
                    <a:pt x="170" y="82"/>
                    <a:pt x="172" y="81"/>
                    <a:pt x="172" y="80"/>
                  </a:cubicBezTo>
                  <a:cubicBezTo>
                    <a:pt x="173" y="79"/>
                    <a:pt x="174" y="78"/>
                    <a:pt x="174" y="76"/>
                  </a:cubicBezTo>
                  <a:cubicBezTo>
                    <a:pt x="174" y="76"/>
                    <a:pt x="174" y="76"/>
                    <a:pt x="175" y="76"/>
                  </a:cubicBezTo>
                  <a:cubicBezTo>
                    <a:pt x="175" y="76"/>
                    <a:pt x="176" y="77"/>
                    <a:pt x="177" y="77"/>
                  </a:cubicBezTo>
                  <a:cubicBezTo>
                    <a:pt x="178" y="77"/>
                    <a:pt x="179" y="78"/>
                    <a:pt x="180" y="79"/>
                  </a:cubicBezTo>
                  <a:cubicBezTo>
                    <a:pt x="180" y="79"/>
                    <a:pt x="180" y="79"/>
                    <a:pt x="18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5" name="Freeform 92">
              <a:extLst>
                <a:ext uri="{FF2B5EF4-FFF2-40B4-BE49-F238E27FC236}">
                  <a16:creationId xmlns:a16="http://schemas.microsoft.com/office/drawing/2014/main" id="{5ABEE9DD-1696-4048-A986-7F2842F5E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263" y="2767013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3 h 9"/>
                <a:gd name="T6" fmla="*/ 1 w 10"/>
                <a:gd name="T7" fmla="*/ 7 h 9"/>
                <a:gd name="T8" fmla="*/ 4 w 10"/>
                <a:gd name="T9" fmla="*/ 9 h 9"/>
                <a:gd name="T10" fmla="*/ 7 w 10"/>
                <a:gd name="T11" fmla="*/ 9 h 9"/>
                <a:gd name="T12" fmla="*/ 10 w 10"/>
                <a:gd name="T13" fmla="*/ 6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6" name="Freeform 93">
              <a:extLst>
                <a:ext uri="{FF2B5EF4-FFF2-40B4-BE49-F238E27FC236}">
                  <a16:creationId xmlns:a16="http://schemas.microsoft.com/office/drawing/2014/main" id="{2499FC8E-132D-47D6-994A-AA67A381B8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2800" y="3271838"/>
              <a:ext cx="385762" cy="382588"/>
            </a:xfrm>
            <a:custGeom>
              <a:avLst/>
              <a:gdLst>
                <a:gd name="T0" fmla="*/ 208 w 226"/>
                <a:gd name="T1" fmla="*/ 84 h 222"/>
                <a:gd name="T2" fmla="*/ 198 w 226"/>
                <a:gd name="T3" fmla="*/ 56 h 222"/>
                <a:gd name="T4" fmla="*/ 171 w 226"/>
                <a:gd name="T5" fmla="*/ 23 h 222"/>
                <a:gd name="T6" fmla="*/ 91 w 226"/>
                <a:gd name="T7" fmla="*/ 1 h 222"/>
                <a:gd name="T8" fmla="*/ 54 w 226"/>
                <a:gd name="T9" fmla="*/ 8 h 222"/>
                <a:gd name="T10" fmla="*/ 42 w 226"/>
                <a:gd name="T11" fmla="*/ 23 h 222"/>
                <a:gd name="T12" fmla="*/ 50 w 226"/>
                <a:gd name="T13" fmla="*/ 51 h 222"/>
                <a:gd name="T14" fmla="*/ 41 w 226"/>
                <a:gd name="T15" fmla="*/ 70 h 222"/>
                <a:gd name="T16" fmla="*/ 20 w 226"/>
                <a:gd name="T17" fmla="*/ 71 h 222"/>
                <a:gd name="T18" fmla="*/ 14 w 226"/>
                <a:gd name="T19" fmla="*/ 91 h 222"/>
                <a:gd name="T20" fmla="*/ 26 w 226"/>
                <a:gd name="T21" fmla="*/ 105 h 222"/>
                <a:gd name="T22" fmla="*/ 12 w 226"/>
                <a:gd name="T23" fmla="*/ 127 h 222"/>
                <a:gd name="T24" fmla="*/ 1 w 226"/>
                <a:gd name="T25" fmla="*/ 145 h 222"/>
                <a:gd name="T26" fmla="*/ 23 w 226"/>
                <a:gd name="T27" fmla="*/ 181 h 222"/>
                <a:gd name="T28" fmla="*/ 103 w 226"/>
                <a:gd name="T29" fmla="*/ 220 h 222"/>
                <a:gd name="T30" fmla="*/ 152 w 226"/>
                <a:gd name="T31" fmla="*/ 208 h 222"/>
                <a:gd name="T32" fmla="*/ 178 w 226"/>
                <a:gd name="T33" fmla="*/ 214 h 222"/>
                <a:gd name="T34" fmla="*/ 195 w 226"/>
                <a:gd name="T35" fmla="*/ 189 h 222"/>
                <a:gd name="T36" fmla="*/ 226 w 226"/>
                <a:gd name="T37" fmla="*/ 98 h 222"/>
                <a:gd name="T38" fmla="*/ 54 w 226"/>
                <a:gd name="T39" fmla="*/ 40 h 222"/>
                <a:gd name="T40" fmla="*/ 56 w 226"/>
                <a:gd name="T41" fmla="*/ 18 h 222"/>
                <a:gd name="T42" fmla="*/ 91 w 226"/>
                <a:gd name="T43" fmla="*/ 10 h 222"/>
                <a:gd name="T44" fmla="*/ 169 w 226"/>
                <a:gd name="T45" fmla="*/ 32 h 222"/>
                <a:gd name="T46" fmla="*/ 189 w 226"/>
                <a:gd name="T47" fmla="*/ 61 h 222"/>
                <a:gd name="T48" fmla="*/ 187 w 226"/>
                <a:gd name="T49" fmla="*/ 76 h 222"/>
                <a:gd name="T50" fmla="*/ 176 w 226"/>
                <a:gd name="T51" fmla="*/ 45 h 222"/>
                <a:gd name="T52" fmla="*/ 111 w 226"/>
                <a:gd name="T53" fmla="*/ 19 h 222"/>
                <a:gd name="T54" fmla="*/ 66 w 226"/>
                <a:gd name="T55" fmla="*/ 26 h 222"/>
                <a:gd name="T56" fmla="*/ 68 w 226"/>
                <a:gd name="T57" fmla="*/ 53 h 222"/>
                <a:gd name="T58" fmla="*/ 79 w 226"/>
                <a:gd name="T59" fmla="*/ 51 h 222"/>
                <a:gd name="T60" fmla="*/ 72 w 226"/>
                <a:gd name="T61" fmla="*/ 33 h 222"/>
                <a:gd name="T62" fmla="*/ 113 w 226"/>
                <a:gd name="T63" fmla="*/ 29 h 222"/>
                <a:gd name="T64" fmla="*/ 176 w 226"/>
                <a:gd name="T65" fmla="*/ 62 h 222"/>
                <a:gd name="T66" fmla="*/ 140 w 226"/>
                <a:gd name="T67" fmla="*/ 63 h 222"/>
                <a:gd name="T68" fmla="*/ 79 w 226"/>
                <a:gd name="T69" fmla="*/ 51 h 222"/>
                <a:gd name="T70" fmla="*/ 89 w 226"/>
                <a:gd name="T71" fmla="*/ 177 h 222"/>
                <a:gd name="T72" fmla="*/ 99 w 226"/>
                <a:gd name="T73" fmla="*/ 194 h 222"/>
                <a:gd name="T74" fmla="*/ 34 w 226"/>
                <a:gd name="T75" fmla="*/ 160 h 222"/>
                <a:gd name="T76" fmla="*/ 31 w 226"/>
                <a:gd name="T77" fmla="*/ 144 h 222"/>
                <a:gd name="T78" fmla="*/ 23 w 226"/>
                <a:gd name="T79" fmla="*/ 85 h 222"/>
                <a:gd name="T80" fmla="*/ 33 w 226"/>
                <a:gd name="T81" fmla="*/ 77 h 222"/>
                <a:gd name="T82" fmla="*/ 25 w 226"/>
                <a:gd name="T83" fmla="*/ 93 h 222"/>
                <a:gd name="T84" fmla="*/ 113 w 226"/>
                <a:gd name="T85" fmla="*/ 213 h 222"/>
                <a:gd name="T86" fmla="*/ 40 w 226"/>
                <a:gd name="T87" fmla="*/ 182 h 222"/>
                <a:gd name="T88" fmla="*/ 10 w 226"/>
                <a:gd name="T89" fmla="*/ 148 h 222"/>
                <a:gd name="T90" fmla="*/ 19 w 226"/>
                <a:gd name="T91" fmla="*/ 133 h 222"/>
                <a:gd name="T92" fmla="*/ 36 w 226"/>
                <a:gd name="T93" fmla="*/ 129 h 222"/>
                <a:gd name="T94" fmla="*/ 20 w 226"/>
                <a:gd name="T95" fmla="*/ 144 h 222"/>
                <a:gd name="T96" fmla="*/ 28 w 226"/>
                <a:gd name="T97" fmla="*/ 166 h 222"/>
                <a:gd name="T98" fmla="*/ 78 w 226"/>
                <a:gd name="T99" fmla="*/ 196 h 222"/>
                <a:gd name="T100" fmla="*/ 131 w 226"/>
                <a:gd name="T101" fmla="*/ 204 h 222"/>
                <a:gd name="T102" fmla="*/ 145 w 226"/>
                <a:gd name="T103" fmla="*/ 202 h 222"/>
                <a:gd name="T104" fmla="*/ 200 w 226"/>
                <a:gd name="T105" fmla="*/ 145 h 222"/>
                <a:gd name="T106" fmla="*/ 179 w 226"/>
                <a:gd name="T107" fmla="*/ 204 h 222"/>
                <a:gd name="T108" fmla="*/ 97 w 226"/>
                <a:gd name="T109" fmla="*/ 170 h 222"/>
                <a:gd name="T110" fmla="*/ 40 w 226"/>
                <a:gd name="T111" fmla="*/ 112 h 222"/>
                <a:gd name="T112" fmla="*/ 55 w 226"/>
                <a:gd name="T113" fmla="*/ 70 h 222"/>
                <a:gd name="T114" fmla="*/ 102 w 226"/>
                <a:gd name="T115" fmla="*/ 63 h 222"/>
                <a:gd name="T116" fmla="*/ 186 w 226"/>
                <a:gd name="T117" fmla="*/ 8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22">
                  <a:moveTo>
                    <a:pt x="224" y="90"/>
                  </a:moveTo>
                  <a:cubicBezTo>
                    <a:pt x="224" y="90"/>
                    <a:pt x="224" y="90"/>
                    <a:pt x="224" y="90"/>
                  </a:cubicBezTo>
                  <a:cubicBezTo>
                    <a:pt x="223" y="90"/>
                    <a:pt x="223" y="89"/>
                    <a:pt x="223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89"/>
                    <a:pt x="221" y="88"/>
                    <a:pt x="220" y="88"/>
                  </a:cubicBezTo>
                  <a:cubicBezTo>
                    <a:pt x="216" y="87"/>
                    <a:pt x="212" y="85"/>
                    <a:pt x="208" y="84"/>
                  </a:cubicBezTo>
                  <a:cubicBezTo>
                    <a:pt x="205" y="83"/>
                    <a:pt x="202" y="82"/>
                    <a:pt x="198" y="81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98" y="79"/>
                    <a:pt x="198" y="78"/>
                    <a:pt x="198" y="77"/>
                  </a:cubicBezTo>
                  <a:cubicBezTo>
                    <a:pt x="199" y="75"/>
                    <a:pt x="199" y="72"/>
                    <a:pt x="199" y="70"/>
                  </a:cubicBezTo>
                  <a:cubicBezTo>
                    <a:pt x="199" y="68"/>
                    <a:pt x="199" y="66"/>
                    <a:pt x="199" y="63"/>
                  </a:cubicBezTo>
                  <a:cubicBezTo>
                    <a:pt x="198" y="61"/>
                    <a:pt x="198" y="58"/>
                    <a:pt x="198" y="56"/>
                  </a:cubicBezTo>
                  <a:cubicBezTo>
                    <a:pt x="197" y="54"/>
                    <a:pt x="197" y="52"/>
                    <a:pt x="196" y="49"/>
                  </a:cubicBezTo>
                  <a:cubicBezTo>
                    <a:pt x="196" y="47"/>
                    <a:pt x="195" y="45"/>
                    <a:pt x="194" y="42"/>
                  </a:cubicBezTo>
                  <a:cubicBezTo>
                    <a:pt x="192" y="40"/>
                    <a:pt x="191" y="38"/>
                    <a:pt x="189" y="37"/>
                  </a:cubicBezTo>
                  <a:cubicBezTo>
                    <a:pt x="188" y="35"/>
                    <a:pt x="186" y="33"/>
                    <a:pt x="185" y="32"/>
                  </a:cubicBezTo>
                  <a:cubicBezTo>
                    <a:pt x="182" y="29"/>
                    <a:pt x="180" y="27"/>
                    <a:pt x="177" y="26"/>
                  </a:cubicBezTo>
                  <a:cubicBezTo>
                    <a:pt x="175" y="25"/>
                    <a:pt x="173" y="24"/>
                    <a:pt x="171" y="23"/>
                  </a:cubicBezTo>
                  <a:cubicBezTo>
                    <a:pt x="170" y="23"/>
                    <a:pt x="170" y="22"/>
                    <a:pt x="169" y="22"/>
                  </a:cubicBezTo>
                  <a:cubicBezTo>
                    <a:pt x="160" y="19"/>
                    <a:pt x="151" y="15"/>
                    <a:pt x="141" y="13"/>
                  </a:cubicBezTo>
                  <a:cubicBezTo>
                    <a:pt x="137" y="11"/>
                    <a:pt x="132" y="10"/>
                    <a:pt x="128" y="9"/>
                  </a:cubicBezTo>
                  <a:cubicBezTo>
                    <a:pt x="123" y="7"/>
                    <a:pt x="118" y="6"/>
                    <a:pt x="113" y="5"/>
                  </a:cubicBezTo>
                  <a:cubicBezTo>
                    <a:pt x="108" y="4"/>
                    <a:pt x="104" y="3"/>
                    <a:pt x="99" y="2"/>
                  </a:cubicBezTo>
                  <a:cubicBezTo>
                    <a:pt x="96" y="2"/>
                    <a:pt x="94" y="1"/>
                    <a:pt x="91" y="1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78" y="1"/>
                    <a:pt x="73" y="1"/>
                    <a:pt x="68" y="3"/>
                  </a:cubicBezTo>
                  <a:cubicBezTo>
                    <a:pt x="67" y="3"/>
                    <a:pt x="66" y="3"/>
                    <a:pt x="65" y="4"/>
                  </a:cubicBezTo>
                  <a:cubicBezTo>
                    <a:pt x="63" y="4"/>
                    <a:pt x="62" y="5"/>
                    <a:pt x="61" y="5"/>
                  </a:cubicBezTo>
                  <a:cubicBezTo>
                    <a:pt x="60" y="6"/>
                    <a:pt x="58" y="6"/>
                    <a:pt x="57" y="7"/>
                  </a:cubicBezTo>
                  <a:cubicBezTo>
                    <a:pt x="56" y="7"/>
                    <a:pt x="55" y="8"/>
                    <a:pt x="54" y="8"/>
                  </a:cubicBezTo>
                  <a:cubicBezTo>
                    <a:pt x="53" y="9"/>
                    <a:pt x="53" y="10"/>
                    <a:pt x="52" y="10"/>
                  </a:cubicBezTo>
                  <a:cubicBezTo>
                    <a:pt x="50" y="11"/>
                    <a:pt x="49" y="12"/>
                    <a:pt x="48" y="14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4" y="19"/>
                    <a:pt x="43" y="20"/>
                    <a:pt x="43" y="21"/>
                  </a:cubicBezTo>
                  <a:cubicBezTo>
                    <a:pt x="43" y="22"/>
                    <a:pt x="42" y="23"/>
                    <a:pt x="42" y="23"/>
                  </a:cubicBezTo>
                  <a:cubicBezTo>
                    <a:pt x="42" y="25"/>
                    <a:pt x="42" y="26"/>
                    <a:pt x="42" y="28"/>
                  </a:cubicBezTo>
                  <a:cubicBezTo>
                    <a:pt x="42" y="29"/>
                    <a:pt x="42" y="30"/>
                    <a:pt x="42" y="31"/>
                  </a:cubicBezTo>
                  <a:cubicBezTo>
                    <a:pt x="42" y="34"/>
                    <a:pt x="42" y="36"/>
                    <a:pt x="43" y="38"/>
                  </a:cubicBezTo>
                  <a:cubicBezTo>
                    <a:pt x="44" y="41"/>
                    <a:pt x="45" y="43"/>
                    <a:pt x="46" y="45"/>
                  </a:cubicBezTo>
                  <a:cubicBezTo>
                    <a:pt x="47" y="46"/>
                    <a:pt x="47" y="47"/>
                    <a:pt x="48" y="48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2"/>
                    <a:pt x="52" y="54"/>
                    <a:pt x="53" y="56"/>
                  </a:cubicBezTo>
                  <a:cubicBezTo>
                    <a:pt x="54" y="57"/>
                    <a:pt x="55" y="58"/>
                    <a:pt x="55" y="58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1" y="61"/>
                    <a:pt x="49" y="63"/>
                    <a:pt x="47" y="64"/>
                  </a:cubicBezTo>
                  <a:cubicBezTo>
                    <a:pt x="45" y="66"/>
                    <a:pt x="43" y="68"/>
                    <a:pt x="42" y="6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0" y="69"/>
                    <a:pt x="40" y="69"/>
                  </a:cubicBezTo>
                  <a:cubicBezTo>
                    <a:pt x="38" y="69"/>
                    <a:pt x="37" y="68"/>
                    <a:pt x="35" y="68"/>
                  </a:cubicBezTo>
                  <a:cubicBezTo>
                    <a:pt x="34" y="68"/>
                    <a:pt x="32" y="68"/>
                    <a:pt x="31" y="68"/>
                  </a:cubicBezTo>
                  <a:cubicBezTo>
                    <a:pt x="30" y="68"/>
                    <a:pt x="28" y="68"/>
                    <a:pt x="27" y="68"/>
                  </a:cubicBezTo>
                  <a:cubicBezTo>
                    <a:pt x="26" y="68"/>
                    <a:pt x="25" y="69"/>
                    <a:pt x="24" y="69"/>
                  </a:cubicBezTo>
                  <a:cubicBezTo>
                    <a:pt x="22" y="70"/>
                    <a:pt x="21" y="71"/>
                    <a:pt x="20" y="71"/>
                  </a:cubicBezTo>
                  <a:cubicBezTo>
                    <a:pt x="19" y="72"/>
                    <a:pt x="19" y="73"/>
                    <a:pt x="18" y="74"/>
                  </a:cubicBezTo>
                  <a:cubicBezTo>
                    <a:pt x="17" y="75"/>
                    <a:pt x="17" y="76"/>
                    <a:pt x="16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5" y="79"/>
                    <a:pt x="15" y="80"/>
                    <a:pt x="15" y="80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4" y="86"/>
                    <a:pt x="14" y="88"/>
                    <a:pt x="14" y="91"/>
                  </a:cubicBezTo>
                  <a:cubicBezTo>
                    <a:pt x="14" y="92"/>
                    <a:pt x="15" y="92"/>
                    <a:pt x="15" y="93"/>
                  </a:cubicBezTo>
                  <a:cubicBezTo>
                    <a:pt x="15" y="95"/>
                    <a:pt x="16" y="96"/>
                    <a:pt x="16" y="97"/>
                  </a:cubicBezTo>
                  <a:cubicBezTo>
                    <a:pt x="16" y="97"/>
                    <a:pt x="17" y="98"/>
                    <a:pt x="17" y="98"/>
                  </a:cubicBezTo>
                  <a:cubicBezTo>
                    <a:pt x="17" y="99"/>
                    <a:pt x="18" y="99"/>
                    <a:pt x="18" y="100"/>
                  </a:cubicBezTo>
                  <a:cubicBezTo>
                    <a:pt x="19" y="101"/>
                    <a:pt x="21" y="102"/>
                    <a:pt x="22" y="103"/>
                  </a:cubicBezTo>
                  <a:cubicBezTo>
                    <a:pt x="23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29" y="108"/>
                    <a:pt x="30" y="111"/>
                    <a:pt x="30" y="113"/>
                  </a:cubicBezTo>
                  <a:cubicBezTo>
                    <a:pt x="31" y="114"/>
                    <a:pt x="31" y="116"/>
                    <a:pt x="32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6" y="119"/>
                    <a:pt x="23" y="120"/>
                    <a:pt x="21" y="121"/>
                  </a:cubicBezTo>
                  <a:cubicBezTo>
                    <a:pt x="18" y="123"/>
                    <a:pt x="15" y="125"/>
                    <a:pt x="12" y="127"/>
                  </a:cubicBezTo>
                  <a:cubicBezTo>
                    <a:pt x="10" y="128"/>
                    <a:pt x="9" y="130"/>
                    <a:pt x="7" y="132"/>
                  </a:cubicBezTo>
                  <a:cubicBezTo>
                    <a:pt x="6" y="133"/>
                    <a:pt x="5" y="134"/>
                    <a:pt x="4" y="135"/>
                  </a:cubicBezTo>
                  <a:cubicBezTo>
                    <a:pt x="3" y="136"/>
                    <a:pt x="3" y="138"/>
                    <a:pt x="2" y="139"/>
                  </a:cubicBezTo>
                  <a:cubicBezTo>
                    <a:pt x="2" y="140"/>
                    <a:pt x="2" y="140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1" y="143"/>
                    <a:pt x="1" y="144"/>
                    <a:pt x="1" y="145"/>
                  </a:cubicBezTo>
                  <a:cubicBezTo>
                    <a:pt x="0" y="147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3" y="156"/>
                    <a:pt x="3" y="157"/>
                    <a:pt x="4" y="159"/>
                  </a:cubicBezTo>
                  <a:cubicBezTo>
                    <a:pt x="5" y="161"/>
                    <a:pt x="6" y="163"/>
                    <a:pt x="8" y="165"/>
                  </a:cubicBezTo>
                  <a:cubicBezTo>
                    <a:pt x="9" y="167"/>
                    <a:pt x="11" y="169"/>
                    <a:pt x="13" y="171"/>
                  </a:cubicBezTo>
                  <a:cubicBezTo>
                    <a:pt x="16" y="175"/>
                    <a:pt x="19" y="178"/>
                    <a:pt x="23" y="181"/>
                  </a:cubicBezTo>
                  <a:cubicBezTo>
                    <a:pt x="27" y="185"/>
                    <a:pt x="31" y="187"/>
                    <a:pt x="36" y="190"/>
                  </a:cubicBezTo>
                  <a:cubicBezTo>
                    <a:pt x="40" y="193"/>
                    <a:pt x="44" y="196"/>
                    <a:pt x="48" y="198"/>
                  </a:cubicBezTo>
                  <a:cubicBezTo>
                    <a:pt x="52" y="200"/>
                    <a:pt x="56" y="203"/>
                    <a:pt x="61" y="205"/>
                  </a:cubicBezTo>
                  <a:cubicBezTo>
                    <a:pt x="66" y="207"/>
                    <a:pt x="70" y="209"/>
                    <a:pt x="75" y="211"/>
                  </a:cubicBezTo>
                  <a:cubicBezTo>
                    <a:pt x="80" y="213"/>
                    <a:pt x="84" y="215"/>
                    <a:pt x="89" y="216"/>
                  </a:cubicBezTo>
                  <a:cubicBezTo>
                    <a:pt x="94" y="218"/>
                    <a:pt x="98" y="219"/>
                    <a:pt x="103" y="220"/>
                  </a:cubicBezTo>
                  <a:cubicBezTo>
                    <a:pt x="107" y="221"/>
                    <a:pt x="112" y="222"/>
                    <a:pt x="117" y="222"/>
                  </a:cubicBezTo>
                  <a:cubicBezTo>
                    <a:pt x="119" y="222"/>
                    <a:pt x="121" y="222"/>
                    <a:pt x="122" y="222"/>
                  </a:cubicBezTo>
                  <a:cubicBezTo>
                    <a:pt x="125" y="222"/>
                    <a:pt x="127" y="222"/>
                    <a:pt x="129" y="221"/>
                  </a:cubicBezTo>
                  <a:cubicBezTo>
                    <a:pt x="133" y="221"/>
                    <a:pt x="137" y="219"/>
                    <a:pt x="141" y="217"/>
                  </a:cubicBezTo>
                  <a:cubicBezTo>
                    <a:pt x="144" y="215"/>
                    <a:pt x="147" y="213"/>
                    <a:pt x="150" y="210"/>
                  </a:cubicBezTo>
                  <a:cubicBezTo>
                    <a:pt x="151" y="209"/>
                    <a:pt x="151" y="209"/>
                    <a:pt x="152" y="208"/>
                  </a:cubicBezTo>
                  <a:cubicBezTo>
                    <a:pt x="153" y="207"/>
                    <a:pt x="153" y="207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9" y="208"/>
                    <a:pt x="164" y="209"/>
                    <a:pt x="169" y="211"/>
                  </a:cubicBezTo>
                  <a:cubicBezTo>
                    <a:pt x="172" y="212"/>
                    <a:pt x="174" y="213"/>
                    <a:pt x="177" y="214"/>
                  </a:cubicBezTo>
                  <a:cubicBezTo>
                    <a:pt x="177" y="214"/>
                    <a:pt x="178" y="214"/>
                    <a:pt x="178" y="214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4"/>
                    <a:pt x="180" y="214"/>
                    <a:pt x="182" y="213"/>
                  </a:cubicBezTo>
                  <a:cubicBezTo>
                    <a:pt x="183" y="213"/>
                    <a:pt x="184" y="212"/>
                    <a:pt x="185" y="211"/>
                  </a:cubicBezTo>
                  <a:cubicBezTo>
                    <a:pt x="186" y="211"/>
                    <a:pt x="187" y="210"/>
                    <a:pt x="187" y="209"/>
                  </a:cubicBezTo>
                  <a:cubicBezTo>
                    <a:pt x="189" y="206"/>
                    <a:pt x="190" y="204"/>
                    <a:pt x="191" y="202"/>
                  </a:cubicBezTo>
                  <a:cubicBezTo>
                    <a:pt x="192" y="198"/>
                    <a:pt x="193" y="194"/>
                    <a:pt x="195" y="191"/>
                  </a:cubicBezTo>
                  <a:cubicBezTo>
                    <a:pt x="195" y="190"/>
                    <a:pt x="195" y="190"/>
                    <a:pt x="195" y="189"/>
                  </a:cubicBezTo>
                  <a:cubicBezTo>
                    <a:pt x="197" y="185"/>
                    <a:pt x="199" y="180"/>
                    <a:pt x="200" y="176"/>
                  </a:cubicBezTo>
                  <a:cubicBezTo>
                    <a:pt x="202" y="171"/>
                    <a:pt x="203" y="167"/>
                    <a:pt x="204" y="163"/>
                  </a:cubicBezTo>
                  <a:cubicBezTo>
                    <a:pt x="209" y="150"/>
                    <a:pt x="212" y="137"/>
                    <a:pt x="217" y="124"/>
                  </a:cubicBezTo>
                  <a:cubicBezTo>
                    <a:pt x="218" y="122"/>
                    <a:pt x="220" y="119"/>
                    <a:pt x="221" y="116"/>
                  </a:cubicBezTo>
                  <a:cubicBezTo>
                    <a:pt x="222" y="112"/>
                    <a:pt x="224" y="107"/>
                    <a:pt x="226" y="103"/>
                  </a:cubicBezTo>
                  <a:cubicBezTo>
                    <a:pt x="226" y="101"/>
                    <a:pt x="226" y="100"/>
                    <a:pt x="226" y="98"/>
                  </a:cubicBezTo>
                  <a:cubicBezTo>
                    <a:pt x="226" y="97"/>
                    <a:pt x="226" y="96"/>
                    <a:pt x="226" y="96"/>
                  </a:cubicBezTo>
                  <a:cubicBezTo>
                    <a:pt x="226" y="94"/>
                    <a:pt x="226" y="93"/>
                    <a:pt x="225" y="92"/>
                  </a:cubicBezTo>
                  <a:cubicBezTo>
                    <a:pt x="225" y="92"/>
                    <a:pt x="225" y="91"/>
                    <a:pt x="224" y="90"/>
                  </a:cubicBezTo>
                  <a:close/>
                  <a:moveTo>
                    <a:pt x="61" y="50"/>
                  </a:moveTo>
                  <a:cubicBezTo>
                    <a:pt x="59" y="48"/>
                    <a:pt x="58" y="46"/>
                    <a:pt x="57" y="44"/>
                  </a:cubicBezTo>
                  <a:cubicBezTo>
                    <a:pt x="56" y="43"/>
                    <a:pt x="55" y="42"/>
                    <a:pt x="54" y="40"/>
                  </a:cubicBezTo>
                  <a:cubicBezTo>
                    <a:pt x="54" y="39"/>
                    <a:pt x="53" y="38"/>
                    <a:pt x="53" y="37"/>
                  </a:cubicBezTo>
                  <a:cubicBezTo>
                    <a:pt x="52" y="35"/>
                    <a:pt x="51" y="33"/>
                    <a:pt x="51" y="31"/>
                  </a:cubicBezTo>
                  <a:cubicBezTo>
                    <a:pt x="51" y="30"/>
                    <a:pt x="51" y="28"/>
                    <a:pt x="51" y="26"/>
                  </a:cubicBezTo>
                  <a:cubicBezTo>
                    <a:pt x="51" y="25"/>
                    <a:pt x="51" y="25"/>
                    <a:pt x="52" y="24"/>
                  </a:cubicBezTo>
                  <a:cubicBezTo>
                    <a:pt x="52" y="23"/>
                    <a:pt x="53" y="22"/>
                    <a:pt x="54" y="21"/>
                  </a:cubicBezTo>
                  <a:cubicBezTo>
                    <a:pt x="54" y="20"/>
                    <a:pt x="55" y="19"/>
                    <a:pt x="56" y="18"/>
                  </a:cubicBezTo>
                  <a:cubicBezTo>
                    <a:pt x="58" y="17"/>
                    <a:pt x="59" y="16"/>
                    <a:pt x="60" y="16"/>
                  </a:cubicBezTo>
                  <a:cubicBezTo>
                    <a:pt x="62" y="15"/>
                    <a:pt x="63" y="14"/>
                    <a:pt x="65" y="13"/>
                  </a:cubicBezTo>
                  <a:cubicBezTo>
                    <a:pt x="67" y="13"/>
                    <a:pt x="68" y="12"/>
                    <a:pt x="70" y="12"/>
                  </a:cubicBezTo>
                  <a:cubicBezTo>
                    <a:pt x="72" y="11"/>
                    <a:pt x="74" y="11"/>
                    <a:pt x="77" y="10"/>
                  </a:cubicBezTo>
                  <a:cubicBezTo>
                    <a:pt x="79" y="10"/>
                    <a:pt x="81" y="10"/>
                    <a:pt x="84" y="10"/>
                  </a:cubicBezTo>
                  <a:cubicBezTo>
                    <a:pt x="86" y="10"/>
                    <a:pt x="88" y="10"/>
                    <a:pt x="91" y="10"/>
                  </a:cubicBezTo>
                  <a:cubicBezTo>
                    <a:pt x="95" y="11"/>
                    <a:pt x="100" y="12"/>
                    <a:pt x="104" y="13"/>
                  </a:cubicBezTo>
                  <a:cubicBezTo>
                    <a:pt x="109" y="14"/>
                    <a:pt x="114" y="15"/>
                    <a:pt x="119" y="16"/>
                  </a:cubicBezTo>
                  <a:cubicBezTo>
                    <a:pt x="128" y="18"/>
                    <a:pt x="137" y="21"/>
                    <a:pt x="146" y="24"/>
                  </a:cubicBezTo>
                  <a:cubicBezTo>
                    <a:pt x="153" y="26"/>
                    <a:pt x="159" y="28"/>
                    <a:pt x="165" y="30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7" y="31"/>
                    <a:pt x="168" y="32"/>
                    <a:pt x="169" y="32"/>
                  </a:cubicBezTo>
                  <a:cubicBezTo>
                    <a:pt x="172" y="33"/>
                    <a:pt x="174" y="35"/>
                    <a:pt x="176" y="36"/>
                  </a:cubicBezTo>
                  <a:cubicBezTo>
                    <a:pt x="179" y="38"/>
                    <a:pt x="181" y="41"/>
                    <a:pt x="183" y="44"/>
                  </a:cubicBezTo>
                  <a:cubicBezTo>
                    <a:pt x="184" y="45"/>
                    <a:pt x="184" y="45"/>
                    <a:pt x="185" y="46"/>
                  </a:cubicBezTo>
                  <a:cubicBezTo>
                    <a:pt x="186" y="47"/>
                    <a:pt x="186" y="48"/>
                    <a:pt x="186" y="49"/>
                  </a:cubicBezTo>
                  <a:cubicBezTo>
                    <a:pt x="187" y="51"/>
                    <a:pt x="188" y="53"/>
                    <a:pt x="188" y="55"/>
                  </a:cubicBezTo>
                  <a:cubicBezTo>
                    <a:pt x="188" y="57"/>
                    <a:pt x="189" y="59"/>
                    <a:pt x="189" y="61"/>
                  </a:cubicBezTo>
                  <a:cubicBezTo>
                    <a:pt x="189" y="62"/>
                    <a:pt x="189" y="64"/>
                    <a:pt x="189" y="65"/>
                  </a:cubicBezTo>
                  <a:cubicBezTo>
                    <a:pt x="190" y="67"/>
                    <a:pt x="189" y="69"/>
                    <a:pt x="189" y="71"/>
                  </a:cubicBezTo>
                  <a:cubicBezTo>
                    <a:pt x="189" y="73"/>
                    <a:pt x="189" y="75"/>
                    <a:pt x="189" y="78"/>
                  </a:cubicBezTo>
                  <a:cubicBezTo>
                    <a:pt x="189" y="78"/>
                    <a:pt x="188" y="78"/>
                    <a:pt x="188" y="77"/>
                  </a:cubicBezTo>
                  <a:cubicBezTo>
                    <a:pt x="188" y="77"/>
                    <a:pt x="187" y="77"/>
                    <a:pt x="187" y="77"/>
                  </a:cubicBezTo>
                  <a:cubicBezTo>
                    <a:pt x="187" y="77"/>
                    <a:pt x="187" y="76"/>
                    <a:pt x="187" y="76"/>
                  </a:cubicBezTo>
                  <a:cubicBezTo>
                    <a:pt x="187" y="74"/>
                    <a:pt x="187" y="73"/>
                    <a:pt x="187" y="71"/>
                  </a:cubicBezTo>
                  <a:cubicBezTo>
                    <a:pt x="187" y="69"/>
                    <a:pt x="187" y="67"/>
                    <a:pt x="187" y="65"/>
                  </a:cubicBezTo>
                  <a:cubicBezTo>
                    <a:pt x="186" y="63"/>
                    <a:pt x="186" y="62"/>
                    <a:pt x="186" y="61"/>
                  </a:cubicBezTo>
                  <a:cubicBezTo>
                    <a:pt x="185" y="60"/>
                    <a:pt x="185" y="58"/>
                    <a:pt x="184" y="57"/>
                  </a:cubicBezTo>
                  <a:cubicBezTo>
                    <a:pt x="183" y="55"/>
                    <a:pt x="182" y="53"/>
                    <a:pt x="181" y="51"/>
                  </a:cubicBezTo>
                  <a:cubicBezTo>
                    <a:pt x="180" y="49"/>
                    <a:pt x="178" y="47"/>
                    <a:pt x="176" y="45"/>
                  </a:cubicBezTo>
                  <a:cubicBezTo>
                    <a:pt x="175" y="43"/>
                    <a:pt x="173" y="42"/>
                    <a:pt x="170" y="40"/>
                  </a:cubicBezTo>
                  <a:cubicBezTo>
                    <a:pt x="167" y="37"/>
                    <a:pt x="163" y="35"/>
                    <a:pt x="158" y="33"/>
                  </a:cubicBezTo>
                  <a:cubicBezTo>
                    <a:pt x="150" y="29"/>
                    <a:pt x="140" y="27"/>
                    <a:pt x="131" y="24"/>
                  </a:cubicBezTo>
                  <a:cubicBezTo>
                    <a:pt x="129" y="24"/>
                    <a:pt x="127" y="23"/>
                    <a:pt x="124" y="22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5" y="20"/>
                    <a:pt x="113" y="19"/>
                    <a:pt x="111" y="19"/>
                  </a:cubicBezTo>
                  <a:cubicBezTo>
                    <a:pt x="108" y="18"/>
                    <a:pt x="106" y="18"/>
                    <a:pt x="103" y="18"/>
                  </a:cubicBezTo>
                  <a:cubicBezTo>
                    <a:pt x="101" y="17"/>
                    <a:pt x="98" y="17"/>
                    <a:pt x="96" y="17"/>
                  </a:cubicBezTo>
                  <a:cubicBezTo>
                    <a:pt x="93" y="17"/>
                    <a:pt x="91" y="17"/>
                    <a:pt x="89" y="17"/>
                  </a:cubicBezTo>
                  <a:cubicBezTo>
                    <a:pt x="86" y="17"/>
                    <a:pt x="83" y="18"/>
                    <a:pt x="81" y="19"/>
                  </a:cubicBezTo>
                  <a:cubicBezTo>
                    <a:pt x="78" y="19"/>
                    <a:pt x="76" y="20"/>
                    <a:pt x="73" y="21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5" y="27"/>
                    <a:pt x="64" y="28"/>
                    <a:pt x="63" y="30"/>
                  </a:cubicBezTo>
                  <a:cubicBezTo>
                    <a:pt x="63" y="30"/>
                    <a:pt x="63" y="31"/>
                    <a:pt x="63" y="31"/>
                  </a:cubicBezTo>
                  <a:cubicBezTo>
                    <a:pt x="62" y="32"/>
                    <a:pt x="62" y="33"/>
                    <a:pt x="62" y="35"/>
                  </a:cubicBezTo>
                  <a:cubicBezTo>
                    <a:pt x="62" y="36"/>
                    <a:pt x="62" y="37"/>
                    <a:pt x="62" y="38"/>
                  </a:cubicBezTo>
                  <a:cubicBezTo>
                    <a:pt x="62" y="41"/>
                    <a:pt x="63" y="44"/>
                    <a:pt x="64" y="46"/>
                  </a:cubicBezTo>
                  <a:cubicBezTo>
                    <a:pt x="65" y="48"/>
                    <a:pt x="66" y="51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6" y="53"/>
                    <a:pt x="65" y="54"/>
                    <a:pt x="64" y="54"/>
                  </a:cubicBezTo>
                  <a:cubicBezTo>
                    <a:pt x="63" y="53"/>
                    <a:pt x="62" y="52"/>
                    <a:pt x="61" y="50"/>
                  </a:cubicBezTo>
                  <a:close/>
                  <a:moveTo>
                    <a:pt x="79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77" y="50"/>
                    <a:pt x="76" y="48"/>
                    <a:pt x="75" y="47"/>
                  </a:cubicBezTo>
                  <a:cubicBezTo>
                    <a:pt x="74" y="45"/>
                    <a:pt x="73" y="43"/>
                    <a:pt x="72" y="42"/>
                  </a:cubicBezTo>
                  <a:cubicBezTo>
                    <a:pt x="72" y="41"/>
                    <a:pt x="71" y="40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71" y="35"/>
                    <a:pt x="71" y="34"/>
                    <a:pt x="71" y="34"/>
                  </a:cubicBezTo>
                  <a:cubicBezTo>
                    <a:pt x="72" y="34"/>
                    <a:pt x="72" y="34"/>
                    <a:pt x="72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5" y="31"/>
                    <a:pt x="77" y="30"/>
                    <a:pt x="78" y="29"/>
                  </a:cubicBezTo>
                  <a:cubicBezTo>
                    <a:pt x="82" y="28"/>
                    <a:pt x="85" y="27"/>
                    <a:pt x="88" y="26"/>
                  </a:cubicBezTo>
                  <a:cubicBezTo>
                    <a:pt x="92" y="26"/>
                    <a:pt x="96" y="26"/>
                    <a:pt x="100" y="26"/>
                  </a:cubicBezTo>
                  <a:cubicBezTo>
                    <a:pt x="102" y="27"/>
                    <a:pt x="104" y="27"/>
                    <a:pt x="106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15" y="29"/>
                    <a:pt x="117" y="30"/>
                    <a:pt x="119" y="31"/>
                  </a:cubicBezTo>
                  <a:cubicBezTo>
                    <a:pt x="122" y="31"/>
                    <a:pt x="124" y="32"/>
                    <a:pt x="126" y="32"/>
                  </a:cubicBezTo>
                  <a:cubicBezTo>
                    <a:pt x="135" y="35"/>
                    <a:pt x="143" y="37"/>
                    <a:pt x="151" y="40"/>
                  </a:cubicBezTo>
                  <a:cubicBezTo>
                    <a:pt x="157" y="43"/>
                    <a:pt x="162" y="45"/>
                    <a:pt x="166" y="49"/>
                  </a:cubicBezTo>
                  <a:cubicBezTo>
                    <a:pt x="168" y="50"/>
                    <a:pt x="170" y="52"/>
                    <a:pt x="172" y="54"/>
                  </a:cubicBezTo>
                  <a:cubicBezTo>
                    <a:pt x="174" y="57"/>
                    <a:pt x="175" y="59"/>
                    <a:pt x="176" y="62"/>
                  </a:cubicBezTo>
                  <a:cubicBezTo>
                    <a:pt x="177" y="63"/>
                    <a:pt x="177" y="64"/>
                    <a:pt x="177" y="65"/>
                  </a:cubicBezTo>
                  <a:cubicBezTo>
                    <a:pt x="177" y="67"/>
                    <a:pt x="177" y="69"/>
                    <a:pt x="177" y="71"/>
                  </a:cubicBezTo>
                  <a:cubicBezTo>
                    <a:pt x="178" y="72"/>
                    <a:pt x="178" y="73"/>
                    <a:pt x="178" y="74"/>
                  </a:cubicBezTo>
                  <a:cubicBezTo>
                    <a:pt x="174" y="73"/>
                    <a:pt x="171" y="72"/>
                    <a:pt x="168" y="71"/>
                  </a:cubicBezTo>
                  <a:cubicBezTo>
                    <a:pt x="163" y="70"/>
                    <a:pt x="159" y="69"/>
                    <a:pt x="154" y="67"/>
                  </a:cubicBezTo>
                  <a:cubicBezTo>
                    <a:pt x="149" y="66"/>
                    <a:pt x="145" y="64"/>
                    <a:pt x="140" y="63"/>
                  </a:cubicBezTo>
                  <a:cubicBezTo>
                    <a:pt x="135" y="61"/>
                    <a:pt x="131" y="60"/>
                    <a:pt x="126" y="59"/>
                  </a:cubicBezTo>
                  <a:cubicBezTo>
                    <a:pt x="124" y="58"/>
                    <a:pt x="121" y="57"/>
                    <a:pt x="119" y="57"/>
                  </a:cubicBezTo>
                  <a:cubicBezTo>
                    <a:pt x="117" y="56"/>
                    <a:pt x="114" y="56"/>
                    <a:pt x="112" y="55"/>
                  </a:cubicBezTo>
                  <a:cubicBezTo>
                    <a:pt x="107" y="54"/>
                    <a:pt x="102" y="53"/>
                    <a:pt x="97" y="53"/>
                  </a:cubicBezTo>
                  <a:cubicBezTo>
                    <a:pt x="92" y="52"/>
                    <a:pt x="87" y="51"/>
                    <a:pt x="82" y="51"/>
                  </a:cubicBezTo>
                  <a:cubicBezTo>
                    <a:pt x="81" y="51"/>
                    <a:pt x="80" y="51"/>
                    <a:pt x="79" y="51"/>
                  </a:cubicBezTo>
                  <a:close/>
                  <a:moveTo>
                    <a:pt x="39" y="137"/>
                  </a:moveTo>
                  <a:cubicBezTo>
                    <a:pt x="40" y="137"/>
                    <a:pt x="40" y="137"/>
                    <a:pt x="41" y="136"/>
                  </a:cubicBezTo>
                  <a:cubicBezTo>
                    <a:pt x="42" y="137"/>
                    <a:pt x="43" y="139"/>
                    <a:pt x="43" y="140"/>
                  </a:cubicBezTo>
                  <a:cubicBezTo>
                    <a:pt x="46" y="143"/>
                    <a:pt x="50" y="147"/>
                    <a:pt x="53" y="150"/>
                  </a:cubicBezTo>
                  <a:cubicBezTo>
                    <a:pt x="57" y="154"/>
                    <a:pt x="60" y="157"/>
                    <a:pt x="64" y="160"/>
                  </a:cubicBezTo>
                  <a:cubicBezTo>
                    <a:pt x="72" y="167"/>
                    <a:pt x="80" y="172"/>
                    <a:pt x="89" y="177"/>
                  </a:cubicBezTo>
                  <a:cubicBezTo>
                    <a:pt x="98" y="181"/>
                    <a:pt x="107" y="185"/>
                    <a:pt x="115" y="189"/>
                  </a:cubicBezTo>
                  <a:cubicBezTo>
                    <a:pt x="120" y="191"/>
                    <a:pt x="124" y="193"/>
                    <a:pt x="129" y="195"/>
                  </a:cubicBezTo>
                  <a:cubicBezTo>
                    <a:pt x="128" y="195"/>
                    <a:pt x="128" y="196"/>
                    <a:pt x="127" y="196"/>
                  </a:cubicBezTo>
                  <a:cubicBezTo>
                    <a:pt x="125" y="197"/>
                    <a:pt x="122" y="197"/>
                    <a:pt x="120" y="198"/>
                  </a:cubicBezTo>
                  <a:cubicBezTo>
                    <a:pt x="117" y="198"/>
                    <a:pt x="115" y="198"/>
                    <a:pt x="112" y="198"/>
                  </a:cubicBezTo>
                  <a:cubicBezTo>
                    <a:pt x="108" y="197"/>
                    <a:pt x="103" y="196"/>
                    <a:pt x="99" y="194"/>
                  </a:cubicBezTo>
                  <a:cubicBezTo>
                    <a:pt x="94" y="192"/>
                    <a:pt x="89" y="191"/>
                    <a:pt x="85" y="189"/>
                  </a:cubicBezTo>
                  <a:cubicBezTo>
                    <a:pt x="81" y="187"/>
                    <a:pt x="77" y="185"/>
                    <a:pt x="73" y="183"/>
                  </a:cubicBezTo>
                  <a:cubicBezTo>
                    <a:pt x="69" y="181"/>
                    <a:pt x="65" y="179"/>
                    <a:pt x="61" y="177"/>
                  </a:cubicBezTo>
                  <a:cubicBezTo>
                    <a:pt x="57" y="174"/>
                    <a:pt x="53" y="172"/>
                    <a:pt x="49" y="170"/>
                  </a:cubicBezTo>
                  <a:cubicBezTo>
                    <a:pt x="45" y="167"/>
                    <a:pt x="41" y="165"/>
                    <a:pt x="37" y="162"/>
                  </a:cubicBezTo>
                  <a:cubicBezTo>
                    <a:pt x="36" y="162"/>
                    <a:pt x="35" y="161"/>
                    <a:pt x="34" y="160"/>
                  </a:cubicBezTo>
                  <a:cubicBezTo>
                    <a:pt x="33" y="159"/>
                    <a:pt x="32" y="157"/>
                    <a:pt x="31" y="156"/>
                  </a:cubicBezTo>
                  <a:cubicBezTo>
                    <a:pt x="30" y="155"/>
                    <a:pt x="29" y="154"/>
                    <a:pt x="29" y="153"/>
                  </a:cubicBezTo>
                  <a:cubicBezTo>
                    <a:pt x="29" y="152"/>
                    <a:pt x="28" y="152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8" y="148"/>
                    <a:pt x="29" y="148"/>
                    <a:pt x="29" y="147"/>
                  </a:cubicBezTo>
                  <a:cubicBezTo>
                    <a:pt x="29" y="146"/>
                    <a:pt x="30" y="145"/>
                    <a:pt x="31" y="144"/>
                  </a:cubicBezTo>
                  <a:cubicBezTo>
                    <a:pt x="32" y="143"/>
                    <a:pt x="33" y="141"/>
                    <a:pt x="35" y="140"/>
                  </a:cubicBezTo>
                  <a:cubicBezTo>
                    <a:pt x="36" y="139"/>
                    <a:pt x="38" y="138"/>
                    <a:pt x="39" y="137"/>
                  </a:cubicBezTo>
                  <a:close/>
                  <a:moveTo>
                    <a:pt x="25" y="93"/>
                  </a:moveTo>
                  <a:cubicBezTo>
                    <a:pt x="25" y="93"/>
                    <a:pt x="24" y="92"/>
                    <a:pt x="24" y="92"/>
                  </a:cubicBezTo>
                  <a:cubicBezTo>
                    <a:pt x="24" y="91"/>
                    <a:pt x="24" y="90"/>
                    <a:pt x="23" y="89"/>
                  </a:cubicBezTo>
                  <a:cubicBezTo>
                    <a:pt x="23" y="87"/>
                    <a:pt x="23" y="86"/>
                    <a:pt x="23" y="85"/>
                  </a:cubicBezTo>
                  <a:cubicBezTo>
                    <a:pt x="23" y="84"/>
                    <a:pt x="24" y="83"/>
                    <a:pt x="24" y="82"/>
                  </a:cubicBezTo>
                  <a:cubicBezTo>
                    <a:pt x="25" y="81"/>
                    <a:pt x="25" y="80"/>
                    <a:pt x="26" y="79"/>
                  </a:cubicBezTo>
                  <a:cubicBezTo>
                    <a:pt x="26" y="79"/>
                    <a:pt x="26" y="79"/>
                    <a:pt x="27" y="78"/>
                  </a:cubicBezTo>
                  <a:cubicBezTo>
                    <a:pt x="27" y="78"/>
                    <a:pt x="28" y="78"/>
                    <a:pt x="28" y="77"/>
                  </a:cubicBezTo>
                  <a:cubicBezTo>
                    <a:pt x="29" y="77"/>
                    <a:pt x="29" y="77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4" y="77"/>
                    <a:pt x="34" y="77"/>
                    <a:pt x="35" y="78"/>
                  </a:cubicBezTo>
                  <a:cubicBezTo>
                    <a:pt x="34" y="79"/>
                    <a:pt x="34" y="80"/>
                    <a:pt x="33" y="82"/>
                  </a:cubicBezTo>
                  <a:cubicBezTo>
                    <a:pt x="32" y="83"/>
                    <a:pt x="32" y="84"/>
                    <a:pt x="32" y="85"/>
                  </a:cubicBezTo>
                  <a:cubicBezTo>
                    <a:pt x="30" y="89"/>
                    <a:pt x="29" y="93"/>
                    <a:pt x="29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6" y="94"/>
                    <a:pt x="25" y="94"/>
                    <a:pt x="25" y="93"/>
                  </a:cubicBezTo>
                  <a:close/>
                  <a:moveTo>
                    <a:pt x="145" y="202"/>
                  </a:moveTo>
                  <a:cubicBezTo>
                    <a:pt x="143" y="204"/>
                    <a:pt x="141" y="205"/>
                    <a:pt x="140" y="207"/>
                  </a:cubicBezTo>
                  <a:cubicBezTo>
                    <a:pt x="137" y="208"/>
                    <a:pt x="135" y="210"/>
                    <a:pt x="132" y="211"/>
                  </a:cubicBezTo>
                  <a:cubicBezTo>
                    <a:pt x="131" y="212"/>
                    <a:pt x="129" y="212"/>
                    <a:pt x="127" y="212"/>
                  </a:cubicBezTo>
                  <a:cubicBezTo>
                    <a:pt x="124" y="213"/>
                    <a:pt x="122" y="213"/>
                    <a:pt x="120" y="213"/>
                  </a:cubicBezTo>
                  <a:cubicBezTo>
                    <a:pt x="117" y="213"/>
                    <a:pt x="115" y="213"/>
                    <a:pt x="113" y="213"/>
                  </a:cubicBezTo>
                  <a:cubicBezTo>
                    <a:pt x="106" y="212"/>
                    <a:pt x="100" y="210"/>
                    <a:pt x="94" y="208"/>
                  </a:cubicBezTo>
                  <a:cubicBezTo>
                    <a:pt x="91" y="207"/>
                    <a:pt x="87" y="206"/>
                    <a:pt x="84" y="204"/>
                  </a:cubicBezTo>
                  <a:cubicBezTo>
                    <a:pt x="81" y="203"/>
                    <a:pt x="78" y="202"/>
                    <a:pt x="75" y="201"/>
                  </a:cubicBezTo>
                  <a:cubicBezTo>
                    <a:pt x="71" y="199"/>
                    <a:pt x="67" y="198"/>
                    <a:pt x="63" y="196"/>
                  </a:cubicBezTo>
                  <a:cubicBezTo>
                    <a:pt x="59" y="194"/>
                    <a:pt x="55" y="192"/>
                    <a:pt x="51" y="189"/>
                  </a:cubicBezTo>
                  <a:cubicBezTo>
                    <a:pt x="47" y="187"/>
                    <a:pt x="44" y="184"/>
                    <a:pt x="40" y="182"/>
                  </a:cubicBezTo>
                  <a:cubicBezTo>
                    <a:pt x="36" y="179"/>
                    <a:pt x="33" y="177"/>
                    <a:pt x="29" y="175"/>
                  </a:cubicBezTo>
                  <a:cubicBezTo>
                    <a:pt x="27" y="173"/>
                    <a:pt x="25" y="171"/>
                    <a:pt x="23" y="169"/>
                  </a:cubicBezTo>
                  <a:cubicBezTo>
                    <a:pt x="21" y="167"/>
                    <a:pt x="19" y="164"/>
                    <a:pt x="17" y="162"/>
                  </a:cubicBezTo>
                  <a:cubicBezTo>
                    <a:pt x="16" y="160"/>
                    <a:pt x="15" y="159"/>
                    <a:pt x="14" y="157"/>
                  </a:cubicBezTo>
                  <a:cubicBezTo>
                    <a:pt x="12" y="155"/>
                    <a:pt x="12" y="154"/>
                    <a:pt x="11" y="152"/>
                  </a:cubicBezTo>
                  <a:cubicBezTo>
                    <a:pt x="10" y="151"/>
                    <a:pt x="10" y="149"/>
                    <a:pt x="10" y="148"/>
                  </a:cubicBezTo>
                  <a:cubicBezTo>
                    <a:pt x="10" y="147"/>
                    <a:pt x="10" y="146"/>
                    <a:pt x="10" y="145"/>
                  </a:cubicBezTo>
                  <a:cubicBezTo>
                    <a:pt x="10" y="145"/>
                    <a:pt x="10" y="144"/>
                    <a:pt x="10" y="143"/>
                  </a:cubicBezTo>
                  <a:cubicBezTo>
                    <a:pt x="11" y="142"/>
                    <a:pt x="11" y="141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4" y="138"/>
                    <a:pt x="15" y="137"/>
                    <a:pt x="16" y="136"/>
                  </a:cubicBezTo>
                  <a:cubicBezTo>
                    <a:pt x="17" y="135"/>
                    <a:pt x="18" y="134"/>
                    <a:pt x="19" y="133"/>
                  </a:cubicBezTo>
                  <a:cubicBezTo>
                    <a:pt x="21" y="132"/>
                    <a:pt x="23" y="130"/>
                    <a:pt x="25" y="129"/>
                  </a:cubicBezTo>
                  <a:cubicBezTo>
                    <a:pt x="27" y="129"/>
                    <a:pt x="28" y="128"/>
                    <a:pt x="30" y="128"/>
                  </a:cubicBezTo>
                  <a:cubicBezTo>
                    <a:pt x="31" y="127"/>
                    <a:pt x="33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8"/>
                    <a:pt x="36" y="129"/>
                  </a:cubicBezTo>
                  <a:cubicBezTo>
                    <a:pt x="35" y="129"/>
                    <a:pt x="34" y="129"/>
                    <a:pt x="33" y="130"/>
                  </a:cubicBezTo>
                  <a:cubicBezTo>
                    <a:pt x="32" y="131"/>
                    <a:pt x="31" y="131"/>
                    <a:pt x="30" y="132"/>
                  </a:cubicBezTo>
                  <a:cubicBezTo>
                    <a:pt x="29" y="132"/>
                    <a:pt x="28" y="134"/>
                    <a:pt x="27" y="135"/>
                  </a:cubicBezTo>
                  <a:cubicBezTo>
                    <a:pt x="26" y="135"/>
                    <a:pt x="25" y="136"/>
                    <a:pt x="24" y="137"/>
                  </a:cubicBezTo>
                  <a:cubicBezTo>
                    <a:pt x="23" y="139"/>
                    <a:pt x="22" y="140"/>
                    <a:pt x="21" y="142"/>
                  </a:cubicBezTo>
                  <a:cubicBezTo>
                    <a:pt x="20" y="143"/>
                    <a:pt x="20" y="144"/>
                    <a:pt x="20" y="144"/>
                  </a:cubicBezTo>
                  <a:cubicBezTo>
                    <a:pt x="19" y="146"/>
                    <a:pt x="19" y="147"/>
                    <a:pt x="19" y="149"/>
                  </a:cubicBezTo>
                  <a:cubicBezTo>
                    <a:pt x="19" y="150"/>
                    <a:pt x="19" y="152"/>
                    <a:pt x="19" y="153"/>
                  </a:cubicBezTo>
                  <a:cubicBezTo>
                    <a:pt x="20" y="155"/>
                    <a:pt x="20" y="157"/>
                    <a:pt x="21" y="159"/>
                  </a:cubicBezTo>
                  <a:cubicBezTo>
                    <a:pt x="22" y="160"/>
                    <a:pt x="23" y="161"/>
                    <a:pt x="24" y="162"/>
                  </a:cubicBezTo>
                  <a:cubicBezTo>
                    <a:pt x="24" y="163"/>
                    <a:pt x="24" y="163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29" y="168"/>
                    <a:pt x="32" y="170"/>
                    <a:pt x="34" y="171"/>
                  </a:cubicBezTo>
                  <a:cubicBezTo>
                    <a:pt x="35" y="173"/>
                    <a:pt x="37" y="174"/>
                    <a:pt x="39" y="175"/>
                  </a:cubicBezTo>
                  <a:cubicBezTo>
                    <a:pt x="42" y="176"/>
                    <a:pt x="44" y="177"/>
                    <a:pt x="46" y="179"/>
                  </a:cubicBezTo>
                  <a:cubicBezTo>
                    <a:pt x="50" y="181"/>
                    <a:pt x="54" y="183"/>
                    <a:pt x="58" y="186"/>
                  </a:cubicBezTo>
                  <a:cubicBezTo>
                    <a:pt x="62" y="188"/>
                    <a:pt x="67" y="190"/>
                    <a:pt x="71" y="193"/>
                  </a:cubicBezTo>
                  <a:cubicBezTo>
                    <a:pt x="73" y="194"/>
                    <a:pt x="75" y="195"/>
                    <a:pt x="78" y="196"/>
                  </a:cubicBezTo>
                  <a:cubicBezTo>
                    <a:pt x="80" y="197"/>
                    <a:pt x="82" y="198"/>
                    <a:pt x="85" y="199"/>
                  </a:cubicBezTo>
                  <a:cubicBezTo>
                    <a:pt x="89" y="200"/>
                    <a:pt x="93" y="202"/>
                    <a:pt x="98" y="204"/>
                  </a:cubicBezTo>
                  <a:cubicBezTo>
                    <a:pt x="99" y="204"/>
                    <a:pt x="101" y="205"/>
                    <a:pt x="103" y="205"/>
                  </a:cubicBezTo>
                  <a:cubicBezTo>
                    <a:pt x="105" y="206"/>
                    <a:pt x="106" y="206"/>
                    <a:pt x="108" y="207"/>
                  </a:cubicBezTo>
                  <a:cubicBezTo>
                    <a:pt x="112" y="207"/>
                    <a:pt x="116" y="208"/>
                    <a:pt x="120" y="207"/>
                  </a:cubicBezTo>
                  <a:cubicBezTo>
                    <a:pt x="124" y="207"/>
                    <a:pt x="128" y="206"/>
                    <a:pt x="131" y="204"/>
                  </a:cubicBezTo>
                  <a:cubicBezTo>
                    <a:pt x="133" y="204"/>
                    <a:pt x="135" y="203"/>
                    <a:pt x="136" y="201"/>
                  </a:cubicBezTo>
                  <a:cubicBezTo>
                    <a:pt x="136" y="201"/>
                    <a:pt x="137" y="201"/>
                    <a:pt x="137" y="200"/>
                  </a:cubicBezTo>
                  <a:cubicBezTo>
                    <a:pt x="137" y="200"/>
                    <a:pt x="138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200"/>
                    <a:pt x="141" y="200"/>
                    <a:pt x="142" y="201"/>
                  </a:cubicBezTo>
                  <a:cubicBezTo>
                    <a:pt x="143" y="201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lose/>
                  <a:moveTo>
                    <a:pt x="214" y="108"/>
                  </a:moveTo>
                  <a:cubicBezTo>
                    <a:pt x="213" y="110"/>
                    <a:pt x="213" y="111"/>
                    <a:pt x="212" y="112"/>
                  </a:cubicBezTo>
                  <a:cubicBezTo>
                    <a:pt x="211" y="114"/>
                    <a:pt x="211" y="116"/>
                    <a:pt x="210" y="118"/>
                  </a:cubicBezTo>
                  <a:cubicBezTo>
                    <a:pt x="208" y="123"/>
                    <a:pt x="206" y="127"/>
                    <a:pt x="205" y="132"/>
                  </a:cubicBezTo>
                  <a:cubicBezTo>
                    <a:pt x="203" y="136"/>
                    <a:pt x="202" y="140"/>
                    <a:pt x="200" y="145"/>
                  </a:cubicBezTo>
                  <a:cubicBezTo>
                    <a:pt x="199" y="149"/>
                    <a:pt x="198" y="154"/>
                    <a:pt x="196" y="158"/>
                  </a:cubicBezTo>
                  <a:cubicBezTo>
                    <a:pt x="194" y="163"/>
                    <a:pt x="193" y="167"/>
                    <a:pt x="192" y="172"/>
                  </a:cubicBezTo>
                  <a:cubicBezTo>
                    <a:pt x="190" y="176"/>
                    <a:pt x="188" y="181"/>
                    <a:pt x="187" y="186"/>
                  </a:cubicBezTo>
                  <a:cubicBezTo>
                    <a:pt x="186" y="186"/>
                    <a:pt x="186" y="187"/>
                    <a:pt x="186" y="188"/>
                  </a:cubicBezTo>
                  <a:cubicBezTo>
                    <a:pt x="185" y="192"/>
                    <a:pt x="183" y="195"/>
                    <a:pt x="182" y="198"/>
                  </a:cubicBezTo>
                  <a:cubicBezTo>
                    <a:pt x="181" y="200"/>
                    <a:pt x="180" y="202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9" y="205"/>
                    <a:pt x="178" y="205"/>
                    <a:pt x="178" y="205"/>
                  </a:cubicBezTo>
                  <a:cubicBezTo>
                    <a:pt x="169" y="201"/>
                    <a:pt x="159" y="198"/>
                    <a:pt x="149" y="194"/>
                  </a:cubicBezTo>
                  <a:cubicBezTo>
                    <a:pt x="145" y="192"/>
                    <a:pt x="140" y="190"/>
                    <a:pt x="136" y="188"/>
                  </a:cubicBezTo>
                  <a:cubicBezTo>
                    <a:pt x="132" y="187"/>
                    <a:pt x="128" y="185"/>
                    <a:pt x="123" y="183"/>
                  </a:cubicBezTo>
                  <a:cubicBezTo>
                    <a:pt x="115" y="179"/>
                    <a:pt x="106" y="175"/>
                    <a:pt x="97" y="170"/>
                  </a:cubicBezTo>
                  <a:cubicBezTo>
                    <a:pt x="89" y="166"/>
                    <a:pt x="80" y="161"/>
                    <a:pt x="73" y="155"/>
                  </a:cubicBezTo>
                  <a:cubicBezTo>
                    <a:pt x="68" y="152"/>
                    <a:pt x="65" y="149"/>
                    <a:pt x="61" y="145"/>
                  </a:cubicBezTo>
                  <a:cubicBezTo>
                    <a:pt x="57" y="141"/>
                    <a:pt x="53" y="137"/>
                    <a:pt x="50" y="133"/>
                  </a:cubicBezTo>
                  <a:cubicBezTo>
                    <a:pt x="48" y="131"/>
                    <a:pt x="47" y="129"/>
                    <a:pt x="46" y="126"/>
                  </a:cubicBezTo>
                  <a:cubicBezTo>
                    <a:pt x="44" y="124"/>
                    <a:pt x="43" y="122"/>
                    <a:pt x="42" y="119"/>
                  </a:cubicBezTo>
                  <a:cubicBezTo>
                    <a:pt x="41" y="117"/>
                    <a:pt x="40" y="115"/>
                    <a:pt x="40" y="112"/>
                  </a:cubicBezTo>
                  <a:cubicBezTo>
                    <a:pt x="39" y="109"/>
                    <a:pt x="38" y="107"/>
                    <a:pt x="38" y="104"/>
                  </a:cubicBezTo>
                  <a:cubicBezTo>
                    <a:pt x="38" y="102"/>
                    <a:pt x="38" y="100"/>
                    <a:pt x="38" y="97"/>
                  </a:cubicBezTo>
                  <a:cubicBezTo>
                    <a:pt x="39" y="94"/>
                    <a:pt x="40" y="90"/>
                    <a:pt x="41" y="87"/>
                  </a:cubicBezTo>
                  <a:cubicBezTo>
                    <a:pt x="42" y="85"/>
                    <a:pt x="42" y="84"/>
                    <a:pt x="43" y="83"/>
                  </a:cubicBezTo>
                  <a:cubicBezTo>
                    <a:pt x="44" y="81"/>
                    <a:pt x="45" y="80"/>
                    <a:pt x="46" y="79"/>
                  </a:cubicBezTo>
                  <a:cubicBezTo>
                    <a:pt x="48" y="76"/>
                    <a:pt x="52" y="72"/>
                    <a:pt x="55" y="70"/>
                  </a:cubicBezTo>
                  <a:cubicBezTo>
                    <a:pt x="58" y="67"/>
                    <a:pt x="62" y="65"/>
                    <a:pt x="66" y="64"/>
                  </a:cubicBezTo>
                  <a:cubicBezTo>
                    <a:pt x="67" y="63"/>
                    <a:pt x="69" y="62"/>
                    <a:pt x="71" y="62"/>
                  </a:cubicBezTo>
                  <a:cubicBezTo>
                    <a:pt x="73" y="61"/>
                    <a:pt x="75" y="61"/>
                    <a:pt x="77" y="60"/>
                  </a:cubicBezTo>
                  <a:cubicBezTo>
                    <a:pt x="79" y="60"/>
                    <a:pt x="81" y="60"/>
                    <a:pt x="83" y="60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3" y="61"/>
                    <a:pt x="98" y="62"/>
                    <a:pt x="102" y="63"/>
                  </a:cubicBezTo>
                  <a:cubicBezTo>
                    <a:pt x="107" y="64"/>
                    <a:pt x="112" y="65"/>
                    <a:pt x="116" y="66"/>
                  </a:cubicBezTo>
                  <a:cubicBezTo>
                    <a:pt x="121" y="67"/>
                    <a:pt x="126" y="69"/>
                    <a:pt x="131" y="70"/>
                  </a:cubicBezTo>
                  <a:cubicBezTo>
                    <a:pt x="135" y="71"/>
                    <a:pt x="140" y="72"/>
                    <a:pt x="144" y="74"/>
                  </a:cubicBezTo>
                  <a:cubicBezTo>
                    <a:pt x="149" y="75"/>
                    <a:pt x="154" y="77"/>
                    <a:pt x="158" y="78"/>
                  </a:cubicBezTo>
                  <a:cubicBezTo>
                    <a:pt x="163" y="80"/>
                    <a:pt x="168" y="81"/>
                    <a:pt x="172" y="82"/>
                  </a:cubicBezTo>
                  <a:cubicBezTo>
                    <a:pt x="177" y="84"/>
                    <a:pt x="181" y="85"/>
                    <a:pt x="186" y="87"/>
                  </a:cubicBezTo>
                  <a:cubicBezTo>
                    <a:pt x="188" y="87"/>
                    <a:pt x="190" y="88"/>
                    <a:pt x="193" y="89"/>
                  </a:cubicBezTo>
                  <a:cubicBezTo>
                    <a:pt x="195" y="89"/>
                    <a:pt x="197" y="90"/>
                    <a:pt x="199" y="91"/>
                  </a:cubicBezTo>
                  <a:cubicBezTo>
                    <a:pt x="205" y="93"/>
                    <a:pt x="211" y="95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6" y="101"/>
                    <a:pt x="215" y="105"/>
                    <a:pt x="21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7" name="Freeform 94">
              <a:extLst>
                <a:ext uri="{FF2B5EF4-FFF2-40B4-BE49-F238E27FC236}">
                  <a16:creationId xmlns:a16="http://schemas.microsoft.com/office/drawing/2014/main" id="{BAB9E2AB-1417-4D3A-B24B-861CA4576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3416301"/>
              <a:ext cx="141287" cy="176213"/>
            </a:xfrm>
            <a:custGeom>
              <a:avLst/>
              <a:gdLst>
                <a:gd name="T0" fmla="*/ 79 w 83"/>
                <a:gd name="T1" fmla="*/ 17 h 102"/>
                <a:gd name="T2" fmla="*/ 69 w 83"/>
                <a:gd name="T3" fmla="*/ 12 h 102"/>
                <a:gd name="T4" fmla="*/ 51 w 83"/>
                <a:gd name="T5" fmla="*/ 6 h 102"/>
                <a:gd name="T6" fmla="*/ 39 w 83"/>
                <a:gd name="T7" fmla="*/ 1 h 102"/>
                <a:gd name="T8" fmla="*/ 30 w 83"/>
                <a:gd name="T9" fmla="*/ 1 h 102"/>
                <a:gd name="T10" fmla="*/ 20 w 83"/>
                <a:gd name="T11" fmla="*/ 20 h 102"/>
                <a:gd name="T12" fmla="*/ 19 w 83"/>
                <a:gd name="T13" fmla="*/ 22 h 102"/>
                <a:gd name="T14" fmla="*/ 6 w 83"/>
                <a:gd name="T15" fmla="*/ 62 h 102"/>
                <a:gd name="T16" fmla="*/ 1 w 83"/>
                <a:gd name="T17" fmla="*/ 77 h 102"/>
                <a:gd name="T18" fmla="*/ 3 w 83"/>
                <a:gd name="T19" fmla="*/ 84 h 102"/>
                <a:gd name="T20" fmla="*/ 12 w 83"/>
                <a:gd name="T21" fmla="*/ 89 h 102"/>
                <a:gd name="T22" fmla="*/ 25 w 83"/>
                <a:gd name="T23" fmla="*/ 94 h 102"/>
                <a:gd name="T24" fmla="*/ 44 w 83"/>
                <a:gd name="T25" fmla="*/ 100 h 102"/>
                <a:gd name="T26" fmla="*/ 49 w 83"/>
                <a:gd name="T27" fmla="*/ 102 h 102"/>
                <a:gd name="T28" fmla="*/ 55 w 83"/>
                <a:gd name="T29" fmla="*/ 102 h 102"/>
                <a:gd name="T30" fmla="*/ 58 w 83"/>
                <a:gd name="T31" fmla="*/ 98 h 102"/>
                <a:gd name="T32" fmla="*/ 60 w 83"/>
                <a:gd name="T33" fmla="*/ 96 h 102"/>
                <a:gd name="T34" fmla="*/ 65 w 83"/>
                <a:gd name="T35" fmla="*/ 81 h 102"/>
                <a:gd name="T36" fmla="*/ 72 w 83"/>
                <a:gd name="T37" fmla="*/ 61 h 102"/>
                <a:gd name="T38" fmla="*/ 82 w 83"/>
                <a:gd name="T39" fmla="*/ 28 h 102"/>
                <a:gd name="T40" fmla="*/ 80 w 83"/>
                <a:gd name="T41" fmla="*/ 19 h 102"/>
                <a:gd name="T42" fmla="*/ 10 w 83"/>
                <a:gd name="T43" fmla="*/ 78 h 102"/>
                <a:gd name="T44" fmla="*/ 13 w 83"/>
                <a:gd name="T45" fmla="*/ 71 h 102"/>
                <a:gd name="T46" fmla="*/ 17 w 83"/>
                <a:gd name="T47" fmla="*/ 58 h 102"/>
                <a:gd name="T48" fmla="*/ 32 w 83"/>
                <a:gd name="T49" fmla="*/ 14 h 102"/>
                <a:gd name="T50" fmla="*/ 34 w 83"/>
                <a:gd name="T51" fmla="*/ 9 h 102"/>
                <a:gd name="T52" fmla="*/ 39 w 83"/>
                <a:gd name="T53" fmla="*/ 11 h 102"/>
                <a:gd name="T54" fmla="*/ 32 w 83"/>
                <a:gd name="T55" fmla="*/ 37 h 102"/>
                <a:gd name="T56" fmla="*/ 21 w 83"/>
                <a:gd name="T57" fmla="*/ 74 h 102"/>
                <a:gd name="T58" fmla="*/ 15 w 83"/>
                <a:gd name="T59" fmla="*/ 80 h 102"/>
                <a:gd name="T60" fmla="*/ 72 w 83"/>
                <a:gd name="T61" fmla="*/ 29 h 102"/>
                <a:gd name="T62" fmla="*/ 66 w 83"/>
                <a:gd name="T63" fmla="*/ 49 h 102"/>
                <a:gd name="T64" fmla="*/ 57 w 83"/>
                <a:gd name="T65" fmla="*/ 76 h 102"/>
                <a:gd name="T66" fmla="*/ 51 w 83"/>
                <a:gd name="T67" fmla="*/ 93 h 102"/>
                <a:gd name="T68" fmla="*/ 45 w 83"/>
                <a:gd name="T69" fmla="*/ 91 h 102"/>
                <a:gd name="T70" fmla="*/ 29 w 83"/>
                <a:gd name="T71" fmla="*/ 86 h 102"/>
                <a:gd name="T72" fmla="*/ 29 w 83"/>
                <a:gd name="T73" fmla="*/ 79 h 102"/>
                <a:gd name="T74" fmla="*/ 36 w 83"/>
                <a:gd name="T75" fmla="*/ 58 h 102"/>
                <a:gd name="T76" fmla="*/ 44 w 83"/>
                <a:gd name="T77" fmla="*/ 31 h 102"/>
                <a:gd name="T78" fmla="*/ 57 w 83"/>
                <a:gd name="T79" fmla="*/ 18 h 102"/>
                <a:gd name="T80" fmla="*/ 73 w 83"/>
                <a:gd name="T81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102">
                  <a:moveTo>
                    <a:pt x="80" y="19"/>
                  </a:moveTo>
                  <a:cubicBezTo>
                    <a:pt x="80" y="18"/>
                    <a:pt x="79" y="18"/>
                    <a:pt x="79" y="17"/>
                  </a:cubicBezTo>
                  <a:cubicBezTo>
                    <a:pt x="78" y="17"/>
                    <a:pt x="77" y="16"/>
                    <a:pt x="76" y="16"/>
                  </a:cubicBezTo>
                  <a:cubicBezTo>
                    <a:pt x="74" y="14"/>
                    <a:pt x="71" y="13"/>
                    <a:pt x="69" y="12"/>
                  </a:cubicBezTo>
                  <a:cubicBezTo>
                    <a:pt x="65" y="11"/>
                    <a:pt x="61" y="9"/>
                    <a:pt x="57" y="8"/>
                  </a:cubicBezTo>
                  <a:cubicBezTo>
                    <a:pt x="55" y="7"/>
                    <a:pt x="53" y="6"/>
                    <a:pt x="51" y="6"/>
                  </a:cubicBezTo>
                  <a:cubicBezTo>
                    <a:pt x="49" y="5"/>
                    <a:pt x="46" y="4"/>
                    <a:pt x="44" y="3"/>
                  </a:cubicBezTo>
                  <a:cubicBezTo>
                    <a:pt x="43" y="2"/>
                    <a:pt x="41" y="2"/>
                    <a:pt x="39" y="1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34" y="0"/>
                    <a:pt x="32" y="0"/>
                    <a:pt x="30" y="1"/>
                  </a:cubicBezTo>
                  <a:cubicBezTo>
                    <a:pt x="27" y="3"/>
                    <a:pt x="26" y="5"/>
                    <a:pt x="24" y="8"/>
                  </a:cubicBezTo>
                  <a:cubicBezTo>
                    <a:pt x="23" y="12"/>
                    <a:pt x="21" y="16"/>
                    <a:pt x="20" y="20"/>
                  </a:cubicBezTo>
                  <a:cubicBezTo>
                    <a:pt x="20" y="20"/>
                    <a:pt x="19" y="21"/>
                    <a:pt x="19" y="21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18" y="26"/>
                    <a:pt x="16" y="30"/>
                    <a:pt x="15" y="35"/>
                  </a:cubicBezTo>
                  <a:cubicBezTo>
                    <a:pt x="12" y="44"/>
                    <a:pt x="9" y="53"/>
                    <a:pt x="6" y="62"/>
                  </a:cubicBezTo>
                  <a:cubicBezTo>
                    <a:pt x="5" y="66"/>
                    <a:pt x="3" y="70"/>
                    <a:pt x="2" y="74"/>
                  </a:cubicBezTo>
                  <a:cubicBezTo>
                    <a:pt x="1" y="75"/>
                    <a:pt x="1" y="76"/>
                    <a:pt x="1" y="77"/>
                  </a:cubicBezTo>
                  <a:cubicBezTo>
                    <a:pt x="0" y="79"/>
                    <a:pt x="0" y="81"/>
                    <a:pt x="1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5"/>
                    <a:pt x="4" y="86"/>
                    <a:pt x="5" y="87"/>
                  </a:cubicBezTo>
                  <a:cubicBezTo>
                    <a:pt x="8" y="87"/>
                    <a:pt x="10" y="88"/>
                    <a:pt x="12" y="89"/>
                  </a:cubicBezTo>
                  <a:cubicBezTo>
                    <a:pt x="14" y="90"/>
                    <a:pt x="16" y="91"/>
                    <a:pt x="19" y="92"/>
                  </a:cubicBezTo>
                  <a:cubicBezTo>
                    <a:pt x="21" y="93"/>
                    <a:pt x="23" y="93"/>
                    <a:pt x="25" y="94"/>
                  </a:cubicBezTo>
                  <a:cubicBezTo>
                    <a:pt x="29" y="96"/>
                    <a:pt x="34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1"/>
                    <a:pt x="46" y="101"/>
                    <a:pt x="47" y="101"/>
                  </a:cubicBezTo>
                  <a:cubicBezTo>
                    <a:pt x="47" y="102"/>
                    <a:pt x="48" y="102"/>
                    <a:pt x="49" y="102"/>
                  </a:cubicBezTo>
                  <a:cubicBezTo>
                    <a:pt x="51" y="102"/>
                    <a:pt x="52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6" y="101"/>
                    <a:pt x="56" y="101"/>
                    <a:pt x="57" y="100"/>
                  </a:cubicBezTo>
                  <a:cubicBezTo>
                    <a:pt x="57" y="100"/>
                    <a:pt x="58" y="99"/>
                    <a:pt x="58" y="98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7"/>
                    <a:pt x="60" y="96"/>
                    <a:pt x="60" y="96"/>
                  </a:cubicBezTo>
                  <a:cubicBezTo>
                    <a:pt x="61" y="93"/>
                    <a:pt x="62" y="91"/>
                    <a:pt x="63" y="88"/>
                  </a:cubicBezTo>
                  <a:cubicBezTo>
                    <a:pt x="63" y="86"/>
                    <a:pt x="64" y="83"/>
                    <a:pt x="65" y="81"/>
                  </a:cubicBezTo>
                  <a:cubicBezTo>
                    <a:pt x="66" y="79"/>
                    <a:pt x="66" y="77"/>
                    <a:pt x="67" y="74"/>
                  </a:cubicBezTo>
                  <a:cubicBezTo>
                    <a:pt x="69" y="70"/>
                    <a:pt x="70" y="65"/>
                    <a:pt x="72" y="61"/>
                  </a:cubicBezTo>
                  <a:cubicBezTo>
                    <a:pt x="75" y="52"/>
                    <a:pt x="77" y="43"/>
                    <a:pt x="80" y="34"/>
                  </a:cubicBezTo>
                  <a:cubicBezTo>
                    <a:pt x="81" y="32"/>
                    <a:pt x="82" y="30"/>
                    <a:pt x="82" y="28"/>
                  </a:cubicBezTo>
                  <a:cubicBezTo>
                    <a:pt x="83" y="26"/>
                    <a:pt x="83" y="23"/>
                    <a:pt x="82" y="20"/>
                  </a:cubicBezTo>
                  <a:cubicBezTo>
                    <a:pt x="81" y="20"/>
                    <a:pt x="81" y="19"/>
                    <a:pt x="80" y="19"/>
                  </a:cubicBezTo>
                  <a:close/>
                  <a:moveTo>
                    <a:pt x="11" y="79"/>
                  </a:moveTo>
                  <a:cubicBezTo>
                    <a:pt x="11" y="78"/>
                    <a:pt x="10" y="78"/>
                    <a:pt x="10" y="78"/>
                  </a:cubicBezTo>
                  <a:cubicBezTo>
                    <a:pt x="10" y="78"/>
                    <a:pt x="10" y="77"/>
                    <a:pt x="11" y="76"/>
                  </a:cubicBezTo>
                  <a:cubicBezTo>
                    <a:pt x="11" y="75"/>
                    <a:pt x="12" y="73"/>
                    <a:pt x="13" y="71"/>
                  </a:cubicBezTo>
                  <a:cubicBezTo>
                    <a:pt x="13" y="69"/>
                    <a:pt x="14" y="68"/>
                    <a:pt x="15" y="66"/>
                  </a:cubicBezTo>
                  <a:cubicBezTo>
                    <a:pt x="15" y="64"/>
                    <a:pt x="16" y="61"/>
                    <a:pt x="17" y="58"/>
                  </a:cubicBezTo>
                  <a:cubicBezTo>
                    <a:pt x="20" y="50"/>
                    <a:pt x="23" y="40"/>
                    <a:pt x="26" y="32"/>
                  </a:cubicBezTo>
                  <a:cubicBezTo>
                    <a:pt x="28" y="26"/>
                    <a:pt x="30" y="20"/>
                    <a:pt x="32" y="14"/>
                  </a:cubicBezTo>
                  <a:cubicBezTo>
                    <a:pt x="33" y="12"/>
                    <a:pt x="33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7" y="10"/>
                    <a:pt x="38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38" y="20"/>
                    <a:pt x="35" y="29"/>
                    <a:pt x="32" y="37"/>
                  </a:cubicBezTo>
                  <a:cubicBezTo>
                    <a:pt x="29" y="46"/>
                    <a:pt x="27" y="55"/>
                    <a:pt x="24" y="64"/>
                  </a:cubicBezTo>
                  <a:cubicBezTo>
                    <a:pt x="23" y="68"/>
                    <a:pt x="22" y="71"/>
                    <a:pt x="21" y="74"/>
                  </a:cubicBezTo>
                  <a:cubicBezTo>
                    <a:pt x="20" y="76"/>
                    <a:pt x="19" y="79"/>
                    <a:pt x="18" y="82"/>
                  </a:cubicBezTo>
                  <a:cubicBezTo>
                    <a:pt x="17" y="81"/>
                    <a:pt x="16" y="81"/>
                    <a:pt x="15" y="80"/>
                  </a:cubicBezTo>
                  <a:cubicBezTo>
                    <a:pt x="13" y="80"/>
                    <a:pt x="12" y="79"/>
                    <a:pt x="11" y="79"/>
                  </a:cubicBezTo>
                  <a:close/>
                  <a:moveTo>
                    <a:pt x="72" y="29"/>
                  </a:moveTo>
                  <a:cubicBezTo>
                    <a:pt x="71" y="31"/>
                    <a:pt x="71" y="33"/>
                    <a:pt x="70" y="36"/>
                  </a:cubicBezTo>
                  <a:cubicBezTo>
                    <a:pt x="69" y="40"/>
                    <a:pt x="67" y="45"/>
                    <a:pt x="66" y="49"/>
                  </a:cubicBezTo>
                  <a:cubicBezTo>
                    <a:pt x="64" y="54"/>
                    <a:pt x="63" y="58"/>
                    <a:pt x="61" y="62"/>
                  </a:cubicBezTo>
                  <a:cubicBezTo>
                    <a:pt x="60" y="67"/>
                    <a:pt x="58" y="71"/>
                    <a:pt x="57" y="76"/>
                  </a:cubicBezTo>
                  <a:cubicBezTo>
                    <a:pt x="55" y="81"/>
                    <a:pt x="54" y="85"/>
                    <a:pt x="52" y="90"/>
                  </a:cubicBezTo>
                  <a:cubicBezTo>
                    <a:pt x="52" y="91"/>
                    <a:pt x="51" y="92"/>
                    <a:pt x="51" y="93"/>
                  </a:cubicBezTo>
                  <a:cubicBezTo>
                    <a:pt x="50" y="93"/>
                    <a:pt x="49" y="92"/>
                    <a:pt x="48" y="92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2" y="90"/>
                    <a:pt x="39" y="89"/>
                    <a:pt x="37" y="88"/>
                  </a:cubicBezTo>
                  <a:cubicBezTo>
                    <a:pt x="34" y="87"/>
                    <a:pt x="32" y="87"/>
                    <a:pt x="29" y="86"/>
                  </a:cubicBezTo>
                  <a:cubicBezTo>
                    <a:pt x="28" y="85"/>
                    <a:pt x="28" y="85"/>
                    <a:pt x="27" y="85"/>
                  </a:cubicBezTo>
                  <a:cubicBezTo>
                    <a:pt x="28" y="83"/>
                    <a:pt x="28" y="81"/>
                    <a:pt x="29" y="79"/>
                  </a:cubicBezTo>
                  <a:cubicBezTo>
                    <a:pt x="30" y="77"/>
                    <a:pt x="30" y="75"/>
                    <a:pt x="31" y="73"/>
                  </a:cubicBezTo>
                  <a:cubicBezTo>
                    <a:pt x="33" y="68"/>
                    <a:pt x="34" y="63"/>
                    <a:pt x="36" y="58"/>
                  </a:cubicBezTo>
                  <a:cubicBezTo>
                    <a:pt x="37" y="54"/>
                    <a:pt x="38" y="50"/>
                    <a:pt x="40" y="45"/>
                  </a:cubicBezTo>
                  <a:cubicBezTo>
                    <a:pt x="41" y="40"/>
                    <a:pt x="42" y="36"/>
                    <a:pt x="44" y="31"/>
                  </a:cubicBezTo>
                  <a:cubicBezTo>
                    <a:pt x="46" y="26"/>
                    <a:pt x="47" y="20"/>
                    <a:pt x="49" y="15"/>
                  </a:cubicBezTo>
                  <a:cubicBezTo>
                    <a:pt x="52" y="16"/>
                    <a:pt x="55" y="17"/>
                    <a:pt x="57" y="18"/>
                  </a:cubicBezTo>
                  <a:cubicBezTo>
                    <a:pt x="60" y="19"/>
                    <a:pt x="63" y="20"/>
                    <a:pt x="66" y="21"/>
                  </a:cubicBezTo>
                  <a:cubicBezTo>
                    <a:pt x="69" y="22"/>
                    <a:pt x="71" y="23"/>
                    <a:pt x="73" y="25"/>
                  </a:cubicBezTo>
                  <a:cubicBezTo>
                    <a:pt x="73" y="26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8" name="Freeform 95">
              <a:extLst>
                <a:ext uri="{FF2B5EF4-FFF2-40B4-BE49-F238E27FC236}">
                  <a16:creationId xmlns:a16="http://schemas.microsoft.com/office/drawing/2014/main" id="{756CAFAB-8BED-459C-8B17-233ECB6AE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7100" y="3416301"/>
              <a:ext cx="53975" cy="57150"/>
            </a:xfrm>
            <a:custGeom>
              <a:avLst/>
              <a:gdLst>
                <a:gd name="T0" fmla="*/ 28 w 32"/>
                <a:gd name="T1" fmla="*/ 6 h 33"/>
                <a:gd name="T2" fmla="*/ 26 w 32"/>
                <a:gd name="T3" fmla="*/ 5 h 33"/>
                <a:gd name="T4" fmla="*/ 24 w 32"/>
                <a:gd name="T5" fmla="*/ 3 h 33"/>
                <a:gd name="T6" fmla="*/ 20 w 32"/>
                <a:gd name="T7" fmla="*/ 1 h 33"/>
                <a:gd name="T8" fmla="*/ 16 w 32"/>
                <a:gd name="T9" fmla="*/ 0 h 33"/>
                <a:gd name="T10" fmla="*/ 12 w 32"/>
                <a:gd name="T11" fmla="*/ 1 h 33"/>
                <a:gd name="T12" fmla="*/ 8 w 32"/>
                <a:gd name="T13" fmla="*/ 2 h 33"/>
                <a:gd name="T14" fmla="*/ 6 w 32"/>
                <a:gd name="T15" fmla="*/ 4 h 33"/>
                <a:gd name="T16" fmla="*/ 4 w 32"/>
                <a:gd name="T17" fmla="*/ 7 h 33"/>
                <a:gd name="T18" fmla="*/ 2 w 32"/>
                <a:gd name="T19" fmla="*/ 10 h 33"/>
                <a:gd name="T20" fmla="*/ 1 w 32"/>
                <a:gd name="T21" fmla="*/ 12 h 33"/>
                <a:gd name="T22" fmla="*/ 0 w 32"/>
                <a:gd name="T23" fmla="*/ 16 h 33"/>
                <a:gd name="T24" fmla="*/ 0 w 32"/>
                <a:gd name="T25" fmla="*/ 17 h 33"/>
                <a:gd name="T26" fmla="*/ 0 w 32"/>
                <a:gd name="T27" fmla="*/ 22 h 33"/>
                <a:gd name="T28" fmla="*/ 2 w 32"/>
                <a:gd name="T29" fmla="*/ 25 h 33"/>
                <a:gd name="T30" fmla="*/ 4 w 32"/>
                <a:gd name="T31" fmla="*/ 29 h 33"/>
                <a:gd name="T32" fmla="*/ 7 w 32"/>
                <a:gd name="T33" fmla="*/ 31 h 33"/>
                <a:gd name="T34" fmla="*/ 12 w 32"/>
                <a:gd name="T35" fmla="*/ 33 h 33"/>
                <a:gd name="T36" fmla="*/ 19 w 32"/>
                <a:gd name="T37" fmla="*/ 33 h 33"/>
                <a:gd name="T38" fmla="*/ 22 w 32"/>
                <a:gd name="T39" fmla="*/ 32 h 33"/>
                <a:gd name="T40" fmla="*/ 26 w 32"/>
                <a:gd name="T41" fmla="*/ 29 h 33"/>
                <a:gd name="T42" fmla="*/ 29 w 32"/>
                <a:gd name="T43" fmla="*/ 25 h 33"/>
                <a:gd name="T44" fmla="*/ 32 w 32"/>
                <a:gd name="T45" fmla="*/ 17 h 33"/>
                <a:gd name="T46" fmla="*/ 30 w 32"/>
                <a:gd name="T47" fmla="*/ 9 h 33"/>
                <a:gd name="T48" fmla="*/ 28 w 32"/>
                <a:gd name="T49" fmla="*/ 6 h 33"/>
                <a:gd name="T50" fmla="*/ 22 w 32"/>
                <a:gd name="T51" fmla="*/ 19 h 33"/>
                <a:gd name="T52" fmla="*/ 21 w 32"/>
                <a:gd name="T53" fmla="*/ 21 h 33"/>
                <a:gd name="T54" fmla="*/ 19 w 32"/>
                <a:gd name="T55" fmla="*/ 23 h 33"/>
                <a:gd name="T56" fmla="*/ 18 w 32"/>
                <a:gd name="T57" fmla="*/ 23 h 33"/>
                <a:gd name="T58" fmla="*/ 16 w 32"/>
                <a:gd name="T59" fmla="*/ 24 h 33"/>
                <a:gd name="T60" fmla="*/ 14 w 32"/>
                <a:gd name="T61" fmla="*/ 24 h 33"/>
                <a:gd name="T62" fmla="*/ 13 w 32"/>
                <a:gd name="T63" fmla="*/ 24 h 33"/>
                <a:gd name="T64" fmla="*/ 11 w 32"/>
                <a:gd name="T65" fmla="*/ 22 h 33"/>
                <a:gd name="T66" fmla="*/ 10 w 32"/>
                <a:gd name="T67" fmla="*/ 22 h 33"/>
                <a:gd name="T68" fmla="*/ 10 w 32"/>
                <a:gd name="T69" fmla="*/ 21 h 33"/>
                <a:gd name="T70" fmla="*/ 9 w 32"/>
                <a:gd name="T71" fmla="*/ 20 h 33"/>
                <a:gd name="T72" fmla="*/ 9 w 32"/>
                <a:gd name="T73" fmla="*/ 18 h 33"/>
                <a:gd name="T74" fmla="*/ 10 w 32"/>
                <a:gd name="T75" fmla="*/ 16 h 33"/>
                <a:gd name="T76" fmla="*/ 10 w 32"/>
                <a:gd name="T77" fmla="*/ 15 h 33"/>
                <a:gd name="T78" fmla="*/ 12 w 32"/>
                <a:gd name="T79" fmla="*/ 11 h 33"/>
                <a:gd name="T80" fmla="*/ 13 w 32"/>
                <a:gd name="T81" fmla="*/ 10 h 33"/>
                <a:gd name="T82" fmla="*/ 14 w 32"/>
                <a:gd name="T83" fmla="*/ 10 h 33"/>
                <a:gd name="T84" fmla="*/ 15 w 32"/>
                <a:gd name="T85" fmla="*/ 9 h 33"/>
                <a:gd name="T86" fmla="*/ 16 w 32"/>
                <a:gd name="T87" fmla="*/ 9 h 33"/>
                <a:gd name="T88" fmla="*/ 17 w 32"/>
                <a:gd name="T89" fmla="*/ 10 h 33"/>
                <a:gd name="T90" fmla="*/ 20 w 32"/>
                <a:gd name="T91" fmla="*/ 11 h 33"/>
                <a:gd name="T92" fmla="*/ 21 w 32"/>
                <a:gd name="T93" fmla="*/ 13 h 33"/>
                <a:gd name="T94" fmla="*/ 22 w 32"/>
                <a:gd name="T95" fmla="*/ 14 h 33"/>
                <a:gd name="T96" fmla="*/ 23 w 32"/>
                <a:gd name="T97" fmla="*/ 16 h 33"/>
                <a:gd name="T98" fmla="*/ 23 w 32"/>
                <a:gd name="T99" fmla="*/ 18 h 33"/>
                <a:gd name="T100" fmla="*/ 22 w 32"/>
                <a:gd name="T10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3">
                  <a:moveTo>
                    <a:pt x="28" y="6"/>
                  </a:moveTo>
                  <a:cubicBezTo>
                    <a:pt x="27" y="5"/>
                    <a:pt x="27" y="5"/>
                    <a:pt x="26" y="5"/>
                  </a:cubicBezTo>
                  <a:cubicBezTo>
                    <a:pt x="26" y="4"/>
                    <a:pt x="25" y="4"/>
                    <a:pt x="24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1" y="23"/>
                    <a:pt x="1" y="24"/>
                    <a:pt x="2" y="25"/>
                  </a:cubicBezTo>
                  <a:cubicBezTo>
                    <a:pt x="2" y="27"/>
                    <a:pt x="3" y="28"/>
                    <a:pt x="4" y="29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9" y="32"/>
                    <a:pt x="11" y="33"/>
                    <a:pt x="12" y="33"/>
                  </a:cubicBezTo>
                  <a:cubicBezTo>
                    <a:pt x="15" y="33"/>
                    <a:pt x="17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1"/>
                    <a:pt x="25" y="30"/>
                    <a:pt x="26" y="29"/>
                  </a:cubicBezTo>
                  <a:cubicBezTo>
                    <a:pt x="27" y="28"/>
                    <a:pt x="28" y="27"/>
                    <a:pt x="29" y="25"/>
                  </a:cubicBezTo>
                  <a:cubicBezTo>
                    <a:pt x="31" y="23"/>
                    <a:pt x="32" y="20"/>
                    <a:pt x="32" y="17"/>
                  </a:cubicBezTo>
                  <a:cubicBezTo>
                    <a:pt x="32" y="14"/>
                    <a:pt x="31" y="11"/>
                    <a:pt x="30" y="9"/>
                  </a:cubicBezTo>
                  <a:cubicBezTo>
                    <a:pt x="29" y="8"/>
                    <a:pt x="29" y="7"/>
                    <a:pt x="28" y="6"/>
                  </a:cubicBezTo>
                  <a:close/>
                  <a:moveTo>
                    <a:pt x="22" y="19"/>
                  </a:moveTo>
                  <a:cubicBezTo>
                    <a:pt x="22" y="19"/>
                    <a:pt x="22" y="20"/>
                    <a:pt x="21" y="21"/>
                  </a:cubicBezTo>
                  <a:cubicBezTo>
                    <a:pt x="21" y="21"/>
                    <a:pt x="20" y="22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17" y="24"/>
                    <a:pt x="16" y="24"/>
                  </a:cubicBezTo>
                  <a:cubicBezTo>
                    <a:pt x="15" y="24"/>
                    <a:pt x="15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2" y="23"/>
                    <a:pt x="12" y="23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5" y="9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2" y="13"/>
                    <a:pt x="22" y="14"/>
                    <a:pt x="22" y="14"/>
                  </a:cubicBezTo>
                  <a:cubicBezTo>
                    <a:pt x="22" y="15"/>
                    <a:pt x="22" y="15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9" name="Freeform 96">
              <a:extLst>
                <a:ext uri="{FF2B5EF4-FFF2-40B4-BE49-F238E27FC236}">
                  <a16:creationId xmlns:a16="http://schemas.microsoft.com/office/drawing/2014/main" id="{4DF50D2A-8522-42A6-BA43-76883158A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3065463"/>
              <a:ext cx="298450" cy="269875"/>
            </a:xfrm>
            <a:custGeom>
              <a:avLst/>
              <a:gdLst>
                <a:gd name="T0" fmla="*/ 173 w 175"/>
                <a:gd name="T1" fmla="*/ 45 h 157"/>
                <a:gd name="T2" fmla="*/ 163 w 175"/>
                <a:gd name="T3" fmla="*/ 49 h 157"/>
                <a:gd name="T4" fmla="*/ 156 w 175"/>
                <a:gd name="T5" fmla="*/ 53 h 157"/>
                <a:gd name="T6" fmla="*/ 128 w 175"/>
                <a:gd name="T7" fmla="*/ 28 h 157"/>
                <a:gd name="T8" fmla="*/ 116 w 175"/>
                <a:gd name="T9" fmla="*/ 17 h 157"/>
                <a:gd name="T10" fmla="*/ 125 w 175"/>
                <a:gd name="T11" fmla="*/ 4 h 157"/>
                <a:gd name="T12" fmla="*/ 120 w 175"/>
                <a:gd name="T13" fmla="*/ 0 h 157"/>
                <a:gd name="T14" fmla="*/ 108 w 175"/>
                <a:gd name="T15" fmla="*/ 13 h 157"/>
                <a:gd name="T16" fmla="*/ 97 w 175"/>
                <a:gd name="T17" fmla="*/ 33 h 157"/>
                <a:gd name="T18" fmla="*/ 93 w 175"/>
                <a:gd name="T19" fmla="*/ 55 h 157"/>
                <a:gd name="T20" fmla="*/ 90 w 175"/>
                <a:gd name="T21" fmla="*/ 76 h 157"/>
                <a:gd name="T22" fmla="*/ 60 w 175"/>
                <a:gd name="T23" fmla="*/ 80 h 157"/>
                <a:gd name="T24" fmla="*/ 2 w 175"/>
                <a:gd name="T25" fmla="*/ 114 h 157"/>
                <a:gd name="T26" fmla="*/ 1 w 175"/>
                <a:gd name="T27" fmla="*/ 121 h 157"/>
                <a:gd name="T28" fmla="*/ 13 w 175"/>
                <a:gd name="T29" fmla="*/ 117 h 157"/>
                <a:gd name="T30" fmla="*/ 41 w 175"/>
                <a:gd name="T31" fmla="*/ 128 h 157"/>
                <a:gd name="T32" fmla="*/ 66 w 175"/>
                <a:gd name="T33" fmla="*/ 140 h 157"/>
                <a:gd name="T34" fmla="*/ 73 w 175"/>
                <a:gd name="T35" fmla="*/ 147 h 157"/>
                <a:gd name="T36" fmla="*/ 70 w 175"/>
                <a:gd name="T37" fmla="*/ 152 h 157"/>
                <a:gd name="T38" fmla="*/ 79 w 175"/>
                <a:gd name="T39" fmla="*/ 155 h 157"/>
                <a:gd name="T40" fmla="*/ 96 w 175"/>
                <a:gd name="T41" fmla="*/ 115 h 157"/>
                <a:gd name="T42" fmla="*/ 106 w 175"/>
                <a:gd name="T43" fmla="*/ 85 h 157"/>
                <a:gd name="T44" fmla="*/ 148 w 175"/>
                <a:gd name="T45" fmla="*/ 71 h 157"/>
                <a:gd name="T46" fmla="*/ 78 w 175"/>
                <a:gd name="T47" fmla="*/ 86 h 157"/>
                <a:gd name="T48" fmla="*/ 89 w 175"/>
                <a:gd name="T49" fmla="*/ 99 h 157"/>
                <a:gd name="T50" fmla="*/ 76 w 175"/>
                <a:gd name="T51" fmla="*/ 98 h 157"/>
                <a:gd name="T52" fmla="*/ 78 w 175"/>
                <a:gd name="T53" fmla="*/ 86 h 157"/>
                <a:gd name="T54" fmla="*/ 70 w 175"/>
                <a:gd name="T55" fmla="*/ 105 h 157"/>
                <a:gd name="T56" fmla="*/ 86 w 175"/>
                <a:gd name="T57" fmla="*/ 115 h 157"/>
                <a:gd name="T58" fmla="*/ 80 w 175"/>
                <a:gd name="T59" fmla="*/ 120 h 157"/>
                <a:gd name="T60" fmla="*/ 44 w 175"/>
                <a:gd name="T61" fmla="*/ 100 h 157"/>
                <a:gd name="T62" fmla="*/ 54 w 175"/>
                <a:gd name="T63" fmla="*/ 92 h 157"/>
                <a:gd name="T64" fmla="*/ 54 w 175"/>
                <a:gd name="T65" fmla="*/ 124 h 157"/>
                <a:gd name="T66" fmla="*/ 22 w 175"/>
                <a:gd name="T67" fmla="*/ 109 h 157"/>
                <a:gd name="T68" fmla="*/ 41 w 175"/>
                <a:gd name="T69" fmla="*/ 109 h 157"/>
                <a:gd name="T70" fmla="*/ 68 w 175"/>
                <a:gd name="T71" fmla="*/ 124 h 157"/>
                <a:gd name="T72" fmla="*/ 79 w 175"/>
                <a:gd name="T73" fmla="*/ 136 h 157"/>
                <a:gd name="T74" fmla="*/ 101 w 175"/>
                <a:gd name="T75" fmla="*/ 76 h 157"/>
                <a:gd name="T76" fmla="*/ 108 w 175"/>
                <a:gd name="T77" fmla="*/ 71 h 157"/>
                <a:gd name="T78" fmla="*/ 123 w 175"/>
                <a:gd name="T79" fmla="*/ 71 h 157"/>
                <a:gd name="T80" fmla="*/ 122 w 175"/>
                <a:gd name="T81" fmla="*/ 70 h 157"/>
                <a:gd name="T82" fmla="*/ 112 w 175"/>
                <a:gd name="T83" fmla="*/ 63 h 157"/>
                <a:gd name="T84" fmla="*/ 102 w 175"/>
                <a:gd name="T85" fmla="*/ 50 h 157"/>
                <a:gd name="T86" fmla="*/ 130 w 175"/>
                <a:gd name="T87" fmla="*/ 65 h 157"/>
                <a:gd name="T88" fmla="*/ 123 w 175"/>
                <a:gd name="T89" fmla="*/ 71 h 157"/>
                <a:gd name="T90" fmla="*/ 142 w 175"/>
                <a:gd name="T91" fmla="*/ 62 h 157"/>
                <a:gd name="T92" fmla="*/ 142 w 175"/>
                <a:gd name="T93" fmla="*/ 61 h 157"/>
                <a:gd name="T94" fmla="*/ 106 w 175"/>
                <a:gd name="T95" fmla="*/ 38 h 157"/>
                <a:gd name="T96" fmla="*/ 122 w 175"/>
                <a:gd name="T97" fmla="*/ 35 h 157"/>
                <a:gd name="T98" fmla="*/ 149 w 175"/>
                <a:gd name="T99" fmla="*/ 6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157">
                  <a:moveTo>
                    <a:pt x="172" y="53"/>
                  </a:moveTo>
                  <a:cubicBezTo>
                    <a:pt x="173" y="52"/>
                    <a:pt x="173" y="52"/>
                    <a:pt x="173" y="51"/>
                  </a:cubicBezTo>
                  <a:cubicBezTo>
                    <a:pt x="175" y="49"/>
                    <a:pt x="175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1" y="43"/>
                    <a:pt x="168" y="43"/>
                    <a:pt x="166" y="45"/>
                  </a:cubicBezTo>
                  <a:cubicBezTo>
                    <a:pt x="165" y="47"/>
                    <a:pt x="164" y="48"/>
                    <a:pt x="163" y="49"/>
                  </a:cubicBezTo>
                  <a:cubicBezTo>
                    <a:pt x="162" y="50"/>
                    <a:pt x="161" y="51"/>
                    <a:pt x="161" y="51"/>
                  </a:cubicBezTo>
                  <a:cubicBezTo>
                    <a:pt x="159" y="52"/>
                    <a:pt x="158" y="53"/>
                    <a:pt x="157" y="54"/>
                  </a:cubicBezTo>
                  <a:cubicBezTo>
                    <a:pt x="157" y="54"/>
                    <a:pt x="156" y="53"/>
                    <a:pt x="156" y="53"/>
                  </a:cubicBezTo>
                  <a:cubicBezTo>
                    <a:pt x="153" y="51"/>
                    <a:pt x="150" y="48"/>
                    <a:pt x="148" y="46"/>
                  </a:cubicBezTo>
                  <a:cubicBezTo>
                    <a:pt x="144" y="43"/>
                    <a:pt x="141" y="40"/>
                    <a:pt x="138" y="38"/>
                  </a:cubicBezTo>
                  <a:cubicBezTo>
                    <a:pt x="134" y="35"/>
                    <a:pt x="131" y="31"/>
                    <a:pt x="128" y="28"/>
                  </a:cubicBezTo>
                  <a:cubicBezTo>
                    <a:pt x="124" y="25"/>
                    <a:pt x="120" y="21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7" y="17"/>
                    <a:pt x="117" y="16"/>
                  </a:cubicBezTo>
                  <a:cubicBezTo>
                    <a:pt x="119" y="13"/>
                    <a:pt x="122" y="10"/>
                    <a:pt x="124" y="8"/>
                  </a:cubicBezTo>
                  <a:cubicBezTo>
                    <a:pt x="125" y="7"/>
                    <a:pt x="125" y="5"/>
                    <a:pt x="125" y="4"/>
                  </a:cubicBezTo>
                  <a:cubicBezTo>
                    <a:pt x="125" y="3"/>
                    <a:pt x="124" y="2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2"/>
                  </a:cubicBezTo>
                  <a:cubicBezTo>
                    <a:pt x="115" y="4"/>
                    <a:pt x="113" y="6"/>
                    <a:pt x="112" y="8"/>
                  </a:cubicBezTo>
                  <a:cubicBezTo>
                    <a:pt x="110" y="9"/>
                    <a:pt x="109" y="11"/>
                    <a:pt x="108" y="13"/>
                  </a:cubicBezTo>
                  <a:cubicBezTo>
                    <a:pt x="106" y="15"/>
                    <a:pt x="105" y="17"/>
                    <a:pt x="104" y="19"/>
                  </a:cubicBezTo>
                  <a:cubicBezTo>
                    <a:pt x="102" y="22"/>
                    <a:pt x="101" y="24"/>
                    <a:pt x="100" y="27"/>
                  </a:cubicBezTo>
                  <a:cubicBezTo>
                    <a:pt x="99" y="29"/>
                    <a:pt x="98" y="31"/>
                    <a:pt x="97" y="33"/>
                  </a:cubicBezTo>
                  <a:cubicBezTo>
                    <a:pt x="96" y="36"/>
                    <a:pt x="95" y="38"/>
                    <a:pt x="95" y="41"/>
                  </a:cubicBezTo>
                  <a:cubicBezTo>
                    <a:pt x="94" y="43"/>
                    <a:pt x="94" y="46"/>
                    <a:pt x="93" y="48"/>
                  </a:cubicBezTo>
                  <a:cubicBezTo>
                    <a:pt x="93" y="50"/>
                    <a:pt x="93" y="53"/>
                    <a:pt x="93" y="55"/>
                  </a:cubicBezTo>
                  <a:cubicBezTo>
                    <a:pt x="92" y="60"/>
                    <a:pt x="92" y="65"/>
                    <a:pt x="92" y="70"/>
                  </a:cubicBezTo>
                  <a:cubicBezTo>
                    <a:pt x="92" y="72"/>
                    <a:pt x="92" y="74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5" y="76"/>
                    <a:pt x="80" y="77"/>
                    <a:pt x="75" y="77"/>
                  </a:cubicBezTo>
                  <a:cubicBezTo>
                    <a:pt x="73" y="78"/>
                    <a:pt x="71" y="78"/>
                    <a:pt x="69" y="79"/>
                  </a:cubicBezTo>
                  <a:cubicBezTo>
                    <a:pt x="66" y="79"/>
                    <a:pt x="63" y="80"/>
                    <a:pt x="60" y="80"/>
                  </a:cubicBezTo>
                  <a:cubicBezTo>
                    <a:pt x="51" y="83"/>
                    <a:pt x="42" y="87"/>
                    <a:pt x="33" y="91"/>
                  </a:cubicBezTo>
                  <a:cubicBezTo>
                    <a:pt x="24" y="96"/>
                    <a:pt x="16" y="101"/>
                    <a:pt x="9" y="108"/>
                  </a:cubicBezTo>
                  <a:cubicBezTo>
                    <a:pt x="6" y="110"/>
                    <a:pt x="4" y="112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3" y="123"/>
                    <a:pt x="6" y="123"/>
                    <a:pt x="8" y="122"/>
                  </a:cubicBezTo>
                  <a:cubicBezTo>
                    <a:pt x="9" y="121"/>
                    <a:pt x="10" y="120"/>
                    <a:pt x="11" y="119"/>
                  </a:cubicBezTo>
                  <a:cubicBezTo>
                    <a:pt x="11" y="118"/>
                    <a:pt x="12" y="117"/>
                    <a:pt x="13" y="117"/>
                  </a:cubicBezTo>
                  <a:cubicBezTo>
                    <a:pt x="13" y="117"/>
                    <a:pt x="13" y="116"/>
                    <a:pt x="13" y="116"/>
                  </a:cubicBezTo>
                  <a:cubicBezTo>
                    <a:pt x="18" y="118"/>
                    <a:pt x="23" y="120"/>
                    <a:pt x="27" y="122"/>
                  </a:cubicBezTo>
                  <a:cubicBezTo>
                    <a:pt x="32" y="124"/>
                    <a:pt x="36" y="126"/>
                    <a:pt x="41" y="128"/>
                  </a:cubicBezTo>
                  <a:cubicBezTo>
                    <a:pt x="45" y="130"/>
                    <a:pt x="49" y="132"/>
                    <a:pt x="54" y="134"/>
                  </a:cubicBezTo>
                  <a:cubicBezTo>
                    <a:pt x="56" y="135"/>
                    <a:pt x="58" y="136"/>
                    <a:pt x="60" y="137"/>
                  </a:cubicBezTo>
                  <a:cubicBezTo>
                    <a:pt x="62" y="138"/>
                    <a:pt x="64" y="139"/>
                    <a:pt x="66" y="140"/>
                  </a:cubicBezTo>
                  <a:cubicBezTo>
                    <a:pt x="69" y="142"/>
                    <a:pt x="72" y="143"/>
                    <a:pt x="74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3" y="146"/>
                    <a:pt x="73" y="147"/>
                  </a:cubicBezTo>
                  <a:cubicBezTo>
                    <a:pt x="72" y="147"/>
                    <a:pt x="72" y="148"/>
                    <a:pt x="71" y="149"/>
                  </a:cubicBezTo>
                  <a:cubicBezTo>
                    <a:pt x="71" y="149"/>
                    <a:pt x="71" y="150"/>
                    <a:pt x="71" y="150"/>
                  </a:cubicBezTo>
                  <a:cubicBezTo>
                    <a:pt x="71" y="151"/>
                    <a:pt x="70" y="151"/>
                    <a:pt x="70" y="152"/>
                  </a:cubicBezTo>
                  <a:cubicBezTo>
                    <a:pt x="71" y="153"/>
                    <a:pt x="71" y="155"/>
                    <a:pt x="72" y="155"/>
                  </a:cubicBezTo>
                  <a:cubicBezTo>
                    <a:pt x="73" y="156"/>
                    <a:pt x="74" y="157"/>
                    <a:pt x="76" y="156"/>
                  </a:cubicBezTo>
                  <a:cubicBezTo>
                    <a:pt x="77" y="156"/>
                    <a:pt x="78" y="156"/>
                    <a:pt x="79" y="155"/>
                  </a:cubicBezTo>
                  <a:cubicBezTo>
                    <a:pt x="81" y="150"/>
                    <a:pt x="84" y="146"/>
                    <a:pt x="86" y="142"/>
                  </a:cubicBezTo>
                  <a:cubicBezTo>
                    <a:pt x="88" y="138"/>
                    <a:pt x="90" y="133"/>
                    <a:pt x="91" y="129"/>
                  </a:cubicBezTo>
                  <a:cubicBezTo>
                    <a:pt x="93" y="124"/>
                    <a:pt x="94" y="119"/>
                    <a:pt x="96" y="115"/>
                  </a:cubicBezTo>
                  <a:cubicBezTo>
                    <a:pt x="97" y="110"/>
                    <a:pt x="98" y="106"/>
                    <a:pt x="99" y="101"/>
                  </a:cubicBezTo>
                  <a:cubicBezTo>
                    <a:pt x="99" y="96"/>
                    <a:pt x="100" y="90"/>
                    <a:pt x="100" y="85"/>
                  </a:cubicBezTo>
                  <a:cubicBezTo>
                    <a:pt x="102" y="85"/>
                    <a:pt x="104" y="85"/>
                    <a:pt x="106" y="85"/>
                  </a:cubicBezTo>
                  <a:cubicBezTo>
                    <a:pt x="111" y="84"/>
                    <a:pt x="116" y="83"/>
                    <a:pt x="121" y="82"/>
                  </a:cubicBezTo>
                  <a:cubicBezTo>
                    <a:pt x="126" y="81"/>
                    <a:pt x="130" y="79"/>
                    <a:pt x="134" y="77"/>
                  </a:cubicBezTo>
                  <a:cubicBezTo>
                    <a:pt x="139" y="76"/>
                    <a:pt x="143" y="74"/>
                    <a:pt x="148" y="71"/>
                  </a:cubicBezTo>
                  <a:cubicBezTo>
                    <a:pt x="152" y="69"/>
                    <a:pt x="157" y="67"/>
                    <a:pt x="161" y="63"/>
                  </a:cubicBezTo>
                  <a:cubicBezTo>
                    <a:pt x="165" y="60"/>
                    <a:pt x="169" y="56"/>
                    <a:pt x="172" y="53"/>
                  </a:cubicBezTo>
                  <a:close/>
                  <a:moveTo>
                    <a:pt x="78" y="86"/>
                  </a:moveTo>
                  <a:cubicBezTo>
                    <a:pt x="82" y="86"/>
                    <a:pt x="87" y="85"/>
                    <a:pt x="91" y="85"/>
                  </a:cubicBezTo>
                  <a:cubicBezTo>
                    <a:pt x="91" y="87"/>
                    <a:pt x="91" y="90"/>
                    <a:pt x="90" y="92"/>
                  </a:cubicBezTo>
                  <a:cubicBezTo>
                    <a:pt x="90" y="94"/>
                    <a:pt x="90" y="97"/>
                    <a:pt x="89" y="99"/>
                  </a:cubicBezTo>
                  <a:cubicBezTo>
                    <a:pt x="89" y="102"/>
                    <a:pt x="89" y="104"/>
                    <a:pt x="88" y="107"/>
                  </a:cubicBezTo>
                  <a:cubicBezTo>
                    <a:pt x="86" y="105"/>
                    <a:pt x="85" y="104"/>
                    <a:pt x="83" y="103"/>
                  </a:cubicBezTo>
                  <a:cubicBezTo>
                    <a:pt x="81" y="101"/>
                    <a:pt x="78" y="100"/>
                    <a:pt x="76" y="98"/>
                  </a:cubicBezTo>
                  <a:cubicBezTo>
                    <a:pt x="73" y="96"/>
                    <a:pt x="71" y="94"/>
                    <a:pt x="69" y="92"/>
                  </a:cubicBezTo>
                  <a:cubicBezTo>
                    <a:pt x="67" y="91"/>
                    <a:pt x="66" y="90"/>
                    <a:pt x="65" y="89"/>
                  </a:cubicBezTo>
                  <a:cubicBezTo>
                    <a:pt x="69" y="88"/>
                    <a:pt x="74" y="87"/>
                    <a:pt x="78" y="86"/>
                  </a:cubicBezTo>
                  <a:close/>
                  <a:moveTo>
                    <a:pt x="54" y="92"/>
                  </a:moveTo>
                  <a:cubicBezTo>
                    <a:pt x="55" y="92"/>
                    <a:pt x="55" y="93"/>
                    <a:pt x="55" y="93"/>
                  </a:cubicBezTo>
                  <a:cubicBezTo>
                    <a:pt x="60" y="97"/>
                    <a:pt x="65" y="101"/>
                    <a:pt x="70" y="105"/>
                  </a:cubicBezTo>
                  <a:cubicBezTo>
                    <a:pt x="72" y="107"/>
                    <a:pt x="75" y="108"/>
                    <a:pt x="77" y="110"/>
                  </a:cubicBezTo>
                  <a:cubicBezTo>
                    <a:pt x="79" y="112"/>
                    <a:pt x="81" y="113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5" y="118"/>
                    <a:pt x="85" y="120"/>
                    <a:pt x="84" y="122"/>
                  </a:cubicBezTo>
                  <a:cubicBezTo>
                    <a:pt x="84" y="122"/>
                    <a:pt x="83" y="122"/>
                    <a:pt x="83" y="122"/>
                  </a:cubicBezTo>
                  <a:cubicBezTo>
                    <a:pt x="82" y="121"/>
                    <a:pt x="81" y="121"/>
                    <a:pt x="80" y="120"/>
                  </a:cubicBezTo>
                  <a:cubicBezTo>
                    <a:pt x="77" y="118"/>
                    <a:pt x="74" y="117"/>
                    <a:pt x="71" y="115"/>
                  </a:cubicBezTo>
                  <a:cubicBezTo>
                    <a:pt x="68" y="113"/>
                    <a:pt x="65" y="112"/>
                    <a:pt x="62" y="110"/>
                  </a:cubicBezTo>
                  <a:cubicBezTo>
                    <a:pt x="56" y="107"/>
                    <a:pt x="50" y="104"/>
                    <a:pt x="44" y="100"/>
                  </a:cubicBezTo>
                  <a:cubicBezTo>
                    <a:pt x="43" y="100"/>
                    <a:pt x="42" y="99"/>
                    <a:pt x="41" y="98"/>
                  </a:cubicBezTo>
                  <a:cubicBezTo>
                    <a:pt x="44" y="97"/>
                    <a:pt x="47" y="95"/>
                    <a:pt x="50" y="94"/>
                  </a:cubicBezTo>
                  <a:cubicBezTo>
                    <a:pt x="51" y="93"/>
                    <a:pt x="53" y="93"/>
                    <a:pt x="54" y="92"/>
                  </a:cubicBezTo>
                  <a:close/>
                  <a:moveTo>
                    <a:pt x="78" y="135"/>
                  </a:moveTo>
                  <a:cubicBezTo>
                    <a:pt x="74" y="134"/>
                    <a:pt x="70" y="132"/>
                    <a:pt x="66" y="130"/>
                  </a:cubicBezTo>
                  <a:cubicBezTo>
                    <a:pt x="62" y="128"/>
                    <a:pt x="58" y="126"/>
                    <a:pt x="54" y="124"/>
                  </a:cubicBezTo>
                  <a:cubicBezTo>
                    <a:pt x="49" y="122"/>
                    <a:pt x="45" y="119"/>
                    <a:pt x="41" y="118"/>
                  </a:cubicBezTo>
                  <a:cubicBezTo>
                    <a:pt x="36" y="116"/>
                    <a:pt x="32" y="114"/>
                    <a:pt x="27" y="112"/>
                  </a:cubicBezTo>
                  <a:cubicBezTo>
                    <a:pt x="26" y="111"/>
                    <a:pt x="24" y="110"/>
                    <a:pt x="22" y="109"/>
                  </a:cubicBezTo>
                  <a:cubicBezTo>
                    <a:pt x="22" y="109"/>
                    <a:pt x="23" y="108"/>
                    <a:pt x="24" y="108"/>
                  </a:cubicBezTo>
                  <a:cubicBezTo>
                    <a:pt x="26" y="106"/>
                    <a:pt x="29" y="105"/>
                    <a:pt x="32" y="103"/>
                  </a:cubicBezTo>
                  <a:cubicBezTo>
                    <a:pt x="35" y="105"/>
                    <a:pt x="38" y="107"/>
                    <a:pt x="41" y="109"/>
                  </a:cubicBezTo>
                  <a:cubicBezTo>
                    <a:pt x="44" y="111"/>
                    <a:pt x="48" y="113"/>
                    <a:pt x="51" y="114"/>
                  </a:cubicBezTo>
                  <a:cubicBezTo>
                    <a:pt x="54" y="116"/>
                    <a:pt x="57" y="118"/>
                    <a:pt x="60" y="119"/>
                  </a:cubicBezTo>
                  <a:cubicBezTo>
                    <a:pt x="63" y="121"/>
                    <a:pt x="66" y="122"/>
                    <a:pt x="68" y="124"/>
                  </a:cubicBezTo>
                  <a:cubicBezTo>
                    <a:pt x="72" y="126"/>
                    <a:pt x="76" y="128"/>
                    <a:pt x="79" y="130"/>
                  </a:cubicBezTo>
                  <a:cubicBezTo>
                    <a:pt x="80" y="131"/>
                    <a:pt x="80" y="131"/>
                    <a:pt x="81" y="131"/>
                  </a:cubicBezTo>
                  <a:cubicBezTo>
                    <a:pt x="80" y="133"/>
                    <a:pt x="79" y="134"/>
                    <a:pt x="79" y="136"/>
                  </a:cubicBezTo>
                  <a:cubicBezTo>
                    <a:pt x="78" y="136"/>
                    <a:pt x="78" y="135"/>
                    <a:pt x="78" y="135"/>
                  </a:cubicBezTo>
                  <a:close/>
                  <a:moveTo>
                    <a:pt x="104" y="75"/>
                  </a:moveTo>
                  <a:cubicBezTo>
                    <a:pt x="103" y="75"/>
                    <a:pt x="102" y="75"/>
                    <a:pt x="101" y="76"/>
                  </a:cubicBezTo>
                  <a:cubicBezTo>
                    <a:pt x="101" y="74"/>
                    <a:pt x="101" y="73"/>
                    <a:pt x="101" y="72"/>
                  </a:cubicBezTo>
                  <a:cubicBezTo>
                    <a:pt x="101" y="70"/>
                    <a:pt x="101" y="69"/>
                    <a:pt x="101" y="67"/>
                  </a:cubicBezTo>
                  <a:cubicBezTo>
                    <a:pt x="103" y="68"/>
                    <a:pt x="105" y="70"/>
                    <a:pt x="108" y="71"/>
                  </a:cubicBezTo>
                  <a:cubicBezTo>
                    <a:pt x="109" y="72"/>
                    <a:pt x="110" y="73"/>
                    <a:pt x="112" y="74"/>
                  </a:cubicBezTo>
                  <a:cubicBezTo>
                    <a:pt x="109" y="75"/>
                    <a:pt x="106" y="75"/>
                    <a:pt x="104" y="75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1"/>
                    <a:pt x="123" y="71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8"/>
                    <a:pt x="119" y="68"/>
                    <a:pt x="118" y="68"/>
                  </a:cubicBezTo>
                  <a:cubicBezTo>
                    <a:pt x="116" y="66"/>
                    <a:pt x="114" y="65"/>
                    <a:pt x="112" y="63"/>
                  </a:cubicBezTo>
                  <a:cubicBezTo>
                    <a:pt x="109" y="61"/>
                    <a:pt x="105" y="59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4"/>
                    <a:pt x="102" y="52"/>
                    <a:pt x="102" y="50"/>
                  </a:cubicBezTo>
                  <a:cubicBezTo>
                    <a:pt x="103" y="49"/>
                    <a:pt x="103" y="48"/>
                    <a:pt x="103" y="47"/>
                  </a:cubicBezTo>
                  <a:cubicBezTo>
                    <a:pt x="108" y="51"/>
                    <a:pt x="114" y="55"/>
                    <a:pt x="120" y="59"/>
                  </a:cubicBezTo>
                  <a:cubicBezTo>
                    <a:pt x="123" y="61"/>
                    <a:pt x="127" y="63"/>
                    <a:pt x="130" y="65"/>
                  </a:cubicBezTo>
                  <a:cubicBezTo>
                    <a:pt x="131" y="66"/>
                    <a:pt x="132" y="67"/>
                    <a:pt x="134" y="68"/>
                  </a:cubicBezTo>
                  <a:cubicBezTo>
                    <a:pt x="134" y="68"/>
                    <a:pt x="133" y="68"/>
                    <a:pt x="133" y="68"/>
                  </a:cubicBezTo>
                  <a:cubicBezTo>
                    <a:pt x="130" y="69"/>
                    <a:pt x="126" y="70"/>
                    <a:pt x="123" y="71"/>
                  </a:cubicBezTo>
                  <a:close/>
                  <a:moveTo>
                    <a:pt x="144" y="63"/>
                  </a:moveTo>
                  <a:cubicBezTo>
                    <a:pt x="143" y="63"/>
                    <a:pt x="143" y="63"/>
                    <a:pt x="143" y="62"/>
                  </a:cubicBezTo>
                  <a:cubicBezTo>
                    <a:pt x="143" y="62"/>
                    <a:pt x="143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6" y="58"/>
                    <a:pt x="131" y="55"/>
                    <a:pt x="126" y="51"/>
                  </a:cubicBezTo>
                  <a:cubicBezTo>
                    <a:pt x="119" y="47"/>
                    <a:pt x="112" y="43"/>
                    <a:pt x="106" y="38"/>
                  </a:cubicBezTo>
                  <a:cubicBezTo>
                    <a:pt x="106" y="38"/>
                    <a:pt x="105" y="38"/>
                    <a:pt x="105" y="38"/>
                  </a:cubicBezTo>
                  <a:cubicBezTo>
                    <a:pt x="107" y="34"/>
                    <a:pt x="109" y="29"/>
                    <a:pt x="111" y="25"/>
                  </a:cubicBezTo>
                  <a:cubicBezTo>
                    <a:pt x="115" y="29"/>
                    <a:pt x="118" y="32"/>
                    <a:pt x="122" y="35"/>
                  </a:cubicBezTo>
                  <a:cubicBezTo>
                    <a:pt x="125" y="39"/>
                    <a:pt x="128" y="42"/>
                    <a:pt x="132" y="45"/>
                  </a:cubicBezTo>
                  <a:cubicBezTo>
                    <a:pt x="135" y="48"/>
                    <a:pt x="138" y="51"/>
                    <a:pt x="142" y="53"/>
                  </a:cubicBezTo>
                  <a:cubicBezTo>
                    <a:pt x="144" y="55"/>
                    <a:pt x="147" y="58"/>
                    <a:pt x="149" y="60"/>
                  </a:cubicBezTo>
                  <a:cubicBezTo>
                    <a:pt x="149" y="60"/>
                    <a:pt x="148" y="61"/>
                    <a:pt x="148" y="61"/>
                  </a:cubicBezTo>
                  <a:cubicBezTo>
                    <a:pt x="146" y="62"/>
                    <a:pt x="145" y="62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0" name="Freeform 97">
              <a:extLst>
                <a:ext uri="{FF2B5EF4-FFF2-40B4-BE49-F238E27FC236}">
                  <a16:creationId xmlns:a16="http://schemas.microsoft.com/office/drawing/2014/main" id="{EA99F2AD-648F-4AEF-A5EC-6F79ED166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788" y="2239963"/>
              <a:ext cx="266700" cy="412750"/>
            </a:xfrm>
            <a:custGeom>
              <a:avLst/>
              <a:gdLst>
                <a:gd name="T0" fmla="*/ 154 w 156"/>
                <a:gd name="T1" fmla="*/ 53 h 240"/>
                <a:gd name="T2" fmla="*/ 153 w 156"/>
                <a:gd name="T3" fmla="*/ 39 h 240"/>
                <a:gd name="T4" fmla="*/ 145 w 156"/>
                <a:gd name="T5" fmla="*/ 24 h 240"/>
                <a:gd name="T6" fmla="*/ 118 w 156"/>
                <a:gd name="T7" fmla="*/ 18 h 240"/>
                <a:gd name="T8" fmla="*/ 99 w 156"/>
                <a:gd name="T9" fmla="*/ 10 h 240"/>
                <a:gd name="T10" fmla="*/ 64 w 156"/>
                <a:gd name="T11" fmla="*/ 7 h 240"/>
                <a:gd name="T12" fmla="*/ 59 w 156"/>
                <a:gd name="T13" fmla="*/ 26 h 240"/>
                <a:gd name="T14" fmla="*/ 45 w 156"/>
                <a:gd name="T15" fmla="*/ 66 h 240"/>
                <a:gd name="T16" fmla="*/ 12 w 156"/>
                <a:gd name="T17" fmla="*/ 100 h 240"/>
                <a:gd name="T18" fmla="*/ 1 w 156"/>
                <a:gd name="T19" fmla="*/ 109 h 240"/>
                <a:gd name="T20" fmla="*/ 3 w 156"/>
                <a:gd name="T21" fmla="*/ 121 h 240"/>
                <a:gd name="T22" fmla="*/ 23 w 156"/>
                <a:gd name="T23" fmla="*/ 136 h 240"/>
                <a:gd name="T24" fmla="*/ 56 w 156"/>
                <a:gd name="T25" fmla="*/ 188 h 240"/>
                <a:gd name="T26" fmla="*/ 40 w 156"/>
                <a:gd name="T27" fmla="*/ 216 h 240"/>
                <a:gd name="T28" fmla="*/ 52 w 156"/>
                <a:gd name="T29" fmla="*/ 238 h 240"/>
                <a:gd name="T30" fmla="*/ 90 w 156"/>
                <a:gd name="T31" fmla="*/ 230 h 240"/>
                <a:gd name="T32" fmla="*/ 109 w 156"/>
                <a:gd name="T33" fmla="*/ 224 h 240"/>
                <a:gd name="T34" fmla="*/ 99 w 156"/>
                <a:gd name="T35" fmla="*/ 193 h 240"/>
                <a:gd name="T36" fmla="*/ 77 w 156"/>
                <a:gd name="T37" fmla="*/ 181 h 240"/>
                <a:gd name="T38" fmla="*/ 59 w 156"/>
                <a:gd name="T39" fmla="*/ 173 h 240"/>
                <a:gd name="T40" fmla="*/ 25 w 156"/>
                <a:gd name="T41" fmla="*/ 122 h 240"/>
                <a:gd name="T42" fmla="*/ 26 w 156"/>
                <a:gd name="T43" fmla="*/ 109 h 240"/>
                <a:gd name="T44" fmla="*/ 61 w 156"/>
                <a:gd name="T45" fmla="*/ 59 h 240"/>
                <a:gd name="T46" fmla="*/ 88 w 156"/>
                <a:gd name="T47" fmla="*/ 52 h 240"/>
                <a:gd name="T48" fmla="*/ 92 w 156"/>
                <a:gd name="T49" fmla="*/ 67 h 240"/>
                <a:gd name="T50" fmla="*/ 111 w 156"/>
                <a:gd name="T51" fmla="*/ 93 h 240"/>
                <a:gd name="T52" fmla="*/ 132 w 156"/>
                <a:gd name="T53" fmla="*/ 85 h 240"/>
                <a:gd name="T54" fmla="*/ 153 w 156"/>
                <a:gd name="T55" fmla="*/ 72 h 240"/>
                <a:gd name="T56" fmla="*/ 87 w 156"/>
                <a:gd name="T57" fmla="*/ 194 h 240"/>
                <a:gd name="T58" fmla="*/ 99 w 156"/>
                <a:gd name="T59" fmla="*/ 220 h 240"/>
                <a:gd name="T60" fmla="*/ 52 w 156"/>
                <a:gd name="T61" fmla="*/ 229 h 240"/>
                <a:gd name="T62" fmla="*/ 52 w 156"/>
                <a:gd name="T63" fmla="*/ 209 h 240"/>
                <a:gd name="T64" fmla="*/ 73 w 156"/>
                <a:gd name="T65" fmla="*/ 191 h 240"/>
                <a:gd name="T66" fmla="*/ 10 w 156"/>
                <a:gd name="T67" fmla="*/ 113 h 240"/>
                <a:gd name="T68" fmla="*/ 12 w 156"/>
                <a:gd name="T69" fmla="*/ 109 h 240"/>
                <a:gd name="T70" fmla="*/ 17 w 156"/>
                <a:gd name="T71" fmla="*/ 111 h 240"/>
                <a:gd name="T72" fmla="*/ 16 w 156"/>
                <a:gd name="T73" fmla="*/ 118 h 240"/>
                <a:gd name="T74" fmla="*/ 77 w 156"/>
                <a:gd name="T75" fmla="*/ 35 h 240"/>
                <a:gd name="T76" fmla="*/ 68 w 156"/>
                <a:gd name="T77" fmla="*/ 17 h 240"/>
                <a:gd name="T78" fmla="*/ 78 w 156"/>
                <a:gd name="T79" fmla="*/ 10 h 240"/>
                <a:gd name="T80" fmla="*/ 103 w 156"/>
                <a:gd name="T81" fmla="*/ 25 h 240"/>
                <a:gd name="T82" fmla="*/ 97 w 156"/>
                <a:gd name="T83" fmla="*/ 39 h 240"/>
                <a:gd name="T84" fmla="*/ 115 w 156"/>
                <a:gd name="T85" fmla="*/ 79 h 240"/>
                <a:gd name="T86" fmla="*/ 102 w 156"/>
                <a:gd name="T87" fmla="*/ 69 h 240"/>
                <a:gd name="T88" fmla="*/ 102 w 156"/>
                <a:gd name="T89" fmla="*/ 52 h 240"/>
                <a:gd name="T90" fmla="*/ 114 w 156"/>
                <a:gd name="T91" fmla="*/ 29 h 240"/>
                <a:gd name="T92" fmla="*/ 133 w 156"/>
                <a:gd name="T93" fmla="*/ 29 h 240"/>
                <a:gd name="T94" fmla="*/ 142 w 156"/>
                <a:gd name="T95" fmla="*/ 40 h 240"/>
                <a:gd name="T96" fmla="*/ 115 w 156"/>
                <a:gd name="T97" fmla="*/ 79 h 240"/>
                <a:gd name="T98" fmla="*/ 134 w 156"/>
                <a:gd name="T99" fmla="*/ 76 h 240"/>
                <a:gd name="T100" fmla="*/ 137 w 156"/>
                <a:gd name="T101" fmla="*/ 64 h 240"/>
                <a:gd name="T102" fmla="*/ 147 w 156"/>
                <a:gd name="T103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240">
                  <a:moveTo>
                    <a:pt x="153" y="72"/>
                  </a:moveTo>
                  <a:cubicBezTo>
                    <a:pt x="155" y="69"/>
                    <a:pt x="156" y="66"/>
                    <a:pt x="156" y="63"/>
                  </a:cubicBezTo>
                  <a:cubicBezTo>
                    <a:pt x="156" y="62"/>
                    <a:pt x="156" y="61"/>
                    <a:pt x="156" y="60"/>
                  </a:cubicBezTo>
                  <a:cubicBezTo>
                    <a:pt x="156" y="59"/>
                    <a:pt x="156" y="57"/>
                    <a:pt x="156" y="56"/>
                  </a:cubicBezTo>
                  <a:cubicBezTo>
                    <a:pt x="155" y="55"/>
                    <a:pt x="155" y="54"/>
                    <a:pt x="154" y="53"/>
                  </a:cubicBezTo>
                  <a:cubicBezTo>
                    <a:pt x="154" y="52"/>
                    <a:pt x="153" y="52"/>
                    <a:pt x="153" y="51"/>
                  </a:cubicBezTo>
                  <a:cubicBezTo>
                    <a:pt x="152" y="50"/>
                    <a:pt x="152" y="50"/>
                    <a:pt x="151" y="49"/>
                  </a:cubicBezTo>
                  <a:cubicBezTo>
                    <a:pt x="150" y="49"/>
                    <a:pt x="149" y="48"/>
                    <a:pt x="148" y="48"/>
                  </a:cubicBezTo>
                  <a:cubicBezTo>
                    <a:pt x="149" y="46"/>
                    <a:pt x="150" y="44"/>
                    <a:pt x="151" y="43"/>
                  </a:cubicBezTo>
                  <a:cubicBezTo>
                    <a:pt x="152" y="42"/>
                    <a:pt x="153" y="40"/>
                    <a:pt x="153" y="39"/>
                  </a:cubicBezTo>
                  <a:cubicBezTo>
                    <a:pt x="154" y="39"/>
                    <a:pt x="154" y="38"/>
                    <a:pt x="154" y="38"/>
                  </a:cubicBezTo>
                  <a:cubicBezTo>
                    <a:pt x="154" y="37"/>
                    <a:pt x="154" y="36"/>
                    <a:pt x="154" y="36"/>
                  </a:cubicBezTo>
                  <a:cubicBezTo>
                    <a:pt x="154" y="35"/>
                    <a:pt x="154" y="33"/>
                    <a:pt x="153" y="32"/>
                  </a:cubicBezTo>
                  <a:cubicBezTo>
                    <a:pt x="152" y="31"/>
                    <a:pt x="152" y="30"/>
                    <a:pt x="151" y="29"/>
                  </a:cubicBezTo>
                  <a:cubicBezTo>
                    <a:pt x="149" y="27"/>
                    <a:pt x="147" y="26"/>
                    <a:pt x="145" y="24"/>
                  </a:cubicBezTo>
                  <a:cubicBezTo>
                    <a:pt x="143" y="23"/>
                    <a:pt x="141" y="22"/>
                    <a:pt x="140" y="21"/>
                  </a:cubicBezTo>
                  <a:cubicBezTo>
                    <a:pt x="137" y="20"/>
                    <a:pt x="135" y="20"/>
                    <a:pt x="132" y="19"/>
                  </a:cubicBezTo>
                  <a:cubicBezTo>
                    <a:pt x="130" y="18"/>
                    <a:pt x="127" y="17"/>
                    <a:pt x="125" y="17"/>
                  </a:cubicBezTo>
                  <a:cubicBezTo>
                    <a:pt x="123" y="17"/>
                    <a:pt x="121" y="18"/>
                    <a:pt x="120" y="18"/>
                  </a:cubicBezTo>
                  <a:cubicBezTo>
                    <a:pt x="119" y="18"/>
                    <a:pt x="118" y="18"/>
                    <a:pt x="118" y="18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4" y="19"/>
                    <a:pt x="113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1" y="19"/>
                  </a:cubicBezTo>
                  <a:cubicBezTo>
                    <a:pt x="107" y="16"/>
                    <a:pt x="103" y="13"/>
                    <a:pt x="99" y="10"/>
                  </a:cubicBezTo>
                  <a:cubicBezTo>
                    <a:pt x="96" y="7"/>
                    <a:pt x="92" y="5"/>
                    <a:pt x="88" y="3"/>
                  </a:cubicBezTo>
                  <a:cubicBezTo>
                    <a:pt x="86" y="2"/>
                    <a:pt x="84" y="2"/>
                    <a:pt x="82" y="1"/>
                  </a:cubicBezTo>
                  <a:cubicBezTo>
                    <a:pt x="79" y="0"/>
                    <a:pt x="77" y="0"/>
                    <a:pt x="75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69" y="2"/>
                    <a:pt x="66" y="4"/>
                    <a:pt x="64" y="7"/>
                  </a:cubicBezTo>
                  <a:cubicBezTo>
                    <a:pt x="62" y="8"/>
                    <a:pt x="61" y="11"/>
                    <a:pt x="60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8" y="18"/>
                    <a:pt x="58" y="19"/>
                    <a:pt x="58" y="20"/>
                  </a:cubicBezTo>
                  <a:cubicBezTo>
                    <a:pt x="58" y="21"/>
                    <a:pt x="58" y="23"/>
                    <a:pt x="58" y="24"/>
                  </a:cubicBezTo>
                  <a:cubicBezTo>
                    <a:pt x="59" y="25"/>
                    <a:pt x="59" y="26"/>
                    <a:pt x="59" y="26"/>
                  </a:cubicBezTo>
                  <a:cubicBezTo>
                    <a:pt x="60" y="28"/>
                    <a:pt x="61" y="30"/>
                    <a:pt x="62" y="32"/>
                  </a:cubicBezTo>
                  <a:cubicBezTo>
                    <a:pt x="63" y="34"/>
                    <a:pt x="64" y="35"/>
                    <a:pt x="65" y="36"/>
                  </a:cubicBezTo>
                  <a:cubicBezTo>
                    <a:pt x="63" y="38"/>
                    <a:pt x="62" y="41"/>
                    <a:pt x="61" y="43"/>
                  </a:cubicBezTo>
                  <a:cubicBezTo>
                    <a:pt x="59" y="45"/>
                    <a:pt x="57" y="48"/>
                    <a:pt x="55" y="50"/>
                  </a:cubicBezTo>
                  <a:cubicBezTo>
                    <a:pt x="52" y="55"/>
                    <a:pt x="48" y="61"/>
                    <a:pt x="45" y="66"/>
                  </a:cubicBezTo>
                  <a:cubicBezTo>
                    <a:pt x="41" y="71"/>
                    <a:pt x="36" y="77"/>
                    <a:pt x="32" y="83"/>
                  </a:cubicBezTo>
                  <a:cubicBezTo>
                    <a:pt x="28" y="89"/>
                    <a:pt x="23" y="95"/>
                    <a:pt x="18" y="101"/>
                  </a:cubicBezTo>
                  <a:cubicBezTo>
                    <a:pt x="17" y="100"/>
                    <a:pt x="17" y="100"/>
                    <a:pt x="16" y="100"/>
                  </a:cubicBezTo>
                  <a:cubicBezTo>
                    <a:pt x="15" y="100"/>
                    <a:pt x="15" y="100"/>
                    <a:pt x="14" y="100"/>
                  </a:cubicBezTo>
                  <a:cubicBezTo>
                    <a:pt x="13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0" y="100"/>
                  </a:cubicBezTo>
                  <a:cubicBezTo>
                    <a:pt x="10" y="100"/>
                    <a:pt x="9" y="100"/>
                    <a:pt x="9" y="100"/>
                  </a:cubicBezTo>
                  <a:cubicBezTo>
                    <a:pt x="7" y="101"/>
                    <a:pt x="6" y="102"/>
                    <a:pt x="5" y="103"/>
                  </a:cubicBezTo>
                  <a:cubicBezTo>
                    <a:pt x="4" y="104"/>
                    <a:pt x="3" y="105"/>
                    <a:pt x="2" y="106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10"/>
                    <a:pt x="1" y="111"/>
                    <a:pt x="0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7"/>
                    <a:pt x="1" y="118"/>
                    <a:pt x="2" y="119"/>
                  </a:cubicBezTo>
                  <a:cubicBezTo>
                    <a:pt x="2" y="120"/>
                    <a:pt x="3" y="120"/>
                    <a:pt x="3" y="121"/>
                  </a:cubicBezTo>
                  <a:cubicBezTo>
                    <a:pt x="4" y="122"/>
                    <a:pt x="5" y="123"/>
                    <a:pt x="6" y="123"/>
                  </a:cubicBezTo>
                  <a:cubicBezTo>
                    <a:pt x="8" y="125"/>
                    <a:pt x="10" y="126"/>
                    <a:pt x="12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9" y="130"/>
                    <a:pt x="21" y="133"/>
                    <a:pt x="23" y="136"/>
                  </a:cubicBezTo>
                  <a:cubicBezTo>
                    <a:pt x="26" y="140"/>
                    <a:pt x="28" y="143"/>
                    <a:pt x="31" y="147"/>
                  </a:cubicBezTo>
                  <a:cubicBezTo>
                    <a:pt x="33" y="151"/>
                    <a:pt x="36" y="155"/>
                    <a:pt x="39" y="159"/>
                  </a:cubicBezTo>
                  <a:cubicBezTo>
                    <a:pt x="41" y="163"/>
                    <a:pt x="44" y="166"/>
                    <a:pt x="46" y="170"/>
                  </a:cubicBezTo>
                  <a:cubicBezTo>
                    <a:pt x="50" y="176"/>
                    <a:pt x="54" y="181"/>
                    <a:pt x="57" y="187"/>
                  </a:cubicBezTo>
                  <a:cubicBezTo>
                    <a:pt x="57" y="187"/>
                    <a:pt x="56" y="188"/>
                    <a:pt x="56" y="188"/>
                  </a:cubicBezTo>
                  <a:cubicBezTo>
                    <a:pt x="54" y="189"/>
                    <a:pt x="52" y="191"/>
                    <a:pt x="50" y="193"/>
                  </a:cubicBezTo>
                  <a:cubicBezTo>
                    <a:pt x="49" y="195"/>
                    <a:pt x="47" y="197"/>
                    <a:pt x="46" y="199"/>
                  </a:cubicBezTo>
                  <a:cubicBezTo>
                    <a:pt x="44" y="202"/>
                    <a:pt x="43" y="205"/>
                    <a:pt x="42" y="208"/>
                  </a:cubicBezTo>
                  <a:cubicBezTo>
                    <a:pt x="42" y="209"/>
                    <a:pt x="41" y="210"/>
                    <a:pt x="41" y="212"/>
                  </a:cubicBezTo>
                  <a:cubicBezTo>
                    <a:pt x="41" y="213"/>
                    <a:pt x="40" y="215"/>
                    <a:pt x="40" y="216"/>
                  </a:cubicBezTo>
                  <a:cubicBezTo>
                    <a:pt x="40" y="219"/>
                    <a:pt x="40" y="222"/>
                    <a:pt x="40" y="226"/>
                  </a:cubicBezTo>
                  <a:cubicBezTo>
                    <a:pt x="41" y="229"/>
                    <a:pt x="41" y="233"/>
                    <a:pt x="42" y="236"/>
                  </a:cubicBezTo>
                  <a:cubicBezTo>
                    <a:pt x="43" y="238"/>
                    <a:pt x="46" y="240"/>
                    <a:pt x="48" y="239"/>
                  </a:cubicBezTo>
                  <a:cubicBezTo>
                    <a:pt x="49" y="239"/>
                    <a:pt x="49" y="239"/>
                    <a:pt x="49" y="238"/>
                  </a:cubicBezTo>
                  <a:cubicBezTo>
                    <a:pt x="50" y="239"/>
                    <a:pt x="51" y="239"/>
                    <a:pt x="52" y="238"/>
                  </a:cubicBezTo>
                  <a:cubicBezTo>
                    <a:pt x="53" y="238"/>
                    <a:pt x="54" y="238"/>
                    <a:pt x="55" y="238"/>
                  </a:cubicBezTo>
                  <a:cubicBezTo>
                    <a:pt x="56" y="237"/>
                    <a:pt x="58" y="237"/>
                    <a:pt x="59" y="237"/>
                  </a:cubicBezTo>
                  <a:cubicBezTo>
                    <a:pt x="62" y="236"/>
                    <a:pt x="66" y="235"/>
                    <a:pt x="70" y="235"/>
                  </a:cubicBezTo>
                  <a:cubicBezTo>
                    <a:pt x="73" y="234"/>
                    <a:pt x="77" y="233"/>
                    <a:pt x="80" y="232"/>
                  </a:cubicBezTo>
                  <a:cubicBezTo>
                    <a:pt x="83" y="232"/>
                    <a:pt x="87" y="231"/>
                    <a:pt x="90" y="230"/>
                  </a:cubicBezTo>
                  <a:cubicBezTo>
                    <a:pt x="94" y="230"/>
                    <a:pt x="98" y="229"/>
                    <a:pt x="102" y="229"/>
                  </a:cubicBezTo>
                  <a:cubicBezTo>
                    <a:pt x="103" y="229"/>
                    <a:pt x="103" y="228"/>
                    <a:pt x="104" y="228"/>
                  </a:cubicBezTo>
                  <a:cubicBezTo>
                    <a:pt x="104" y="228"/>
                    <a:pt x="105" y="228"/>
                    <a:pt x="105" y="228"/>
                  </a:cubicBezTo>
                  <a:cubicBezTo>
                    <a:pt x="106" y="227"/>
                    <a:pt x="107" y="227"/>
                    <a:pt x="108" y="226"/>
                  </a:cubicBezTo>
                  <a:cubicBezTo>
                    <a:pt x="108" y="226"/>
                    <a:pt x="109" y="224"/>
                    <a:pt x="109" y="224"/>
                  </a:cubicBezTo>
                  <a:cubicBezTo>
                    <a:pt x="109" y="223"/>
                    <a:pt x="109" y="222"/>
                    <a:pt x="109" y="222"/>
                  </a:cubicBezTo>
                  <a:cubicBezTo>
                    <a:pt x="109" y="221"/>
                    <a:pt x="109" y="220"/>
                    <a:pt x="108" y="219"/>
                  </a:cubicBezTo>
                  <a:cubicBezTo>
                    <a:pt x="107" y="215"/>
                    <a:pt x="106" y="211"/>
                    <a:pt x="105" y="207"/>
                  </a:cubicBezTo>
                  <a:cubicBezTo>
                    <a:pt x="104" y="204"/>
                    <a:pt x="103" y="202"/>
                    <a:pt x="102" y="199"/>
                  </a:cubicBezTo>
                  <a:cubicBezTo>
                    <a:pt x="101" y="197"/>
                    <a:pt x="100" y="195"/>
                    <a:pt x="99" y="193"/>
                  </a:cubicBezTo>
                  <a:cubicBezTo>
                    <a:pt x="98" y="192"/>
                    <a:pt x="97" y="191"/>
                    <a:pt x="96" y="190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8"/>
                    <a:pt x="93" y="187"/>
                    <a:pt x="92" y="186"/>
                  </a:cubicBezTo>
                  <a:cubicBezTo>
                    <a:pt x="90" y="185"/>
                    <a:pt x="87" y="183"/>
                    <a:pt x="85" y="183"/>
                  </a:cubicBezTo>
                  <a:cubicBezTo>
                    <a:pt x="82" y="182"/>
                    <a:pt x="79" y="181"/>
                    <a:pt x="77" y="181"/>
                  </a:cubicBezTo>
                  <a:cubicBezTo>
                    <a:pt x="76" y="181"/>
                    <a:pt x="75" y="181"/>
                    <a:pt x="73" y="181"/>
                  </a:cubicBezTo>
                  <a:cubicBezTo>
                    <a:pt x="73" y="181"/>
                    <a:pt x="72" y="182"/>
                    <a:pt x="71" y="182"/>
                  </a:cubicBezTo>
                  <a:cubicBezTo>
                    <a:pt x="70" y="182"/>
                    <a:pt x="70" y="182"/>
                    <a:pt x="69" y="182"/>
                  </a:cubicBezTo>
                  <a:cubicBezTo>
                    <a:pt x="68" y="182"/>
                    <a:pt x="67" y="183"/>
                    <a:pt x="66" y="183"/>
                  </a:cubicBezTo>
                  <a:cubicBezTo>
                    <a:pt x="64" y="180"/>
                    <a:pt x="62" y="176"/>
                    <a:pt x="59" y="173"/>
                  </a:cubicBezTo>
                  <a:cubicBezTo>
                    <a:pt x="57" y="169"/>
                    <a:pt x="54" y="165"/>
                    <a:pt x="51" y="161"/>
                  </a:cubicBezTo>
                  <a:cubicBezTo>
                    <a:pt x="49" y="157"/>
                    <a:pt x="46" y="153"/>
                    <a:pt x="44" y="149"/>
                  </a:cubicBezTo>
                  <a:cubicBezTo>
                    <a:pt x="41" y="146"/>
                    <a:pt x="38" y="142"/>
                    <a:pt x="35" y="138"/>
                  </a:cubicBezTo>
                  <a:cubicBezTo>
                    <a:pt x="34" y="135"/>
                    <a:pt x="31" y="132"/>
                    <a:pt x="30" y="129"/>
                  </a:cubicBezTo>
                  <a:cubicBezTo>
                    <a:pt x="28" y="127"/>
                    <a:pt x="26" y="124"/>
                    <a:pt x="25" y="122"/>
                  </a:cubicBezTo>
                  <a:cubicBezTo>
                    <a:pt x="25" y="121"/>
                    <a:pt x="25" y="120"/>
                    <a:pt x="25" y="120"/>
                  </a:cubicBezTo>
                  <a:cubicBezTo>
                    <a:pt x="26" y="119"/>
                    <a:pt x="26" y="118"/>
                    <a:pt x="26" y="118"/>
                  </a:cubicBezTo>
                  <a:cubicBezTo>
                    <a:pt x="27" y="116"/>
                    <a:pt x="27" y="115"/>
                    <a:pt x="27" y="114"/>
                  </a:cubicBezTo>
                  <a:cubicBezTo>
                    <a:pt x="27" y="113"/>
                    <a:pt x="27" y="112"/>
                    <a:pt x="27" y="111"/>
                  </a:cubicBezTo>
                  <a:cubicBezTo>
                    <a:pt x="27" y="110"/>
                    <a:pt x="27" y="110"/>
                    <a:pt x="26" y="109"/>
                  </a:cubicBezTo>
                  <a:cubicBezTo>
                    <a:pt x="26" y="108"/>
                    <a:pt x="26" y="107"/>
                    <a:pt x="25" y="107"/>
                  </a:cubicBezTo>
                  <a:cubicBezTo>
                    <a:pt x="28" y="103"/>
                    <a:pt x="32" y="99"/>
                    <a:pt x="35" y="95"/>
                  </a:cubicBezTo>
                  <a:cubicBezTo>
                    <a:pt x="37" y="91"/>
                    <a:pt x="40" y="87"/>
                    <a:pt x="43" y="84"/>
                  </a:cubicBezTo>
                  <a:cubicBezTo>
                    <a:pt x="46" y="80"/>
                    <a:pt x="49" y="76"/>
                    <a:pt x="52" y="72"/>
                  </a:cubicBezTo>
                  <a:cubicBezTo>
                    <a:pt x="55" y="67"/>
                    <a:pt x="58" y="63"/>
                    <a:pt x="61" y="59"/>
                  </a:cubicBezTo>
                  <a:cubicBezTo>
                    <a:pt x="63" y="56"/>
                    <a:pt x="65" y="52"/>
                    <a:pt x="67" y="49"/>
                  </a:cubicBezTo>
                  <a:cubicBezTo>
                    <a:pt x="69" y="47"/>
                    <a:pt x="70" y="45"/>
                    <a:pt x="72" y="42"/>
                  </a:cubicBezTo>
                  <a:cubicBezTo>
                    <a:pt x="73" y="43"/>
                    <a:pt x="74" y="44"/>
                    <a:pt x="75" y="45"/>
                  </a:cubicBezTo>
                  <a:cubicBezTo>
                    <a:pt x="79" y="47"/>
                    <a:pt x="83" y="49"/>
                    <a:pt x="86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9" y="53"/>
                    <a:pt x="90" y="54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6"/>
                    <a:pt x="91" y="57"/>
                    <a:pt x="91" y="58"/>
                  </a:cubicBezTo>
                  <a:cubicBezTo>
                    <a:pt x="91" y="58"/>
                    <a:pt x="91" y="59"/>
                    <a:pt x="91" y="59"/>
                  </a:cubicBezTo>
                  <a:cubicBezTo>
                    <a:pt x="91" y="62"/>
                    <a:pt x="91" y="65"/>
                    <a:pt x="92" y="67"/>
                  </a:cubicBezTo>
                  <a:cubicBezTo>
                    <a:pt x="93" y="72"/>
                    <a:pt x="95" y="76"/>
                    <a:pt x="97" y="80"/>
                  </a:cubicBezTo>
                  <a:cubicBezTo>
                    <a:pt x="98" y="83"/>
                    <a:pt x="100" y="85"/>
                    <a:pt x="101" y="86"/>
                  </a:cubicBezTo>
                  <a:cubicBezTo>
                    <a:pt x="103" y="88"/>
                    <a:pt x="104" y="90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9" y="93"/>
                    <a:pt x="110" y="93"/>
                    <a:pt x="111" y="93"/>
                  </a:cubicBezTo>
                  <a:cubicBezTo>
                    <a:pt x="114" y="93"/>
                    <a:pt x="116" y="91"/>
                    <a:pt x="117" y="90"/>
                  </a:cubicBezTo>
                  <a:cubicBezTo>
                    <a:pt x="119" y="88"/>
                    <a:pt x="120" y="87"/>
                    <a:pt x="121" y="85"/>
                  </a:cubicBezTo>
                  <a:cubicBezTo>
                    <a:pt x="122" y="85"/>
                    <a:pt x="122" y="84"/>
                    <a:pt x="123" y="83"/>
                  </a:cubicBezTo>
                  <a:cubicBezTo>
                    <a:pt x="124" y="83"/>
                    <a:pt x="126" y="84"/>
                    <a:pt x="127" y="84"/>
                  </a:cubicBezTo>
                  <a:cubicBezTo>
                    <a:pt x="129" y="85"/>
                    <a:pt x="130" y="85"/>
                    <a:pt x="132" y="85"/>
                  </a:cubicBezTo>
                  <a:cubicBezTo>
                    <a:pt x="133" y="85"/>
                    <a:pt x="134" y="85"/>
                    <a:pt x="135" y="85"/>
                  </a:cubicBezTo>
                  <a:cubicBezTo>
                    <a:pt x="136" y="85"/>
                    <a:pt x="137" y="85"/>
                    <a:pt x="138" y="84"/>
                  </a:cubicBezTo>
                  <a:cubicBezTo>
                    <a:pt x="140" y="84"/>
                    <a:pt x="143" y="83"/>
                    <a:pt x="145" y="81"/>
                  </a:cubicBezTo>
                  <a:cubicBezTo>
                    <a:pt x="147" y="80"/>
                    <a:pt x="148" y="79"/>
                    <a:pt x="150" y="77"/>
                  </a:cubicBezTo>
                  <a:cubicBezTo>
                    <a:pt x="151" y="75"/>
                    <a:pt x="153" y="74"/>
                    <a:pt x="153" y="72"/>
                  </a:cubicBezTo>
                  <a:close/>
                  <a:moveTo>
                    <a:pt x="73" y="191"/>
                  </a:moveTo>
                  <a:cubicBezTo>
                    <a:pt x="75" y="191"/>
                    <a:pt x="76" y="191"/>
                    <a:pt x="77" y="191"/>
                  </a:cubicBezTo>
                  <a:cubicBezTo>
                    <a:pt x="79" y="191"/>
                    <a:pt x="81" y="191"/>
                    <a:pt x="82" y="192"/>
                  </a:cubicBezTo>
                  <a:cubicBezTo>
                    <a:pt x="83" y="192"/>
                    <a:pt x="84" y="192"/>
                    <a:pt x="85" y="193"/>
                  </a:cubicBezTo>
                  <a:cubicBezTo>
                    <a:pt x="85" y="193"/>
                    <a:pt x="86" y="194"/>
                    <a:pt x="87" y="194"/>
                  </a:cubicBezTo>
                  <a:cubicBezTo>
                    <a:pt x="88" y="195"/>
                    <a:pt x="89" y="196"/>
                    <a:pt x="89" y="197"/>
                  </a:cubicBezTo>
                  <a:cubicBezTo>
                    <a:pt x="91" y="199"/>
                    <a:pt x="93" y="201"/>
                    <a:pt x="94" y="204"/>
                  </a:cubicBezTo>
                  <a:cubicBezTo>
                    <a:pt x="95" y="205"/>
                    <a:pt x="95" y="207"/>
                    <a:pt x="96" y="209"/>
                  </a:cubicBezTo>
                  <a:cubicBezTo>
                    <a:pt x="96" y="211"/>
                    <a:pt x="97" y="212"/>
                    <a:pt x="97" y="214"/>
                  </a:cubicBezTo>
                  <a:cubicBezTo>
                    <a:pt x="98" y="216"/>
                    <a:pt x="99" y="218"/>
                    <a:pt x="99" y="220"/>
                  </a:cubicBezTo>
                  <a:cubicBezTo>
                    <a:pt x="97" y="220"/>
                    <a:pt x="96" y="220"/>
                    <a:pt x="94" y="220"/>
                  </a:cubicBezTo>
                  <a:cubicBezTo>
                    <a:pt x="92" y="221"/>
                    <a:pt x="89" y="221"/>
                    <a:pt x="87" y="221"/>
                  </a:cubicBezTo>
                  <a:cubicBezTo>
                    <a:pt x="84" y="222"/>
                    <a:pt x="81" y="223"/>
                    <a:pt x="78" y="223"/>
                  </a:cubicBezTo>
                  <a:cubicBezTo>
                    <a:pt x="77" y="223"/>
                    <a:pt x="76" y="224"/>
                    <a:pt x="76" y="224"/>
                  </a:cubicBezTo>
                  <a:cubicBezTo>
                    <a:pt x="68" y="225"/>
                    <a:pt x="60" y="227"/>
                    <a:pt x="52" y="229"/>
                  </a:cubicBezTo>
                  <a:cubicBezTo>
                    <a:pt x="52" y="229"/>
                    <a:pt x="51" y="229"/>
                    <a:pt x="50" y="229"/>
                  </a:cubicBezTo>
                  <a:cubicBezTo>
                    <a:pt x="50" y="228"/>
                    <a:pt x="50" y="227"/>
                    <a:pt x="50" y="227"/>
                  </a:cubicBezTo>
                  <a:cubicBezTo>
                    <a:pt x="49" y="225"/>
                    <a:pt x="49" y="224"/>
                    <a:pt x="49" y="223"/>
                  </a:cubicBezTo>
                  <a:cubicBezTo>
                    <a:pt x="49" y="222"/>
                    <a:pt x="49" y="220"/>
                    <a:pt x="49" y="219"/>
                  </a:cubicBezTo>
                  <a:cubicBezTo>
                    <a:pt x="50" y="216"/>
                    <a:pt x="50" y="212"/>
                    <a:pt x="52" y="209"/>
                  </a:cubicBezTo>
                  <a:cubicBezTo>
                    <a:pt x="53" y="206"/>
                    <a:pt x="54" y="203"/>
                    <a:pt x="56" y="200"/>
                  </a:cubicBezTo>
                  <a:cubicBezTo>
                    <a:pt x="57" y="199"/>
                    <a:pt x="58" y="198"/>
                    <a:pt x="59" y="197"/>
                  </a:cubicBezTo>
                  <a:cubicBezTo>
                    <a:pt x="60" y="196"/>
                    <a:pt x="61" y="196"/>
                    <a:pt x="62" y="195"/>
                  </a:cubicBezTo>
                  <a:cubicBezTo>
                    <a:pt x="63" y="195"/>
                    <a:pt x="64" y="194"/>
                    <a:pt x="64" y="194"/>
                  </a:cubicBezTo>
                  <a:cubicBezTo>
                    <a:pt x="67" y="193"/>
                    <a:pt x="70" y="191"/>
                    <a:pt x="73" y="191"/>
                  </a:cubicBezTo>
                  <a:close/>
                  <a:moveTo>
                    <a:pt x="12" y="116"/>
                  </a:moveTo>
                  <a:cubicBezTo>
                    <a:pt x="11" y="116"/>
                    <a:pt x="11" y="115"/>
                    <a:pt x="10" y="115"/>
                  </a:cubicBezTo>
                  <a:cubicBezTo>
                    <a:pt x="10" y="115"/>
                    <a:pt x="10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2"/>
                    <a:pt x="10" y="112"/>
                    <a:pt x="10" y="111"/>
                  </a:cubicBezTo>
                  <a:cubicBezTo>
                    <a:pt x="10" y="111"/>
                    <a:pt x="10" y="110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3" y="109"/>
                    <a:pt x="13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10"/>
                    <a:pt x="17" y="110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8" y="112"/>
                  </a:cubicBezTo>
                  <a:cubicBezTo>
                    <a:pt x="18" y="113"/>
                    <a:pt x="18" y="113"/>
                    <a:pt x="18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6"/>
                    <a:pt x="16" y="117"/>
                    <a:pt x="16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5" y="118"/>
                    <a:pt x="14" y="118"/>
                    <a:pt x="14" y="117"/>
                  </a:cubicBezTo>
                  <a:cubicBezTo>
                    <a:pt x="13" y="117"/>
                    <a:pt x="13" y="117"/>
                    <a:pt x="12" y="116"/>
                  </a:cubicBezTo>
                  <a:close/>
                  <a:moveTo>
                    <a:pt x="91" y="44"/>
                  </a:moveTo>
                  <a:cubicBezTo>
                    <a:pt x="88" y="42"/>
                    <a:pt x="85" y="40"/>
                    <a:pt x="83" y="38"/>
                  </a:cubicBezTo>
                  <a:cubicBezTo>
                    <a:pt x="81" y="37"/>
                    <a:pt x="79" y="36"/>
                    <a:pt x="77" y="35"/>
                  </a:cubicBezTo>
                  <a:cubicBezTo>
                    <a:pt x="75" y="33"/>
                    <a:pt x="73" y="31"/>
                    <a:pt x="71" y="29"/>
                  </a:cubicBezTo>
                  <a:cubicBezTo>
                    <a:pt x="70" y="28"/>
                    <a:pt x="70" y="27"/>
                    <a:pt x="69" y="25"/>
                  </a:cubicBezTo>
                  <a:cubicBezTo>
                    <a:pt x="68" y="24"/>
                    <a:pt x="68" y="23"/>
                    <a:pt x="67" y="21"/>
                  </a:cubicBezTo>
                  <a:cubicBezTo>
                    <a:pt x="67" y="21"/>
                    <a:pt x="67" y="20"/>
                    <a:pt x="67" y="20"/>
                  </a:cubicBezTo>
                  <a:cubicBezTo>
                    <a:pt x="67" y="19"/>
                    <a:pt x="68" y="18"/>
                    <a:pt x="68" y="17"/>
                  </a:cubicBezTo>
                  <a:cubicBezTo>
                    <a:pt x="68" y="16"/>
                    <a:pt x="69" y="15"/>
                    <a:pt x="70" y="14"/>
                  </a:cubicBezTo>
                  <a:cubicBezTo>
                    <a:pt x="70" y="13"/>
                    <a:pt x="71" y="12"/>
                    <a:pt x="72" y="12"/>
                  </a:cubicBezTo>
                  <a:cubicBezTo>
                    <a:pt x="72" y="11"/>
                    <a:pt x="73" y="11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6" y="10"/>
                    <a:pt x="77" y="10"/>
                    <a:pt x="78" y="10"/>
                  </a:cubicBezTo>
                  <a:cubicBezTo>
                    <a:pt x="79" y="10"/>
                    <a:pt x="80" y="10"/>
                    <a:pt x="82" y="11"/>
                  </a:cubicBezTo>
                  <a:cubicBezTo>
                    <a:pt x="84" y="12"/>
                    <a:pt x="86" y="13"/>
                    <a:pt x="89" y="14"/>
                  </a:cubicBezTo>
                  <a:cubicBezTo>
                    <a:pt x="91" y="15"/>
                    <a:pt x="93" y="17"/>
                    <a:pt x="95" y="18"/>
                  </a:cubicBezTo>
                  <a:cubicBezTo>
                    <a:pt x="97" y="19"/>
                    <a:pt x="99" y="21"/>
                    <a:pt x="100" y="22"/>
                  </a:cubicBezTo>
                  <a:cubicBezTo>
                    <a:pt x="101" y="23"/>
                    <a:pt x="102" y="24"/>
                    <a:pt x="103" y="25"/>
                  </a:cubicBezTo>
                  <a:cubicBezTo>
                    <a:pt x="104" y="25"/>
                    <a:pt x="104" y="26"/>
                    <a:pt x="105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8"/>
                    <a:pt x="102" y="30"/>
                    <a:pt x="101" y="32"/>
                  </a:cubicBezTo>
                  <a:cubicBezTo>
                    <a:pt x="101" y="33"/>
                    <a:pt x="100" y="34"/>
                    <a:pt x="99" y="35"/>
                  </a:cubicBezTo>
                  <a:cubicBezTo>
                    <a:pt x="99" y="37"/>
                    <a:pt x="98" y="38"/>
                    <a:pt x="97" y="39"/>
                  </a:cubicBezTo>
                  <a:cubicBezTo>
                    <a:pt x="97" y="41"/>
                    <a:pt x="96" y="43"/>
                    <a:pt x="95" y="46"/>
                  </a:cubicBezTo>
                  <a:cubicBezTo>
                    <a:pt x="94" y="45"/>
                    <a:pt x="94" y="45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1" y="44"/>
                    <a:pt x="91" y="44"/>
                  </a:cubicBezTo>
                  <a:close/>
                  <a:moveTo>
                    <a:pt x="115" y="79"/>
                  </a:moveTo>
                  <a:cubicBezTo>
                    <a:pt x="113" y="80"/>
                    <a:pt x="112" y="82"/>
                    <a:pt x="111" y="83"/>
                  </a:cubicBezTo>
                  <a:cubicBezTo>
                    <a:pt x="110" y="82"/>
                    <a:pt x="108" y="80"/>
                    <a:pt x="107" y="79"/>
                  </a:cubicBezTo>
                  <a:cubicBezTo>
                    <a:pt x="107" y="78"/>
                    <a:pt x="106" y="77"/>
                    <a:pt x="105" y="77"/>
                  </a:cubicBezTo>
                  <a:cubicBezTo>
                    <a:pt x="105" y="76"/>
                    <a:pt x="105" y="75"/>
                    <a:pt x="104" y="74"/>
                  </a:cubicBezTo>
                  <a:cubicBezTo>
                    <a:pt x="103" y="72"/>
                    <a:pt x="103" y="71"/>
                    <a:pt x="102" y="69"/>
                  </a:cubicBezTo>
                  <a:cubicBezTo>
                    <a:pt x="101" y="67"/>
                    <a:pt x="101" y="65"/>
                    <a:pt x="101" y="63"/>
                  </a:cubicBezTo>
                  <a:cubicBezTo>
                    <a:pt x="100" y="62"/>
                    <a:pt x="100" y="61"/>
                    <a:pt x="100" y="60"/>
                  </a:cubicBezTo>
                  <a:cubicBezTo>
                    <a:pt x="100" y="59"/>
                    <a:pt x="100" y="58"/>
                    <a:pt x="100" y="57"/>
                  </a:cubicBezTo>
                  <a:cubicBezTo>
                    <a:pt x="101" y="56"/>
                    <a:pt x="101" y="54"/>
                    <a:pt x="102" y="53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3" y="50"/>
                    <a:pt x="104" y="48"/>
                    <a:pt x="105" y="46"/>
                  </a:cubicBezTo>
                  <a:cubicBezTo>
                    <a:pt x="105" y="44"/>
                    <a:pt x="106" y="42"/>
                    <a:pt x="107" y="40"/>
                  </a:cubicBezTo>
                  <a:cubicBezTo>
                    <a:pt x="108" y="39"/>
                    <a:pt x="109" y="37"/>
                    <a:pt x="111" y="35"/>
                  </a:cubicBezTo>
                  <a:cubicBezTo>
                    <a:pt x="111" y="33"/>
                    <a:pt x="112" y="32"/>
                    <a:pt x="113" y="30"/>
                  </a:cubicBezTo>
                  <a:cubicBezTo>
                    <a:pt x="113" y="30"/>
                    <a:pt x="114" y="29"/>
                    <a:pt x="114" y="29"/>
                  </a:cubicBezTo>
                  <a:cubicBezTo>
                    <a:pt x="115" y="29"/>
                    <a:pt x="117" y="28"/>
                    <a:pt x="118" y="28"/>
                  </a:cubicBezTo>
                  <a:cubicBezTo>
                    <a:pt x="119" y="28"/>
                    <a:pt x="119" y="28"/>
                    <a:pt x="120" y="27"/>
                  </a:cubicBezTo>
                  <a:cubicBezTo>
                    <a:pt x="121" y="27"/>
                    <a:pt x="122" y="27"/>
                    <a:pt x="122" y="27"/>
                  </a:cubicBezTo>
                  <a:cubicBezTo>
                    <a:pt x="123" y="27"/>
                    <a:pt x="125" y="27"/>
                    <a:pt x="126" y="27"/>
                  </a:cubicBezTo>
                  <a:cubicBezTo>
                    <a:pt x="128" y="27"/>
                    <a:pt x="131" y="28"/>
                    <a:pt x="133" y="29"/>
                  </a:cubicBezTo>
                  <a:cubicBezTo>
                    <a:pt x="136" y="30"/>
                    <a:pt x="139" y="31"/>
                    <a:pt x="141" y="33"/>
                  </a:cubicBezTo>
                  <a:cubicBezTo>
                    <a:pt x="142" y="34"/>
                    <a:pt x="143" y="35"/>
                    <a:pt x="144" y="36"/>
                  </a:cubicBezTo>
                  <a:cubicBezTo>
                    <a:pt x="144" y="36"/>
                    <a:pt x="145" y="36"/>
                    <a:pt x="145" y="36"/>
                  </a:cubicBezTo>
                  <a:cubicBezTo>
                    <a:pt x="144" y="36"/>
                    <a:pt x="144" y="37"/>
                    <a:pt x="144" y="37"/>
                  </a:cubicBezTo>
                  <a:cubicBezTo>
                    <a:pt x="143" y="38"/>
                    <a:pt x="143" y="39"/>
                    <a:pt x="142" y="40"/>
                  </a:cubicBezTo>
                  <a:cubicBezTo>
                    <a:pt x="141" y="43"/>
                    <a:pt x="139" y="45"/>
                    <a:pt x="137" y="47"/>
                  </a:cubicBezTo>
                  <a:cubicBezTo>
                    <a:pt x="136" y="50"/>
                    <a:pt x="134" y="52"/>
                    <a:pt x="133" y="54"/>
                  </a:cubicBezTo>
                  <a:cubicBezTo>
                    <a:pt x="131" y="57"/>
                    <a:pt x="129" y="59"/>
                    <a:pt x="128" y="62"/>
                  </a:cubicBezTo>
                  <a:cubicBezTo>
                    <a:pt x="125" y="66"/>
                    <a:pt x="122" y="69"/>
                    <a:pt x="119" y="73"/>
                  </a:cubicBezTo>
                  <a:cubicBezTo>
                    <a:pt x="118" y="75"/>
                    <a:pt x="116" y="77"/>
                    <a:pt x="115" y="79"/>
                  </a:cubicBezTo>
                  <a:close/>
                  <a:moveTo>
                    <a:pt x="146" y="65"/>
                  </a:moveTo>
                  <a:cubicBezTo>
                    <a:pt x="146" y="67"/>
                    <a:pt x="145" y="68"/>
                    <a:pt x="144" y="69"/>
                  </a:cubicBezTo>
                  <a:cubicBezTo>
                    <a:pt x="143" y="70"/>
                    <a:pt x="142" y="71"/>
                    <a:pt x="141" y="72"/>
                  </a:cubicBezTo>
                  <a:cubicBezTo>
                    <a:pt x="140" y="73"/>
                    <a:pt x="139" y="74"/>
                    <a:pt x="137" y="75"/>
                  </a:cubicBezTo>
                  <a:cubicBezTo>
                    <a:pt x="136" y="75"/>
                    <a:pt x="135" y="76"/>
                    <a:pt x="134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3" y="76"/>
                    <a:pt x="132" y="76"/>
                    <a:pt x="131" y="76"/>
                  </a:cubicBezTo>
                  <a:cubicBezTo>
                    <a:pt x="132" y="76"/>
                    <a:pt x="132" y="76"/>
                    <a:pt x="133" y="76"/>
                  </a:cubicBezTo>
                  <a:cubicBezTo>
                    <a:pt x="131" y="76"/>
                    <a:pt x="130" y="75"/>
                    <a:pt x="129" y="75"/>
                  </a:cubicBezTo>
                  <a:cubicBezTo>
                    <a:pt x="132" y="72"/>
                    <a:pt x="135" y="68"/>
                    <a:pt x="137" y="64"/>
                  </a:cubicBezTo>
                  <a:cubicBezTo>
                    <a:pt x="138" y="62"/>
                    <a:pt x="140" y="60"/>
                    <a:pt x="141" y="59"/>
                  </a:cubicBezTo>
                  <a:cubicBezTo>
                    <a:pt x="142" y="57"/>
                    <a:pt x="142" y="56"/>
                    <a:pt x="143" y="55"/>
                  </a:cubicBezTo>
                  <a:cubicBezTo>
                    <a:pt x="144" y="55"/>
                    <a:pt x="144" y="56"/>
                    <a:pt x="144" y="56"/>
                  </a:cubicBezTo>
                  <a:cubicBezTo>
                    <a:pt x="145" y="56"/>
                    <a:pt x="145" y="57"/>
                    <a:pt x="146" y="57"/>
                  </a:cubicBezTo>
                  <a:cubicBezTo>
                    <a:pt x="146" y="58"/>
                    <a:pt x="147" y="58"/>
                    <a:pt x="14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60"/>
                    <a:pt x="147" y="61"/>
                    <a:pt x="147" y="62"/>
                  </a:cubicBezTo>
                  <a:cubicBezTo>
                    <a:pt x="147" y="63"/>
                    <a:pt x="147" y="64"/>
                    <a:pt x="14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1" name="Freeform 98">
              <a:extLst>
                <a:ext uri="{FF2B5EF4-FFF2-40B4-BE49-F238E27FC236}">
                  <a16:creationId xmlns:a16="http://schemas.microsoft.com/office/drawing/2014/main" id="{9FB9BDE8-CB4B-4C57-82CC-2C659C148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2390776"/>
              <a:ext cx="17462" cy="31750"/>
            </a:xfrm>
            <a:custGeom>
              <a:avLst/>
              <a:gdLst>
                <a:gd name="T0" fmla="*/ 9 w 10"/>
                <a:gd name="T1" fmla="*/ 8 h 18"/>
                <a:gd name="T2" fmla="*/ 9 w 10"/>
                <a:gd name="T3" fmla="*/ 5 h 18"/>
                <a:gd name="T4" fmla="*/ 4 w 10"/>
                <a:gd name="T5" fmla="*/ 0 h 18"/>
                <a:gd name="T6" fmla="*/ 3 w 10"/>
                <a:gd name="T7" fmla="*/ 1 h 18"/>
                <a:gd name="T8" fmla="*/ 0 w 10"/>
                <a:gd name="T9" fmla="*/ 5 h 18"/>
                <a:gd name="T10" fmla="*/ 0 w 10"/>
                <a:gd name="T11" fmla="*/ 9 h 18"/>
                <a:gd name="T12" fmla="*/ 1 w 10"/>
                <a:gd name="T13" fmla="*/ 14 h 18"/>
                <a:gd name="T14" fmla="*/ 3 w 10"/>
                <a:gd name="T15" fmla="*/ 17 h 18"/>
                <a:gd name="T16" fmla="*/ 7 w 10"/>
                <a:gd name="T17" fmla="*/ 17 h 18"/>
                <a:gd name="T18" fmla="*/ 10 w 10"/>
                <a:gd name="T19" fmla="*/ 15 h 18"/>
                <a:gd name="T20" fmla="*/ 10 w 10"/>
                <a:gd name="T21" fmla="*/ 14 h 18"/>
                <a:gd name="T22" fmla="*/ 10 w 10"/>
                <a:gd name="T23" fmla="*/ 12 h 18"/>
                <a:gd name="T24" fmla="*/ 9 w 10"/>
                <a:gd name="T2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8">
                  <a:moveTo>
                    <a:pt x="9" y="8"/>
                  </a:move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1" y="13"/>
                    <a:pt x="1" y="14"/>
                  </a:cubicBezTo>
                  <a:cubicBezTo>
                    <a:pt x="1" y="15"/>
                    <a:pt x="2" y="17"/>
                    <a:pt x="3" y="17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0"/>
                    <a:pt x="10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2" name="Freeform 99">
              <a:extLst>
                <a:ext uri="{FF2B5EF4-FFF2-40B4-BE49-F238E27FC236}">
                  <a16:creationId xmlns:a16="http://schemas.microsoft.com/office/drawing/2014/main" id="{5A40F796-FD70-4BB1-BB75-1A567CE1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2376488"/>
              <a:ext cx="28575" cy="33338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2 h 20"/>
                <a:gd name="T4" fmla="*/ 9 w 17"/>
                <a:gd name="T5" fmla="*/ 3 h 20"/>
                <a:gd name="T6" fmla="*/ 7 w 17"/>
                <a:gd name="T7" fmla="*/ 1 h 20"/>
                <a:gd name="T8" fmla="*/ 4 w 17"/>
                <a:gd name="T9" fmla="*/ 1 h 20"/>
                <a:gd name="T10" fmla="*/ 3 w 17"/>
                <a:gd name="T11" fmla="*/ 1 h 20"/>
                <a:gd name="T12" fmla="*/ 2 w 17"/>
                <a:gd name="T13" fmla="*/ 8 h 20"/>
                <a:gd name="T14" fmla="*/ 9 w 17"/>
                <a:gd name="T15" fmla="*/ 17 h 20"/>
                <a:gd name="T16" fmla="*/ 9 w 17"/>
                <a:gd name="T17" fmla="*/ 18 h 20"/>
                <a:gd name="T18" fmla="*/ 11 w 17"/>
                <a:gd name="T19" fmla="*/ 19 h 20"/>
                <a:gd name="T20" fmla="*/ 15 w 17"/>
                <a:gd name="T21" fmla="*/ 19 h 20"/>
                <a:gd name="T22" fmla="*/ 17 w 17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5"/>
                    <a:pt x="17" y="13"/>
                    <a:pt x="16" y="12"/>
                  </a:cubicBezTo>
                  <a:cubicBezTo>
                    <a:pt x="14" y="9"/>
                    <a:pt x="12" y="6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4" y="11"/>
                    <a:pt x="6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6" y="18"/>
                    <a:pt x="17" y="17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3" name="Freeform 100">
              <a:extLst>
                <a:ext uri="{FF2B5EF4-FFF2-40B4-BE49-F238E27FC236}">
                  <a16:creationId xmlns:a16="http://schemas.microsoft.com/office/drawing/2014/main" id="{AD6FA49B-1829-4645-A8CB-FD3BE5A7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2325688"/>
              <a:ext cx="36512" cy="20638"/>
            </a:xfrm>
            <a:custGeom>
              <a:avLst/>
              <a:gdLst>
                <a:gd name="T0" fmla="*/ 15 w 22"/>
                <a:gd name="T1" fmla="*/ 0 h 12"/>
                <a:gd name="T2" fmla="*/ 14 w 22"/>
                <a:gd name="T3" fmla="*/ 1 h 12"/>
                <a:gd name="T4" fmla="*/ 12 w 22"/>
                <a:gd name="T5" fmla="*/ 1 h 12"/>
                <a:gd name="T6" fmla="*/ 9 w 22"/>
                <a:gd name="T7" fmla="*/ 2 h 12"/>
                <a:gd name="T8" fmla="*/ 4 w 22"/>
                <a:gd name="T9" fmla="*/ 3 h 12"/>
                <a:gd name="T10" fmla="*/ 1 w 22"/>
                <a:gd name="T11" fmla="*/ 9 h 12"/>
                <a:gd name="T12" fmla="*/ 3 w 22"/>
                <a:gd name="T13" fmla="*/ 12 h 12"/>
                <a:gd name="T14" fmla="*/ 7 w 22"/>
                <a:gd name="T15" fmla="*/ 12 h 12"/>
                <a:gd name="T16" fmla="*/ 13 w 22"/>
                <a:gd name="T17" fmla="*/ 11 h 12"/>
                <a:gd name="T18" fmla="*/ 14 w 22"/>
                <a:gd name="T19" fmla="*/ 10 h 12"/>
                <a:gd name="T20" fmla="*/ 19 w 22"/>
                <a:gd name="T21" fmla="*/ 9 h 12"/>
                <a:gd name="T22" fmla="*/ 20 w 22"/>
                <a:gd name="T23" fmla="*/ 2 h 12"/>
                <a:gd name="T24" fmla="*/ 15 w 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4" y="12"/>
                    <a:pt x="6" y="12"/>
                    <a:pt x="7" y="12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6" y="10"/>
                    <a:pt x="17" y="10"/>
                    <a:pt x="19" y="9"/>
                  </a:cubicBezTo>
                  <a:cubicBezTo>
                    <a:pt x="21" y="7"/>
                    <a:pt x="22" y="4"/>
                    <a:pt x="20" y="2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4" name="Freeform 101">
              <a:extLst>
                <a:ext uri="{FF2B5EF4-FFF2-40B4-BE49-F238E27FC236}">
                  <a16:creationId xmlns:a16="http://schemas.microsoft.com/office/drawing/2014/main" id="{0F6A521D-E744-469B-BF8B-31799F1115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9150" y="1503363"/>
              <a:ext cx="295275" cy="246063"/>
            </a:xfrm>
            <a:custGeom>
              <a:avLst/>
              <a:gdLst>
                <a:gd name="T0" fmla="*/ 10 w 173"/>
                <a:gd name="T1" fmla="*/ 135 h 142"/>
                <a:gd name="T2" fmla="*/ 17 w 173"/>
                <a:gd name="T3" fmla="*/ 141 h 142"/>
                <a:gd name="T4" fmla="*/ 47 w 173"/>
                <a:gd name="T5" fmla="*/ 124 h 142"/>
                <a:gd name="T6" fmla="*/ 84 w 173"/>
                <a:gd name="T7" fmla="*/ 99 h 142"/>
                <a:gd name="T8" fmla="*/ 120 w 173"/>
                <a:gd name="T9" fmla="*/ 74 h 142"/>
                <a:gd name="T10" fmla="*/ 153 w 173"/>
                <a:gd name="T11" fmla="*/ 48 h 142"/>
                <a:gd name="T12" fmla="*/ 170 w 173"/>
                <a:gd name="T13" fmla="*/ 35 h 142"/>
                <a:gd name="T14" fmla="*/ 173 w 173"/>
                <a:gd name="T15" fmla="*/ 28 h 142"/>
                <a:gd name="T16" fmla="*/ 166 w 173"/>
                <a:gd name="T17" fmla="*/ 16 h 142"/>
                <a:gd name="T18" fmla="*/ 158 w 173"/>
                <a:gd name="T19" fmla="*/ 7 h 142"/>
                <a:gd name="T20" fmla="*/ 148 w 173"/>
                <a:gd name="T21" fmla="*/ 0 h 142"/>
                <a:gd name="T22" fmla="*/ 124 w 173"/>
                <a:gd name="T23" fmla="*/ 16 h 142"/>
                <a:gd name="T24" fmla="*/ 89 w 173"/>
                <a:gd name="T25" fmla="*/ 42 h 142"/>
                <a:gd name="T26" fmla="*/ 43 w 173"/>
                <a:gd name="T27" fmla="*/ 77 h 142"/>
                <a:gd name="T28" fmla="*/ 14 w 173"/>
                <a:gd name="T29" fmla="*/ 98 h 142"/>
                <a:gd name="T30" fmla="*/ 1 w 173"/>
                <a:gd name="T31" fmla="*/ 109 h 142"/>
                <a:gd name="T32" fmla="*/ 3 w 173"/>
                <a:gd name="T33" fmla="*/ 124 h 142"/>
                <a:gd name="T34" fmla="*/ 27 w 173"/>
                <a:gd name="T35" fmla="*/ 100 h 142"/>
                <a:gd name="T36" fmla="*/ 31 w 173"/>
                <a:gd name="T37" fmla="*/ 106 h 142"/>
                <a:gd name="T38" fmla="*/ 39 w 173"/>
                <a:gd name="T39" fmla="*/ 104 h 142"/>
                <a:gd name="T40" fmla="*/ 37 w 173"/>
                <a:gd name="T41" fmla="*/ 99 h 142"/>
                <a:gd name="T42" fmla="*/ 38 w 173"/>
                <a:gd name="T43" fmla="*/ 95 h 142"/>
                <a:gd name="T44" fmla="*/ 42 w 173"/>
                <a:gd name="T45" fmla="*/ 99 h 142"/>
                <a:gd name="T46" fmla="*/ 48 w 173"/>
                <a:gd name="T47" fmla="*/ 93 h 142"/>
                <a:gd name="T48" fmla="*/ 51 w 173"/>
                <a:gd name="T49" fmla="*/ 90 h 142"/>
                <a:gd name="T50" fmla="*/ 59 w 173"/>
                <a:gd name="T51" fmla="*/ 87 h 142"/>
                <a:gd name="T52" fmla="*/ 60 w 173"/>
                <a:gd name="T53" fmla="*/ 76 h 142"/>
                <a:gd name="T54" fmla="*/ 66 w 173"/>
                <a:gd name="T55" fmla="*/ 86 h 142"/>
                <a:gd name="T56" fmla="*/ 74 w 173"/>
                <a:gd name="T57" fmla="*/ 84 h 142"/>
                <a:gd name="T58" fmla="*/ 71 w 173"/>
                <a:gd name="T59" fmla="*/ 68 h 142"/>
                <a:gd name="T60" fmla="*/ 75 w 173"/>
                <a:gd name="T61" fmla="*/ 73 h 142"/>
                <a:gd name="T62" fmla="*/ 81 w 173"/>
                <a:gd name="T63" fmla="*/ 66 h 142"/>
                <a:gd name="T64" fmla="*/ 81 w 173"/>
                <a:gd name="T65" fmla="*/ 60 h 142"/>
                <a:gd name="T66" fmla="*/ 87 w 173"/>
                <a:gd name="T67" fmla="*/ 66 h 142"/>
                <a:gd name="T68" fmla="*/ 92 w 173"/>
                <a:gd name="T69" fmla="*/ 61 h 142"/>
                <a:gd name="T70" fmla="*/ 93 w 173"/>
                <a:gd name="T71" fmla="*/ 51 h 142"/>
                <a:gd name="T72" fmla="*/ 106 w 173"/>
                <a:gd name="T73" fmla="*/ 59 h 142"/>
                <a:gd name="T74" fmla="*/ 100 w 173"/>
                <a:gd name="T75" fmla="*/ 46 h 142"/>
                <a:gd name="T76" fmla="*/ 113 w 173"/>
                <a:gd name="T77" fmla="*/ 45 h 142"/>
                <a:gd name="T78" fmla="*/ 112 w 173"/>
                <a:gd name="T79" fmla="*/ 37 h 142"/>
                <a:gd name="T80" fmla="*/ 121 w 173"/>
                <a:gd name="T81" fmla="*/ 39 h 142"/>
                <a:gd name="T82" fmla="*/ 125 w 173"/>
                <a:gd name="T83" fmla="*/ 31 h 142"/>
                <a:gd name="T84" fmla="*/ 128 w 173"/>
                <a:gd name="T85" fmla="*/ 29 h 142"/>
                <a:gd name="T86" fmla="*/ 139 w 173"/>
                <a:gd name="T87" fmla="*/ 28 h 142"/>
                <a:gd name="T88" fmla="*/ 136 w 173"/>
                <a:gd name="T89" fmla="*/ 19 h 142"/>
                <a:gd name="T90" fmla="*/ 140 w 173"/>
                <a:gd name="T91" fmla="*/ 24 h 142"/>
                <a:gd name="T92" fmla="*/ 146 w 173"/>
                <a:gd name="T93" fmla="*/ 17 h 142"/>
                <a:gd name="T94" fmla="*/ 145 w 173"/>
                <a:gd name="T95" fmla="*/ 12 h 142"/>
                <a:gd name="T96" fmla="*/ 151 w 173"/>
                <a:gd name="T97" fmla="*/ 13 h 142"/>
                <a:gd name="T98" fmla="*/ 159 w 173"/>
                <a:gd name="T99" fmla="*/ 23 h 142"/>
                <a:gd name="T100" fmla="*/ 163 w 173"/>
                <a:gd name="T101" fmla="*/ 29 h 142"/>
                <a:gd name="T102" fmla="*/ 149 w 173"/>
                <a:gd name="T103" fmla="*/ 39 h 142"/>
                <a:gd name="T104" fmla="*/ 99 w 173"/>
                <a:gd name="T105" fmla="*/ 78 h 142"/>
                <a:gd name="T106" fmla="*/ 67 w 173"/>
                <a:gd name="T107" fmla="*/ 100 h 142"/>
                <a:gd name="T108" fmla="*/ 30 w 173"/>
                <a:gd name="T109" fmla="*/ 124 h 142"/>
                <a:gd name="T110" fmla="*/ 17 w 173"/>
                <a:gd name="T111" fmla="*/ 128 h 142"/>
                <a:gd name="T112" fmla="*/ 9 w 173"/>
                <a:gd name="T113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142">
                  <a:moveTo>
                    <a:pt x="3" y="124"/>
                  </a:moveTo>
                  <a:cubicBezTo>
                    <a:pt x="4" y="126"/>
                    <a:pt x="6" y="128"/>
                    <a:pt x="7" y="130"/>
                  </a:cubicBezTo>
                  <a:cubicBezTo>
                    <a:pt x="8" y="132"/>
                    <a:pt x="9" y="134"/>
                    <a:pt x="10" y="135"/>
                  </a:cubicBezTo>
                  <a:cubicBezTo>
                    <a:pt x="10" y="135"/>
                    <a:pt x="10" y="135"/>
                    <a:pt x="11" y="136"/>
                  </a:cubicBezTo>
                  <a:cubicBezTo>
                    <a:pt x="11" y="137"/>
                    <a:pt x="12" y="138"/>
                    <a:pt x="13" y="139"/>
                  </a:cubicBezTo>
                  <a:cubicBezTo>
                    <a:pt x="14" y="140"/>
                    <a:pt x="15" y="141"/>
                    <a:pt x="17" y="141"/>
                  </a:cubicBezTo>
                  <a:cubicBezTo>
                    <a:pt x="18" y="141"/>
                    <a:pt x="19" y="142"/>
                    <a:pt x="21" y="141"/>
                  </a:cubicBezTo>
                  <a:cubicBezTo>
                    <a:pt x="22" y="141"/>
                    <a:pt x="23" y="141"/>
                    <a:pt x="24" y="140"/>
                  </a:cubicBezTo>
                  <a:cubicBezTo>
                    <a:pt x="31" y="134"/>
                    <a:pt x="39" y="129"/>
                    <a:pt x="47" y="124"/>
                  </a:cubicBezTo>
                  <a:cubicBezTo>
                    <a:pt x="50" y="121"/>
                    <a:pt x="54" y="119"/>
                    <a:pt x="58" y="116"/>
                  </a:cubicBezTo>
                  <a:cubicBezTo>
                    <a:pt x="62" y="114"/>
                    <a:pt x="67" y="111"/>
                    <a:pt x="71" y="108"/>
                  </a:cubicBezTo>
                  <a:cubicBezTo>
                    <a:pt x="76" y="105"/>
                    <a:pt x="80" y="102"/>
                    <a:pt x="84" y="99"/>
                  </a:cubicBezTo>
                  <a:cubicBezTo>
                    <a:pt x="88" y="97"/>
                    <a:pt x="92" y="94"/>
                    <a:pt x="96" y="91"/>
                  </a:cubicBezTo>
                  <a:cubicBezTo>
                    <a:pt x="100" y="88"/>
                    <a:pt x="104" y="85"/>
                    <a:pt x="108" y="82"/>
                  </a:cubicBezTo>
                  <a:cubicBezTo>
                    <a:pt x="112" y="80"/>
                    <a:pt x="116" y="77"/>
                    <a:pt x="120" y="74"/>
                  </a:cubicBezTo>
                  <a:cubicBezTo>
                    <a:pt x="124" y="71"/>
                    <a:pt x="127" y="68"/>
                    <a:pt x="131" y="65"/>
                  </a:cubicBezTo>
                  <a:cubicBezTo>
                    <a:pt x="135" y="62"/>
                    <a:pt x="138" y="59"/>
                    <a:pt x="142" y="56"/>
                  </a:cubicBezTo>
                  <a:cubicBezTo>
                    <a:pt x="146" y="53"/>
                    <a:pt x="149" y="51"/>
                    <a:pt x="153" y="48"/>
                  </a:cubicBezTo>
                  <a:cubicBezTo>
                    <a:pt x="157" y="45"/>
                    <a:pt x="160" y="42"/>
                    <a:pt x="164" y="39"/>
                  </a:cubicBezTo>
                  <a:cubicBezTo>
                    <a:pt x="166" y="38"/>
                    <a:pt x="168" y="37"/>
                    <a:pt x="169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35"/>
                    <a:pt x="171" y="35"/>
                    <a:pt x="171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3" y="31"/>
                    <a:pt x="173" y="29"/>
                    <a:pt x="173" y="28"/>
                  </a:cubicBezTo>
                  <a:cubicBezTo>
                    <a:pt x="173" y="27"/>
                    <a:pt x="172" y="26"/>
                    <a:pt x="172" y="25"/>
                  </a:cubicBezTo>
                  <a:cubicBezTo>
                    <a:pt x="172" y="25"/>
                    <a:pt x="171" y="24"/>
                    <a:pt x="171" y="23"/>
                  </a:cubicBezTo>
                  <a:cubicBezTo>
                    <a:pt x="169" y="21"/>
                    <a:pt x="168" y="19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4" y="14"/>
                    <a:pt x="163" y="12"/>
                    <a:pt x="162" y="11"/>
                  </a:cubicBezTo>
                  <a:cubicBezTo>
                    <a:pt x="161" y="9"/>
                    <a:pt x="159" y="8"/>
                    <a:pt x="158" y="7"/>
                  </a:cubicBezTo>
                  <a:cubicBezTo>
                    <a:pt x="157" y="5"/>
                    <a:pt x="155" y="4"/>
                    <a:pt x="153" y="2"/>
                  </a:cubicBezTo>
                  <a:cubicBezTo>
                    <a:pt x="153" y="2"/>
                    <a:pt x="153" y="2"/>
                    <a:pt x="152" y="1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6" y="0"/>
                    <a:pt x="144" y="1"/>
                    <a:pt x="142" y="2"/>
                  </a:cubicBezTo>
                  <a:cubicBezTo>
                    <a:pt x="140" y="4"/>
                    <a:pt x="138" y="5"/>
                    <a:pt x="136" y="7"/>
                  </a:cubicBezTo>
                  <a:cubicBezTo>
                    <a:pt x="132" y="10"/>
                    <a:pt x="128" y="13"/>
                    <a:pt x="124" y="16"/>
                  </a:cubicBezTo>
                  <a:cubicBezTo>
                    <a:pt x="120" y="19"/>
                    <a:pt x="117" y="22"/>
                    <a:pt x="113" y="24"/>
                  </a:cubicBezTo>
                  <a:cubicBezTo>
                    <a:pt x="109" y="27"/>
                    <a:pt x="105" y="31"/>
                    <a:pt x="101" y="34"/>
                  </a:cubicBezTo>
                  <a:cubicBezTo>
                    <a:pt x="97" y="36"/>
                    <a:pt x="93" y="39"/>
                    <a:pt x="89" y="42"/>
                  </a:cubicBezTo>
                  <a:cubicBezTo>
                    <a:pt x="82" y="48"/>
                    <a:pt x="74" y="54"/>
                    <a:pt x="66" y="60"/>
                  </a:cubicBezTo>
                  <a:cubicBezTo>
                    <a:pt x="62" y="63"/>
                    <a:pt x="58" y="66"/>
                    <a:pt x="54" y="69"/>
                  </a:cubicBezTo>
                  <a:cubicBezTo>
                    <a:pt x="50" y="71"/>
                    <a:pt x="46" y="74"/>
                    <a:pt x="43" y="77"/>
                  </a:cubicBezTo>
                  <a:cubicBezTo>
                    <a:pt x="39" y="80"/>
                    <a:pt x="35" y="83"/>
                    <a:pt x="31" y="85"/>
                  </a:cubicBezTo>
                  <a:cubicBezTo>
                    <a:pt x="27" y="88"/>
                    <a:pt x="24" y="91"/>
                    <a:pt x="20" y="94"/>
                  </a:cubicBezTo>
                  <a:cubicBezTo>
                    <a:pt x="18" y="95"/>
                    <a:pt x="16" y="96"/>
                    <a:pt x="14" y="98"/>
                  </a:cubicBezTo>
                  <a:cubicBezTo>
                    <a:pt x="13" y="99"/>
                    <a:pt x="11" y="100"/>
                    <a:pt x="10" y="101"/>
                  </a:cubicBezTo>
                  <a:cubicBezTo>
                    <a:pt x="8" y="102"/>
                    <a:pt x="7" y="104"/>
                    <a:pt x="5" y="105"/>
                  </a:cubicBezTo>
                  <a:cubicBezTo>
                    <a:pt x="4" y="106"/>
                    <a:pt x="3" y="108"/>
                    <a:pt x="1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0" y="115"/>
                    <a:pt x="0" y="116"/>
                    <a:pt x="0" y="117"/>
                  </a:cubicBezTo>
                  <a:cubicBezTo>
                    <a:pt x="1" y="120"/>
                    <a:pt x="2" y="122"/>
                    <a:pt x="3" y="124"/>
                  </a:cubicBezTo>
                  <a:close/>
                  <a:moveTo>
                    <a:pt x="12" y="112"/>
                  </a:moveTo>
                  <a:cubicBezTo>
                    <a:pt x="13" y="110"/>
                    <a:pt x="15" y="109"/>
                    <a:pt x="16" y="108"/>
                  </a:cubicBezTo>
                  <a:cubicBezTo>
                    <a:pt x="20" y="105"/>
                    <a:pt x="23" y="103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8" y="102"/>
                    <a:pt x="29" y="104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3" y="108"/>
                    <a:pt x="34" y="108"/>
                  </a:cubicBezTo>
                  <a:cubicBezTo>
                    <a:pt x="35" y="108"/>
                    <a:pt x="36" y="107"/>
                    <a:pt x="37" y="107"/>
                  </a:cubicBezTo>
                  <a:cubicBezTo>
                    <a:pt x="38" y="106"/>
                    <a:pt x="39" y="105"/>
                    <a:pt x="39" y="104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1"/>
                    <a:pt x="38" y="101"/>
                    <a:pt x="38" y="100"/>
                  </a:cubicBezTo>
                  <a:cubicBezTo>
                    <a:pt x="38" y="100"/>
                    <a:pt x="37" y="99"/>
                    <a:pt x="37" y="99"/>
                  </a:cubicBezTo>
                  <a:cubicBezTo>
                    <a:pt x="36" y="98"/>
                    <a:pt x="35" y="96"/>
                    <a:pt x="34" y="95"/>
                  </a:cubicBezTo>
                  <a:cubicBezTo>
                    <a:pt x="35" y="94"/>
                    <a:pt x="36" y="93"/>
                    <a:pt x="37" y="93"/>
                  </a:cubicBezTo>
                  <a:cubicBezTo>
                    <a:pt x="37" y="94"/>
                    <a:pt x="38" y="95"/>
                    <a:pt x="38" y="95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40" y="97"/>
                    <a:pt x="40" y="97"/>
                    <a:pt x="40" y="98"/>
                  </a:cubicBezTo>
                  <a:cubicBezTo>
                    <a:pt x="41" y="98"/>
                    <a:pt x="41" y="99"/>
                    <a:pt x="42" y="99"/>
                  </a:cubicBezTo>
                  <a:cubicBezTo>
                    <a:pt x="43" y="100"/>
                    <a:pt x="44" y="99"/>
                    <a:pt x="46" y="99"/>
                  </a:cubicBezTo>
                  <a:cubicBezTo>
                    <a:pt x="47" y="98"/>
                    <a:pt x="47" y="97"/>
                    <a:pt x="48" y="96"/>
                  </a:cubicBezTo>
                  <a:cubicBezTo>
                    <a:pt x="48" y="95"/>
                    <a:pt x="48" y="94"/>
                    <a:pt x="48" y="93"/>
                  </a:cubicBezTo>
                  <a:cubicBezTo>
                    <a:pt x="47" y="91"/>
                    <a:pt x="45" y="89"/>
                    <a:pt x="44" y="87"/>
                  </a:cubicBezTo>
                  <a:cubicBezTo>
                    <a:pt x="45" y="87"/>
                    <a:pt x="46" y="86"/>
                    <a:pt x="48" y="85"/>
                  </a:cubicBezTo>
                  <a:cubicBezTo>
                    <a:pt x="49" y="87"/>
                    <a:pt x="50" y="88"/>
                    <a:pt x="51" y="90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6" y="92"/>
                    <a:pt x="57" y="91"/>
                    <a:pt x="58" y="90"/>
                  </a:cubicBezTo>
                  <a:cubicBezTo>
                    <a:pt x="59" y="89"/>
                    <a:pt x="59" y="88"/>
                    <a:pt x="59" y="87"/>
                  </a:cubicBezTo>
                  <a:cubicBezTo>
                    <a:pt x="59" y="86"/>
                    <a:pt x="59" y="85"/>
                    <a:pt x="58" y="84"/>
                  </a:cubicBezTo>
                  <a:cubicBezTo>
                    <a:pt x="57" y="82"/>
                    <a:pt x="56" y="81"/>
                    <a:pt x="55" y="79"/>
                  </a:cubicBezTo>
                  <a:cubicBezTo>
                    <a:pt x="57" y="78"/>
                    <a:pt x="58" y="77"/>
                    <a:pt x="60" y="76"/>
                  </a:cubicBezTo>
                  <a:cubicBezTo>
                    <a:pt x="60" y="78"/>
                    <a:pt x="61" y="79"/>
                    <a:pt x="62" y="80"/>
                  </a:cubicBezTo>
                  <a:cubicBezTo>
                    <a:pt x="63" y="82"/>
                    <a:pt x="64" y="83"/>
                    <a:pt x="65" y="85"/>
                  </a:cubicBezTo>
                  <a:cubicBezTo>
                    <a:pt x="65" y="85"/>
                    <a:pt x="66" y="85"/>
                    <a:pt x="66" y="86"/>
                  </a:cubicBezTo>
                  <a:cubicBezTo>
                    <a:pt x="66" y="86"/>
                    <a:pt x="67" y="87"/>
                    <a:pt x="68" y="87"/>
                  </a:cubicBezTo>
                  <a:cubicBezTo>
                    <a:pt x="69" y="88"/>
                    <a:pt x="70" y="88"/>
                    <a:pt x="71" y="87"/>
                  </a:cubicBezTo>
                  <a:cubicBezTo>
                    <a:pt x="73" y="87"/>
                    <a:pt x="73" y="86"/>
                    <a:pt x="74" y="84"/>
                  </a:cubicBezTo>
                  <a:cubicBezTo>
                    <a:pt x="74" y="83"/>
                    <a:pt x="74" y="82"/>
                    <a:pt x="74" y="81"/>
                  </a:cubicBezTo>
                  <a:cubicBezTo>
                    <a:pt x="72" y="77"/>
                    <a:pt x="69" y="74"/>
                    <a:pt x="67" y="71"/>
                  </a:cubicBezTo>
                  <a:cubicBezTo>
                    <a:pt x="68" y="70"/>
                    <a:pt x="70" y="69"/>
                    <a:pt x="71" y="68"/>
                  </a:cubicBezTo>
                  <a:cubicBezTo>
                    <a:pt x="72" y="69"/>
                    <a:pt x="72" y="70"/>
                    <a:pt x="73" y="70"/>
                  </a:cubicBezTo>
                  <a:cubicBezTo>
                    <a:pt x="73" y="71"/>
                    <a:pt x="73" y="71"/>
                    <a:pt x="73" y="72"/>
                  </a:cubicBezTo>
                  <a:cubicBezTo>
                    <a:pt x="74" y="72"/>
                    <a:pt x="75" y="73"/>
                    <a:pt x="75" y="73"/>
                  </a:cubicBezTo>
                  <a:cubicBezTo>
                    <a:pt x="77" y="73"/>
                    <a:pt x="78" y="73"/>
                    <a:pt x="79" y="73"/>
                  </a:cubicBezTo>
                  <a:cubicBezTo>
                    <a:pt x="80" y="72"/>
                    <a:pt x="81" y="71"/>
                    <a:pt x="81" y="70"/>
                  </a:cubicBezTo>
                  <a:cubicBezTo>
                    <a:pt x="82" y="69"/>
                    <a:pt x="82" y="67"/>
                    <a:pt x="81" y="66"/>
                  </a:cubicBezTo>
                  <a:cubicBezTo>
                    <a:pt x="80" y="65"/>
                    <a:pt x="79" y="64"/>
                    <a:pt x="78" y="62"/>
                  </a:cubicBezTo>
                  <a:cubicBezTo>
                    <a:pt x="79" y="61"/>
                    <a:pt x="80" y="61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62"/>
                    <a:pt x="83" y="63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5"/>
                    <a:pt x="86" y="66"/>
                    <a:pt x="87" y="66"/>
                  </a:cubicBezTo>
                  <a:cubicBezTo>
                    <a:pt x="88" y="66"/>
                    <a:pt x="90" y="66"/>
                    <a:pt x="91" y="65"/>
                  </a:cubicBezTo>
                  <a:cubicBezTo>
                    <a:pt x="91" y="64"/>
                    <a:pt x="92" y="63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0"/>
                    <a:pt x="92" y="59"/>
                    <a:pt x="91" y="58"/>
                  </a:cubicBezTo>
                  <a:cubicBezTo>
                    <a:pt x="90" y="57"/>
                    <a:pt x="89" y="56"/>
                    <a:pt x="88" y="55"/>
                  </a:cubicBezTo>
                  <a:cubicBezTo>
                    <a:pt x="90" y="54"/>
                    <a:pt x="91" y="52"/>
                    <a:pt x="93" y="51"/>
                  </a:cubicBezTo>
                  <a:cubicBezTo>
                    <a:pt x="93" y="52"/>
                    <a:pt x="94" y="53"/>
                    <a:pt x="95" y="53"/>
                  </a:cubicBezTo>
                  <a:cubicBezTo>
                    <a:pt x="96" y="55"/>
                    <a:pt x="98" y="57"/>
                    <a:pt x="100" y="59"/>
                  </a:cubicBezTo>
                  <a:cubicBezTo>
                    <a:pt x="102" y="61"/>
                    <a:pt x="104" y="61"/>
                    <a:pt x="106" y="59"/>
                  </a:cubicBezTo>
                  <a:cubicBezTo>
                    <a:pt x="108" y="58"/>
                    <a:pt x="109" y="55"/>
                    <a:pt x="107" y="53"/>
                  </a:cubicBezTo>
                  <a:cubicBezTo>
                    <a:pt x="105" y="51"/>
                    <a:pt x="103" y="49"/>
                    <a:pt x="102" y="47"/>
                  </a:cubicBezTo>
                  <a:cubicBezTo>
                    <a:pt x="101" y="47"/>
                    <a:pt x="101" y="46"/>
                    <a:pt x="100" y="46"/>
                  </a:cubicBezTo>
                  <a:cubicBezTo>
                    <a:pt x="102" y="45"/>
                    <a:pt x="103" y="44"/>
                    <a:pt x="105" y="42"/>
                  </a:cubicBezTo>
                  <a:cubicBezTo>
                    <a:pt x="105" y="43"/>
                    <a:pt x="106" y="44"/>
                    <a:pt x="106" y="45"/>
                  </a:cubicBezTo>
                  <a:cubicBezTo>
                    <a:pt x="108" y="47"/>
                    <a:pt x="111" y="47"/>
                    <a:pt x="113" y="45"/>
                  </a:cubicBezTo>
                  <a:cubicBezTo>
                    <a:pt x="114" y="44"/>
                    <a:pt x="114" y="43"/>
                    <a:pt x="115" y="42"/>
                  </a:cubicBezTo>
                  <a:cubicBezTo>
                    <a:pt x="115" y="41"/>
                    <a:pt x="114" y="40"/>
                    <a:pt x="113" y="38"/>
                  </a:cubicBezTo>
                  <a:cubicBezTo>
                    <a:pt x="113" y="38"/>
                    <a:pt x="113" y="37"/>
                    <a:pt x="112" y="37"/>
                  </a:cubicBezTo>
                  <a:cubicBezTo>
                    <a:pt x="113" y="36"/>
                    <a:pt x="114" y="35"/>
                    <a:pt x="115" y="34"/>
                  </a:cubicBezTo>
                  <a:cubicBezTo>
                    <a:pt x="116" y="36"/>
                    <a:pt x="117" y="37"/>
                    <a:pt x="117" y="38"/>
                  </a:cubicBezTo>
                  <a:cubicBezTo>
                    <a:pt x="118" y="39"/>
                    <a:pt x="120" y="39"/>
                    <a:pt x="121" y="39"/>
                  </a:cubicBezTo>
                  <a:cubicBezTo>
                    <a:pt x="122" y="39"/>
                    <a:pt x="123" y="39"/>
                    <a:pt x="124" y="38"/>
                  </a:cubicBezTo>
                  <a:cubicBezTo>
                    <a:pt x="125" y="37"/>
                    <a:pt x="126" y="36"/>
                    <a:pt x="126" y="35"/>
                  </a:cubicBezTo>
                  <a:cubicBezTo>
                    <a:pt x="126" y="34"/>
                    <a:pt x="125" y="33"/>
                    <a:pt x="125" y="31"/>
                  </a:cubicBezTo>
                  <a:cubicBezTo>
                    <a:pt x="124" y="31"/>
                    <a:pt x="123" y="30"/>
                    <a:pt x="123" y="29"/>
                  </a:cubicBezTo>
                  <a:cubicBezTo>
                    <a:pt x="124" y="28"/>
                    <a:pt x="125" y="27"/>
                    <a:pt x="126" y="26"/>
                  </a:cubicBezTo>
                  <a:cubicBezTo>
                    <a:pt x="126" y="27"/>
                    <a:pt x="127" y="28"/>
                    <a:pt x="128" y="29"/>
                  </a:cubicBezTo>
                  <a:cubicBezTo>
                    <a:pt x="129" y="31"/>
                    <a:pt x="131" y="32"/>
                    <a:pt x="132" y="34"/>
                  </a:cubicBezTo>
                  <a:cubicBezTo>
                    <a:pt x="134" y="36"/>
                    <a:pt x="137" y="36"/>
                    <a:pt x="139" y="34"/>
                  </a:cubicBezTo>
                  <a:cubicBezTo>
                    <a:pt x="141" y="33"/>
                    <a:pt x="141" y="30"/>
                    <a:pt x="139" y="28"/>
                  </a:cubicBezTo>
                  <a:cubicBezTo>
                    <a:pt x="138" y="26"/>
                    <a:pt x="136" y="25"/>
                    <a:pt x="135" y="23"/>
                  </a:cubicBezTo>
                  <a:cubicBezTo>
                    <a:pt x="134" y="22"/>
                    <a:pt x="134" y="22"/>
                    <a:pt x="133" y="21"/>
                  </a:cubicBezTo>
                  <a:cubicBezTo>
                    <a:pt x="134" y="20"/>
                    <a:pt x="135" y="19"/>
                    <a:pt x="136" y="19"/>
                  </a:cubicBezTo>
                  <a:cubicBezTo>
                    <a:pt x="136" y="20"/>
                    <a:pt x="137" y="20"/>
                    <a:pt x="137" y="21"/>
                  </a:cubicBezTo>
                  <a:cubicBezTo>
                    <a:pt x="137" y="22"/>
                    <a:pt x="137" y="22"/>
                    <a:pt x="138" y="22"/>
                  </a:cubicBezTo>
                  <a:cubicBezTo>
                    <a:pt x="138" y="23"/>
                    <a:pt x="139" y="23"/>
                    <a:pt x="140" y="24"/>
                  </a:cubicBezTo>
                  <a:cubicBezTo>
                    <a:pt x="141" y="24"/>
                    <a:pt x="142" y="24"/>
                    <a:pt x="143" y="24"/>
                  </a:cubicBezTo>
                  <a:cubicBezTo>
                    <a:pt x="144" y="23"/>
                    <a:pt x="145" y="22"/>
                    <a:pt x="146" y="21"/>
                  </a:cubicBezTo>
                  <a:cubicBezTo>
                    <a:pt x="146" y="20"/>
                    <a:pt x="146" y="18"/>
                    <a:pt x="146" y="17"/>
                  </a:cubicBezTo>
                  <a:cubicBezTo>
                    <a:pt x="145" y="16"/>
                    <a:pt x="144" y="15"/>
                    <a:pt x="143" y="14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2"/>
                    <a:pt x="145" y="12"/>
                  </a:cubicBezTo>
                  <a:cubicBezTo>
                    <a:pt x="146" y="11"/>
                    <a:pt x="147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50" y="12"/>
                    <a:pt x="151" y="13"/>
                  </a:cubicBezTo>
                  <a:cubicBezTo>
                    <a:pt x="153" y="14"/>
                    <a:pt x="154" y="16"/>
                    <a:pt x="155" y="17"/>
                  </a:cubicBezTo>
                  <a:cubicBezTo>
                    <a:pt x="156" y="18"/>
                    <a:pt x="157" y="20"/>
                    <a:pt x="158" y="21"/>
                  </a:cubicBezTo>
                  <a:cubicBezTo>
                    <a:pt x="158" y="21"/>
                    <a:pt x="159" y="22"/>
                    <a:pt x="159" y="23"/>
                  </a:cubicBezTo>
                  <a:cubicBezTo>
                    <a:pt x="160" y="24"/>
                    <a:pt x="161" y="26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1" y="30"/>
                    <a:pt x="160" y="31"/>
                  </a:cubicBezTo>
                  <a:cubicBezTo>
                    <a:pt x="158" y="32"/>
                    <a:pt x="156" y="34"/>
                    <a:pt x="155" y="35"/>
                  </a:cubicBezTo>
                  <a:cubicBezTo>
                    <a:pt x="153" y="36"/>
                    <a:pt x="151" y="38"/>
                    <a:pt x="149" y="39"/>
                  </a:cubicBezTo>
                  <a:cubicBezTo>
                    <a:pt x="147" y="41"/>
                    <a:pt x="145" y="42"/>
                    <a:pt x="143" y="44"/>
                  </a:cubicBezTo>
                  <a:cubicBezTo>
                    <a:pt x="136" y="49"/>
                    <a:pt x="128" y="55"/>
                    <a:pt x="121" y="61"/>
                  </a:cubicBezTo>
                  <a:cubicBezTo>
                    <a:pt x="114" y="67"/>
                    <a:pt x="106" y="73"/>
                    <a:pt x="99" y="78"/>
                  </a:cubicBezTo>
                  <a:cubicBezTo>
                    <a:pt x="95" y="81"/>
                    <a:pt x="91" y="84"/>
                    <a:pt x="86" y="87"/>
                  </a:cubicBezTo>
                  <a:cubicBezTo>
                    <a:pt x="82" y="90"/>
                    <a:pt x="78" y="92"/>
                    <a:pt x="74" y="95"/>
                  </a:cubicBezTo>
                  <a:cubicBezTo>
                    <a:pt x="72" y="97"/>
                    <a:pt x="69" y="98"/>
                    <a:pt x="67" y="100"/>
                  </a:cubicBezTo>
                  <a:cubicBezTo>
                    <a:pt x="63" y="102"/>
                    <a:pt x="59" y="105"/>
                    <a:pt x="55" y="108"/>
                  </a:cubicBezTo>
                  <a:cubicBezTo>
                    <a:pt x="51" y="110"/>
                    <a:pt x="46" y="113"/>
                    <a:pt x="42" y="115"/>
                  </a:cubicBezTo>
                  <a:cubicBezTo>
                    <a:pt x="38" y="118"/>
                    <a:pt x="34" y="121"/>
                    <a:pt x="30" y="124"/>
                  </a:cubicBezTo>
                  <a:cubicBezTo>
                    <a:pt x="27" y="126"/>
                    <a:pt x="24" y="129"/>
                    <a:pt x="20" y="131"/>
                  </a:cubicBezTo>
                  <a:cubicBezTo>
                    <a:pt x="20" y="131"/>
                    <a:pt x="19" y="131"/>
                    <a:pt x="19" y="131"/>
                  </a:cubicBezTo>
                  <a:cubicBezTo>
                    <a:pt x="18" y="130"/>
                    <a:pt x="18" y="129"/>
                    <a:pt x="17" y="128"/>
                  </a:cubicBezTo>
                  <a:cubicBezTo>
                    <a:pt x="16" y="127"/>
                    <a:pt x="15" y="125"/>
                    <a:pt x="14" y="124"/>
                  </a:cubicBezTo>
                  <a:cubicBezTo>
                    <a:pt x="12" y="121"/>
                    <a:pt x="11" y="119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10" y="113"/>
                    <a:pt x="11" y="113"/>
                    <a:pt x="12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5" name="Freeform 102">
              <a:extLst>
                <a:ext uri="{FF2B5EF4-FFF2-40B4-BE49-F238E27FC236}">
                  <a16:creationId xmlns:a16="http://schemas.microsoft.com/office/drawing/2014/main" id="{6E2CC672-BEAC-4483-A342-C1A5D894E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900" y="1693863"/>
              <a:ext cx="17462" cy="17463"/>
            </a:xfrm>
            <a:custGeom>
              <a:avLst/>
              <a:gdLst>
                <a:gd name="T0" fmla="*/ 5 w 10"/>
                <a:gd name="T1" fmla="*/ 10 h 10"/>
                <a:gd name="T2" fmla="*/ 8 w 10"/>
                <a:gd name="T3" fmla="*/ 9 h 10"/>
                <a:gd name="T4" fmla="*/ 10 w 10"/>
                <a:gd name="T5" fmla="*/ 5 h 10"/>
                <a:gd name="T6" fmla="*/ 9 w 10"/>
                <a:gd name="T7" fmla="*/ 2 h 10"/>
                <a:gd name="T8" fmla="*/ 5 w 10"/>
                <a:gd name="T9" fmla="*/ 0 h 10"/>
                <a:gd name="T10" fmla="*/ 2 w 10"/>
                <a:gd name="T11" fmla="*/ 1 h 10"/>
                <a:gd name="T12" fmla="*/ 0 w 10"/>
                <a:gd name="T13" fmla="*/ 5 h 10"/>
                <a:gd name="T14" fmla="*/ 2 w 10"/>
                <a:gd name="T15" fmla="*/ 8 h 10"/>
                <a:gd name="T16" fmla="*/ 5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6" y="10"/>
                    <a:pt x="7" y="9"/>
                    <a:pt x="8" y="9"/>
                  </a:cubicBezTo>
                  <a:cubicBezTo>
                    <a:pt x="9" y="8"/>
                    <a:pt x="10" y="7"/>
                    <a:pt x="10" y="5"/>
                  </a:cubicBezTo>
                  <a:cubicBezTo>
                    <a:pt x="10" y="4"/>
                    <a:pt x="9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6" name="Freeform 103">
              <a:extLst>
                <a:ext uri="{FF2B5EF4-FFF2-40B4-BE49-F238E27FC236}">
                  <a16:creationId xmlns:a16="http://schemas.microsoft.com/office/drawing/2014/main" id="{334D16DA-AD40-43E2-9749-B7586DBDE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925" y="3481388"/>
              <a:ext cx="411162" cy="387350"/>
            </a:xfrm>
            <a:custGeom>
              <a:avLst/>
              <a:gdLst>
                <a:gd name="T0" fmla="*/ 208 w 241"/>
                <a:gd name="T1" fmla="*/ 53 h 225"/>
                <a:gd name="T2" fmla="*/ 157 w 241"/>
                <a:gd name="T3" fmla="*/ 0 h 225"/>
                <a:gd name="T4" fmla="*/ 142 w 241"/>
                <a:gd name="T5" fmla="*/ 10 h 225"/>
                <a:gd name="T6" fmla="*/ 112 w 241"/>
                <a:gd name="T7" fmla="*/ 6 h 225"/>
                <a:gd name="T8" fmla="*/ 70 w 241"/>
                <a:gd name="T9" fmla="*/ 13 h 225"/>
                <a:gd name="T10" fmla="*/ 12 w 241"/>
                <a:gd name="T11" fmla="*/ 72 h 225"/>
                <a:gd name="T12" fmla="*/ 0 w 241"/>
                <a:gd name="T13" fmla="*/ 107 h 225"/>
                <a:gd name="T14" fmla="*/ 7 w 241"/>
                <a:gd name="T15" fmla="*/ 125 h 225"/>
                <a:gd name="T16" fmla="*/ 34 w 241"/>
                <a:gd name="T17" fmla="*/ 132 h 225"/>
                <a:gd name="T18" fmla="*/ 47 w 241"/>
                <a:gd name="T19" fmla="*/ 149 h 225"/>
                <a:gd name="T20" fmla="*/ 38 w 241"/>
                <a:gd name="T21" fmla="*/ 168 h 225"/>
                <a:gd name="T22" fmla="*/ 52 w 241"/>
                <a:gd name="T23" fmla="*/ 183 h 225"/>
                <a:gd name="T24" fmla="*/ 70 w 241"/>
                <a:gd name="T25" fmla="*/ 179 h 225"/>
                <a:gd name="T26" fmla="*/ 82 w 241"/>
                <a:gd name="T27" fmla="*/ 202 h 225"/>
                <a:gd name="T28" fmla="*/ 93 w 241"/>
                <a:gd name="T29" fmla="*/ 222 h 225"/>
                <a:gd name="T30" fmla="*/ 135 w 241"/>
                <a:gd name="T31" fmla="*/ 220 h 225"/>
                <a:gd name="T32" fmla="*/ 208 w 241"/>
                <a:gd name="T33" fmla="*/ 170 h 225"/>
                <a:gd name="T34" fmla="*/ 222 w 241"/>
                <a:gd name="T35" fmla="*/ 121 h 225"/>
                <a:gd name="T36" fmla="*/ 240 w 241"/>
                <a:gd name="T37" fmla="*/ 101 h 225"/>
                <a:gd name="T38" fmla="*/ 28 w 241"/>
                <a:gd name="T39" fmla="*/ 123 h 225"/>
                <a:gd name="T40" fmla="*/ 10 w 241"/>
                <a:gd name="T41" fmla="*/ 110 h 225"/>
                <a:gd name="T42" fmla="*/ 20 w 241"/>
                <a:gd name="T43" fmla="*/ 77 h 225"/>
                <a:gd name="T44" fmla="*/ 77 w 241"/>
                <a:gd name="T45" fmla="*/ 19 h 225"/>
                <a:gd name="T46" fmla="*/ 112 w 241"/>
                <a:gd name="T47" fmla="*/ 16 h 225"/>
                <a:gd name="T48" fmla="*/ 124 w 241"/>
                <a:gd name="T49" fmla="*/ 25 h 225"/>
                <a:gd name="T50" fmla="*/ 92 w 241"/>
                <a:gd name="T51" fmla="*/ 19 h 225"/>
                <a:gd name="T52" fmla="*/ 37 w 241"/>
                <a:gd name="T53" fmla="*/ 64 h 225"/>
                <a:gd name="T54" fmla="*/ 21 w 241"/>
                <a:gd name="T55" fmla="*/ 106 h 225"/>
                <a:gd name="T56" fmla="*/ 45 w 241"/>
                <a:gd name="T57" fmla="*/ 117 h 225"/>
                <a:gd name="T58" fmla="*/ 49 w 241"/>
                <a:gd name="T59" fmla="*/ 107 h 225"/>
                <a:gd name="T60" fmla="*/ 31 w 241"/>
                <a:gd name="T61" fmla="*/ 105 h 225"/>
                <a:gd name="T62" fmla="*/ 42 w 241"/>
                <a:gd name="T63" fmla="*/ 72 h 225"/>
                <a:gd name="T64" fmla="*/ 97 w 241"/>
                <a:gd name="T65" fmla="*/ 28 h 225"/>
                <a:gd name="T66" fmla="*/ 100 w 241"/>
                <a:gd name="T67" fmla="*/ 49 h 225"/>
                <a:gd name="T68" fmla="*/ 51 w 241"/>
                <a:gd name="T69" fmla="*/ 104 h 225"/>
                <a:gd name="T70" fmla="*/ 49 w 241"/>
                <a:gd name="T71" fmla="*/ 170 h 225"/>
                <a:gd name="T72" fmla="*/ 51 w 241"/>
                <a:gd name="T73" fmla="*/ 158 h 225"/>
                <a:gd name="T74" fmla="*/ 69 w 241"/>
                <a:gd name="T75" fmla="*/ 165 h 225"/>
                <a:gd name="T76" fmla="*/ 55 w 241"/>
                <a:gd name="T77" fmla="*/ 119 h 225"/>
                <a:gd name="T78" fmla="*/ 91 w 241"/>
                <a:gd name="T79" fmla="*/ 71 h 225"/>
                <a:gd name="T80" fmla="*/ 143 w 241"/>
                <a:gd name="T81" fmla="*/ 22 h 225"/>
                <a:gd name="T82" fmla="*/ 181 w 241"/>
                <a:gd name="T83" fmla="*/ 37 h 225"/>
                <a:gd name="T84" fmla="*/ 228 w 241"/>
                <a:gd name="T85" fmla="*/ 90 h 225"/>
                <a:gd name="T86" fmla="*/ 186 w 241"/>
                <a:gd name="T87" fmla="*/ 133 h 225"/>
                <a:gd name="T88" fmla="*/ 90 w 241"/>
                <a:gd name="T89" fmla="*/ 173 h 225"/>
                <a:gd name="T90" fmla="*/ 183 w 241"/>
                <a:gd name="T91" fmla="*/ 160 h 225"/>
                <a:gd name="T92" fmla="*/ 122 w 241"/>
                <a:gd name="T93" fmla="*/ 199 h 225"/>
                <a:gd name="T94" fmla="*/ 106 w 241"/>
                <a:gd name="T95" fmla="*/ 195 h 225"/>
                <a:gd name="T96" fmla="*/ 137 w 241"/>
                <a:gd name="T97" fmla="*/ 174 h 225"/>
                <a:gd name="T98" fmla="*/ 215 w 241"/>
                <a:gd name="T99" fmla="*/ 131 h 225"/>
                <a:gd name="T100" fmla="*/ 185 w 241"/>
                <a:gd name="T101" fmla="*/ 178 h 225"/>
                <a:gd name="T102" fmla="*/ 124 w 241"/>
                <a:gd name="T103" fmla="*/ 214 h 225"/>
                <a:gd name="T104" fmla="*/ 96 w 241"/>
                <a:gd name="T105" fmla="*/ 212 h 225"/>
                <a:gd name="T106" fmla="*/ 92 w 241"/>
                <a:gd name="T107" fmla="*/ 188 h 225"/>
                <a:gd name="T108" fmla="*/ 95 w 241"/>
                <a:gd name="T109" fmla="*/ 189 h 225"/>
                <a:gd name="T110" fmla="*/ 109 w 241"/>
                <a:gd name="T111" fmla="*/ 209 h 225"/>
                <a:gd name="T112" fmla="*/ 137 w 241"/>
                <a:gd name="T113" fmla="*/ 202 h 225"/>
                <a:gd name="T114" fmla="*/ 191 w 241"/>
                <a:gd name="T115" fmla="*/ 166 h 225"/>
                <a:gd name="T116" fmla="*/ 208 w 241"/>
                <a:gd name="T117" fmla="*/ 1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25">
                  <a:moveTo>
                    <a:pt x="240" y="90"/>
                  </a:moveTo>
                  <a:cubicBezTo>
                    <a:pt x="239" y="88"/>
                    <a:pt x="237" y="86"/>
                    <a:pt x="235" y="84"/>
                  </a:cubicBezTo>
                  <a:cubicBezTo>
                    <a:pt x="233" y="81"/>
                    <a:pt x="230" y="78"/>
                    <a:pt x="228" y="75"/>
                  </a:cubicBezTo>
                  <a:cubicBezTo>
                    <a:pt x="227" y="75"/>
                    <a:pt x="227" y="74"/>
                    <a:pt x="227" y="74"/>
                  </a:cubicBezTo>
                  <a:cubicBezTo>
                    <a:pt x="224" y="70"/>
                    <a:pt x="220" y="67"/>
                    <a:pt x="217" y="63"/>
                  </a:cubicBezTo>
                  <a:cubicBezTo>
                    <a:pt x="214" y="60"/>
                    <a:pt x="211" y="56"/>
                    <a:pt x="208" y="53"/>
                  </a:cubicBezTo>
                  <a:cubicBezTo>
                    <a:pt x="199" y="43"/>
                    <a:pt x="190" y="33"/>
                    <a:pt x="181" y="23"/>
                  </a:cubicBezTo>
                  <a:cubicBezTo>
                    <a:pt x="179" y="20"/>
                    <a:pt x="177" y="18"/>
                    <a:pt x="175" y="16"/>
                  </a:cubicBezTo>
                  <a:cubicBezTo>
                    <a:pt x="173" y="12"/>
                    <a:pt x="170" y="8"/>
                    <a:pt x="166" y="5"/>
                  </a:cubicBezTo>
                  <a:cubicBezTo>
                    <a:pt x="165" y="4"/>
                    <a:pt x="164" y="3"/>
                    <a:pt x="163" y="2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0"/>
                    <a:pt x="159" y="0"/>
                    <a:pt x="157" y="0"/>
                  </a:cubicBezTo>
                  <a:cubicBezTo>
                    <a:pt x="156" y="0"/>
                    <a:pt x="156" y="0"/>
                    <a:pt x="155" y="0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4" y="0"/>
                    <a:pt x="154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2"/>
                    <a:pt x="151" y="2"/>
                  </a:cubicBezTo>
                  <a:cubicBezTo>
                    <a:pt x="148" y="5"/>
                    <a:pt x="145" y="8"/>
                    <a:pt x="142" y="10"/>
                  </a:cubicBezTo>
                  <a:cubicBezTo>
                    <a:pt x="139" y="13"/>
                    <a:pt x="136" y="15"/>
                    <a:pt x="134" y="18"/>
                  </a:cubicBezTo>
                  <a:cubicBezTo>
                    <a:pt x="133" y="18"/>
                    <a:pt x="133" y="18"/>
                    <a:pt x="133" y="17"/>
                  </a:cubicBezTo>
                  <a:cubicBezTo>
                    <a:pt x="132" y="17"/>
                    <a:pt x="131" y="16"/>
                    <a:pt x="130" y="16"/>
                  </a:cubicBezTo>
                  <a:cubicBezTo>
                    <a:pt x="129" y="14"/>
                    <a:pt x="127" y="13"/>
                    <a:pt x="125" y="12"/>
                  </a:cubicBezTo>
                  <a:cubicBezTo>
                    <a:pt x="123" y="11"/>
                    <a:pt x="121" y="10"/>
                    <a:pt x="119" y="9"/>
                  </a:cubicBezTo>
                  <a:cubicBezTo>
                    <a:pt x="117" y="8"/>
                    <a:pt x="114" y="7"/>
                    <a:pt x="112" y="6"/>
                  </a:cubicBezTo>
                  <a:cubicBezTo>
                    <a:pt x="110" y="5"/>
                    <a:pt x="108" y="5"/>
                    <a:pt x="106" y="4"/>
                  </a:cubicBezTo>
                  <a:cubicBezTo>
                    <a:pt x="103" y="3"/>
                    <a:pt x="101" y="3"/>
                    <a:pt x="98" y="3"/>
                  </a:cubicBezTo>
                  <a:cubicBezTo>
                    <a:pt x="96" y="3"/>
                    <a:pt x="93" y="3"/>
                    <a:pt x="91" y="4"/>
                  </a:cubicBezTo>
                  <a:cubicBezTo>
                    <a:pt x="89" y="4"/>
                    <a:pt x="87" y="5"/>
                    <a:pt x="84" y="5"/>
                  </a:cubicBezTo>
                  <a:cubicBezTo>
                    <a:pt x="81" y="6"/>
                    <a:pt x="78" y="7"/>
                    <a:pt x="76" y="9"/>
                  </a:cubicBezTo>
                  <a:cubicBezTo>
                    <a:pt x="74" y="10"/>
                    <a:pt x="72" y="12"/>
                    <a:pt x="70" y="13"/>
                  </a:cubicBezTo>
                  <a:cubicBezTo>
                    <a:pt x="69" y="13"/>
                    <a:pt x="69" y="14"/>
                    <a:pt x="68" y="14"/>
                  </a:cubicBezTo>
                  <a:cubicBezTo>
                    <a:pt x="61" y="21"/>
                    <a:pt x="54" y="27"/>
                    <a:pt x="46" y="34"/>
                  </a:cubicBezTo>
                  <a:cubicBezTo>
                    <a:pt x="43" y="37"/>
                    <a:pt x="40" y="40"/>
                    <a:pt x="36" y="44"/>
                  </a:cubicBezTo>
                  <a:cubicBezTo>
                    <a:pt x="33" y="47"/>
                    <a:pt x="30" y="51"/>
                    <a:pt x="26" y="54"/>
                  </a:cubicBezTo>
                  <a:cubicBezTo>
                    <a:pt x="23" y="58"/>
                    <a:pt x="20" y="62"/>
                    <a:pt x="17" y="65"/>
                  </a:cubicBezTo>
                  <a:cubicBezTo>
                    <a:pt x="15" y="68"/>
                    <a:pt x="13" y="70"/>
                    <a:pt x="12" y="72"/>
                  </a:cubicBezTo>
                  <a:cubicBezTo>
                    <a:pt x="10" y="74"/>
                    <a:pt x="9" y="76"/>
                    <a:pt x="7" y="78"/>
                  </a:cubicBezTo>
                  <a:cubicBezTo>
                    <a:pt x="5" y="83"/>
                    <a:pt x="3" y="87"/>
                    <a:pt x="2" y="93"/>
                  </a:cubicBezTo>
                  <a:cubicBezTo>
                    <a:pt x="1" y="94"/>
                    <a:pt x="1" y="95"/>
                    <a:pt x="1" y="96"/>
                  </a:cubicBezTo>
                  <a:cubicBezTo>
                    <a:pt x="1" y="97"/>
                    <a:pt x="0" y="99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1" y="114"/>
                    <a:pt x="1" y="116"/>
                  </a:cubicBezTo>
                  <a:cubicBezTo>
                    <a:pt x="1" y="117"/>
                    <a:pt x="2" y="118"/>
                    <a:pt x="2" y="119"/>
                  </a:cubicBezTo>
                  <a:cubicBezTo>
                    <a:pt x="3" y="119"/>
                    <a:pt x="3" y="120"/>
                    <a:pt x="3" y="120"/>
                  </a:cubicBezTo>
                  <a:cubicBezTo>
                    <a:pt x="4" y="122"/>
                    <a:pt x="5" y="123"/>
                    <a:pt x="6" y="124"/>
                  </a:cubicBezTo>
                  <a:cubicBezTo>
                    <a:pt x="6" y="124"/>
                    <a:pt x="6" y="125"/>
                    <a:pt x="7" y="125"/>
                  </a:cubicBezTo>
                  <a:cubicBezTo>
                    <a:pt x="8" y="126"/>
                    <a:pt x="9" y="127"/>
                    <a:pt x="11" y="128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6" y="131"/>
                    <a:pt x="18" y="131"/>
                    <a:pt x="21" y="132"/>
                  </a:cubicBezTo>
                  <a:cubicBezTo>
                    <a:pt x="23" y="132"/>
                    <a:pt x="25" y="132"/>
                    <a:pt x="28" y="132"/>
                  </a:cubicBezTo>
                  <a:cubicBezTo>
                    <a:pt x="29" y="132"/>
                    <a:pt x="30" y="132"/>
                    <a:pt x="31" y="132"/>
                  </a:cubicBezTo>
                  <a:cubicBezTo>
                    <a:pt x="32" y="132"/>
                    <a:pt x="33" y="132"/>
                    <a:pt x="34" y="132"/>
                  </a:cubicBezTo>
                  <a:cubicBezTo>
                    <a:pt x="36" y="132"/>
                    <a:pt x="39" y="132"/>
                    <a:pt x="41" y="131"/>
                  </a:cubicBezTo>
                  <a:cubicBezTo>
                    <a:pt x="42" y="131"/>
                    <a:pt x="43" y="131"/>
                    <a:pt x="44" y="131"/>
                  </a:cubicBezTo>
                  <a:cubicBezTo>
                    <a:pt x="44" y="132"/>
                    <a:pt x="44" y="132"/>
                    <a:pt x="44" y="133"/>
                  </a:cubicBezTo>
                  <a:cubicBezTo>
                    <a:pt x="44" y="136"/>
                    <a:pt x="44" y="139"/>
                    <a:pt x="45" y="141"/>
                  </a:cubicBezTo>
                  <a:cubicBezTo>
                    <a:pt x="45" y="144"/>
                    <a:pt x="46" y="146"/>
                    <a:pt x="47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4" y="151"/>
                    <a:pt x="43" y="152"/>
                    <a:pt x="42" y="154"/>
                  </a:cubicBezTo>
                  <a:cubicBezTo>
                    <a:pt x="41" y="155"/>
                    <a:pt x="41" y="156"/>
                    <a:pt x="40" y="157"/>
                  </a:cubicBezTo>
                  <a:cubicBezTo>
                    <a:pt x="39" y="158"/>
                    <a:pt x="39" y="159"/>
                    <a:pt x="38" y="160"/>
                  </a:cubicBezTo>
                  <a:cubicBezTo>
                    <a:pt x="38" y="162"/>
                    <a:pt x="38" y="163"/>
                    <a:pt x="38" y="164"/>
                  </a:cubicBezTo>
                  <a:cubicBezTo>
                    <a:pt x="38" y="165"/>
                    <a:pt x="38" y="167"/>
                    <a:pt x="38" y="168"/>
                  </a:cubicBezTo>
                  <a:cubicBezTo>
                    <a:pt x="38" y="169"/>
                    <a:pt x="39" y="170"/>
                    <a:pt x="39" y="172"/>
                  </a:cubicBezTo>
                  <a:cubicBezTo>
                    <a:pt x="40" y="173"/>
                    <a:pt x="40" y="173"/>
                    <a:pt x="41" y="174"/>
                  </a:cubicBezTo>
                  <a:cubicBezTo>
                    <a:pt x="41" y="175"/>
                    <a:pt x="41" y="175"/>
                    <a:pt x="42" y="176"/>
                  </a:cubicBezTo>
                  <a:cubicBezTo>
                    <a:pt x="42" y="176"/>
                    <a:pt x="43" y="177"/>
                    <a:pt x="43" y="177"/>
                  </a:cubicBezTo>
                  <a:cubicBezTo>
                    <a:pt x="44" y="178"/>
                    <a:pt x="45" y="179"/>
                    <a:pt x="46" y="180"/>
                  </a:cubicBezTo>
                  <a:cubicBezTo>
                    <a:pt x="48" y="181"/>
                    <a:pt x="50" y="182"/>
                    <a:pt x="52" y="183"/>
                  </a:cubicBezTo>
                  <a:cubicBezTo>
                    <a:pt x="53" y="183"/>
                    <a:pt x="53" y="183"/>
                    <a:pt x="54" y="184"/>
                  </a:cubicBezTo>
                  <a:cubicBezTo>
                    <a:pt x="56" y="184"/>
                    <a:pt x="57" y="184"/>
                    <a:pt x="58" y="184"/>
                  </a:cubicBezTo>
                  <a:cubicBezTo>
                    <a:pt x="58" y="184"/>
                    <a:pt x="59" y="184"/>
                    <a:pt x="59" y="184"/>
                  </a:cubicBezTo>
                  <a:cubicBezTo>
                    <a:pt x="60" y="184"/>
                    <a:pt x="61" y="184"/>
                    <a:pt x="62" y="184"/>
                  </a:cubicBezTo>
                  <a:cubicBezTo>
                    <a:pt x="63" y="183"/>
                    <a:pt x="65" y="183"/>
                    <a:pt x="66" y="182"/>
                  </a:cubicBezTo>
                  <a:cubicBezTo>
                    <a:pt x="68" y="182"/>
                    <a:pt x="69" y="180"/>
                    <a:pt x="70" y="179"/>
                  </a:cubicBezTo>
                  <a:cubicBezTo>
                    <a:pt x="71" y="179"/>
                    <a:pt x="72" y="178"/>
                    <a:pt x="72" y="178"/>
                  </a:cubicBezTo>
                  <a:cubicBezTo>
                    <a:pt x="75" y="178"/>
                    <a:pt x="77" y="179"/>
                    <a:pt x="79" y="180"/>
                  </a:cubicBezTo>
                  <a:cubicBezTo>
                    <a:pt x="80" y="180"/>
                    <a:pt x="82" y="181"/>
                    <a:pt x="84" y="181"/>
                  </a:cubicBezTo>
                  <a:cubicBezTo>
                    <a:pt x="84" y="182"/>
                    <a:pt x="83" y="183"/>
                    <a:pt x="83" y="184"/>
                  </a:cubicBezTo>
                  <a:cubicBezTo>
                    <a:pt x="82" y="187"/>
                    <a:pt x="82" y="189"/>
                    <a:pt x="81" y="192"/>
                  </a:cubicBezTo>
                  <a:cubicBezTo>
                    <a:pt x="81" y="196"/>
                    <a:pt x="82" y="199"/>
                    <a:pt x="82" y="202"/>
                  </a:cubicBezTo>
                  <a:cubicBezTo>
                    <a:pt x="82" y="205"/>
                    <a:pt x="83" y="207"/>
                    <a:pt x="84" y="209"/>
                  </a:cubicBezTo>
                  <a:cubicBezTo>
                    <a:pt x="84" y="211"/>
                    <a:pt x="85" y="212"/>
                    <a:pt x="86" y="214"/>
                  </a:cubicBezTo>
                  <a:cubicBezTo>
                    <a:pt x="86" y="215"/>
                    <a:pt x="87" y="216"/>
                    <a:pt x="88" y="217"/>
                  </a:cubicBezTo>
                  <a:cubicBezTo>
                    <a:pt x="88" y="218"/>
                    <a:pt x="89" y="218"/>
                    <a:pt x="89" y="219"/>
                  </a:cubicBezTo>
                  <a:cubicBezTo>
                    <a:pt x="89" y="219"/>
                    <a:pt x="89" y="219"/>
                    <a:pt x="90" y="219"/>
                  </a:cubicBezTo>
                  <a:cubicBezTo>
                    <a:pt x="90" y="220"/>
                    <a:pt x="92" y="221"/>
                    <a:pt x="93" y="222"/>
                  </a:cubicBezTo>
                  <a:cubicBezTo>
                    <a:pt x="94" y="223"/>
                    <a:pt x="96" y="223"/>
                    <a:pt x="97" y="224"/>
                  </a:cubicBezTo>
                  <a:cubicBezTo>
                    <a:pt x="98" y="224"/>
                    <a:pt x="100" y="225"/>
                    <a:pt x="101" y="225"/>
                  </a:cubicBezTo>
                  <a:cubicBezTo>
                    <a:pt x="103" y="225"/>
                    <a:pt x="104" y="225"/>
                    <a:pt x="106" y="225"/>
                  </a:cubicBezTo>
                  <a:cubicBezTo>
                    <a:pt x="108" y="225"/>
                    <a:pt x="111" y="225"/>
                    <a:pt x="113" y="225"/>
                  </a:cubicBezTo>
                  <a:cubicBezTo>
                    <a:pt x="116" y="225"/>
                    <a:pt x="118" y="224"/>
                    <a:pt x="121" y="224"/>
                  </a:cubicBezTo>
                  <a:cubicBezTo>
                    <a:pt x="126" y="223"/>
                    <a:pt x="131" y="222"/>
                    <a:pt x="135" y="220"/>
                  </a:cubicBezTo>
                  <a:cubicBezTo>
                    <a:pt x="140" y="218"/>
                    <a:pt x="144" y="215"/>
                    <a:pt x="149" y="213"/>
                  </a:cubicBezTo>
                  <a:cubicBezTo>
                    <a:pt x="153" y="211"/>
                    <a:pt x="158" y="209"/>
                    <a:pt x="162" y="207"/>
                  </a:cubicBezTo>
                  <a:cubicBezTo>
                    <a:pt x="166" y="204"/>
                    <a:pt x="170" y="201"/>
                    <a:pt x="174" y="198"/>
                  </a:cubicBezTo>
                  <a:cubicBezTo>
                    <a:pt x="178" y="196"/>
                    <a:pt x="182" y="192"/>
                    <a:pt x="186" y="189"/>
                  </a:cubicBezTo>
                  <a:cubicBezTo>
                    <a:pt x="190" y="186"/>
                    <a:pt x="194" y="183"/>
                    <a:pt x="198" y="180"/>
                  </a:cubicBezTo>
                  <a:cubicBezTo>
                    <a:pt x="201" y="176"/>
                    <a:pt x="205" y="173"/>
                    <a:pt x="208" y="170"/>
                  </a:cubicBezTo>
                  <a:cubicBezTo>
                    <a:pt x="211" y="166"/>
                    <a:pt x="214" y="162"/>
                    <a:pt x="217" y="158"/>
                  </a:cubicBezTo>
                  <a:cubicBezTo>
                    <a:pt x="218" y="157"/>
                    <a:pt x="219" y="155"/>
                    <a:pt x="219" y="154"/>
                  </a:cubicBezTo>
                  <a:cubicBezTo>
                    <a:pt x="220" y="151"/>
                    <a:pt x="221" y="149"/>
                    <a:pt x="222" y="147"/>
                  </a:cubicBezTo>
                  <a:cubicBezTo>
                    <a:pt x="224" y="143"/>
                    <a:pt x="224" y="139"/>
                    <a:pt x="224" y="135"/>
                  </a:cubicBezTo>
                  <a:cubicBezTo>
                    <a:pt x="224" y="131"/>
                    <a:pt x="224" y="127"/>
                    <a:pt x="223" y="124"/>
                  </a:cubicBezTo>
                  <a:cubicBezTo>
                    <a:pt x="222" y="123"/>
                    <a:pt x="222" y="122"/>
                    <a:pt x="222" y="121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25" y="114"/>
                    <a:pt x="229" y="111"/>
                    <a:pt x="233" y="107"/>
                  </a:cubicBezTo>
                  <a:cubicBezTo>
                    <a:pt x="235" y="106"/>
                    <a:pt x="237" y="104"/>
                    <a:pt x="239" y="102"/>
                  </a:cubicBezTo>
                  <a:cubicBezTo>
                    <a:pt x="239" y="102"/>
                    <a:pt x="239" y="102"/>
                    <a:pt x="240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1" y="100"/>
                    <a:pt x="241" y="99"/>
                    <a:pt x="241" y="98"/>
                  </a:cubicBezTo>
                  <a:cubicBezTo>
                    <a:pt x="241" y="96"/>
                    <a:pt x="241" y="95"/>
                    <a:pt x="241" y="94"/>
                  </a:cubicBezTo>
                  <a:cubicBezTo>
                    <a:pt x="241" y="93"/>
                    <a:pt x="240" y="91"/>
                    <a:pt x="240" y="90"/>
                  </a:cubicBezTo>
                  <a:close/>
                  <a:moveTo>
                    <a:pt x="40" y="122"/>
                  </a:moveTo>
                  <a:cubicBezTo>
                    <a:pt x="37" y="123"/>
                    <a:pt x="35" y="123"/>
                    <a:pt x="32" y="123"/>
                  </a:cubicBezTo>
                  <a:cubicBezTo>
                    <a:pt x="31" y="123"/>
                    <a:pt x="29" y="123"/>
                    <a:pt x="28" y="123"/>
                  </a:cubicBezTo>
                  <a:cubicBezTo>
                    <a:pt x="27" y="123"/>
                    <a:pt x="25" y="123"/>
                    <a:pt x="24" y="123"/>
                  </a:cubicBezTo>
                  <a:cubicBezTo>
                    <a:pt x="22" y="123"/>
                    <a:pt x="20" y="122"/>
                    <a:pt x="18" y="121"/>
                  </a:cubicBezTo>
                  <a:cubicBezTo>
                    <a:pt x="17" y="121"/>
                    <a:pt x="15" y="120"/>
                    <a:pt x="14" y="119"/>
                  </a:cubicBezTo>
                  <a:cubicBezTo>
                    <a:pt x="13" y="118"/>
                    <a:pt x="13" y="118"/>
                    <a:pt x="12" y="117"/>
                  </a:cubicBezTo>
                  <a:cubicBezTo>
                    <a:pt x="12" y="116"/>
                    <a:pt x="11" y="115"/>
                    <a:pt x="10" y="114"/>
                  </a:cubicBezTo>
                  <a:cubicBezTo>
                    <a:pt x="10" y="113"/>
                    <a:pt x="10" y="112"/>
                    <a:pt x="10" y="110"/>
                  </a:cubicBezTo>
                  <a:cubicBezTo>
                    <a:pt x="9" y="109"/>
                    <a:pt x="9" y="107"/>
                    <a:pt x="9" y="106"/>
                  </a:cubicBezTo>
                  <a:cubicBezTo>
                    <a:pt x="9" y="104"/>
                    <a:pt x="9" y="102"/>
                    <a:pt x="9" y="101"/>
                  </a:cubicBezTo>
                  <a:cubicBezTo>
                    <a:pt x="10" y="99"/>
                    <a:pt x="10" y="97"/>
                    <a:pt x="11" y="95"/>
                  </a:cubicBezTo>
                  <a:cubicBezTo>
                    <a:pt x="11" y="93"/>
                    <a:pt x="12" y="91"/>
                    <a:pt x="13" y="89"/>
                  </a:cubicBezTo>
                  <a:cubicBezTo>
                    <a:pt x="13" y="87"/>
                    <a:pt x="14" y="85"/>
                    <a:pt x="16" y="82"/>
                  </a:cubicBezTo>
                  <a:cubicBezTo>
                    <a:pt x="17" y="80"/>
                    <a:pt x="18" y="79"/>
                    <a:pt x="20" y="77"/>
                  </a:cubicBezTo>
                  <a:cubicBezTo>
                    <a:pt x="22" y="73"/>
                    <a:pt x="25" y="69"/>
                    <a:pt x="28" y="66"/>
                  </a:cubicBezTo>
                  <a:cubicBezTo>
                    <a:pt x="31" y="62"/>
                    <a:pt x="35" y="59"/>
                    <a:pt x="38" y="55"/>
                  </a:cubicBezTo>
                  <a:cubicBezTo>
                    <a:pt x="45" y="48"/>
                    <a:pt x="52" y="41"/>
                    <a:pt x="59" y="35"/>
                  </a:cubicBezTo>
                  <a:cubicBezTo>
                    <a:pt x="64" y="31"/>
                    <a:pt x="69" y="26"/>
                    <a:pt x="74" y="22"/>
                  </a:cubicBezTo>
                  <a:cubicBezTo>
                    <a:pt x="74" y="22"/>
                    <a:pt x="74" y="22"/>
                    <a:pt x="75" y="21"/>
                  </a:cubicBezTo>
                  <a:cubicBezTo>
                    <a:pt x="76" y="20"/>
                    <a:pt x="77" y="20"/>
                    <a:pt x="77" y="19"/>
                  </a:cubicBezTo>
                  <a:cubicBezTo>
                    <a:pt x="80" y="17"/>
                    <a:pt x="82" y="16"/>
                    <a:pt x="84" y="15"/>
                  </a:cubicBezTo>
                  <a:cubicBezTo>
                    <a:pt x="87" y="14"/>
                    <a:pt x="91" y="13"/>
                    <a:pt x="94" y="13"/>
                  </a:cubicBezTo>
                  <a:cubicBezTo>
                    <a:pt x="95" y="12"/>
                    <a:pt x="96" y="12"/>
                    <a:pt x="97" y="12"/>
                  </a:cubicBezTo>
                  <a:cubicBezTo>
                    <a:pt x="98" y="12"/>
                    <a:pt x="99" y="12"/>
                    <a:pt x="100" y="12"/>
                  </a:cubicBezTo>
                  <a:cubicBezTo>
                    <a:pt x="102" y="13"/>
                    <a:pt x="104" y="13"/>
                    <a:pt x="106" y="14"/>
                  </a:cubicBezTo>
                  <a:cubicBezTo>
                    <a:pt x="108" y="15"/>
                    <a:pt x="110" y="15"/>
                    <a:pt x="112" y="16"/>
                  </a:cubicBezTo>
                  <a:cubicBezTo>
                    <a:pt x="113" y="17"/>
                    <a:pt x="115" y="17"/>
                    <a:pt x="116" y="18"/>
                  </a:cubicBezTo>
                  <a:cubicBezTo>
                    <a:pt x="118" y="19"/>
                    <a:pt x="119" y="20"/>
                    <a:pt x="121" y="21"/>
                  </a:cubicBezTo>
                  <a:cubicBezTo>
                    <a:pt x="123" y="22"/>
                    <a:pt x="125" y="23"/>
                    <a:pt x="127" y="24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5" y="26"/>
                    <a:pt x="125" y="26"/>
                  </a:cubicBezTo>
                  <a:cubicBezTo>
                    <a:pt x="125" y="26"/>
                    <a:pt x="124" y="25"/>
                    <a:pt x="124" y="25"/>
                  </a:cubicBezTo>
                  <a:cubicBezTo>
                    <a:pt x="123" y="24"/>
                    <a:pt x="121" y="24"/>
                    <a:pt x="120" y="23"/>
                  </a:cubicBezTo>
                  <a:cubicBezTo>
                    <a:pt x="118" y="22"/>
                    <a:pt x="116" y="21"/>
                    <a:pt x="114" y="20"/>
                  </a:cubicBezTo>
                  <a:cubicBezTo>
                    <a:pt x="113" y="20"/>
                    <a:pt x="112" y="19"/>
                    <a:pt x="111" y="19"/>
                  </a:cubicBezTo>
                  <a:cubicBezTo>
                    <a:pt x="109" y="19"/>
                    <a:pt x="108" y="18"/>
                    <a:pt x="106" y="18"/>
                  </a:cubicBezTo>
                  <a:cubicBezTo>
                    <a:pt x="104" y="18"/>
                    <a:pt x="102" y="18"/>
                    <a:pt x="100" y="18"/>
                  </a:cubicBezTo>
                  <a:cubicBezTo>
                    <a:pt x="97" y="18"/>
                    <a:pt x="94" y="19"/>
                    <a:pt x="92" y="19"/>
                  </a:cubicBezTo>
                  <a:cubicBezTo>
                    <a:pt x="89" y="20"/>
                    <a:pt x="87" y="21"/>
                    <a:pt x="85" y="22"/>
                  </a:cubicBezTo>
                  <a:cubicBezTo>
                    <a:pt x="81" y="24"/>
                    <a:pt x="77" y="26"/>
                    <a:pt x="73" y="29"/>
                  </a:cubicBezTo>
                  <a:cubicBezTo>
                    <a:pt x="65" y="35"/>
                    <a:pt x="59" y="41"/>
                    <a:pt x="52" y="48"/>
                  </a:cubicBezTo>
                  <a:cubicBezTo>
                    <a:pt x="50" y="50"/>
                    <a:pt x="48" y="51"/>
                    <a:pt x="47" y="53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40" y="60"/>
                    <a:pt x="38" y="62"/>
                    <a:pt x="37" y="64"/>
                  </a:cubicBezTo>
                  <a:cubicBezTo>
                    <a:pt x="35" y="65"/>
                    <a:pt x="34" y="67"/>
                    <a:pt x="32" y="69"/>
                  </a:cubicBezTo>
                  <a:cubicBezTo>
                    <a:pt x="30" y="71"/>
                    <a:pt x="29" y="73"/>
                    <a:pt x="28" y="76"/>
                  </a:cubicBezTo>
                  <a:cubicBezTo>
                    <a:pt x="26" y="78"/>
                    <a:pt x="25" y="80"/>
                    <a:pt x="24" y="82"/>
                  </a:cubicBezTo>
                  <a:cubicBezTo>
                    <a:pt x="23" y="84"/>
                    <a:pt x="23" y="87"/>
                    <a:pt x="22" y="89"/>
                  </a:cubicBezTo>
                  <a:cubicBezTo>
                    <a:pt x="21" y="92"/>
                    <a:pt x="21" y="95"/>
                    <a:pt x="20" y="97"/>
                  </a:cubicBezTo>
                  <a:cubicBezTo>
                    <a:pt x="20" y="100"/>
                    <a:pt x="20" y="103"/>
                    <a:pt x="21" y="106"/>
                  </a:cubicBezTo>
                  <a:cubicBezTo>
                    <a:pt x="21" y="108"/>
                    <a:pt x="22" y="109"/>
                    <a:pt x="23" y="110"/>
                  </a:cubicBezTo>
                  <a:cubicBezTo>
                    <a:pt x="23" y="111"/>
                    <a:pt x="23" y="111"/>
                    <a:pt x="24" y="111"/>
                  </a:cubicBezTo>
                  <a:cubicBezTo>
                    <a:pt x="24" y="112"/>
                    <a:pt x="25" y="113"/>
                    <a:pt x="27" y="114"/>
                  </a:cubicBezTo>
                  <a:cubicBezTo>
                    <a:pt x="27" y="114"/>
                    <a:pt x="28" y="115"/>
                    <a:pt x="30" y="115"/>
                  </a:cubicBezTo>
                  <a:cubicBezTo>
                    <a:pt x="32" y="117"/>
                    <a:pt x="35" y="117"/>
                    <a:pt x="37" y="118"/>
                  </a:cubicBezTo>
                  <a:cubicBezTo>
                    <a:pt x="40" y="118"/>
                    <a:pt x="43" y="118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5" y="120"/>
                    <a:pt x="45" y="121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04"/>
                  </a:moveTo>
                  <a:cubicBezTo>
                    <a:pt x="50" y="105"/>
                    <a:pt x="50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8"/>
                    <a:pt x="43" y="108"/>
                  </a:cubicBezTo>
                  <a:cubicBezTo>
                    <a:pt x="41" y="108"/>
                    <a:pt x="40" y="108"/>
                    <a:pt x="38" y="108"/>
                  </a:cubicBezTo>
                  <a:cubicBezTo>
                    <a:pt x="37" y="108"/>
                    <a:pt x="35" y="108"/>
                    <a:pt x="34" y="107"/>
                  </a:cubicBezTo>
                  <a:cubicBezTo>
                    <a:pt x="33" y="107"/>
                    <a:pt x="32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4"/>
                  </a:cubicBezTo>
                  <a:cubicBezTo>
                    <a:pt x="30" y="104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3"/>
                    <a:pt x="31" y="90"/>
                    <a:pt x="32" y="87"/>
                  </a:cubicBezTo>
                  <a:cubicBezTo>
                    <a:pt x="34" y="83"/>
                    <a:pt x="36" y="80"/>
                    <a:pt x="38" y="77"/>
                  </a:cubicBezTo>
                  <a:cubicBezTo>
                    <a:pt x="39" y="75"/>
                    <a:pt x="41" y="73"/>
                    <a:pt x="42" y="72"/>
                  </a:cubicBezTo>
                  <a:cubicBezTo>
                    <a:pt x="43" y="70"/>
                    <a:pt x="45" y="68"/>
                    <a:pt x="46" y="67"/>
                  </a:cubicBezTo>
                  <a:cubicBezTo>
                    <a:pt x="48" y="65"/>
                    <a:pt x="50" y="63"/>
                    <a:pt x="51" y="62"/>
                  </a:cubicBezTo>
                  <a:cubicBezTo>
                    <a:pt x="53" y="60"/>
                    <a:pt x="55" y="58"/>
                    <a:pt x="56" y="57"/>
                  </a:cubicBezTo>
                  <a:cubicBezTo>
                    <a:pt x="63" y="51"/>
                    <a:pt x="69" y="44"/>
                    <a:pt x="75" y="39"/>
                  </a:cubicBezTo>
                  <a:cubicBezTo>
                    <a:pt x="80" y="35"/>
                    <a:pt x="85" y="32"/>
                    <a:pt x="90" y="30"/>
                  </a:cubicBezTo>
                  <a:cubicBezTo>
                    <a:pt x="93" y="29"/>
                    <a:pt x="95" y="28"/>
                    <a:pt x="97" y="28"/>
                  </a:cubicBezTo>
                  <a:cubicBezTo>
                    <a:pt x="101" y="27"/>
                    <a:pt x="104" y="27"/>
                    <a:pt x="107" y="28"/>
                  </a:cubicBezTo>
                  <a:cubicBezTo>
                    <a:pt x="108" y="28"/>
                    <a:pt x="109" y="28"/>
                    <a:pt x="110" y="28"/>
                  </a:cubicBezTo>
                  <a:cubicBezTo>
                    <a:pt x="112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3"/>
                  </a:cubicBezTo>
                  <a:cubicBezTo>
                    <a:pt x="116" y="35"/>
                    <a:pt x="113" y="37"/>
                    <a:pt x="111" y="40"/>
                  </a:cubicBezTo>
                  <a:cubicBezTo>
                    <a:pt x="107" y="43"/>
                    <a:pt x="104" y="46"/>
                    <a:pt x="100" y="49"/>
                  </a:cubicBezTo>
                  <a:cubicBezTo>
                    <a:pt x="97" y="53"/>
                    <a:pt x="93" y="56"/>
                    <a:pt x="89" y="60"/>
                  </a:cubicBezTo>
                  <a:cubicBezTo>
                    <a:pt x="86" y="63"/>
                    <a:pt x="83" y="66"/>
                    <a:pt x="79" y="70"/>
                  </a:cubicBezTo>
                  <a:cubicBezTo>
                    <a:pt x="77" y="71"/>
                    <a:pt x="76" y="73"/>
                    <a:pt x="74" y="75"/>
                  </a:cubicBezTo>
                  <a:cubicBezTo>
                    <a:pt x="72" y="77"/>
                    <a:pt x="71" y="78"/>
                    <a:pt x="69" y="80"/>
                  </a:cubicBezTo>
                  <a:cubicBezTo>
                    <a:pt x="66" y="84"/>
                    <a:pt x="63" y="88"/>
                    <a:pt x="60" y="92"/>
                  </a:cubicBezTo>
                  <a:cubicBezTo>
                    <a:pt x="56" y="96"/>
                    <a:pt x="53" y="100"/>
                    <a:pt x="51" y="104"/>
                  </a:cubicBezTo>
                  <a:close/>
                  <a:moveTo>
                    <a:pt x="61" y="174"/>
                  </a:moveTo>
                  <a:cubicBezTo>
                    <a:pt x="61" y="174"/>
                    <a:pt x="60" y="175"/>
                    <a:pt x="59" y="175"/>
                  </a:cubicBezTo>
                  <a:cubicBezTo>
                    <a:pt x="59" y="175"/>
                    <a:pt x="58" y="175"/>
                    <a:pt x="58" y="175"/>
                  </a:cubicBezTo>
                  <a:cubicBezTo>
                    <a:pt x="57" y="175"/>
                    <a:pt x="56" y="174"/>
                    <a:pt x="54" y="174"/>
                  </a:cubicBezTo>
                  <a:cubicBezTo>
                    <a:pt x="53" y="173"/>
                    <a:pt x="52" y="173"/>
                    <a:pt x="51" y="172"/>
                  </a:cubicBezTo>
                  <a:cubicBezTo>
                    <a:pt x="50" y="171"/>
                    <a:pt x="50" y="171"/>
                    <a:pt x="49" y="170"/>
                  </a:cubicBezTo>
                  <a:cubicBezTo>
                    <a:pt x="48" y="169"/>
                    <a:pt x="48" y="168"/>
                    <a:pt x="47" y="167"/>
                  </a:cubicBezTo>
                  <a:cubicBezTo>
                    <a:pt x="47" y="167"/>
                    <a:pt x="47" y="166"/>
                    <a:pt x="47" y="166"/>
                  </a:cubicBezTo>
                  <a:cubicBezTo>
                    <a:pt x="47" y="165"/>
                    <a:pt x="47" y="165"/>
                    <a:pt x="47" y="164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2"/>
                    <a:pt x="48" y="161"/>
                    <a:pt x="49" y="160"/>
                  </a:cubicBezTo>
                  <a:cubicBezTo>
                    <a:pt x="49" y="159"/>
                    <a:pt x="50" y="159"/>
                    <a:pt x="51" y="158"/>
                  </a:cubicBezTo>
                  <a:cubicBezTo>
                    <a:pt x="51" y="159"/>
                    <a:pt x="52" y="161"/>
                    <a:pt x="53" y="162"/>
                  </a:cubicBezTo>
                  <a:cubicBezTo>
                    <a:pt x="54" y="163"/>
                    <a:pt x="55" y="164"/>
                    <a:pt x="56" y="165"/>
                  </a:cubicBezTo>
                  <a:cubicBezTo>
                    <a:pt x="58" y="168"/>
                    <a:pt x="61" y="170"/>
                    <a:pt x="64" y="173"/>
                  </a:cubicBezTo>
                  <a:cubicBezTo>
                    <a:pt x="63" y="173"/>
                    <a:pt x="62" y="174"/>
                    <a:pt x="61" y="174"/>
                  </a:cubicBezTo>
                  <a:close/>
                  <a:moveTo>
                    <a:pt x="75" y="169"/>
                  </a:moveTo>
                  <a:cubicBezTo>
                    <a:pt x="73" y="168"/>
                    <a:pt x="71" y="167"/>
                    <a:pt x="69" y="165"/>
                  </a:cubicBezTo>
                  <a:cubicBezTo>
                    <a:pt x="66" y="163"/>
                    <a:pt x="64" y="160"/>
                    <a:pt x="61" y="157"/>
                  </a:cubicBezTo>
                  <a:cubicBezTo>
                    <a:pt x="60" y="156"/>
                    <a:pt x="60" y="155"/>
                    <a:pt x="59" y="154"/>
                  </a:cubicBezTo>
                  <a:cubicBezTo>
                    <a:pt x="58" y="152"/>
                    <a:pt x="58" y="151"/>
                    <a:pt x="57" y="150"/>
                  </a:cubicBezTo>
                  <a:cubicBezTo>
                    <a:pt x="55" y="145"/>
                    <a:pt x="54" y="141"/>
                    <a:pt x="54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54" y="123"/>
                    <a:pt x="54" y="121"/>
                    <a:pt x="55" y="119"/>
                  </a:cubicBezTo>
                  <a:cubicBezTo>
                    <a:pt x="55" y="117"/>
                    <a:pt x="56" y="115"/>
                    <a:pt x="57" y="113"/>
                  </a:cubicBezTo>
                  <a:cubicBezTo>
                    <a:pt x="57" y="111"/>
                    <a:pt x="58" y="109"/>
                    <a:pt x="59" y="108"/>
                  </a:cubicBezTo>
                  <a:cubicBezTo>
                    <a:pt x="60" y="106"/>
                    <a:pt x="61" y="105"/>
                    <a:pt x="62" y="103"/>
                  </a:cubicBezTo>
                  <a:cubicBezTo>
                    <a:pt x="65" y="100"/>
                    <a:pt x="68" y="96"/>
                    <a:pt x="71" y="93"/>
                  </a:cubicBezTo>
                  <a:cubicBezTo>
                    <a:pt x="74" y="89"/>
                    <a:pt x="77" y="85"/>
                    <a:pt x="81" y="82"/>
                  </a:cubicBezTo>
                  <a:cubicBezTo>
                    <a:pt x="84" y="78"/>
                    <a:pt x="88" y="75"/>
                    <a:pt x="91" y="71"/>
                  </a:cubicBezTo>
                  <a:cubicBezTo>
                    <a:pt x="94" y="68"/>
                    <a:pt x="98" y="64"/>
                    <a:pt x="101" y="61"/>
                  </a:cubicBezTo>
                  <a:cubicBezTo>
                    <a:pt x="105" y="58"/>
                    <a:pt x="108" y="55"/>
                    <a:pt x="112" y="51"/>
                  </a:cubicBezTo>
                  <a:cubicBezTo>
                    <a:pt x="115" y="48"/>
                    <a:pt x="119" y="45"/>
                    <a:pt x="122" y="41"/>
                  </a:cubicBezTo>
                  <a:cubicBezTo>
                    <a:pt x="126" y="38"/>
                    <a:pt x="129" y="35"/>
                    <a:pt x="133" y="31"/>
                  </a:cubicBezTo>
                  <a:cubicBezTo>
                    <a:pt x="135" y="30"/>
                    <a:pt x="136" y="28"/>
                    <a:pt x="138" y="27"/>
                  </a:cubicBezTo>
                  <a:cubicBezTo>
                    <a:pt x="140" y="25"/>
                    <a:pt x="141" y="23"/>
                    <a:pt x="143" y="22"/>
                  </a:cubicBezTo>
                  <a:cubicBezTo>
                    <a:pt x="148" y="18"/>
                    <a:pt x="152" y="13"/>
                    <a:pt x="157" y="9"/>
                  </a:cubicBezTo>
                  <a:cubicBezTo>
                    <a:pt x="157" y="9"/>
                    <a:pt x="158" y="10"/>
                    <a:pt x="158" y="10"/>
                  </a:cubicBezTo>
                  <a:cubicBezTo>
                    <a:pt x="161" y="12"/>
                    <a:pt x="163" y="15"/>
                    <a:pt x="165" y="18"/>
                  </a:cubicBezTo>
                  <a:cubicBezTo>
                    <a:pt x="166" y="19"/>
                    <a:pt x="167" y="20"/>
                    <a:pt x="168" y="21"/>
                  </a:cubicBezTo>
                  <a:cubicBezTo>
                    <a:pt x="169" y="23"/>
                    <a:pt x="171" y="24"/>
                    <a:pt x="172" y="26"/>
                  </a:cubicBezTo>
                  <a:cubicBezTo>
                    <a:pt x="175" y="30"/>
                    <a:pt x="178" y="34"/>
                    <a:pt x="181" y="37"/>
                  </a:cubicBezTo>
                  <a:cubicBezTo>
                    <a:pt x="184" y="41"/>
                    <a:pt x="187" y="44"/>
                    <a:pt x="190" y="47"/>
                  </a:cubicBezTo>
                  <a:cubicBezTo>
                    <a:pt x="194" y="51"/>
                    <a:pt x="197" y="54"/>
                    <a:pt x="200" y="58"/>
                  </a:cubicBezTo>
                  <a:cubicBezTo>
                    <a:pt x="203" y="61"/>
                    <a:pt x="207" y="65"/>
                    <a:pt x="210" y="68"/>
                  </a:cubicBezTo>
                  <a:cubicBezTo>
                    <a:pt x="213" y="72"/>
                    <a:pt x="216" y="76"/>
                    <a:pt x="219" y="80"/>
                  </a:cubicBezTo>
                  <a:cubicBezTo>
                    <a:pt x="220" y="80"/>
                    <a:pt x="221" y="81"/>
                    <a:pt x="221" y="81"/>
                  </a:cubicBezTo>
                  <a:cubicBezTo>
                    <a:pt x="224" y="84"/>
                    <a:pt x="226" y="87"/>
                    <a:pt x="228" y="90"/>
                  </a:cubicBezTo>
                  <a:cubicBezTo>
                    <a:pt x="229" y="92"/>
                    <a:pt x="230" y="93"/>
                    <a:pt x="231" y="95"/>
                  </a:cubicBezTo>
                  <a:cubicBezTo>
                    <a:pt x="231" y="95"/>
                    <a:pt x="231" y="96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3" y="103"/>
                    <a:pt x="216" y="110"/>
                    <a:pt x="208" y="116"/>
                  </a:cubicBezTo>
                  <a:cubicBezTo>
                    <a:pt x="204" y="119"/>
                    <a:pt x="200" y="122"/>
                    <a:pt x="197" y="125"/>
                  </a:cubicBezTo>
                  <a:cubicBezTo>
                    <a:pt x="193" y="128"/>
                    <a:pt x="189" y="130"/>
                    <a:pt x="186" y="133"/>
                  </a:cubicBezTo>
                  <a:cubicBezTo>
                    <a:pt x="178" y="139"/>
                    <a:pt x="170" y="145"/>
                    <a:pt x="162" y="150"/>
                  </a:cubicBezTo>
                  <a:cubicBezTo>
                    <a:pt x="154" y="155"/>
                    <a:pt x="145" y="160"/>
                    <a:pt x="137" y="164"/>
                  </a:cubicBezTo>
                  <a:cubicBezTo>
                    <a:pt x="132" y="166"/>
                    <a:pt x="127" y="167"/>
                    <a:pt x="122" y="169"/>
                  </a:cubicBezTo>
                  <a:cubicBezTo>
                    <a:pt x="117" y="170"/>
                    <a:pt x="112" y="172"/>
                    <a:pt x="106" y="172"/>
                  </a:cubicBezTo>
                  <a:cubicBezTo>
                    <a:pt x="104" y="173"/>
                    <a:pt x="101" y="173"/>
                    <a:pt x="98" y="173"/>
                  </a:cubicBezTo>
                  <a:cubicBezTo>
                    <a:pt x="96" y="173"/>
                    <a:pt x="93" y="173"/>
                    <a:pt x="90" y="173"/>
                  </a:cubicBezTo>
                  <a:cubicBezTo>
                    <a:pt x="88" y="172"/>
                    <a:pt x="85" y="172"/>
                    <a:pt x="83" y="171"/>
                  </a:cubicBezTo>
                  <a:cubicBezTo>
                    <a:pt x="80" y="170"/>
                    <a:pt x="78" y="170"/>
                    <a:pt x="75" y="169"/>
                  </a:cubicBezTo>
                  <a:close/>
                  <a:moveTo>
                    <a:pt x="199" y="137"/>
                  </a:moveTo>
                  <a:cubicBezTo>
                    <a:pt x="199" y="139"/>
                    <a:pt x="198" y="141"/>
                    <a:pt x="197" y="144"/>
                  </a:cubicBezTo>
                  <a:cubicBezTo>
                    <a:pt x="196" y="146"/>
                    <a:pt x="195" y="148"/>
                    <a:pt x="193" y="150"/>
                  </a:cubicBezTo>
                  <a:cubicBezTo>
                    <a:pt x="190" y="154"/>
                    <a:pt x="187" y="157"/>
                    <a:pt x="183" y="160"/>
                  </a:cubicBezTo>
                  <a:cubicBezTo>
                    <a:pt x="180" y="164"/>
                    <a:pt x="176" y="167"/>
                    <a:pt x="172" y="170"/>
                  </a:cubicBezTo>
                  <a:cubicBezTo>
                    <a:pt x="168" y="172"/>
                    <a:pt x="165" y="175"/>
                    <a:pt x="161" y="177"/>
                  </a:cubicBezTo>
                  <a:cubicBezTo>
                    <a:pt x="157" y="179"/>
                    <a:pt x="153" y="182"/>
                    <a:pt x="149" y="184"/>
                  </a:cubicBezTo>
                  <a:cubicBezTo>
                    <a:pt x="146" y="187"/>
                    <a:pt x="142" y="189"/>
                    <a:pt x="138" y="191"/>
                  </a:cubicBezTo>
                  <a:cubicBezTo>
                    <a:pt x="134" y="194"/>
                    <a:pt x="130" y="196"/>
                    <a:pt x="126" y="198"/>
                  </a:cubicBezTo>
                  <a:cubicBezTo>
                    <a:pt x="124" y="199"/>
                    <a:pt x="123" y="199"/>
                    <a:pt x="122" y="199"/>
                  </a:cubicBezTo>
                  <a:cubicBezTo>
                    <a:pt x="120" y="200"/>
                    <a:pt x="118" y="200"/>
                    <a:pt x="117" y="201"/>
                  </a:cubicBezTo>
                  <a:cubicBezTo>
                    <a:pt x="115" y="201"/>
                    <a:pt x="114" y="201"/>
                    <a:pt x="113" y="201"/>
                  </a:cubicBezTo>
                  <a:cubicBezTo>
                    <a:pt x="112" y="201"/>
                    <a:pt x="112" y="200"/>
                    <a:pt x="111" y="200"/>
                  </a:cubicBezTo>
                  <a:cubicBezTo>
                    <a:pt x="110" y="200"/>
                    <a:pt x="110" y="200"/>
                    <a:pt x="109" y="199"/>
                  </a:cubicBezTo>
                  <a:cubicBezTo>
                    <a:pt x="109" y="199"/>
                    <a:pt x="109" y="199"/>
                    <a:pt x="108" y="198"/>
                  </a:cubicBezTo>
                  <a:cubicBezTo>
                    <a:pt x="107" y="197"/>
                    <a:pt x="107" y="196"/>
                    <a:pt x="106" y="195"/>
                  </a:cubicBezTo>
                  <a:cubicBezTo>
                    <a:pt x="105" y="193"/>
                    <a:pt x="105" y="191"/>
                    <a:pt x="105" y="189"/>
                  </a:cubicBezTo>
                  <a:cubicBezTo>
                    <a:pt x="104" y="187"/>
                    <a:pt x="105" y="186"/>
                    <a:pt x="105" y="184"/>
                  </a:cubicBezTo>
                  <a:cubicBezTo>
                    <a:pt x="105" y="183"/>
                    <a:pt x="105" y="183"/>
                    <a:pt x="105" y="182"/>
                  </a:cubicBezTo>
                  <a:cubicBezTo>
                    <a:pt x="106" y="182"/>
                    <a:pt x="107" y="182"/>
                    <a:pt x="109" y="182"/>
                  </a:cubicBezTo>
                  <a:cubicBezTo>
                    <a:pt x="113" y="181"/>
                    <a:pt x="118" y="180"/>
                    <a:pt x="123" y="178"/>
                  </a:cubicBezTo>
                  <a:cubicBezTo>
                    <a:pt x="127" y="177"/>
                    <a:pt x="132" y="176"/>
                    <a:pt x="137" y="174"/>
                  </a:cubicBezTo>
                  <a:cubicBezTo>
                    <a:pt x="146" y="170"/>
                    <a:pt x="155" y="165"/>
                    <a:pt x="164" y="160"/>
                  </a:cubicBezTo>
                  <a:cubicBezTo>
                    <a:pt x="172" y="155"/>
                    <a:pt x="180" y="149"/>
                    <a:pt x="187" y="143"/>
                  </a:cubicBezTo>
                  <a:cubicBezTo>
                    <a:pt x="191" y="140"/>
                    <a:pt x="195" y="138"/>
                    <a:pt x="199" y="135"/>
                  </a:cubicBezTo>
                  <a:cubicBezTo>
                    <a:pt x="199" y="135"/>
                    <a:pt x="199" y="136"/>
                    <a:pt x="199" y="137"/>
                  </a:cubicBezTo>
                  <a:close/>
                  <a:moveTo>
                    <a:pt x="213" y="124"/>
                  </a:moveTo>
                  <a:cubicBezTo>
                    <a:pt x="214" y="127"/>
                    <a:pt x="214" y="129"/>
                    <a:pt x="215" y="131"/>
                  </a:cubicBezTo>
                  <a:cubicBezTo>
                    <a:pt x="215" y="134"/>
                    <a:pt x="215" y="136"/>
                    <a:pt x="215" y="139"/>
                  </a:cubicBezTo>
                  <a:cubicBezTo>
                    <a:pt x="214" y="141"/>
                    <a:pt x="214" y="143"/>
                    <a:pt x="213" y="145"/>
                  </a:cubicBezTo>
                  <a:cubicBezTo>
                    <a:pt x="212" y="147"/>
                    <a:pt x="211" y="149"/>
                    <a:pt x="210" y="151"/>
                  </a:cubicBezTo>
                  <a:cubicBezTo>
                    <a:pt x="209" y="153"/>
                    <a:pt x="208" y="155"/>
                    <a:pt x="206" y="157"/>
                  </a:cubicBezTo>
                  <a:cubicBezTo>
                    <a:pt x="202" y="162"/>
                    <a:pt x="198" y="167"/>
                    <a:pt x="193" y="171"/>
                  </a:cubicBezTo>
                  <a:cubicBezTo>
                    <a:pt x="191" y="174"/>
                    <a:pt x="188" y="176"/>
                    <a:pt x="185" y="178"/>
                  </a:cubicBezTo>
                  <a:cubicBezTo>
                    <a:pt x="183" y="180"/>
                    <a:pt x="180" y="182"/>
                    <a:pt x="178" y="184"/>
                  </a:cubicBezTo>
                  <a:cubicBezTo>
                    <a:pt x="175" y="187"/>
                    <a:pt x="171" y="189"/>
                    <a:pt x="167" y="192"/>
                  </a:cubicBezTo>
                  <a:cubicBezTo>
                    <a:pt x="164" y="194"/>
                    <a:pt x="160" y="197"/>
                    <a:pt x="156" y="199"/>
                  </a:cubicBezTo>
                  <a:cubicBezTo>
                    <a:pt x="152" y="201"/>
                    <a:pt x="148" y="203"/>
                    <a:pt x="144" y="205"/>
                  </a:cubicBezTo>
                  <a:cubicBezTo>
                    <a:pt x="140" y="207"/>
                    <a:pt x="136" y="209"/>
                    <a:pt x="132" y="211"/>
                  </a:cubicBezTo>
                  <a:cubicBezTo>
                    <a:pt x="130" y="212"/>
                    <a:pt x="127" y="213"/>
                    <a:pt x="124" y="214"/>
                  </a:cubicBezTo>
                  <a:cubicBezTo>
                    <a:pt x="121" y="214"/>
                    <a:pt x="118" y="215"/>
                    <a:pt x="115" y="215"/>
                  </a:cubicBezTo>
                  <a:cubicBezTo>
                    <a:pt x="113" y="216"/>
                    <a:pt x="111" y="216"/>
                    <a:pt x="109" y="216"/>
                  </a:cubicBezTo>
                  <a:cubicBezTo>
                    <a:pt x="107" y="216"/>
                    <a:pt x="105" y="216"/>
                    <a:pt x="103" y="216"/>
                  </a:cubicBezTo>
                  <a:cubicBezTo>
                    <a:pt x="102" y="216"/>
                    <a:pt x="101" y="215"/>
                    <a:pt x="100" y="215"/>
                  </a:cubicBezTo>
                  <a:cubicBezTo>
                    <a:pt x="99" y="214"/>
                    <a:pt x="98" y="214"/>
                    <a:pt x="97" y="213"/>
                  </a:cubicBezTo>
                  <a:cubicBezTo>
                    <a:pt x="97" y="213"/>
                    <a:pt x="96" y="213"/>
                    <a:pt x="96" y="212"/>
                  </a:cubicBezTo>
                  <a:cubicBezTo>
                    <a:pt x="95" y="211"/>
                    <a:pt x="94" y="210"/>
                    <a:pt x="94" y="209"/>
                  </a:cubicBezTo>
                  <a:cubicBezTo>
                    <a:pt x="94" y="209"/>
                    <a:pt x="93" y="208"/>
                    <a:pt x="93" y="208"/>
                  </a:cubicBezTo>
                  <a:cubicBezTo>
                    <a:pt x="93" y="207"/>
                    <a:pt x="92" y="205"/>
                    <a:pt x="92" y="204"/>
                  </a:cubicBezTo>
                  <a:cubicBezTo>
                    <a:pt x="92" y="202"/>
                    <a:pt x="91" y="201"/>
                    <a:pt x="91" y="199"/>
                  </a:cubicBezTo>
                  <a:cubicBezTo>
                    <a:pt x="91" y="197"/>
                    <a:pt x="91" y="195"/>
                    <a:pt x="91" y="192"/>
                  </a:cubicBezTo>
                  <a:cubicBezTo>
                    <a:pt x="91" y="191"/>
                    <a:pt x="91" y="189"/>
                    <a:pt x="92" y="188"/>
                  </a:cubicBezTo>
                  <a:cubicBezTo>
                    <a:pt x="92" y="186"/>
                    <a:pt x="93" y="184"/>
                    <a:pt x="93" y="183"/>
                  </a:cubicBezTo>
                  <a:cubicBezTo>
                    <a:pt x="93" y="183"/>
                    <a:pt x="93" y="182"/>
                    <a:pt x="93" y="182"/>
                  </a:cubicBezTo>
                  <a:cubicBezTo>
                    <a:pt x="93" y="182"/>
                    <a:pt x="94" y="182"/>
                    <a:pt x="94" y="182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3"/>
                    <a:pt x="95" y="185"/>
                    <a:pt x="95" y="186"/>
                  </a:cubicBezTo>
                  <a:cubicBezTo>
                    <a:pt x="95" y="187"/>
                    <a:pt x="95" y="188"/>
                    <a:pt x="95" y="189"/>
                  </a:cubicBezTo>
                  <a:cubicBezTo>
                    <a:pt x="95" y="190"/>
                    <a:pt x="96" y="192"/>
                    <a:pt x="96" y="194"/>
                  </a:cubicBezTo>
                  <a:cubicBezTo>
                    <a:pt x="96" y="195"/>
                    <a:pt x="97" y="196"/>
                    <a:pt x="97" y="197"/>
                  </a:cubicBezTo>
                  <a:cubicBezTo>
                    <a:pt x="98" y="199"/>
                    <a:pt x="99" y="201"/>
                    <a:pt x="100" y="202"/>
                  </a:cubicBezTo>
                  <a:cubicBezTo>
                    <a:pt x="100" y="203"/>
                    <a:pt x="101" y="204"/>
                    <a:pt x="101" y="204"/>
                  </a:cubicBezTo>
                  <a:cubicBezTo>
                    <a:pt x="102" y="205"/>
                    <a:pt x="103" y="206"/>
                    <a:pt x="104" y="207"/>
                  </a:cubicBezTo>
                  <a:cubicBezTo>
                    <a:pt x="106" y="208"/>
                    <a:pt x="107" y="209"/>
                    <a:pt x="109" y="209"/>
                  </a:cubicBezTo>
                  <a:cubicBezTo>
                    <a:pt x="110" y="210"/>
                    <a:pt x="112" y="210"/>
                    <a:pt x="114" y="210"/>
                  </a:cubicBezTo>
                  <a:cubicBezTo>
                    <a:pt x="116" y="210"/>
                    <a:pt x="117" y="210"/>
                    <a:pt x="119" y="210"/>
                  </a:cubicBezTo>
                  <a:cubicBezTo>
                    <a:pt x="119" y="210"/>
                    <a:pt x="120" y="210"/>
                    <a:pt x="120" y="210"/>
                  </a:cubicBezTo>
                  <a:cubicBezTo>
                    <a:pt x="122" y="209"/>
                    <a:pt x="123" y="209"/>
                    <a:pt x="124" y="208"/>
                  </a:cubicBezTo>
                  <a:cubicBezTo>
                    <a:pt x="127" y="208"/>
                    <a:pt x="129" y="207"/>
                    <a:pt x="131" y="206"/>
                  </a:cubicBezTo>
                  <a:cubicBezTo>
                    <a:pt x="133" y="205"/>
                    <a:pt x="135" y="204"/>
                    <a:pt x="137" y="202"/>
                  </a:cubicBezTo>
                  <a:cubicBezTo>
                    <a:pt x="140" y="201"/>
                    <a:pt x="142" y="200"/>
                    <a:pt x="144" y="199"/>
                  </a:cubicBezTo>
                  <a:cubicBezTo>
                    <a:pt x="148" y="196"/>
                    <a:pt x="152" y="194"/>
                    <a:pt x="156" y="191"/>
                  </a:cubicBezTo>
                  <a:cubicBezTo>
                    <a:pt x="160" y="189"/>
                    <a:pt x="164" y="186"/>
                    <a:pt x="168" y="184"/>
                  </a:cubicBezTo>
                  <a:cubicBezTo>
                    <a:pt x="170" y="182"/>
                    <a:pt x="172" y="181"/>
                    <a:pt x="174" y="179"/>
                  </a:cubicBezTo>
                  <a:cubicBezTo>
                    <a:pt x="176" y="178"/>
                    <a:pt x="178" y="176"/>
                    <a:pt x="180" y="175"/>
                  </a:cubicBezTo>
                  <a:cubicBezTo>
                    <a:pt x="184" y="172"/>
                    <a:pt x="188" y="169"/>
                    <a:pt x="191" y="166"/>
                  </a:cubicBezTo>
                  <a:cubicBezTo>
                    <a:pt x="193" y="165"/>
                    <a:pt x="194" y="163"/>
                    <a:pt x="195" y="162"/>
                  </a:cubicBezTo>
                  <a:cubicBezTo>
                    <a:pt x="196" y="161"/>
                    <a:pt x="198" y="160"/>
                    <a:pt x="199" y="158"/>
                  </a:cubicBezTo>
                  <a:cubicBezTo>
                    <a:pt x="201" y="155"/>
                    <a:pt x="203" y="152"/>
                    <a:pt x="205" y="148"/>
                  </a:cubicBezTo>
                  <a:cubicBezTo>
                    <a:pt x="207" y="145"/>
                    <a:pt x="208" y="141"/>
                    <a:pt x="208" y="137"/>
                  </a:cubicBezTo>
                  <a:cubicBezTo>
                    <a:pt x="208" y="135"/>
                    <a:pt x="208" y="133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8" y="130"/>
                    <a:pt x="208" y="129"/>
                    <a:pt x="208" y="129"/>
                  </a:cubicBezTo>
                  <a:cubicBezTo>
                    <a:pt x="208" y="129"/>
                    <a:pt x="207" y="129"/>
                    <a:pt x="207" y="129"/>
                  </a:cubicBezTo>
                  <a:cubicBezTo>
                    <a:pt x="208" y="128"/>
                    <a:pt x="210" y="127"/>
                    <a:pt x="211" y="126"/>
                  </a:cubicBezTo>
                  <a:cubicBezTo>
                    <a:pt x="211" y="125"/>
                    <a:pt x="212" y="125"/>
                    <a:pt x="213" y="124"/>
                  </a:cubicBezTo>
                  <a:cubicBezTo>
                    <a:pt x="213" y="124"/>
                    <a:pt x="213" y="124"/>
                    <a:pt x="21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7" name="Freeform 105">
              <a:extLst>
                <a:ext uri="{FF2B5EF4-FFF2-40B4-BE49-F238E27FC236}">
                  <a16:creationId xmlns:a16="http://schemas.microsoft.com/office/drawing/2014/main" id="{69A47F5E-27A1-418D-B6EF-E49D6C13A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9275" y="3675063"/>
              <a:ext cx="55562" cy="55563"/>
            </a:xfrm>
            <a:custGeom>
              <a:avLst/>
              <a:gdLst>
                <a:gd name="T0" fmla="*/ 17 w 33"/>
                <a:gd name="T1" fmla="*/ 33 h 33"/>
                <a:gd name="T2" fmla="*/ 21 w 33"/>
                <a:gd name="T3" fmla="*/ 32 h 33"/>
                <a:gd name="T4" fmla="*/ 25 w 33"/>
                <a:gd name="T5" fmla="*/ 30 h 33"/>
                <a:gd name="T6" fmla="*/ 29 w 33"/>
                <a:gd name="T7" fmla="*/ 27 h 33"/>
                <a:gd name="T8" fmla="*/ 32 w 33"/>
                <a:gd name="T9" fmla="*/ 21 h 33"/>
                <a:gd name="T10" fmla="*/ 32 w 33"/>
                <a:gd name="T11" fmla="*/ 18 h 33"/>
                <a:gd name="T12" fmla="*/ 32 w 33"/>
                <a:gd name="T13" fmla="*/ 14 h 33"/>
                <a:gd name="T14" fmla="*/ 30 w 33"/>
                <a:gd name="T15" fmla="*/ 9 h 33"/>
                <a:gd name="T16" fmla="*/ 25 w 33"/>
                <a:gd name="T17" fmla="*/ 2 h 33"/>
                <a:gd name="T18" fmla="*/ 17 w 33"/>
                <a:gd name="T19" fmla="*/ 0 h 33"/>
                <a:gd name="T20" fmla="*/ 13 w 33"/>
                <a:gd name="T21" fmla="*/ 0 h 33"/>
                <a:gd name="T22" fmla="*/ 11 w 33"/>
                <a:gd name="T23" fmla="*/ 1 h 33"/>
                <a:gd name="T24" fmla="*/ 8 w 33"/>
                <a:gd name="T25" fmla="*/ 2 h 33"/>
                <a:gd name="T26" fmla="*/ 5 w 33"/>
                <a:gd name="T27" fmla="*/ 4 h 33"/>
                <a:gd name="T28" fmla="*/ 2 w 33"/>
                <a:gd name="T29" fmla="*/ 8 h 33"/>
                <a:gd name="T30" fmla="*/ 0 w 33"/>
                <a:gd name="T31" fmla="*/ 12 h 33"/>
                <a:gd name="T32" fmla="*/ 0 w 33"/>
                <a:gd name="T33" fmla="*/ 16 h 33"/>
                <a:gd name="T34" fmla="*/ 0 w 33"/>
                <a:gd name="T35" fmla="*/ 19 h 33"/>
                <a:gd name="T36" fmla="*/ 2 w 33"/>
                <a:gd name="T37" fmla="*/ 22 h 33"/>
                <a:gd name="T38" fmla="*/ 4 w 33"/>
                <a:gd name="T39" fmla="*/ 25 h 33"/>
                <a:gd name="T40" fmla="*/ 5 w 33"/>
                <a:gd name="T41" fmla="*/ 27 h 33"/>
                <a:gd name="T42" fmla="*/ 8 w 33"/>
                <a:gd name="T43" fmla="*/ 29 h 33"/>
                <a:gd name="T44" fmla="*/ 9 w 33"/>
                <a:gd name="T45" fmla="*/ 30 h 33"/>
                <a:gd name="T46" fmla="*/ 13 w 33"/>
                <a:gd name="T47" fmla="*/ 32 h 33"/>
                <a:gd name="T48" fmla="*/ 17 w 33"/>
                <a:gd name="T49" fmla="*/ 33 h 33"/>
                <a:gd name="T50" fmla="*/ 12 w 33"/>
                <a:gd name="T51" fmla="*/ 20 h 33"/>
                <a:gd name="T52" fmla="*/ 10 w 33"/>
                <a:gd name="T53" fmla="*/ 17 h 33"/>
                <a:gd name="T54" fmla="*/ 9 w 33"/>
                <a:gd name="T55" fmla="*/ 15 h 33"/>
                <a:gd name="T56" fmla="*/ 9 w 33"/>
                <a:gd name="T57" fmla="*/ 14 h 33"/>
                <a:gd name="T58" fmla="*/ 9 w 33"/>
                <a:gd name="T59" fmla="*/ 13 h 33"/>
                <a:gd name="T60" fmla="*/ 10 w 33"/>
                <a:gd name="T61" fmla="*/ 12 h 33"/>
                <a:gd name="T62" fmla="*/ 11 w 33"/>
                <a:gd name="T63" fmla="*/ 11 h 33"/>
                <a:gd name="T64" fmla="*/ 14 w 33"/>
                <a:gd name="T65" fmla="*/ 10 h 33"/>
                <a:gd name="T66" fmla="*/ 16 w 33"/>
                <a:gd name="T67" fmla="*/ 9 h 33"/>
                <a:gd name="T68" fmla="*/ 17 w 33"/>
                <a:gd name="T69" fmla="*/ 9 h 33"/>
                <a:gd name="T70" fmla="*/ 19 w 33"/>
                <a:gd name="T71" fmla="*/ 10 h 33"/>
                <a:gd name="T72" fmla="*/ 20 w 33"/>
                <a:gd name="T73" fmla="*/ 11 h 33"/>
                <a:gd name="T74" fmla="*/ 21 w 33"/>
                <a:gd name="T75" fmla="*/ 11 h 33"/>
                <a:gd name="T76" fmla="*/ 22 w 33"/>
                <a:gd name="T77" fmla="*/ 13 h 33"/>
                <a:gd name="T78" fmla="*/ 23 w 33"/>
                <a:gd name="T79" fmla="*/ 16 h 33"/>
                <a:gd name="T80" fmla="*/ 23 w 33"/>
                <a:gd name="T81" fmla="*/ 17 h 33"/>
                <a:gd name="T82" fmla="*/ 23 w 33"/>
                <a:gd name="T83" fmla="*/ 19 h 33"/>
                <a:gd name="T84" fmla="*/ 22 w 33"/>
                <a:gd name="T85" fmla="*/ 21 h 33"/>
                <a:gd name="T86" fmla="*/ 21 w 33"/>
                <a:gd name="T87" fmla="*/ 22 h 33"/>
                <a:gd name="T88" fmla="*/ 19 w 33"/>
                <a:gd name="T89" fmla="*/ 23 h 33"/>
                <a:gd name="T90" fmla="*/ 18 w 33"/>
                <a:gd name="T91" fmla="*/ 23 h 33"/>
                <a:gd name="T92" fmla="*/ 17 w 33"/>
                <a:gd name="T93" fmla="*/ 23 h 33"/>
                <a:gd name="T94" fmla="*/ 16 w 33"/>
                <a:gd name="T95" fmla="*/ 23 h 33"/>
                <a:gd name="T96" fmla="*/ 14 w 33"/>
                <a:gd name="T97" fmla="*/ 22 h 33"/>
                <a:gd name="T98" fmla="*/ 12 w 33"/>
                <a:gd name="T99" fmla="*/ 21 h 33"/>
                <a:gd name="T100" fmla="*/ 12 w 33"/>
                <a:gd name="T10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18" y="33"/>
                    <a:pt x="20" y="32"/>
                    <a:pt x="21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6" y="29"/>
                    <a:pt x="28" y="28"/>
                    <a:pt x="29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ubicBezTo>
                    <a:pt x="33" y="16"/>
                    <a:pt x="32" y="15"/>
                    <a:pt x="32" y="14"/>
                  </a:cubicBezTo>
                  <a:cubicBezTo>
                    <a:pt x="32" y="12"/>
                    <a:pt x="31" y="10"/>
                    <a:pt x="30" y="9"/>
                  </a:cubicBezTo>
                  <a:cubicBezTo>
                    <a:pt x="29" y="6"/>
                    <a:pt x="27" y="4"/>
                    <a:pt x="25" y="2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5"/>
                    <a:pt x="4" y="26"/>
                    <a:pt x="5" y="27"/>
                  </a:cubicBezTo>
                  <a:cubicBezTo>
                    <a:pt x="6" y="28"/>
                    <a:pt x="7" y="29"/>
                    <a:pt x="8" y="29"/>
                  </a:cubicBez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2" y="31"/>
                    <a:pt x="13" y="32"/>
                  </a:cubicBezTo>
                  <a:cubicBezTo>
                    <a:pt x="14" y="32"/>
                    <a:pt x="15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1" y="19"/>
                    <a:pt x="10" y="18"/>
                    <a:pt x="10" y="17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1" y="12"/>
                    <a:pt x="11" y="11"/>
                  </a:cubicBezTo>
                  <a:cubicBezTo>
                    <a:pt x="12" y="11"/>
                    <a:pt x="13" y="10"/>
                    <a:pt x="14" y="10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10"/>
                    <a:pt x="20" y="10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8" name="Freeform 106">
              <a:extLst>
                <a:ext uri="{FF2B5EF4-FFF2-40B4-BE49-F238E27FC236}">
                  <a16:creationId xmlns:a16="http://schemas.microsoft.com/office/drawing/2014/main" id="{EB17A1FE-0568-465D-AF91-DA7DA371D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6825" y="3579813"/>
              <a:ext cx="296862" cy="257175"/>
            </a:xfrm>
            <a:custGeom>
              <a:avLst/>
              <a:gdLst>
                <a:gd name="T0" fmla="*/ 168 w 174"/>
                <a:gd name="T1" fmla="*/ 2 h 149"/>
                <a:gd name="T2" fmla="*/ 153 w 174"/>
                <a:gd name="T3" fmla="*/ 2 h 149"/>
                <a:gd name="T4" fmla="*/ 145 w 174"/>
                <a:gd name="T5" fmla="*/ 1 h 149"/>
                <a:gd name="T6" fmla="*/ 123 w 174"/>
                <a:gd name="T7" fmla="*/ 14 h 149"/>
                <a:gd name="T8" fmla="*/ 105 w 174"/>
                <a:gd name="T9" fmla="*/ 25 h 149"/>
                <a:gd name="T10" fmla="*/ 89 w 174"/>
                <a:gd name="T11" fmla="*/ 39 h 149"/>
                <a:gd name="T12" fmla="*/ 37 w 174"/>
                <a:gd name="T13" fmla="*/ 48 h 149"/>
                <a:gd name="T14" fmla="*/ 0 w 174"/>
                <a:gd name="T15" fmla="*/ 93 h 149"/>
                <a:gd name="T16" fmla="*/ 12 w 174"/>
                <a:gd name="T17" fmla="*/ 126 h 149"/>
                <a:gd name="T18" fmla="*/ 60 w 174"/>
                <a:gd name="T19" fmla="*/ 149 h 149"/>
                <a:gd name="T20" fmla="*/ 99 w 174"/>
                <a:gd name="T21" fmla="*/ 128 h 149"/>
                <a:gd name="T22" fmla="*/ 122 w 174"/>
                <a:gd name="T23" fmla="*/ 78 h 149"/>
                <a:gd name="T24" fmla="*/ 148 w 174"/>
                <a:gd name="T25" fmla="*/ 65 h 149"/>
                <a:gd name="T26" fmla="*/ 156 w 174"/>
                <a:gd name="T27" fmla="*/ 47 h 149"/>
                <a:gd name="T28" fmla="*/ 165 w 174"/>
                <a:gd name="T29" fmla="*/ 38 h 149"/>
                <a:gd name="T30" fmla="*/ 172 w 174"/>
                <a:gd name="T31" fmla="*/ 32 h 149"/>
                <a:gd name="T32" fmla="*/ 146 w 174"/>
                <a:gd name="T33" fmla="*/ 9 h 149"/>
                <a:gd name="T34" fmla="*/ 150 w 174"/>
                <a:gd name="T35" fmla="*/ 17 h 149"/>
                <a:gd name="T36" fmla="*/ 156 w 174"/>
                <a:gd name="T37" fmla="*/ 36 h 149"/>
                <a:gd name="T38" fmla="*/ 147 w 174"/>
                <a:gd name="T39" fmla="*/ 22 h 149"/>
                <a:gd name="T40" fmla="*/ 134 w 174"/>
                <a:gd name="T41" fmla="*/ 17 h 149"/>
                <a:gd name="T42" fmla="*/ 78 w 174"/>
                <a:gd name="T43" fmla="*/ 91 h 149"/>
                <a:gd name="T44" fmla="*/ 71 w 174"/>
                <a:gd name="T45" fmla="*/ 81 h 149"/>
                <a:gd name="T46" fmla="*/ 81 w 174"/>
                <a:gd name="T47" fmla="*/ 69 h 149"/>
                <a:gd name="T48" fmla="*/ 120 w 174"/>
                <a:gd name="T49" fmla="*/ 49 h 149"/>
                <a:gd name="T50" fmla="*/ 87 w 174"/>
                <a:gd name="T51" fmla="*/ 87 h 149"/>
                <a:gd name="T52" fmla="*/ 110 w 174"/>
                <a:gd name="T53" fmla="*/ 80 h 149"/>
                <a:gd name="T54" fmla="*/ 95 w 174"/>
                <a:gd name="T55" fmla="*/ 118 h 149"/>
                <a:gd name="T56" fmla="*/ 51 w 174"/>
                <a:gd name="T57" fmla="*/ 139 h 149"/>
                <a:gd name="T58" fmla="*/ 12 w 174"/>
                <a:gd name="T59" fmla="*/ 110 h 149"/>
                <a:gd name="T60" fmla="*/ 14 w 174"/>
                <a:gd name="T61" fmla="*/ 79 h 149"/>
                <a:gd name="T62" fmla="*/ 40 w 174"/>
                <a:gd name="T63" fmla="*/ 57 h 149"/>
                <a:gd name="T64" fmla="*/ 92 w 174"/>
                <a:gd name="T65" fmla="*/ 48 h 149"/>
                <a:gd name="T66" fmla="*/ 87 w 174"/>
                <a:gd name="T67" fmla="*/ 56 h 149"/>
                <a:gd name="T68" fmla="*/ 48 w 174"/>
                <a:gd name="T69" fmla="*/ 78 h 149"/>
                <a:gd name="T70" fmla="*/ 60 w 174"/>
                <a:gd name="T71" fmla="*/ 88 h 149"/>
                <a:gd name="T72" fmla="*/ 56 w 174"/>
                <a:gd name="T73" fmla="*/ 103 h 149"/>
                <a:gd name="T74" fmla="*/ 70 w 174"/>
                <a:gd name="T75" fmla="*/ 101 h 149"/>
                <a:gd name="T76" fmla="*/ 78 w 174"/>
                <a:gd name="T77" fmla="*/ 111 h 149"/>
                <a:gd name="T78" fmla="*/ 92 w 174"/>
                <a:gd name="T79" fmla="*/ 95 h 149"/>
                <a:gd name="T80" fmla="*/ 126 w 174"/>
                <a:gd name="T81" fmla="*/ 57 h 149"/>
                <a:gd name="T82" fmla="*/ 141 w 174"/>
                <a:gd name="T83" fmla="*/ 58 h 149"/>
                <a:gd name="T84" fmla="*/ 137 w 174"/>
                <a:gd name="T85" fmla="*/ 58 h 149"/>
                <a:gd name="T86" fmla="*/ 115 w 174"/>
                <a:gd name="T87" fmla="*/ 30 h 149"/>
                <a:gd name="T88" fmla="*/ 114 w 174"/>
                <a:gd name="T89" fmla="*/ 27 h 149"/>
                <a:gd name="T90" fmla="*/ 116 w 174"/>
                <a:gd name="T91" fmla="*/ 26 h 149"/>
                <a:gd name="T92" fmla="*/ 127 w 174"/>
                <a:gd name="T93" fmla="*/ 35 h 149"/>
                <a:gd name="T94" fmla="*/ 142 w 174"/>
                <a:gd name="T95" fmla="*/ 57 h 149"/>
                <a:gd name="T96" fmla="*/ 132 w 174"/>
                <a:gd name="T97" fmla="*/ 19 h 149"/>
                <a:gd name="T98" fmla="*/ 147 w 174"/>
                <a:gd name="T99" fmla="*/ 42 h 149"/>
                <a:gd name="T100" fmla="*/ 142 w 174"/>
                <a:gd name="T101" fmla="*/ 39 h 149"/>
                <a:gd name="T102" fmla="*/ 162 w 174"/>
                <a:gd name="T103" fmla="*/ 10 h 149"/>
                <a:gd name="T104" fmla="*/ 158 w 174"/>
                <a:gd name="T10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49">
                  <a:moveTo>
                    <a:pt x="172" y="14"/>
                  </a:moveTo>
                  <a:cubicBezTo>
                    <a:pt x="172" y="13"/>
                    <a:pt x="172" y="11"/>
                    <a:pt x="172" y="10"/>
                  </a:cubicBezTo>
                  <a:cubicBezTo>
                    <a:pt x="171" y="8"/>
                    <a:pt x="170" y="6"/>
                    <a:pt x="170" y="4"/>
                  </a:cubicBezTo>
                  <a:cubicBezTo>
                    <a:pt x="170" y="4"/>
                    <a:pt x="169" y="4"/>
                    <a:pt x="169" y="4"/>
                  </a:cubicBezTo>
                  <a:cubicBezTo>
                    <a:pt x="169" y="3"/>
                    <a:pt x="168" y="3"/>
                    <a:pt x="168" y="2"/>
                  </a:cubicBezTo>
                  <a:cubicBezTo>
                    <a:pt x="167" y="1"/>
                    <a:pt x="166" y="1"/>
                    <a:pt x="164" y="0"/>
                  </a:cubicBezTo>
                  <a:cubicBezTo>
                    <a:pt x="163" y="0"/>
                    <a:pt x="162" y="0"/>
                    <a:pt x="161" y="0"/>
                  </a:cubicBezTo>
                  <a:cubicBezTo>
                    <a:pt x="160" y="0"/>
                    <a:pt x="159" y="0"/>
                    <a:pt x="158" y="1"/>
                  </a:cubicBezTo>
                  <a:cubicBezTo>
                    <a:pt x="157" y="1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2" y="2"/>
                    <a:pt x="151" y="1"/>
                    <a:pt x="150" y="1"/>
                  </a:cubicBezTo>
                  <a:cubicBezTo>
                    <a:pt x="150" y="1"/>
                    <a:pt x="149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2" y="2"/>
                    <a:pt x="140" y="3"/>
                    <a:pt x="138" y="4"/>
                  </a:cubicBezTo>
                  <a:cubicBezTo>
                    <a:pt x="136" y="5"/>
                    <a:pt x="135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1" y="8"/>
                    <a:pt x="130" y="9"/>
                    <a:pt x="129" y="10"/>
                  </a:cubicBezTo>
                  <a:cubicBezTo>
                    <a:pt x="127" y="11"/>
                    <a:pt x="125" y="13"/>
                    <a:pt x="123" y="14"/>
                  </a:cubicBezTo>
                  <a:cubicBezTo>
                    <a:pt x="122" y="15"/>
                    <a:pt x="121" y="16"/>
                    <a:pt x="121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8" y="16"/>
                    <a:pt x="116" y="16"/>
                    <a:pt x="114" y="16"/>
                  </a:cubicBezTo>
                  <a:cubicBezTo>
                    <a:pt x="111" y="17"/>
                    <a:pt x="109" y="18"/>
                    <a:pt x="107" y="20"/>
                  </a:cubicBezTo>
                  <a:cubicBezTo>
                    <a:pt x="106" y="22"/>
                    <a:pt x="105" y="23"/>
                    <a:pt x="105" y="25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30"/>
                    <a:pt x="104" y="30"/>
                    <a:pt x="104" y="30"/>
                  </a:cubicBezTo>
                  <a:cubicBezTo>
                    <a:pt x="102" y="32"/>
                    <a:pt x="100" y="33"/>
                    <a:pt x="98" y="35"/>
                  </a:cubicBezTo>
                  <a:cubicBezTo>
                    <a:pt x="95" y="36"/>
                    <a:pt x="92" y="37"/>
                    <a:pt x="89" y="39"/>
                  </a:cubicBezTo>
                  <a:cubicBezTo>
                    <a:pt x="88" y="39"/>
                    <a:pt x="86" y="40"/>
                    <a:pt x="84" y="41"/>
                  </a:cubicBezTo>
                  <a:cubicBezTo>
                    <a:pt x="82" y="41"/>
                    <a:pt x="81" y="41"/>
                    <a:pt x="79" y="42"/>
                  </a:cubicBezTo>
                  <a:cubicBezTo>
                    <a:pt x="75" y="42"/>
                    <a:pt x="70" y="42"/>
                    <a:pt x="66" y="42"/>
                  </a:cubicBezTo>
                  <a:cubicBezTo>
                    <a:pt x="61" y="42"/>
                    <a:pt x="56" y="43"/>
                    <a:pt x="51" y="44"/>
                  </a:cubicBezTo>
                  <a:cubicBezTo>
                    <a:pt x="46" y="45"/>
                    <a:pt x="41" y="46"/>
                    <a:pt x="37" y="48"/>
                  </a:cubicBezTo>
                  <a:cubicBezTo>
                    <a:pt x="32" y="50"/>
                    <a:pt x="28" y="52"/>
                    <a:pt x="24" y="55"/>
                  </a:cubicBezTo>
                  <a:cubicBezTo>
                    <a:pt x="22" y="57"/>
                    <a:pt x="19" y="58"/>
                    <a:pt x="18" y="60"/>
                  </a:cubicBezTo>
                  <a:cubicBezTo>
                    <a:pt x="16" y="62"/>
                    <a:pt x="14" y="63"/>
                    <a:pt x="13" y="65"/>
                  </a:cubicBezTo>
                  <a:cubicBezTo>
                    <a:pt x="9" y="69"/>
                    <a:pt x="6" y="73"/>
                    <a:pt x="4" y="78"/>
                  </a:cubicBezTo>
                  <a:cubicBezTo>
                    <a:pt x="2" y="83"/>
                    <a:pt x="0" y="88"/>
                    <a:pt x="0" y="93"/>
                  </a:cubicBezTo>
                  <a:cubicBezTo>
                    <a:pt x="0" y="96"/>
                    <a:pt x="0" y="98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11"/>
                    <a:pt x="3" y="113"/>
                    <a:pt x="5" y="116"/>
                  </a:cubicBezTo>
                  <a:cubicBezTo>
                    <a:pt x="6" y="118"/>
                    <a:pt x="7" y="120"/>
                    <a:pt x="8" y="122"/>
                  </a:cubicBezTo>
                  <a:cubicBezTo>
                    <a:pt x="9" y="123"/>
                    <a:pt x="10" y="125"/>
                    <a:pt x="12" y="126"/>
                  </a:cubicBezTo>
                  <a:cubicBezTo>
                    <a:pt x="12" y="127"/>
                    <a:pt x="13" y="128"/>
                    <a:pt x="14" y="129"/>
                  </a:cubicBezTo>
                  <a:cubicBezTo>
                    <a:pt x="15" y="130"/>
                    <a:pt x="17" y="132"/>
                    <a:pt x="19" y="134"/>
                  </a:cubicBezTo>
                  <a:cubicBezTo>
                    <a:pt x="23" y="137"/>
                    <a:pt x="27" y="140"/>
                    <a:pt x="31" y="142"/>
                  </a:cubicBezTo>
                  <a:cubicBezTo>
                    <a:pt x="35" y="145"/>
                    <a:pt x="40" y="147"/>
                    <a:pt x="45" y="148"/>
                  </a:cubicBezTo>
                  <a:cubicBezTo>
                    <a:pt x="50" y="149"/>
                    <a:pt x="55" y="149"/>
                    <a:pt x="60" y="149"/>
                  </a:cubicBezTo>
                  <a:cubicBezTo>
                    <a:pt x="63" y="148"/>
                    <a:pt x="65" y="148"/>
                    <a:pt x="68" y="147"/>
                  </a:cubicBezTo>
                  <a:cubicBezTo>
                    <a:pt x="70" y="147"/>
                    <a:pt x="73" y="146"/>
                    <a:pt x="75" y="145"/>
                  </a:cubicBezTo>
                  <a:cubicBezTo>
                    <a:pt x="78" y="145"/>
                    <a:pt x="80" y="143"/>
                    <a:pt x="82" y="142"/>
                  </a:cubicBezTo>
                  <a:cubicBezTo>
                    <a:pt x="85" y="141"/>
                    <a:pt x="87" y="139"/>
                    <a:pt x="89" y="138"/>
                  </a:cubicBezTo>
                  <a:cubicBezTo>
                    <a:pt x="93" y="135"/>
                    <a:pt x="96" y="131"/>
                    <a:pt x="99" y="128"/>
                  </a:cubicBezTo>
                  <a:cubicBezTo>
                    <a:pt x="101" y="125"/>
                    <a:pt x="104" y="122"/>
                    <a:pt x="106" y="119"/>
                  </a:cubicBezTo>
                  <a:cubicBezTo>
                    <a:pt x="107" y="116"/>
                    <a:pt x="109" y="112"/>
                    <a:pt x="110" y="109"/>
                  </a:cubicBezTo>
                  <a:cubicBezTo>
                    <a:pt x="111" y="105"/>
                    <a:pt x="112" y="102"/>
                    <a:pt x="113" y="99"/>
                  </a:cubicBezTo>
                  <a:cubicBezTo>
                    <a:pt x="114" y="96"/>
                    <a:pt x="115" y="92"/>
                    <a:pt x="116" y="89"/>
                  </a:cubicBezTo>
                  <a:cubicBezTo>
                    <a:pt x="118" y="85"/>
                    <a:pt x="120" y="82"/>
                    <a:pt x="122" y="78"/>
                  </a:cubicBezTo>
                  <a:cubicBezTo>
                    <a:pt x="124" y="76"/>
                    <a:pt x="126" y="74"/>
                    <a:pt x="128" y="72"/>
                  </a:cubicBezTo>
                  <a:cubicBezTo>
                    <a:pt x="130" y="70"/>
                    <a:pt x="132" y="69"/>
                    <a:pt x="134" y="67"/>
                  </a:cubicBezTo>
                  <a:cubicBezTo>
                    <a:pt x="134" y="67"/>
                    <a:pt x="135" y="67"/>
                    <a:pt x="136" y="68"/>
                  </a:cubicBezTo>
                  <a:cubicBezTo>
                    <a:pt x="137" y="68"/>
                    <a:pt x="139" y="68"/>
                    <a:pt x="141" y="68"/>
                  </a:cubicBezTo>
                  <a:cubicBezTo>
                    <a:pt x="143" y="68"/>
                    <a:pt x="146" y="67"/>
                    <a:pt x="148" y="65"/>
                  </a:cubicBezTo>
                  <a:cubicBezTo>
                    <a:pt x="149" y="64"/>
                    <a:pt x="150" y="63"/>
                    <a:pt x="150" y="62"/>
                  </a:cubicBezTo>
                  <a:cubicBezTo>
                    <a:pt x="151" y="60"/>
                    <a:pt x="152" y="58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3" y="52"/>
                    <a:pt x="154" y="50"/>
                    <a:pt x="155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3"/>
                    <a:pt x="163" y="43"/>
                    <a:pt x="163" y="42"/>
                  </a:cubicBezTo>
                  <a:cubicBezTo>
                    <a:pt x="164" y="42"/>
                    <a:pt x="164" y="41"/>
                    <a:pt x="164" y="41"/>
                  </a:cubicBezTo>
                  <a:cubicBezTo>
                    <a:pt x="165" y="40"/>
                    <a:pt x="165" y="39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38"/>
                    <a:pt x="166" y="38"/>
                    <a:pt x="166" y="37"/>
                  </a:cubicBezTo>
                  <a:cubicBezTo>
                    <a:pt x="167" y="37"/>
                    <a:pt x="168" y="37"/>
                    <a:pt x="168" y="36"/>
                  </a:cubicBezTo>
                  <a:cubicBezTo>
                    <a:pt x="169" y="36"/>
                    <a:pt x="170" y="35"/>
                    <a:pt x="170" y="35"/>
                  </a:cubicBezTo>
                  <a:cubicBezTo>
                    <a:pt x="171" y="34"/>
                    <a:pt x="172" y="33"/>
                    <a:pt x="172" y="32"/>
                  </a:cubicBezTo>
                  <a:cubicBezTo>
                    <a:pt x="173" y="31"/>
                    <a:pt x="174" y="29"/>
                    <a:pt x="174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3" y="21"/>
                    <a:pt x="173" y="18"/>
                    <a:pt x="172" y="14"/>
                  </a:cubicBezTo>
                  <a:close/>
                  <a:moveTo>
                    <a:pt x="146" y="9"/>
                  </a:move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lose/>
                  <a:moveTo>
                    <a:pt x="145" y="11"/>
                  </a:moveTo>
                  <a:cubicBezTo>
                    <a:pt x="146" y="10"/>
                    <a:pt x="146" y="10"/>
                    <a:pt x="147" y="10"/>
                  </a:cubicBezTo>
                  <a:cubicBezTo>
                    <a:pt x="148" y="12"/>
                    <a:pt x="149" y="15"/>
                    <a:pt x="150" y="17"/>
                  </a:cubicBezTo>
                  <a:cubicBezTo>
                    <a:pt x="152" y="20"/>
                    <a:pt x="153" y="22"/>
                    <a:pt x="154" y="25"/>
                  </a:cubicBezTo>
                  <a:cubicBezTo>
                    <a:pt x="155" y="27"/>
                    <a:pt x="156" y="30"/>
                    <a:pt x="156" y="32"/>
                  </a:cubicBezTo>
                  <a:cubicBezTo>
                    <a:pt x="156" y="33"/>
                    <a:pt x="156" y="34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5" y="3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5" y="36"/>
                    <a:pt x="155" y="35"/>
                    <a:pt x="154" y="35"/>
                  </a:cubicBezTo>
                  <a:cubicBezTo>
                    <a:pt x="152" y="31"/>
                    <a:pt x="150" y="26"/>
                    <a:pt x="147" y="22"/>
                  </a:cubicBezTo>
                  <a:cubicBezTo>
                    <a:pt x="146" y="20"/>
                    <a:pt x="145" y="19"/>
                    <a:pt x="144" y="17"/>
                  </a:cubicBezTo>
                  <a:cubicBezTo>
                    <a:pt x="143" y="16"/>
                    <a:pt x="142" y="14"/>
                    <a:pt x="141" y="13"/>
                  </a:cubicBezTo>
                  <a:cubicBezTo>
                    <a:pt x="143" y="12"/>
                    <a:pt x="144" y="11"/>
                    <a:pt x="145" y="11"/>
                  </a:cubicBezTo>
                  <a:close/>
                  <a:moveTo>
                    <a:pt x="134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lose/>
                  <a:moveTo>
                    <a:pt x="80" y="95"/>
                  </a:moveTo>
                  <a:cubicBezTo>
                    <a:pt x="80" y="94"/>
                    <a:pt x="80" y="94"/>
                    <a:pt x="80" y="93"/>
                  </a:cubicBezTo>
                  <a:cubicBezTo>
                    <a:pt x="79" y="92"/>
                    <a:pt x="79" y="92"/>
                    <a:pt x="78" y="91"/>
                  </a:cubicBezTo>
                  <a:cubicBezTo>
                    <a:pt x="78" y="90"/>
                    <a:pt x="77" y="90"/>
                    <a:pt x="76" y="90"/>
                  </a:cubicBezTo>
                  <a:cubicBezTo>
                    <a:pt x="75" y="89"/>
                    <a:pt x="73" y="90"/>
                    <a:pt x="72" y="90"/>
                  </a:cubicBezTo>
                  <a:cubicBezTo>
                    <a:pt x="71" y="90"/>
                    <a:pt x="70" y="90"/>
                    <a:pt x="69" y="91"/>
                  </a:cubicBezTo>
                  <a:cubicBezTo>
                    <a:pt x="70" y="89"/>
                    <a:pt x="71" y="87"/>
                    <a:pt x="71" y="86"/>
                  </a:cubicBezTo>
                  <a:cubicBezTo>
                    <a:pt x="72" y="84"/>
                    <a:pt x="72" y="82"/>
                    <a:pt x="71" y="81"/>
                  </a:cubicBezTo>
                  <a:cubicBezTo>
                    <a:pt x="71" y="81"/>
                    <a:pt x="70" y="80"/>
                    <a:pt x="69" y="79"/>
                  </a:cubicBezTo>
                  <a:cubicBezTo>
                    <a:pt x="68" y="79"/>
                    <a:pt x="67" y="79"/>
                    <a:pt x="67" y="78"/>
                  </a:cubicBezTo>
                  <a:cubicBezTo>
                    <a:pt x="66" y="78"/>
                    <a:pt x="65" y="78"/>
                    <a:pt x="64" y="78"/>
                  </a:cubicBezTo>
                  <a:cubicBezTo>
                    <a:pt x="65" y="77"/>
                    <a:pt x="67" y="77"/>
                    <a:pt x="68" y="76"/>
                  </a:cubicBezTo>
                  <a:cubicBezTo>
                    <a:pt x="72" y="74"/>
                    <a:pt x="77" y="72"/>
                    <a:pt x="81" y="69"/>
                  </a:cubicBezTo>
                  <a:cubicBezTo>
                    <a:pt x="85" y="67"/>
                    <a:pt x="90" y="65"/>
                    <a:pt x="94" y="62"/>
                  </a:cubicBezTo>
                  <a:cubicBezTo>
                    <a:pt x="98" y="60"/>
                    <a:pt x="102" y="57"/>
                    <a:pt x="106" y="55"/>
                  </a:cubicBezTo>
                  <a:cubicBezTo>
                    <a:pt x="110" y="53"/>
                    <a:pt x="114" y="51"/>
                    <a:pt x="118" y="48"/>
                  </a:cubicBezTo>
                  <a:cubicBezTo>
                    <a:pt x="118" y="48"/>
                    <a:pt x="118" y="48"/>
                    <a:pt x="119" y="47"/>
                  </a:cubicBezTo>
                  <a:cubicBezTo>
                    <a:pt x="119" y="48"/>
                    <a:pt x="120" y="49"/>
                    <a:pt x="120" y="49"/>
                  </a:cubicBezTo>
                  <a:cubicBezTo>
                    <a:pt x="117" y="53"/>
                    <a:pt x="113" y="56"/>
                    <a:pt x="110" y="60"/>
                  </a:cubicBezTo>
                  <a:cubicBezTo>
                    <a:pt x="108" y="62"/>
                    <a:pt x="106" y="63"/>
                    <a:pt x="105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7" y="74"/>
                    <a:pt x="94" y="77"/>
                    <a:pt x="91" y="81"/>
                  </a:cubicBezTo>
                  <a:cubicBezTo>
                    <a:pt x="90" y="83"/>
                    <a:pt x="88" y="85"/>
                    <a:pt x="87" y="87"/>
                  </a:cubicBezTo>
                  <a:cubicBezTo>
                    <a:pt x="85" y="89"/>
                    <a:pt x="84" y="90"/>
                    <a:pt x="82" y="92"/>
                  </a:cubicBezTo>
                  <a:cubicBezTo>
                    <a:pt x="81" y="93"/>
                    <a:pt x="81" y="94"/>
                    <a:pt x="80" y="95"/>
                  </a:cubicBezTo>
                  <a:close/>
                  <a:moveTo>
                    <a:pt x="123" y="64"/>
                  </a:moveTo>
                  <a:cubicBezTo>
                    <a:pt x="121" y="66"/>
                    <a:pt x="120" y="67"/>
                    <a:pt x="118" y="68"/>
                  </a:cubicBezTo>
                  <a:cubicBezTo>
                    <a:pt x="115" y="72"/>
                    <a:pt x="112" y="76"/>
                    <a:pt x="110" y="80"/>
                  </a:cubicBezTo>
                  <a:cubicBezTo>
                    <a:pt x="108" y="84"/>
                    <a:pt x="106" y="89"/>
                    <a:pt x="105" y="94"/>
                  </a:cubicBezTo>
                  <a:cubicBezTo>
                    <a:pt x="104" y="98"/>
                    <a:pt x="103" y="102"/>
                    <a:pt x="101" y="107"/>
                  </a:cubicBezTo>
                  <a:cubicBezTo>
                    <a:pt x="101" y="107"/>
                    <a:pt x="101" y="108"/>
                    <a:pt x="100" y="108"/>
                  </a:cubicBezTo>
                  <a:cubicBezTo>
                    <a:pt x="100" y="110"/>
                    <a:pt x="99" y="111"/>
                    <a:pt x="98" y="113"/>
                  </a:cubicBezTo>
                  <a:cubicBezTo>
                    <a:pt x="97" y="115"/>
                    <a:pt x="96" y="116"/>
                    <a:pt x="95" y="118"/>
                  </a:cubicBezTo>
                  <a:cubicBezTo>
                    <a:pt x="92" y="123"/>
                    <a:pt x="87" y="127"/>
                    <a:pt x="83" y="131"/>
                  </a:cubicBezTo>
                  <a:cubicBezTo>
                    <a:pt x="80" y="133"/>
                    <a:pt x="78" y="134"/>
                    <a:pt x="75" y="135"/>
                  </a:cubicBezTo>
                  <a:cubicBezTo>
                    <a:pt x="71" y="137"/>
                    <a:pt x="66" y="138"/>
                    <a:pt x="62" y="139"/>
                  </a:cubicBezTo>
                  <a:cubicBezTo>
                    <a:pt x="60" y="139"/>
                    <a:pt x="58" y="139"/>
                    <a:pt x="57" y="139"/>
                  </a:cubicBezTo>
                  <a:cubicBezTo>
                    <a:pt x="55" y="140"/>
                    <a:pt x="53" y="139"/>
                    <a:pt x="51" y="139"/>
                  </a:cubicBezTo>
                  <a:cubicBezTo>
                    <a:pt x="47" y="139"/>
                    <a:pt x="44" y="138"/>
                    <a:pt x="40" y="137"/>
                  </a:cubicBezTo>
                  <a:cubicBezTo>
                    <a:pt x="37" y="135"/>
                    <a:pt x="33" y="133"/>
                    <a:pt x="30" y="131"/>
                  </a:cubicBezTo>
                  <a:cubicBezTo>
                    <a:pt x="28" y="129"/>
                    <a:pt x="26" y="128"/>
                    <a:pt x="24" y="126"/>
                  </a:cubicBezTo>
                  <a:cubicBezTo>
                    <a:pt x="22" y="124"/>
                    <a:pt x="20" y="121"/>
                    <a:pt x="18" y="119"/>
                  </a:cubicBezTo>
                  <a:cubicBezTo>
                    <a:pt x="15" y="116"/>
                    <a:pt x="14" y="113"/>
                    <a:pt x="12" y="110"/>
                  </a:cubicBezTo>
                  <a:cubicBezTo>
                    <a:pt x="11" y="107"/>
                    <a:pt x="10" y="104"/>
                    <a:pt x="9" y="100"/>
                  </a:cubicBezTo>
                  <a:cubicBezTo>
                    <a:pt x="9" y="98"/>
                    <a:pt x="9" y="95"/>
                    <a:pt x="9" y="93"/>
                  </a:cubicBezTo>
                  <a:cubicBezTo>
                    <a:pt x="9" y="92"/>
                    <a:pt x="10" y="90"/>
                    <a:pt x="10" y="89"/>
                  </a:cubicBezTo>
                  <a:cubicBezTo>
                    <a:pt x="10" y="87"/>
                    <a:pt x="11" y="86"/>
                    <a:pt x="11" y="85"/>
                  </a:cubicBezTo>
                  <a:cubicBezTo>
                    <a:pt x="12" y="83"/>
                    <a:pt x="13" y="81"/>
                    <a:pt x="14" y="79"/>
                  </a:cubicBezTo>
                  <a:cubicBezTo>
                    <a:pt x="15" y="78"/>
                    <a:pt x="16" y="76"/>
                    <a:pt x="17" y="74"/>
                  </a:cubicBezTo>
                  <a:cubicBezTo>
                    <a:pt x="19" y="72"/>
                    <a:pt x="20" y="71"/>
                    <a:pt x="22" y="69"/>
                  </a:cubicBezTo>
                  <a:cubicBezTo>
                    <a:pt x="23" y="67"/>
                    <a:pt x="25" y="66"/>
                    <a:pt x="27" y="64"/>
                  </a:cubicBezTo>
                  <a:cubicBezTo>
                    <a:pt x="29" y="63"/>
                    <a:pt x="31" y="61"/>
                    <a:pt x="33" y="60"/>
                  </a:cubicBezTo>
                  <a:cubicBezTo>
                    <a:pt x="35" y="59"/>
                    <a:pt x="37" y="58"/>
                    <a:pt x="40" y="57"/>
                  </a:cubicBezTo>
                  <a:cubicBezTo>
                    <a:pt x="42" y="56"/>
                    <a:pt x="45" y="55"/>
                    <a:pt x="48" y="54"/>
                  </a:cubicBezTo>
                  <a:cubicBezTo>
                    <a:pt x="51" y="53"/>
                    <a:pt x="54" y="53"/>
                    <a:pt x="57" y="52"/>
                  </a:cubicBezTo>
                  <a:cubicBezTo>
                    <a:pt x="61" y="52"/>
                    <a:pt x="66" y="51"/>
                    <a:pt x="71" y="51"/>
                  </a:cubicBezTo>
                  <a:cubicBezTo>
                    <a:pt x="76" y="51"/>
                    <a:pt x="81" y="51"/>
                    <a:pt x="85" y="50"/>
                  </a:cubicBezTo>
                  <a:cubicBezTo>
                    <a:pt x="88" y="49"/>
                    <a:pt x="90" y="48"/>
                    <a:pt x="92" y="48"/>
                  </a:cubicBezTo>
                  <a:cubicBezTo>
                    <a:pt x="95" y="47"/>
                    <a:pt x="97" y="45"/>
                    <a:pt x="99" y="44"/>
                  </a:cubicBezTo>
                  <a:cubicBezTo>
                    <a:pt x="103" y="42"/>
                    <a:pt x="106" y="40"/>
                    <a:pt x="110" y="37"/>
                  </a:cubicBezTo>
                  <a:cubicBezTo>
                    <a:pt x="111" y="38"/>
                    <a:pt x="112" y="39"/>
                    <a:pt x="113" y="40"/>
                  </a:cubicBezTo>
                  <a:cubicBezTo>
                    <a:pt x="108" y="43"/>
                    <a:pt x="104" y="46"/>
                    <a:pt x="99" y="48"/>
                  </a:cubicBezTo>
                  <a:cubicBezTo>
                    <a:pt x="95" y="51"/>
                    <a:pt x="91" y="53"/>
                    <a:pt x="87" y="56"/>
                  </a:cubicBezTo>
                  <a:cubicBezTo>
                    <a:pt x="82" y="58"/>
                    <a:pt x="78" y="61"/>
                    <a:pt x="73" y="63"/>
                  </a:cubicBezTo>
                  <a:cubicBezTo>
                    <a:pt x="69" y="65"/>
                    <a:pt x="65" y="67"/>
                    <a:pt x="60" y="69"/>
                  </a:cubicBezTo>
                  <a:cubicBezTo>
                    <a:pt x="57" y="71"/>
                    <a:pt x="54" y="72"/>
                    <a:pt x="51" y="74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9" y="77"/>
                    <a:pt x="48" y="77"/>
                    <a:pt x="48" y="78"/>
                  </a:cubicBezTo>
                  <a:cubicBezTo>
                    <a:pt x="47" y="81"/>
                    <a:pt x="49" y="83"/>
                    <a:pt x="51" y="84"/>
                  </a:cubicBezTo>
                  <a:cubicBezTo>
                    <a:pt x="52" y="84"/>
                    <a:pt x="53" y="84"/>
                    <a:pt x="54" y="85"/>
                  </a:cubicBezTo>
                  <a:cubicBezTo>
                    <a:pt x="55" y="85"/>
                    <a:pt x="56" y="85"/>
                    <a:pt x="57" y="86"/>
                  </a:cubicBezTo>
                  <a:cubicBezTo>
                    <a:pt x="58" y="86"/>
                    <a:pt x="60" y="86"/>
                    <a:pt x="61" y="87"/>
                  </a:cubicBezTo>
                  <a:cubicBezTo>
                    <a:pt x="60" y="87"/>
                    <a:pt x="60" y="88"/>
                    <a:pt x="60" y="88"/>
                  </a:cubicBezTo>
                  <a:cubicBezTo>
                    <a:pt x="59" y="89"/>
                    <a:pt x="59" y="91"/>
                    <a:pt x="58" y="92"/>
                  </a:cubicBezTo>
                  <a:cubicBezTo>
                    <a:pt x="57" y="93"/>
                    <a:pt x="57" y="94"/>
                    <a:pt x="56" y="96"/>
                  </a:cubicBezTo>
                  <a:cubicBezTo>
                    <a:pt x="55" y="97"/>
                    <a:pt x="55" y="98"/>
                    <a:pt x="55" y="99"/>
                  </a:cubicBezTo>
                  <a:cubicBezTo>
                    <a:pt x="55" y="100"/>
                    <a:pt x="55" y="101"/>
                    <a:pt x="56" y="102"/>
                  </a:cubicBezTo>
                  <a:cubicBezTo>
                    <a:pt x="56" y="102"/>
                    <a:pt x="56" y="103"/>
                    <a:pt x="56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3" y="103"/>
                    <a:pt x="64" y="103"/>
                    <a:pt x="66" y="102"/>
                  </a:cubicBezTo>
                  <a:cubicBezTo>
                    <a:pt x="67" y="102"/>
                    <a:pt x="68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1"/>
                  </a:cubicBezTo>
                  <a:cubicBezTo>
                    <a:pt x="70" y="102"/>
                    <a:pt x="70" y="104"/>
                    <a:pt x="70" y="106"/>
                  </a:cubicBezTo>
                  <a:cubicBezTo>
                    <a:pt x="69" y="107"/>
                    <a:pt x="69" y="108"/>
                    <a:pt x="70" y="109"/>
                  </a:cubicBezTo>
                  <a:cubicBezTo>
                    <a:pt x="71" y="110"/>
                    <a:pt x="72" y="111"/>
                    <a:pt x="73" y="111"/>
                  </a:cubicBezTo>
                  <a:cubicBezTo>
                    <a:pt x="73" y="111"/>
                    <a:pt x="74" y="111"/>
                    <a:pt x="74" y="111"/>
                  </a:cubicBezTo>
                  <a:cubicBezTo>
                    <a:pt x="75" y="112"/>
                    <a:pt x="77" y="112"/>
                    <a:pt x="78" y="111"/>
                  </a:cubicBezTo>
                  <a:cubicBezTo>
                    <a:pt x="79" y="111"/>
                    <a:pt x="80" y="110"/>
                    <a:pt x="80" y="109"/>
                  </a:cubicBezTo>
                  <a:cubicBezTo>
                    <a:pt x="81" y="109"/>
                    <a:pt x="81" y="108"/>
                    <a:pt x="81" y="108"/>
                  </a:cubicBezTo>
                  <a:cubicBezTo>
                    <a:pt x="82" y="107"/>
                    <a:pt x="83" y="106"/>
                    <a:pt x="83" y="105"/>
                  </a:cubicBezTo>
                  <a:cubicBezTo>
                    <a:pt x="85" y="104"/>
                    <a:pt x="86" y="102"/>
                    <a:pt x="88" y="100"/>
                  </a:cubicBezTo>
                  <a:cubicBezTo>
                    <a:pt x="89" y="98"/>
                    <a:pt x="91" y="97"/>
                    <a:pt x="92" y="95"/>
                  </a:cubicBezTo>
                  <a:cubicBezTo>
                    <a:pt x="94" y="93"/>
                    <a:pt x="95" y="91"/>
                    <a:pt x="96" y="89"/>
                  </a:cubicBezTo>
                  <a:cubicBezTo>
                    <a:pt x="99" y="86"/>
                    <a:pt x="102" y="82"/>
                    <a:pt x="105" y="78"/>
                  </a:cubicBezTo>
                  <a:cubicBezTo>
                    <a:pt x="107" y="77"/>
                    <a:pt x="108" y="75"/>
                    <a:pt x="110" y="73"/>
                  </a:cubicBezTo>
                  <a:cubicBezTo>
                    <a:pt x="111" y="71"/>
                    <a:pt x="113" y="70"/>
                    <a:pt x="115" y="68"/>
                  </a:cubicBezTo>
                  <a:cubicBezTo>
                    <a:pt x="118" y="64"/>
                    <a:pt x="122" y="61"/>
                    <a:pt x="126" y="57"/>
                  </a:cubicBezTo>
                  <a:cubicBezTo>
                    <a:pt x="126" y="58"/>
                    <a:pt x="127" y="59"/>
                    <a:pt x="128" y="60"/>
                  </a:cubicBezTo>
                  <a:cubicBezTo>
                    <a:pt x="126" y="61"/>
                    <a:pt x="125" y="63"/>
                    <a:pt x="123" y="64"/>
                  </a:cubicBezTo>
                  <a:close/>
                  <a:moveTo>
                    <a:pt x="142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1" y="58"/>
                    <a:pt x="141" y="58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39" y="59"/>
                  </a:cubicBezTo>
                  <a:cubicBezTo>
                    <a:pt x="139" y="59"/>
                    <a:pt x="139" y="59"/>
                    <a:pt x="138" y="59"/>
                  </a:cubicBezTo>
                  <a:cubicBezTo>
                    <a:pt x="138" y="59"/>
                    <a:pt x="138" y="58"/>
                    <a:pt x="137" y="58"/>
                  </a:cubicBezTo>
                  <a:cubicBezTo>
                    <a:pt x="137" y="58"/>
                    <a:pt x="137" y="58"/>
                    <a:pt x="137" y="57"/>
                  </a:cubicBezTo>
                  <a:cubicBezTo>
                    <a:pt x="135" y="55"/>
                    <a:pt x="134" y="52"/>
                    <a:pt x="132" y="50"/>
                  </a:cubicBezTo>
                  <a:cubicBezTo>
                    <a:pt x="130" y="47"/>
                    <a:pt x="129" y="45"/>
                    <a:pt x="127" y="43"/>
                  </a:cubicBezTo>
                  <a:cubicBezTo>
                    <a:pt x="125" y="41"/>
                    <a:pt x="123" y="38"/>
                    <a:pt x="121" y="36"/>
                  </a:cubicBezTo>
                  <a:cubicBezTo>
                    <a:pt x="119" y="34"/>
                    <a:pt x="118" y="32"/>
                    <a:pt x="115" y="30"/>
                  </a:cubicBezTo>
                  <a:cubicBezTo>
                    <a:pt x="115" y="30"/>
                    <a:pt x="115" y="30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8" y="26"/>
                    <a:pt x="118" y="26"/>
                  </a:cubicBezTo>
                  <a:cubicBezTo>
                    <a:pt x="120" y="28"/>
                    <a:pt x="121" y="29"/>
                    <a:pt x="122" y="30"/>
                  </a:cubicBezTo>
                  <a:cubicBezTo>
                    <a:pt x="124" y="32"/>
                    <a:pt x="125" y="33"/>
                    <a:pt x="126" y="34"/>
                  </a:cubicBezTo>
                  <a:cubicBezTo>
                    <a:pt x="126" y="35"/>
                    <a:pt x="127" y="35"/>
                    <a:pt x="127" y="35"/>
                  </a:cubicBezTo>
                  <a:cubicBezTo>
                    <a:pt x="129" y="37"/>
                    <a:pt x="130" y="39"/>
                    <a:pt x="132" y="41"/>
                  </a:cubicBezTo>
                  <a:cubicBezTo>
                    <a:pt x="134" y="43"/>
                    <a:pt x="135" y="45"/>
                    <a:pt x="137" y="46"/>
                  </a:cubicBezTo>
                  <a:cubicBezTo>
                    <a:pt x="138" y="49"/>
                    <a:pt x="140" y="51"/>
                    <a:pt x="142" y="54"/>
                  </a:cubicBezTo>
                  <a:cubicBezTo>
                    <a:pt x="142" y="55"/>
                    <a:pt x="142" y="55"/>
                    <a:pt x="142" y="56"/>
                  </a:cubicBezTo>
                  <a:cubicBezTo>
                    <a:pt x="142" y="56"/>
                    <a:pt x="142" y="56"/>
                    <a:pt x="142" y="57"/>
                  </a:cubicBezTo>
                  <a:cubicBezTo>
                    <a:pt x="142" y="57"/>
                    <a:pt x="142" y="57"/>
                    <a:pt x="142" y="58"/>
                  </a:cubicBezTo>
                  <a:close/>
                  <a:moveTo>
                    <a:pt x="138" y="34"/>
                  </a:moveTo>
                  <a:cubicBezTo>
                    <a:pt x="136" y="32"/>
                    <a:pt x="135" y="30"/>
                    <a:pt x="133" y="29"/>
                  </a:cubicBezTo>
                  <a:cubicBezTo>
                    <a:pt x="132" y="26"/>
                    <a:pt x="130" y="24"/>
                    <a:pt x="128" y="23"/>
                  </a:cubicBezTo>
                  <a:cubicBezTo>
                    <a:pt x="129" y="21"/>
                    <a:pt x="130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4" y="19"/>
                    <a:pt x="135" y="21"/>
                    <a:pt x="136" y="22"/>
                  </a:cubicBezTo>
                  <a:cubicBezTo>
                    <a:pt x="137" y="24"/>
                    <a:pt x="139" y="26"/>
                    <a:pt x="140" y="28"/>
                  </a:cubicBezTo>
                  <a:cubicBezTo>
                    <a:pt x="141" y="30"/>
                    <a:pt x="143" y="33"/>
                    <a:pt x="144" y="35"/>
                  </a:cubicBezTo>
                  <a:cubicBezTo>
                    <a:pt x="145" y="37"/>
                    <a:pt x="147" y="39"/>
                    <a:pt x="147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4"/>
                    <a:pt x="147" y="44"/>
                  </a:cubicBezTo>
                  <a:cubicBezTo>
                    <a:pt x="145" y="42"/>
                    <a:pt x="144" y="40"/>
                    <a:pt x="142" y="39"/>
                  </a:cubicBezTo>
                  <a:cubicBezTo>
                    <a:pt x="141" y="37"/>
                    <a:pt x="139" y="35"/>
                    <a:pt x="138" y="34"/>
                  </a:cubicBezTo>
                  <a:close/>
                  <a:moveTo>
                    <a:pt x="158" y="12"/>
                  </a:moveTo>
                  <a:cubicBezTo>
                    <a:pt x="158" y="11"/>
                    <a:pt x="158" y="11"/>
                    <a:pt x="158" y="11"/>
                  </a:cubicBezTo>
                  <a:cubicBezTo>
                    <a:pt x="159" y="10"/>
                    <a:pt x="160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3" y="14"/>
                    <a:pt x="163" y="15"/>
                    <a:pt x="164" y="18"/>
                  </a:cubicBezTo>
                  <a:cubicBezTo>
                    <a:pt x="164" y="19"/>
                    <a:pt x="164" y="21"/>
                    <a:pt x="164" y="23"/>
                  </a:cubicBezTo>
                  <a:cubicBezTo>
                    <a:pt x="164" y="23"/>
                    <a:pt x="164" y="24"/>
                    <a:pt x="164" y="25"/>
                  </a:cubicBezTo>
                  <a:cubicBezTo>
                    <a:pt x="164" y="23"/>
                    <a:pt x="163" y="21"/>
                    <a:pt x="162" y="19"/>
                  </a:cubicBezTo>
                  <a:cubicBezTo>
                    <a:pt x="161" y="16"/>
                    <a:pt x="159" y="14"/>
                    <a:pt x="1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9" name="Freeform 107">
              <a:extLst>
                <a:ext uri="{FF2B5EF4-FFF2-40B4-BE49-F238E27FC236}">
                  <a16:creationId xmlns:a16="http://schemas.microsoft.com/office/drawing/2014/main" id="{38B56B7B-ED20-42B6-96D5-1D190BB85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5050" y="3148013"/>
              <a:ext cx="298450" cy="255588"/>
            </a:xfrm>
            <a:custGeom>
              <a:avLst/>
              <a:gdLst>
                <a:gd name="T0" fmla="*/ 160 w 175"/>
                <a:gd name="T1" fmla="*/ 21 h 149"/>
                <a:gd name="T2" fmla="*/ 106 w 175"/>
                <a:gd name="T3" fmla="*/ 2 h 149"/>
                <a:gd name="T4" fmla="*/ 69 w 175"/>
                <a:gd name="T5" fmla="*/ 30 h 149"/>
                <a:gd name="T6" fmla="*/ 46 w 175"/>
                <a:gd name="T7" fmla="*/ 77 h 149"/>
                <a:gd name="T8" fmla="*/ 24 w 175"/>
                <a:gd name="T9" fmla="*/ 88 h 149"/>
                <a:gd name="T10" fmla="*/ 16 w 175"/>
                <a:gd name="T11" fmla="*/ 103 h 149"/>
                <a:gd name="T12" fmla="*/ 9 w 175"/>
                <a:gd name="T13" fmla="*/ 111 h 149"/>
                <a:gd name="T14" fmla="*/ 0 w 175"/>
                <a:gd name="T15" fmla="*/ 122 h 149"/>
                <a:gd name="T16" fmla="*/ 5 w 175"/>
                <a:gd name="T17" fmla="*/ 146 h 149"/>
                <a:gd name="T18" fmla="*/ 20 w 175"/>
                <a:gd name="T19" fmla="*/ 147 h 149"/>
                <a:gd name="T20" fmla="*/ 27 w 175"/>
                <a:gd name="T21" fmla="*/ 148 h 149"/>
                <a:gd name="T22" fmla="*/ 46 w 175"/>
                <a:gd name="T23" fmla="*/ 139 h 149"/>
                <a:gd name="T24" fmla="*/ 67 w 175"/>
                <a:gd name="T25" fmla="*/ 129 h 149"/>
                <a:gd name="T26" fmla="*/ 77 w 175"/>
                <a:gd name="T27" fmla="*/ 115 h 149"/>
                <a:gd name="T28" fmla="*/ 123 w 175"/>
                <a:gd name="T29" fmla="*/ 105 h 149"/>
                <a:gd name="T30" fmla="*/ 170 w 175"/>
                <a:gd name="T31" fmla="*/ 71 h 149"/>
                <a:gd name="T32" fmla="*/ 94 w 175"/>
                <a:gd name="T33" fmla="*/ 56 h 149"/>
                <a:gd name="T34" fmla="*/ 103 w 175"/>
                <a:gd name="T35" fmla="*/ 64 h 149"/>
                <a:gd name="T36" fmla="*/ 106 w 175"/>
                <a:gd name="T37" fmla="*/ 73 h 149"/>
                <a:gd name="T38" fmla="*/ 55 w 175"/>
                <a:gd name="T39" fmla="*/ 102 h 149"/>
                <a:gd name="T40" fmla="*/ 83 w 175"/>
                <a:gd name="T41" fmla="*/ 68 h 149"/>
                <a:gd name="T42" fmla="*/ 12 w 175"/>
                <a:gd name="T43" fmla="*/ 141 h 149"/>
                <a:gd name="T44" fmla="*/ 16 w 175"/>
                <a:gd name="T45" fmla="*/ 137 h 149"/>
                <a:gd name="T46" fmla="*/ 28 w 175"/>
                <a:gd name="T47" fmla="*/ 140 h 149"/>
                <a:gd name="T48" fmla="*/ 20 w 175"/>
                <a:gd name="T49" fmla="*/ 124 h 149"/>
                <a:gd name="T50" fmla="*/ 18 w 175"/>
                <a:gd name="T51" fmla="*/ 112 h 149"/>
                <a:gd name="T52" fmla="*/ 30 w 175"/>
                <a:gd name="T53" fmla="*/ 132 h 149"/>
                <a:gd name="T54" fmla="*/ 40 w 175"/>
                <a:gd name="T55" fmla="*/ 132 h 149"/>
                <a:gd name="T56" fmla="*/ 34 w 175"/>
                <a:gd name="T57" fmla="*/ 121 h 149"/>
                <a:gd name="T58" fmla="*/ 27 w 175"/>
                <a:gd name="T59" fmla="*/ 106 h 149"/>
                <a:gd name="T60" fmla="*/ 46 w 175"/>
                <a:gd name="T61" fmla="*/ 127 h 149"/>
                <a:gd name="T62" fmla="*/ 59 w 175"/>
                <a:gd name="T63" fmla="*/ 124 h 149"/>
                <a:gd name="T64" fmla="*/ 52 w 175"/>
                <a:gd name="T65" fmla="*/ 119 h 149"/>
                <a:gd name="T66" fmla="*/ 33 w 175"/>
                <a:gd name="T67" fmla="*/ 95 h 149"/>
                <a:gd name="T68" fmla="*/ 33 w 175"/>
                <a:gd name="T69" fmla="*/ 91 h 149"/>
                <a:gd name="T70" fmla="*/ 37 w 175"/>
                <a:gd name="T71" fmla="*/ 91 h 149"/>
                <a:gd name="T72" fmla="*/ 59 w 175"/>
                <a:gd name="T73" fmla="*/ 119 h 149"/>
                <a:gd name="T74" fmla="*/ 60 w 175"/>
                <a:gd name="T75" fmla="*/ 123 h 149"/>
                <a:gd name="T76" fmla="*/ 157 w 175"/>
                <a:gd name="T77" fmla="*/ 75 h 149"/>
                <a:gd name="T78" fmla="*/ 126 w 175"/>
                <a:gd name="T79" fmla="*/ 95 h 149"/>
                <a:gd name="T80" fmla="*/ 75 w 175"/>
                <a:gd name="T81" fmla="*/ 105 h 149"/>
                <a:gd name="T82" fmla="*/ 101 w 175"/>
                <a:gd name="T83" fmla="*/ 86 h 149"/>
                <a:gd name="T84" fmla="*/ 123 w 175"/>
                <a:gd name="T85" fmla="*/ 65 h 149"/>
                <a:gd name="T86" fmla="*/ 116 w 175"/>
                <a:gd name="T87" fmla="*/ 57 h 149"/>
                <a:gd name="T88" fmla="*/ 113 w 175"/>
                <a:gd name="T89" fmla="*/ 45 h 149"/>
                <a:gd name="T90" fmla="*/ 105 w 175"/>
                <a:gd name="T91" fmla="*/ 43 h 149"/>
                <a:gd name="T92" fmla="*/ 94 w 175"/>
                <a:gd name="T93" fmla="*/ 40 h 149"/>
                <a:gd name="T94" fmla="*/ 78 w 175"/>
                <a:gd name="T95" fmla="*/ 60 h 149"/>
                <a:gd name="T96" fmla="*/ 47 w 175"/>
                <a:gd name="T97" fmla="*/ 89 h 149"/>
                <a:gd name="T98" fmla="*/ 73 w 175"/>
                <a:gd name="T99" fmla="*/ 42 h 149"/>
                <a:gd name="T100" fmla="*/ 99 w 175"/>
                <a:gd name="T101" fmla="*/ 14 h 149"/>
                <a:gd name="T102" fmla="*/ 144 w 175"/>
                <a:gd name="T103" fmla="*/ 18 h 149"/>
                <a:gd name="T104" fmla="*/ 165 w 175"/>
                <a:gd name="T105" fmla="*/ 5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49">
                  <a:moveTo>
                    <a:pt x="173" y="41"/>
                  </a:moveTo>
                  <a:cubicBezTo>
                    <a:pt x="172" y="38"/>
                    <a:pt x="171" y="36"/>
                    <a:pt x="170" y="33"/>
                  </a:cubicBezTo>
                  <a:cubicBezTo>
                    <a:pt x="169" y="31"/>
                    <a:pt x="167" y="29"/>
                    <a:pt x="166" y="27"/>
                  </a:cubicBezTo>
                  <a:cubicBezTo>
                    <a:pt x="165" y="26"/>
                    <a:pt x="164" y="24"/>
                    <a:pt x="163" y="23"/>
                  </a:cubicBezTo>
                  <a:cubicBezTo>
                    <a:pt x="162" y="22"/>
                    <a:pt x="161" y="21"/>
                    <a:pt x="160" y="21"/>
                  </a:cubicBezTo>
                  <a:cubicBezTo>
                    <a:pt x="159" y="19"/>
                    <a:pt x="157" y="17"/>
                    <a:pt x="155" y="16"/>
                  </a:cubicBezTo>
                  <a:cubicBezTo>
                    <a:pt x="152" y="12"/>
                    <a:pt x="148" y="9"/>
                    <a:pt x="143" y="7"/>
                  </a:cubicBezTo>
                  <a:cubicBezTo>
                    <a:pt x="139" y="4"/>
                    <a:pt x="134" y="2"/>
                    <a:pt x="129" y="1"/>
                  </a:cubicBezTo>
                  <a:cubicBezTo>
                    <a:pt x="124" y="0"/>
                    <a:pt x="119" y="0"/>
                    <a:pt x="114" y="0"/>
                  </a:cubicBezTo>
                  <a:cubicBezTo>
                    <a:pt x="111" y="1"/>
                    <a:pt x="109" y="1"/>
                    <a:pt x="106" y="2"/>
                  </a:cubicBezTo>
                  <a:cubicBezTo>
                    <a:pt x="104" y="2"/>
                    <a:pt x="102" y="3"/>
                    <a:pt x="99" y="4"/>
                  </a:cubicBezTo>
                  <a:cubicBezTo>
                    <a:pt x="97" y="5"/>
                    <a:pt x="94" y="6"/>
                    <a:pt x="92" y="7"/>
                  </a:cubicBezTo>
                  <a:cubicBezTo>
                    <a:pt x="89" y="8"/>
                    <a:pt x="87" y="10"/>
                    <a:pt x="85" y="11"/>
                  </a:cubicBezTo>
                  <a:cubicBezTo>
                    <a:pt x="82" y="14"/>
                    <a:pt x="78" y="18"/>
                    <a:pt x="75" y="21"/>
                  </a:cubicBezTo>
                  <a:cubicBezTo>
                    <a:pt x="73" y="24"/>
                    <a:pt x="70" y="27"/>
                    <a:pt x="69" y="30"/>
                  </a:cubicBezTo>
                  <a:cubicBezTo>
                    <a:pt x="67" y="34"/>
                    <a:pt x="65" y="37"/>
                    <a:pt x="64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0" y="54"/>
                    <a:pt x="59" y="57"/>
                    <a:pt x="58" y="60"/>
                  </a:cubicBezTo>
                  <a:cubicBezTo>
                    <a:pt x="56" y="64"/>
                    <a:pt x="54" y="67"/>
                    <a:pt x="52" y="71"/>
                  </a:cubicBezTo>
                  <a:cubicBezTo>
                    <a:pt x="50" y="73"/>
                    <a:pt x="48" y="75"/>
                    <a:pt x="46" y="77"/>
                  </a:cubicBezTo>
                  <a:cubicBezTo>
                    <a:pt x="44" y="79"/>
                    <a:pt x="42" y="81"/>
                    <a:pt x="40" y="82"/>
                  </a:cubicBezTo>
                  <a:cubicBezTo>
                    <a:pt x="40" y="82"/>
                    <a:pt x="39" y="82"/>
                    <a:pt x="38" y="81"/>
                  </a:cubicBezTo>
                  <a:cubicBezTo>
                    <a:pt x="37" y="81"/>
                    <a:pt x="35" y="81"/>
                    <a:pt x="33" y="81"/>
                  </a:cubicBezTo>
                  <a:cubicBezTo>
                    <a:pt x="31" y="81"/>
                    <a:pt x="28" y="82"/>
                    <a:pt x="27" y="84"/>
                  </a:cubicBezTo>
                  <a:cubicBezTo>
                    <a:pt x="25" y="85"/>
                    <a:pt x="25" y="86"/>
                    <a:pt x="24" y="88"/>
                  </a:cubicBezTo>
                  <a:cubicBezTo>
                    <a:pt x="23" y="89"/>
                    <a:pt x="23" y="92"/>
                    <a:pt x="23" y="94"/>
                  </a:cubicBezTo>
                  <a:cubicBezTo>
                    <a:pt x="23" y="94"/>
                    <a:pt x="23" y="95"/>
                    <a:pt x="23" y="96"/>
                  </a:cubicBezTo>
                  <a:cubicBezTo>
                    <a:pt x="21" y="98"/>
                    <a:pt x="20" y="99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8" y="102"/>
                    <a:pt x="17" y="103"/>
                    <a:pt x="16" y="103"/>
                  </a:cubicBezTo>
                  <a:cubicBezTo>
                    <a:pt x="14" y="104"/>
                    <a:pt x="13" y="104"/>
                    <a:pt x="12" y="105"/>
                  </a:cubicBezTo>
                  <a:cubicBezTo>
                    <a:pt x="12" y="106"/>
                    <a:pt x="11" y="106"/>
                    <a:pt x="11" y="107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9" y="109"/>
                    <a:pt x="9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8" y="111"/>
                    <a:pt x="8" y="112"/>
                    <a:pt x="8" y="112"/>
                  </a:cubicBezTo>
                  <a:cubicBezTo>
                    <a:pt x="7" y="112"/>
                    <a:pt x="6" y="112"/>
                    <a:pt x="6" y="113"/>
                  </a:cubicBezTo>
                  <a:cubicBezTo>
                    <a:pt x="5" y="113"/>
                    <a:pt x="4" y="114"/>
                    <a:pt x="4" y="114"/>
                  </a:cubicBezTo>
                  <a:cubicBezTo>
                    <a:pt x="3" y="115"/>
                    <a:pt x="2" y="116"/>
                    <a:pt x="2" y="117"/>
                  </a:cubicBezTo>
                  <a:cubicBezTo>
                    <a:pt x="1" y="118"/>
                    <a:pt x="1" y="120"/>
                    <a:pt x="0" y="122"/>
                  </a:cubicBezTo>
                  <a:cubicBezTo>
                    <a:pt x="0" y="123"/>
                    <a:pt x="0" y="124"/>
                    <a:pt x="1" y="124"/>
                  </a:cubicBezTo>
                  <a:cubicBezTo>
                    <a:pt x="1" y="128"/>
                    <a:pt x="1" y="131"/>
                    <a:pt x="2" y="135"/>
                  </a:cubicBezTo>
                  <a:cubicBezTo>
                    <a:pt x="2" y="136"/>
                    <a:pt x="2" y="138"/>
                    <a:pt x="3" y="139"/>
                  </a:cubicBezTo>
                  <a:cubicBezTo>
                    <a:pt x="3" y="141"/>
                    <a:pt x="4" y="143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6" y="146"/>
                    <a:pt x="6" y="147"/>
                  </a:cubicBezTo>
                  <a:cubicBezTo>
                    <a:pt x="7" y="148"/>
                    <a:pt x="8" y="148"/>
                    <a:pt x="10" y="149"/>
                  </a:cubicBezTo>
                  <a:cubicBezTo>
                    <a:pt x="11" y="149"/>
                    <a:pt x="12" y="149"/>
                    <a:pt x="13" y="149"/>
                  </a:cubicBezTo>
                  <a:cubicBezTo>
                    <a:pt x="14" y="149"/>
                    <a:pt x="15" y="149"/>
                    <a:pt x="16" y="148"/>
                  </a:cubicBezTo>
                  <a:cubicBezTo>
                    <a:pt x="17" y="148"/>
                    <a:pt x="19" y="148"/>
                    <a:pt x="20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2" y="147"/>
                    <a:pt x="23" y="148"/>
                    <a:pt x="24" y="148"/>
                  </a:cubicBezTo>
                  <a:cubicBezTo>
                    <a:pt x="25" y="148"/>
                    <a:pt x="25" y="148"/>
                    <a:pt x="26" y="148"/>
                  </a:cubicBezTo>
                  <a:cubicBezTo>
                    <a:pt x="26" y="148"/>
                    <a:pt x="27" y="148"/>
                    <a:pt x="27" y="148"/>
                  </a:cubicBezTo>
                  <a:cubicBezTo>
                    <a:pt x="28" y="148"/>
                    <a:pt x="29" y="148"/>
                    <a:pt x="29" y="148"/>
                  </a:cubicBezTo>
                  <a:cubicBezTo>
                    <a:pt x="32" y="148"/>
                    <a:pt x="34" y="146"/>
                    <a:pt x="36" y="145"/>
                  </a:cubicBezTo>
                  <a:cubicBezTo>
                    <a:pt x="38" y="144"/>
                    <a:pt x="40" y="143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3" y="141"/>
                    <a:pt x="44" y="140"/>
                    <a:pt x="46" y="139"/>
                  </a:cubicBezTo>
                  <a:cubicBezTo>
                    <a:pt x="48" y="138"/>
                    <a:pt x="49" y="137"/>
                    <a:pt x="51" y="135"/>
                  </a:cubicBezTo>
                  <a:cubicBezTo>
                    <a:pt x="52" y="134"/>
                    <a:pt x="53" y="133"/>
                    <a:pt x="53" y="133"/>
                  </a:cubicBezTo>
                  <a:cubicBezTo>
                    <a:pt x="54" y="133"/>
                    <a:pt x="54" y="132"/>
                    <a:pt x="54" y="132"/>
                  </a:cubicBezTo>
                  <a:cubicBezTo>
                    <a:pt x="56" y="133"/>
                    <a:pt x="58" y="134"/>
                    <a:pt x="60" y="133"/>
                  </a:cubicBezTo>
                  <a:cubicBezTo>
                    <a:pt x="63" y="132"/>
                    <a:pt x="65" y="131"/>
                    <a:pt x="67" y="129"/>
                  </a:cubicBezTo>
                  <a:cubicBezTo>
                    <a:pt x="68" y="128"/>
                    <a:pt x="69" y="126"/>
                    <a:pt x="69" y="124"/>
                  </a:cubicBezTo>
                  <a:cubicBezTo>
                    <a:pt x="69" y="123"/>
                    <a:pt x="69" y="122"/>
                    <a:pt x="69" y="121"/>
                  </a:cubicBezTo>
                  <a:cubicBezTo>
                    <a:pt x="69" y="121"/>
                    <a:pt x="69" y="120"/>
                    <a:pt x="69" y="120"/>
                  </a:cubicBezTo>
                  <a:cubicBezTo>
                    <a:pt x="70" y="120"/>
                    <a:pt x="70" y="119"/>
                    <a:pt x="70" y="119"/>
                  </a:cubicBezTo>
                  <a:cubicBezTo>
                    <a:pt x="72" y="117"/>
                    <a:pt x="74" y="116"/>
                    <a:pt x="77" y="115"/>
                  </a:cubicBezTo>
                  <a:cubicBezTo>
                    <a:pt x="79" y="113"/>
                    <a:pt x="82" y="112"/>
                    <a:pt x="85" y="110"/>
                  </a:cubicBezTo>
                  <a:cubicBezTo>
                    <a:pt x="87" y="110"/>
                    <a:pt x="88" y="109"/>
                    <a:pt x="90" y="109"/>
                  </a:cubicBezTo>
                  <a:cubicBezTo>
                    <a:pt x="92" y="108"/>
                    <a:pt x="93" y="108"/>
                    <a:pt x="95" y="108"/>
                  </a:cubicBezTo>
                  <a:cubicBezTo>
                    <a:pt x="100" y="107"/>
                    <a:pt x="104" y="107"/>
                    <a:pt x="109" y="107"/>
                  </a:cubicBezTo>
                  <a:cubicBezTo>
                    <a:pt x="114" y="107"/>
                    <a:pt x="119" y="106"/>
                    <a:pt x="123" y="105"/>
                  </a:cubicBezTo>
                  <a:cubicBezTo>
                    <a:pt x="128" y="105"/>
                    <a:pt x="133" y="103"/>
                    <a:pt x="137" y="101"/>
                  </a:cubicBezTo>
                  <a:cubicBezTo>
                    <a:pt x="142" y="99"/>
                    <a:pt x="146" y="97"/>
                    <a:pt x="150" y="94"/>
                  </a:cubicBezTo>
                  <a:cubicBezTo>
                    <a:pt x="153" y="93"/>
                    <a:pt x="155" y="91"/>
                    <a:pt x="157" y="89"/>
                  </a:cubicBezTo>
                  <a:cubicBezTo>
                    <a:pt x="158" y="87"/>
                    <a:pt x="160" y="86"/>
                    <a:pt x="162" y="84"/>
                  </a:cubicBezTo>
                  <a:cubicBezTo>
                    <a:pt x="165" y="80"/>
                    <a:pt x="168" y="76"/>
                    <a:pt x="170" y="71"/>
                  </a:cubicBezTo>
                  <a:cubicBezTo>
                    <a:pt x="172" y="66"/>
                    <a:pt x="174" y="61"/>
                    <a:pt x="174" y="56"/>
                  </a:cubicBezTo>
                  <a:cubicBezTo>
                    <a:pt x="175" y="54"/>
                    <a:pt x="175" y="51"/>
                    <a:pt x="174" y="48"/>
                  </a:cubicBezTo>
                  <a:cubicBezTo>
                    <a:pt x="174" y="46"/>
                    <a:pt x="173" y="43"/>
                    <a:pt x="173" y="41"/>
                  </a:cubicBezTo>
                  <a:close/>
                  <a:moveTo>
                    <a:pt x="94" y="54"/>
                  </a:moveTo>
                  <a:cubicBezTo>
                    <a:pt x="94" y="55"/>
                    <a:pt x="94" y="55"/>
                    <a:pt x="94" y="56"/>
                  </a:cubicBezTo>
                  <a:cubicBezTo>
                    <a:pt x="95" y="57"/>
                    <a:pt x="95" y="57"/>
                    <a:pt x="96" y="58"/>
                  </a:cubicBezTo>
                  <a:cubicBezTo>
                    <a:pt x="97" y="59"/>
                    <a:pt x="97" y="59"/>
                    <a:pt x="98" y="59"/>
                  </a:cubicBezTo>
                  <a:cubicBezTo>
                    <a:pt x="100" y="60"/>
                    <a:pt x="101" y="59"/>
                    <a:pt x="102" y="59"/>
                  </a:cubicBezTo>
                  <a:cubicBezTo>
                    <a:pt x="103" y="59"/>
                    <a:pt x="104" y="59"/>
                    <a:pt x="105" y="58"/>
                  </a:cubicBezTo>
                  <a:cubicBezTo>
                    <a:pt x="104" y="60"/>
                    <a:pt x="103" y="62"/>
                    <a:pt x="103" y="64"/>
                  </a:cubicBezTo>
                  <a:cubicBezTo>
                    <a:pt x="102" y="65"/>
                    <a:pt x="102" y="67"/>
                    <a:pt x="103" y="68"/>
                  </a:cubicBezTo>
                  <a:cubicBezTo>
                    <a:pt x="104" y="69"/>
                    <a:pt x="104" y="70"/>
                    <a:pt x="105" y="70"/>
                  </a:cubicBezTo>
                  <a:cubicBezTo>
                    <a:pt x="106" y="70"/>
                    <a:pt x="107" y="71"/>
                    <a:pt x="108" y="71"/>
                  </a:cubicBezTo>
                  <a:cubicBezTo>
                    <a:pt x="108" y="71"/>
                    <a:pt x="109" y="71"/>
                    <a:pt x="110" y="71"/>
                  </a:cubicBezTo>
                  <a:cubicBezTo>
                    <a:pt x="109" y="72"/>
                    <a:pt x="107" y="73"/>
                    <a:pt x="106" y="73"/>
                  </a:cubicBezTo>
                  <a:cubicBezTo>
                    <a:pt x="102" y="75"/>
                    <a:pt x="98" y="78"/>
                    <a:pt x="93" y="80"/>
                  </a:cubicBezTo>
                  <a:cubicBezTo>
                    <a:pt x="89" y="82"/>
                    <a:pt x="85" y="85"/>
                    <a:pt x="80" y="87"/>
                  </a:cubicBezTo>
                  <a:cubicBezTo>
                    <a:pt x="76" y="89"/>
                    <a:pt x="72" y="92"/>
                    <a:pt x="68" y="94"/>
                  </a:cubicBezTo>
                  <a:cubicBezTo>
                    <a:pt x="64" y="96"/>
                    <a:pt x="60" y="99"/>
                    <a:pt x="56" y="101"/>
                  </a:cubicBezTo>
                  <a:cubicBezTo>
                    <a:pt x="56" y="101"/>
                    <a:pt x="56" y="101"/>
                    <a:pt x="55" y="102"/>
                  </a:cubicBezTo>
                  <a:cubicBezTo>
                    <a:pt x="55" y="101"/>
                    <a:pt x="55" y="101"/>
                    <a:pt x="54" y="100"/>
                  </a:cubicBezTo>
                  <a:cubicBezTo>
                    <a:pt x="58" y="96"/>
                    <a:pt x="61" y="93"/>
                    <a:pt x="65" y="89"/>
                  </a:cubicBezTo>
                  <a:cubicBezTo>
                    <a:pt x="66" y="88"/>
                    <a:pt x="68" y="86"/>
                    <a:pt x="69" y="84"/>
                  </a:cubicBezTo>
                  <a:cubicBezTo>
                    <a:pt x="71" y="82"/>
                    <a:pt x="73" y="81"/>
                    <a:pt x="74" y="79"/>
                  </a:cubicBezTo>
                  <a:cubicBezTo>
                    <a:pt x="77" y="75"/>
                    <a:pt x="80" y="72"/>
                    <a:pt x="83" y="68"/>
                  </a:cubicBezTo>
                  <a:cubicBezTo>
                    <a:pt x="85" y="66"/>
                    <a:pt x="86" y="64"/>
                    <a:pt x="87" y="62"/>
                  </a:cubicBezTo>
                  <a:cubicBezTo>
                    <a:pt x="89" y="61"/>
                    <a:pt x="90" y="59"/>
                    <a:pt x="92" y="57"/>
                  </a:cubicBezTo>
                  <a:cubicBezTo>
                    <a:pt x="93" y="56"/>
                    <a:pt x="93" y="55"/>
                    <a:pt x="94" y="54"/>
                  </a:cubicBezTo>
                  <a:close/>
                  <a:moveTo>
                    <a:pt x="12" y="141"/>
                  </a:moveTo>
                  <a:cubicBezTo>
                    <a:pt x="12" y="141"/>
                    <a:pt x="12" y="141"/>
                    <a:pt x="12" y="141"/>
                  </a:cubicBezTo>
                  <a:cubicBezTo>
                    <a:pt x="12" y="137"/>
                    <a:pt x="11" y="135"/>
                    <a:pt x="11" y="132"/>
                  </a:cubicBezTo>
                  <a:cubicBezTo>
                    <a:pt x="10" y="131"/>
                    <a:pt x="10" y="129"/>
                    <a:pt x="10" y="127"/>
                  </a:cubicBezTo>
                  <a:cubicBezTo>
                    <a:pt x="10" y="126"/>
                    <a:pt x="10" y="125"/>
                    <a:pt x="10" y="124"/>
                  </a:cubicBezTo>
                  <a:cubicBezTo>
                    <a:pt x="11" y="126"/>
                    <a:pt x="11" y="129"/>
                    <a:pt x="13" y="131"/>
                  </a:cubicBezTo>
                  <a:cubicBezTo>
                    <a:pt x="14" y="133"/>
                    <a:pt x="15" y="135"/>
                    <a:pt x="16" y="137"/>
                  </a:cubicBezTo>
                  <a:cubicBezTo>
                    <a:pt x="16" y="138"/>
                    <a:pt x="16" y="139"/>
                    <a:pt x="16" y="139"/>
                  </a:cubicBezTo>
                  <a:cubicBezTo>
                    <a:pt x="15" y="140"/>
                    <a:pt x="14" y="141"/>
                    <a:pt x="12" y="141"/>
                  </a:cubicBezTo>
                  <a:close/>
                  <a:moveTo>
                    <a:pt x="28" y="140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lose/>
                  <a:moveTo>
                    <a:pt x="29" y="138"/>
                  </a:moveTo>
                  <a:cubicBezTo>
                    <a:pt x="28" y="139"/>
                    <a:pt x="28" y="139"/>
                    <a:pt x="27" y="139"/>
                  </a:cubicBezTo>
                  <a:cubicBezTo>
                    <a:pt x="26" y="137"/>
                    <a:pt x="25" y="135"/>
                    <a:pt x="24" y="132"/>
                  </a:cubicBezTo>
                  <a:cubicBezTo>
                    <a:pt x="22" y="130"/>
                    <a:pt x="21" y="127"/>
                    <a:pt x="20" y="124"/>
                  </a:cubicBezTo>
                  <a:cubicBezTo>
                    <a:pt x="19" y="122"/>
                    <a:pt x="18" y="119"/>
                    <a:pt x="18" y="117"/>
                  </a:cubicBezTo>
                  <a:cubicBezTo>
                    <a:pt x="18" y="116"/>
                    <a:pt x="18" y="115"/>
                    <a:pt x="18" y="114"/>
                  </a:cubicBezTo>
                  <a:cubicBezTo>
                    <a:pt x="18" y="114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20" y="114"/>
                    <a:pt x="20" y="114"/>
                  </a:cubicBezTo>
                  <a:cubicBezTo>
                    <a:pt x="22" y="119"/>
                    <a:pt x="24" y="123"/>
                    <a:pt x="27" y="127"/>
                  </a:cubicBezTo>
                  <a:cubicBezTo>
                    <a:pt x="28" y="129"/>
                    <a:pt x="29" y="131"/>
                    <a:pt x="30" y="132"/>
                  </a:cubicBezTo>
                  <a:cubicBezTo>
                    <a:pt x="31" y="134"/>
                    <a:pt x="32" y="135"/>
                    <a:pt x="33" y="136"/>
                  </a:cubicBezTo>
                  <a:cubicBezTo>
                    <a:pt x="32" y="137"/>
                    <a:pt x="30" y="138"/>
                    <a:pt x="29" y="138"/>
                  </a:cubicBez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lose/>
                  <a:moveTo>
                    <a:pt x="42" y="130"/>
                  </a:moveTo>
                  <a:cubicBezTo>
                    <a:pt x="42" y="131"/>
                    <a:pt x="41" y="131"/>
                    <a:pt x="41" y="131"/>
                  </a:cubicBezTo>
                  <a:cubicBezTo>
                    <a:pt x="40" y="130"/>
                    <a:pt x="39" y="129"/>
                    <a:pt x="38" y="127"/>
                  </a:cubicBezTo>
                  <a:cubicBezTo>
                    <a:pt x="37" y="125"/>
                    <a:pt x="36" y="123"/>
                    <a:pt x="34" y="121"/>
                  </a:cubicBezTo>
                  <a:cubicBezTo>
                    <a:pt x="33" y="119"/>
                    <a:pt x="31" y="116"/>
                    <a:pt x="30" y="114"/>
                  </a:cubicBezTo>
                  <a:cubicBezTo>
                    <a:pt x="29" y="112"/>
                    <a:pt x="28" y="110"/>
                    <a:pt x="27" y="10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7" y="106"/>
                    <a:pt x="27" y="105"/>
                    <a:pt x="28" y="105"/>
                  </a:cubicBezTo>
                  <a:cubicBezTo>
                    <a:pt x="29" y="107"/>
                    <a:pt x="30" y="109"/>
                    <a:pt x="32" y="111"/>
                  </a:cubicBezTo>
                  <a:cubicBezTo>
                    <a:pt x="33" y="112"/>
                    <a:pt x="35" y="114"/>
                    <a:pt x="36" y="115"/>
                  </a:cubicBezTo>
                  <a:cubicBezTo>
                    <a:pt x="38" y="117"/>
                    <a:pt x="39" y="119"/>
                    <a:pt x="41" y="121"/>
                  </a:cubicBezTo>
                  <a:cubicBezTo>
                    <a:pt x="43" y="123"/>
                    <a:pt x="44" y="125"/>
                    <a:pt x="46" y="127"/>
                  </a:cubicBezTo>
                  <a:cubicBezTo>
                    <a:pt x="45" y="128"/>
                    <a:pt x="44" y="129"/>
                    <a:pt x="42" y="130"/>
                  </a:cubicBezTo>
                  <a:close/>
                  <a:moveTo>
                    <a:pt x="60" y="123"/>
                  </a:move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59" y="123"/>
                    <a:pt x="59" y="124"/>
                    <a:pt x="59" y="124"/>
                  </a:cubicBezTo>
                  <a:cubicBezTo>
                    <a:pt x="59" y="124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4"/>
                    <a:pt x="57" y="124"/>
                  </a:cubicBezTo>
                  <a:cubicBezTo>
                    <a:pt x="57" y="124"/>
                    <a:pt x="56" y="124"/>
                    <a:pt x="56" y="123"/>
                  </a:cubicBezTo>
                  <a:cubicBezTo>
                    <a:pt x="55" y="122"/>
                    <a:pt x="53" y="121"/>
                    <a:pt x="52" y="119"/>
                  </a:cubicBezTo>
                  <a:cubicBezTo>
                    <a:pt x="50" y="118"/>
                    <a:pt x="49" y="116"/>
                    <a:pt x="48" y="115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5" y="112"/>
                    <a:pt x="44" y="110"/>
                    <a:pt x="42" y="108"/>
                  </a:cubicBezTo>
                  <a:cubicBezTo>
                    <a:pt x="40" y="106"/>
                    <a:pt x="39" y="105"/>
                    <a:pt x="38" y="103"/>
                  </a:cubicBezTo>
                  <a:cubicBezTo>
                    <a:pt x="36" y="100"/>
                    <a:pt x="34" y="98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1"/>
                    <a:pt x="36" y="91"/>
                    <a:pt x="37" y="91"/>
                  </a:cubicBezTo>
                  <a:cubicBezTo>
                    <a:pt x="37" y="91"/>
                    <a:pt x="37" y="92"/>
                    <a:pt x="37" y="92"/>
                  </a:cubicBezTo>
                  <a:cubicBezTo>
                    <a:pt x="39" y="94"/>
                    <a:pt x="40" y="97"/>
                    <a:pt x="42" y="99"/>
                  </a:cubicBezTo>
                  <a:cubicBezTo>
                    <a:pt x="44" y="102"/>
                    <a:pt x="45" y="104"/>
                    <a:pt x="47" y="106"/>
                  </a:cubicBezTo>
                  <a:cubicBezTo>
                    <a:pt x="49" y="109"/>
                    <a:pt x="51" y="111"/>
                    <a:pt x="53" y="113"/>
                  </a:cubicBezTo>
                  <a:cubicBezTo>
                    <a:pt x="55" y="116"/>
                    <a:pt x="57" y="118"/>
                    <a:pt x="59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lose/>
                  <a:moveTo>
                    <a:pt x="165" y="56"/>
                  </a:moveTo>
                  <a:cubicBezTo>
                    <a:pt x="165" y="58"/>
                    <a:pt x="164" y="59"/>
                    <a:pt x="164" y="60"/>
                  </a:cubicBezTo>
                  <a:cubicBezTo>
                    <a:pt x="164" y="62"/>
                    <a:pt x="163" y="63"/>
                    <a:pt x="163" y="65"/>
                  </a:cubicBezTo>
                  <a:cubicBezTo>
                    <a:pt x="162" y="66"/>
                    <a:pt x="161" y="68"/>
                    <a:pt x="160" y="70"/>
                  </a:cubicBezTo>
                  <a:cubicBezTo>
                    <a:pt x="159" y="71"/>
                    <a:pt x="158" y="73"/>
                    <a:pt x="157" y="75"/>
                  </a:cubicBezTo>
                  <a:cubicBezTo>
                    <a:pt x="155" y="77"/>
                    <a:pt x="154" y="78"/>
                    <a:pt x="152" y="80"/>
                  </a:cubicBezTo>
                  <a:cubicBezTo>
                    <a:pt x="151" y="82"/>
                    <a:pt x="149" y="83"/>
                    <a:pt x="147" y="85"/>
                  </a:cubicBezTo>
                  <a:cubicBezTo>
                    <a:pt x="145" y="86"/>
                    <a:pt x="143" y="88"/>
                    <a:pt x="141" y="89"/>
                  </a:cubicBezTo>
                  <a:cubicBezTo>
                    <a:pt x="139" y="90"/>
                    <a:pt x="137" y="91"/>
                    <a:pt x="135" y="92"/>
                  </a:cubicBezTo>
                  <a:cubicBezTo>
                    <a:pt x="132" y="93"/>
                    <a:pt x="129" y="94"/>
                    <a:pt x="126" y="95"/>
                  </a:cubicBezTo>
                  <a:cubicBezTo>
                    <a:pt x="123" y="96"/>
                    <a:pt x="120" y="97"/>
                    <a:pt x="117" y="97"/>
                  </a:cubicBezTo>
                  <a:cubicBezTo>
                    <a:pt x="113" y="98"/>
                    <a:pt x="108" y="98"/>
                    <a:pt x="104" y="98"/>
                  </a:cubicBezTo>
                  <a:cubicBezTo>
                    <a:pt x="99" y="98"/>
                    <a:pt x="94" y="98"/>
                    <a:pt x="89" y="99"/>
                  </a:cubicBezTo>
                  <a:cubicBezTo>
                    <a:pt x="86" y="100"/>
                    <a:pt x="84" y="101"/>
                    <a:pt x="82" y="102"/>
                  </a:cubicBezTo>
                  <a:cubicBezTo>
                    <a:pt x="80" y="103"/>
                    <a:pt x="77" y="104"/>
                    <a:pt x="75" y="105"/>
                  </a:cubicBezTo>
                  <a:cubicBezTo>
                    <a:pt x="71" y="107"/>
                    <a:pt x="68" y="109"/>
                    <a:pt x="64" y="112"/>
                  </a:cubicBezTo>
                  <a:cubicBezTo>
                    <a:pt x="63" y="111"/>
                    <a:pt x="62" y="110"/>
                    <a:pt x="61" y="109"/>
                  </a:cubicBezTo>
                  <a:cubicBezTo>
                    <a:pt x="66" y="106"/>
                    <a:pt x="71" y="103"/>
                    <a:pt x="75" y="101"/>
                  </a:cubicBezTo>
                  <a:cubicBezTo>
                    <a:pt x="79" y="98"/>
                    <a:pt x="83" y="96"/>
                    <a:pt x="88" y="94"/>
                  </a:cubicBezTo>
                  <a:cubicBezTo>
                    <a:pt x="92" y="91"/>
                    <a:pt x="96" y="89"/>
                    <a:pt x="101" y="86"/>
                  </a:cubicBezTo>
                  <a:cubicBezTo>
                    <a:pt x="105" y="84"/>
                    <a:pt x="109" y="82"/>
                    <a:pt x="114" y="80"/>
                  </a:cubicBezTo>
                  <a:cubicBezTo>
                    <a:pt x="117" y="78"/>
                    <a:pt x="120" y="77"/>
                    <a:pt x="123" y="75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2"/>
                    <a:pt x="126" y="71"/>
                  </a:cubicBezTo>
                  <a:cubicBezTo>
                    <a:pt x="127" y="68"/>
                    <a:pt x="126" y="66"/>
                    <a:pt x="123" y="65"/>
                  </a:cubicBezTo>
                  <a:cubicBezTo>
                    <a:pt x="122" y="65"/>
                    <a:pt x="121" y="65"/>
                    <a:pt x="121" y="64"/>
                  </a:cubicBezTo>
                  <a:cubicBezTo>
                    <a:pt x="119" y="64"/>
                    <a:pt x="118" y="64"/>
                    <a:pt x="117" y="64"/>
                  </a:cubicBezTo>
                  <a:cubicBezTo>
                    <a:pt x="116" y="63"/>
                    <a:pt x="115" y="63"/>
                    <a:pt x="113" y="63"/>
                  </a:cubicBezTo>
                  <a:cubicBezTo>
                    <a:pt x="114" y="62"/>
                    <a:pt x="114" y="62"/>
                    <a:pt x="114" y="61"/>
                  </a:cubicBezTo>
                  <a:cubicBezTo>
                    <a:pt x="115" y="60"/>
                    <a:pt x="115" y="59"/>
                    <a:pt x="116" y="57"/>
                  </a:cubicBezTo>
                  <a:cubicBezTo>
                    <a:pt x="117" y="56"/>
                    <a:pt x="118" y="55"/>
                    <a:pt x="118" y="53"/>
                  </a:cubicBezTo>
                  <a:cubicBezTo>
                    <a:pt x="119" y="52"/>
                    <a:pt x="119" y="51"/>
                    <a:pt x="119" y="50"/>
                  </a:cubicBezTo>
                  <a:cubicBezTo>
                    <a:pt x="119" y="49"/>
                    <a:pt x="119" y="48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6" y="45"/>
                    <a:pt x="114" y="45"/>
                    <a:pt x="113" y="45"/>
                  </a:cubicBezTo>
                  <a:cubicBezTo>
                    <a:pt x="111" y="46"/>
                    <a:pt x="110" y="46"/>
                    <a:pt x="109" y="47"/>
                  </a:cubicBezTo>
                  <a:cubicBezTo>
                    <a:pt x="107" y="48"/>
                    <a:pt x="106" y="48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7"/>
                    <a:pt x="104" y="45"/>
                    <a:pt x="105" y="43"/>
                  </a:cubicBezTo>
                  <a:cubicBezTo>
                    <a:pt x="105" y="42"/>
                    <a:pt x="105" y="41"/>
                    <a:pt x="104" y="40"/>
                  </a:cubicBezTo>
                  <a:cubicBezTo>
                    <a:pt x="103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0" y="38"/>
                  </a:cubicBezTo>
                  <a:cubicBezTo>
                    <a:pt x="99" y="37"/>
                    <a:pt x="97" y="37"/>
                    <a:pt x="96" y="38"/>
                  </a:cubicBezTo>
                  <a:cubicBezTo>
                    <a:pt x="95" y="39"/>
                    <a:pt x="95" y="39"/>
                    <a:pt x="94" y="40"/>
                  </a:cubicBezTo>
                  <a:cubicBezTo>
                    <a:pt x="94" y="40"/>
                    <a:pt x="93" y="41"/>
                    <a:pt x="93" y="41"/>
                  </a:cubicBezTo>
                  <a:cubicBezTo>
                    <a:pt x="92" y="42"/>
                    <a:pt x="91" y="43"/>
                    <a:pt x="91" y="44"/>
                  </a:cubicBezTo>
                  <a:cubicBezTo>
                    <a:pt x="89" y="45"/>
                    <a:pt x="88" y="47"/>
                    <a:pt x="87" y="49"/>
                  </a:cubicBezTo>
                  <a:cubicBezTo>
                    <a:pt x="85" y="51"/>
                    <a:pt x="84" y="52"/>
                    <a:pt x="82" y="54"/>
                  </a:cubicBezTo>
                  <a:cubicBezTo>
                    <a:pt x="81" y="56"/>
                    <a:pt x="79" y="58"/>
                    <a:pt x="78" y="60"/>
                  </a:cubicBezTo>
                  <a:cubicBezTo>
                    <a:pt x="75" y="64"/>
                    <a:pt x="72" y="67"/>
                    <a:pt x="69" y="71"/>
                  </a:cubicBezTo>
                  <a:cubicBezTo>
                    <a:pt x="67" y="72"/>
                    <a:pt x="66" y="74"/>
                    <a:pt x="64" y="76"/>
                  </a:cubicBezTo>
                  <a:cubicBezTo>
                    <a:pt x="63" y="78"/>
                    <a:pt x="61" y="79"/>
                    <a:pt x="59" y="81"/>
                  </a:cubicBezTo>
                  <a:cubicBezTo>
                    <a:pt x="56" y="85"/>
                    <a:pt x="52" y="89"/>
                    <a:pt x="49" y="92"/>
                  </a:cubicBezTo>
                  <a:cubicBezTo>
                    <a:pt x="48" y="91"/>
                    <a:pt x="47" y="90"/>
                    <a:pt x="47" y="89"/>
                  </a:cubicBezTo>
                  <a:cubicBezTo>
                    <a:pt x="48" y="88"/>
                    <a:pt x="50" y="86"/>
                    <a:pt x="51" y="85"/>
                  </a:cubicBezTo>
                  <a:cubicBezTo>
                    <a:pt x="53" y="84"/>
                    <a:pt x="54" y="82"/>
                    <a:pt x="56" y="81"/>
                  </a:cubicBezTo>
                  <a:cubicBezTo>
                    <a:pt x="59" y="77"/>
                    <a:pt x="62" y="73"/>
                    <a:pt x="64" y="69"/>
                  </a:cubicBezTo>
                  <a:cubicBezTo>
                    <a:pt x="66" y="65"/>
                    <a:pt x="68" y="60"/>
                    <a:pt x="69" y="56"/>
                  </a:cubicBezTo>
                  <a:cubicBezTo>
                    <a:pt x="70" y="51"/>
                    <a:pt x="72" y="47"/>
                    <a:pt x="73" y="42"/>
                  </a:cubicBezTo>
                  <a:cubicBezTo>
                    <a:pt x="73" y="42"/>
                    <a:pt x="74" y="41"/>
                    <a:pt x="74" y="41"/>
                  </a:cubicBezTo>
                  <a:cubicBezTo>
                    <a:pt x="74" y="39"/>
                    <a:pt x="75" y="38"/>
                    <a:pt x="76" y="36"/>
                  </a:cubicBezTo>
                  <a:cubicBezTo>
                    <a:pt x="77" y="34"/>
                    <a:pt x="78" y="33"/>
                    <a:pt x="79" y="31"/>
                  </a:cubicBezTo>
                  <a:cubicBezTo>
                    <a:pt x="83" y="27"/>
                    <a:pt x="87" y="22"/>
                    <a:pt x="91" y="18"/>
                  </a:cubicBezTo>
                  <a:cubicBezTo>
                    <a:pt x="94" y="17"/>
                    <a:pt x="97" y="15"/>
                    <a:pt x="99" y="14"/>
                  </a:cubicBezTo>
                  <a:cubicBezTo>
                    <a:pt x="103" y="12"/>
                    <a:pt x="108" y="11"/>
                    <a:pt x="112" y="10"/>
                  </a:cubicBezTo>
                  <a:cubicBezTo>
                    <a:pt x="114" y="10"/>
                    <a:pt x="116" y="10"/>
                    <a:pt x="118" y="10"/>
                  </a:cubicBezTo>
                  <a:cubicBezTo>
                    <a:pt x="119" y="10"/>
                    <a:pt x="121" y="10"/>
                    <a:pt x="123" y="10"/>
                  </a:cubicBezTo>
                  <a:cubicBezTo>
                    <a:pt x="127" y="10"/>
                    <a:pt x="130" y="11"/>
                    <a:pt x="134" y="13"/>
                  </a:cubicBezTo>
                  <a:cubicBezTo>
                    <a:pt x="137" y="14"/>
                    <a:pt x="141" y="16"/>
                    <a:pt x="144" y="18"/>
                  </a:cubicBezTo>
                  <a:cubicBezTo>
                    <a:pt x="146" y="20"/>
                    <a:pt x="148" y="22"/>
                    <a:pt x="150" y="23"/>
                  </a:cubicBezTo>
                  <a:cubicBezTo>
                    <a:pt x="152" y="26"/>
                    <a:pt x="155" y="28"/>
                    <a:pt x="157" y="30"/>
                  </a:cubicBezTo>
                  <a:cubicBezTo>
                    <a:pt x="159" y="33"/>
                    <a:pt x="161" y="36"/>
                    <a:pt x="162" y="39"/>
                  </a:cubicBezTo>
                  <a:cubicBezTo>
                    <a:pt x="163" y="42"/>
                    <a:pt x="164" y="45"/>
                    <a:pt x="165" y="49"/>
                  </a:cubicBezTo>
                  <a:cubicBezTo>
                    <a:pt x="165" y="51"/>
                    <a:pt x="165" y="54"/>
                    <a:pt x="16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0" name="Freeform 108">
              <a:extLst>
                <a:ext uri="{FF2B5EF4-FFF2-40B4-BE49-F238E27FC236}">
                  <a16:creationId xmlns:a16="http://schemas.microsoft.com/office/drawing/2014/main" id="{6416AC25-1055-411A-8F49-99760FED4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913" y="1239838"/>
              <a:ext cx="347662" cy="295275"/>
            </a:xfrm>
            <a:custGeom>
              <a:avLst/>
              <a:gdLst>
                <a:gd name="T0" fmla="*/ 14 w 203"/>
                <a:gd name="T1" fmla="*/ 121 h 171"/>
                <a:gd name="T2" fmla="*/ 58 w 203"/>
                <a:gd name="T3" fmla="*/ 170 h 171"/>
                <a:gd name="T4" fmla="*/ 73 w 203"/>
                <a:gd name="T5" fmla="*/ 160 h 171"/>
                <a:gd name="T6" fmla="*/ 86 w 203"/>
                <a:gd name="T7" fmla="*/ 139 h 171"/>
                <a:gd name="T8" fmla="*/ 106 w 203"/>
                <a:gd name="T9" fmla="*/ 142 h 171"/>
                <a:gd name="T10" fmla="*/ 123 w 203"/>
                <a:gd name="T11" fmla="*/ 122 h 171"/>
                <a:gd name="T12" fmla="*/ 123 w 203"/>
                <a:gd name="T13" fmla="*/ 105 h 171"/>
                <a:gd name="T14" fmla="*/ 140 w 203"/>
                <a:gd name="T15" fmla="*/ 67 h 171"/>
                <a:gd name="T16" fmla="*/ 153 w 203"/>
                <a:gd name="T17" fmla="*/ 58 h 171"/>
                <a:gd name="T18" fmla="*/ 177 w 203"/>
                <a:gd name="T19" fmla="*/ 64 h 171"/>
                <a:gd name="T20" fmla="*/ 190 w 203"/>
                <a:gd name="T21" fmla="*/ 65 h 171"/>
                <a:gd name="T22" fmla="*/ 195 w 203"/>
                <a:gd name="T23" fmla="*/ 37 h 171"/>
                <a:gd name="T24" fmla="*/ 165 w 203"/>
                <a:gd name="T25" fmla="*/ 1 h 171"/>
                <a:gd name="T26" fmla="*/ 147 w 203"/>
                <a:gd name="T27" fmla="*/ 8 h 171"/>
                <a:gd name="T28" fmla="*/ 139 w 203"/>
                <a:gd name="T29" fmla="*/ 37 h 171"/>
                <a:gd name="T30" fmla="*/ 118 w 203"/>
                <a:gd name="T31" fmla="*/ 47 h 171"/>
                <a:gd name="T32" fmla="*/ 84 w 203"/>
                <a:gd name="T33" fmla="*/ 55 h 171"/>
                <a:gd name="T34" fmla="*/ 58 w 203"/>
                <a:gd name="T35" fmla="*/ 48 h 171"/>
                <a:gd name="T36" fmla="*/ 46 w 203"/>
                <a:gd name="T37" fmla="*/ 74 h 171"/>
                <a:gd name="T38" fmla="*/ 21 w 203"/>
                <a:gd name="T39" fmla="*/ 83 h 171"/>
                <a:gd name="T40" fmla="*/ 7 w 203"/>
                <a:gd name="T41" fmla="*/ 84 h 171"/>
                <a:gd name="T42" fmla="*/ 0 w 203"/>
                <a:gd name="T43" fmla="*/ 98 h 171"/>
                <a:gd name="T44" fmla="*/ 104 w 203"/>
                <a:gd name="T45" fmla="*/ 133 h 171"/>
                <a:gd name="T46" fmla="*/ 113 w 203"/>
                <a:gd name="T47" fmla="*/ 118 h 171"/>
                <a:gd name="T48" fmla="*/ 194 w 203"/>
                <a:gd name="T49" fmla="*/ 50 h 171"/>
                <a:gd name="T50" fmla="*/ 166 w 203"/>
                <a:gd name="T51" fmla="*/ 17 h 171"/>
                <a:gd name="T52" fmla="*/ 188 w 203"/>
                <a:gd name="T53" fmla="*/ 56 h 171"/>
                <a:gd name="T54" fmla="*/ 179 w 203"/>
                <a:gd name="T55" fmla="*/ 50 h 171"/>
                <a:gd name="T56" fmla="*/ 158 w 203"/>
                <a:gd name="T57" fmla="*/ 21 h 171"/>
                <a:gd name="T58" fmla="*/ 154 w 203"/>
                <a:gd name="T59" fmla="*/ 14 h 171"/>
                <a:gd name="T60" fmla="*/ 155 w 203"/>
                <a:gd name="T61" fmla="*/ 13 h 171"/>
                <a:gd name="T62" fmla="*/ 154 w 203"/>
                <a:gd name="T63" fmla="*/ 30 h 171"/>
                <a:gd name="T64" fmla="*/ 168 w 203"/>
                <a:gd name="T65" fmla="*/ 52 h 171"/>
                <a:gd name="T66" fmla="*/ 148 w 203"/>
                <a:gd name="T67" fmla="*/ 42 h 171"/>
                <a:gd name="T68" fmla="*/ 55 w 203"/>
                <a:gd name="T69" fmla="*/ 63 h 171"/>
                <a:gd name="T70" fmla="*/ 69 w 203"/>
                <a:gd name="T71" fmla="*/ 57 h 171"/>
                <a:gd name="T72" fmla="*/ 56 w 203"/>
                <a:gd name="T73" fmla="*/ 69 h 171"/>
                <a:gd name="T74" fmla="*/ 51 w 203"/>
                <a:gd name="T75" fmla="*/ 82 h 171"/>
                <a:gd name="T76" fmla="*/ 114 w 203"/>
                <a:gd name="T77" fmla="*/ 56 h 171"/>
                <a:gd name="T78" fmla="*/ 129 w 203"/>
                <a:gd name="T79" fmla="*/ 62 h 171"/>
                <a:gd name="T80" fmla="*/ 122 w 203"/>
                <a:gd name="T81" fmla="*/ 92 h 171"/>
                <a:gd name="T82" fmla="*/ 71 w 203"/>
                <a:gd name="T83" fmla="*/ 139 h 171"/>
                <a:gd name="T84" fmla="*/ 39 w 203"/>
                <a:gd name="T85" fmla="*/ 106 h 171"/>
                <a:gd name="T86" fmla="*/ 9 w 203"/>
                <a:gd name="T87" fmla="*/ 95 h 171"/>
                <a:gd name="T88" fmla="*/ 16 w 203"/>
                <a:gd name="T89" fmla="*/ 91 h 171"/>
                <a:gd name="T90" fmla="*/ 29 w 203"/>
                <a:gd name="T91" fmla="*/ 108 h 171"/>
                <a:gd name="T92" fmla="*/ 59 w 203"/>
                <a:gd name="T93" fmla="*/ 152 h 171"/>
                <a:gd name="T94" fmla="*/ 64 w 203"/>
                <a:gd name="T95" fmla="*/ 156 h 171"/>
                <a:gd name="T96" fmla="*/ 61 w 203"/>
                <a:gd name="T97" fmla="*/ 160 h 171"/>
                <a:gd name="T98" fmla="*/ 56 w 203"/>
                <a:gd name="T99" fmla="*/ 160 h 171"/>
                <a:gd name="T100" fmla="*/ 15 w 203"/>
                <a:gd name="T101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171">
                  <a:moveTo>
                    <a:pt x="0" y="98"/>
                  </a:moveTo>
                  <a:cubicBezTo>
                    <a:pt x="1" y="101"/>
                    <a:pt x="2" y="103"/>
                    <a:pt x="3" y="105"/>
                  </a:cubicBezTo>
                  <a:cubicBezTo>
                    <a:pt x="4" y="107"/>
                    <a:pt x="5" y="109"/>
                    <a:pt x="6" y="111"/>
                  </a:cubicBezTo>
                  <a:cubicBezTo>
                    <a:pt x="7" y="113"/>
                    <a:pt x="9" y="115"/>
                    <a:pt x="10" y="117"/>
                  </a:cubicBezTo>
                  <a:cubicBezTo>
                    <a:pt x="11" y="118"/>
                    <a:pt x="12" y="119"/>
                    <a:pt x="14" y="121"/>
                  </a:cubicBezTo>
                  <a:cubicBezTo>
                    <a:pt x="18" y="127"/>
                    <a:pt x="23" y="133"/>
                    <a:pt x="28" y="139"/>
                  </a:cubicBezTo>
                  <a:cubicBezTo>
                    <a:pt x="31" y="143"/>
                    <a:pt x="34" y="147"/>
                    <a:pt x="36" y="151"/>
                  </a:cubicBezTo>
                  <a:cubicBezTo>
                    <a:pt x="39" y="154"/>
                    <a:pt x="42" y="158"/>
                    <a:pt x="45" y="161"/>
                  </a:cubicBezTo>
                  <a:cubicBezTo>
                    <a:pt x="47" y="164"/>
                    <a:pt x="49" y="167"/>
                    <a:pt x="52" y="168"/>
                  </a:cubicBezTo>
                  <a:cubicBezTo>
                    <a:pt x="54" y="170"/>
                    <a:pt x="56" y="170"/>
                    <a:pt x="58" y="170"/>
                  </a:cubicBezTo>
                  <a:cubicBezTo>
                    <a:pt x="59" y="171"/>
                    <a:pt x="60" y="170"/>
                    <a:pt x="61" y="170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4" y="169"/>
                    <a:pt x="66" y="168"/>
                    <a:pt x="68" y="167"/>
                  </a:cubicBezTo>
                  <a:cubicBezTo>
                    <a:pt x="69" y="166"/>
                    <a:pt x="70" y="165"/>
                    <a:pt x="71" y="163"/>
                  </a:cubicBezTo>
                  <a:cubicBezTo>
                    <a:pt x="72" y="163"/>
                    <a:pt x="72" y="161"/>
                    <a:pt x="73" y="160"/>
                  </a:cubicBezTo>
                  <a:cubicBezTo>
                    <a:pt x="73" y="158"/>
                    <a:pt x="73" y="156"/>
                    <a:pt x="73" y="155"/>
                  </a:cubicBezTo>
                  <a:cubicBezTo>
                    <a:pt x="73" y="153"/>
                    <a:pt x="72" y="152"/>
                    <a:pt x="72" y="151"/>
                  </a:cubicBezTo>
                  <a:cubicBezTo>
                    <a:pt x="73" y="150"/>
                    <a:pt x="73" y="149"/>
                    <a:pt x="74" y="148"/>
                  </a:cubicBezTo>
                  <a:cubicBezTo>
                    <a:pt x="76" y="147"/>
                    <a:pt x="78" y="145"/>
                    <a:pt x="80" y="144"/>
                  </a:cubicBezTo>
                  <a:cubicBezTo>
                    <a:pt x="82" y="142"/>
                    <a:pt x="84" y="140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8" y="140"/>
                    <a:pt x="90" y="141"/>
                    <a:pt x="92" y="142"/>
                  </a:cubicBezTo>
                  <a:cubicBezTo>
                    <a:pt x="94" y="142"/>
                    <a:pt x="96" y="143"/>
                    <a:pt x="98" y="143"/>
                  </a:cubicBezTo>
                  <a:cubicBezTo>
                    <a:pt x="99" y="143"/>
                    <a:pt x="100" y="143"/>
                    <a:pt x="101" y="143"/>
                  </a:cubicBezTo>
                  <a:cubicBezTo>
                    <a:pt x="103" y="143"/>
                    <a:pt x="104" y="143"/>
                    <a:pt x="106" y="142"/>
                  </a:cubicBezTo>
                  <a:cubicBezTo>
                    <a:pt x="108" y="142"/>
                    <a:pt x="109" y="141"/>
                    <a:pt x="110" y="141"/>
                  </a:cubicBezTo>
                  <a:cubicBezTo>
                    <a:pt x="113" y="139"/>
                    <a:pt x="115" y="138"/>
                    <a:pt x="117" y="135"/>
                  </a:cubicBezTo>
                  <a:cubicBezTo>
                    <a:pt x="118" y="134"/>
                    <a:pt x="118" y="133"/>
                    <a:pt x="119" y="132"/>
                  </a:cubicBezTo>
                  <a:cubicBezTo>
                    <a:pt x="120" y="131"/>
                    <a:pt x="120" y="130"/>
                    <a:pt x="121" y="129"/>
                  </a:cubicBezTo>
                  <a:cubicBezTo>
                    <a:pt x="122" y="127"/>
                    <a:pt x="122" y="125"/>
                    <a:pt x="123" y="122"/>
                  </a:cubicBezTo>
                  <a:cubicBezTo>
                    <a:pt x="123" y="121"/>
                    <a:pt x="123" y="119"/>
                    <a:pt x="122" y="117"/>
                  </a:cubicBezTo>
                  <a:cubicBezTo>
                    <a:pt x="122" y="116"/>
                    <a:pt x="122" y="115"/>
                    <a:pt x="121" y="114"/>
                  </a:cubicBezTo>
                  <a:cubicBezTo>
                    <a:pt x="121" y="112"/>
                    <a:pt x="120" y="111"/>
                    <a:pt x="119" y="11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7"/>
                    <a:pt x="121" y="106"/>
                    <a:pt x="123" y="105"/>
                  </a:cubicBezTo>
                  <a:cubicBezTo>
                    <a:pt x="126" y="101"/>
                    <a:pt x="130" y="97"/>
                    <a:pt x="133" y="92"/>
                  </a:cubicBezTo>
                  <a:cubicBezTo>
                    <a:pt x="134" y="91"/>
                    <a:pt x="136" y="89"/>
                    <a:pt x="137" y="87"/>
                  </a:cubicBezTo>
                  <a:cubicBezTo>
                    <a:pt x="137" y="85"/>
                    <a:pt x="138" y="84"/>
                    <a:pt x="139" y="82"/>
                  </a:cubicBezTo>
                  <a:cubicBezTo>
                    <a:pt x="140" y="80"/>
                    <a:pt x="140" y="77"/>
                    <a:pt x="140" y="75"/>
                  </a:cubicBezTo>
                  <a:cubicBezTo>
                    <a:pt x="140" y="72"/>
                    <a:pt x="140" y="69"/>
                    <a:pt x="140" y="67"/>
                  </a:cubicBezTo>
                  <a:cubicBezTo>
                    <a:pt x="140" y="65"/>
                    <a:pt x="140" y="64"/>
                    <a:pt x="139" y="63"/>
                  </a:cubicBezTo>
                  <a:cubicBezTo>
                    <a:pt x="140" y="62"/>
                    <a:pt x="142" y="61"/>
                    <a:pt x="143" y="60"/>
                  </a:cubicBezTo>
                  <a:cubicBezTo>
                    <a:pt x="145" y="59"/>
                    <a:pt x="146" y="57"/>
                    <a:pt x="148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7"/>
                    <a:pt x="151" y="58"/>
                    <a:pt x="153" y="58"/>
                  </a:cubicBezTo>
                  <a:cubicBezTo>
                    <a:pt x="155" y="59"/>
                    <a:pt x="157" y="60"/>
                    <a:pt x="159" y="60"/>
                  </a:cubicBezTo>
                  <a:cubicBezTo>
                    <a:pt x="161" y="61"/>
                    <a:pt x="164" y="61"/>
                    <a:pt x="166" y="61"/>
                  </a:cubicBezTo>
                  <a:cubicBezTo>
                    <a:pt x="169" y="61"/>
                    <a:pt x="172" y="61"/>
                    <a:pt x="174" y="60"/>
                  </a:cubicBezTo>
                  <a:cubicBezTo>
                    <a:pt x="175" y="61"/>
                    <a:pt x="175" y="62"/>
                    <a:pt x="176" y="62"/>
                  </a:cubicBezTo>
                  <a:cubicBezTo>
                    <a:pt x="176" y="63"/>
                    <a:pt x="177" y="63"/>
                    <a:pt x="177" y="64"/>
                  </a:cubicBezTo>
                  <a:cubicBezTo>
                    <a:pt x="177" y="64"/>
                    <a:pt x="178" y="65"/>
                    <a:pt x="178" y="65"/>
                  </a:cubicBezTo>
                  <a:cubicBezTo>
                    <a:pt x="179" y="66"/>
                    <a:pt x="180" y="67"/>
                    <a:pt x="181" y="67"/>
                  </a:cubicBezTo>
                  <a:cubicBezTo>
                    <a:pt x="181" y="67"/>
                    <a:pt x="182" y="67"/>
                    <a:pt x="183" y="67"/>
                  </a:cubicBezTo>
                  <a:cubicBezTo>
                    <a:pt x="183" y="67"/>
                    <a:pt x="184" y="67"/>
                    <a:pt x="185" y="67"/>
                  </a:cubicBezTo>
                  <a:cubicBezTo>
                    <a:pt x="187" y="67"/>
                    <a:pt x="188" y="66"/>
                    <a:pt x="190" y="65"/>
                  </a:cubicBezTo>
                  <a:cubicBezTo>
                    <a:pt x="192" y="64"/>
                    <a:pt x="194" y="62"/>
                    <a:pt x="196" y="61"/>
                  </a:cubicBezTo>
                  <a:cubicBezTo>
                    <a:pt x="198" y="59"/>
                    <a:pt x="200" y="57"/>
                    <a:pt x="201" y="56"/>
                  </a:cubicBezTo>
                  <a:cubicBezTo>
                    <a:pt x="203" y="54"/>
                    <a:pt x="203" y="51"/>
                    <a:pt x="202" y="49"/>
                  </a:cubicBezTo>
                  <a:cubicBezTo>
                    <a:pt x="202" y="47"/>
                    <a:pt x="201" y="45"/>
                    <a:pt x="200" y="44"/>
                  </a:cubicBezTo>
                  <a:cubicBezTo>
                    <a:pt x="199" y="42"/>
                    <a:pt x="197" y="40"/>
                    <a:pt x="195" y="37"/>
                  </a:cubicBezTo>
                  <a:cubicBezTo>
                    <a:pt x="194" y="36"/>
                    <a:pt x="193" y="34"/>
                    <a:pt x="191" y="32"/>
                  </a:cubicBezTo>
                  <a:cubicBezTo>
                    <a:pt x="188" y="28"/>
                    <a:pt x="185" y="25"/>
                    <a:pt x="182" y="21"/>
                  </a:cubicBezTo>
                  <a:cubicBezTo>
                    <a:pt x="179" y="18"/>
                    <a:pt x="176" y="14"/>
                    <a:pt x="173" y="11"/>
                  </a:cubicBezTo>
                  <a:cubicBezTo>
                    <a:pt x="172" y="9"/>
                    <a:pt x="170" y="7"/>
                    <a:pt x="169" y="6"/>
                  </a:cubicBezTo>
                  <a:cubicBezTo>
                    <a:pt x="168" y="4"/>
                    <a:pt x="167" y="3"/>
                    <a:pt x="165" y="1"/>
                  </a:cubicBezTo>
                  <a:cubicBezTo>
                    <a:pt x="164" y="1"/>
                    <a:pt x="163" y="0"/>
                    <a:pt x="163" y="0"/>
                  </a:cubicBezTo>
                  <a:cubicBezTo>
                    <a:pt x="162" y="0"/>
                    <a:pt x="161" y="0"/>
                    <a:pt x="159" y="0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5" y="2"/>
                    <a:pt x="153" y="3"/>
                    <a:pt x="151" y="5"/>
                  </a:cubicBezTo>
                  <a:cubicBezTo>
                    <a:pt x="150" y="6"/>
                    <a:pt x="148" y="7"/>
                    <a:pt x="147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5" y="17"/>
                    <a:pt x="146" y="19"/>
                  </a:cubicBezTo>
                  <a:cubicBezTo>
                    <a:pt x="147" y="20"/>
                    <a:pt x="147" y="20"/>
                    <a:pt x="148" y="21"/>
                  </a:cubicBezTo>
                  <a:cubicBezTo>
                    <a:pt x="147" y="22"/>
                    <a:pt x="146" y="22"/>
                    <a:pt x="145" y="23"/>
                  </a:cubicBezTo>
                  <a:cubicBezTo>
                    <a:pt x="142" y="27"/>
                    <a:pt x="139" y="32"/>
                    <a:pt x="139" y="37"/>
                  </a:cubicBezTo>
                  <a:cubicBezTo>
                    <a:pt x="138" y="39"/>
                    <a:pt x="138" y="42"/>
                    <a:pt x="139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8" y="44"/>
                    <a:pt x="138" y="44"/>
                    <a:pt x="139" y="44"/>
                  </a:cubicBezTo>
                  <a:cubicBezTo>
                    <a:pt x="135" y="46"/>
                    <a:pt x="133" y="48"/>
                    <a:pt x="130" y="50"/>
                  </a:cubicBezTo>
                  <a:cubicBezTo>
                    <a:pt x="126" y="48"/>
                    <a:pt x="122" y="47"/>
                    <a:pt x="118" y="47"/>
                  </a:cubicBezTo>
                  <a:cubicBezTo>
                    <a:pt x="117" y="47"/>
                    <a:pt x="116" y="47"/>
                    <a:pt x="115" y="47"/>
                  </a:cubicBezTo>
                  <a:cubicBezTo>
                    <a:pt x="114" y="47"/>
                    <a:pt x="112" y="47"/>
                    <a:pt x="111" y="47"/>
                  </a:cubicBezTo>
                  <a:cubicBezTo>
                    <a:pt x="106" y="48"/>
                    <a:pt x="101" y="49"/>
                    <a:pt x="96" y="51"/>
                  </a:cubicBezTo>
                  <a:cubicBezTo>
                    <a:pt x="92" y="53"/>
                    <a:pt x="88" y="54"/>
                    <a:pt x="84" y="56"/>
                  </a:cubicBezTo>
                  <a:cubicBezTo>
                    <a:pt x="84" y="56"/>
                    <a:pt x="84" y="55"/>
                    <a:pt x="84" y="55"/>
                  </a:cubicBezTo>
                  <a:cubicBezTo>
                    <a:pt x="83" y="54"/>
                    <a:pt x="81" y="52"/>
                    <a:pt x="80" y="51"/>
                  </a:cubicBezTo>
                  <a:cubicBezTo>
                    <a:pt x="78" y="50"/>
                    <a:pt x="76" y="49"/>
                    <a:pt x="74" y="48"/>
                  </a:cubicBezTo>
                  <a:cubicBezTo>
                    <a:pt x="72" y="47"/>
                    <a:pt x="70" y="47"/>
                    <a:pt x="68" y="47"/>
                  </a:cubicBezTo>
                  <a:cubicBezTo>
                    <a:pt x="66" y="47"/>
                    <a:pt x="64" y="47"/>
                    <a:pt x="62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7" y="49"/>
                    <a:pt x="56" y="49"/>
                    <a:pt x="55" y="50"/>
                  </a:cubicBezTo>
                  <a:cubicBezTo>
                    <a:pt x="54" y="51"/>
                    <a:pt x="53" y="51"/>
                    <a:pt x="53" y="52"/>
                  </a:cubicBezTo>
                  <a:cubicBezTo>
                    <a:pt x="50" y="54"/>
                    <a:pt x="48" y="56"/>
                    <a:pt x="47" y="59"/>
                  </a:cubicBezTo>
                  <a:cubicBezTo>
                    <a:pt x="45" y="62"/>
                    <a:pt x="44" y="67"/>
                    <a:pt x="45" y="71"/>
                  </a:cubicBezTo>
                  <a:cubicBezTo>
                    <a:pt x="45" y="72"/>
                    <a:pt x="45" y="73"/>
                    <a:pt x="46" y="74"/>
                  </a:cubicBezTo>
                  <a:cubicBezTo>
                    <a:pt x="45" y="74"/>
                    <a:pt x="44" y="75"/>
                    <a:pt x="43" y="75"/>
                  </a:cubicBezTo>
                  <a:cubicBezTo>
                    <a:pt x="38" y="77"/>
                    <a:pt x="34" y="79"/>
                    <a:pt x="30" y="81"/>
                  </a:cubicBezTo>
                  <a:cubicBezTo>
                    <a:pt x="28" y="82"/>
                    <a:pt x="26" y="83"/>
                    <a:pt x="24" y="84"/>
                  </a:cubicBezTo>
                  <a:cubicBezTo>
                    <a:pt x="24" y="84"/>
                    <a:pt x="24" y="84"/>
                    <a:pt x="23" y="84"/>
                  </a:cubicBezTo>
                  <a:cubicBezTo>
                    <a:pt x="23" y="84"/>
                    <a:pt x="22" y="83"/>
                    <a:pt x="21" y="83"/>
                  </a:cubicBezTo>
                  <a:cubicBezTo>
                    <a:pt x="20" y="82"/>
                    <a:pt x="19" y="82"/>
                    <a:pt x="18" y="81"/>
                  </a:cubicBezTo>
                  <a:cubicBezTo>
                    <a:pt x="17" y="81"/>
                    <a:pt x="17" y="81"/>
                    <a:pt x="16" y="81"/>
                  </a:cubicBezTo>
                  <a:cubicBezTo>
                    <a:pt x="15" y="81"/>
                    <a:pt x="15" y="81"/>
                    <a:pt x="14" y="81"/>
                  </a:cubicBezTo>
                  <a:cubicBezTo>
                    <a:pt x="13" y="81"/>
                    <a:pt x="12" y="82"/>
                    <a:pt x="11" y="82"/>
                  </a:cubicBezTo>
                  <a:cubicBezTo>
                    <a:pt x="10" y="82"/>
                    <a:pt x="8" y="83"/>
                    <a:pt x="7" y="84"/>
                  </a:cubicBezTo>
                  <a:cubicBezTo>
                    <a:pt x="6" y="85"/>
                    <a:pt x="6" y="85"/>
                    <a:pt x="5" y="86"/>
                  </a:cubicBezTo>
                  <a:cubicBezTo>
                    <a:pt x="4" y="87"/>
                    <a:pt x="2" y="89"/>
                    <a:pt x="1" y="90"/>
                  </a:cubicBezTo>
                  <a:cubicBezTo>
                    <a:pt x="1" y="92"/>
                    <a:pt x="0" y="93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113" y="122"/>
                  </a:moveTo>
                  <a:cubicBezTo>
                    <a:pt x="113" y="123"/>
                    <a:pt x="113" y="125"/>
                    <a:pt x="112" y="126"/>
                  </a:cubicBezTo>
                  <a:cubicBezTo>
                    <a:pt x="111" y="127"/>
                    <a:pt x="111" y="128"/>
                    <a:pt x="110" y="129"/>
                  </a:cubicBezTo>
                  <a:cubicBezTo>
                    <a:pt x="109" y="130"/>
                    <a:pt x="108" y="131"/>
                    <a:pt x="107" y="131"/>
                  </a:cubicBezTo>
                  <a:cubicBezTo>
                    <a:pt x="106" y="132"/>
                    <a:pt x="105" y="133"/>
                    <a:pt x="104" y="133"/>
                  </a:cubicBezTo>
                  <a:cubicBezTo>
                    <a:pt x="103" y="133"/>
                    <a:pt x="102" y="134"/>
                    <a:pt x="101" y="134"/>
                  </a:cubicBezTo>
                  <a:cubicBezTo>
                    <a:pt x="100" y="134"/>
                    <a:pt x="98" y="134"/>
                    <a:pt x="97" y="133"/>
                  </a:cubicBezTo>
                  <a:cubicBezTo>
                    <a:pt x="96" y="133"/>
                    <a:pt x="95" y="133"/>
                    <a:pt x="94" y="132"/>
                  </a:cubicBezTo>
                  <a:cubicBezTo>
                    <a:pt x="100" y="127"/>
                    <a:pt x="106" y="121"/>
                    <a:pt x="112" y="115"/>
                  </a:cubicBezTo>
                  <a:cubicBezTo>
                    <a:pt x="112" y="116"/>
                    <a:pt x="113" y="117"/>
                    <a:pt x="113" y="118"/>
                  </a:cubicBezTo>
                  <a:cubicBezTo>
                    <a:pt x="113" y="119"/>
                    <a:pt x="113" y="119"/>
                    <a:pt x="113" y="120"/>
                  </a:cubicBezTo>
                  <a:cubicBezTo>
                    <a:pt x="113" y="121"/>
                    <a:pt x="113" y="121"/>
                    <a:pt x="113" y="122"/>
                  </a:cubicBezTo>
                  <a:close/>
                  <a:moveTo>
                    <a:pt x="194" y="50"/>
                  </a:move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lose/>
                  <a:moveTo>
                    <a:pt x="158" y="11"/>
                  </a:moveTo>
                  <a:cubicBezTo>
                    <a:pt x="159" y="11"/>
                    <a:pt x="160" y="10"/>
                    <a:pt x="160" y="10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4" y="14"/>
                    <a:pt x="165" y="15"/>
                    <a:pt x="166" y="17"/>
                  </a:cubicBezTo>
                  <a:cubicBezTo>
                    <a:pt x="169" y="20"/>
                    <a:pt x="172" y="23"/>
                    <a:pt x="175" y="27"/>
                  </a:cubicBezTo>
                  <a:cubicBezTo>
                    <a:pt x="178" y="30"/>
                    <a:pt x="180" y="34"/>
                    <a:pt x="183" y="37"/>
                  </a:cubicBezTo>
                  <a:cubicBezTo>
                    <a:pt x="186" y="40"/>
                    <a:pt x="188" y="44"/>
                    <a:pt x="191" y="47"/>
                  </a:cubicBezTo>
                  <a:cubicBezTo>
                    <a:pt x="192" y="48"/>
                    <a:pt x="193" y="49"/>
                    <a:pt x="193" y="51"/>
                  </a:cubicBezTo>
                  <a:cubicBezTo>
                    <a:pt x="192" y="53"/>
                    <a:pt x="190" y="54"/>
                    <a:pt x="188" y="56"/>
                  </a:cubicBezTo>
                  <a:cubicBezTo>
                    <a:pt x="187" y="56"/>
                    <a:pt x="185" y="57"/>
                    <a:pt x="184" y="58"/>
                  </a:cubicBezTo>
                  <a:cubicBezTo>
                    <a:pt x="184" y="57"/>
                    <a:pt x="183" y="57"/>
                    <a:pt x="183" y="56"/>
                  </a:cubicBezTo>
                  <a:cubicBezTo>
                    <a:pt x="182" y="55"/>
                    <a:pt x="181" y="54"/>
                    <a:pt x="180" y="53"/>
                  </a:cubicBezTo>
                  <a:cubicBezTo>
                    <a:pt x="180" y="53"/>
                    <a:pt x="180" y="52"/>
                    <a:pt x="180" y="52"/>
                  </a:cubicBezTo>
                  <a:cubicBezTo>
                    <a:pt x="180" y="51"/>
                    <a:pt x="180" y="51"/>
                    <a:pt x="179" y="50"/>
                  </a:cubicBezTo>
                  <a:cubicBezTo>
                    <a:pt x="178" y="49"/>
                    <a:pt x="178" y="48"/>
                    <a:pt x="177" y="46"/>
                  </a:cubicBezTo>
                  <a:cubicBezTo>
                    <a:pt x="176" y="45"/>
                    <a:pt x="175" y="43"/>
                    <a:pt x="174" y="41"/>
                  </a:cubicBezTo>
                  <a:cubicBezTo>
                    <a:pt x="171" y="37"/>
                    <a:pt x="169" y="33"/>
                    <a:pt x="166" y="29"/>
                  </a:cubicBezTo>
                  <a:cubicBezTo>
                    <a:pt x="164" y="28"/>
                    <a:pt x="163" y="26"/>
                    <a:pt x="162" y="24"/>
                  </a:cubicBezTo>
                  <a:cubicBezTo>
                    <a:pt x="161" y="23"/>
                    <a:pt x="159" y="22"/>
                    <a:pt x="158" y="21"/>
                  </a:cubicBezTo>
                  <a:cubicBezTo>
                    <a:pt x="158" y="21"/>
                    <a:pt x="158" y="20"/>
                    <a:pt x="158" y="20"/>
                  </a:cubicBezTo>
                  <a:cubicBezTo>
                    <a:pt x="158" y="20"/>
                    <a:pt x="158" y="20"/>
                    <a:pt x="157" y="19"/>
                  </a:cubicBezTo>
                  <a:cubicBezTo>
                    <a:pt x="157" y="18"/>
                    <a:pt x="156" y="18"/>
                    <a:pt x="156" y="17"/>
                  </a:cubicBezTo>
                  <a:cubicBezTo>
                    <a:pt x="155" y="16"/>
                    <a:pt x="155" y="15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3"/>
                    <a:pt x="157" y="12"/>
                    <a:pt x="158" y="11"/>
                  </a:cubicBezTo>
                  <a:close/>
                  <a:moveTo>
                    <a:pt x="155" y="13"/>
                  </a:moveTo>
                  <a:cubicBezTo>
                    <a:pt x="155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5" y="14"/>
                    <a:pt x="155" y="13"/>
                  </a:cubicBezTo>
                  <a:close/>
                  <a:moveTo>
                    <a:pt x="148" y="38"/>
                  </a:moveTo>
                  <a:cubicBezTo>
                    <a:pt x="148" y="37"/>
                    <a:pt x="149" y="36"/>
                    <a:pt x="149" y="34"/>
                  </a:cubicBezTo>
                  <a:cubicBezTo>
                    <a:pt x="150" y="33"/>
                    <a:pt x="151" y="31"/>
                    <a:pt x="152" y="30"/>
                  </a:cubicBezTo>
                  <a:cubicBezTo>
                    <a:pt x="152" y="29"/>
                    <a:pt x="153" y="29"/>
                    <a:pt x="153" y="29"/>
                  </a:cubicBezTo>
                  <a:cubicBezTo>
                    <a:pt x="153" y="29"/>
                    <a:pt x="154" y="30"/>
                    <a:pt x="154" y="30"/>
                  </a:cubicBezTo>
                  <a:cubicBezTo>
                    <a:pt x="155" y="31"/>
                    <a:pt x="157" y="33"/>
                    <a:pt x="158" y="34"/>
                  </a:cubicBezTo>
                  <a:cubicBezTo>
                    <a:pt x="160" y="37"/>
                    <a:pt x="162" y="41"/>
                    <a:pt x="165" y="44"/>
                  </a:cubicBezTo>
                  <a:cubicBezTo>
                    <a:pt x="166" y="46"/>
                    <a:pt x="167" y="48"/>
                    <a:pt x="169" y="50"/>
                  </a:cubicBezTo>
                  <a:cubicBezTo>
                    <a:pt x="169" y="51"/>
                    <a:pt x="169" y="51"/>
                    <a:pt x="169" y="52"/>
                  </a:cubicBezTo>
                  <a:cubicBezTo>
                    <a:pt x="169" y="52"/>
                    <a:pt x="168" y="52"/>
                    <a:pt x="168" y="52"/>
                  </a:cubicBezTo>
                  <a:cubicBezTo>
                    <a:pt x="166" y="52"/>
                    <a:pt x="164" y="52"/>
                    <a:pt x="162" y="52"/>
                  </a:cubicBezTo>
                  <a:cubicBezTo>
                    <a:pt x="160" y="51"/>
                    <a:pt x="158" y="50"/>
                    <a:pt x="156" y="50"/>
                  </a:cubicBezTo>
                  <a:cubicBezTo>
                    <a:pt x="155" y="49"/>
                    <a:pt x="153" y="48"/>
                    <a:pt x="152" y="47"/>
                  </a:cubicBezTo>
                  <a:cubicBezTo>
                    <a:pt x="150" y="45"/>
                    <a:pt x="149" y="44"/>
                    <a:pt x="148" y="43"/>
                  </a:cubicBezTo>
                  <a:cubicBezTo>
                    <a:pt x="148" y="43"/>
                    <a:pt x="148" y="42"/>
                    <a:pt x="148" y="42"/>
                  </a:cubicBezTo>
                  <a:cubicBezTo>
                    <a:pt x="148" y="42"/>
                    <a:pt x="148" y="41"/>
                    <a:pt x="147" y="41"/>
                  </a:cubicBezTo>
                  <a:cubicBezTo>
                    <a:pt x="148" y="40"/>
                    <a:pt x="148" y="39"/>
                    <a:pt x="148" y="38"/>
                  </a:cubicBezTo>
                  <a:close/>
                  <a:moveTo>
                    <a:pt x="54" y="68"/>
                  </a:moveTo>
                  <a:cubicBezTo>
                    <a:pt x="54" y="67"/>
                    <a:pt x="54" y="67"/>
                    <a:pt x="54" y="66"/>
                  </a:cubicBezTo>
                  <a:cubicBezTo>
                    <a:pt x="54" y="65"/>
                    <a:pt x="55" y="64"/>
                    <a:pt x="55" y="63"/>
                  </a:cubicBezTo>
                  <a:cubicBezTo>
                    <a:pt x="55" y="63"/>
                    <a:pt x="56" y="62"/>
                    <a:pt x="57" y="61"/>
                  </a:cubicBezTo>
                  <a:cubicBezTo>
                    <a:pt x="58" y="60"/>
                    <a:pt x="59" y="58"/>
                    <a:pt x="61" y="57"/>
                  </a:cubicBezTo>
                  <a:cubicBezTo>
                    <a:pt x="61" y="57"/>
                    <a:pt x="61" y="57"/>
                    <a:pt x="62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7" y="56"/>
                    <a:pt x="68" y="56"/>
                    <a:pt x="69" y="57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4" y="59"/>
                    <a:pt x="75" y="59"/>
                  </a:cubicBezTo>
                  <a:cubicBezTo>
                    <a:pt x="75" y="59"/>
                    <a:pt x="75" y="60"/>
                    <a:pt x="76" y="60"/>
                  </a:cubicBezTo>
                  <a:cubicBezTo>
                    <a:pt x="73" y="61"/>
                    <a:pt x="71" y="62"/>
                    <a:pt x="69" y="63"/>
                  </a:cubicBezTo>
                  <a:cubicBezTo>
                    <a:pt x="65" y="65"/>
                    <a:pt x="60" y="67"/>
                    <a:pt x="56" y="69"/>
                  </a:cubicBezTo>
                  <a:cubicBezTo>
                    <a:pt x="55" y="69"/>
                    <a:pt x="55" y="70"/>
                    <a:pt x="54" y="70"/>
                  </a:cubicBezTo>
                  <a:cubicBezTo>
                    <a:pt x="54" y="69"/>
                    <a:pt x="54" y="69"/>
                    <a:pt x="54" y="68"/>
                  </a:cubicBezTo>
                  <a:close/>
                  <a:moveTo>
                    <a:pt x="32" y="91"/>
                  </a:moveTo>
                  <a:cubicBezTo>
                    <a:pt x="34" y="89"/>
                    <a:pt x="36" y="88"/>
                    <a:pt x="38" y="88"/>
                  </a:cubicBezTo>
                  <a:cubicBezTo>
                    <a:pt x="42" y="86"/>
                    <a:pt x="46" y="84"/>
                    <a:pt x="51" y="82"/>
                  </a:cubicBezTo>
                  <a:cubicBezTo>
                    <a:pt x="55" y="80"/>
                    <a:pt x="59" y="78"/>
                    <a:pt x="64" y="76"/>
                  </a:cubicBezTo>
                  <a:cubicBezTo>
                    <a:pt x="68" y="74"/>
                    <a:pt x="73" y="71"/>
                    <a:pt x="78" y="69"/>
                  </a:cubicBezTo>
                  <a:cubicBezTo>
                    <a:pt x="81" y="68"/>
                    <a:pt x="85" y="66"/>
                    <a:pt x="89" y="64"/>
                  </a:cubicBezTo>
                  <a:cubicBezTo>
                    <a:pt x="93" y="62"/>
                    <a:pt x="96" y="61"/>
                    <a:pt x="100" y="59"/>
                  </a:cubicBezTo>
                  <a:cubicBezTo>
                    <a:pt x="105" y="58"/>
                    <a:pt x="110" y="57"/>
                    <a:pt x="114" y="56"/>
                  </a:cubicBezTo>
                  <a:cubicBezTo>
                    <a:pt x="115" y="56"/>
                    <a:pt x="116" y="56"/>
                    <a:pt x="117" y="56"/>
                  </a:cubicBezTo>
                  <a:cubicBezTo>
                    <a:pt x="118" y="56"/>
                    <a:pt x="119" y="57"/>
                    <a:pt x="120" y="57"/>
                  </a:cubicBezTo>
                  <a:cubicBezTo>
                    <a:pt x="121" y="57"/>
                    <a:pt x="123" y="57"/>
                    <a:pt x="124" y="58"/>
                  </a:cubicBezTo>
                  <a:cubicBezTo>
                    <a:pt x="125" y="58"/>
                    <a:pt x="126" y="59"/>
                    <a:pt x="127" y="60"/>
                  </a:cubicBezTo>
                  <a:cubicBezTo>
                    <a:pt x="128" y="60"/>
                    <a:pt x="128" y="61"/>
                    <a:pt x="129" y="62"/>
                  </a:cubicBezTo>
                  <a:cubicBezTo>
                    <a:pt x="129" y="63"/>
                    <a:pt x="130" y="63"/>
                    <a:pt x="130" y="64"/>
                  </a:cubicBezTo>
                  <a:cubicBezTo>
                    <a:pt x="130" y="66"/>
                    <a:pt x="131" y="68"/>
                    <a:pt x="131" y="70"/>
                  </a:cubicBezTo>
                  <a:cubicBezTo>
                    <a:pt x="131" y="72"/>
                    <a:pt x="131" y="74"/>
                    <a:pt x="131" y="77"/>
                  </a:cubicBezTo>
                  <a:cubicBezTo>
                    <a:pt x="130" y="78"/>
                    <a:pt x="130" y="79"/>
                    <a:pt x="129" y="80"/>
                  </a:cubicBezTo>
                  <a:cubicBezTo>
                    <a:pt x="127" y="84"/>
                    <a:pt x="125" y="88"/>
                    <a:pt x="122" y="92"/>
                  </a:cubicBezTo>
                  <a:cubicBezTo>
                    <a:pt x="119" y="95"/>
                    <a:pt x="116" y="98"/>
                    <a:pt x="113" y="102"/>
                  </a:cubicBezTo>
                  <a:cubicBezTo>
                    <a:pt x="109" y="105"/>
                    <a:pt x="105" y="108"/>
                    <a:pt x="102" y="112"/>
                  </a:cubicBezTo>
                  <a:cubicBezTo>
                    <a:pt x="98" y="115"/>
                    <a:pt x="95" y="118"/>
                    <a:pt x="91" y="122"/>
                  </a:cubicBezTo>
                  <a:cubicBezTo>
                    <a:pt x="88" y="125"/>
                    <a:pt x="84" y="128"/>
                    <a:pt x="80" y="131"/>
                  </a:cubicBezTo>
                  <a:cubicBezTo>
                    <a:pt x="77" y="134"/>
                    <a:pt x="74" y="136"/>
                    <a:pt x="71" y="139"/>
                  </a:cubicBezTo>
                  <a:cubicBezTo>
                    <a:pt x="69" y="140"/>
                    <a:pt x="67" y="142"/>
                    <a:pt x="65" y="144"/>
                  </a:cubicBezTo>
                  <a:cubicBezTo>
                    <a:pt x="64" y="143"/>
                    <a:pt x="64" y="142"/>
                    <a:pt x="63" y="142"/>
                  </a:cubicBezTo>
                  <a:cubicBezTo>
                    <a:pt x="61" y="139"/>
                    <a:pt x="59" y="136"/>
                    <a:pt x="57" y="133"/>
                  </a:cubicBezTo>
                  <a:cubicBezTo>
                    <a:pt x="53" y="127"/>
                    <a:pt x="48" y="121"/>
                    <a:pt x="44" y="115"/>
                  </a:cubicBezTo>
                  <a:cubicBezTo>
                    <a:pt x="42" y="112"/>
                    <a:pt x="40" y="109"/>
                    <a:pt x="39" y="106"/>
                  </a:cubicBezTo>
                  <a:cubicBezTo>
                    <a:pt x="37" y="103"/>
                    <a:pt x="34" y="99"/>
                    <a:pt x="32" y="96"/>
                  </a:cubicBezTo>
                  <a:cubicBezTo>
                    <a:pt x="31" y="95"/>
                    <a:pt x="30" y="94"/>
                    <a:pt x="30" y="93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30" y="91"/>
                    <a:pt x="31" y="91"/>
                    <a:pt x="32" y="91"/>
                  </a:cubicBezTo>
                  <a:close/>
                  <a:moveTo>
                    <a:pt x="9" y="95"/>
                  </a:moveTo>
                  <a:cubicBezTo>
                    <a:pt x="10" y="95"/>
                    <a:pt x="10" y="94"/>
                    <a:pt x="10" y="94"/>
                  </a:cubicBezTo>
                  <a:cubicBezTo>
                    <a:pt x="11" y="93"/>
                    <a:pt x="12" y="92"/>
                    <a:pt x="13" y="91"/>
                  </a:cubicBezTo>
                  <a:cubicBezTo>
                    <a:pt x="14" y="91"/>
                    <a:pt x="14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16" y="91"/>
                    <a:pt x="17" y="91"/>
                    <a:pt x="17" y="92"/>
                  </a:cubicBezTo>
                  <a:cubicBezTo>
                    <a:pt x="19" y="93"/>
                    <a:pt x="20" y="94"/>
                    <a:pt x="21" y="95"/>
                  </a:cubicBezTo>
                  <a:cubicBezTo>
                    <a:pt x="21" y="96"/>
                    <a:pt x="21" y="96"/>
                    <a:pt x="21" y="97"/>
                  </a:cubicBezTo>
                  <a:cubicBezTo>
                    <a:pt x="22" y="98"/>
                    <a:pt x="23" y="99"/>
                    <a:pt x="24" y="100"/>
                  </a:cubicBezTo>
                  <a:cubicBezTo>
                    <a:pt x="25" y="103"/>
                    <a:pt x="27" y="105"/>
                    <a:pt x="29" y="108"/>
                  </a:cubicBezTo>
                  <a:cubicBezTo>
                    <a:pt x="30" y="110"/>
                    <a:pt x="31" y="112"/>
                    <a:pt x="32" y="113"/>
                  </a:cubicBezTo>
                  <a:cubicBezTo>
                    <a:pt x="34" y="116"/>
                    <a:pt x="35" y="118"/>
                    <a:pt x="37" y="120"/>
                  </a:cubicBezTo>
                  <a:cubicBezTo>
                    <a:pt x="39" y="124"/>
                    <a:pt x="42" y="128"/>
                    <a:pt x="45" y="132"/>
                  </a:cubicBezTo>
                  <a:cubicBezTo>
                    <a:pt x="48" y="136"/>
                    <a:pt x="50" y="140"/>
                    <a:pt x="53" y="143"/>
                  </a:cubicBezTo>
                  <a:cubicBezTo>
                    <a:pt x="55" y="146"/>
                    <a:pt x="57" y="149"/>
                    <a:pt x="59" y="152"/>
                  </a:cubicBezTo>
                  <a:cubicBezTo>
                    <a:pt x="60" y="152"/>
                    <a:pt x="60" y="153"/>
                    <a:pt x="60" y="153"/>
                  </a:cubicBezTo>
                  <a:cubicBezTo>
                    <a:pt x="60" y="153"/>
                    <a:pt x="61" y="154"/>
                    <a:pt x="61" y="154"/>
                  </a:cubicBezTo>
                  <a:cubicBezTo>
                    <a:pt x="62" y="155"/>
                    <a:pt x="62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4" y="156"/>
                    <a:pt x="64" y="156"/>
                  </a:cubicBezTo>
                  <a:cubicBezTo>
                    <a:pt x="64" y="156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8"/>
                  </a:cubicBezTo>
                  <a:cubicBezTo>
                    <a:pt x="64" y="158"/>
                    <a:pt x="63" y="158"/>
                    <a:pt x="63" y="159"/>
                  </a:cubicBezTo>
                  <a:cubicBezTo>
                    <a:pt x="62" y="159"/>
                    <a:pt x="62" y="160"/>
                    <a:pt x="61" y="160"/>
                  </a:cubicBezTo>
                  <a:cubicBezTo>
                    <a:pt x="61" y="160"/>
                    <a:pt x="60" y="161"/>
                    <a:pt x="60" y="161"/>
                  </a:cubicBezTo>
                  <a:cubicBezTo>
                    <a:pt x="60" y="161"/>
                    <a:pt x="59" y="161"/>
                    <a:pt x="59" y="161"/>
                  </a:cubicBezTo>
                  <a:cubicBezTo>
                    <a:pt x="59" y="161"/>
                    <a:pt x="58" y="161"/>
                    <a:pt x="58" y="161"/>
                  </a:cubicBezTo>
                  <a:cubicBezTo>
                    <a:pt x="58" y="161"/>
                    <a:pt x="58" y="161"/>
                    <a:pt x="57" y="161"/>
                  </a:cubicBezTo>
                  <a:cubicBezTo>
                    <a:pt x="57" y="160"/>
                    <a:pt x="56" y="160"/>
                    <a:pt x="56" y="160"/>
                  </a:cubicBezTo>
                  <a:cubicBezTo>
                    <a:pt x="52" y="156"/>
                    <a:pt x="50" y="153"/>
                    <a:pt x="47" y="149"/>
                  </a:cubicBezTo>
                  <a:cubicBezTo>
                    <a:pt x="44" y="146"/>
                    <a:pt x="41" y="142"/>
                    <a:pt x="38" y="138"/>
                  </a:cubicBezTo>
                  <a:cubicBezTo>
                    <a:pt x="36" y="134"/>
                    <a:pt x="32" y="131"/>
                    <a:pt x="30" y="127"/>
                  </a:cubicBezTo>
                  <a:cubicBezTo>
                    <a:pt x="27" y="123"/>
                    <a:pt x="24" y="119"/>
                    <a:pt x="21" y="115"/>
                  </a:cubicBezTo>
                  <a:cubicBezTo>
                    <a:pt x="19" y="113"/>
                    <a:pt x="17" y="110"/>
                    <a:pt x="15" y="108"/>
                  </a:cubicBezTo>
                  <a:cubicBezTo>
                    <a:pt x="14" y="106"/>
                    <a:pt x="13" y="104"/>
                    <a:pt x="12" y="103"/>
                  </a:cubicBezTo>
                  <a:cubicBezTo>
                    <a:pt x="11" y="101"/>
                    <a:pt x="10" y="99"/>
                    <a:pt x="10" y="97"/>
                  </a:cubicBezTo>
                  <a:cubicBezTo>
                    <a:pt x="9" y="97"/>
                    <a:pt x="9" y="96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1" name="Freeform 109">
              <a:extLst>
                <a:ext uri="{FF2B5EF4-FFF2-40B4-BE49-F238E27FC236}">
                  <a16:creationId xmlns:a16="http://schemas.microsoft.com/office/drawing/2014/main" id="{A5166A6C-78A5-4B4B-9863-5FBFA3D20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1200" y="1811338"/>
              <a:ext cx="617537" cy="412750"/>
            </a:xfrm>
            <a:custGeom>
              <a:avLst/>
              <a:gdLst>
                <a:gd name="T0" fmla="*/ 157 w 361"/>
                <a:gd name="T1" fmla="*/ 211 h 240"/>
                <a:gd name="T2" fmla="*/ 196 w 361"/>
                <a:gd name="T3" fmla="*/ 234 h 240"/>
                <a:gd name="T4" fmla="*/ 214 w 361"/>
                <a:gd name="T5" fmla="*/ 181 h 240"/>
                <a:gd name="T6" fmla="*/ 275 w 361"/>
                <a:gd name="T7" fmla="*/ 173 h 240"/>
                <a:gd name="T8" fmla="*/ 338 w 361"/>
                <a:gd name="T9" fmla="*/ 156 h 240"/>
                <a:gd name="T10" fmla="*/ 360 w 361"/>
                <a:gd name="T11" fmla="*/ 88 h 240"/>
                <a:gd name="T12" fmla="*/ 318 w 361"/>
                <a:gd name="T13" fmla="*/ 32 h 240"/>
                <a:gd name="T14" fmla="*/ 247 w 361"/>
                <a:gd name="T15" fmla="*/ 18 h 240"/>
                <a:gd name="T16" fmla="*/ 177 w 361"/>
                <a:gd name="T17" fmla="*/ 81 h 240"/>
                <a:gd name="T18" fmla="*/ 170 w 361"/>
                <a:gd name="T19" fmla="*/ 125 h 240"/>
                <a:gd name="T20" fmla="*/ 204 w 361"/>
                <a:gd name="T21" fmla="*/ 165 h 240"/>
                <a:gd name="T22" fmla="*/ 176 w 361"/>
                <a:gd name="T23" fmla="*/ 169 h 240"/>
                <a:gd name="T24" fmla="*/ 156 w 361"/>
                <a:gd name="T25" fmla="*/ 192 h 240"/>
                <a:gd name="T26" fmla="*/ 79 w 361"/>
                <a:gd name="T27" fmla="*/ 194 h 240"/>
                <a:gd name="T28" fmla="*/ 45 w 361"/>
                <a:gd name="T29" fmla="*/ 136 h 240"/>
                <a:gd name="T30" fmla="*/ 59 w 361"/>
                <a:gd name="T31" fmla="*/ 108 h 240"/>
                <a:gd name="T32" fmla="*/ 100 w 361"/>
                <a:gd name="T33" fmla="*/ 102 h 240"/>
                <a:gd name="T34" fmla="*/ 105 w 361"/>
                <a:gd name="T35" fmla="*/ 67 h 240"/>
                <a:gd name="T36" fmla="*/ 79 w 361"/>
                <a:gd name="T37" fmla="*/ 54 h 240"/>
                <a:gd name="T38" fmla="*/ 52 w 361"/>
                <a:gd name="T39" fmla="*/ 48 h 240"/>
                <a:gd name="T40" fmla="*/ 35 w 361"/>
                <a:gd name="T41" fmla="*/ 72 h 240"/>
                <a:gd name="T42" fmla="*/ 7 w 361"/>
                <a:gd name="T43" fmla="*/ 116 h 240"/>
                <a:gd name="T44" fmla="*/ 43 w 361"/>
                <a:gd name="T45" fmla="*/ 153 h 240"/>
                <a:gd name="T46" fmla="*/ 56 w 361"/>
                <a:gd name="T47" fmla="*/ 206 h 240"/>
                <a:gd name="T48" fmla="*/ 74 w 361"/>
                <a:gd name="T49" fmla="*/ 215 h 240"/>
                <a:gd name="T50" fmla="*/ 233 w 361"/>
                <a:gd name="T51" fmla="*/ 142 h 240"/>
                <a:gd name="T52" fmla="*/ 278 w 361"/>
                <a:gd name="T53" fmla="*/ 47 h 240"/>
                <a:gd name="T54" fmla="*/ 205 w 361"/>
                <a:gd name="T55" fmla="*/ 90 h 240"/>
                <a:gd name="T56" fmla="*/ 209 w 361"/>
                <a:gd name="T57" fmla="*/ 77 h 240"/>
                <a:gd name="T58" fmla="*/ 238 w 361"/>
                <a:gd name="T59" fmla="*/ 42 h 240"/>
                <a:gd name="T60" fmla="*/ 321 w 361"/>
                <a:gd name="T61" fmla="*/ 103 h 240"/>
                <a:gd name="T62" fmla="*/ 283 w 361"/>
                <a:gd name="T63" fmla="*/ 148 h 240"/>
                <a:gd name="T64" fmla="*/ 326 w 361"/>
                <a:gd name="T65" fmla="*/ 159 h 240"/>
                <a:gd name="T66" fmla="*/ 299 w 361"/>
                <a:gd name="T67" fmla="*/ 140 h 240"/>
                <a:gd name="T68" fmla="*/ 351 w 361"/>
                <a:gd name="T69" fmla="*/ 76 h 240"/>
                <a:gd name="T70" fmla="*/ 321 w 361"/>
                <a:gd name="T71" fmla="*/ 75 h 240"/>
                <a:gd name="T72" fmla="*/ 301 w 361"/>
                <a:gd name="T73" fmla="*/ 18 h 240"/>
                <a:gd name="T74" fmla="*/ 269 w 361"/>
                <a:gd name="T75" fmla="*/ 13 h 240"/>
                <a:gd name="T76" fmla="*/ 240 w 361"/>
                <a:gd name="T77" fmla="*/ 25 h 240"/>
                <a:gd name="T78" fmla="*/ 197 w 361"/>
                <a:gd name="T79" fmla="*/ 135 h 240"/>
                <a:gd name="T80" fmla="*/ 181 w 361"/>
                <a:gd name="T81" fmla="*/ 125 h 240"/>
                <a:gd name="T82" fmla="*/ 192 w 361"/>
                <a:gd name="T83" fmla="*/ 81 h 240"/>
                <a:gd name="T84" fmla="*/ 216 w 361"/>
                <a:gd name="T85" fmla="*/ 150 h 240"/>
                <a:gd name="T86" fmla="*/ 265 w 361"/>
                <a:gd name="T87" fmla="*/ 169 h 240"/>
                <a:gd name="T88" fmla="*/ 210 w 361"/>
                <a:gd name="T89" fmla="*/ 149 h 240"/>
                <a:gd name="T90" fmla="*/ 176 w 361"/>
                <a:gd name="T91" fmla="*/ 179 h 240"/>
                <a:gd name="T92" fmla="*/ 197 w 361"/>
                <a:gd name="T93" fmla="*/ 202 h 240"/>
                <a:gd name="T94" fmla="*/ 166 w 361"/>
                <a:gd name="T95" fmla="*/ 209 h 240"/>
                <a:gd name="T96" fmla="*/ 90 w 361"/>
                <a:gd name="T97" fmla="*/ 62 h 240"/>
                <a:gd name="T98" fmla="*/ 95 w 361"/>
                <a:gd name="T99" fmla="*/ 81 h 240"/>
                <a:gd name="T100" fmla="*/ 48 w 361"/>
                <a:gd name="T101" fmla="*/ 66 h 240"/>
                <a:gd name="T102" fmla="*/ 73 w 361"/>
                <a:gd name="T103" fmla="*/ 63 h 240"/>
                <a:gd name="T104" fmla="*/ 80 w 361"/>
                <a:gd name="T105" fmla="*/ 105 h 240"/>
                <a:gd name="T106" fmla="*/ 52 w 361"/>
                <a:gd name="T107" fmla="*/ 86 h 240"/>
                <a:gd name="T108" fmla="*/ 12 w 361"/>
                <a:gd name="T109" fmla="*/ 108 h 240"/>
                <a:gd name="T110" fmla="*/ 27 w 361"/>
                <a:gd name="T111" fmla="*/ 86 h 240"/>
                <a:gd name="T112" fmla="*/ 50 w 361"/>
                <a:gd name="T113" fmla="*/ 99 h 240"/>
                <a:gd name="T114" fmla="*/ 74 w 361"/>
                <a:gd name="T115" fmla="*/ 204 h 240"/>
                <a:gd name="T116" fmla="*/ 65 w 361"/>
                <a:gd name="T117" fmla="*/ 204 h 240"/>
                <a:gd name="T118" fmla="*/ 69 w 361"/>
                <a:gd name="T119" fmla="*/ 19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" h="240">
                  <a:moveTo>
                    <a:pt x="83" y="207"/>
                  </a:moveTo>
                  <a:cubicBezTo>
                    <a:pt x="87" y="207"/>
                    <a:pt x="90" y="207"/>
                    <a:pt x="94" y="206"/>
                  </a:cubicBezTo>
                  <a:cubicBezTo>
                    <a:pt x="98" y="206"/>
                    <a:pt x="103" y="206"/>
                    <a:pt x="107" y="205"/>
                  </a:cubicBezTo>
                  <a:cubicBezTo>
                    <a:pt x="112" y="205"/>
                    <a:pt x="117" y="204"/>
                    <a:pt x="121" y="204"/>
                  </a:cubicBezTo>
                  <a:cubicBezTo>
                    <a:pt x="126" y="203"/>
                    <a:pt x="130" y="203"/>
                    <a:pt x="135" y="203"/>
                  </a:cubicBezTo>
                  <a:cubicBezTo>
                    <a:pt x="142" y="202"/>
                    <a:pt x="148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5" y="206"/>
                    <a:pt x="156" y="208"/>
                    <a:pt x="157" y="211"/>
                  </a:cubicBezTo>
                  <a:cubicBezTo>
                    <a:pt x="158" y="213"/>
                    <a:pt x="159" y="215"/>
                    <a:pt x="160" y="217"/>
                  </a:cubicBezTo>
                  <a:cubicBezTo>
                    <a:pt x="162" y="220"/>
                    <a:pt x="163" y="223"/>
                    <a:pt x="165" y="225"/>
                  </a:cubicBezTo>
                  <a:cubicBezTo>
                    <a:pt x="166" y="226"/>
                    <a:pt x="167" y="227"/>
                    <a:pt x="168" y="228"/>
                  </a:cubicBezTo>
                  <a:cubicBezTo>
                    <a:pt x="169" y="229"/>
                    <a:pt x="171" y="230"/>
                    <a:pt x="172" y="231"/>
                  </a:cubicBezTo>
                  <a:cubicBezTo>
                    <a:pt x="174" y="233"/>
                    <a:pt x="177" y="234"/>
                    <a:pt x="180" y="236"/>
                  </a:cubicBezTo>
                  <a:cubicBezTo>
                    <a:pt x="183" y="237"/>
                    <a:pt x="187" y="238"/>
                    <a:pt x="190" y="239"/>
                  </a:cubicBezTo>
                  <a:cubicBezTo>
                    <a:pt x="193" y="240"/>
                    <a:pt x="195" y="238"/>
                    <a:pt x="196" y="235"/>
                  </a:cubicBezTo>
                  <a:cubicBezTo>
                    <a:pt x="196" y="235"/>
                    <a:pt x="196" y="234"/>
                    <a:pt x="196" y="234"/>
                  </a:cubicBezTo>
                  <a:cubicBezTo>
                    <a:pt x="196" y="233"/>
                    <a:pt x="197" y="232"/>
                    <a:pt x="197" y="231"/>
                  </a:cubicBezTo>
                  <a:cubicBezTo>
                    <a:pt x="197" y="230"/>
                    <a:pt x="198" y="230"/>
                    <a:pt x="198" y="229"/>
                  </a:cubicBezTo>
                  <a:cubicBezTo>
                    <a:pt x="198" y="227"/>
                    <a:pt x="199" y="226"/>
                    <a:pt x="199" y="225"/>
                  </a:cubicBezTo>
                  <a:cubicBezTo>
                    <a:pt x="200" y="221"/>
                    <a:pt x="201" y="218"/>
                    <a:pt x="202" y="214"/>
                  </a:cubicBezTo>
                  <a:cubicBezTo>
                    <a:pt x="203" y="211"/>
                    <a:pt x="205" y="207"/>
                    <a:pt x="206" y="204"/>
                  </a:cubicBezTo>
                  <a:cubicBezTo>
                    <a:pt x="207" y="201"/>
                    <a:pt x="208" y="198"/>
                    <a:pt x="209" y="195"/>
                  </a:cubicBezTo>
                  <a:cubicBezTo>
                    <a:pt x="210" y="191"/>
                    <a:pt x="212" y="187"/>
                    <a:pt x="213" y="183"/>
                  </a:cubicBezTo>
                  <a:cubicBezTo>
                    <a:pt x="213" y="183"/>
                    <a:pt x="214" y="182"/>
                    <a:pt x="214" y="181"/>
                  </a:cubicBezTo>
                  <a:cubicBezTo>
                    <a:pt x="214" y="181"/>
                    <a:pt x="214" y="181"/>
                    <a:pt x="214" y="180"/>
                  </a:cubicBezTo>
                  <a:cubicBezTo>
                    <a:pt x="215" y="181"/>
                    <a:pt x="216" y="182"/>
                    <a:pt x="217" y="183"/>
                  </a:cubicBezTo>
                  <a:cubicBezTo>
                    <a:pt x="220" y="185"/>
                    <a:pt x="222" y="187"/>
                    <a:pt x="226" y="188"/>
                  </a:cubicBezTo>
                  <a:cubicBezTo>
                    <a:pt x="227" y="189"/>
                    <a:pt x="229" y="189"/>
                    <a:pt x="231" y="190"/>
                  </a:cubicBezTo>
                  <a:cubicBezTo>
                    <a:pt x="233" y="190"/>
                    <a:pt x="235" y="190"/>
                    <a:pt x="237" y="190"/>
                  </a:cubicBezTo>
                  <a:cubicBezTo>
                    <a:pt x="240" y="191"/>
                    <a:pt x="244" y="190"/>
                    <a:pt x="247" y="189"/>
                  </a:cubicBezTo>
                  <a:cubicBezTo>
                    <a:pt x="251" y="188"/>
                    <a:pt x="254" y="187"/>
                    <a:pt x="257" y="185"/>
                  </a:cubicBezTo>
                  <a:cubicBezTo>
                    <a:pt x="264" y="182"/>
                    <a:pt x="269" y="177"/>
                    <a:pt x="275" y="173"/>
                  </a:cubicBezTo>
                  <a:cubicBezTo>
                    <a:pt x="275" y="172"/>
                    <a:pt x="275" y="172"/>
                    <a:pt x="276" y="172"/>
                  </a:cubicBezTo>
                  <a:cubicBezTo>
                    <a:pt x="276" y="172"/>
                    <a:pt x="276" y="172"/>
                    <a:pt x="277" y="172"/>
                  </a:cubicBezTo>
                  <a:cubicBezTo>
                    <a:pt x="283" y="175"/>
                    <a:pt x="290" y="177"/>
                    <a:pt x="297" y="178"/>
                  </a:cubicBezTo>
                  <a:cubicBezTo>
                    <a:pt x="304" y="179"/>
                    <a:pt x="311" y="178"/>
                    <a:pt x="317" y="176"/>
                  </a:cubicBezTo>
                  <a:cubicBezTo>
                    <a:pt x="320" y="175"/>
                    <a:pt x="323" y="174"/>
                    <a:pt x="326" y="172"/>
                  </a:cubicBezTo>
                  <a:cubicBezTo>
                    <a:pt x="329" y="170"/>
                    <a:pt x="331" y="167"/>
                    <a:pt x="333" y="165"/>
                  </a:cubicBezTo>
                  <a:cubicBezTo>
                    <a:pt x="334" y="163"/>
                    <a:pt x="335" y="162"/>
                    <a:pt x="336" y="160"/>
                  </a:cubicBezTo>
                  <a:cubicBezTo>
                    <a:pt x="336" y="159"/>
                    <a:pt x="337" y="157"/>
                    <a:pt x="338" y="156"/>
                  </a:cubicBezTo>
                  <a:cubicBezTo>
                    <a:pt x="339" y="153"/>
                    <a:pt x="339" y="150"/>
                    <a:pt x="340" y="146"/>
                  </a:cubicBezTo>
                  <a:cubicBezTo>
                    <a:pt x="340" y="143"/>
                    <a:pt x="340" y="140"/>
                    <a:pt x="340" y="136"/>
                  </a:cubicBezTo>
                  <a:cubicBezTo>
                    <a:pt x="340" y="132"/>
                    <a:pt x="339" y="129"/>
                    <a:pt x="339" y="125"/>
                  </a:cubicBezTo>
                  <a:cubicBezTo>
                    <a:pt x="338" y="123"/>
                    <a:pt x="338" y="121"/>
                    <a:pt x="337" y="119"/>
                  </a:cubicBezTo>
                  <a:cubicBezTo>
                    <a:pt x="338" y="119"/>
                    <a:pt x="338" y="119"/>
                    <a:pt x="338" y="118"/>
                  </a:cubicBezTo>
                  <a:cubicBezTo>
                    <a:pt x="342" y="115"/>
                    <a:pt x="346" y="111"/>
                    <a:pt x="350" y="107"/>
                  </a:cubicBezTo>
                  <a:cubicBezTo>
                    <a:pt x="353" y="103"/>
                    <a:pt x="356" y="99"/>
                    <a:pt x="358" y="94"/>
                  </a:cubicBezTo>
                  <a:cubicBezTo>
                    <a:pt x="358" y="92"/>
                    <a:pt x="359" y="90"/>
                    <a:pt x="360" y="88"/>
                  </a:cubicBezTo>
                  <a:cubicBezTo>
                    <a:pt x="360" y="86"/>
                    <a:pt x="361" y="83"/>
                    <a:pt x="361" y="81"/>
                  </a:cubicBezTo>
                  <a:cubicBezTo>
                    <a:pt x="361" y="79"/>
                    <a:pt x="361" y="77"/>
                    <a:pt x="360" y="75"/>
                  </a:cubicBezTo>
                  <a:cubicBezTo>
                    <a:pt x="360" y="73"/>
                    <a:pt x="359" y="71"/>
                    <a:pt x="358" y="68"/>
                  </a:cubicBezTo>
                  <a:cubicBezTo>
                    <a:pt x="357" y="64"/>
                    <a:pt x="354" y="60"/>
                    <a:pt x="351" y="57"/>
                  </a:cubicBezTo>
                  <a:cubicBezTo>
                    <a:pt x="347" y="53"/>
                    <a:pt x="343" y="51"/>
                    <a:pt x="339" y="48"/>
                  </a:cubicBezTo>
                  <a:cubicBezTo>
                    <a:pt x="335" y="46"/>
                    <a:pt x="329" y="44"/>
                    <a:pt x="324" y="42"/>
                  </a:cubicBezTo>
                  <a:cubicBezTo>
                    <a:pt x="323" y="42"/>
                    <a:pt x="322" y="41"/>
                    <a:pt x="320" y="41"/>
                  </a:cubicBezTo>
                  <a:cubicBezTo>
                    <a:pt x="320" y="38"/>
                    <a:pt x="319" y="35"/>
                    <a:pt x="318" y="32"/>
                  </a:cubicBezTo>
                  <a:cubicBezTo>
                    <a:pt x="318" y="29"/>
                    <a:pt x="316" y="26"/>
                    <a:pt x="315" y="23"/>
                  </a:cubicBezTo>
                  <a:cubicBezTo>
                    <a:pt x="314" y="20"/>
                    <a:pt x="312" y="17"/>
                    <a:pt x="310" y="14"/>
                  </a:cubicBezTo>
                  <a:cubicBezTo>
                    <a:pt x="306" y="9"/>
                    <a:pt x="302" y="5"/>
                    <a:pt x="296" y="3"/>
                  </a:cubicBezTo>
                  <a:cubicBezTo>
                    <a:pt x="294" y="2"/>
                    <a:pt x="291" y="1"/>
                    <a:pt x="287" y="1"/>
                  </a:cubicBezTo>
                  <a:cubicBezTo>
                    <a:pt x="284" y="0"/>
                    <a:pt x="280" y="0"/>
                    <a:pt x="276" y="1"/>
                  </a:cubicBezTo>
                  <a:cubicBezTo>
                    <a:pt x="270" y="2"/>
                    <a:pt x="263" y="6"/>
                    <a:pt x="257" y="9"/>
                  </a:cubicBezTo>
                  <a:cubicBezTo>
                    <a:pt x="254" y="11"/>
                    <a:pt x="252" y="14"/>
                    <a:pt x="249" y="16"/>
                  </a:cubicBezTo>
                  <a:cubicBezTo>
                    <a:pt x="248" y="16"/>
                    <a:pt x="248" y="17"/>
                    <a:pt x="247" y="18"/>
                  </a:cubicBezTo>
                  <a:cubicBezTo>
                    <a:pt x="245" y="17"/>
                    <a:pt x="244" y="17"/>
                    <a:pt x="242" y="16"/>
                  </a:cubicBezTo>
                  <a:cubicBezTo>
                    <a:pt x="236" y="14"/>
                    <a:pt x="229" y="13"/>
                    <a:pt x="221" y="13"/>
                  </a:cubicBezTo>
                  <a:cubicBezTo>
                    <a:pt x="214" y="12"/>
                    <a:pt x="207" y="14"/>
                    <a:pt x="201" y="18"/>
                  </a:cubicBezTo>
                  <a:cubicBezTo>
                    <a:pt x="198" y="20"/>
                    <a:pt x="196" y="22"/>
                    <a:pt x="194" y="25"/>
                  </a:cubicBezTo>
                  <a:cubicBezTo>
                    <a:pt x="191" y="27"/>
                    <a:pt x="190" y="31"/>
                    <a:pt x="188" y="34"/>
                  </a:cubicBezTo>
                  <a:cubicBezTo>
                    <a:pt x="184" y="44"/>
                    <a:pt x="185" y="56"/>
                    <a:pt x="187" y="67"/>
                  </a:cubicBezTo>
                  <a:cubicBezTo>
                    <a:pt x="188" y="68"/>
                    <a:pt x="188" y="69"/>
                    <a:pt x="188" y="70"/>
                  </a:cubicBezTo>
                  <a:cubicBezTo>
                    <a:pt x="184" y="74"/>
                    <a:pt x="180" y="77"/>
                    <a:pt x="177" y="81"/>
                  </a:cubicBezTo>
                  <a:cubicBezTo>
                    <a:pt x="172" y="88"/>
                    <a:pt x="167" y="95"/>
                    <a:pt x="166" y="103"/>
                  </a:cubicBezTo>
                  <a:cubicBezTo>
                    <a:pt x="166" y="105"/>
                    <a:pt x="165" y="107"/>
                    <a:pt x="165" y="109"/>
                  </a:cubicBezTo>
                  <a:cubicBezTo>
                    <a:pt x="165" y="111"/>
                    <a:pt x="166" y="113"/>
                    <a:pt x="166" y="115"/>
                  </a:cubicBezTo>
                  <a:cubicBezTo>
                    <a:pt x="166" y="115"/>
                    <a:pt x="166" y="115"/>
                    <a:pt x="166" y="116"/>
                  </a:cubicBezTo>
                  <a:cubicBezTo>
                    <a:pt x="166" y="117"/>
                    <a:pt x="167" y="118"/>
                    <a:pt x="167" y="119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8" y="120"/>
                    <a:pt x="168" y="121"/>
                    <a:pt x="168" y="121"/>
                  </a:cubicBezTo>
                  <a:cubicBezTo>
                    <a:pt x="169" y="122"/>
                    <a:pt x="169" y="124"/>
                    <a:pt x="170" y="125"/>
                  </a:cubicBezTo>
                  <a:cubicBezTo>
                    <a:pt x="172" y="128"/>
                    <a:pt x="174" y="131"/>
                    <a:pt x="177" y="134"/>
                  </a:cubicBezTo>
                  <a:cubicBezTo>
                    <a:pt x="180" y="137"/>
                    <a:pt x="184" y="139"/>
                    <a:pt x="187" y="141"/>
                  </a:cubicBezTo>
                  <a:cubicBezTo>
                    <a:pt x="191" y="143"/>
                    <a:pt x="195" y="144"/>
                    <a:pt x="198" y="146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9" y="146"/>
                    <a:pt x="199" y="146"/>
                    <a:pt x="200" y="146"/>
                  </a:cubicBezTo>
                  <a:cubicBezTo>
                    <a:pt x="200" y="149"/>
                    <a:pt x="200" y="151"/>
                    <a:pt x="201" y="154"/>
                  </a:cubicBezTo>
                  <a:cubicBezTo>
                    <a:pt x="202" y="156"/>
                    <a:pt x="202" y="159"/>
                    <a:pt x="203" y="161"/>
                  </a:cubicBezTo>
                  <a:cubicBezTo>
                    <a:pt x="203" y="162"/>
                    <a:pt x="204" y="164"/>
                    <a:pt x="204" y="165"/>
                  </a:cubicBezTo>
                  <a:cubicBezTo>
                    <a:pt x="205" y="166"/>
                    <a:pt x="205" y="167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7" y="170"/>
                    <a:pt x="207" y="172"/>
                    <a:pt x="208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4" y="172"/>
                    <a:pt x="200" y="171"/>
                    <a:pt x="195" y="170"/>
                  </a:cubicBezTo>
                  <a:cubicBezTo>
                    <a:pt x="193" y="169"/>
                    <a:pt x="190" y="169"/>
                    <a:pt x="188" y="169"/>
                  </a:cubicBezTo>
                  <a:cubicBezTo>
                    <a:pt x="185" y="169"/>
                    <a:pt x="183" y="169"/>
                    <a:pt x="181" y="169"/>
                  </a:cubicBezTo>
                  <a:cubicBezTo>
                    <a:pt x="179" y="169"/>
                    <a:pt x="178" y="169"/>
                    <a:pt x="176" y="169"/>
                  </a:cubicBezTo>
                  <a:cubicBezTo>
                    <a:pt x="176" y="170"/>
                    <a:pt x="175" y="170"/>
                    <a:pt x="175" y="170"/>
                  </a:cubicBezTo>
                  <a:cubicBezTo>
                    <a:pt x="174" y="170"/>
                    <a:pt x="172" y="171"/>
                    <a:pt x="171" y="171"/>
                  </a:cubicBezTo>
                  <a:cubicBezTo>
                    <a:pt x="169" y="172"/>
                    <a:pt x="167" y="174"/>
                    <a:pt x="165" y="176"/>
                  </a:cubicBezTo>
                  <a:cubicBezTo>
                    <a:pt x="163" y="178"/>
                    <a:pt x="161" y="180"/>
                    <a:pt x="160" y="182"/>
                  </a:cubicBezTo>
                  <a:cubicBezTo>
                    <a:pt x="159" y="183"/>
                    <a:pt x="159" y="184"/>
                    <a:pt x="158" y="185"/>
                  </a:cubicBezTo>
                  <a:cubicBezTo>
                    <a:pt x="158" y="186"/>
                    <a:pt x="157" y="187"/>
                    <a:pt x="157" y="187"/>
                  </a:cubicBezTo>
                  <a:cubicBezTo>
                    <a:pt x="157" y="188"/>
                    <a:pt x="157" y="188"/>
                    <a:pt x="157" y="189"/>
                  </a:cubicBezTo>
                  <a:cubicBezTo>
                    <a:pt x="156" y="190"/>
                    <a:pt x="156" y="191"/>
                    <a:pt x="156" y="192"/>
                  </a:cubicBezTo>
                  <a:cubicBezTo>
                    <a:pt x="152" y="192"/>
                    <a:pt x="148" y="193"/>
                    <a:pt x="144" y="193"/>
                  </a:cubicBezTo>
                  <a:cubicBezTo>
                    <a:pt x="139" y="193"/>
                    <a:pt x="134" y="194"/>
                    <a:pt x="129" y="194"/>
                  </a:cubicBezTo>
                  <a:cubicBezTo>
                    <a:pt x="125" y="194"/>
                    <a:pt x="120" y="195"/>
                    <a:pt x="115" y="195"/>
                  </a:cubicBezTo>
                  <a:cubicBezTo>
                    <a:pt x="111" y="195"/>
                    <a:pt x="106" y="196"/>
                    <a:pt x="101" y="196"/>
                  </a:cubicBezTo>
                  <a:cubicBezTo>
                    <a:pt x="98" y="197"/>
                    <a:pt x="95" y="197"/>
                    <a:pt x="91" y="197"/>
                  </a:cubicBezTo>
                  <a:cubicBezTo>
                    <a:pt x="88" y="197"/>
                    <a:pt x="85" y="198"/>
                    <a:pt x="82" y="198"/>
                  </a:cubicBezTo>
                  <a:cubicBezTo>
                    <a:pt x="82" y="197"/>
                    <a:pt x="81" y="197"/>
                    <a:pt x="81" y="196"/>
                  </a:cubicBezTo>
                  <a:cubicBezTo>
                    <a:pt x="80" y="196"/>
                    <a:pt x="80" y="195"/>
                    <a:pt x="79" y="194"/>
                  </a:cubicBezTo>
                  <a:cubicBezTo>
                    <a:pt x="78" y="193"/>
                    <a:pt x="78" y="193"/>
                    <a:pt x="77" y="192"/>
                  </a:cubicBezTo>
                  <a:cubicBezTo>
                    <a:pt x="76" y="192"/>
                    <a:pt x="75" y="191"/>
                    <a:pt x="74" y="191"/>
                  </a:cubicBezTo>
                  <a:cubicBezTo>
                    <a:pt x="73" y="190"/>
                    <a:pt x="72" y="190"/>
                    <a:pt x="72" y="190"/>
                  </a:cubicBezTo>
                  <a:cubicBezTo>
                    <a:pt x="71" y="190"/>
                    <a:pt x="70" y="190"/>
                    <a:pt x="69" y="190"/>
                  </a:cubicBezTo>
                  <a:cubicBezTo>
                    <a:pt x="67" y="185"/>
                    <a:pt x="66" y="181"/>
                    <a:pt x="64" y="176"/>
                  </a:cubicBezTo>
                  <a:cubicBezTo>
                    <a:pt x="62" y="172"/>
                    <a:pt x="60" y="167"/>
                    <a:pt x="58" y="163"/>
                  </a:cubicBezTo>
                  <a:cubicBezTo>
                    <a:pt x="56" y="158"/>
                    <a:pt x="54" y="154"/>
                    <a:pt x="52" y="149"/>
                  </a:cubicBezTo>
                  <a:cubicBezTo>
                    <a:pt x="50" y="145"/>
                    <a:pt x="47" y="140"/>
                    <a:pt x="45" y="136"/>
                  </a:cubicBezTo>
                  <a:cubicBezTo>
                    <a:pt x="44" y="132"/>
                    <a:pt x="42" y="128"/>
                    <a:pt x="40" y="125"/>
                  </a:cubicBezTo>
                  <a:cubicBezTo>
                    <a:pt x="39" y="122"/>
                    <a:pt x="38" y="120"/>
                    <a:pt x="36" y="117"/>
                  </a:cubicBezTo>
                  <a:cubicBezTo>
                    <a:pt x="38" y="117"/>
                    <a:pt x="39" y="116"/>
                    <a:pt x="40" y="116"/>
                  </a:cubicBezTo>
                  <a:cubicBezTo>
                    <a:pt x="44" y="114"/>
                    <a:pt x="48" y="112"/>
                    <a:pt x="52" y="110"/>
                  </a:cubicBezTo>
                  <a:cubicBezTo>
                    <a:pt x="52" y="109"/>
                    <a:pt x="53" y="109"/>
                    <a:pt x="53" y="108"/>
                  </a:cubicBezTo>
                  <a:cubicBezTo>
                    <a:pt x="54" y="108"/>
                    <a:pt x="55" y="108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3" y="111"/>
                    <a:pt x="65" y="112"/>
                    <a:pt x="68" y="112"/>
                  </a:cubicBezTo>
                  <a:cubicBezTo>
                    <a:pt x="72" y="114"/>
                    <a:pt x="77" y="114"/>
                    <a:pt x="82" y="115"/>
                  </a:cubicBezTo>
                  <a:cubicBezTo>
                    <a:pt x="84" y="115"/>
                    <a:pt x="87" y="114"/>
                    <a:pt x="89" y="114"/>
                  </a:cubicBezTo>
                  <a:cubicBezTo>
                    <a:pt x="91" y="113"/>
                    <a:pt x="93" y="113"/>
                    <a:pt x="95" y="112"/>
                  </a:cubicBezTo>
                  <a:cubicBezTo>
                    <a:pt x="96" y="111"/>
                    <a:pt x="97" y="111"/>
                    <a:pt x="98" y="111"/>
                  </a:cubicBezTo>
                  <a:cubicBezTo>
                    <a:pt x="99" y="110"/>
                    <a:pt x="99" y="109"/>
                    <a:pt x="100" y="108"/>
                  </a:cubicBezTo>
                  <a:cubicBezTo>
                    <a:pt x="101" y="106"/>
                    <a:pt x="101" y="104"/>
                    <a:pt x="100" y="102"/>
                  </a:cubicBezTo>
                  <a:cubicBezTo>
                    <a:pt x="99" y="100"/>
                    <a:pt x="99" y="98"/>
                    <a:pt x="98" y="96"/>
                  </a:cubicBezTo>
                  <a:cubicBezTo>
                    <a:pt x="98" y="95"/>
                    <a:pt x="97" y="94"/>
                    <a:pt x="97" y="93"/>
                  </a:cubicBezTo>
                  <a:cubicBezTo>
                    <a:pt x="98" y="92"/>
                    <a:pt x="99" y="91"/>
                    <a:pt x="100" y="90"/>
                  </a:cubicBezTo>
                  <a:cubicBezTo>
                    <a:pt x="101" y="89"/>
                    <a:pt x="102" y="88"/>
                    <a:pt x="103" y="87"/>
                  </a:cubicBezTo>
                  <a:cubicBezTo>
                    <a:pt x="104" y="86"/>
                    <a:pt x="104" y="85"/>
                    <a:pt x="105" y="84"/>
                  </a:cubicBezTo>
                  <a:cubicBezTo>
                    <a:pt x="105" y="83"/>
                    <a:pt x="105" y="82"/>
                    <a:pt x="106" y="81"/>
                  </a:cubicBezTo>
                  <a:cubicBezTo>
                    <a:pt x="106" y="78"/>
                    <a:pt x="106" y="76"/>
                    <a:pt x="106" y="74"/>
                  </a:cubicBezTo>
                  <a:cubicBezTo>
                    <a:pt x="106" y="71"/>
                    <a:pt x="106" y="69"/>
                    <a:pt x="105" y="67"/>
                  </a:cubicBezTo>
                  <a:cubicBezTo>
                    <a:pt x="104" y="65"/>
                    <a:pt x="103" y="63"/>
                    <a:pt x="102" y="61"/>
                  </a:cubicBezTo>
                  <a:cubicBezTo>
                    <a:pt x="101" y="59"/>
                    <a:pt x="99" y="56"/>
                    <a:pt x="96" y="55"/>
                  </a:cubicBezTo>
                  <a:cubicBezTo>
                    <a:pt x="95" y="54"/>
                    <a:pt x="94" y="53"/>
                    <a:pt x="93" y="53"/>
                  </a:cubicBezTo>
                  <a:cubicBezTo>
                    <a:pt x="92" y="52"/>
                    <a:pt x="91" y="52"/>
                    <a:pt x="90" y="51"/>
                  </a:cubicBezTo>
                  <a:cubicBezTo>
                    <a:pt x="89" y="51"/>
                    <a:pt x="87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8" y="52"/>
                    <a:pt x="77" y="50"/>
                    <a:pt x="76" y="49"/>
                  </a:cubicBezTo>
                  <a:cubicBezTo>
                    <a:pt x="75" y="47"/>
                    <a:pt x="75" y="46"/>
                    <a:pt x="74" y="45"/>
                  </a:cubicBezTo>
                  <a:cubicBezTo>
                    <a:pt x="73" y="45"/>
                    <a:pt x="73" y="44"/>
                    <a:pt x="73" y="44"/>
                  </a:cubicBezTo>
                  <a:cubicBezTo>
                    <a:pt x="72" y="43"/>
                    <a:pt x="72" y="43"/>
                    <a:pt x="71" y="43"/>
                  </a:cubicBezTo>
                  <a:cubicBezTo>
                    <a:pt x="70" y="42"/>
                    <a:pt x="69" y="42"/>
                    <a:pt x="68" y="42"/>
                  </a:cubicBezTo>
                  <a:cubicBezTo>
                    <a:pt x="66" y="42"/>
                    <a:pt x="65" y="42"/>
                    <a:pt x="64" y="42"/>
                  </a:cubicBezTo>
                  <a:cubicBezTo>
                    <a:pt x="61" y="43"/>
                    <a:pt x="59" y="44"/>
                    <a:pt x="57" y="45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0" y="50"/>
                    <a:pt x="48" y="52"/>
                    <a:pt x="46" y="53"/>
                  </a:cubicBezTo>
                  <a:cubicBezTo>
                    <a:pt x="44" y="55"/>
                    <a:pt x="42" y="57"/>
                    <a:pt x="41" y="59"/>
                  </a:cubicBezTo>
                  <a:cubicBezTo>
                    <a:pt x="40" y="61"/>
                    <a:pt x="39" y="62"/>
                    <a:pt x="39" y="64"/>
                  </a:cubicBezTo>
                  <a:cubicBezTo>
                    <a:pt x="38" y="65"/>
                    <a:pt x="38" y="65"/>
                    <a:pt x="38" y="66"/>
                  </a:cubicBezTo>
                  <a:cubicBezTo>
                    <a:pt x="38" y="67"/>
                    <a:pt x="38" y="68"/>
                    <a:pt x="37" y="69"/>
                  </a:cubicBezTo>
                  <a:cubicBezTo>
                    <a:pt x="37" y="70"/>
                    <a:pt x="37" y="71"/>
                    <a:pt x="37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6" y="72"/>
                    <a:pt x="36" y="72"/>
                    <a:pt x="35" y="72"/>
                  </a:cubicBezTo>
                  <a:cubicBezTo>
                    <a:pt x="31" y="74"/>
                    <a:pt x="26" y="76"/>
                    <a:pt x="22" y="78"/>
                  </a:cubicBezTo>
                  <a:cubicBezTo>
                    <a:pt x="18" y="80"/>
                    <a:pt x="14" y="82"/>
                    <a:pt x="11" y="84"/>
                  </a:cubicBezTo>
                  <a:cubicBezTo>
                    <a:pt x="9" y="86"/>
                    <a:pt x="7" y="87"/>
                    <a:pt x="5" y="89"/>
                  </a:cubicBezTo>
                  <a:cubicBezTo>
                    <a:pt x="3" y="90"/>
                    <a:pt x="2" y="92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0" y="100"/>
                    <a:pt x="0" y="104"/>
                    <a:pt x="1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5" y="115"/>
                    <a:pt x="6" y="116"/>
                    <a:pt x="7" y="116"/>
                  </a:cubicBezTo>
                  <a:cubicBezTo>
                    <a:pt x="8" y="117"/>
                    <a:pt x="9" y="118"/>
                    <a:pt x="10" y="119"/>
                  </a:cubicBezTo>
                  <a:cubicBezTo>
                    <a:pt x="11" y="119"/>
                    <a:pt x="13" y="120"/>
                    <a:pt x="14" y="120"/>
                  </a:cubicBezTo>
                  <a:cubicBezTo>
                    <a:pt x="14" y="120"/>
                    <a:pt x="15" y="121"/>
                    <a:pt x="16" y="121"/>
                  </a:cubicBezTo>
                  <a:cubicBezTo>
                    <a:pt x="18" y="121"/>
                    <a:pt x="21" y="121"/>
                    <a:pt x="23" y="121"/>
                  </a:cubicBezTo>
                  <a:cubicBezTo>
                    <a:pt x="24" y="121"/>
                    <a:pt x="26" y="121"/>
                    <a:pt x="27" y="121"/>
                  </a:cubicBezTo>
                  <a:cubicBezTo>
                    <a:pt x="29" y="123"/>
                    <a:pt x="30" y="125"/>
                    <a:pt x="31" y="128"/>
                  </a:cubicBezTo>
                  <a:cubicBezTo>
                    <a:pt x="32" y="130"/>
                    <a:pt x="34" y="133"/>
                    <a:pt x="35" y="136"/>
                  </a:cubicBezTo>
                  <a:cubicBezTo>
                    <a:pt x="38" y="142"/>
                    <a:pt x="41" y="147"/>
                    <a:pt x="43" y="153"/>
                  </a:cubicBezTo>
                  <a:cubicBezTo>
                    <a:pt x="46" y="159"/>
                    <a:pt x="49" y="166"/>
                    <a:pt x="52" y="172"/>
                  </a:cubicBezTo>
                  <a:cubicBezTo>
                    <a:pt x="55" y="179"/>
                    <a:pt x="58" y="186"/>
                    <a:pt x="61" y="193"/>
                  </a:cubicBezTo>
                  <a:cubicBezTo>
                    <a:pt x="60" y="194"/>
                    <a:pt x="59" y="194"/>
                    <a:pt x="59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7"/>
                    <a:pt x="57" y="198"/>
                    <a:pt x="56" y="198"/>
                  </a:cubicBezTo>
                  <a:cubicBezTo>
                    <a:pt x="56" y="199"/>
                    <a:pt x="56" y="199"/>
                    <a:pt x="56" y="200"/>
                  </a:cubicBezTo>
                  <a:cubicBezTo>
                    <a:pt x="56" y="200"/>
                    <a:pt x="56" y="201"/>
                    <a:pt x="56" y="201"/>
                  </a:cubicBezTo>
                  <a:cubicBezTo>
                    <a:pt x="55" y="202"/>
                    <a:pt x="55" y="204"/>
                    <a:pt x="56" y="206"/>
                  </a:cubicBezTo>
                  <a:cubicBezTo>
                    <a:pt x="56" y="207"/>
                    <a:pt x="57" y="208"/>
                    <a:pt x="57" y="210"/>
                  </a:cubicBezTo>
                  <a:cubicBezTo>
                    <a:pt x="58" y="210"/>
                    <a:pt x="58" y="211"/>
                    <a:pt x="59" y="212"/>
                  </a:cubicBezTo>
                  <a:cubicBezTo>
                    <a:pt x="60" y="213"/>
                    <a:pt x="61" y="213"/>
                    <a:pt x="62" y="214"/>
                  </a:cubicBezTo>
                  <a:cubicBezTo>
                    <a:pt x="62" y="214"/>
                    <a:pt x="63" y="215"/>
                    <a:pt x="63" y="215"/>
                  </a:cubicBezTo>
                  <a:cubicBezTo>
                    <a:pt x="64" y="215"/>
                    <a:pt x="65" y="216"/>
                    <a:pt x="66" y="216"/>
                  </a:cubicBezTo>
                  <a:cubicBezTo>
                    <a:pt x="67" y="216"/>
                    <a:pt x="68" y="216"/>
                    <a:pt x="68" y="216"/>
                  </a:cubicBezTo>
                  <a:cubicBezTo>
                    <a:pt x="69" y="216"/>
                    <a:pt x="70" y="216"/>
                    <a:pt x="71" y="216"/>
                  </a:cubicBezTo>
                  <a:cubicBezTo>
                    <a:pt x="72" y="216"/>
                    <a:pt x="73" y="215"/>
                    <a:pt x="74" y="215"/>
                  </a:cubicBezTo>
                  <a:cubicBezTo>
                    <a:pt x="77" y="214"/>
                    <a:pt x="79" y="213"/>
                    <a:pt x="80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8"/>
                    <a:pt x="83" y="208"/>
                    <a:pt x="83" y="207"/>
                  </a:cubicBezTo>
                  <a:close/>
                  <a:moveTo>
                    <a:pt x="208" y="139"/>
                  </a:moveTo>
                  <a:cubicBezTo>
                    <a:pt x="208" y="133"/>
                    <a:pt x="208" y="127"/>
                    <a:pt x="209" y="120"/>
                  </a:cubicBezTo>
                  <a:cubicBezTo>
                    <a:pt x="209" y="119"/>
                    <a:pt x="209" y="117"/>
                    <a:pt x="209" y="115"/>
                  </a:cubicBezTo>
                  <a:cubicBezTo>
                    <a:pt x="214" y="122"/>
                    <a:pt x="219" y="128"/>
                    <a:pt x="225" y="134"/>
                  </a:cubicBezTo>
                  <a:cubicBezTo>
                    <a:pt x="227" y="137"/>
                    <a:pt x="230" y="139"/>
                    <a:pt x="233" y="142"/>
                  </a:cubicBezTo>
                  <a:cubicBezTo>
                    <a:pt x="230" y="142"/>
                    <a:pt x="227" y="142"/>
                    <a:pt x="225" y="142"/>
                  </a:cubicBezTo>
                  <a:cubicBezTo>
                    <a:pt x="219" y="141"/>
                    <a:pt x="214" y="140"/>
                    <a:pt x="208" y="139"/>
                  </a:cubicBezTo>
                  <a:close/>
                  <a:moveTo>
                    <a:pt x="226" y="122"/>
                  </a:moveTo>
                  <a:cubicBezTo>
                    <a:pt x="221" y="115"/>
                    <a:pt x="216" y="109"/>
                    <a:pt x="212" y="102"/>
                  </a:cubicBezTo>
                  <a:cubicBezTo>
                    <a:pt x="214" y="94"/>
                    <a:pt x="216" y="86"/>
                    <a:pt x="219" y="79"/>
                  </a:cubicBezTo>
                  <a:cubicBezTo>
                    <a:pt x="221" y="72"/>
                    <a:pt x="224" y="65"/>
                    <a:pt x="228" y="58"/>
                  </a:cubicBezTo>
                  <a:cubicBezTo>
                    <a:pt x="239" y="54"/>
                    <a:pt x="250" y="51"/>
                    <a:pt x="261" y="49"/>
                  </a:cubicBezTo>
                  <a:cubicBezTo>
                    <a:pt x="266" y="48"/>
                    <a:pt x="272" y="48"/>
                    <a:pt x="278" y="47"/>
                  </a:cubicBezTo>
                  <a:cubicBezTo>
                    <a:pt x="285" y="54"/>
                    <a:pt x="293" y="61"/>
                    <a:pt x="299" y="69"/>
                  </a:cubicBezTo>
                  <a:cubicBezTo>
                    <a:pt x="303" y="73"/>
                    <a:pt x="307" y="78"/>
                    <a:pt x="310" y="83"/>
                  </a:cubicBezTo>
                  <a:cubicBezTo>
                    <a:pt x="308" y="93"/>
                    <a:pt x="306" y="103"/>
                    <a:pt x="302" y="112"/>
                  </a:cubicBezTo>
                  <a:cubicBezTo>
                    <a:pt x="299" y="119"/>
                    <a:pt x="296" y="126"/>
                    <a:pt x="293" y="133"/>
                  </a:cubicBezTo>
                  <a:cubicBezTo>
                    <a:pt x="284" y="136"/>
                    <a:pt x="275" y="138"/>
                    <a:pt x="266" y="140"/>
                  </a:cubicBezTo>
                  <a:cubicBezTo>
                    <a:pt x="259" y="141"/>
                    <a:pt x="253" y="142"/>
                    <a:pt x="246" y="142"/>
                  </a:cubicBezTo>
                  <a:cubicBezTo>
                    <a:pt x="239" y="136"/>
                    <a:pt x="233" y="129"/>
                    <a:pt x="226" y="122"/>
                  </a:cubicBezTo>
                  <a:close/>
                  <a:moveTo>
                    <a:pt x="205" y="90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4" y="88"/>
                    <a:pt x="204" y="88"/>
                  </a:cubicBezTo>
                  <a:cubicBezTo>
                    <a:pt x="203" y="85"/>
                    <a:pt x="202" y="83"/>
                    <a:pt x="20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0" y="78"/>
                    <a:pt x="200" y="76"/>
                    <a:pt x="199" y="74"/>
                  </a:cubicBezTo>
                  <a:cubicBezTo>
                    <a:pt x="204" y="70"/>
                    <a:pt x="209" y="67"/>
                    <a:pt x="215" y="64"/>
                  </a:cubicBezTo>
                  <a:cubicBezTo>
                    <a:pt x="213" y="68"/>
                    <a:pt x="211" y="73"/>
                    <a:pt x="209" y="77"/>
                  </a:cubicBezTo>
                  <a:cubicBezTo>
                    <a:pt x="208" y="81"/>
                    <a:pt x="206" y="86"/>
                    <a:pt x="205" y="90"/>
                  </a:cubicBezTo>
                  <a:cubicBezTo>
                    <a:pt x="205" y="90"/>
                    <a:pt x="205" y="90"/>
                    <a:pt x="205" y="90"/>
                  </a:cubicBezTo>
                  <a:close/>
                  <a:moveTo>
                    <a:pt x="238" y="42"/>
                  </a:moveTo>
                  <a:cubicBezTo>
                    <a:pt x="241" y="38"/>
                    <a:pt x="245" y="33"/>
                    <a:pt x="249" y="29"/>
                  </a:cubicBezTo>
                  <a:cubicBezTo>
                    <a:pt x="255" y="32"/>
                    <a:pt x="261" y="35"/>
                    <a:pt x="267" y="39"/>
                  </a:cubicBezTo>
                  <a:cubicBezTo>
                    <a:pt x="261" y="40"/>
                    <a:pt x="255" y="41"/>
                    <a:pt x="249" y="42"/>
                  </a:cubicBezTo>
                  <a:cubicBezTo>
                    <a:pt x="244" y="43"/>
                    <a:pt x="240" y="44"/>
                    <a:pt x="235" y="46"/>
                  </a:cubicBezTo>
                  <a:cubicBezTo>
                    <a:pt x="236" y="45"/>
                    <a:pt x="237" y="43"/>
                    <a:pt x="238" y="42"/>
                  </a:cubicBezTo>
                  <a:close/>
                  <a:moveTo>
                    <a:pt x="312" y="49"/>
                  </a:moveTo>
                  <a:cubicBezTo>
                    <a:pt x="313" y="56"/>
                    <a:pt x="313" y="63"/>
                    <a:pt x="312" y="70"/>
                  </a:cubicBezTo>
                  <a:cubicBezTo>
                    <a:pt x="307" y="63"/>
                    <a:pt x="302" y="57"/>
                    <a:pt x="296" y="51"/>
                  </a:cubicBezTo>
                  <a:cubicBezTo>
                    <a:pt x="294" y="50"/>
                    <a:pt x="293" y="48"/>
                    <a:pt x="291" y="47"/>
                  </a:cubicBezTo>
                  <a:cubicBezTo>
                    <a:pt x="295" y="47"/>
                    <a:pt x="298" y="47"/>
                    <a:pt x="302" y="47"/>
                  </a:cubicBezTo>
                  <a:cubicBezTo>
                    <a:pt x="305" y="48"/>
                    <a:pt x="309" y="48"/>
                    <a:pt x="312" y="49"/>
                  </a:cubicBezTo>
                  <a:close/>
                  <a:moveTo>
                    <a:pt x="317" y="95"/>
                  </a:moveTo>
                  <a:cubicBezTo>
                    <a:pt x="319" y="97"/>
                    <a:pt x="320" y="100"/>
                    <a:pt x="321" y="103"/>
                  </a:cubicBezTo>
                  <a:cubicBezTo>
                    <a:pt x="323" y="107"/>
                    <a:pt x="325" y="111"/>
                    <a:pt x="326" y="116"/>
                  </a:cubicBezTo>
                  <a:cubicBezTo>
                    <a:pt x="321" y="120"/>
                    <a:pt x="314" y="123"/>
                    <a:pt x="308" y="127"/>
                  </a:cubicBezTo>
                  <a:cubicBezTo>
                    <a:pt x="307" y="127"/>
                    <a:pt x="306" y="127"/>
                    <a:pt x="306" y="127"/>
                  </a:cubicBezTo>
                  <a:cubicBezTo>
                    <a:pt x="307" y="125"/>
                    <a:pt x="308" y="122"/>
                    <a:pt x="310" y="119"/>
                  </a:cubicBezTo>
                  <a:cubicBezTo>
                    <a:pt x="313" y="111"/>
                    <a:pt x="315" y="103"/>
                    <a:pt x="317" y="95"/>
                  </a:cubicBezTo>
                  <a:close/>
                  <a:moveTo>
                    <a:pt x="284" y="145"/>
                  </a:moveTo>
                  <a:cubicBezTo>
                    <a:pt x="284" y="145"/>
                    <a:pt x="285" y="145"/>
                    <a:pt x="286" y="145"/>
                  </a:cubicBezTo>
                  <a:cubicBezTo>
                    <a:pt x="285" y="146"/>
                    <a:pt x="284" y="147"/>
                    <a:pt x="283" y="148"/>
                  </a:cubicBezTo>
                  <a:cubicBezTo>
                    <a:pt x="280" y="153"/>
                    <a:pt x="277" y="157"/>
                    <a:pt x="274" y="160"/>
                  </a:cubicBezTo>
                  <a:cubicBezTo>
                    <a:pt x="268" y="157"/>
                    <a:pt x="262" y="154"/>
                    <a:pt x="257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66" y="149"/>
                    <a:pt x="275" y="148"/>
                    <a:pt x="284" y="145"/>
                  </a:cubicBezTo>
                  <a:close/>
                  <a:moveTo>
                    <a:pt x="330" y="129"/>
                  </a:moveTo>
                  <a:cubicBezTo>
                    <a:pt x="331" y="134"/>
                    <a:pt x="331" y="139"/>
                    <a:pt x="331" y="144"/>
                  </a:cubicBezTo>
                  <a:cubicBezTo>
                    <a:pt x="330" y="147"/>
                    <a:pt x="330" y="150"/>
                    <a:pt x="329" y="153"/>
                  </a:cubicBezTo>
                  <a:cubicBezTo>
                    <a:pt x="328" y="155"/>
                    <a:pt x="327" y="157"/>
                    <a:pt x="326" y="159"/>
                  </a:cubicBezTo>
                  <a:cubicBezTo>
                    <a:pt x="325" y="160"/>
                    <a:pt x="323" y="162"/>
                    <a:pt x="322" y="163"/>
                  </a:cubicBezTo>
                  <a:cubicBezTo>
                    <a:pt x="320" y="164"/>
                    <a:pt x="319" y="165"/>
                    <a:pt x="317" y="166"/>
                  </a:cubicBezTo>
                  <a:cubicBezTo>
                    <a:pt x="315" y="167"/>
                    <a:pt x="313" y="168"/>
                    <a:pt x="310" y="168"/>
                  </a:cubicBezTo>
                  <a:cubicBezTo>
                    <a:pt x="307" y="169"/>
                    <a:pt x="303" y="169"/>
                    <a:pt x="300" y="169"/>
                  </a:cubicBezTo>
                  <a:cubicBezTo>
                    <a:pt x="294" y="168"/>
                    <a:pt x="288" y="166"/>
                    <a:pt x="283" y="164"/>
                  </a:cubicBezTo>
                  <a:cubicBezTo>
                    <a:pt x="283" y="164"/>
                    <a:pt x="283" y="164"/>
                    <a:pt x="282" y="164"/>
                  </a:cubicBezTo>
                  <a:cubicBezTo>
                    <a:pt x="285" y="162"/>
                    <a:pt x="287" y="159"/>
                    <a:pt x="289" y="156"/>
                  </a:cubicBezTo>
                  <a:cubicBezTo>
                    <a:pt x="293" y="151"/>
                    <a:pt x="296" y="146"/>
                    <a:pt x="299" y="140"/>
                  </a:cubicBezTo>
                  <a:cubicBezTo>
                    <a:pt x="308" y="137"/>
                    <a:pt x="316" y="133"/>
                    <a:pt x="323" y="129"/>
                  </a:cubicBezTo>
                  <a:cubicBezTo>
                    <a:pt x="325" y="128"/>
                    <a:pt x="327" y="126"/>
                    <a:pt x="329" y="125"/>
                  </a:cubicBezTo>
                  <a:cubicBezTo>
                    <a:pt x="329" y="126"/>
                    <a:pt x="330" y="128"/>
                    <a:pt x="330" y="129"/>
                  </a:cubicBezTo>
                  <a:close/>
                  <a:moveTo>
                    <a:pt x="327" y="53"/>
                  </a:moveTo>
                  <a:cubicBezTo>
                    <a:pt x="331" y="54"/>
                    <a:pt x="335" y="57"/>
                    <a:pt x="339" y="59"/>
                  </a:cubicBezTo>
                  <a:cubicBezTo>
                    <a:pt x="342" y="61"/>
                    <a:pt x="344" y="63"/>
                    <a:pt x="346" y="65"/>
                  </a:cubicBezTo>
                  <a:cubicBezTo>
                    <a:pt x="347" y="67"/>
                    <a:pt x="348" y="69"/>
                    <a:pt x="349" y="71"/>
                  </a:cubicBezTo>
                  <a:cubicBezTo>
                    <a:pt x="350" y="72"/>
                    <a:pt x="351" y="74"/>
                    <a:pt x="351" y="76"/>
                  </a:cubicBezTo>
                  <a:cubicBezTo>
                    <a:pt x="351" y="78"/>
                    <a:pt x="351" y="80"/>
                    <a:pt x="351" y="82"/>
                  </a:cubicBezTo>
                  <a:cubicBezTo>
                    <a:pt x="351" y="85"/>
                    <a:pt x="350" y="87"/>
                    <a:pt x="350" y="89"/>
                  </a:cubicBezTo>
                  <a:cubicBezTo>
                    <a:pt x="348" y="93"/>
                    <a:pt x="347" y="96"/>
                    <a:pt x="345" y="99"/>
                  </a:cubicBezTo>
                  <a:cubicBezTo>
                    <a:pt x="342" y="103"/>
                    <a:pt x="338" y="106"/>
                    <a:pt x="334" y="110"/>
                  </a:cubicBezTo>
                  <a:cubicBezTo>
                    <a:pt x="334" y="108"/>
                    <a:pt x="333" y="106"/>
                    <a:pt x="332" y="104"/>
                  </a:cubicBezTo>
                  <a:cubicBezTo>
                    <a:pt x="329" y="98"/>
                    <a:pt x="326" y="91"/>
                    <a:pt x="322" y="85"/>
                  </a:cubicBezTo>
                  <a:cubicBezTo>
                    <a:pt x="321" y="84"/>
                    <a:pt x="321" y="82"/>
                    <a:pt x="320" y="81"/>
                  </a:cubicBezTo>
                  <a:cubicBezTo>
                    <a:pt x="320" y="79"/>
                    <a:pt x="321" y="77"/>
                    <a:pt x="321" y="75"/>
                  </a:cubicBezTo>
                  <a:cubicBezTo>
                    <a:pt x="322" y="67"/>
                    <a:pt x="322" y="59"/>
                    <a:pt x="322" y="51"/>
                  </a:cubicBezTo>
                  <a:cubicBezTo>
                    <a:pt x="323" y="52"/>
                    <a:pt x="325" y="52"/>
                    <a:pt x="327" y="53"/>
                  </a:cubicBezTo>
                  <a:close/>
                  <a:moveTo>
                    <a:pt x="269" y="13"/>
                  </a:moveTo>
                  <a:cubicBezTo>
                    <a:pt x="272" y="12"/>
                    <a:pt x="275" y="11"/>
                    <a:pt x="279" y="10"/>
                  </a:cubicBezTo>
                  <a:cubicBezTo>
                    <a:pt x="281" y="10"/>
                    <a:pt x="283" y="10"/>
                    <a:pt x="286" y="10"/>
                  </a:cubicBezTo>
                  <a:cubicBezTo>
                    <a:pt x="288" y="10"/>
                    <a:pt x="290" y="11"/>
                    <a:pt x="291" y="11"/>
                  </a:cubicBezTo>
                  <a:cubicBezTo>
                    <a:pt x="293" y="12"/>
                    <a:pt x="295" y="13"/>
                    <a:pt x="297" y="14"/>
                  </a:cubicBezTo>
                  <a:cubicBezTo>
                    <a:pt x="298" y="15"/>
                    <a:pt x="300" y="17"/>
                    <a:pt x="301" y="18"/>
                  </a:cubicBezTo>
                  <a:cubicBezTo>
                    <a:pt x="303" y="21"/>
                    <a:pt x="305" y="24"/>
                    <a:pt x="306" y="26"/>
                  </a:cubicBezTo>
                  <a:cubicBezTo>
                    <a:pt x="308" y="30"/>
                    <a:pt x="310" y="35"/>
                    <a:pt x="311" y="39"/>
                  </a:cubicBezTo>
                  <a:cubicBezTo>
                    <a:pt x="309" y="39"/>
                    <a:pt x="308" y="39"/>
                    <a:pt x="307" y="38"/>
                  </a:cubicBezTo>
                  <a:cubicBezTo>
                    <a:pt x="300" y="38"/>
                    <a:pt x="293" y="37"/>
                    <a:pt x="286" y="37"/>
                  </a:cubicBezTo>
                  <a:cubicBezTo>
                    <a:pt x="284" y="37"/>
                    <a:pt x="282" y="38"/>
                    <a:pt x="281" y="38"/>
                  </a:cubicBezTo>
                  <a:cubicBezTo>
                    <a:pt x="275" y="33"/>
                    <a:pt x="269" y="29"/>
                    <a:pt x="262" y="25"/>
                  </a:cubicBezTo>
                  <a:cubicBezTo>
                    <a:pt x="260" y="24"/>
                    <a:pt x="258" y="23"/>
                    <a:pt x="256" y="22"/>
                  </a:cubicBezTo>
                  <a:cubicBezTo>
                    <a:pt x="260" y="19"/>
                    <a:pt x="265" y="16"/>
                    <a:pt x="269" y="13"/>
                  </a:cubicBezTo>
                  <a:close/>
                  <a:moveTo>
                    <a:pt x="195" y="47"/>
                  </a:moveTo>
                  <a:cubicBezTo>
                    <a:pt x="195" y="43"/>
                    <a:pt x="196" y="40"/>
                    <a:pt x="197" y="38"/>
                  </a:cubicBezTo>
                  <a:cubicBezTo>
                    <a:pt x="198" y="35"/>
                    <a:pt x="199" y="34"/>
                    <a:pt x="200" y="32"/>
                  </a:cubicBezTo>
                  <a:cubicBezTo>
                    <a:pt x="201" y="30"/>
                    <a:pt x="202" y="29"/>
                    <a:pt x="204" y="27"/>
                  </a:cubicBezTo>
                  <a:cubicBezTo>
                    <a:pt x="205" y="26"/>
                    <a:pt x="207" y="25"/>
                    <a:pt x="209" y="24"/>
                  </a:cubicBezTo>
                  <a:cubicBezTo>
                    <a:pt x="211" y="23"/>
                    <a:pt x="213" y="23"/>
                    <a:pt x="216" y="22"/>
                  </a:cubicBezTo>
                  <a:cubicBezTo>
                    <a:pt x="219" y="22"/>
                    <a:pt x="222" y="22"/>
                    <a:pt x="226" y="22"/>
                  </a:cubicBezTo>
                  <a:cubicBezTo>
                    <a:pt x="231" y="23"/>
                    <a:pt x="235" y="24"/>
                    <a:pt x="240" y="25"/>
                  </a:cubicBezTo>
                  <a:cubicBezTo>
                    <a:pt x="236" y="30"/>
                    <a:pt x="232" y="34"/>
                    <a:pt x="229" y="39"/>
                  </a:cubicBezTo>
                  <a:cubicBezTo>
                    <a:pt x="226" y="43"/>
                    <a:pt x="224" y="47"/>
                    <a:pt x="221" y="51"/>
                  </a:cubicBezTo>
                  <a:cubicBezTo>
                    <a:pt x="217" y="53"/>
                    <a:pt x="213" y="55"/>
                    <a:pt x="209" y="57"/>
                  </a:cubicBezTo>
                  <a:cubicBezTo>
                    <a:pt x="205" y="59"/>
                    <a:pt x="200" y="62"/>
                    <a:pt x="196" y="64"/>
                  </a:cubicBezTo>
                  <a:cubicBezTo>
                    <a:pt x="196" y="64"/>
                    <a:pt x="196" y="63"/>
                    <a:pt x="196" y="62"/>
                  </a:cubicBezTo>
                  <a:cubicBezTo>
                    <a:pt x="195" y="57"/>
                    <a:pt x="195" y="52"/>
                    <a:pt x="195" y="47"/>
                  </a:cubicBezTo>
                  <a:close/>
                  <a:moveTo>
                    <a:pt x="197" y="135"/>
                  </a:move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4" y="134"/>
                    <a:pt x="191" y="132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0"/>
                    <a:pt x="188" y="130"/>
                  </a:cubicBezTo>
                  <a:cubicBezTo>
                    <a:pt x="188" y="130"/>
                    <a:pt x="187" y="130"/>
                    <a:pt x="187" y="130"/>
                  </a:cubicBezTo>
                  <a:cubicBezTo>
                    <a:pt x="185" y="128"/>
                    <a:pt x="183" y="127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4"/>
                    <a:pt x="181" y="124"/>
                    <a:pt x="180" y="124"/>
                  </a:cubicBezTo>
                  <a:cubicBezTo>
                    <a:pt x="179" y="122"/>
                    <a:pt x="178" y="120"/>
                    <a:pt x="177" y="118"/>
                  </a:cubicBezTo>
                  <a:cubicBezTo>
                    <a:pt x="176" y="116"/>
                    <a:pt x="175" y="115"/>
                    <a:pt x="175" y="113"/>
                  </a:cubicBezTo>
                  <a:cubicBezTo>
                    <a:pt x="175" y="111"/>
                    <a:pt x="175" y="109"/>
                    <a:pt x="175" y="107"/>
                  </a:cubicBezTo>
                  <a:cubicBezTo>
                    <a:pt x="175" y="104"/>
                    <a:pt x="176" y="102"/>
                    <a:pt x="177" y="100"/>
                  </a:cubicBezTo>
                  <a:cubicBezTo>
                    <a:pt x="178" y="96"/>
                    <a:pt x="180" y="93"/>
                    <a:pt x="182" y="90"/>
                  </a:cubicBezTo>
                  <a:cubicBezTo>
                    <a:pt x="184" y="87"/>
                    <a:pt x="188" y="83"/>
                    <a:pt x="191" y="80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4" y="88"/>
                    <a:pt x="197" y="94"/>
                    <a:pt x="200" y="100"/>
                  </a:cubicBezTo>
                  <a:cubicBezTo>
                    <a:pt x="201" y="101"/>
                    <a:pt x="201" y="102"/>
                    <a:pt x="202" y="103"/>
                  </a:cubicBezTo>
                  <a:cubicBezTo>
                    <a:pt x="201" y="109"/>
                    <a:pt x="200" y="114"/>
                    <a:pt x="200" y="120"/>
                  </a:cubicBezTo>
                  <a:cubicBezTo>
                    <a:pt x="199" y="125"/>
                    <a:pt x="199" y="131"/>
                    <a:pt x="199" y="136"/>
                  </a:cubicBezTo>
                  <a:cubicBezTo>
                    <a:pt x="198" y="136"/>
                    <a:pt x="198" y="136"/>
                    <a:pt x="197" y="135"/>
                  </a:cubicBezTo>
                  <a:close/>
                  <a:moveTo>
                    <a:pt x="214" y="150"/>
                  </a:moveTo>
                  <a:cubicBezTo>
                    <a:pt x="215" y="150"/>
                    <a:pt x="215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8" y="150"/>
                    <a:pt x="219" y="150"/>
                  </a:cubicBezTo>
                  <a:cubicBezTo>
                    <a:pt x="226" y="151"/>
                    <a:pt x="234" y="152"/>
                    <a:pt x="241" y="152"/>
                  </a:cubicBezTo>
                  <a:cubicBezTo>
                    <a:pt x="242" y="152"/>
                    <a:pt x="243" y="151"/>
                    <a:pt x="243" y="151"/>
                  </a:cubicBezTo>
                  <a:cubicBezTo>
                    <a:pt x="248" y="155"/>
                    <a:pt x="253" y="159"/>
                    <a:pt x="258" y="162"/>
                  </a:cubicBezTo>
                  <a:cubicBezTo>
                    <a:pt x="261" y="164"/>
                    <a:pt x="264" y="166"/>
                    <a:pt x="267" y="167"/>
                  </a:cubicBezTo>
                  <a:cubicBezTo>
                    <a:pt x="266" y="168"/>
                    <a:pt x="265" y="168"/>
                    <a:pt x="265" y="169"/>
                  </a:cubicBezTo>
                  <a:cubicBezTo>
                    <a:pt x="261" y="172"/>
                    <a:pt x="256" y="175"/>
                    <a:pt x="251" y="178"/>
                  </a:cubicBezTo>
                  <a:cubicBezTo>
                    <a:pt x="248" y="179"/>
                    <a:pt x="245" y="180"/>
                    <a:pt x="242" y="181"/>
                  </a:cubicBezTo>
                  <a:cubicBezTo>
                    <a:pt x="240" y="181"/>
                    <a:pt x="237" y="181"/>
                    <a:pt x="235" y="181"/>
                  </a:cubicBezTo>
                  <a:cubicBezTo>
                    <a:pt x="233" y="181"/>
                    <a:pt x="231" y="180"/>
                    <a:pt x="229" y="180"/>
                  </a:cubicBezTo>
                  <a:cubicBezTo>
                    <a:pt x="227" y="179"/>
                    <a:pt x="226" y="178"/>
                    <a:pt x="224" y="177"/>
                  </a:cubicBezTo>
                  <a:cubicBezTo>
                    <a:pt x="222" y="176"/>
                    <a:pt x="221" y="174"/>
                    <a:pt x="219" y="173"/>
                  </a:cubicBezTo>
                  <a:cubicBezTo>
                    <a:pt x="217" y="170"/>
                    <a:pt x="216" y="167"/>
                    <a:pt x="214" y="165"/>
                  </a:cubicBezTo>
                  <a:cubicBezTo>
                    <a:pt x="212" y="160"/>
                    <a:pt x="211" y="154"/>
                    <a:pt x="210" y="149"/>
                  </a:cubicBezTo>
                  <a:cubicBezTo>
                    <a:pt x="210" y="149"/>
                    <a:pt x="209" y="149"/>
                    <a:pt x="209" y="149"/>
                  </a:cubicBezTo>
                  <a:cubicBezTo>
                    <a:pt x="211" y="149"/>
                    <a:pt x="212" y="149"/>
                    <a:pt x="214" y="150"/>
                  </a:cubicBezTo>
                  <a:close/>
                  <a:moveTo>
                    <a:pt x="164" y="199"/>
                  </a:moveTo>
                  <a:cubicBezTo>
                    <a:pt x="165" y="196"/>
                    <a:pt x="165" y="193"/>
                    <a:pt x="166" y="190"/>
                  </a:cubicBezTo>
                  <a:cubicBezTo>
                    <a:pt x="167" y="188"/>
                    <a:pt x="167" y="187"/>
                    <a:pt x="168" y="186"/>
                  </a:cubicBezTo>
                  <a:cubicBezTo>
                    <a:pt x="169" y="185"/>
                    <a:pt x="170" y="183"/>
                    <a:pt x="171" y="182"/>
                  </a:cubicBezTo>
                  <a:cubicBezTo>
                    <a:pt x="172" y="182"/>
                    <a:pt x="173" y="181"/>
                    <a:pt x="173" y="181"/>
                  </a:cubicBezTo>
                  <a:cubicBezTo>
                    <a:pt x="174" y="180"/>
                    <a:pt x="175" y="180"/>
                    <a:pt x="176" y="179"/>
                  </a:cubicBezTo>
                  <a:cubicBezTo>
                    <a:pt x="177" y="179"/>
                    <a:pt x="178" y="179"/>
                    <a:pt x="179" y="178"/>
                  </a:cubicBezTo>
                  <a:cubicBezTo>
                    <a:pt x="182" y="178"/>
                    <a:pt x="185" y="178"/>
                    <a:pt x="188" y="178"/>
                  </a:cubicBezTo>
                  <a:cubicBezTo>
                    <a:pt x="189" y="178"/>
                    <a:pt x="191" y="178"/>
                    <a:pt x="193" y="179"/>
                  </a:cubicBezTo>
                  <a:cubicBezTo>
                    <a:pt x="195" y="179"/>
                    <a:pt x="197" y="180"/>
                    <a:pt x="198" y="180"/>
                  </a:cubicBezTo>
                  <a:cubicBezTo>
                    <a:pt x="200" y="181"/>
                    <a:pt x="202" y="181"/>
                    <a:pt x="204" y="182"/>
                  </a:cubicBezTo>
                  <a:cubicBezTo>
                    <a:pt x="203" y="183"/>
                    <a:pt x="203" y="184"/>
                    <a:pt x="202" y="186"/>
                  </a:cubicBezTo>
                  <a:cubicBezTo>
                    <a:pt x="201" y="188"/>
                    <a:pt x="200" y="190"/>
                    <a:pt x="200" y="193"/>
                  </a:cubicBezTo>
                  <a:cubicBezTo>
                    <a:pt x="198" y="196"/>
                    <a:pt x="198" y="199"/>
                    <a:pt x="197" y="202"/>
                  </a:cubicBezTo>
                  <a:cubicBezTo>
                    <a:pt x="196" y="202"/>
                    <a:pt x="196" y="203"/>
                    <a:pt x="196" y="204"/>
                  </a:cubicBezTo>
                  <a:cubicBezTo>
                    <a:pt x="194" y="211"/>
                    <a:pt x="191" y="219"/>
                    <a:pt x="189" y="227"/>
                  </a:cubicBezTo>
                  <a:cubicBezTo>
                    <a:pt x="189" y="227"/>
                    <a:pt x="188" y="228"/>
                    <a:pt x="188" y="229"/>
                  </a:cubicBezTo>
                  <a:cubicBezTo>
                    <a:pt x="187" y="228"/>
                    <a:pt x="186" y="228"/>
                    <a:pt x="186" y="228"/>
                  </a:cubicBezTo>
                  <a:cubicBezTo>
                    <a:pt x="184" y="227"/>
                    <a:pt x="183" y="227"/>
                    <a:pt x="182" y="226"/>
                  </a:cubicBezTo>
                  <a:cubicBezTo>
                    <a:pt x="181" y="226"/>
                    <a:pt x="180" y="225"/>
                    <a:pt x="179" y="224"/>
                  </a:cubicBezTo>
                  <a:cubicBezTo>
                    <a:pt x="176" y="222"/>
                    <a:pt x="174" y="220"/>
                    <a:pt x="171" y="218"/>
                  </a:cubicBezTo>
                  <a:cubicBezTo>
                    <a:pt x="169" y="215"/>
                    <a:pt x="167" y="212"/>
                    <a:pt x="166" y="209"/>
                  </a:cubicBezTo>
                  <a:cubicBezTo>
                    <a:pt x="165" y="208"/>
                    <a:pt x="165" y="206"/>
                    <a:pt x="165" y="205"/>
                  </a:cubicBezTo>
                  <a:cubicBezTo>
                    <a:pt x="164" y="204"/>
                    <a:pt x="164" y="203"/>
                    <a:pt x="164" y="202"/>
                  </a:cubicBezTo>
                  <a:cubicBezTo>
                    <a:pt x="164" y="201"/>
                    <a:pt x="164" y="200"/>
                    <a:pt x="164" y="199"/>
                  </a:cubicBezTo>
                  <a:close/>
                  <a:moveTo>
                    <a:pt x="84" y="61"/>
                  </a:moveTo>
                  <a:cubicBezTo>
                    <a:pt x="84" y="61"/>
                    <a:pt x="85" y="61"/>
                    <a:pt x="86" y="61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61"/>
                    <a:pt x="90" y="61"/>
                    <a:pt x="90" y="62"/>
                  </a:cubicBezTo>
                  <a:cubicBezTo>
                    <a:pt x="91" y="63"/>
                    <a:pt x="92" y="63"/>
                    <a:pt x="93" y="64"/>
                  </a:cubicBezTo>
                  <a:cubicBezTo>
                    <a:pt x="94" y="65"/>
                    <a:pt x="95" y="67"/>
                    <a:pt x="95" y="68"/>
                  </a:cubicBezTo>
                  <a:cubicBezTo>
                    <a:pt x="96" y="69"/>
                    <a:pt x="96" y="71"/>
                    <a:pt x="97" y="72"/>
                  </a:cubicBezTo>
                  <a:cubicBezTo>
                    <a:pt x="97" y="74"/>
                    <a:pt x="97" y="75"/>
                    <a:pt x="97" y="77"/>
                  </a:cubicBezTo>
                  <a:cubicBezTo>
                    <a:pt x="97" y="78"/>
                    <a:pt x="97" y="79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1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cubicBezTo>
                    <a:pt x="95" y="82"/>
                    <a:pt x="94" y="83"/>
                    <a:pt x="93" y="84"/>
                  </a:cubicBezTo>
                  <a:cubicBezTo>
                    <a:pt x="91" y="80"/>
                    <a:pt x="90" y="76"/>
                    <a:pt x="88" y="71"/>
                  </a:cubicBezTo>
                  <a:cubicBezTo>
                    <a:pt x="87" y="69"/>
                    <a:pt x="85" y="68"/>
                    <a:pt x="85" y="66"/>
                  </a:cubicBezTo>
                  <a:cubicBezTo>
                    <a:pt x="84" y="64"/>
                    <a:pt x="83" y="63"/>
                    <a:pt x="83" y="62"/>
                  </a:cubicBezTo>
                  <a:cubicBezTo>
                    <a:pt x="83" y="62"/>
                    <a:pt x="83" y="62"/>
                    <a:pt x="84" y="61"/>
                  </a:cubicBezTo>
                  <a:close/>
                  <a:moveTo>
                    <a:pt x="46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1" y="61"/>
                    <a:pt x="53" y="59"/>
                    <a:pt x="55" y="57"/>
                  </a:cubicBezTo>
                  <a:cubicBezTo>
                    <a:pt x="57" y="56"/>
                    <a:pt x="60" y="54"/>
                    <a:pt x="62" y="53"/>
                  </a:cubicBezTo>
                  <a:cubicBezTo>
                    <a:pt x="64" y="52"/>
                    <a:pt x="65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8" y="53"/>
                    <a:pt x="68" y="54"/>
                    <a:pt x="69" y="55"/>
                  </a:cubicBezTo>
                  <a:cubicBezTo>
                    <a:pt x="70" y="58"/>
                    <a:pt x="72" y="60"/>
                    <a:pt x="73" y="63"/>
                  </a:cubicBezTo>
                  <a:cubicBezTo>
                    <a:pt x="74" y="66"/>
                    <a:pt x="75" y="68"/>
                    <a:pt x="77" y="71"/>
                  </a:cubicBezTo>
                  <a:cubicBezTo>
                    <a:pt x="78" y="73"/>
                    <a:pt x="79" y="76"/>
                    <a:pt x="81" y="79"/>
                  </a:cubicBezTo>
                  <a:cubicBezTo>
                    <a:pt x="83" y="83"/>
                    <a:pt x="84" y="87"/>
                    <a:pt x="86" y="91"/>
                  </a:cubicBezTo>
                  <a:cubicBezTo>
                    <a:pt x="87" y="94"/>
                    <a:pt x="88" y="96"/>
                    <a:pt x="89" y="98"/>
                  </a:cubicBezTo>
                  <a:cubicBezTo>
                    <a:pt x="90" y="100"/>
                    <a:pt x="90" y="102"/>
                    <a:pt x="91" y="104"/>
                  </a:cubicBezTo>
                  <a:cubicBezTo>
                    <a:pt x="89" y="104"/>
                    <a:pt x="87" y="105"/>
                    <a:pt x="86" y="105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5"/>
                  </a:cubicBezTo>
                  <a:cubicBezTo>
                    <a:pt x="78" y="105"/>
                    <a:pt x="76" y="105"/>
                    <a:pt x="74" y="104"/>
                  </a:cubicBezTo>
                  <a:cubicBezTo>
                    <a:pt x="72" y="104"/>
                    <a:pt x="70" y="103"/>
                    <a:pt x="68" y="103"/>
                  </a:cubicBezTo>
                  <a:cubicBezTo>
                    <a:pt x="67" y="102"/>
                    <a:pt x="66" y="102"/>
                    <a:pt x="66" y="102"/>
                  </a:cubicBezTo>
                  <a:cubicBezTo>
                    <a:pt x="65" y="101"/>
                    <a:pt x="64" y="101"/>
                    <a:pt x="63" y="100"/>
                  </a:cubicBezTo>
                  <a:cubicBezTo>
                    <a:pt x="62" y="99"/>
                    <a:pt x="61" y="98"/>
                    <a:pt x="60" y="97"/>
                  </a:cubicBezTo>
                  <a:cubicBezTo>
                    <a:pt x="60" y="96"/>
                    <a:pt x="59" y="96"/>
                    <a:pt x="59" y="96"/>
                  </a:cubicBezTo>
                  <a:cubicBezTo>
                    <a:pt x="58" y="94"/>
                    <a:pt x="57" y="93"/>
                    <a:pt x="56" y="91"/>
                  </a:cubicBezTo>
                  <a:cubicBezTo>
                    <a:pt x="55" y="89"/>
                    <a:pt x="53" y="88"/>
                    <a:pt x="52" y="86"/>
                  </a:cubicBezTo>
                  <a:cubicBezTo>
                    <a:pt x="51" y="84"/>
                    <a:pt x="50" y="82"/>
                    <a:pt x="49" y="80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lose/>
                  <a:moveTo>
                    <a:pt x="20" y="112"/>
                  </a:moveTo>
                  <a:cubicBezTo>
                    <a:pt x="18" y="112"/>
                    <a:pt x="17" y="111"/>
                    <a:pt x="16" y="111"/>
                  </a:cubicBezTo>
                  <a:cubicBezTo>
                    <a:pt x="15" y="111"/>
                    <a:pt x="15" y="111"/>
                    <a:pt x="14" y="110"/>
                  </a:cubicBezTo>
                  <a:cubicBezTo>
                    <a:pt x="14" y="110"/>
                    <a:pt x="13" y="109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10" y="105"/>
                    <a:pt x="10" y="104"/>
                    <a:pt x="9" y="103"/>
                  </a:cubicBezTo>
                  <a:cubicBezTo>
                    <a:pt x="9" y="102"/>
                    <a:pt x="9" y="101"/>
                    <a:pt x="9" y="100"/>
                  </a:cubicBezTo>
                  <a:cubicBezTo>
                    <a:pt x="9" y="100"/>
                    <a:pt x="10" y="99"/>
                    <a:pt x="10" y="98"/>
                  </a:cubicBezTo>
                  <a:cubicBezTo>
                    <a:pt x="10" y="98"/>
                    <a:pt x="10" y="97"/>
                    <a:pt x="11" y="96"/>
                  </a:cubicBezTo>
                  <a:cubicBezTo>
                    <a:pt x="12" y="95"/>
                    <a:pt x="13" y="94"/>
                    <a:pt x="14" y="93"/>
                  </a:cubicBezTo>
                  <a:cubicBezTo>
                    <a:pt x="16" y="92"/>
                    <a:pt x="18" y="90"/>
                    <a:pt x="20" y="89"/>
                  </a:cubicBezTo>
                  <a:cubicBezTo>
                    <a:pt x="22" y="88"/>
                    <a:pt x="24" y="87"/>
                    <a:pt x="27" y="86"/>
                  </a:cubicBezTo>
                  <a:cubicBezTo>
                    <a:pt x="29" y="85"/>
                    <a:pt x="31" y="84"/>
                    <a:pt x="33" y="83"/>
                  </a:cubicBezTo>
                  <a:cubicBezTo>
                    <a:pt x="34" y="83"/>
                    <a:pt x="35" y="82"/>
                    <a:pt x="37" y="82"/>
                  </a:cubicBezTo>
                  <a:cubicBezTo>
                    <a:pt x="37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0" y="83"/>
                    <a:pt x="41" y="85"/>
                    <a:pt x="42" y="87"/>
                  </a:cubicBezTo>
                  <a:cubicBezTo>
                    <a:pt x="43" y="88"/>
                    <a:pt x="43" y="89"/>
                    <a:pt x="44" y="90"/>
                  </a:cubicBezTo>
                  <a:cubicBezTo>
                    <a:pt x="44" y="92"/>
                    <a:pt x="45" y="93"/>
                    <a:pt x="46" y="94"/>
                  </a:cubicBezTo>
                  <a:cubicBezTo>
                    <a:pt x="48" y="96"/>
                    <a:pt x="49" y="97"/>
                    <a:pt x="50" y="99"/>
                  </a:cubicBezTo>
                  <a:cubicBezTo>
                    <a:pt x="50" y="99"/>
                    <a:pt x="49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7" y="101"/>
                    <a:pt x="47" y="102"/>
                  </a:cubicBezTo>
                  <a:cubicBezTo>
                    <a:pt x="44" y="103"/>
                    <a:pt x="41" y="105"/>
                    <a:pt x="38" y="106"/>
                  </a:cubicBezTo>
                  <a:cubicBezTo>
                    <a:pt x="36" y="107"/>
                    <a:pt x="34" y="108"/>
                    <a:pt x="32" y="109"/>
                  </a:cubicBezTo>
                  <a:cubicBezTo>
                    <a:pt x="30" y="110"/>
                    <a:pt x="27" y="111"/>
                    <a:pt x="25" y="112"/>
                  </a:cubicBezTo>
                  <a:cubicBezTo>
                    <a:pt x="23" y="112"/>
                    <a:pt x="22" y="112"/>
                    <a:pt x="20" y="112"/>
                  </a:cubicBezTo>
                  <a:close/>
                  <a:moveTo>
                    <a:pt x="74" y="204"/>
                  </a:moveTo>
                  <a:cubicBezTo>
                    <a:pt x="74" y="204"/>
                    <a:pt x="73" y="205"/>
                    <a:pt x="73" y="205"/>
                  </a:cubicBezTo>
                  <a:cubicBezTo>
                    <a:pt x="72" y="206"/>
                    <a:pt x="72" y="206"/>
                    <a:pt x="71" y="206"/>
                  </a:cubicBezTo>
                  <a:cubicBezTo>
                    <a:pt x="70" y="207"/>
                    <a:pt x="70" y="207"/>
                    <a:pt x="69" y="207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7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5"/>
                  </a:cubicBezTo>
                  <a:cubicBezTo>
                    <a:pt x="66" y="205"/>
                    <a:pt x="65" y="205"/>
                    <a:pt x="65" y="204"/>
                  </a:cubicBezTo>
                  <a:cubicBezTo>
                    <a:pt x="65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6" y="201"/>
                    <a:pt x="67" y="200"/>
                  </a:cubicBezTo>
                  <a:cubicBezTo>
                    <a:pt x="67" y="200"/>
                    <a:pt x="67" y="200"/>
                    <a:pt x="68" y="199"/>
                  </a:cubicBezTo>
                  <a:cubicBezTo>
                    <a:pt x="68" y="199"/>
                    <a:pt x="68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9"/>
                    <a:pt x="71" y="200"/>
                    <a:pt x="72" y="200"/>
                  </a:cubicBezTo>
                  <a:cubicBezTo>
                    <a:pt x="72" y="200"/>
                    <a:pt x="72" y="201"/>
                    <a:pt x="73" y="201"/>
                  </a:cubicBezTo>
                  <a:cubicBezTo>
                    <a:pt x="73" y="202"/>
                    <a:pt x="74" y="203"/>
                    <a:pt x="74" y="203"/>
                  </a:cubicBezTo>
                  <a:cubicBezTo>
                    <a:pt x="74" y="203"/>
                    <a:pt x="74" y="204"/>
                    <a:pt x="7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2" name="Freeform 110">
              <a:extLst>
                <a:ext uri="{FF2B5EF4-FFF2-40B4-BE49-F238E27FC236}">
                  <a16:creationId xmlns:a16="http://schemas.microsoft.com/office/drawing/2014/main" id="{8CFC74C1-1BE0-423C-9565-5D09D0C0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947863"/>
              <a:ext cx="30162" cy="23813"/>
            </a:xfrm>
            <a:custGeom>
              <a:avLst/>
              <a:gdLst>
                <a:gd name="T0" fmla="*/ 13 w 17"/>
                <a:gd name="T1" fmla="*/ 4 h 13"/>
                <a:gd name="T2" fmla="*/ 10 w 17"/>
                <a:gd name="T3" fmla="*/ 3 h 13"/>
                <a:gd name="T4" fmla="*/ 7 w 17"/>
                <a:gd name="T5" fmla="*/ 2 h 13"/>
                <a:gd name="T6" fmla="*/ 1 w 17"/>
                <a:gd name="T7" fmla="*/ 4 h 13"/>
                <a:gd name="T8" fmla="*/ 0 w 17"/>
                <a:gd name="T9" fmla="*/ 4 h 13"/>
                <a:gd name="T10" fmla="*/ 3 w 17"/>
                <a:gd name="T11" fmla="*/ 10 h 13"/>
                <a:gd name="T12" fmla="*/ 6 w 17"/>
                <a:gd name="T13" fmla="*/ 11 h 13"/>
                <a:gd name="T14" fmla="*/ 11 w 17"/>
                <a:gd name="T15" fmla="*/ 13 h 13"/>
                <a:gd name="T16" fmla="*/ 15 w 17"/>
                <a:gd name="T17" fmla="*/ 12 h 13"/>
                <a:gd name="T18" fmla="*/ 17 w 17"/>
                <a:gd name="T19" fmla="*/ 9 h 13"/>
                <a:gd name="T20" fmla="*/ 16 w 17"/>
                <a:gd name="T21" fmla="*/ 6 h 13"/>
                <a:gd name="T22" fmla="*/ 15 w 17"/>
                <a:gd name="T23" fmla="*/ 5 h 13"/>
                <a:gd name="T24" fmla="*/ 13 w 17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3" y="4"/>
                  </a:moveTo>
                  <a:cubicBezTo>
                    <a:pt x="12" y="4"/>
                    <a:pt x="11" y="3"/>
                    <a:pt x="10" y="3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2" y="13"/>
                    <a:pt x="14" y="13"/>
                    <a:pt x="15" y="12"/>
                  </a:cubicBezTo>
                  <a:cubicBezTo>
                    <a:pt x="16" y="12"/>
                    <a:pt x="16" y="11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5" y="4"/>
                    <a:pt x="14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3" name="Freeform 111">
              <a:extLst>
                <a:ext uri="{FF2B5EF4-FFF2-40B4-BE49-F238E27FC236}">
                  <a16:creationId xmlns:a16="http://schemas.microsoft.com/office/drawing/2014/main" id="{6B09BA18-2A8F-4880-8C43-E68C2AB50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38" y="1914526"/>
              <a:ext cx="36512" cy="19050"/>
            </a:xfrm>
            <a:custGeom>
              <a:avLst/>
              <a:gdLst>
                <a:gd name="T0" fmla="*/ 18 w 21"/>
                <a:gd name="T1" fmla="*/ 9 h 11"/>
                <a:gd name="T2" fmla="*/ 20 w 21"/>
                <a:gd name="T3" fmla="*/ 8 h 11"/>
                <a:gd name="T4" fmla="*/ 21 w 21"/>
                <a:gd name="T5" fmla="*/ 5 h 11"/>
                <a:gd name="T6" fmla="*/ 19 w 21"/>
                <a:gd name="T7" fmla="*/ 1 h 11"/>
                <a:gd name="T8" fmla="*/ 16 w 21"/>
                <a:gd name="T9" fmla="*/ 0 h 11"/>
                <a:gd name="T10" fmla="*/ 4 w 21"/>
                <a:gd name="T11" fmla="*/ 2 h 11"/>
                <a:gd name="T12" fmla="*/ 1 w 21"/>
                <a:gd name="T13" fmla="*/ 3 h 11"/>
                <a:gd name="T14" fmla="*/ 0 w 21"/>
                <a:gd name="T15" fmla="*/ 5 h 11"/>
                <a:gd name="T16" fmla="*/ 0 w 21"/>
                <a:gd name="T17" fmla="*/ 7 h 11"/>
                <a:gd name="T18" fmla="*/ 5 w 21"/>
                <a:gd name="T19" fmla="*/ 11 h 11"/>
                <a:gd name="T20" fmla="*/ 17 w 21"/>
                <a:gd name="T21" fmla="*/ 10 h 11"/>
                <a:gd name="T22" fmla="*/ 18 w 21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8" y="9"/>
                  </a:move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7" y="0"/>
                    <a:pt x="16" y="0"/>
                  </a:cubicBez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9" y="11"/>
                    <a:pt x="13" y="10"/>
                    <a:pt x="17" y="10"/>
                  </a:cubicBezTo>
                  <a:cubicBezTo>
                    <a:pt x="17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4" name="Freeform 112">
              <a:extLst>
                <a:ext uri="{FF2B5EF4-FFF2-40B4-BE49-F238E27FC236}">
                  <a16:creationId xmlns:a16="http://schemas.microsoft.com/office/drawing/2014/main" id="{F7AAFFDF-FADE-4EE2-BA9F-3F8912411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1855788"/>
              <a:ext cx="22225" cy="36513"/>
            </a:xfrm>
            <a:custGeom>
              <a:avLst/>
              <a:gdLst>
                <a:gd name="T0" fmla="*/ 4 w 13"/>
                <a:gd name="T1" fmla="*/ 4 h 21"/>
                <a:gd name="T2" fmla="*/ 4 w 13"/>
                <a:gd name="T3" fmla="*/ 5 h 21"/>
                <a:gd name="T4" fmla="*/ 3 w 13"/>
                <a:gd name="T5" fmla="*/ 7 h 21"/>
                <a:gd name="T6" fmla="*/ 3 w 13"/>
                <a:gd name="T7" fmla="*/ 10 h 21"/>
                <a:gd name="T8" fmla="*/ 1 w 13"/>
                <a:gd name="T9" fmla="*/ 15 h 21"/>
                <a:gd name="T10" fmla="*/ 5 w 13"/>
                <a:gd name="T11" fmla="*/ 21 h 21"/>
                <a:gd name="T12" fmla="*/ 8 w 13"/>
                <a:gd name="T13" fmla="*/ 20 h 21"/>
                <a:gd name="T14" fmla="*/ 10 w 13"/>
                <a:gd name="T15" fmla="*/ 17 h 21"/>
                <a:gd name="T16" fmla="*/ 12 w 13"/>
                <a:gd name="T17" fmla="*/ 11 h 21"/>
                <a:gd name="T18" fmla="*/ 12 w 13"/>
                <a:gd name="T19" fmla="*/ 10 h 21"/>
                <a:gd name="T20" fmla="*/ 13 w 13"/>
                <a:gd name="T21" fmla="*/ 5 h 21"/>
                <a:gd name="T22" fmla="*/ 8 w 13"/>
                <a:gd name="T23" fmla="*/ 0 h 21"/>
                <a:gd name="T24" fmla="*/ 4 w 13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">
                  <a:moveTo>
                    <a:pt x="4" y="4"/>
                  </a:move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3"/>
                    <a:pt x="1" y="15"/>
                  </a:cubicBezTo>
                  <a:cubicBezTo>
                    <a:pt x="0" y="17"/>
                    <a:pt x="2" y="20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9" y="19"/>
                    <a:pt x="10" y="18"/>
                    <a:pt x="10" y="17"/>
                  </a:cubicBezTo>
                  <a:cubicBezTo>
                    <a:pt x="11" y="15"/>
                    <a:pt x="11" y="13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6" y="1"/>
                    <a:pt x="5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5" name="Freeform 113">
              <a:extLst>
                <a:ext uri="{FF2B5EF4-FFF2-40B4-BE49-F238E27FC236}">
                  <a16:creationId xmlns:a16="http://schemas.microsoft.com/office/drawing/2014/main" id="{71D2AC5C-9B81-4408-85CF-16BA444D08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2078038"/>
              <a:ext cx="161925" cy="128588"/>
            </a:xfrm>
            <a:custGeom>
              <a:avLst/>
              <a:gdLst>
                <a:gd name="T0" fmla="*/ 13 w 95"/>
                <a:gd name="T1" fmla="*/ 14 h 75"/>
                <a:gd name="T2" fmla="*/ 19 w 95"/>
                <a:gd name="T3" fmla="*/ 11 h 75"/>
                <a:gd name="T4" fmla="*/ 27 w 95"/>
                <a:gd name="T5" fmla="*/ 9 h 75"/>
                <a:gd name="T6" fmla="*/ 38 w 95"/>
                <a:gd name="T7" fmla="*/ 11 h 75"/>
                <a:gd name="T8" fmla="*/ 55 w 95"/>
                <a:gd name="T9" fmla="*/ 17 h 75"/>
                <a:gd name="T10" fmla="*/ 67 w 95"/>
                <a:gd name="T11" fmla="*/ 19 h 75"/>
                <a:gd name="T12" fmla="*/ 67 w 95"/>
                <a:gd name="T13" fmla="*/ 12 h 75"/>
                <a:gd name="T14" fmla="*/ 59 w 95"/>
                <a:gd name="T15" fmla="*/ 8 h 75"/>
                <a:gd name="T16" fmla="*/ 40 w 95"/>
                <a:gd name="T17" fmla="*/ 2 h 75"/>
                <a:gd name="T18" fmla="*/ 25 w 95"/>
                <a:gd name="T19" fmla="*/ 0 h 75"/>
                <a:gd name="T20" fmla="*/ 14 w 95"/>
                <a:gd name="T21" fmla="*/ 3 h 75"/>
                <a:gd name="T22" fmla="*/ 3 w 95"/>
                <a:gd name="T23" fmla="*/ 15 h 75"/>
                <a:gd name="T24" fmla="*/ 1 w 95"/>
                <a:gd name="T25" fmla="*/ 18 h 75"/>
                <a:gd name="T26" fmla="*/ 0 w 95"/>
                <a:gd name="T27" fmla="*/ 34 h 75"/>
                <a:gd name="T28" fmla="*/ 9 w 95"/>
                <a:gd name="T29" fmla="*/ 50 h 75"/>
                <a:gd name="T30" fmla="*/ 27 w 95"/>
                <a:gd name="T31" fmla="*/ 63 h 75"/>
                <a:gd name="T32" fmla="*/ 42 w 95"/>
                <a:gd name="T33" fmla="*/ 69 h 75"/>
                <a:gd name="T34" fmla="*/ 71 w 95"/>
                <a:gd name="T35" fmla="*/ 75 h 75"/>
                <a:gd name="T36" fmla="*/ 82 w 95"/>
                <a:gd name="T37" fmla="*/ 74 h 75"/>
                <a:gd name="T38" fmla="*/ 88 w 95"/>
                <a:gd name="T39" fmla="*/ 71 h 75"/>
                <a:gd name="T40" fmla="*/ 95 w 95"/>
                <a:gd name="T41" fmla="*/ 62 h 75"/>
                <a:gd name="T42" fmla="*/ 95 w 95"/>
                <a:gd name="T43" fmla="*/ 57 h 75"/>
                <a:gd name="T44" fmla="*/ 94 w 95"/>
                <a:gd name="T45" fmla="*/ 48 h 75"/>
                <a:gd name="T46" fmla="*/ 90 w 95"/>
                <a:gd name="T47" fmla="*/ 43 h 75"/>
                <a:gd name="T48" fmla="*/ 80 w 95"/>
                <a:gd name="T49" fmla="*/ 34 h 75"/>
                <a:gd name="T50" fmla="*/ 66 w 95"/>
                <a:gd name="T51" fmla="*/ 29 h 75"/>
                <a:gd name="T52" fmla="*/ 38 w 95"/>
                <a:gd name="T53" fmla="*/ 20 h 75"/>
                <a:gd name="T54" fmla="*/ 29 w 95"/>
                <a:gd name="T55" fmla="*/ 19 h 75"/>
                <a:gd name="T56" fmla="*/ 22 w 95"/>
                <a:gd name="T57" fmla="*/ 23 h 75"/>
                <a:gd name="T58" fmla="*/ 23 w 95"/>
                <a:gd name="T59" fmla="*/ 39 h 75"/>
                <a:gd name="T60" fmla="*/ 32 w 95"/>
                <a:gd name="T61" fmla="*/ 47 h 75"/>
                <a:gd name="T62" fmla="*/ 45 w 95"/>
                <a:gd name="T63" fmla="*/ 53 h 75"/>
                <a:gd name="T64" fmla="*/ 65 w 95"/>
                <a:gd name="T65" fmla="*/ 54 h 75"/>
                <a:gd name="T66" fmla="*/ 50 w 95"/>
                <a:gd name="T67" fmla="*/ 44 h 75"/>
                <a:gd name="T68" fmla="*/ 37 w 95"/>
                <a:gd name="T69" fmla="*/ 39 h 75"/>
                <a:gd name="T70" fmla="*/ 30 w 95"/>
                <a:gd name="T71" fmla="*/ 32 h 75"/>
                <a:gd name="T72" fmla="*/ 29 w 95"/>
                <a:gd name="T73" fmla="*/ 31 h 75"/>
                <a:gd name="T74" fmla="*/ 29 w 95"/>
                <a:gd name="T75" fmla="*/ 30 h 75"/>
                <a:gd name="T76" fmla="*/ 29 w 95"/>
                <a:gd name="T77" fmla="*/ 29 h 75"/>
                <a:gd name="T78" fmla="*/ 31 w 95"/>
                <a:gd name="T79" fmla="*/ 29 h 75"/>
                <a:gd name="T80" fmla="*/ 55 w 95"/>
                <a:gd name="T81" fmla="*/ 35 h 75"/>
                <a:gd name="T82" fmla="*/ 75 w 95"/>
                <a:gd name="T83" fmla="*/ 42 h 75"/>
                <a:gd name="T84" fmla="*/ 84 w 95"/>
                <a:gd name="T85" fmla="*/ 49 h 75"/>
                <a:gd name="T86" fmla="*/ 86 w 95"/>
                <a:gd name="T87" fmla="*/ 56 h 75"/>
                <a:gd name="T88" fmla="*/ 85 w 95"/>
                <a:gd name="T89" fmla="*/ 61 h 75"/>
                <a:gd name="T90" fmla="*/ 84 w 95"/>
                <a:gd name="T91" fmla="*/ 63 h 75"/>
                <a:gd name="T92" fmla="*/ 76 w 95"/>
                <a:gd name="T93" fmla="*/ 65 h 75"/>
                <a:gd name="T94" fmla="*/ 69 w 95"/>
                <a:gd name="T95" fmla="*/ 65 h 75"/>
                <a:gd name="T96" fmla="*/ 55 w 95"/>
                <a:gd name="T97" fmla="*/ 63 h 75"/>
                <a:gd name="T98" fmla="*/ 32 w 95"/>
                <a:gd name="T99" fmla="*/ 55 h 75"/>
                <a:gd name="T100" fmla="*/ 11 w 95"/>
                <a:gd name="T101" fmla="*/ 39 h 75"/>
                <a:gd name="T102" fmla="*/ 9 w 95"/>
                <a:gd name="T103" fmla="*/ 31 h 75"/>
                <a:gd name="T104" fmla="*/ 9 w 95"/>
                <a:gd name="T105" fmla="*/ 26 h 75"/>
                <a:gd name="T106" fmla="*/ 29 w 95"/>
                <a:gd name="T107" fmla="*/ 31 h 75"/>
                <a:gd name="T108" fmla="*/ 29 w 95"/>
                <a:gd name="T109" fmla="*/ 30 h 75"/>
                <a:gd name="T110" fmla="*/ 29 w 95"/>
                <a:gd name="T111" fmla="*/ 30 h 75"/>
                <a:gd name="T112" fmla="*/ 29 w 95"/>
                <a:gd name="T1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5">
                  <a:moveTo>
                    <a:pt x="12" y="17"/>
                  </a:moveTo>
                  <a:cubicBezTo>
                    <a:pt x="12" y="16"/>
                    <a:pt x="13" y="15"/>
                    <a:pt x="13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1" y="10"/>
                    <a:pt x="23" y="10"/>
                    <a:pt x="25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8" y="9"/>
                    <a:pt x="29" y="9"/>
                    <a:pt x="31" y="9"/>
                  </a:cubicBezTo>
                  <a:cubicBezTo>
                    <a:pt x="33" y="10"/>
                    <a:pt x="36" y="11"/>
                    <a:pt x="38" y="11"/>
                  </a:cubicBezTo>
                  <a:cubicBezTo>
                    <a:pt x="41" y="12"/>
                    <a:pt x="44" y="13"/>
                    <a:pt x="47" y="14"/>
                  </a:cubicBezTo>
                  <a:cubicBezTo>
                    <a:pt x="49" y="15"/>
                    <a:pt x="52" y="16"/>
                    <a:pt x="55" y="17"/>
                  </a:cubicBezTo>
                  <a:cubicBezTo>
                    <a:pt x="57" y="17"/>
                    <a:pt x="59" y="18"/>
                    <a:pt x="61" y="19"/>
                  </a:cubicBezTo>
                  <a:cubicBezTo>
                    <a:pt x="63" y="20"/>
                    <a:pt x="65" y="20"/>
                    <a:pt x="67" y="19"/>
                  </a:cubicBezTo>
                  <a:cubicBezTo>
                    <a:pt x="68" y="18"/>
                    <a:pt x="68" y="17"/>
                    <a:pt x="69" y="15"/>
                  </a:cubicBezTo>
                  <a:cubicBezTo>
                    <a:pt x="69" y="14"/>
                    <a:pt x="68" y="13"/>
                    <a:pt x="67" y="12"/>
                  </a:cubicBezTo>
                  <a:cubicBezTo>
                    <a:pt x="66" y="11"/>
                    <a:pt x="64" y="10"/>
                    <a:pt x="63" y="10"/>
                  </a:cubicBezTo>
                  <a:cubicBezTo>
                    <a:pt x="62" y="9"/>
                    <a:pt x="61" y="9"/>
                    <a:pt x="59" y="8"/>
                  </a:cubicBezTo>
                  <a:cubicBezTo>
                    <a:pt x="58" y="8"/>
                    <a:pt x="55" y="7"/>
                    <a:pt x="53" y="6"/>
                  </a:cubicBezTo>
                  <a:cubicBezTo>
                    <a:pt x="49" y="5"/>
                    <a:pt x="45" y="4"/>
                    <a:pt x="40" y="2"/>
                  </a:cubicBezTo>
                  <a:cubicBezTo>
                    <a:pt x="38" y="2"/>
                    <a:pt x="36" y="1"/>
                    <a:pt x="33" y="0"/>
                  </a:cubicBezTo>
                  <a:cubicBezTo>
                    <a:pt x="31" y="0"/>
                    <a:pt x="28" y="0"/>
                    <a:pt x="25" y="0"/>
                  </a:cubicBezTo>
                  <a:cubicBezTo>
                    <a:pt x="23" y="0"/>
                    <a:pt x="20" y="0"/>
                    <a:pt x="18" y="1"/>
                  </a:cubicBezTo>
                  <a:cubicBezTo>
                    <a:pt x="17" y="2"/>
                    <a:pt x="15" y="2"/>
                    <a:pt x="14" y="3"/>
                  </a:cubicBezTo>
                  <a:cubicBezTo>
                    <a:pt x="11" y="4"/>
                    <a:pt x="9" y="6"/>
                    <a:pt x="7" y="8"/>
                  </a:cubicBezTo>
                  <a:cubicBezTo>
                    <a:pt x="5" y="10"/>
                    <a:pt x="3" y="12"/>
                    <a:pt x="3" y="15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7"/>
                    <a:pt x="2" y="18"/>
                    <a:pt x="1" y="18"/>
                  </a:cubicBezTo>
                  <a:cubicBezTo>
                    <a:pt x="1" y="21"/>
                    <a:pt x="0" y="23"/>
                    <a:pt x="0" y="26"/>
                  </a:cubicBezTo>
                  <a:cubicBezTo>
                    <a:pt x="0" y="29"/>
                    <a:pt x="0" y="31"/>
                    <a:pt x="0" y="34"/>
                  </a:cubicBezTo>
                  <a:cubicBezTo>
                    <a:pt x="0" y="37"/>
                    <a:pt x="1" y="40"/>
                    <a:pt x="3" y="43"/>
                  </a:cubicBezTo>
                  <a:cubicBezTo>
                    <a:pt x="4" y="46"/>
                    <a:pt x="7" y="48"/>
                    <a:pt x="9" y="50"/>
                  </a:cubicBezTo>
                  <a:cubicBezTo>
                    <a:pt x="11" y="52"/>
                    <a:pt x="13" y="53"/>
                    <a:pt x="15" y="55"/>
                  </a:cubicBezTo>
                  <a:cubicBezTo>
                    <a:pt x="19" y="58"/>
                    <a:pt x="23" y="60"/>
                    <a:pt x="27" y="63"/>
                  </a:cubicBezTo>
                  <a:cubicBezTo>
                    <a:pt x="30" y="64"/>
                    <a:pt x="32" y="65"/>
                    <a:pt x="35" y="66"/>
                  </a:cubicBezTo>
                  <a:cubicBezTo>
                    <a:pt x="37" y="67"/>
                    <a:pt x="40" y="68"/>
                    <a:pt x="42" y="69"/>
                  </a:cubicBezTo>
                  <a:cubicBezTo>
                    <a:pt x="46" y="70"/>
                    <a:pt x="51" y="72"/>
                    <a:pt x="55" y="73"/>
                  </a:cubicBezTo>
                  <a:cubicBezTo>
                    <a:pt x="60" y="74"/>
                    <a:pt x="66" y="74"/>
                    <a:pt x="71" y="75"/>
                  </a:cubicBezTo>
                  <a:cubicBezTo>
                    <a:pt x="74" y="75"/>
                    <a:pt x="76" y="75"/>
                    <a:pt x="79" y="74"/>
                  </a:cubicBezTo>
                  <a:cubicBezTo>
                    <a:pt x="80" y="74"/>
                    <a:pt x="81" y="74"/>
                    <a:pt x="82" y="74"/>
                  </a:cubicBezTo>
                  <a:cubicBezTo>
                    <a:pt x="84" y="73"/>
                    <a:pt x="85" y="73"/>
                    <a:pt x="86" y="72"/>
                  </a:cubicBezTo>
                  <a:cubicBezTo>
                    <a:pt x="87" y="72"/>
                    <a:pt x="87" y="72"/>
                    <a:pt x="88" y="71"/>
                  </a:cubicBezTo>
                  <a:cubicBezTo>
                    <a:pt x="89" y="71"/>
                    <a:pt x="90" y="70"/>
                    <a:pt x="91" y="69"/>
                  </a:cubicBezTo>
                  <a:cubicBezTo>
                    <a:pt x="93" y="67"/>
                    <a:pt x="94" y="65"/>
                    <a:pt x="95" y="62"/>
                  </a:cubicBezTo>
                  <a:cubicBezTo>
                    <a:pt x="95" y="61"/>
                    <a:pt x="95" y="60"/>
                    <a:pt x="95" y="59"/>
                  </a:cubicBezTo>
                  <a:cubicBezTo>
                    <a:pt x="95" y="58"/>
                    <a:pt x="95" y="58"/>
                    <a:pt x="95" y="57"/>
                  </a:cubicBezTo>
                  <a:cubicBezTo>
                    <a:pt x="95" y="55"/>
                    <a:pt x="95" y="54"/>
                    <a:pt x="95" y="52"/>
                  </a:cubicBezTo>
                  <a:cubicBezTo>
                    <a:pt x="95" y="51"/>
                    <a:pt x="94" y="50"/>
                    <a:pt x="94" y="48"/>
                  </a:cubicBezTo>
                  <a:cubicBezTo>
                    <a:pt x="93" y="47"/>
                    <a:pt x="93" y="46"/>
                    <a:pt x="92" y="46"/>
                  </a:cubicBezTo>
                  <a:cubicBezTo>
                    <a:pt x="92" y="45"/>
                    <a:pt x="91" y="44"/>
                    <a:pt x="90" y="43"/>
                  </a:cubicBezTo>
                  <a:cubicBezTo>
                    <a:pt x="89" y="41"/>
                    <a:pt x="88" y="40"/>
                    <a:pt x="86" y="38"/>
                  </a:cubicBezTo>
                  <a:cubicBezTo>
                    <a:pt x="84" y="37"/>
                    <a:pt x="82" y="36"/>
                    <a:pt x="80" y="34"/>
                  </a:cubicBezTo>
                  <a:cubicBezTo>
                    <a:pt x="77" y="33"/>
                    <a:pt x="75" y="32"/>
                    <a:pt x="72" y="31"/>
                  </a:cubicBezTo>
                  <a:cubicBezTo>
                    <a:pt x="70" y="31"/>
                    <a:pt x="68" y="30"/>
                    <a:pt x="66" y="29"/>
                  </a:cubicBezTo>
                  <a:cubicBezTo>
                    <a:pt x="61" y="27"/>
                    <a:pt x="57" y="25"/>
                    <a:pt x="53" y="24"/>
                  </a:cubicBezTo>
                  <a:cubicBezTo>
                    <a:pt x="48" y="22"/>
                    <a:pt x="43" y="21"/>
                    <a:pt x="38" y="20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1" y="19"/>
                    <a:pt x="29" y="19"/>
                  </a:cubicBezTo>
                  <a:cubicBezTo>
                    <a:pt x="28" y="20"/>
                    <a:pt x="27" y="20"/>
                    <a:pt x="25" y="21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19" y="26"/>
                    <a:pt x="19" y="31"/>
                    <a:pt x="20" y="35"/>
                  </a:cubicBezTo>
                  <a:cubicBezTo>
                    <a:pt x="21" y="36"/>
                    <a:pt x="22" y="38"/>
                    <a:pt x="23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8" y="44"/>
                    <a:pt x="30" y="45"/>
                    <a:pt x="32" y="47"/>
                  </a:cubicBezTo>
                  <a:cubicBezTo>
                    <a:pt x="34" y="48"/>
                    <a:pt x="37" y="49"/>
                    <a:pt x="39" y="50"/>
                  </a:cubicBezTo>
                  <a:cubicBezTo>
                    <a:pt x="41" y="51"/>
                    <a:pt x="43" y="52"/>
                    <a:pt x="45" y="53"/>
                  </a:cubicBezTo>
                  <a:cubicBezTo>
                    <a:pt x="50" y="54"/>
                    <a:pt x="55" y="56"/>
                    <a:pt x="59" y="58"/>
                  </a:cubicBezTo>
                  <a:cubicBezTo>
                    <a:pt x="62" y="58"/>
                    <a:pt x="64" y="57"/>
                    <a:pt x="65" y="54"/>
                  </a:cubicBezTo>
                  <a:cubicBezTo>
                    <a:pt x="66" y="52"/>
                    <a:pt x="64" y="49"/>
                    <a:pt x="62" y="49"/>
                  </a:cubicBezTo>
                  <a:cubicBezTo>
                    <a:pt x="58" y="47"/>
                    <a:pt x="54" y="46"/>
                    <a:pt x="50" y="44"/>
                  </a:cubicBezTo>
                  <a:cubicBezTo>
                    <a:pt x="47" y="43"/>
                    <a:pt x="44" y="42"/>
                    <a:pt x="41" y="41"/>
                  </a:cubicBezTo>
                  <a:cubicBezTo>
                    <a:pt x="40" y="40"/>
                    <a:pt x="38" y="39"/>
                    <a:pt x="37" y="39"/>
                  </a:cubicBezTo>
                  <a:cubicBezTo>
                    <a:pt x="36" y="38"/>
                    <a:pt x="35" y="37"/>
                    <a:pt x="34" y="36"/>
                  </a:cubicBezTo>
                  <a:cubicBezTo>
                    <a:pt x="32" y="35"/>
                    <a:pt x="31" y="34"/>
                    <a:pt x="30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3" y="28"/>
                    <a:pt x="34" y="29"/>
                    <a:pt x="35" y="29"/>
                  </a:cubicBezTo>
                  <a:cubicBezTo>
                    <a:pt x="42" y="30"/>
                    <a:pt x="49" y="32"/>
                    <a:pt x="55" y="35"/>
                  </a:cubicBezTo>
                  <a:cubicBezTo>
                    <a:pt x="59" y="36"/>
                    <a:pt x="62" y="37"/>
                    <a:pt x="66" y="39"/>
                  </a:cubicBezTo>
                  <a:cubicBezTo>
                    <a:pt x="69" y="40"/>
                    <a:pt x="72" y="41"/>
                    <a:pt x="75" y="42"/>
                  </a:cubicBezTo>
                  <a:cubicBezTo>
                    <a:pt x="77" y="43"/>
                    <a:pt x="79" y="45"/>
                    <a:pt x="81" y="46"/>
                  </a:cubicBezTo>
                  <a:cubicBezTo>
                    <a:pt x="82" y="47"/>
                    <a:pt x="83" y="48"/>
                    <a:pt x="84" y="49"/>
                  </a:cubicBezTo>
                  <a:cubicBezTo>
                    <a:pt x="84" y="50"/>
                    <a:pt x="85" y="51"/>
                    <a:pt x="85" y="52"/>
                  </a:cubicBezTo>
                  <a:cubicBezTo>
                    <a:pt x="85" y="53"/>
                    <a:pt x="86" y="55"/>
                    <a:pt x="86" y="56"/>
                  </a:cubicBezTo>
                  <a:cubicBezTo>
                    <a:pt x="86" y="57"/>
                    <a:pt x="86" y="58"/>
                    <a:pt x="86" y="59"/>
                  </a:cubicBezTo>
                  <a:cubicBezTo>
                    <a:pt x="86" y="60"/>
                    <a:pt x="85" y="61"/>
                    <a:pt x="85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4" y="63"/>
                    <a:pt x="84" y="63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79" y="65"/>
                    <a:pt x="78" y="65"/>
                    <a:pt x="76" y="65"/>
                  </a:cubicBezTo>
                  <a:cubicBezTo>
                    <a:pt x="75" y="66"/>
                    <a:pt x="74" y="66"/>
                    <a:pt x="73" y="66"/>
                  </a:cubicBezTo>
                  <a:cubicBezTo>
                    <a:pt x="72" y="66"/>
                    <a:pt x="71" y="65"/>
                    <a:pt x="69" y="65"/>
                  </a:cubicBezTo>
                  <a:cubicBezTo>
                    <a:pt x="67" y="65"/>
                    <a:pt x="64" y="65"/>
                    <a:pt x="62" y="65"/>
                  </a:cubicBezTo>
                  <a:cubicBezTo>
                    <a:pt x="60" y="64"/>
                    <a:pt x="57" y="64"/>
                    <a:pt x="55" y="63"/>
                  </a:cubicBezTo>
                  <a:cubicBezTo>
                    <a:pt x="52" y="62"/>
                    <a:pt x="50" y="61"/>
                    <a:pt x="47" y="61"/>
                  </a:cubicBezTo>
                  <a:cubicBezTo>
                    <a:pt x="42" y="59"/>
                    <a:pt x="37" y="57"/>
                    <a:pt x="32" y="55"/>
                  </a:cubicBezTo>
                  <a:cubicBezTo>
                    <a:pt x="27" y="52"/>
                    <a:pt x="23" y="50"/>
                    <a:pt x="19" y="47"/>
                  </a:cubicBezTo>
                  <a:cubicBezTo>
                    <a:pt x="16" y="44"/>
                    <a:pt x="14" y="42"/>
                    <a:pt x="11" y="39"/>
                  </a:cubicBezTo>
                  <a:cubicBezTo>
                    <a:pt x="11" y="38"/>
                    <a:pt x="11" y="38"/>
                    <a:pt x="10" y="37"/>
                  </a:cubicBezTo>
                  <a:cubicBezTo>
                    <a:pt x="10" y="35"/>
                    <a:pt x="9" y="33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7"/>
                    <a:pt x="9" y="26"/>
                    <a:pt x="9" y="26"/>
                  </a:cubicBezTo>
                  <a:cubicBezTo>
                    <a:pt x="10" y="23"/>
                    <a:pt x="11" y="20"/>
                    <a:pt x="12" y="17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1"/>
                    <a:pt x="29" y="31"/>
                  </a:cubicBezTo>
                  <a:close/>
                  <a:moveTo>
                    <a:pt x="29" y="30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6" name="Freeform 114">
              <a:extLst>
                <a:ext uri="{FF2B5EF4-FFF2-40B4-BE49-F238E27FC236}">
                  <a16:creationId xmlns:a16="http://schemas.microsoft.com/office/drawing/2014/main" id="{31A70C55-568D-4537-BE6C-E88ECE754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1739901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7" name="Freeform 115">
              <a:extLst>
                <a:ext uri="{FF2B5EF4-FFF2-40B4-BE49-F238E27FC236}">
                  <a16:creationId xmlns:a16="http://schemas.microsoft.com/office/drawing/2014/main" id="{D1B44713-0296-4F51-9FDF-ED3A9BBA4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2738" y="1662113"/>
              <a:ext cx="325437" cy="155575"/>
            </a:xfrm>
            <a:custGeom>
              <a:avLst/>
              <a:gdLst>
                <a:gd name="T0" fmla="*/ 55 w 190"/>
                <a:gd name="T1" fmla="*/ 48 h 90"/>
                <a:gd name="T2" fmla="*/ 67 w 190"/>
                <a:gd name="T3" fmla="*/ 48 h 90"/>
                <a:gd name="T4" fmla="*/ 95 w 190"/>
                <a:gd name="T5" fmla="*/ 66 h 90"/>
                <a:gd name="T6" fmla="*/ 150 w 190"/>
                <a:gd name="T7" fmla="*/ 86 h 90"/>
                <a:gd name="T8" fmla="*/ 183 w 190"/>
                <a:gd name="T9" fmla="*/ 89 h 90"/>
                <a:gd name="T10" fmla="*/ 190 w 190"/>
                <a:gd name="T11" fmla="*/ 82 h 90"/>
                <a:gd name="T12" fmla="*/ 188 w 190"/>
                <a:gd name="T13" fmla="*/ 75 h 90"/>
                <a:gd name="T14" fmla="*/ 160 w 190"/>
                <a:gd name="T15" fmla="*/ 57 h 90"/>
                <a:gd name="T16" fmla="*/ 145 w 190"/>
                <a:gd name="T17" fmla="*/ 50 h 90"/>
                <a:gd name="T18" fmla="*/ 143 w 190"/>
                <a:gd name="T19" fmla="*/ 49 h 90"/>
                <a:gd name="T20" fmla="*/ 136 w 190"/>
                <a:gd name="T21" fmla="*/ 45 h 90"/>
                <a:gd name="T22" fmla="*/ 123 w 190"/>
                <a:gd name="T23" fmla="*/ 39 h 90"/>
                <a:gd name="T24" fmla="*/ 97 w 190"/>
                <a:gd name="T25" fmla="*/ 30 h 90"/>
                <a:gd name="T26" fmla="*/ 79 w 190"/>
                <a:gd name="T27" fmla="*/ 25 h 90"/>
                <a:gd name="T28" fmla="*/ 71 w 190"/>
                <a:gd name="T29" fmla="*/ 24 h 90"/>
                <a:gd name="T30" fmla="*/ 62 w 190"/>
                <a:gd name="T31" fmla="*/ 13 h 90"/>
                <a:gd name="T32" fmla="*/ 13 w 190"/>
                <a:gd name="T33" fmla="*/ 0 h 90"/>
                <a:gd name="T34" fmla="*/ 4 w 190"/>
                <a:gd name="T35" fmla="*/ 2 h 90"/>
                <a:gd name="T36" fmla="*/ 0 w 190"/>
                <a:gd name="T37" fmla="*/ 6 h 90"/>
                <a:gd name="T38" fmla="*/ 4 w 190"/>
                <a:gd name="T39" fmla="*/ 15 h 90"/>
                <a:gd name="T40" fmla="*/ 42 w 190"/>
                <a:gd name="T41" fmla="*/ 46 h 90"/>
                <a:gd name="T42" fmla="*/ 134 w 190"/>
                <a:gd name="T43" fmla="*/ 55 h 90"/>
                <a:gd name="T44" fmla="*/ 141 w 190"/>
                <a:gd name="T45" fmla="*/ 58 h 90"/>
                <a:gd name="T46" fmla="*/ 143 w 190"/>
                <a:gd name="T47" fmla="*/ 59 h 90"/>
                <a:gd name="T48" fmla="*/ 177 w 190"/>
                <a:gd name="T49" fmla="*/ 78 h 90"/>
                <a:gd name="T50" fmla="*/ 160 w 190"/>
                <a:gd name="T51" fmla="*/ 78 h 90"/>
                <a:gd name="T52" fmla="*/ 105 w 190"/>
                <a:gd name="T53" fmla="*/ 60 h 90"/>
                <a:gd name="T54" fmla="*/ 94 w 190"/>
                <a:gd name="T55" fmla="*/ 48 h 90"/>
                <a:gd name="T56" fmla="*/ 96 w 190"/>
                <a:gd name="T57" fmla="*/ 40 h 90"/>
                <a:gd name="T58" fmla="*/ 76 w 190"/>
                <a:gd name="T59" fmla="*/ 34 h 90"/>
                <a:gd name="T60" fmla="*/ 88 w 190"/>
                <a:gd name="T61" fmla="*/ 37 h 90"/>
                <a:gd name="T62" fmla="*/ 84 w 190"/>
                <a:gd name="T63" fmla="*/ 49 h 90"/>
                <a:gd name="T64" fmla="*/ 75 w 190"/>
                <a:gd name="T65" fmla="*/ 43 h 90"/>
                <a:gd name="T66" fmla="*/ 73 w 190"/>
                <a:gd name="T67" fmla="*/ 40 h 90"/>
                <a:gd name="T68" fmla="*/ 76 w 190"/>
                <a:gd name="T69" fmla="*/ 34 h 90"/>
                <a:gd name="T70" fmla="*/ 58 w 190"/>
                <a:gd name="T71" fmla="*/ 21 h 90"/>
                <a:gd name="T72" fmla="*/ 67 w 190"/>
                <a:gd name="T73" fmla="*/ 31 h 90"/>
                <a:gd name="T74" fmla="*/ 65 w 190"/>
                <a:gd name="T75" fmla="*/ 35 h 90"/>
                <a:gd name="T76" fmla="*/ 62 w 190"/>
                <a:gd name="T77" fmla="*/ 37 h 90"/>
                <a:gd name="T78" fmla="*/ 43 w 190"/>
                <a:gd name="T79" fmla="*/ 36 h 90"/>
                <a:gd name="T80" fmla="*/ 34 w 190"/>
                <a:gd name="T81" fmla="*/ 31 h 90"/>
                <a:gd name="T82" fmla="*/ 37 w 190"/>
                <a:gd name="T83" fmla="*/ 16 h 90"/>
                <a:gd name="T84" fmla="*/ 47 w 190"/>
                <a:gd name="T85" fmla="*/ 15 h 90"/>
                <a:gd name="T86" fmla="*/ 22 w 190"/>
                <a:gd name="T87" fmla="*/ 9 h 90"/>
                <a:gd name="T88" fmla="*/ 27 w 190"/>
                <a:gd name="T89" fmla="*/ 16 h 90"/>
                <a:gd name="T90" fmla="*/ 25 w 190"/>
                <a:gd name="T91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90">
                  <a:moveTo>
                    <a:pt x="42" y="46"/>
                  </a:moveTo>
                  <a:cubicBezTo>
                    <a:pt x="43" y="46"/>
                    <a:pt x="45" y="47"/>
                    <a:pt x="46" y="47"/>
                  </a:cubicBezTo>
                  <a:cubicBezTo>
                    <a:pt x="49" y="48"/>
                    <a:pt x="52" y="48"/>
                    <a:pt x="55" y="48"/>
                  </a:cubicBezTo>
                  <a:cubicBezTo>
                    <a:pt x="59" y="48"/>
                    <a:pt x="62" y="47"/>
                    <a:pt x="66" y="46"/>
                  </a:cubicBezTo>
                  <a:cubicBezTo>
                    <a:pt x="66" y="46"/>
                    <a:pt x="66" y="47"/>
                    <a:pt x="67" y="47"/>
                  </a:cubicBezTo>
                  <a:cubicBezTo>
                    <a:pt x="67" y="47"/>
                    <a:pt x="67" y="48"/>
                    <a:pt x="67" y="48"/>
                  </a:cubicBezTo>
                  <a:cubicBezTo>
                    <a:pt x="67" y="49"/>
                    <a:pt x="68" y="50"/>
                    <a:pt x="69" y="51"/>
                  </a:cubicBezTo>
                  <a:cubicBezTo>
                    <a:pt x="74" y="54"/>
                    <a:pt x="78" y="56"/>
                    <a:pt x="82" y="59"/>
                  </a:cubicBezTo>
                  <a:cubicBezTo>
                    <a:pt x="86" y="61"/>
                    <a:pt x="91" y="64"/>
                    <a:pt x="95" y="66"/>
                  </a:cubicBezTo>
                  <a:cubicBezTo>
                    <a:pt x="100" y="68"/>
                    <a:pt x="104" y="70"/>
                    <a:pt x="109" y="72"/>
                  </a:cubicBezTo>
                  <a:cubicBezTo>
                    <a:pt x="113" y="74"/>
                    <a:pt x="118" y="76"/>
                    <a:pt x="122" y="78"/>
                  </a:cubicBezTo>
                  <a:cubicBezTo>
                    <a:pt x="131" y="81"/>
                    <a:pt x="141" y="84"/>
                    <a:pt x="150" y="86"/>
                  </a:cubicBezTo>
                  <a:cubicBezTo>
                    <a:pt x="155" y="87"/>
                    <a:pt x="160" y="88"/>
                    <a:pt x="165" y="89"/>
                  </a:cubicBezTo>
                  <a:cubicBezTo>
                    <a:pt x="170" y="89"/>
                    <a:pt x="174" y="90"/>
                    <a:pt x="179" y="89"/>
                  </a:cubicBezTo>
                  <a:cubicBezTo>
                    <a:pt x="180" y="89"/>
                    <a:pt x="182" y="89"/>
                    <a:pt x="183" y="89"/>
                  </a:cubicBezTo>
                  <a:cubicBezTo>
                    <a:pt x="185" y="89"/>
                    <a:pt x="188" y="87"/>
                    <a:pt x="189" y="85"/>
                  </a:cubicBezTo>
                  <a:cubicBezTo>
                    <a:pt x="189" y="84"/>
                    <a:pt x="190" y="84"/>
                    <a:pt x="190" y="84"/>
                  </a:cubicBezTo>
                  <a:cubicBezTo>
                    <a:pt x="190" y="83"/>
                    <a:pt x="190" y="82"/>
                    <a:pt x="190" y="82"/>
                  </a:cubicBezTo>
                  <a:cubicBezTo>
                    <a:pt x="190" y="81"/>
                    <a:pt x="190" y="81"/>
                    <a:pt x="190" y="80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89" y="78"/>
                    <a:pt x="189" y="77"/>
                    <a:pt x="188" y="75"/>
                  </a:cubicBezTo>
                  <a:cubicBezTo>
                    <a:pt x="187" y="74"/>
                    <a:pt x="186" y="73"/>
                    <a:pt x="185" y="72"/>
                  </a:cubicBezTo>
                  <a:cubicBezTo>
                    <a:pt x="181" y="69"/>
                    <a:pt x="176" y="66"/>
                    <a:pt x="172" y="63"/>
                  </a:cubicBezTo>
                  <a:cubicBezTo>
                    <a:pt x="168" y="61"/>
                    <a:pt x="164" y="59"/>
                    <a:pt x="160" y="57"/>
                  </a:cubicBezTo>
                  <a:cubicBezTo>
                    <a:pt x="155" y="55"/>
                    <a:pt x="151" y="52"/>
                    <a:pt x="147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8"/>
                    <a:pt x="142" y="48"/>
                  </a:cubicBezTo>
                  <a:cubicBezTo>
                    <a:pt x="142" y="48"/>
                    <a:pt x="143" y="49"/>
                    <a:pt x="143" y="49"/>
                  </a:cubicBezTo>
                  <a:cubicBezTo>
                    <a:pt x="141" y="48"/>
                    <a:pt x="139" y="47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2" y="43"/>
                    <a:pt x="127" y="41"/>
                    <a:pt x="123" y="39"/>
                  </a:cubicBezTo>
                  <a:cubicBezTo>
                    <a:pt x="119" y="38"/>
                    <a:pt x="114" y="36"/>
                    <a:pt x="110" y="34"/>
                  </a:cubicBezTo>
                  <a:cubicBezTo>
                    <a:pt x="108" y="34"/>
                    <a:pt x="105" y="33"/>
                    <a:pt x="103" y="32"/>
                  </a:cubicBezTo>
                  <a:cubicBezTo>
                    <a:pt x="101" y="32"/>
                    <a:pt x="99" y="31"/>
                    <a:pt x="97" y="30"/>
                  </a:cubicBezTo>
                  <a:cubicBezTo>
                    <a:pt x="94" y="29"/>
                    <a:pt x="92" y="29"/>
                    <a:pt x="90" y="28"/>
                  </a:cubicBezTo>
                  <a:cubicBezTo>
                    <a:pt x="88" y="27"/>
                    <a:pt x="86" y="27"/>
                    <a:pt x="84" y="26"/>
                  </a:cubicBezTo>
                  <a:cubicBezTo>
                    <a:pt x="82" y="26"/>
                    <a:pt x="81" y="26"/>
                    <a:pt x="79" y="25"/>
                  </a:cubicBezTo>
                  <a:cubicBezTo>
                    <a:pt x="77" y="25"/>
                    <a:pt x="75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4"/>
                    <a:pt x="71" y="24"/>
                  </a:cubicBezTo>
                  <a:cubicBezTo>
                    <a:pt x="70" y="22"/>
                    <a:pt x="69" y="20"/>
                    <a:pt x="67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60" y="11"/>
                    <a:pt x="58" y="10"/>
                    <a:pt x="56" y="9"/>
                  </a:cubicBezTo>
                  <a:cubicBezTo>
                    <a:pt x="47" y="4"/>
                    <a:pt x="37" y="1"/>
                    <a:pt x="28" y="0"/>
                  </a:cubicBezTo>
                  <a:cubicBezTo>
                    <a:pt x="23" y="0"/>
                    <a:pt x="18" y="0"/>
                    <a:pt x="13" y="0"/>
                  </a:cubicBezTo>
                  <a:cubicBezTo>
                    <a:pt x="12" y="1"/>
                    <a:pt x="10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10" y="23"/>
                    <a:pt x="16" y="30"/>
                    <a:pt x="23" y="36"/>
                  </a:cubicBezTo>
                  <a:cubicBezTo>
                    <a:pt x="26" y="38"/>
                    <a:pt x="29" y="40"/>
                    <a:pt x="32" y="42"/>
                  </a:cubicBezTo>
                  <a:cubicBezTo>
                    <a:pt x="35" y="44"/>
                    <a:pt x="38" y="45"/>
                    <a:pt x="42" y="46"/>
                  </a:cubicBezTo>
                  <a:close/>
                  <a:moveTo>
                    <a:pt x="112" y="45"/>
                  </a:moveTo>
                  <a:cubicBezTo>
                    <a:pt x="116" y="47"/>
                    <a:pt x="120" y="48"/>
                    <a:pt x="124" y="50"/>
                  </a:cubicBezTo>
                  <a:cubicBezTo>
                    <a:pt x="128" y="52"/>
                    <a:pt x="131" y="53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6" y="56"/>
                    <a:pt x="138" y="57"/>
                    <a:pt x="140" y="57"/>
                  </a:cubicBezTo>
                  <a:cubicBezTo>
                    <a:pt x="140" y="58"/>
                    <a:pt x="140" y="58"/>
                    <a:pt x="141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9"/>
                    <a:pt x="143" y="59"/>
                    <a:pt x="143" y="59"/>
                  </a:cubicBezTo>
                  <a:cubicBezTo>
                    <a:pt x="144" y="60"/>
                    <a:pt x="145" y="60"/>
                    <a:pt x="147" y="61"/>
                  </a:cubicBezTo>
                  <a:cubicBezTo>
                    <a:pt x="155" y="65"/>
                    <a:pt x="163" y="69"/>
                    <a:pt x="171" y="74"/>
                  </a:cubicBezTo>
                  <a:cubicBezTo>
                    <a:pt x="174" y="75"/>
                    <a:pt x="175" y="76"/>
                    <a:pt x="177" y="78"/>
                  </a:cubicBezTo>
                  <a:cubicBezTo>
                    <a:pt x="178" y="79"/>
                    <a:pt x="179" y="79"/>
                    <a:pt x="180" y="80"/>
                  </a:cubicBezTo>
                  <a:cubicBezTo>
                    <a:pt x="176" y="80"/>
                    <a:pt x="173" y="80"/>
                    <a:pt x="170" y="80"/>
                  </a:cubicBezTo>
                  <a:cubicBezTo>
                    <a:pt x="167" y="79"/>
                    <a:pt x="163" y="79"/>
                    <a:pt x="160" y="78"/>
                  </a:cubicBezTo>
                  <a:cubicBezTo>
                    <a:pt x="155" y="77"/>
                    <a:pt x="151" y="76"/>
                    <a:pt x="146" y="75"/>
                  </a:cubicBezTo>
                  <a:cubicBezTo>
                    <a:pt x="141" y="74"/>
                    <a:pt x="137" y="73"/>
                    <a:pt x="132" y="71"/>
                  </a:cubicBezTo>
                  <a:cubicBezTo>
                    <a:pt x="123" y="68"/>
                    <a:pt x="114" y="64"/>
                    <a:pt x="105" y="60"/>
                  </a:cubicBezTo>
                  <a:cubicBezTo>
                    <a:pt x="105" y="60"/>
                    <a:pt x="104" y="60"/>
                    <a:pt x="104" y="60"/>
                  </a:cubicBezTo>
                  <a:cubicBezTo>
                    <a:pt x="100" y="58"/>
                    <a:pt x="96" y="56"/>
                    <a:pt x="93" y="54"/>
                  </a:cubicBezTo>
                  <a:cubicBezTo>
                    <a:pt x="93" y="52"/>
                    <a:pt x="94" y="50"/>
                    <a:pt x="94" y="48"/>
                  </a:cubicBezTo>
                  <a:cubicBezTo>
                    <a:pt x="95" y="48"/>
                    <a:pt x="95" y="47"/>
                    <a:pt x="95" y="46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6" y="42"/>
                    <a:pt x="96" y="41"/>
                    <a:pt x="96" y="40"/>
                  </a:cubicBezTo>
                  <a:cubicBezTo>
                    <a:pt x="98" y="40"/>
                    <a:pt x="99" y="41"/>
                    <a:pt x="100" y="41"/>
                  </a:cubicBezTo>
                  <a:cubicBezTo>
                    <a:pt x="104" y="42"/>
                    <a:pt x="108" y="44"/>
                    <a:pt x="112" y="45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80" y="35"/>
                    <a:pt x="83" y="36"/>
                    <a:pt x="87" y="37"/>
                  </a:cubicBezTo>
                  <a:cubicBezTo>
                    <a:pt x="87" y="37"/>
                    <a:pt x="87" y="37"/>
                    <a:pt x="88" y="37"/>
                  </a:cubicBezTo>
                  <a:cubicBezTo>
                    <a:pt x="87" y="39"/>
                    <a:pt x="87" y="40"/>
                    <a:pt x="86" y="42"/>
                  </a:cubicBezTo>
                  <a:cubicBezTo>
                    <a:pt x="86" y="43"/>
                    <a:pt x="86" y="45"/>
                    <a:pt x="85" y="46"/>
                  </a:cubicBezTo>
                  <a:cubicBezTo>
                    <a:pt x="85" y="47"/>
                    <a:pt x="85" y="48"/>
                    <a:pt x="84" y="49"/>
                  </a:cubicBezTo>
                  <a:cubicBezTo>
                    <a:pt x="82" y="48"/>
                    <a:pt x="79" y="46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4" y="42"/>
                  </a:cubicBezTo>
                  <a:cubicBezTo>
                    <a:pt x="74" y="41"/>
                    <a:pt x="74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39"/>
                    <a:pt x="73" y="39"/>
                  </a:cubicBezTo>
                  <a:cubicBezTo>
                    <a:pt x="74" y="38"/>
                    <a:pt x="74" y="37"/>
                    <a:pt x="74" y="36"/>
                  </a:cubicBezTo>
                  <a:cubicBezTo>
                    <a:pt x="75" y="36"/>
                    <a:pt x="75" y="35"/>
                    <a:pt x="76" y="34"/>
                  </a:cubicBezTo>
                  <a:close/>
                  <a:moveTo>
                    <a:pt x="47" y="15"/>
                  </a:moveTo>
                  <a:cubicBezTo>
                    <a:pt x="49" y="16"/>
                    <a:pt x="50" y="17"/>
                    <a:pt x="52" y="18"/>
                  </a:cubicBezTo>
                  <a:cubicBezTo>
                    <a:pt x="54" y="19"/>
                    <a:pt x="56" y="20"/>
                    <a:pt x="58" y="21"/>
                  </a:cubicBezTo>
                  <a:cubicBezTo>
                    <a:pt x="59" y="23"/>
                    <a:pt x="62" y="25"/>
                    <a:pt x="64" y="27"/>
                  </a:cubicBezTo>
                  <a:cubicBezTo>
                    <a:pt x="64" y="28"/>
                    <a:pt x="63" y="30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2"/>
                    <a:pt x="66" y="32"/>
                    <a:pt x="67" y="33"/>
                  </a:cubicBezTo>
                  <a:cubicBezTo>
                    <a:pt x="66" y="34"/>
                    <a:pt x="66" y="34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6"/>
                    <a:pt x="63" y="37"/>
                    <a:pt x="62" y="37"/>
                  </a:cubicBezTo>
                  <a:cubicBezTo>
                    <a:pt x="60" y="38"/>
                    <a:pt x="58" y="38"/>
                    <a:pt x="55" y="39"/>
                  </a:cubicBezTo>
                  <a:cubicBezTo>
                    <a:pt x="53" y="39"/>
                    <a:pt x="52" y="39"/>
                    <a:pt x="50" y="38"/>
                  </a:cubicBezTo>
                  <a:cubicBezTo>
                    <a:pt x="47" y="38"/>
                    <a:pt x="45" y="37"/>
                    <a:pt x="43" y="36"/>
                  </a:cubicBezTo>
                  <a:cubicBezTo>
                    <a:pt x="40" y="36"/>
                    <a:pt x="38" y="35"/>
                    <a:pt x="36" y="34"/>
                  </a:cubicBezTo>
                  <a:cubicBezTo>
                    <a:pt x="35" y="33"/>
                    <a:pt x="34" y="33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4" y="29"/>
                    <a:pt x="34" y="27"/>
                    <a:pt x="34" y="25"/>
                  </a:cubicBezTo>
                  <a:cubicBezTo>
                    <a:pt x="34" y="23"/>
                    <a:pt x="35" y="22"/>
                    <a:pt x="35" y="20"/>
                  </a:cubicBezTo>
                  <a:cubicBezTo>
                    <a:pt x="36" y="19"/>
                    <a:pt x="36" y="17"/>
                    <a:pt x="37" y="16"/>
                  </a:cubicBezTo>
                  <a:cubicBezTo>
                    <a:pt x="37" y="14"/>
                    <a:pt x="38" y="13"/>
                    <a:pt x="3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3"/>
                    <a:pt x="44" y="14"/>
                    <a:pt x="47" y="15"/>
                  </a:cubicBezTo>
                  <a:close/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6" y="10"/>
                    <a:pt x="19" y="9"/>
                    <a:pt x="22" y="9"/>
                  </a:cubicBezTo>
                  <a:cubicBezTo>
                    <a:pt x="24" y="9"/>
                    <a:pt x="27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8" y="14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0" y="20"/>
                    <a:pt x="16" y="15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8" name="Freeform 116">
              <a:extLst>
                <a:ext uri="{FF2B5EF4-FFF2-40B4-BE49-F238E27FC236}">
                  <a16:creationId xmlns:a16="http://schemas.microsoft.com/office/drawing/2014/main" id="{AB82642A-C381-483E-A545-E42EA3706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2597151"/>
              <a:ext cx="323850" cy="366713"/>
            </a:xfrm>
            <a:custGeom>
              <a:avLst/>
              <a:gdLst>
                <a:gd name="T0" fmla="*/ 174 w 190"/>
                <a:gd name="T1" fmla="*/ 154 h 212"/>
                <a:gd name="T2" fmla="*/ 167 w 190"/>
                <a:gd name="T3" fmla="*/ 141 h 212"/>
                <a:gd name="T4" fmla="*/ 111 w 190"/>
                <a:gd name="T5" fmla="*/ 79 h 212"/>
                <a:gd name="T6" fmla="*/ 62 w 190"/>
                <a:gd name="T7" fmla="*/ 19 h 212"/>
                <a:gd name="T8" fmla="*/ 52 w 190"/>
                <a:gd name="T9" fmla="*/ 10 h 212"/>
                <a:gd name="T10" fmla="*/ 37 w 190"/>
                <a:gd name="T11" fmla="*/ 0 h 212"/>
                <a:gd name="T12" fmla="*/ 23 w 190"/>
                <a:gd name="T13" fmla="*/ 2 h 212"/>
                <a:gd name="T14" fmla="*/ 5 w 190"/>
                <a:gd name="T15" fmla="*/ 16 h 212"/>
                <a:gd name="T16" fmla="*/ 0 w 190"/>
                <a:gd name="T17" fmla="*/ 28 h 212"/>
                <a:gd name="T18" fmla="*/ 7 w 190"/>
                <a:gd name="T19" fmla="*/ 45 h 212"/>
                <a:gd name="T20" fmla="*/ 20 w 190"/>
                <a:gd name="T21" fmla="*/ 61 h 212"/>
                <a:gd name="T22" fmla="*/ 95 w 190"/>
                <a:gd name="T23" fmla="*/ 150 h 212"/>
                <a:gd name="T24" fmla="*/ 132 w 190"/>
                <a:gd name="T25" fmla="*/ 187 h 212"/>
                <a:gd name="T26" fmla="*/ 169 w 190"/>
                <a:gd name="T27" fmla="*/ 208 h 212"/>
                <a:gd name="T28" fmla="*/ 187 w 190"/>
                <a:gd name="T29" fmla="*/ 209 h 212"/>
                <a:gd name="T30" fmla="*/ 96 w 190"/>
                <a:gd name="T31" fmla="*/ 74 h 212"/>
                <a:gd name="T32" fmla="*/ 152 w 190"/>
                <a:gd name="T33" fmla="*/ 147 h 212"/>
                <a:gd name="T34" fmla="*/ 139 w 190"/>
                <a:gd name="T35" fmla="*/ 143 h 212"/>
                <a:gd name="T36" fmla="*/ 121 w 190"/>
                <a:gd name="T37" fmla="*/ 123 h 212"/>
                <a:gd name="T38" fmla="*/ 89 w 190"/>
                <a:gd name="T39" fmla="*/ 90 h 212"/>
                <a:gd name="T40" fmla="*/ 52 w 190"/>
                <a:gd name="T41" fmla="*/ 34 h 212"/>
                <a:gd name="T42" fmla="*/ 37 w 190"/>
                <a:gd name="T43" fmla="*/ 34 h 212"/>
                <a:gd name="T44" fmla="*/ 22 w 190"/>
                <a:gd name="T45" fmla="*/ 48 h 212"/>
                <a:gd name="T46" fmla="*/ 26 w 190"/>
                <a:gd name="T47" fmla="*/ 36 h 212"/>
                <a:gd name="T48" fmla="*/ 49 w 190"/>
                <a:gd name="T49" fmla="*/ 21 h 212"/>
                <a:gd name="T50" fmla="*/ 37 w 190"/>
                <a:gd name="T51" fmla="*/ 34 h 212"/>
                <a:gd name="T52" fmla="*/ 10 w 190"/>
                <a:gd name="T53" fmla="*/ 27 h 212"/>
                <a:gd name="T54" fmla="*/ 26 w 190"/>
                <a:gd name="T55" fmla="*/ 11 h 212"/>
                <a:gd name="T56" fmla="*/ 37 w 190"/>
                <a:gd name="T57" fmla="*/ 10 h 212"/>
                <a:gd name="T58" fmla="*/ 25 w 190"/>
                <a:gd name="T59" fmla="*/ 25 h 212"/>
                <a:gd name="T60" fmla="*/ 12 w 190"/>
                <a:gd name="T61" fmla="*/ 36 h 212"/>
                <a:gd name="T62" fmla="*/ 10 w 190"/>
                <a:gd name="T63" fmla="*/ 27 h 212"/>
                <a:gd name="T64" fmla="*/ 41 w 190"/>
                <a:gd name="T65" fmla="*/ 72 h 212"/>
                <a:gd name="T66" fmla="*/ 39 w 190"/>
                <a:gd name="T67" fmla="*/ 45 h 212"/>
                <a:gd name="T68" fmla="*/ 83 w 190"/>
                <a:gd name="T69" fmla="*/ 97 h 212"/>
                <a:gd name="T70" fmla="*/ 114 w 190"/>
                <a:gd name="T71" fmla="*/ 130 h 212"/>
                <a:gd name="T72" fmla="*/ 135 w 190"/>
                <a:gd name="T73" fmla="*/ 151 h 212"/>
                <a:gd name="T74" fmla="*/ 134 w 190"/>
                <a:gd name="T75" fmla="*/ 160 h 212"/>
                <a:gd name="T76" fmla="*/ 112 w 190"/>
                <a:gd name="T77" fmla="*/ 155 h 212"/>
                <a:gd name="T78" fmla="*/ 136 w 190"/>
                <a:gd name="T79" fmla="*/ 174 h 212"/>
                <a:gd name="T80" fmla="*/ 145 w 190"/>
                <a:gd name="T81" fmla="*/ 165 h 212"/>
                <a:gd name="T82" fmla="*/ 155 w 190"/>
                <a:gd name="T83" fmla="*/ 161 h 212"/>
                <a:gd name="T84" fmla="*/ 160 w 190"/>
                <a:gd name="T85" fmla="*/ 152 h 212"/>
                <a:gd name="T86" fmla="*/ 167 w 190"/>
                <a:gd name="T87" fmla="*/ 161 h 212"/>
                <a:gd name="T88" fmla="*/ 169 w 190"/>
                <a:gd name="T89" fmla="*/ 177 h 212"/>
                <a:gd name="T90" fmla="*/ 163 w 190"/>
                <a:gd name="T91" fmla="*/ 184 h 212"/>
                <a:gd name="T92" fmla="*/ 143 w 190"/>
                <a:gd name="T93" fmla="*/ 183 h 212"/>
                <a:gd name="T94" fmla="*/ 180 w 190"/>
                <a:gd name="T95" fmla="*/ 202 h 212"/>
                <a:gd name="T96" fmla="*/ 179 w 190"/>
                <a:gd name="T97" fmla="*/ 204 h 212"/>
                <a:gd name="T98" fmla="*/ 169 w 190"/>
                <a:gd name="T99" fmla="*/ 194 h 212"/>
                <a:gd name="T100" fmla="*/ 176 w 190"/>
                <a:gd name="T101" fmla="*/ 184 h 212"/>
                <a:gd name="T102" fmla="*/ 180 w 190"/>
                <a:gd name="T103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" h="212">
                  <a:moveTo>
                    <a:pt x="187" y="186"/>
                  </a:moveTo>
                  <a:cubicBezTo>
                    <a:pt x="186" y="184"/>
                    <a:pt x="186" y="182"/>
                    <a:pt x="185" y="180"/>
                  </a:cubicBezTo>
                  <a:cubicBezTo>
                    <a:pt x="183" y="175"/>
                    <a:pt x="181" y="170"/>
                    <a:pt x="179" y="166"/>
                  </a:cubicBezTo>
                  <a:cubicBezTo>
                    <a:pt x="177" y="162"/>
                    <a:pt x="176" y="158"/>
                    <a:pt x="174" y="154"/>
                  </a:cubicBezTo>
                  <a:cubicBezTo>
                    <a:pt x="172" y="151"/>
                    <a:pt x="171" y="148"/>
                    <a:pt x="169" y="145"/>
                  </a:cubicBezTo>
                  <a:cubicBezTo>
                    <a:pt x="169" y="144"/>
                    <a:pt x="169" y="144"/>
                    <a:pt x="168" y="143"/>
                  </a:cubicBezTo>
                  <a:cubicBezTo>
                    <a:pt x="168" y="143"/>
                    <a:pt x="168" y="142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1" y="135"/>
                    <a:pt x="155" y="129"/>
                    <a:pt x="150" y="122"/>
                  </a:cubicBezTo>
                  <a:cubicBezTo>
                    <a:pt x="143" y="115"/>
                    <a:pt x="137" y="108"/>
                    <a:pt x="131" y="101"/>
                  </a:cubicBezTo>
                  <a:cubicBezTo>
                    <a:pt x="128" y="97"/>
                    <a:pt x="124" y="94"/>
                    <a:pt x="121" y="90"/>
                  </a:cubicBezTo>
                  <a:cubicBezTo>
                    <a:pt x="118" y="86"/>
                    <a:pt x="115" y="83"/>
                    <a:pt x="111" y="79"/>
                  </a:cubicBezTo>
                  <a:cubicBezTo>
                    <a:pt x="105" y="71"/>
                    <a:pt x="98" y="63"/>
                    <a:pt x="92" y="56"/>
                  </a:cubicBezTo>
                  <a:cubicBezTo>
                    <a:pt x="83" y="44"/>
                    <a:pt x="73" y="33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0"/>
                    <a:pt x="63" y="20"/>
                    <a:pt x="62" y="19"/>
                  </a:cubicBezTo>
                  <a:cubicBezTo>
                    <a:pt x="62" y="19"/>
                    <a:pt x="61" y="19"/>
                    <a:pt x="61" y="18"/>
                  </a:cubicBezTo>
                  <a:cubicBezTo>
                    <a:pt x="60" y="17"/>
                    <a:pt x="58" y="15"/>
                    <a:pt x="56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3" y="11"/>
                    <a:pt x="52" y="10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6" y="5"/>
                    <a:pt x="45" y="4"/>
                    <a:pt x="43" y="3"/>
                  </a:cubicBezTo>
                  <a:cubicBezTo>
                    <a:pt x="42" y="2"/>
                    <a:pt x="41" y="2"/>
                    <a:pt x="40" y="1"/>
                  </a:cubicBezTo>
                  <a:cubicBezTo>
                    <a:pt x="39" y="1"/>
                    <a:pt x="38" y="1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cubicBezTo>
                    <a:pt x="32" y="0"/>
                    <a:pt x="30" y="0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3"/>
                    <a:pt x="21" y="3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1"/>
                    <a:pt x="7" y="14"/>
                    <a:pt x="5" y="16"/>
                  </a:cubicBezTo>
                  <a:cubicBezTo>
                    <a:pt x="4" y="18"/>
                    <a:pt x="3" y="2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0"/>
                    <a:pt x="1" y="31"/>
                    <a:pt x="1" y="33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2" y="37"/>
                    <a:pt x="3" y="38"/>
                    <a:pt x="4" y="40"/>
                  </a:cubicBezTo>
                  <a:cubicBezTo>
                    <a:pt x="5" y="42"/>
                    <a:pt x="6" y="44"/>
                    <a:pt x="7" y="45"/>
                  </a:cubicBezTo>
                  <a:cubicBezTo>
                    <a:pt x="9" y="47"/>
                    <a:pt x="10" y="50"/>
                    <a:pt x="12" y="52"/>
                  </a:cubicBezTo>
                  <a:cubicBezTo>
                    <a:pt x="13" y="53"/>
                    <a:pt x="15" y="55"/>
                    <a:pt x="17" y="57"/>
                  </a:cubicBezTo>
                  <a:cubicBezTo>
                    <a:pt x="17" y="58"/>
                    <a:pt x="18" y="59"/>
                    <a:pt x="19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3" y="65"/>
                    <a:pt x="26" y="68"/>
                    <a:pt x="29" y="72"/>
                  </a:cubicBezTo>
                  <a:cubicBezTo>
                    <a:pt x="32" y="75"/>
                    <a:pt x="36" y="79"/>
                    <a:pt x="39" y="83"/>
                  </a:cubicBezTo>
                  <a:cubicBezTo>
                    <a:pt x="45" y="90"/>
                    <a:pt x="51" y="98"/>
                    <a:pt x="58" y="105"/>
                  </a:cubicBezTo>
                  <a:cubicBezTo>
                    <a:pt x="70" y="120"/>
                    <a:pt x="82" y="135"/>
                    <a:pt x="95" y="150"/>
                  </a:cubicBezTo>
                  <a:cubicBezTo>
                    <a:pt x="100" y="155"/>
                    <a:pt x="105" y="160"/>
                    <a:pt x="110" y="166"/>
                  </a:cubicBezTo>
                  <a:cubicBezTo>
                    <a:pt x="114" y="171"/>
                    <a:pt x="119" y="176"/>
                    <a:pt x="124" y="181"/>
                  </a:cubicBezTo>
                  <a:cubicBezTo>
                    <a:pt x="124" y="182"/>
                    <a:pt x="125" y="182"/>
                    <a:pt x="126" y="182"/>
                  </a:cubicBezTo>
                  <a:cubicBezTo>
                    <a:pt x="128" y="184"/>
                    <a:pt x="130" y="186"/>
                    <a:pt x="132" y="187"/>
                  </a:cubicBezTo>
                  <a:cubicBezTo>
                    <a:pt x="134" y="188"/>
                    <a:pt x="136" y="189"/>
                    <a:pt x="138" y="191"/>
                  </a:cubicBezTo>
                  <a:cubicBezTo>
                    <a:pt x="142" y="193"/>
                    <a:pt x="146" y="196"/>
                    <a:pt x="150" y="198"/>
                  </a:cubicBezTo>
                  <a:cubicBezTo>
                    <a:pt x="154" y="201"/>
                    <a:pt x="158" y="203"/>
                    <a:pt x="163" y="205"/>
                  </a:cubicBezTo>
                  <a:cubicBezTo>
                    <a:pt x="165" y="206"/>
                    <a:pt x="167" y="207"/>
                    <a:pt x="169" y="208"/>
                  </a:cubicBezTo>
                  <a:cubicBezTo>
                    <a:pt x="171" y="209"/>
                    <a:pt x="173" y="210"/>
                    <a:pt x="176" y="211"/>
                  </a:cubicBezTo>
                  <a:cubicBezTo>
                    <a:pt x="178" y="212"/>
                    <a:pt x="180" y="212"/>
                    <a:pt x="182" y="211"/>
                  </a:cubicBezTo>
                  <a:cubicBezTo>
                    <a:pt x="183" y="211"/>
                    <a:pt x="183" y="211"/>
                    <a:pt x="184" y="210"/>
                  </a:cubicBezTo>
                  <a:cubicBezTo>
                    <a:pt x="185" y="210"/>
                    <a:pt x="186" y="209"/>
                    <a:pt x="187" y="209"/>
                  </a:cubicBezTo>
                  <a:cubicBezTo>
                    <a:pt x="189" y="206"/>
                    <a:pt x="189" y="203"/>
                    <a:pt x="190" y="200"/>
                  </a:cubicBezTo>
                  <a:cubicBezTo>
                    <a:pt x="190" y="198"/>
                    <a:pt x="189" y="196"/>
                    <a:pt x="189" y="194"/>
                  </a:cubicBezTo>
                  <a:cubicBezTo>
                    <a:pt x="189" y="191"/>
                    <a:pt x="188" y="189"/>
                    <a:pt x="187" y="186"/>
                  </a:cubicBezTo>
                  <a:close/>
                  <a:moveTo>
                    <a:pt x="96" y="74"/>
                  </a:moveTo>
                  <a:cubicBezTo>
                    <a:pt x="108" y="89"/>
                    <a:pt x="121" y="104"/>
                    <a:pt x="134" y="119"/>
                  </a:cubicBezTo>
                  <a:cubicBezTo>
                    <a:pt x="139" y="124"/>
                    <a:pt x="143" y="129"/>
                    <a:pt x="148" y="134"/>
                  </a:cubicBezTo>
                  <a:cubicBezTo>
                    <a:pt x="151" y="137"/>
                    <a:pt x="154" y="140"/>
                    <a:pt x="156" y="144"/>
                  </a:cubicBezTo>
                  <a:cubicBezTo>
                    <a:pt x="155" y="144"/>
                    <a:pt x="153" y="146"/>
                    <a:pt x="152" y="147"/>
                  </a:cubicBezTo>
                  <a:cubicBezTo>
                    <a:pt x="150" y="149"/>
                    <a:pt x="149" y="150"/>
                    <a:pt x="149" y="152"/>
                  </a:cubicBezTo>
                  <a:cubicBezTo>
                    <a:pt x="147" y="151"/>
                    <a:pt x="146" y="150"/>
                    <a:pt x="145" y="148"/>
                  </a:cubicBezTo>
                  <a:cubicBezTo>
                    <a:pt x="144" y="147"/>
                    <a:pt x="143" y="146"/>
                    <a:pt x="141" y="144"/>
                  </a:cubicBezTo>
                  <a:cubicBezTo>
                    <a:pt x="141" y="144"/>
                    <a:pt x="140" y="143"/>
                    <a:pt x="139" y="143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6" y="139"/>
                    <a:pt x="135" y="138"/>
                    <a:pt x="133" y="136"/>
                  </a:cubicBezTo>
                  <a:cubicBezTo>
                    <a:pt x="132" y="135"/>
                    <a:pt x="131" y="134"/>
                    <a:pt x="129" y="133"/>
                  </a:cubicBezTo>
                  <a:cubicBezTo>
                    <a:pt x="126" y="129"/>
                    <a:pt x="124" y="126"/>
                    <a:pt x="121" y="123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2" y="115"/>
                    <a:pt x="106" y="108"/>
                    <a:pt x="99" y="100"/>
                  </a:cubicBezTo>
                  <a:cubicBezTo>
                    <a:pt x="96" y="97"/>
                    <a:pt x="92" y="93"/>
                    <a:pt x="89" y="90"/>
                  </a:cubicBezTo>
                  <a:cubicBezTo>
                    <a:pt x="86" y="86"/>
                    <a:pt x="83" y="82"/>
                    <a:pt x="80" y="79"/>
                  </a:cubicBezTo>
                  <a:cubicBezTo>
                    <a:pt x="74" y="72"/>
                    <a:pt x="68" y="65"/>
                    <a:pt x="62" y="58"/>
                  </a:cubicBezTo>
                  <a:cubicBezTo>
                    <a:pt x="57" y="51"/>
                    <a:pt x="52" y="45"/>
                    <a:pt x="47" y="38"/>
                  </a:cubicBezTo>
                  <a:cubicBezTo>
                    <a:pt x="48" y="37"/>
                    <a:pt x="50" y="36"/>
                    <a:pt x="52" y="34"/>
                  </a:cubicBezTo>
                  <a:cubicBezTo>
                    <a:pt x="54" y="33"/>
                    <a:pt x="56" y="31"/>
                    <a:pt x="58" y="30"/>
                  </a:cubicBezTo>
                  <a:cubicBezTo>
                    <a:pt x="64" y="37"/>
                    <a:pt x="70" y="44"/>
                    <a:pt x="76" y="51"/>
                  </a:cubicBezTo>
                  <a:cubicBezTo>
                    <a:pt x="83" y="59"/>
                    <a:pt x="89" y="67"/>
                    <a:pt x="96" y="74"/>
                  </a:cubicBezTo>
                  <a:close/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3" y="38"/>
                    <a:pt x="31" y="40"/>
                    <a:pt x="29" y="42"/>
                  </a:cubicBezTo>
                  <a:cubicBezTo>
                    <a:pt x="26" y="44"/>
                    <a:pt x="24" y="46"/>
                    <a:pt x="22" y="48"/>
                  </a:cubicBezTo>
                  <a:cubicBezTo>
                    <a:pt x="21" y="47"/>
                    <a:pt x="20" y="46"/>
                    <a:pt x="20" y="45"/>
                  </a:cubicBezTo>
                  <a:cubicBezTo>
                    <a:pt x="19" y="45"/>
                    <a:pt x="19" y="44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1" y="40"/>
                    <a:pt x="24" y="38"/>
                    <a:pt x="26" y="36"/>
                  </a:cubicBezTo>
                  <a:cubicBezTo>
                    <a:pt x="29" y="34"/>
                    <a:pt x="31" y="32"/>
                    <a:pt x="34" y="30"/>
                  </a:cubicBezTo>
                  <a:cubicBezTo>
                    <a:pt x="38" y="27"/>
                    <a:pt x="42" y="24"/>
                    <a:pt x="47" y="21"/>
                  </a:cubicBezTo>
                  <a:cubicBezTo>
                    <a:pt x="48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3"/>
                  </a:cubicBezTo>
                  <a:cubicBezTo>
                    <a:pt x="50" y="24"/>
                    <a:pt x="48" y="25"/>
                    <a:pt x="47" y="26"/>
                  </a:cubicBezTo>
                  <a:cubicBezTo>
                    <a:pt x="44" y="29"/>
                    <a:pt x="41" y="31"/>
                    <a:pt x="39" y="33"/>
                  </a:cubicBezTo>
                  <a:cubicBezTo>
                    <a:pt x="38" y="33"/>
                    <a:pt x="37" y="34"/>
                    <a:pt x="37" y="34"/>
                  </a:cubicBezTo>
                  <a:close/>
                  <a:moveTo>
                    <a:pt x="18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0" y="27"/>
                  </a:moveTo>
                  <a:cubicBezTo>
                    <a:pt x="11" y="25"/>
                    <a:pt x="13" y="22"/>
                    <a:pt x="15" y="20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0" y="15"/>
                    <a:pt x="21" y="14"/>
                    <a:pt x="22" y="13"/>
                  </a:cubicBezTo>
                  <a:cubicBezTo>
                    <a:pt x="24" y="12"/>
                    <a:pt x="25" y="12"/>
                    <a:pt x="26" y="11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30" y="10"/>
                    <a:pt x="31" y="10"/>
                  </a:cubicBezTo>
                  <a:cubicBezTo>
                    <a:pt x="33" y="10"/>
                    <a:pt x="34" y="9"/>
                    <a:pt x="35" y="10"/>
                  </a:cubicBezTo>
                  <a:cubicBezTo>
                    <a:pt x="36" y="10"/>
                    <a:pt x="36" y="10"/>
                    <a:pt x="37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40" y="12"/>
                    <a:pt x="41" y="13"/>
                    <a:pt x="42" y="14"/>
                  </a:cubicBezTo>
                  <a:cubicBezTo>
                    <a:pt x="40" y="14"/>
                    <a:pt x="39" y="15"/>
                    <a:pt x="37" y="16"/>
                  </a:cubicBezTo>
                  <a:cubicBezTo>
                    <a:pt x="33" y="19"/>
                    <a:pt x="29" y="22"/>
                    <a:pt x="25" y="25"/>
                  </a:cubicBezTo>
                  <a:cubicBezTo>
                    <a:pt x="23" y="27"/>
                    <a:pt x="20" y="29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6" y="32"/>
                    <a:pt x="15" y="33"/>
                    <a:pt x="14" y="34"/>
                  </a:cubicBezTo>
                  <a:cubicBezTo>
                    <a:pt x="13" y="35"/>
                    <a:pt x="13" y="35"/>
                    <a:pt x="12" y="36"/>
                  </a:cubicBezTo>
                  <a:cubicBezTo>
                    <a:pt x="12" y="35"/>
                    <a:pt x="11" y="34"/>
                    <a:pt x="11" y="33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9"/>
                    <a:pt x="10" y="29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lose/>
                  <a:moveTo>
                    <a:pt x="94" y="134"/>
                  </a:moveTo>
                  <a:cubicBezTo>
                    <a:pt x="87" y="126"/>
                    <a:pt x="81" y="119"/>
                    <a:pt x="75" y="112"/>
                  </a:cubicBezTo>
                  <a:cubicBezTo>
                    <a:pt x="69" y="104"/>
                    <a:pt x="62" y="97"/>
                    <a:pt x="56" y="89"/>
                  </a:cubicBezTo>
                  <a:cubicBezTo>
                    <a:pt x="51" y="83"/>
                    <a:pt x="46" y="77"/>
                    <a:pt x="41" y="72"/>
                  </a:cubicBezTo>
                  <a:cubicBezTo>
                    <a:pt x="39" y="69"/>
                    <a:pt x="36" y="66"/>
                    <a:pt x="33" y="63"/>
                  </a:cubicBezTo>
                  <a:cubicBezTo>
                    <a:pt x="31" y="60"/>
                    <a:pt x="30" y="58"/>
                    <a:pt x="28" y="56"/>
                  </a:cubicBezTo>
                  <a:cubicBezTo>
                    <a:pt x="29" y="54"/>
                    <a:pt x="31" y="53"/>
                    <a:pt x="33" y="51"/>
                  </a:cubicBezTo>
                  <a:cubicBezTo>
                    <a:pt x="35" y="49"/>
                    <a:pt x="37" y="47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45" y="51"/>
                    <a:pt x="51" y="58"/>
                    <a:pt x="56" y="65"/>
                  </a:cubicBezTo>
                  <a:cubicBezTo>
                    <a:pt x="62" y="72"/>
                    <a:pt x="68" y="79"/>
                    <a:pt x="74" y="87"/>
                  </a:cubicBezTo>
                  <a:cubicBezTo>
                    <a:pt x="77" y="90"/>
                    <a:pt x="80" y="94"/>
                    <a:pt x="83" y="97"/>
                  </a:cubicBezTo>
                  <a:cubicBezTo>
                    <a:pt x="86" y="101"/>
                    <a:pt x="90" y="104"/>
                    <a:pt x="93" y="108"/>
                  </a:cubicBezTo>
                  <a:cubicBezTo>
                    <a:pt x="99" y="115"/>
                    <a:pt x="106" y="122"/>
                    <a:pt x="113" y="128"/>
                  </a:cubicBezTo>
                  <a:cubicBezTo>
                    <a:pt x="113" y="129"/>
                    <a:pt x="113" y="129"/>
                    <a:pt x="114" y="129"/>
                  </a:cubicBezTo>
                  <a:cubicBezTo>
                    <a:pt x="114" y="129"/>
                    <a:pt x="114" y="129"/>
                    <a:pt x="114" y="130"/>
                  </a:cubicBezTo>
                  <a:cubicBezTo>
                    <a:pt x="117" y="133"/>
                    <a:pt x="120" y="136"/>
                    <a:pt x="123" y="139"/>
                  </a:cubicBezTo>
                  <a:cubicBezTo>
                    <a:pt x="124" y="140"/>
                    <a:pt x="125" y="142"/>
                    <a:pt x="127" y="143"/>
                  </a:cubicBezTo>
                  <a:cubicBezTo>
                    <a:pt x="128" y="144"/>
                    <a:pt x="130" y="146"/>
                    <a:pt x="131" y="147"/>
                  </a:cubicBezTo>
                  <a:cubicBezTo>
                    <a:pt x="132" y="149"/>
                    <a:pt x="133" y="150"/>
                    <a:pt x="135" y="151"/>
                  </a:cubicBezTo>
                  <a:cubicBezTo>
                    <a:pt x="136" y="152"/>
                    <a:pt x="137" y="154"/>
                    <a:pt x="138" y="155"/>
                  </a:cubicBezTo>
                  <a:cubicBezTo>
                    <a:pt x="139" y="156"/>
                    <a:pt x="140" y="156"/>
                    <a:pt x="140" y="157"/>
                  </a:cubicBezTo>
                  <a:cubicBezTo>
                    <a:pt x="138" y="157"/>
                    <a:pt x="136" y="158"/>
                    <a:pt x="135" y="160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3" y="161"/>
                    <a:pt x="133" y="162"/>
                    <a:pt x="132" y="162"/>
                  </a:cubicBezTo>
                  <a:cubicBezTo>
                    <a:pt x="131" y="164"/>
                    <a:pt x="130" y="165"/>
                    <a:pt x="129" y="166"/>
                  </a:cubicBezTo>
                  <a:cubicBezTo>
                    <a:pt x="128" y="168"/>
                    <a:pt x="128" y="169"/>
                    <a:pt x="127" y="171"/>
                  </a:cubicBezTo>
                  <a:cubicBezTo>
                    <a:pt x="122" y="165"/>
                    <a:pt x="117" y="160"/>
                    <a:pt x="112" y="155"/>
                  </a:cubicBezTo>
                  <a:cubicBezTo>
                    <a:pt x="106" y="148"/>
                    <a:pt x="100" y="141"/>
                    <a:pt x="94" y="134"/>
                  </a:cubicBezTo>
                  <a:close/>
                  <a:moveTo>
                    <a:pt x="143" y="183"/>
                  </a:moveTo>
                  <a:cubicBezTo>
                    <a:pt x="140" y="181"/>
                    <a:pt x="137" y="179"/>
                    <a:pt x="135" y="177"/>
                  </a:cubicBezTo>
                  <a:cubicBezTo>
                    <a:pt x="135" y="176"/>
                    <a:pt x="135" y="175"/>
                    <a:pt x="136" y="174"/>
                  </a:cubicBezTo>
                  <a:cubicBezTo>
                    <a:pt x="136" y="172"/>
                    <a:pt x="137" y="171"/>
                    <a:pt x="138" y="169"/>
                  </a:cubicBezTo>
                  <a:cubicBezTo>
                    <a:pt x="139" y="168"/>
                    <a:pt x="140" y="167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3" y="166"/>
                    <a:pt x="144" y="165"/>
                    <a:pt x="145" y="165"/>
                  </a:cubicBezTo>
                  <a:cubicBezTo>
                    <a:pt x="146" y="165"/>
                    <a:pt x="147" y="165"/>
                    <a:pt x="148" y="165"/>
                  </a:cubicBezTo>
                  <a:cubicBezTo>
                    <a:pt x="148" y="165"/>
                    <a:pt x="149" y="165"/>
                    <a:pt x="149" y="165"/>
                  </a:cubicBezTo>
                  <a:cubicBezTo>
                    <a:pt x="150" y="166"/>
                    <a:pt x="152" y="165"/>
                    <a:pt x="153" y="165"/>
                  </a:cubicBezTo>
                  <a:cubicBezTo>
                    <a:pt x="154" y="164"/>
                    <a:pt x="155" y="163"/>
                    <a:pt x="155" y="161"/>
                  </a:cubicBezTo>
                  <a:cubicBezTo>
                    <a:pt x="155" y="161"/>
                    <a:pt x="155" y="160"/>
                    <a:pt x="156" y="160"/>
                  </a:cubicBezTo>
                  <a:cubicBezTo>
                    <a:pt x="156" y="159"/>
                    <a:pt x="156" y="158"/>
                    <a:pt x="156" y="157"/>
                  </a:cubicBezTo>
                  <a:cubicBezTo>
                    <a:pt x="157" y="156"/>
                    <a:pt x="157" y="155"/>
                    <a:pt x="158" y="154"/>
                  </a:cubicBezTo>
                  <a:cubicBezTo>
                    <a:pt x="159" y="153"/>
                    <a:pt x="159" y="153"/>
                    <a:pt x="160" y="152"/>
                  </a:cubicBezTo>
                  <a:cubicBezTo>
                    <a:pt x="160" y="152"/>
                    <a:pt x="161" y="152"/>
                    <a:pt x="162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2"/>
                    <a:pt x="163" y="154"/>
                    <a:pt x="164" y="155"/>
                  </a:cubicBezTo>
                  <a:cubicBezTo>
                    <a:pt x="165" y="157"/>
                    <a:pt x="166" y="159"/>
                    <a:pt x="167" y="161"/>
                  </a:cubicBezTo>
                  <a:cubicBezTo>
                    <a:pt x="169" y="166"/>
                    <a:pt x="173" y="171"/>
                    <a:pt x="173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76"/>
                    <a:pt x="172" y="176"/>
                    <a:pt x="171" y="176"/>
                  </a:cubicBezTo>
                  <a:cubicBezTo>
                    <a:pt x="170" y="177"/>
                    <a:pt x="170" y="177"/>
                    <a:pt x="169" y="177"/>
                  </a:cubicBezTo>
                  <a:cubicBezTo>
                    <a:pt x="169" y="177"/>
                    <a:pt x="169" y="178"/>
                    <a:pt x="168" y="178"/>
                  </a:cubicBezTo>
                  <a:cubicBezTo>
                    <a:pt x="168" y="178"/>
                    <a:pt x="168" y="179"/>
                    <a:pt x="167" y="179"/>
                  </a:cubicBezTo>
                  <a:cubicBezTo>
                    <a:pt x="167" y="180"/>
                    <a:pt x="166" y="180"/>
                    <a:pt x="166" y="181"/>
                  </a:cubicBezTo>
                  <a:cubicBezTo>
                    <a:pt x="165" y="182"/>
                    <a:pt x="164" y="183"/>
                    <a:pt x="163" y="184"/>
                  </a:cubicBezTo>
                  <a:cubicBezTo>
                    <a:pt x="162" y="186"/>
                    <a:pt x="162" y="188"/>
                    <a:pt x="161" y="190"/>
                  </a:cubicBezTo>
                  <a:cubicBezTo>
                    <a:pt x="161" y="191"/>
                    <a:pt x="160" y="192"/>
                    <a:pt x="160" y="193"/>
                  </a:cubicBezTo>
                  <a:cubicBezTo>
                    <a:pt x="158" y="192"/>
                    <a:pt x="156" y="191"/>
                    <a:pt x="154" y="190"/>
                  </a:cubicBezTo>
                  <a:cubicBezTo>
                    <a:pt x="150" y="188"/>
                    <a:pt x="147" y="186"/>
                    <a:pt x="143" y="183"/>
                  </a:cubicBezTo>
                  <a:close/>
                  <a:moveTo>
                    <a:pt x="180" y="202"/>
                  </a:move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lose/>
                  <a:moveTo>
                    <a:pt x="180" y="201"/>
                  </a:moveTo>
                  <a:cubicBezTo>
                    <a:pt x="180" y="201"/>
                    <a:pt x="180" y="203"/>
                    <a:pt x="180" y="203"/>
                  </a:cubicBezTo>
                  <a:cubicBezTo>
                    <a:pt x="180" y="203"/>
                    <a:pt x="179" y="204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0"/>
                    <a:pt x="177" y="202"/>
                    <a:pt x="176" y="202"/>
                  </a:cubicBezTo>
                  <a:cubicBezTo>
                    <a:pt x="173" y="201"/>
                    <a:pt x="171" y="199"/>
                    <a:pt x="168" y="198"/>
                  </a:cubicBezTo>
                  <a:cubicBezTo>
                    <a:pt x="169" y="198"/>
                    <a:pt x="169" y="198"/>
                    <a:pt x="169" y="197"/>
                  </a:cubicBezTo>
                  <a:cubicBezTo>
                    <a:pt x="169" y="196"/>
                    <a:pt x="169" y="195"/>
                    <a:pt x="169" y="194"/>
                  </a:cubicBezTo>
                  <a:cubicBezTo>
                    <a:pt x="170" y="193"/>
                    <a:pt x="170" y="192"/>
                    <a:pt x="170" y="191"/>
                  </a:cubicBezTo>
                  <a:cubicBezTo>
                    <a:pt x="171" y="190"/>
                    <a:pt x="172" y="189"/>
                    <a:pt x="173" y="187"/>
                  </a:cubicBezTo>
                  <a:cubicBezTo>
                    <a:pt x="173" y="186"/>
                    <a:pt x="174" y="186"/>
                    <a:pt x="175" y="185"/>
                  </a:cubicBezTo>
                  <a:cubicBezTo>
                    <a:pt x="175" y="185"/>
                    <a:pt x="176" y="184"/>
                    <a:pt x="176" y="184"/>
                  </a:cubicBezTo>
                  <a:cubicBezTo>
                    <a:pt x="176" y="184"/>
                    <a:pt x="176" y="184"/>
                    <a:pt x="176" y="184"/>
                  </a:cubicBezTo>
                  <a:cubicBezTo>
                    <a:pt x="177" y="185"/>
                    <a:pt x="177" y="185"/>
                    <a:pt x="177" y="186"/>
                  </a:cubicBezTo>
                  <a:cubicBezTo>
                    <a:pt x="178" y="188"/>
                    <a:pt x="178" y="190"/>
                    <a:pt x="179" y="191"/>
                  </a:cubicBezTo>
                  <a:cubicBezTo>
                    <a:pt x="179" y="193"/>
                    <a:pt x="180" y="195"/>
                    <a:pt x="180" y="197"/>
                  </a:cubicBezTo>
                  <a:cubicBezTo>
                    <a:pt x="180" y="199"/>
                    <a:pt x="180" y="200"/>
                    <a:pt x="18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9" name="Freeform 117">
              <a:extLst>
                <a:ext uri="{FF2B5EF4-FFF2-40B4-BE49-F238E27FC236}">
                  <a16:creationId xmlns:a16="http://schemas.microsoft.com/office/drawing/2014/main" id="{91204784-D201-43CC-807E-332BE62D5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638" y="2487613"/>
              <a:ext cx="334962" cy="327025"/>
            </a:xfrm>
            <a:custGeom>
              <a:avLst/>
              <a:gdLst>
                <a:gd name="T0" fmla="*/ 196 w 196"/>
                <a:gd name="T1" fmla="*/ 80 h 190"/>
                <a:gd name="T2" fmla="*/ 174 w 196"/>
                <a:gd name="T3" fmla="*/ 48 h 190"/>
                <a:gd name="T4" fmla="*/ 150 w 196"/>
                <a:gd name="T5" fmla="*/ 22 h 190"/>
                <a:gd name="T6" fmla="*/ 111 w 196"/>
                <a:gd name="T7" fmla="*/ 1 h 190"/>
                <a:gd name="T8" fmla="*/ 77 w 196"/>
                <a:gd name="T9" fmla="*/ 16 h 190"/>
                <a:gd name="T10" fmla="*/ 23 w 196"/>
                <a:gd name="T11" fmla="*/ 33 h 190"/>
                <a:gd name="T12" fmla="*/ 1 w 196"/>
                <a:gd name="T13" fmla="*/ 103 h 190"/>
                <a:gd name="T14" fmla="*/ 2 w 196"/>
                <a:gd name="T15" fmla="*/ 119 h 190"/>
                <a:gd name="T16" fmla="*/ 12 w 196"/>
                <a:gd name="T17" fmla="*/ 133 h 190"/>
                <a:gd name="T18" fmla="*/ 35 w 196"/>
                <a:gd name="T19" fmla="*/ 146 h 190"/>
                <a:gd name="T20" fmla="*/ 41 w 196"/>
                <a:gd name="T21" fmla="*/ 168 h 190"/>
                <a:gd name="T22" fmla="*/ 66 w 196"/>
                <a:gd name="T23" fmla="*/ 189 h 190"/>
                <a:gd name="T24" fmla="*/ 110 w 196"/>
                <a:gd name="T25" fmla="*/ 172 h 190"/>
                <a:gd name="T26" fmla="*/ 152 w 196"/>
                <a:gd name="T27" fmla="*/ 176 h 190"/>
                <a:gd name="T28" fmla="*/ 173 w 196"/>
                <a:gd name="T29" fmla="*/ 155 h 190"/>
                <a:gd name="T30" fmla="*/ 172 w 196"/>
                <a:gd name="T31" fmla="*/ 119 h 190"/>
                <a:gd name="T32" fmla="*/ 131 w 196"/>
                <a:gd name="T33" fmla="*/ 51 h 190"/>
                <a:gd name="T34" fmla="*/ 147 w 196"/>
                <a:gd name="T35" fmla="*/ 69 h 190"/>
                <a:gd name="T36" fmla="*/ 81 w 196"/>
                <a:gd name="T37" fmla="*/ 141 h 190"/>
                <a:gd name="T38" fmla="*/ 63 w 196"/>
                <a:gd name="T39" fmla="*/ 58 h 190"/>
                <a:gd name="T40" fmla="*/ 145 w 196"/>
                <a:gd name="T41" fmla="*/ 83 h 190"/>
                <a:gd name="T42" fmla="*/ 162 w 196"/>
                <a:gd name="T43" fmla="*/ 115 h 190"/>
                <a:gd name="T44" fmla="*/ 152 w 196"/>
                <a:gd name="T45" fmla="*/ 94 h 190"/>
                <a:gd name="T46" fmla="*/ 121 w 196"/>
                <a:gd name="T47" fmla="*/ 144 h 190"/>
                <a:gd name="T48" fmla="*/ 44 w 196"/>
                <a:gd name="T49" fmla="*/ 138 h 190"/>
                <a:gd name="T50" fmla="*/ 68 w 196"/>
                <a:gd name="T51" fmla="*/ 142 h 190"/>
                <a:gd name="T52" fmla="*/ 40 w 196"/>
                <a:gd name="T53" fmla="*/ 88 h 190"/>
                <a:gd name="T54" fmla="*/ 36 w 196"/>
                <a:gd name="T55" fmla="*/ 80 h 190"/>
                <a:gd name="T56" fmla="*/ 40 w 196"/>
                <a:gd name="T57" fmla="*/ 89 h 190"/>
                <a:gd name="T58" fmla="*/ 102 w 196"/>
                <a:gd name="T59" fmla="*/ 38 h 190"/>
                <a:gd name="T60" fmla="*/ 104 w 196"/>
                <a:gd name="T61" fmla="*/ 13 h 190"/>
                <a:gd name="T62" fmla="*/ 132 w 196"/>
                <a:gd name="T63" fmla="*/ 13 h 190"/>
                <a:gd name="T64" fmla="*/ 142 w 196"/>
                <a:gd name="T65" fmla="*/ 38 h 190"/>
                <a:gd name="T66" fmla="*/ 91 w 196"/>
                <a:gd name="T67" fmla="*/ 21 h 190"/>
                <a:gd name="T68" fmla="*/ 35 w 196"/>
                <a:gd name="T69" fmla="*/ 31 h 190"/>
                <a:gd name="T70" fmla="*/ 61 w 196"/>
                <a:gd name="T71" fmla="*/ 21 h 190"/>
                <a:gd name="T72" fmla="*/ 44 w 196"/>
                <a:gd name="T73" fmla="*/ 56 h 190"/>
                <a:gd name="T74" fmla="*/ 32 w 196"/>
                <a:gd name="T75" fmla="*/ 135 h 190"/>
                <a:gd name="T76" fmla="*/ 23 w 196"/>
                <a:gd name="T77" fmla="*/ 130 h 190"/>
                <a:gd name="T78" fmla="*/ 16 w 196"/>
                <a:gd name="T79" fmla="*/ 124 h 190"/>
                <a:gd name="T80" fmla="*/ 10 w 196"/>
                <a:gd name="T81" fmla="*/ 112 h 190"/>
                <a:gd name="T82" fmla="*/ 26 w 196"/>
                <a:gd name="T83" fmla="*/ 80 h 190"/>
                <a:gd name="T84" fmla="*/ 35 w 196"/>
                <a:gd name="T85" fmla="*/ 119 h 190"/>
                <a:gd name="T86" fmla="*/ 86 w 196"/>
                <a:gd name="T87" fmla="*/ 177 h 190"/>
                <a:gd name="T88" fmla="*/ 59 w 196"/>
                <a:gd name="T89" fmla="*/ 177 h 190"/>
                <a:gd name="T90" fmla="*/ 45 w 196"/>
                <a:gd name="T91" fmla="*/ 148 h 190"/>
                <a:gd name="T92" fmla="*/ 51 w 196"/>
                <a:gd name="T93" fmla="*/ 150 h 190"/>
                <a:gd name="T94" fmla="*/ 78 w 196"/>
                <a:gd name="T95" fmla="*/ 151 h 190"/>
                <a:gd name="T96" fmla="*/ 165 w 196"/>
                <a:gd name="T97" fmla="*/ 128 h 190"/>
                <a:gd name="T98" fmla="*/ 157 w 196"/>
                <a:gd name="T99" fmla="*/ 163 h 190"/>
                <a:gd name="T100" fmla="*/ 118 w 196"/>
                <a:gd name="T101" fmla="*/ 164 h 190"/>
                <a:gd name="T102" fmla="*/ 158 w 196"/>
                <a:gd name="T103" fmla="*/ 128 h 190"/>
                <a:gd name="T104" fmla="*/ 157 w 196"/>
                <a:gd name="T105" fmla="*/ 84 h 190"/>
                <a:gd name="T106" fmla="*/ 162 w 196"/>
                <a:gd name="T107" fmla="*/ 52 h 190"/>
                <a:gd name="T108" fmla="*/ 186 w 196"/>
                <a:gd name="T109" fmla="*/ 76 h 190"/>
                <a:gd name="T110" fmla="*/ 169 w 196"/>
                <a:gd name="T111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190">
                  <a:moveTo>
                    <a:pt x="185" y="106"/>
                  </a:moveTo>
                  <a:cubicBezTo>
                    <a:pt x="188" y="102"/>
                    <a:pt x="191" y="98"/>
                    <a:pt x="193" y="94"/>
                  </a:cubicBezTo>
                  <a:cubicBezTo>
                    <a:pt x="193" y="92"/>
                    <a:pt x="194" y="90"/>
                    <a:pt x="195" y="87"/>
                  </a:cubicBezTo>
                  <a:cubicBezTo>
                    <a:pt x="195" y="85"/>
                    <a:pt x="196" y="83"/>
                    <a:pt x="196" y="80"/>
                  </a:cubicBezTo>
                  <a:cubicBezTo>
                    <a:pt x="196" y="78"/>
                    <a:pt x="196" y="76"/>
                    <a:pt x="195" y="75"/>
                  </a:cubicBezTo>
                  <a:cubicBezTo>
                    <a:pt x="195" y="72"/>
                    <a:pt x="194" y="70"/>
                    <a:pt x="193" y="68"/>
                  </a:cubicBezTo>
                  <a:cubicBezTo>
                    <a:pt x="192" y="63"/>
                    <a:pt x="189" y="60"/>
                    <a:pt x="186" y="56"/>
                  </a:cubicBezTo>
                  <a:cubicBezTo>
                    <a:pt x="183" y="53"/>
                    <a:pt x="178" y="50"/>
                    <a:pt x="174" y="48"/>
                  </a:cubicBezTo>
                  <a:cubicBezTo>
                    <a:pt x="170" y="45"/>
                    <a:pt x="164" y="43"/>
                    <a:pt x="159" y="42"/>
                  </a:cubicBezTo>
                  <a:cubicBezTo>
                    <a:pt x="158" y="41"/>
                    <a:pt x="157" y="41"/>
                    <a:pt x="155" y="41"/>
                  </a:cubicBezTo>
                  <a:cubicBezTo>
                    <a:pt x="155" y="37"/>
                    <a:pt x="154" y="34"/>
                    <a:pt x="153" y="31"/>
                  </a:cubicBezTo>
                  <a:cubicBezTo>
                    <a:pt x="153" y="28"/>
                    <a:pt x="151" y="25"/>
                    <a:pt x="150" y="22"/>
                  </a:cubicBezTo>
                  <a:cubicBezTo>
                    <a:pt x="149" y="19"/>
                    <a:pt x="147" y="16"/>
                    <a:pt x="145" y="14"/>
                  </a:cubicBezTo>
                  <a:cubicBezTo>
                    <a:pt x="141" y="9"/>
                    <a:pt x="137" y="5"/>
                    <a:pt x="131" y="3"/>
                  </a:cubicBezTo>
                  <a:cubicBezTo>
                    <a:pt x="129" y="1"/>
                    <a:pt x="126" y="1"/>
                    <a:pt x="122" y="0"/>
                  </a:cubicBezTo>
                  <a:cubicBezTo>
                    <a:pt x="119" y="0"/>
                    <a:pt x="115" y="0"/>
                    <a:pt x="111" y="1"/>
                  </a:cubicBezTo>
                  <a:cubicBezTo>
                    <a:pt x="105" y="2"/>
                    <a:pt x="98" y="5"/>
                    <a:pt x="92" y="9"/>
                  </a:cubicBezTo>
                  <a:cubicBezTo>
                    <a:pt x="90" y="11"/>
                    <a:pt x="87" y="13"/>
                    <a:pt x="84" y="15"/>
                  </a:cubicBezTo>
                  <a:cubicBezTo>
                    <a:pt x="83" y="16"/>
                    <a:pt x="83" y="17"/>
                    <a:pt x="82" y="17"/>
                  </a:cubicBezTo>
                  <a:cubicBezTo>
                    <a:pt x="80" y="17"/>
                    <a:pt x="79" y="16"/>
                    <a:pt x="77" y="16"/>
                  </a:cubicBezTo>
                  <a:cubicBezTo>
                    <a:pt x="71" y="13"/>
                    <a:pt x="64" y="12"/>
                    <a:pt x="57" y="12"/>
                  </a:cubicBezTo>
                  <a:cubicBezTo>
                    <a:pt x="49" y="12"/>
                    <a:pt x="42" y="14"/>
                    <a:pt x="36" y="17"/>
                  </a:cubicBezTo>
                  <a:cubicBezTo>
                    <a:pt x="33" y="19"/>
                    <a:pt x="31" y="22"/>
                    <a:pt x="29" y="24"/>
                  </a:cubicBezTo>
                  <a:cubicBezTo>
                    <a:pt x="26" y="27"/>
                    <a:pt x="25" y="30"/>
                    <a:pt x="23" y="33"/>
                  </a:cubicBezTo>
                  <a:cubicBezTo>
                    <a:pt x="19" y="44"/>
                    <a:pt x="20" y="56"/>
                    <a:pt x="22" y="67"/>
                  </a:cubicBezTo>
                  <a:cubicBezTo>
                    <a:pt x="23" y="68"/>
                    <a:pt x="23" y="69"/>
                    <a:pt x="23" y="70"/>
                  </a:cubicBezTo>
                  <a:cubicBezTo>
                    <a:pt x="19" y="73"/>
                    <a:pt x="15" y="77"/>
                    <a:pt x="12" y="81"/>
                  </a:cubicBezTo>
                  <a:cubicBezTo>
                    <a:pt x="7" y="87"/>
                    <a:pt x="2" y="95"/>
                    <a:pt x="1" y="103"/>
                  </a:cubicBezTo>
                  <a:cubicBezTo>
                    <a:pt x="1" y="104"/>
                    <a:pt x="1" y="106"/>
                    <a:pt x="0" y="108"/>
                  </a:cubicBezTo>
                  <a:cubicBezTo>
                    <a:pt x="0" y="110"/>
                    <a:pt x="1" y="112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7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20"/>
                    <a:pt x="3" y="120"/>
                    <a:pt x="3" y="121"/>
                  </a:cubicBezTo>
                  <a:cubicBezTo>
                    <a:pt x="4" y="122"/>
                    <a:pt x="4" y="123"/>
                    <a:pt x="5" y="125"/>
                  </a:cubicBezTo>
                  <a:cubicBezTo>
                    <a:pt x="7" y="128"/>
                    <a:pt x="9" y="131"/>
                    <a:pt x="12" y="133"/>
                  </a:cubicBezTo>
                  <a:cubicBezTo>
                    <a:pt x="15" y="136"/>
                    <a:pt x="19" y="138"/>
                    <a:pt x="22" y="140"/>
                  </a:cubicBezTo>
                  <a:cubicBezTo>
                    <a:pt x="26" y="142"/>
                    <a:pt x="30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4" y="145"/>
                    <a:pt x="34" y="145"/>
                    <a:pt x="35" y="146"/>
                  </a:cubicBezTo>
                  <a:cubicBezTo>
                    <a:pt x="35" y="148"/>
                    <a:pt x="36" y="151"/>
                    <a:pt x="36" y="153"/>
                  </a:cubicBezTo>
                  <a:cubicBezTo>
                    <a:pt x="37" y="156"/>
                    <a:pt x="37" y="158"/>
                    <a:pt x="38" y="161"/>
                  </a:cubicBezTo>
                  <a:cubicBezTo>
                    <a:pt x="38" y="162"/>
                    <a:pt x="39" y="163"/>
                    <a:pt x="39" y="165"/>
                  </a:cubicBezTo>
                  <a:cubicBezTo>
                    <a:pt x="40" y="166"/>
                    <a:pt x="40" y="167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3" y="174"/>
                    <a:pt x="47" y="179"/>
                    <a:pt x="52" y="183"/>
                  </a:cubicBezTo>
                  <a:cubicBezTo>
                    <a:pt x="55" y="185"/>
                    <a:pt x="58" y="187"/>
                    <a:pt x="61" y="188"/>
                  </a:cubicBezTo>
                  <a:cubicBezTo>
                    <a:pt x="62" y="188"/>
                    <a:pt x="64" y="189"/>
                    <a:pt x="66" y="189"/>
                  </a:cubicBezTo>
                  <a:cubicBezTo>
                    <a:pt x="68" y="190"/>
                    <a:pt x="70" y="190"/>
                    <a:pt x="72" y="190"/>
                  </a:cubicBezTo>
                  <a:cubicBezTo>
                    <a:pt x="75" y="190"/>
                    <a:pt x="79" y="189"/>
                    <a:pt x="82" y="189"/>
                  </a:cubicBezTo>
                  <a:cubicBezTo>
                    <a:pt x="86" y="188"/>
                    <a:pt x="89" y="186"/>
                    <a:pt x="92" y="185"/>
                  </a:cubicBezTo>
                  <a:cubicBezTo>
                    <a:pt x="99" y="181"/>
                    <a:pt x="104" y="177"/>
                    <a:pt x="110" y="172"/>
                  </a:cubicBezTo>
                  <a:cubicBezTo>
                    <a:pt x="110" y="172"/>
                    <a:pt x="110" y="171"/>
                    <a:pt x="111" y="171"/>
                  </a:cubicBezTo>
                  <a:cubicBezTo>
                    <a:pt x="111" y="171"/>
                    <a:pt x="111" y="171"/>
                    <a:pt x="112" y="171"/>
                  </a:cubicBezTo>
                  <a:cubicBezTo>
                    <a:pt x="118" y="174"/>
                    <a:pt x="125" y="176"/>
                    <a:pt x="132" y="177"/>
                  </a:cubicBezTo>
                  <a:cubicBezTo>
                    <a:pt x="139" y="178"/>
                    <a:pt x="146" y="178"/>
                    <a:pt x="152" y="176"/>
                  </a:cubicBezTo>
                  <a:cubicBezTo>
                    <a:pt x="155" y="175"/>
                    <a:pt x="158" y="173"/>
                    <a:pt x="161" y="171"/>
                  </a:cubicBezTo>
                  <a:cubicBezTo>
                    <a:pt x="164" y="169"/>
                    <a:pt x="166" y="167"/>
                    <a:pt x="168" y="164"/>
                  </a:cubicBezTo>
                  <a:cubicBezTo>
                    <a:pt x="169" y="163"/>
                    <a:pt x="170" y="161"/>
                    <a:pt x="171" y="160"/>
                  </a:cubicBezTo>
                  <a:cubicBezTo>
                    <a:pt x="171" y="158"/>
                    <a:pt x="172" y="157"/>
                    <a:pt x="173" y="155"/>
                  </a:cubicBezTo>
                  <a:cubicBezTo>
                    <a:pt x="174" y="152"/>
                    <a:pt x="174" y="149"/>
                    <a:pt x="175" y="146"/>
                  </a:cubicBezTo>
                  <a:cubicBezTo>
                    <a:pt x="175" y="142"/>
                    <a:pt x="175" y="139"/>
                    <a:pt x="175" y="136"/>
                  </a:cubicBezTo>
                  <a:cubicBezTo>
                    <a:pt x="175" y="132"/>
                    <a:pt x="174" y="128"/>
                    <a:pt x="174" y="125"/>
                  </a:cubicBezTo>
                  <a:cubicBezTo>
                    <a:pt x="173" y="123"/>
                    <a:pt x="173" y="121"/>
                    <a:pt x="172" y="119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8" y="114"/>
                    <a:pt x="181" y="111"/>
                    <a:pt x="185" y="106"/>
                  </a:cubicBezTo>
                  <a:close/>
                  <a:moveTo>
                    <a:pt x="147" y="69"/>
                  </a:moveTo>
                  <a:cubicBezTo>
                    <a:pt x="142" y="63"/>
                    <a:pt x="137" y="57"/>
                    <a:pt x="131" y="51"/>
                  </a:cubicBezTo>
                  <a:cubicBezTo>
                    <a:pt x="129" y="49"/>
                    <a:pt x="128" y="48"/>
                    <a:pt x="126" y="46"/>
                  </a:cubicBezTo>
                  <a:cubicBezTo>
                    <a:pt x="130" y="46"/>
                    <a:pt x="133" y="46"/>
                    <a:pt x="137" y="47"/>
                  </a:cubicBezTo>
                  <a:cubicBezTo>
                    <a:pt x="140" y="47"/>
                    <a:pt x="144" y="48"/>
                    <a:pt x="147" y="48"/>
                  </a:cubicBezTo>
                  <a:cubicBezTo>
                    <a:pt x="148" y="55"/>
                    <a:pt x="148" y="62"/>
                    <a:pt x="147" y="69"/>
                  </a:cubicBezTo>
                  <a:close/>
                  <a:moveTo>
                    <a:pt x="137" y="112"/>
                  </a:moveTo>
                  <a:cubicBezTo>
                    <a:pt x="134" y="119"/>
                    <a:pt x="131" y="125"/>
                    <a:pt x="128" y="132"/>
                  </a:cubicBezTo>
                  <a:cubicBezTo>
                    <a:pt x="119" y="135"/>
                    <a:pt x="110" y="138"/>
                    <a:pt x="101" y="139"/>
                  </a:cubicBezTo>
                  <a:cubicBezTo>
                    <a:pt x="94" y="140"/>
                    <a:pt x="88" y="141"/>
                    <a:pt x="81" y="141"/>
                  </a:cubicBezTo>
                  <a:cubicBezTo>
                    <a:pt x="74" y="135"/>
                    <a:pt x="68" y="129"/>
                    <a:pt x="61" y="121"/>
                  </a:cubicBezTo>
                  <a:cubicBezTo>
                    <a:pt x="56" y="115"/>
                    <a:pt x="51" y="108"/>
                    <a:pt x="47" y="101"/>
                  </a:cubicBezTo>
                  <a:cubicBezTo>
                    <a:pt x="49" y="93"/>
                    <a:pt x="51" y="86"/>
                    <a:pt x="54" y="78"/>
                  </a:cubicBezTo>
                  <a:cubicBezTo>
                    <a:pt x="56" y="71"/>
                    <a:pt x="59" y="64"/>
                    <a:pt x="63" y="58"/>
                  </a:cubicBezTo>
                  <a:cubicBezTo>
                    <a:pt x="74" y="54"/>
                    <a:pt x="85" y="51"/>
                    <a:pt x="96" y="49"/>
                  </a:cubicBezTo>
                  <a:cubicBezTo>
                    <a:pt x="101" y="48"/>
                    <a:pt x="107" y="47"/>
                    <a:pt x="113" y="47"/>
                  </a:cubicBezTo>
                  <a:cubicBezTo>
                    <a:pt x="120" y="53"/>
                    <a:pt x="128" y="60"/>
                    <a:pt x="134" y="68"/>
                  </a:cubicBezTo>
                  <a:cubicBezTo>
                    <a:pt x="138" y="73"/>
                    <a:pt x="142" y="78"/>
                    <a:pt x="145" y="83"/>
                  </a:cubicBezTo>
                  <a:cubicBezTo>
                    <a:pt x="143" y="93"/>
                    <a:pt x="141" y="102"/>
                    <a:pt x="137" y="112"/>
                  </a:cubicBezTo>
                  <a:close/>
                  <a:moveTo>
                    <a:pt x="152" y="94"/>
                  </a:moveTo>
                  <a:cubicBezTo>
                    <a:pt x="154" y="97"/>
                    <a:pt x="155" y="100"/>
                    <a:pt x="156" y="102"/>
                  </a:cubicBezTo>
                  <a:cubicBezTo>
                    <a:pt x="158" y="107"/>
                    <a:pt x="160" y="111"/>
                    <a:pt x="162" y="115"/>
                  </a:cubicBezTo>
                  <a:cubicBezTo>
                    <a:pt x="156" y="119"/>
                    <a:pt x="149" y="123"/>
                    <a:pt x="143" y="126"/>
                  </a:cubicBezTo>
                  <a:cubicBezTo>
                    <a:pt x="142" y="126"/>
                    <a:pt x="141" y="127"/>
                    <a:pt x="141" y="127"/>
                  </a:cubicBezTo>
                  <a:cubicBezTo>
                    <a:pt x="142" y="124"/>
                    <a:pt x="143" y="121"/>
                    <a:pt x="145" y="118"/>
                  </a:cubicBezTo>
                  <a:cubicBezTo>
                    <a:pt x="148" y="110"/>
                    <a:pt x="150" y="102"/>
                    <a:pt x="152" y="94"/>
                  </a:cubicBezTo>
                  <a:close/>
                  <a:moveTo>
                    <a:pt x="92" y="150"/>
                  </a:moveTo>
                  <a:cubicBezTo>
                    <a:pt x="92" y="150"/>
                    <a:pt x="92" y="150"/>
                    <a:pt x="92" y="150"/>
                  </a:cubicBezTo>
                  <a:cubicBezTo>
                    <a:pt x="101" y="149"/>
                    <a:pt x="110" y="147"/>
                    <a:pt x="119" y="145"/>
                  </a:cubicBezTo>
                  <a:cubicBezTo>
                    <a:pt x="120" y="144"/>
                    <a:pt x="120" y="144"/>
                    <a:pt x="121" y="144"/>
                  </a:cubicBezTo>
                  <a:cubicBezTo>
                    <a:pt x="120" y="145"/>
                    <a:pt x="119" y="147"/>
                    <a:pt x="118" y="148"/>
                  </a:cubicBezTo>
                  <a:cubicBezTo>
                    <a:pt x="115" y="152"/>
                    <a:pt x="112" y="156"/>
                    <a:pt x="109" y="160"/>
                  </a:cubicBezTo>
                  <a:cubicBezTo>
                    <a:pt x="103" y="157"/>
                    <a:pt x="97" y="154"/>
                    <a:pt x="92" y="150"/>
                  </a:cubicBezTo>
                  <a:close/>
                  <a:moveTo>
                    <a:pt x="44" y="138"/>
                  </a:moveTo>
                  <a:cubicBezTo>
                    <a:pt x="43" y="132"/>
                    <a:pt x="43" y="126"/>
                    <a:pt x="44" y="120"/>
                  </a:cubicBezTo>
                  <a:cubicBezTo>
                    <a:pt x="44" y="118"/>
                    <a:pt x="44" y="116"/>
                    <a:pt x="45" y="114"/>
                  </a:cubicBezTo>
                  <a:cubicBezTo>
                    <a:pt x="49" y="121"/>
                    <a:pt x="54" y="127"/>
                    <a:pt x="60" y="133"/>
                  </a:cubicBezTo>
                  <a:cubicBezTo>
                    <a:pt x="62" y="136"/>
                    <a:pt x="65" y="139"/>
                    <a:pt x="68" y="142"/>
                  </a:cubicBezTo>
                  <a:cubicBezTo>
                    <a:pt x="65" y="141"/>
                    <a:pt x="62" y="141"/>
                    <a:pt x="60" y="141"/>
                  </a:cubicBezTo>
                  <a:cubicBezTo>
                    <a:pt x="54" y="141"/>
                    <a:pt x="49" y="140"/>
                    <a:pt x="44" y="138"/>
                  </a:cubicBezTo>
                  <a:close/>
                  <a:moveTo>
                    <a:pt x="40" y="89"/>
                  </a:moveTo>
                  <a:cubicBezTo>
                    <a:pt x="40" y="89"/>
                    <a:pt x="40" y="89"/>
                    <a:pt x="40" y="88"/>
                  </a:cubicBezTo>
                  <a:cubicBezTo>
                    <a:pt x="40" y="88"/>
                    <a:pt x="39" y="88"/>
                    <a:pt x="39" y="87"/>
                  </a:cubicBezTo>
                  <a:cubicBezTo>
                    <a:pt x="38" y="85"/>
                    <a:pt x="37" y="83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78"/>
                    <a:pt x="35" y="75"/>
                    <a:pt x="34" y="73"/>
                  </a:cubicBezTo>
                  <a:cubicBezTo>
                    <a:pt x="39" y="70"/>
                    <a:pt x="44" y="66"/>
                    <a:pt x="50" y="64"/>
                  </a:cubicBezTo>
                  <a:cubicBezTo>
                    <a:pt x="48" y="68"/>
                    <a:pt x="46" y="72"/>
                    <a:pt x="44" y="77"/>
                  </a:cubicBezTo>
                  <a:cubicBezTo>
                    <a:pt x="43" y="81"/>
                    <a:pt x="41" y="85"/>
                    <a:pt x="40" y="89"/>
                  </a:cubicBezTo>
                  <a:cubicBezTo>
                    <a:pt x="40" y="89"/>
                    <a:pt x="40" y="89"/>
                    <a:pt x="40" y="89"/>
                  </a:cubicBezTo>
                  <a:close/>
                  <a:moveTo>
                    <a:pt x="73" y="42"/>
                  </a:moveTo>
                  <a:cubicBezTo>
                    <a:pt x="76" y="37"/>
                    <a:pt x="80" y="32"/>
                    <a:pt x="84" y="28"/>
                  </a:cubicBezTo>
                  <a:cubicBezTo>
                    <a:pt x="90" y="31"/>
                    <a:pt x="96" y="35"/>
                    <a:pt x="102" y="38"/>
                  </a:cubicBezTo>
                  <a:cubicBezTo>
                    <a:pt x="96" y="39"/>
                    <a:pt x="90" y="40"/>
                    <a:pt x="84" y="42"/>
                  </a:cubicBezTo>
                  <a:cubicBezTo>
                    <a:pt x="79" y="43"/>
                    <a:pt x="75" y="44"/>
                    <a:pt x="70" y="45"/>
                  </a:cubicBezTo>
                  <a:cubicBezTo>
                    <a:pt x="71" y="44"/>
                    <a:pt x="72" y="43"/>
                    <a:pt x="73" y="42"/>
                  </a:cubicBezTo>
                  <a:close/>
                  <a:moveTo>
                    <a:pt x="104" y="13"/>
                  </a:moveTo>
                  <a:cubicBezTo>
                    <a:pt x="107" y="11"/>
                    <a:pt x="110" y="10"/>
                    <a:pt x="114" y="10"/>
                  </a:cubicBezTo>
                  <a:cubicBezTo>
                    <a:pt x="116" y="9"/>
                    <a:pt x="118" y="9"/>
                    <a:pt x="121" y="9"/>
                  </a:cubicBezTo>
                  <a:cubicBezTo>
                    <a:pt x="123" y="10"/>
                    <a:pt x="125" y="10"/>
                    <a:pt x="127" y="11"/>
                  </a:cubicBezTo>
                  <a:cubicBezTo>
                    <a:pt x="128" y="11"/>
                    <a:pt x="130" y="12"/>
                    <a:pt x="132" y="13"/>
                  </a:cubicBezTo>
                  <a:cubicBezTo>
                    <a:pt x="133" y="15"/>
                    <a:pt x="135" y="16"/>
                    <a:pt x="137" y="18"/>
                  </a:cubicBezTo>
                  <a:cubicBezTo>
                    <a:pt x="138" y="20"/>
                    <a:pt x="140" y="23"/>
                    <a:pt x="141" y="26"/>
                  </a:cubicBezTo>
                  <a:cubicBezTo>
                    <a:pt x="143" y="30"/>
                    <a:pt x="145" y="34"/>
                    <a:pt x="146" y="39"/>
                  </a:cubicBezTo>
                  <a:cubicBezTo>
                    <a:pt x="144" y="38"/>
                    <a:pt x="143" y="38"/>
                    <a:pt x="142" y="38"/>
                  </a:cubicBezTo>
                  <a:cubicBezTo>
                    <a:pt x="135" y="37"/>
                    <a:pt x="128" y="37"/>
                    <a:pt x="121" y="37"/>
                  </a:cubicBezTo>
                  <a:cubicBezTo>
                    <a:pt x="119" y="37"/>
                    <a:pt x="117" y="37"/>
                    <a:pt x="116" y="37"/>
                  </a:cubicBezTo>
                  <a:cubicBezTo>
                    <a:pt x="110" y="32"/>
                    <a:pt x="104" y="28"/>
                    <a:pt x="97" y="25"/>
                  </a:cubicBezTo>
                  <a:cubicBezTo>
                    <a:pt x="95" y="23"/>
                    <a:pt x="93" y="22"/>
                    <a:pt x="91" y="21"/>
                  </a:cubicBezTo>
                  <a:cubicBezTo>
                    <a:pt x="95" y="18"/>
                    <a:pt x="100" y="15"/>
                    <a:pt x="104" y="13"/>
                  </a:cubicBezTo>
                  <a:close/>
                  <a:moveTo>
                    <a:pt x="30" y="46"/>
                  </a:moveTo>
                  <a:cubicBezTo>
                    <a:pt x="30" y="43"/>
                    <a:pt x="31" y="40"/>
                    <a:pt x="32" y="37"/>
                  </a:cubicBezTo>
                  <a:cubicBezTo>
                    <a:pt x="33" y="35"/>
                    <a:pt x="34" y="33"/>
                    <a:pt x="35" y="31"/>
                  </a:cubicBezTo>
                  <a:cubicBezTo>
                    <a:pt x="36" y="30"/>
                    <a:pt x="37" y="28"/>
                    <a:pt x="39" y="27"/>
                  </a:cubicBezTo>
                  <a:cubicBezTo>
                    <a:pt x="40" y="26"/>
                    <a:pt x="42" y="25"/>
                    <a:pt x="44" y="24"/>
                  </a:cubicBezTo>
                  <a:cubicBezTo>
                    <a:pt x="46" y="23"/>
                    <a:pt x="48" y="22"/>
                    <a:pt x="51" y="22"/>
                  </a:cubicBezTo>
                  <a:cubicBezTo>
                    <a:pt x="54" y="21"/>
                    <a:pt x="57" y="21"/>
                    <a:pt x="61" y="21"/>
                  </a:cubicBezTo>
                  <a:cubicBezTo>
                    <a:pt x="66" y="22"/>
                    <a:pt x="70" y="23"/>
                    <a:pt x="75" y="25"/>
                  </a:cubicBezTo>
                  <a:cubicBezTo>
                    <a:pt x="71" y="29"/>
                    <a:pt x="67" y="34"/>
                    <a:pt x="64" y="39"/>
                  </a:cubicBezTo>
                  <a:cubicBezTo>
                    <a:pt x="61" y="42"/>
                    <a:pt x="59" y="46"/>
                    <a:pt x="56" y="50"/>
                  </a:cubicBezTo>
                  <a:cubicBezTo>
                    <a:pt x="52" y="52"/>
                    <a:pt x="48" y="54"/>
                    <a:pt x="44" y="56"/>
                  </a:cubicBezTo>
                  <a:cubicBezTo>
                    <a:pt x="40" y="58"/>
                    <a:pt x="35" y="61"/>
                    <a:pt x="31" y="64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0" y="56"/>
                    <a:pt x="30" y="51"/>
                    <a:pt x="30" y="46"/>
                  </a:cubicBezTo>
                  <a:close/>
                  <a:moveTo>
                    <a:pt x="32" y="135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9" y="133"/>
                    <a:pt x="26" y="132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2" y="129"/>
                    <a:pt x="22" y="129"/>
                  </a:cubicBezTo>
                  <a:cubicBezTo>
                    <a:pt x="20" y="128"/>
                    <a:pt x="18" y="126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5" y="123"/>
                  </a:cubicBezTo>
                  <a:cubicBezTo>
                    <a:pt x="14" y="121"/>
                    <a:pt x="13" y="120"/>
                    <a:pt x="12" y="118"/>
                  </a:cubicBezTo>
                  <a:cubicBezTo>
                    <a:pt x="11" y="116"/>
                    <a:pt x="10" y="114"/>
                    <a:pt x="10" y="112"/>
                  </a:cubicBezTo>
                  <a:cubicBezTo>
                    <a:pt x="10" y="110"/>
                    <a:pt x="10" y="108"/>
                    <a:pt x="10" y="106"/>
                  </a:cubicBezTo>
                  <a:cubicBezTo>
                    <a:pt x="10" y="104"/>
                    <a:pt x="11" y="101"/>
                    <a:pt x="12" y="99"/>
                  </a:cubicBezTo>
                  <a:cubicBezTo>
                    <a:pt x="13" y="96"/>
                    <a:pt x="15" y="93"/>
                    <a:pt x="17" y="90"/>
                  </a:cubicBezTo>
                  <a:cubicBezTo>
                    <a:pt x="19" y="86"/>
                    <a:pt x="23" y="83"/>
                    <a:pt x="26" y="80"/>
                  </a:cubicBezTo>
                  <a:cubicBezTo>
                    <a:pt x="26" y="80"/>
                    <a:pt x="26" y="80"/>
                    <a:pt x="27" y="81"/>
                  </a:cubicBezTo>
                  <a:cubicBezTo>
                    <a:pt x="29" y="87"/>
                    <a:pt x="32" y="93"/>
                    <a:pt x="35" y="99"/>
                  </a:cubicBezTo>
                  <a:cubicBezTo>
                    <a:pt x="36" y="101"/>
                    <a:pt x="36" y="102"/>
                    <a:pt x="37" y="103"/>
                  </a:cubicBezTo>
                  <a:cubicBezTo>
                    <a:pt x="36" y="108"/>
                    <a:pt x="35" y="114"/>
                    <a:pt x="35" y="119"/>
                  </a:cubicBezTo>
                  <a:cubicBezTo>
                    <a:pt x="34" y="125"/>
                    <a:pt x="34" y="130"/>
                    <a:pt x="34" y="135"/>
                  </a:cubicBezTo>
                  <a:cubicBezTo>
                    <a:pt x="33" y="135"/>
                    <a:pt x="33" y="135"/>
                    <a:pt x="32" y="135"/>
                  </a:cubicBezTo>
                  <a:close/>
                  <a:moveTo>
                    <a:pt x="100" y="168"/>
                  </a:moveTo>
                  <a:cubicBezTo>
                    <a:pt x="96" y="172"/>
                    <a:pt x="91" y="175"/>
                    <a:pt x="86" y="177"/>
                  </a:cubicBezTo>
                  <a:cubicBezTo>
                    <a:pt x="83" y="179"/>
                    <a:pt x="80" y="180"/>
                    <a:pt x="77" y="180"/>
                  </a:cubicBezTo>
                  <a:cubicBezTo>
                    <a:pt x="75" y="181"/>
                    <a:pt x="72" y="181"/>
                    <a:pt x="70" y="181"/>
                  </a:cubicBezTo>
                  <a:cubicBezTo>
                    <a:pt x="68" y="180"/>
                    <a:pt x="66" y="180"/>
                    <a:pt x="64" y="179"/>
                  </a:cubicBezTo>
                  <a:cubicBezTo>
                    <a:pt x="62" y="179"/>
                    <a:pt x="61" y="178"/>
                    <a:pt x="59" y="177"/>
                  </a:cubicBezTo>
                  <a:cubicBezTo>
                    <a:pt x="57" y="175"/>
                    <a:pt x="56" y="174"/>
                    <a:pt x="54" y="172"/>
                  </a:cubicBezTo>
                  <a:cubicBezTo>
                    <a:pt x="52" y="170"/>
                    <a:pt x="51" y="167"/>
                    <a:pt x="49" y="164"/>
                  </a:cubicBezTo>
                  <a:cubicBezTo>
                    <a:pt x="47" y="159"/>
                    <a:pt x="46" y="154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48"/>
                    <a:pt x="47" y="149"/>
                    <a:pt x="49" y="149"/>
                  </a:cubicBezTo>
                  <a:cubicBezTo>
                    <a:pt x="50" y="149"/>
                    <a:pt x="50" y="149"/>
                    <a:pt x="51" y="14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1" y="149"/>
                    <a:pt x="51" y="149"/>
                    <a:pt x="51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52" y="150"/>
                    <a:pt x="53" y="150"/>
                    <a:pt x="54" y="150"/>
                  </a:cubicBezTo>
                  <a:cubicBezTo>
                    <a:pt x="61" y="151"/>
                    <a:pt x="69" y="151"/>
                    <a:pt x="76" y="151"/>
                  </a:cubicBezTo>
                  <a:cubicBezTo>
                    <a:pt x="77" y="151"/>
                    <a:pt x="78" y="151"/>
                    <a:pt x="78" y="151"/>
                  </a:cubicBezTo>
                  <a:cubicBezTo>
                    <a:pt x="83" y="155"/>
                    <a:pt x="88" y="158"/>
                    <a:pt x="93" y="162"/>
                  </a:cubicBezTo>
                  <a:cubicBezTo>
                    <a:pt x="96" y="163"/>
                    <a:pt x="99" y="165"/>
                    <a:pt x="102" y="167"/>
                  </a:cubicBezTo>
                  <a:cubicBezTo>
                    <a:pt x="101" y="167"/>
                    <a:pt x="100" y="168"/>
                    <a:pt x="100" y="168"/>
                  </a:cubicBezTo>
                  <a:close/>
                  <a:moveTo>
                    <a:pt x="165" y="128"/>
                  </a:moveTo>
                  <a:cubicBezTo>
                    <a:pt x="166" y="133"/>
                    <a:pt x="166" y="138"/>
                    <a:pt x="166" y="144"/>
                  </a:cubicBezTo>
                  <a:cubicBezTo>
                    <a:pt x="165" y="147"/>
                    <a:pt x="165" y="150"/>
                    <a:pt x="164" y="153"/>
                  </a:cubicBezTo>
                  <a:cubicBezTo>
                    <a:pt x="163" y="155"/>
                    <a:pt x="162" y="157"/>
                    <a:pt x="161" y="158"/>
                  </a:cubicBezTo>
                  <a:cubicBezTo>
                    <a:pt x="160" y="160"/>
                    <a:pt x="158" y="161"/>
                    <a:pt x="157" y="163"/>
                  </a:cubicBezTo>
                  <a:cubicBezTo>
                    <a:pt x="155" y="164"/>
                    <a:pt x="154" y="165"/>
                    <a:pt x="152" y="166"/>
                  </a:cubicBezTo>
                  <a:cubicBezTo>
                    <a:pt x="150" y="167"/>
                    <a:pt x="148" y="167"/>
                    <a:pt x="145" y="168"/>
                  </a:cubicBezTo>
                  <a:cubicBezTo>
                    <a:pt x="142" y="168"/>
                    <a:pt x="138" y="168"/>
                    <a:pt x="135" y="168"/>
                  </a:cubicBezTo>
                  <a:cubicBezTo>
                    <a:pt x="129" y="167"/>
                    <a:pt x="123" y="166"/>
                    <a:pt x="118" y="164"/>
                  </a:cubicBezTo>
                  <a:cubicBezTo>
                    <a:pt x="118" y="164"/>
                    <a:pt x="118" y="164"/>
                    <a:pt x="117" y="164"/>
                  </a:cubicBezTo>
                  <a:cubicBezTo>
                    <a:pt x="120" y="161"/>
                    <a:pt x="122" y="159"/>
                    <a:pt x="124" y="156"/>
                  </a:cubicBezTo>
                  <a:cubicBezTo>
                    <a:pt x="128" y="151"/>
                    <a:pt x="131" y="145"/>
                    <a:pt x="134" y="140"/>
                  </a:cubicBezTo>
                  <a:cubicBezTo>
                    <a:pt x="143" y="137"/>
                    <a:pt x="151" y="133"/>
                    <a:pt x="158" y="128"/>
                  </a:cubicBezTo>
                  <a:cubicBezTo>
                    <a:pt x="160" y="127"/>
                    <a:pt x="162" y="126"/>
                    <a:pt x="164" y="125"/>
                  </a:cubicBezTo>
                  <a:cubicBezTo>
                    <a:pt x="164" y="126"/>
                    <a:pt x="165" y="127"/>
                    <a:pt x="165" y="128"/>
                  </a:cubicBezTo>
                  <a:close/>
                  <a:moveTo>
                    <a:pt x="167" y="104"/>
                  </a:moveTo>
                  <a:cubicBezTo>
                    <a:pt x="164" y="97"/>
                    <a:pt x="161" y="91"/>
                    <a:pt x="157" y="84"/>
                  </a:cubicBezTo>
                  <a:cubicBezTo>
                    <a:pt x="156" y="83"/>
                    <a:pt x="156" y="82"/>
                    <a:pt x="155" y="81"/>
                  </a:cubicBezTo>
                  <a:cubicBezTo>
                    <a:pt x="155" y="79"/>
                    <a:pt x="156" y="77"/>
                    <a:pt x="156" y="75"/>
                  </a:cubicBezTo>
                  <a:cubicBezTo>
                    <a:pt x="157" y="67"/>
                    <a:pt x="157" y="59"/>
                    <a:pt x="157" y="51"/>
                  </a:cubicBezTo>
                  <a:cubicBezTo>
                    <a:pt x="158" y="51"/>
                    <a:pt x="160" y="52"/>
                    <a:pt x="162" y="52"/>
                  </a:cubicBezTo>
                  <a:cubicBezTo>
                    <a:pt x="166" y="54"/>
                    <a:pt x="170" y="56"/>
                    <a:pt x="174" y="59"/>
                  </a:cubicBezTo>
                  <a:cubicBezTo>
                    <a:pt x="177" y="60"/>
                    <a:pt x="179" y="62"/>
                    <a:pt x="181" y="65"/>
                  </a:cubicBezTo>
                  <a:cubicBezTo>
                    <a:pt x="182" y="66"/>
                    <a:pt x="183" y="68"/>
                    <a:pt x="184" y="70"/>
                  </a:cubicBezTo>
                  <a:cubicBezTo>
                    <a:pt x="185" y="72"/>
                    <a:pt x="186" y="74"/>
                    <a:pt x="186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5" y="86"/>
                    <a:pt x="185" y="89"/>
                  </a:cubicBezTo>
                  <a:cubicBezTo>
                    <a:pt x="183" y="92"/>
                    <a:pt x="182" y="95"/>
                    <a:pt x="180" y="98"/>
                  </a:cubicBezTo>
                  <a:cubicBezTo>
                    <a:pt x="177" y="102"/>
                    <a:pt x="173" y="106"/>
                    <a:pt x="169" y="109"/>
                  </a:cubicBezTo>
                  <a:cubicBezTo>
                    <a:pt x="169" y="107"/>
                    <a:pt x="168" y="106"/>
                    <a:pt x="167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0" name="Freeform 118">
              <a:extLst>
                <a:ext uri="{FF2B5EF4-FFF2-40B4-BE49-F238E27FC236}">
                  <a16:creationId xmlns:a16="http://schemas.microsoft.com/office/drawing/2014/main" id="{A87D0569-0FD4-41E0-B6DF-79961831F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575" y="2624138"/>
              <a:ext cx="61912" cy="52388"/>
            </a:xfrm>
            <a:custGeom>
              <a:avLst/>
              <a:gdLst>
                <a:gd name="T0" fmla="*/ 33 w 36"/>
                <a:gd name="T1" fmla="*/ 8 h 31"/>
                <a:gd name="T2" fmla="*/ 27 w 36"/>
                <a:gd name="T3" fmla="*/ 3 h 31"/>
                <a:gd name="T4" fmla="*/ 13 w 36"/>
                <a:gd name="T5" fmla="*/ 1 h 31"/>
                <a:gd name="T6" fmla="*/ 4 w 36"/>
                <a:gd name="T7" fmla="*/ 6 h 31"/>
                <a:gd name="T8" fmla="*/ 2 w 36"/>
                <a:gd name="T9" fmla="*/ 8 h 31"/>
                <a:gd name="T10" fmla="*/ 2 w 36"/>
                <a:gd name="T11" fmla="*/ 10 h 31"/>
                <a:gd name="T12" fmla="*/ 1 w 36"/>
                <a:gd name="T13" fmla="*/ 12 h 31"/>
                <a:gd name="T14" fmla="*/ 1 w 36"/>
                <a:gd name="T15" fmla="*/ 14 h 31"/>
                <a:gd name="T16" fmla="*/ 1 w 36"/>
                <a:gd name="T17" fmla="*/ 15 h 31"/>
                <a:gd name="T18" fmla="*/ 1 w 36"/>
                <a:gd name="T19" fmla="*/ 19 h 31"/>
                <a:gd name="T20" fmla="*/ 1 w 36"/>
                <a:gd name="T21" fmla="*/ 20 h 31"/>
                <a:gd name="T22" fmla="*/ 3 w 36"/>
                <a:gd name="T23" fmla="*/ 23 h 31"/>
                <a:gd name="T24" fmla="*/ 6 w 36"/>
                <a:gd name="T25" fmla="*/ 27 h 31"/>
                <a:gd name="T26" fmla="*/ 14 w 36"/>
                <a:gd name="T27" fmla="*/ 31 h 31"/>
                <a:gd name="T28" fmla="*/ 18 w 36"/>
                <a:gd name="T29" fmla="*/ 31 h 31"/>
                <a:gd name="T30" fmla="*/ 24 w 36"/>
                <a:gd name="T31" fmla="*/ 31 h 31"/>
                <a:gd name="T32" fmla="*/ 28 w 36"/>
                <a:gd name="T33" fmla="*/ 29 h 31"/>
                <a:gd name="T34" fmla="*/ 35 w 36"/>
                <a:gd name="T35" fmla="*/ 23 h 31"/>
                <a:gd name="T36" fmla="*/ 36 w 36"/>
                <a:gd name="T37" fmla="*/ 20 h 31"/>
                <a:gd name="T38" fmla="*/ 36 w 36"/>
                <a:gd name="T39" fmla="*/ 17 h 31"/>
                <a:gd name="T40" fmla="*/ 35 w 36"/>
                <a:gd name="T41" fmla="*/ 13 h 31"/>
                <a:gd name="T42" fmla="*/ 33 w 36"/>
                <a:gd name="T43" fmla="*/ 8 h 31"/>
                <a:gd name="T44" fmla="*/ 27 w 36"/>
                <a:gd name="T45" fmla="*/ 18 h 31"/>
                <a:gd name="T46" fmla="*/ 26 w 36"/>
                <a:gd name="T47" fmla="*/ 19 h 31"/>
                <a:gd name="T48" fmla="*/ 25 w 36"/>
                <a:gd name="T49" fmla="*/ 20 h 31"/>
                <a:gd name="T50" fmla="*/ 24 w 36"/>
                <a:gd name="T51" fmla="*/ 21 h 31"/>
                <a:gd name="T52" fmla="*/ 22 w 36"/>
                <a:gd name="T53" fmla="*/ 22 h 31"/>
                <a:gd name="T54" fmla="*/ 18 w 36"/>
                <a:gd name="T55" fmla="*/ 22 h 31"/>
                <a:gd name="T56" fmla="*/ 14 w 36"/>
                <a:gd name="T57" fmla="*/ 21 h 31"/>
                <a:gd name="T58" fmla="*/ 12 w 36"/>
                <a:gd name="T59" fmla="*/ 20 h 31"/>
                <a:gd name="T60" fmla="*/ 11 w 36"/>
                <a:gd name="T61" fmla="*/ 19 h 31"/>
                <a:gd name="T62" fmla="*/ 10 w 36"/>
                <a:gd name="T63" fmla="*/ 18 h 31"/>
                <a:gd name="T64" fmla="*/ 10 w 36"/>
                <a:gd name="T65" fmla="*/ 17 h 31"/>
                <a:gd name="T66" fmla="*/ 10 w 36"/>
                <a:gd name="T67" fmla="*/ 17 h 31"/>
                <a:gd name="T68" fmla="*/ 10 w 36"/>
                <a:gd name="T69" fmla="*/ 17 h 31"/>
                <a:gd name="T70" fmla="*/ 10 w 36"/>
                <a:gd name="T71" fmla="*/ 16 h 31"/>
                <a:gd name="T72" fmla="*/ 10 w 36"/>
                <a:gd name="T73" fmla="*/ 13 h 31"/>
                <a:gd name="T74" fmla="*/ 11 w 36"/>
                <a:gd name="T75" fmla="*/ 12 h 31"/>
                <a:gd name="T76" fmla="*/ 11 w 36"/>
                <a:gd name="T77" fmla="*/ 12 h 31"/>
                <a:gd name="T78" fmla="*/ 12 w 36"/>
                <a:gd name="T79" fmla="*/ 11 h 31"/>
                <a:gd name="T80" fmla="*/ 13 w 36"/>
                <a:gd name="T81" fmla="*/ 11 h 31"/>
                <a:gd name="T82" fmla="*/ 15 w 36"/>
                <a:gd name="T83" fmla="*/ 10 h 31"/>
                <a:gd name="T84" fmla="*/ 19 w 36"/>
                <a:gd name="T85" fmla="*/ 10 h 31"/>
                <a:gd name="T86" fmla="*/ 21 w 36"/>
                <a:gd name="T87" fmla="*/ 10 h 31"/>
                <a:gd name="T88" fmla="*/ 23 w 36"/>
                <a:gd name="T89" fmla="*/ 11 h 31"/>
                <a:gd name="T90" fmla="*/ 25 w 36"/>
                <a:gd name="T91" fmla="*/ 13 h 31"/>
                <a:gd name="T92" fmla="*/ 26 w 36"/>
                <a:gd name="T93" fmla="*/ 15 h 31"/>
                <a:gd name="T94" fmla="*/ 27 w 36"/>
                <a:gd name="T95" fmla="*/ 17 h 31"/>
                <a:gd name="T96" fmla="*/ 27 w 36"/>
                <a:gd name="T97" fmla="*/ 17 h 31"/>
                <a:gd name="T98" fmla="*/ 27 w 36"/>
                <a:gd name="T9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1">
                  <a:moveTo>
                    <a:pt x="33" y="8"/>
                  </a:moveTo>
                  <a:cubicBezTo>
                    <a:pt x="31" y="6"/>
                    <a:pt x="29" y="4"/>
                    <a:pt x="27" y="3"/>
                  </a:cubicBezTo>
                  <a:cubicBezTo>
                    <a:pt x="22" y="0"/>
                    <a:pt x="17" y="0"/>
                    <a:pt x="13" y="1"/>
                  </a:cubicBezTo>
                  <a:cubicBezTo>
                    <a:pt x="9" y="1"/>
                    <a:pt x="6" y="3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9" y="29"/>
                    <a:pt x="11" y="30"/>
                    <a:pt x="14" y="31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20" y="31"/>
                    <a:pt x="22" y="31"/>
                    <a:pt x="24" y="31"/>
                  </a:cubicBezTo>
                  <a:cubicBezTo>
                    <a:pt x="25" y="30"/>
                    <a:pt x="27" y="30"/>
                    <a:pt x="28" y="29"/>
                  </a:cubicBezTo>
                  <a:cubicBezTo>
                    <a:pt x="31" y="28"/>
                    <a:pt x="33" y="25"/>
                    <a:pt x="35" y="23"/>
                  </a:cubicBezTo>
                  <a:cubicBezTo>
                    <a:pt x="35" y="22"/>
                    <a:pt x="35" y="21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36" y="16"/>
                    <a:pt x="36" y="14"/>
                    <a:pt x="35" y="13"/>
                  </a:cubicBezTo>
                  <a:cubicBezTo>
                    <a:pt x="35" y="11"/>
                    <a:pt x="34" y="9"/>
                    <a:pt x="33" y="8"/>
                  </a:cubicBezTo>
                  <a:close/>
                  <a:moveTo>
                    <a:pt x="27" y="18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5" y="21"/>
                    <a:pt x="14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1" y="14"/>
                    <a:pt x="10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2" y="10"/>
                    <a:pt x="22" y="11"/>
                    <a:pt x="23" y="11"/>
                  </a:cubicBezTo>
                  <a:cubicBezTo>
                    <a:pt x="23" y="12"/>
                    <a:pt x="24" y="12"/>
                    <a:pt x="25" y="13"/>
                  </a:cubicBezTo>
                  <a:cubicBezTo>
                    <a:pt x="25" y="13"/>
                    <a:pt x="26" y="14"/>
                    <a:pt x="26" y="15"/>
                  </a:cubicBezTo>
                  <a:cubicBezTo>
                    <a:pt x="26" y="16"/>
                    <a:pt x="27" y="16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1" name="Freeform 119">
              <a:extLst>
                <a:ext uri="{FF2B5EF4-FFF2-40B4-BE49-F238E27FC236}">
                  <a16:creationId xmlns:a16="http://schemas.microsoft.com/office/drawing/2014/main" id="{2DBCC478-CCC9-4859-928C-0D43C5B83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8713" y="1946276"/>
              <a:ext cx="61912" cy="55563"/>
            </a:xfrm>
            <a:custGeom>
              <a:avLst/>
              <a:gdLst>
                <a:gd name="T0" fmla="*/ 28 w 36"/>
                <a:gd name="T1" fmla="*/ 30 h 32"/>
                <a:gd name="T2" fmla="*/ 35 w 36"/>
                <a:gd name="T3" fmla="*/ 23 h 32"/>
                <a:gd name="T4" fmla="*/ 36 w 36"/>
                <a:gd name="T5" fmla="*/ 21 h 32"/>
                <a:gd name="T6" fmla="*/ 36 w 36"/>
                <a:gd name="T7" fmla="*/ 18 h 32"/>
                <a:gd name="T8" fmla="*/ 35 w 36"/>
                <a:gd name="T9" fmla="*/ 13 h 32"/>
                <a:gd name="T10" fmla="*/ 33 w 36"/>
                <a:gd name="T11" fmla="*/ 8 h 32"/>
                <a:gd name="T12" fmla="*/ 27 w 36"/>
                <a:gd name="T13" fmla="*/ 3 h 32"/>
                <a:gd name="T14" fmla="*/ 13 w 36"/>
                <a:gd name="T15" fmla="*/ 1 h 32"/>
                <a:gd name="T16" fmla="*/ 4 w 36"/>
                <a:gd name="T17" fmla="*/ 6 h 32"/>
                <a:gd name="T18" fmla="*/ 2 w 36"/>
                <a:gd name="T19" fmla="*/ 8 h 32"/>
                <a:gd name="T20" fmla="*/ 2 w 36"/>
                <a:gd name="T21" fmla="*/ 11 h 32"/>
                <a:gd name="T22" fmla="*/ 1 w 36"/>
                <a:gd name="T23" fmla="*/ 12 h 32"/>
                <a:gd name="T24" fmla="*/ 1 w 36"/>
                <a:gd name="T25" fmla="*/ 15 h 32"/>
                <a:gd name="T26" fmla="*/ 1 w 36"/>
                <a:gd name="T27" fmla="*/ 16 h 32"/>
                <a:gd name="T28" fmla="*/ 1 w 36"/>
                <a:gd name="T29" fmla="*/ 20 h 32"/>
                <a:gd name="T30" fmla="*/ 1 w 36"/>
                <a:gd name="T31" fmla="*/ 20 h 32"/>
                <a:gd name="T32" fmla="*/ 2 w 36"/>
                <a:gd name="T33" fmla="*/ 24 h 32"/>
                <a:gd name="T34" fmla="*/ 6 w 36"/>
                <a:gd name="T35" fmla="*/ 28 h 32"/>
                <a:gd name="T36" fmla="*/ 14 w 36"/>
                <a:gd name="T37" fmla="*/ 31 h 32"/>
                <a:gd name="T38" fmla="*/ 18 w 36"/>
                <a:gd name="T39" fmla="*/ 32 h 32"/>
                <a:gd name="T40" fmla="*/ 24 w 36"/>
                <a:gd name="T41" fmla="*/ 31 h 32"/>
                <a:gd name="T42" fmla="*/ 28 w 36"/>
                <a:gd name="T43" fmla="*/ 30 h 32"/>
                <a:gd name="T44" fmla="*/ 18 w 36"/>
                <a:gd name="T45" fmla="*/ 22 h 32"/>
                <a:gd name="T46" fmla="*/ 14 w 36"/>
                <a:gd name="T47" fmla="*/ 21 h 32"/>
                <a:gd name="T48" fmla="*/ 12 w 36"/>
                <a:gd name="T49" fmla="*/ 20 h 32"/>
                <a:gd name="T50" fmla="*/ 11 w 36"/>
                <a:gd name="T51" fmla="*/ 19 h 32"/>
                <a:gd name="T52" fmla="*/ 10 w 36"/>
                <a:gd name="T53" fmla="*/ 18 h 32"/>
                <a:gd name="T54" fmla="*/ 10 w 36"/>
                <a:gd name="T55" fmla="*/ 18 h 32"/>
                <a:gd name="T56" fmla="*/ 10 w 36"/>
                <a:gd name="T57" fmla="*/ 18 h 32"/>
                <a:gd name="T58" fmla="*/ 10 w 36"/>
                <a:gd name="T59" fmla="*/ 17 h 32"/>
                <a:gd name="T60" fmla="*/ 10 w 36"/>
                <a:gd name="T61" fmla="*/ 17 h 32"/>
                <a:gd name="T62" fmla="*/ 10 w 36"/>
                <a:gd name="T63" fmla="*/ 14 h 32"/>
                <a:gd name="T64" fmla="*/ 11 w 36"/>
                <a:gd name="T65" fmla="*/ 13 h 32"/>
                <a:gd name="T66" fmla="*/ 11 w 36"/>
                <a:gd name="T67" fmla="*/ 12 h 32"/>
                <a:gd name="T68" fmla="*/ 12 w 36"/>
                <a:gd name="T69" fmla="*/ 12 h 32"/>
                <a:gd name="T70" fmla="*/ 13 w 36"/>
                <a:gd name="T71" fmla="*/ 11 h 32"/>
                <a:gd name="T72" fmla="*/ 15 w 36"/>
                <a:gd name="T73" fmla="*/ 10 h 32"/>
                <a:gd name="T74" fmla="*/ 19 w 36"/>
                <a:gd name="T75" fmla="*/ 10 h 32"/>
                <a:gd name="T76" fmla="*/ 21 w 36"/>
                <a:gd name="T77" fmla="*/ 11 h 32"/>
                <a:gd name="T78" fmla="*/ 23 w 36"/>
                <a:gd name="T79" fmla="*/ 12 h 32"/>
                <a:gd name="T80" fmla="*/ 25 w 36"/>
                <a:gd name="T81" fmla="*/ 13 h 32"/>
                <a:gd name="T82" fmla="*/ 26 w 36"/>
                <a:gd name="T83" fmla="*/ 16 h 32"/>
                <a:gd name="T84" fmla="*/ 27 w 36"/>
                <a:gd name="T85" fmla="*/ 17 h 32"/>
                <a:gd name="T86" fmla="*/ 27 w 36"/>
                <a:gd name="T87" fmla="*/ 18 h 32"/>
                <a:gd name="T88" fmla="*/ 26 w 36"/>
                <a:gd name="T89" fmla="*/ 19 h 32"/>
                <a:gd name="T90" fmla="*/ 26 w 36"/>
                <a:gd name="T91" fmla="*/ 20 h 32"/>
                <a:gd name="T92" fmla="*/ 25 w 36"/>
                <a:gd name="T93" fmla="*/ 21 h 32"/>
                <a:gd name="T94" fmla="*/ 24 w 36"/>
                <a:gd name="T95" fmla="*/ 21 h 32"/>
                <a:gd name="T96" fmla="*/ 22 w 36"/>
                <a:gd name="T97" fmla="*/ 22 h 32"/>
                <a:gd name="T98" fmla="*/ 18 w 36"/>
                <a:gd name="T9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2">
                  <a:moveTo>
                    <a:pt x="28" y="30"/>
                  </a:moveTo>
                  <a:cubicBezTo>
                    <a:pt x="31" y="28"/>
                    <a:pt x="33" y="26"/>
                    <a:pt x="35" y="23"/>
                  </a:cubicBezTo>
                  <a:cubicBezTo>
                    <a:pt x="35" y="22"/>
                    <a:pt x="35" y="22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6"/>
                    <a:pt x="36" y="15"/>
                    <a:pt x="35" y="13"/>
                  </a:cubicBezTo>
                  <a:cubicBezTo>
                    <a:pt x="35" y="12"/>
                    <a:pt x="34" y="10"/>
                    <a:pt x="33" y="8"/>
                  </a:cubicBezTo>
                  <a:cubicBezTo>
                    <a:pt x="31" y="6"/>
                    <a:pt x="29" y="4"/>
                    <a:pt x="27" y="3"/>
                  </a:cubicBezTo>
                  <a:cubicBezTo>
                    <a:pt x="22" y="1"/>
                    <a:pt x="17" y="0"/>
                    <a:pt x="13" y="1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3"/>
                    <a:pt x="2" y="24"/>
                  </a:cubicBezTo>
                  <a:cubicBezTo>
                    <a:pt x="4" y="26"/>
                    <a:pt x="5" y="27"/>
                    <a:pt x="6" y="28"/>
                  </a:cubicBezTo>
                  <a:cubicBezTo>
                    <a:pt x="9" y="30"/>
                    <a:pt x="11" y="30"/>
                    <a:pt x="14" y="31"/>
                  </a:cubicBezTo>
                  <a:cubicBezTo>
                    <a:pt x="15" y="32"/>
                    <a:pt x="17" y="32"/>
                    <a:pt x="18" y="32"/>
                  </a:cubicBezTo>
                  <a:cubicBezTo>
                    <a:pt x="20" y="32"/>
                    <a:pt x="22" y="32"/>
                    <a:pt x="24" y="31"/>
                  </a:cubicBezTo>
                  <a:cubicBezTo>
                    <a:pt x="25" y="31"/>
                    <a:pt x="27" y="30"/>
                    <a:pt x="28" y="30"/>
                  </a:cubicBezTo>
                  <a:close/>
                  <a:moveTo>
                    <a:pt x="18" y="22"/>
                  </a:moveTo>
                  <a:cubicBezTo>
                    <a:pt x="17" y="22"/>
                    <a:pt x="15" y="22"/>
                    <a:pt x="14" y="21"/>
                  </a:cubicBezTo>
                  <a:cubicBezTo>
                    <a:pt x="13" y="21"/>
                    <a:pt x="12" y="21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4" y="13"/>
                    <a:pt x="25" y="13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18"/>
                    <a:pt x="27" y="18"/>
                    <a:pt x="26" y="19"/>
                  </a:cubicBezTo>
                  <a:cubicBezTo>
                    <a:pt x="26" y="19"/>
                    <a:pt x="26" y="19"/>
                    <a:pt x="26" y="20"/>
                  </a:cubicBezTo>
                  <a:cubicBezTo>
                    <a:pt x="26" y="20"/>
                    <a:pt x="25" y="21"/>
                    <a:pt x="25" y="21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2" name="Freeform 120">
              <a:extLst>
                <a:ext uri="{FF2B5EF4-FFF2-40B4-BE49-F238E27FC236}">
                  <a16:creationId xmlns:a16="http://schemas.microsoft.com/office/drawing/2014/main" id="{BE20A0EA-1CD4-4211-9CD8-B06106F97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7725" y="3138488"/>
              <a:ext cx="192087" cy="325438"/>
            </a:xfrm>
            <a:custGeom>
              <a:avLst/>
              <a:gdLst>
                <a:gd name="T0" fmla="*/ 106 w 112"/>
                <a:gd name="T1" fmla="*/ 9 h 189"/>
                <a:gd name="T2" fmla="*/ 92 w 112"/>
                <a:gd name="T3" fmla="*/ 3 h 189"/>
                <a:gd name="T4" fmla="*/ 79 w 112"/>
                <a:gd name="T5" fmla="*/ 0 h 189"/>
                <a:gd name="T6" fmla="*/ 67 w 112"/>
                <a:gd name="T7" fmla="*/ 13 h 189"/>
                <a:gd name="T8" fmla="*/ 50 w 112"/>
                <a:gd name="T9" fmla="*/ 53 h 189"/>
                <a:gd name="T10" fmla="*/ 27 w 112"/>
                <a:gd name="T11" fmla="*/ 107 h 189"/>
                <a:gd name="T12" fmla="*/ 9 w 112"/>
                <a:gd name="T13" fmla="*/ 145 h 189"/>
                <a:gd name="T14" fmla="*/ 2 w 112"/>
                <a:gd name="T15" fmla="*/ 163 h 189"/>
                <a:gd name="T16" fmla="*/ 4 w 112"/>
                <a:gd name="T17" fmla="*/ 176 h 189"/>
                <a:gd name="T18" fmla="*/ 21 w 112"/>
                <a:gd name="T19" fmla="*/ 186 h 189"/>
                <a:gd name="T20" fmla="*/ 30 w 112"/>
                <a:gd name="T21" fmla="*/ 188 h 189"/>
                <a:gd name="T22" fmla="*/ 47 w 112"/>
                <a:gd name="T23" fmla="*/ 159 h 189"/>
                <a:gd name="T24" fmla="*/ 68 w 112"/>
                <a:gd name="T25" fmla="*/ 119 h 189"/>
                <a:gd name="T26" fmla="*/ 86 w 112"/>
                <a:gd name="T27" fmla="*/ 79 h 189"/>
                <a:gd name="T28" fmla="*/ 103 w 112"/>
                <a:gd name="T29" fmla="*/ 40 h 189"/>
                <a:gd name="T30" fmla="*/ 111 w 112"/>
                <a:gd name="T31" fmla="*/ 20 h 189"/>
                <a:gd name="T32" fmla="*/ 110 w 112"/>
                <a:gd name="T33" fmla="*/ 13 h 189"/>
                <a:gd name="T34" fmla="*/ 97 w 112"/>
                <a:gd name="T35" fmla="*/ 28 h 189"/>
                <a:gd name="T36" fmla="*/ 81 w 112"/>
                <a:gd name="T37" fmla="*/ 67 h 189"/>
                <a:gd name="T38" fmla="*/ 57 w 112"/>
                <a:gd name="T39" fmla="*/ 120 h 189"/>
                <a:gd name="T40" fmla="*/ 40 w 112"/>
                <a:gd name="T41" fmla="*/ 153 h 189"/>
                <a:gd name="T42" fmla="*/ 27 w 112"/>
                <a:gd name="T43" fmla="*/ 179 h 189"/>
                <a:gd name="T44" fmla="*/ 12 w 112"/>
                <a:gd name="T45" fmla="*/ 171 h 189"/>
                <a:gd name="T46" fmla="*/ 13 w 112"/>
                <a:gd name="T47" fmla="*/ 160 h 189"/>
                <a:gd name="T48" fmla="*/ 25 w 112"/>
                <a:gd name="T49" fmla="*/ 151 h 189"/>
                <a:gd name="T50" fmla="*/ 31 w 112"/>
                <a:gd name="T51" fmla="*/ 148 h 189"/>
                <a:gd name="T52" fmla="*/ 28 w 112"/>
                <a:gd name="T53" fmla="*/ 142 h 189"/>
                <a:gd name="T54" fmla="*/ 23 w 112"/>
                <a:gd name="T55" fmla="*/ 136 h 189"/>
                <a:gd name="T56" fmla="*/ 29 w 112"/>
                <a:gd name="T57" fmla="*/ 139 h 189"/>
                <a:gd name="T58" fmla="*/ 35 w 112"/>
                <a:gd name="T59" fmla="*/ 134 h 189"/>
                <a:gd name="T60" fmla="*/ 29 w 112"/>
                <a:gd name="T61" fmla="*/ 124 h 189"/>
                <a:gd name="T62" fmla="*/ 41 w 112"/>
                <a:gd name="T63" fmla="*/ 124 h 189"/>
                <a:gd name="T64" fmla="*/ 33 w 112"/>
                <a:gd name="T65" fmla="*/ 116 h 189"/>
                <a:gd name="T66" fmla="*/ 44 w 112"/>
                <a:gd name="T67" fmla="*/ 115 h 189"/>
                <a:gd name="T68" fmla="*/ 51 w 112"/>
                <a:gd name="T69" fmla="*/ 114 h 189"/>
                <a:gd name="T70" fmla="*/ 39 w 112"/>
                <a:gd name="T71" fmla="*/ 102 h 189"/>
                <a:gd name="T72" fmla="*/ 45 w 112"/>
                <a:gd name="T73" fmla="*/ 100 h 189"/>
                <a:gd name="T74" fmla="*/ 51 w 112"/>
                <a:gd name="T75" fmla="*/ 95 h 189"/>
                <a:gd name="T76" fmla="*/ 46 w 112"/>
                <a:gd name="T77" fmla="*/ 86 h 189"/>
                <a:gd name="T78" fmla="*/ 51 w 112"/>
                <a:gd name="T79" fmla="*/ 89 h 189"/>
                <a:gd name="T80" fmla="*/ 56 w 112"/>
                <a:gd name="T81" fmla="*/ 82 h 189"/>
                <a:gd name="T82" fmla="*/ 50 w 112"/>
                <a:gd name="T83" fmla="*/ 78 h 189"/>
                <a:gd name="T84" fmla="*/ 62 w 112"/>
                <a:gd name="T85" fmla="*/ 76 h 189"/>
                <a:gd name="T86" fmla="*/ 58 w 112"/>
                <a:gd name="T87" fmla="*/ 65 h 189"/>
                <a:gd name="T88" fmla="*/ 60 w 112"/>
                <a:gd name="T89" fmla="*/ 60 h 189"/>
                <a:gd name="T90" fmla="*/ 63 w 112"/>
                <a:gd name="T91" fmla="*/ 51 h 189"/>
                <a:gd name="T92" fmla="*/ 66 w 112"/>
                <a:gd name="T93" fmla="*/ 49 h 189"/>
                <a:gd name="T94" fmla="*/ 72 w 112"/>
                <a:gd name="T95" fmla="*/ 42 h 189"/>
                <a:gd name="T96" fmla="*/ 68 w 112"/>
                <a:gd name="T97" fmla="*/ 35 h 189"/>
                <a:gd name="T98" fmla="*/ 83 w 112"/>
                <a:gd name="T99" fmla="*/ 35 h 189"/>
                <a:gd name="T100" fmla="*/ 72 w 112"/>
                <a:gd name="T101" fmla="*/ 26 h 189"/>
                <a:gd name="T102" fmla="*/ 76 w 112"/>
                <a:gd name="T103" fmla="*/ 25 h 189"/>
                <a:gd name="T104" fmla="*/ 83 w 112"/>
                <a:gd name="T105" fmla="*/ 20 h 189"/>
                <a:gd name="T106" fmla="*/ 77 w 112"/>
                <a:gd name="T107" fmla="*/ 15 h 189"/>
                <a:gd name="T108" fmla="*/ 80 w 112"/>
                <a:gd name="T109" fmla="*/ 9 h 189"/>
                <a:gd name="T110" fmla="*/ 93 w 112"/>
                <a:gd name="T111" fmla="*/ 14 h 189"/>
                <a:gd name="T112" fmla="*/ 102 w 112"/>
                <a:gd name="T113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89">
                  <a:moveTo>
                    <a:pt x="110" y="13"/>
                  </a:moveTo>
                  <a:cubicBezTo>
                    <a:pt x="109" y="12"/>
                    <a:pt x="109" y="12"/>
                    <a:pt x="108" y="11"/>
                  </a:cubicBezTo>
                  <a:cubicBezTo>
                    <a:pt x="107" y="10"/>
                    <a:pt x="106" y="10"/>
                    <a:pt x="106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8" y="6"/>
                    <a:pt x="97" y="6"/>
                    <a:pt x="97" y="5"/>
                  </a:cubicBezTo>
                  <a:cubicBezTo>
                    <a:pt x="95" y="5"/>
                    <a:pt x="94" y="4"/>
                    <a:pt x="92" y="3"/>
                  </a:cubicBezTo>
                  <a:cubicBezTo>
                    <a:pt x="90" y="2"/>
                    <a:pt x="88" y="2"/>
                    <a:pt x="86" y="2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7" y="0"/>
                    <a:pt x="76" y="0"/>
                    <a:pt x="74" y="1"/>
                  </a:cubicBezTo>
                  <a:cubicBezTo>
                    <a:pt x="73" y="2"/>
                    <a:pt x="72" y="4"/>
                    <a:pt x="71" y="6"/>
                  </a:cubicBezTo>
                  <a:cubicBezTo>
                    <a:pt x="69" y="8"/>
                    <a:pt x="68" y="10"/>
                    <a:pt x="67" y="13"/>
                  </a:cubicBezTo>
                  <a:cubicBezTo>
                    <a:pt x="65" y="17"/>
                    <a:pt x="63" y="22"/>
                    <a:pt x="61" y="27"/>
                  </a:cubicBezTo>
                  <a:cubicBezTo>
                    <a:pt x="60" y="31"/>
                    <a:pt x="58" y="35"/>
                    <a:pt x="56" y="39"/>
                  </a:cubicBezTo>
                  <a:cubicBezTo>
                    <a:pt x="54" y="44"/>
                    <a:pt x="52" y="49"/>
                    <a:pt x="50" y="53"/>
                  </a:cubicBezTo>
                  <a:cubicBezTo>
                    <a:pt x="48" y="58"/>
                    <a:pt x="46" y="62"/>
                    <a:pt x="44" y="66"/>
                  </a:cubicBezTo>
                  <a:cubicBezTo>
                    <a:pt x="41" y="75"/>
                    <a:pt x="37" y="84"/>
                    <a:pt x="33" y="93"/>
                  </a:cubicBezTo>
                  <a:cubicBezTo>
                    <a:pt x="31" y="98"/>
                    <a:pt x="29" y="102"/>
                    <a:pt x="27" y="107"/>
                  </a:cubicBezTo>
                  <a:cubicBezTo>
                    <a:pt x="25" y="111"/>
                    <a:pt x="23" y="116"/>
                    <a:pt x="21" y="120"/>
                  </a:cubicBezTo>
                  <a:cubicBezTo>
                    <a:pt x="19" y="124"/>
                    <a:pt x="17" y="129"/>
                    <a:pt x="15" y="133"/>
                  </a:cubicBezTo>
                  <a:cubicBezTo>
                    <a:pt x="13" y="137"/>
                    <a:pt x="11" y="141"/>
                    <a:pt x="9" y="145"/>
                  </a:cubicBezTo>
                  <a:cubicBezTo>
                    <a:pt x="8" y="148"/>
                    <a:pt x="7" y="150"/>
                    <a:pt x="7" y="152"/>
                  </a:cubicBezTo>
                  <a:cubicBezTo>
                    <a:pt x="6" y="154"/>
                    <a:pt x="5" y="155"/>
                    <a:pt x="4" y="157"/>
                  </a:cubicBezTo>
                  <a:cubicBezTo>
                    <a:pt x="3" y="159"/>
                    <a:pt x="3" y="161"/>
                    <a:pt x="2" y="163"/>
                  </a:cubicBezTo>
                  <a:cubicBezTo>
                    <a:pt x="2" y="164"/>
                    <a:pt x="1" y="166"/>
                    <a:pt x="1" y="168"/>
                  </a:cubicBezTo>
                  <a:cubicBezTo>
                    <a:pt x="0" y="169"/>
                    <a:pt x="1" y="171"/>
                    <a:pt x="2" y="172"/>
                  </a:cubicBezTo>
                  <a:cubicBezTo>
                    <a:pt x="2" y="174"/>
                    <a:pt x="3" y="175"/>
                    <a:pt x="4" y="176"/>
                  </a:cubicBezTo>
                  <a:cubicBezTo>
                    <a:pt x="6" y="177"/>
                    <a:pt x="7" y="179"/>
                    <a:pt x="9" y="180"/>
                  </a:cubicBezTo>
                  <a:cubicBezTo>
                    <a:pt x="12" y="182"/>
                    <a:pt x="14" y="183"/>
                    <a:pt x="16" y="184"/>
                  </a:cubicBezTo>
                  <a:cubicBezTo>
                    <a:pt x="18" y="185"/>
                    <a:pt x="19" y="185"/>
                    <a:pt x="21" y="186"/>
                  </a:cubicBezTo>
                  <a:cubicBezTo>
                    <a:pt x="21" y="186"/>
                    <a:pt x="22" y="187"/>
                    <a:pt x="22" y="187"/>
                  </a:cubicBezTo>
                  <a:cubicBezTo>
                    <a:pt x="23" y="187"/>
                    <a:pt x="24" y="188"/>
                    <a:pt x="25" y="188"/>
                  </a:cubicBezTo>
                  <a:cubicBezTo>
                    <a:pt x="27" y="188"/>
                    <a:pt x="28" y="189"/>
                    <a:pt x="30" y="188"/>
                  </a:cubicBezTo>
                  <a:cubicBezTo>
                    <a:pt x="31" y="188"/>
                    <a:pt x="32" y="187"/>
                    <a:pt x="33" y="187"/>
                  </a:cubicBezTo>
                  <a:cubicBezTo>
                    <a:pt x="34" y="186"/>
                    <a:pt x="35" y="185"/>
                    <a:pt x="36" y="184"/>
                  </a:cubicBezTo>
                  <a:cubicBezTo>
                    <a:pt x="39" y="175"/>
                    <a:pt x="43" y="167"/>
                    <a:pt x="47" y="159"/>
                  </a:cubicBezTo>
                  <a:cubicBezTo>
                    <a:pt x="49" y="154"/>
                    <a:pt x="52" y="150"/>
                    <a:pt x="54" y="146"/>
                  </a:cubicBezTo>
                  <a:cubicBezTo>
                    <a:pt x="56" y="142"/>
                    <a:pt x="59" y="137"/>
                    <a:pt x="61" y="133"/>
                  </a:cubicBezTo>
                  <a:cubicBezTo>
                    <a:pt x="63" y="128"/>
                    <a:pt x="66" y="123"/>
                    <a:pt x="68" y="119"/>
                  </a:cubicBezTo>
                  <a:cubicBezTo>
                    <a:pt x="70" y="114"/>
                    <a:pt x="72" y="110"/>
                    <a:pt x="74" y="106"/>
                  </a:cubicBezTo>
                  <a:cubicBezTo>
                    <a:pt x="77" y="101"/>
                    <a:pt x="79" y="97"/>
                    <a:pt x="81" y="92"/>
                  </a:cubicBezTo>
                  <a:cubicBezTo>
                    <a:pt x="83" y="88"/>
                    <a:pt x="84" y="83"/>
                    <a:pt x="86" y="79"/>
                  </a:cubicBezTo>
                  <a:cubicBezTo>
                    <a:pt x="88" y="74"/>
                    <a:pt x="90" y="70"/>
                    <a:pt x="92" y="66"/>
                  </a:cubicBezTo>
                  <a:cubicBezTo>
                    <a:pt x="93" y="61"/>
                    <a:pt x="95" y="57"/>
                    <a:pt x="97" y="53"/>
                  </a:cubicBezTo>
                  <a:cubicBezTo>
                    <a:pt x="99" y="48"/>
                    <a:pt x="101" y="44"/>
                    <a:pt x="103" y="40"/>
                  </a:cubicBezTo>
                  <a:cubicBezTo>
                    <a:pt x="104" y="36"/>
                    <a:pt x="106" y="31"/>
                    <a:pt x="108" y="27"/>
                  </a:cubicBezTo>
                  <a:cubicBezTo>
                    <a:pt x="109" y="25"/>
                    <a:pt x="110" y="23"/>
                    <a:pt x="111" y="21"/>
                  </a:cubicBezTo>
                  <a:cubicBezTo>
                    <a:pt x="111" y="21"/>
                    <a:pt x="111" y="21"/>
                    <a:pt x="111" y="20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1" y="15"/>
                    <a:pt x="111" y="14"/>
                    <a:pt x="110" y="13"/>
                  </a:cubicBezTo>
                  <a:close/>
                  <a:moveTo>
                    <a:pt x="102" y="19"/>
                  </a:moveTo>
                  <a:cubicBezTo>
                    <a:pt x="101" y="20"/>
                    <a:pt x="101" y="21"/>
                    <a:pt x="100" y="22"/>
                  </a:cubicBezTo>
                  <a:cubicBezTo>
                    <a:pt x="99" y="24"/>
                    <a:pt x="98" y="26"/>
                    <a:pt x="97" y="28"/>
                  </a:cubicBezTo>
                  <a:cubicBezTo>
                    <a:pt x="97" y="30"/>
                    <a:pt x="96" y="32"/>
                    <a:pt x="95" y="35"/>
                  </a:cubicBezTo>
                  <a:cubicBezTo>
                    <a:pt x="94" y="37"/>
                    <a:pt x="93" y="39"/>
                    <a:pt x="92" y="41"/>
                  </a:cubicBezTo>
                  <a:cubicBezTo>
                    <a:pt x="88" y="50"/>
                    <a:pt x="85" y="58"/>
                    <a:pt x="81" y="67"/>
                  </a:cubicBezTo>
                  <a:cubicBezTo>
                    <a:pt x="77" y="76"/>
                    <a:pt x="74" y="85"/>
                    <a:pt x="70" y="93"/>
                  </a:cubicBezTo>
                  <a:cubicBezTo>
                    <a:pt x="68" y="98"/>
                    <a:pt x="66" y="102"/>
                    <a:pt x="64" y="107"/>
                  </a:cubicBezTo>
                  <a:cubicBezTo>
                    <a:pt x="62" y="111"/>
                    <a:pt x="59" y="116"/>
                    <a:pt x="57" y="120"/>
                  </a:cubicBezTo>
                  <a:cubicBezTo>
                    <a:pt x="56" y="123"/>
                    <a:pt x="54" y="125"/>
                    <a:pt x="53" y="128"/>
                  </a:cubicBezTo>
                  <a:cubicBezTo>
                    <a:pt x="51" y="132"/>
                    <a:pt x="49" y="136"/>
                    <a:pt x="46" y="140"/>
                  </a:cubicBezTo>
                  <a:cubicBezTo>
                    <a:pt x="44" y="145"/>
                    <a:pt x="42" y="149"/>
                    <a:pt x="40" y="153"/>
                  </a:cubicBezTo>
                  <a:cubicBezTo>
                    <a:pt x="37" y="158"/>
                    <a:pt x="35" y="162"/>
                    <a:pt x="33" y="167"/>
                  </a:cubicBezTo>
                  <a:cubicBezTo>
                    <a:pt x="31" y="170"/>
                    <a:pt x="30" y="174"/>
                    <a:pt x="28" y="178"/>
                  </a:cubicBezTo>
                  <a:cubicBezTo>
                    <a:pt x="28" y="178"/>
                    <a:pt x="27" y="178"/>
                    <a:pt x="27" y="179"/>
                  </a:cubicBezTo>
                  <a:cubicBezTo>
                    <a:pt x="26" y="178"/>
                    <a:pt x="25" y="178"/>
                    <a:pt x="24" y="177"/>
                  </a:cubicBezTo>
                  <a:cubicBezTo>
                    <a:pt x="22" y="176"/>
                    <a:pt x="20" y="176"/>
                    <a:pt x="18" y="175"/>
                  </a:cubicBezTo>
                  <a:cubicBezTo>
                    <a:pt x="16" y="174"/>
                    <a:pt x="14" y="172"/>
                    <a:pt x="12" y="171"/>
                  </a:cubicBezTo>
                  <a:cubicBezTo>
                    <a:pt x="11" y="170"/>
                    <a:pt x="11" y="169"/>
                    <a:pt x="10" y="168"/>
                  </a:cubicBezTo>
                  <a:cubicBezTo>
                    <a:pt x="10" y="167"/>
                    <a:pt x="11" y="166"/>
                    <a:pt x="11" y="165"/>
                  </a:cubicBezTo>
                  <a:cubicBezTo>
                    <a:pt x="12" y="163"/>
                    <a:pt x="12" y="161"/>
                    <a:pt x="13" y="160"/>
                  </a:cubicBezTo>
                  <a:cubicBezTo>
                    <a:pt x="15" y="156"/>
                    <a:pt x="17" y="152"/>
                    <a:pt x="18" y="148"/>
                  </a:cubicBezTo>
                  <a:cubicBezTo>
                    <a:pt x="18" y="148"/>
                    <a:pt x="18" y="148"/>
                    <a:pt x="19" y="148"/>
                  </a:cubicBezTo>
                  <a:cubicBezTo>
                    <a:pt x="21" y="149"/>
                    <a:pt x="23" y="150"/>
                    <a:pt x="25" y="151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52"/>
                    <a:pt x="27" y="151"/>
                    <a:pt x="28" y="151"/>
                  </a:cubicBezTo>
                  <a:cubicBezTo>
                    <a:pt x="29" y="150"/>
                    <a:pt x="30" y="149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9" y="143"/>
                    <a:pt x="29" y="142"/>
                    <a:pt x="28" y="142"/>
                  </a:cubicBezTo>
                  <a:cubicBezTo>
                    <a:pt x="28" y="142"/>
                    <a:pt x="27" y="142"/>
                    <a:pt x="27" y="142"/>
                  </a:cubicBezTo>
                  <a:cubicBezTo>
                    <a:pt x="25" y="141"/>
                    <a:pt x="24" y="140"/>
                    <a:pt x="22" y="139"/>
                  </a:cubicBezTo>
                  <a:cubicBezTo>
                    <a:pt x="23" y="138"/>
                    <a:pt x="23" y="137"/>
                    <a:pt x="23" y="136"/>
                  </a:cubicBezTo>
                  <a:cubicBezTo>
                    <a:pt x="24" y="137"/>
                    <a:pt x="25" y="137"/>
                    <a:pt x="26" y="138"/>
                  </a:cubicBezTo>
                  <a:cubicBezTo>
                    <a:pt x="27" y="138"/>
                    <a:pt x="27" y="138"/>
                    <a:pt x="28" y="139"/>
                  </a:cubicBezTo>
                  <a:cubicBezTo>
                    <a:pt x="28" y="139"/>
                    <a:pt x="28" y="139"/>
                    <a:pt x="29" y="139"/>
                  </a:cubicBezTo>
                  <a:cubicBezTo>
                    <a:pt x="30" y="139"/>
                    <a:pt x="30" y="140"/>
                    <a:pt x="31" y="139"/>
                  </a:cubicBezTo>
                  <a:cubicBezTo>
                    <a:pt x="32" y="139"/>
                    <a:pt x="33" y="138"/>
                    <a:pt x="34" y="137"/>
                  </a:cubicBezTo>
                  <a:cubicBezTo>
                    <a:pt x="35" y="136"/>
                    <a:pt x="35" y="135"/>
                    <a:pt x="35" y="134"/>
                  </a:cubicBezTo>
                  <a:cubicBezTo>
                    <a:pt x="35" y="133"/>
                    <a:pt x="34" y="131"/>
                    <a:pt x="33" y="131"/>
                  </a:cubicBezTo>
                  <a:cubicBezTo>
                    <a:pt x="31" y="130"/>
                    <a:pt x="29" y="129"/>
                    <a:pt x="27" y="128"/>
                  </a:cubicBezTo>
                  <a:cubicBezTo>
                    <a:pt x="28" y="127"/>
                    <a:pt x="28" y="126"/>
                    <a:pt x="29" y="124"/>
                  </a:cubicBezTo>
                  <a:cubicBezTo>
                    <a:pt x="31" y="125"/>
                    <a:pt x="33" y="126"/>
                    <a:pt x="35" y="127"/>
                  </a:cubicBezTo>
                  <a:cubicBezTo>
                    <a:pt x="36" y="127"/>
                    <a:pt x="37" y="127"/>
                    <a:pt x="38" y="127"/>
                  </a:cubicBezTo>
                  <a:cubicBezTo>
                    <a:pt x="39" y="126"/>
                    <a:pt x="40" y="125"/>
                    <a:pt x="41" y="124"/>
                  </a:cubicBezTo>
                  <a:cubicBezTo>
                    <a:pt x="41" y="123"/>
                    <a:pt x="41" y="121"/>
                    <a:pt x="40" y="120"/>
                  </a:cubicBezTo>
                  <a:cubicBezTo>
                    <a:pt x="40" y="119"/>
                    <a:pt x="39" y="118"/>
                    <a:pt x="38" y="118"/>
                  </a:cubicBezTo>
                  <a:cubicBezTo>
                    <a:pt x="36" y="117"/>
                    <a:pt x="34" y="116"/>
                    <a:pt x="33" y="116"/>
                  </a:cubicBezTo>
                  <a:cubicBezTo>
                    <a:pt x="34" y="114"/>
                    <a:pt x="34" y="112"/>
                    <a:pt x="35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4"/>
                    <a:pt x="43" y="115"/>
                    <a:pt x="44" y="115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49" y="116"/>
                    <a:pt x="50" y="115"/>
                    <a:pt x="51" y="114"/>
                  </a:cubicBezTo>
                  <a:cubicBezTo>
                    <a:pt x="52" y="113"/>
                    <a:pt x="52" y="112"/>
                    <a:pt x="52" y="111"/>
                  </a:cubicBezTo>
                  <a:cubicBezTo>
                    <a:pt x="51" y="110"/>
                    <a:pt x="51" y="108"/>
                    <a:pt x="50" y="108"/>
                  </a:cubicBezTo>
                  <a:cubicBezTo>
                    <a:pt x="46" y="106"/>
                    <a:pt x="43" y="104"/>
                    <a:pt x="39" y="102"/>
                  </a:cubicBezTo>
                  <a:cubicBezTo>
                    <a:pt x="39" y="101"/>
                    <a:pt x="40" y="99"/>
                    <a:pt x="41" y="98"/>
                  </a:cubicBezTo>
                  <a:cubicBezTo>
                    <a:pt x="42" y="98"/>
                    <a:pt x="43" y="99"/>
                    <a:pt x="44" y="99"/>
                  </a:cubicBezTo>
                  <a:cubicBezTo>
                    <a:pt x="44" y="99"/>
                    <a:pt x="45" y="100"/>
                    <a:pt x="45" y="100"/>
                  </a:cubicBezTo>
                  <a:cubicBezTo>
                    <a:pt x="46" y="100"/>
                    <a:pt x="46" y="100"/>
                    <a:pt x="47" y="100"/>
                  </a:cubicBezTo>
                  <a:cubicBezTo>
                    <a:pt x="49" y="100"/>
                    <a:pt x="50" y="99"/>
                    <a:pt x="50" y="98"/>
                  </a:cubicBezTo>
                  <a:cubicBezTo>
                    <a:pt x="51" y="97"/>
                    <a:pt x="51" y="96"/>
                    <a:pt x="51" y="95"/>
                  </a:cubicBezTo>
                  <a:cubicBezTo>
                    <a:pt x="51" y="93"/>
                    <a:pt x="50" y="92"/>
                    <a:pt x="49" y="92"/>
                  </a:cubicBezTo>
                  <a:cubicBezTo>
                    <a:pt x="48" y="91"/>
                    <a:pt x="46" y="90"/>
                    <a:pt x="45" y="89"/>
                  </a:cubicBezTo>
                  <a:cubicBezTo>
                    <a:pt x="45" y="88"/>
                    <a:pt x="46" y="87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5" y="88"/>
                    <a:pt x="56" y="87"/>
                    <a:pt x="57" y="86"/>
                  </a:cubicBezTo>
                  <a:cubicBezTo>
                    <a:pt x="57" y="85"/>
                    <a:pt x="57" y="83"/>
                    <a:pt x="56" y="82"/>
                  </a:cubicBezTo>
                  <a:cubicBezTo>
                    <a:pt x="56" y="82"/>
                    <a:pt x="56" y="81"/>
                    <a:pt x="56" y="81"/>
                  </a:cubicBezTo>
                  <a:cubicBezTo>
                    <a:pt x="55" y="80"/>
                    <a:pt x="55" y="80"/>
                    <a:pt x="54" y="80"/>
                  </a:cubicBezTo>
                  <a:cubicBezTo>
                    <a:pt x="52" y="79"/>
                    <a:pt x="51" y="78"/>
                    <a:pt x="50" y="78"/>
                  </a:cubicBezTo>
                  <a:cubicBezTo>
                    <a:pt x="50" y="76"/>
                    <a:pt x="51" y="74"/>
                    <a:pt x="52" y="73"/>
                  </a:cubicBezTo>
                  <a:cubicBezTo>
                    <a:pt x="53" y="73"/>
                    <a:pt x="54" y="73"/>
                    <a:pt x="54" y="73"/>
                  </a:cubicBezTo>
                  <a:cubicBezTo>
                    <a:pt x="57" y="74"/>
                    <a:pt x="59" y="75"/>
                    <a:pt x="62" y="76"/>
                  </a:cubicBezTo>
                  <a:cubicBezTo>
                    <a:pt x="64" y="77"/>
                    <a:pt x="67" y="75"/>
                    <a:pt x="68" y="73"/>
                  </a:cubicBezTo>
                  <a:cubicBezTo>
                    <a:pt x="68" y="71"/>
                    <a:pt x="67" y="68"/>
                    <a:pt x="65" y="67"/>
                  </a:cubicBezTo>
                  <a:cubicBezTo>
                    <a:pt x="62" y="66"/>
                    <a:pt x="60" y="65"/>
                    <a:pt x="58" y="65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7" y="61"/>
                    <a:pt x="58" y="59"/>
                  </a:cubicBezTo>
                  <a:cubicBezTo>
                    <a:pt x="59" y="59"/>
                    <a:pt x="59" y="60"/>
                    <a:pt x="60" y="60"/>
                  </a:cubicBezTo>
                  <a:cubicBezTo>
                    <a:pt x="63" y="61"/>
                    <a:pt x="65" y="60"/>
                    <a:pt x="66" y="57"/>
                  </a:cubicBezTo>
                  <a:cubicBezTo>
                    <a:pt x="67" y="56"/>
                    <a:pt x="67" y="55"/>
                    <a:pt x="66" y="54"/>
                  </a:cubicBezTo>
                  <a:cubicBezTo>
                    <a:pt x="66" y="53"/>
                    <a:pt x="65" y="52"/>
                    <a:pt x="63" y="51"/>
                  </a:cubicBezTo>
                  <a:cubicBezTo>
                    <a:pt x="63" y="51"/>
                    <a:pt x="62" y="51"/>
                    <a:pt x="61" y="51"/>
                  </a:cubicBezTo>
                  <a:cubicBezTo>
                    <a:pt x="62" y="49"/>
                    <a:pt x="62" y="48"/>
                    <a:pt x="63" y="47"/>
                  </a:cubicBezTo>
                  <a:cubicBezTo>
                    <a:pt x="64" y="47"/>
                    <a:pt x="65" y="48"/>
                    <a:pt x="66" y="49"/>
                  </a:cubicBezTo>
                  <a:cubicBezTo>
                    <a:pt x="68" y="49"/>
                    <a:pt x="69" y="49"/>
                    <a:pt x="70" y="48"/>
                  </a:cubicBezTo>
                  <a:cubicBezTo>
                    <a:pt x="71" y="48"/>
                    <a:pt x="72" y="47"/>
                    <a:pt x="72" y="46"/>
                  </a:cubicBezTo>
                  <a:cubicBezTo>
                    <a:pt x="73" y="45"/>
                    <a:pt x="73" y="43"/>
                    <a:pt x="72" y="42"/>
                  </a:cubicBezTo>
                  <a:cubicBezTo>
                    <a:pt x="72" y="41"/>
                    <a:pt x="71" y="40"/>
                    <a:pt x="70" y="40"/>
                  </a:cubicBezTo>
                  <a:cubicBezTo>
                    <a:pt x="69" y="39"/>
                    <a:pt x="68" y="39"/>
                    <a:pt x="67" y="38"/>
                  </a:cubicBezTo>
                  <a:cubicBezTo>
                    <a:pt x="67" y="37"/>
                    <a:pt x="68" y="36"/>
                    <a:pt x="68" y="35"/>
                  </a:cubicBezTo>
                  <a:cubicBezTo>
                    <a:pt x="69" y="35"/>
                    <a:pt x="70" y="36"/>
                    <a:pt x="71" y="36"/>
                  </a:cubicBezTo>
                  <a:cubicBezTo>
                    <a:pt x="73" y="37"/>
                    <a:pt x="75" y="37"/>
                    <a:pt x="77" y="38"/>
                  </a:cubicBezTo>
                  <a:cubicBezTo>
                    <a:pt x="80" y="39"/>
                    <a:pt x="83" y="38"/>
                    <a:pt x="83" y="35"/>
                  </a:cubicBezTo>
                  <a:cubicBezTo>
                    <a:pt x="84" y="33"/>
                    <a:pt x="83" y="30"/>
                    <a:pt x="81" y="29"/>
                  </a:cubicBezTo>
                  <a:cubicBezTo>
                    <a:pt x="79" y="29"/>
                    <a:pt x="77" y="28"/>
                    <a:pt x="75" y="27"/>
                  </a:cubicBezTo>
                  <a:cubicBezTo>
                    <a:pt x="74" y="27"/>
                    <a:pt x="73" y="27"/>
                    <a:pt x="72" y="26"/>
                  </a:cubicBezTo>
                  <a:cubicBezTo>
                    <a:pt x="72" y="25"/>
                    <a:pt x="73" y="24"/>
                    <a:pt x="73" y="23"/>
                  </a:cubicBezTo>
                  <a:cubicBezTo>
                    <a:pt x="74" y="24"/>
                    <a:pt x="75" y="24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6"/>
                    <a:pt x="78" y="26"/>
                    <a:pt x="79" y="26"/>
                  </a:cubicBezTo>
                  <a:cubicBezTo>
                    <a:pt x="80" y="25"/>
                    <a:pt x="81" y="25"/>
                    <a:pt x="82" y="24"/>
                  </a:cubicBezTo>
                  <a:cubicBezTo>
                    <a:pt x="83" y="23"/>
                    <a:pt x="83" y="21"/>
                    <a:pt x="83" y="20"/>
                  </a:cubicBezTo>
                  <a:cubicBezTo>
                    <a:pt x="83" y="19"/>
                    <a:pt x="82" y="18"/>
                    <a:pt x="81" y="17"/>
                  </a:cubicBezTo>
                  <a:cubicBezTo>
                    <a:pt x="80" y="16"/>
                    <a:pt x="78" y="16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3"/>
                    <a:pt x="78" y="12"/>
                  </a:cubicBezTo>
                  <a:cubicBezTo>
                    <a:pt x="78" y="11"/>
                    <a:pt x="79" y="10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1" y="10"/>
                    <a:pt x="82" y="10"/>
                    <a:pt x="84" y="10"/>
                  </a:cubicBezTo>
                  <a:cubicBezTo>
                    <a:pt x="86" y="11"/>
                    <a:pt x="88" y="11"/>
                    <a:pt x="89" y="12"/>
                  </a:cubicBezTo>
                  <a:cubicBezTo>
                    <a:pt x="91" y="13"/>
                    <a:pt x="92" y="13"/>
                    <a:pt x="93" y="14"/>
                  </a:cubicBezTo>
                  <a:cubicBezTo>
                    <a:pt x="94" y="14"/>
                    <a:pt x="95" y="15"/>
                    <a:pt x="95" y="15"/>
                  </a:cubicBezTo>
                  <a:cubicBezTo>
                    <a:pt x="97" y="16"/>
                    <a:pt x="99" y="16"/>
                    <a:pt x="101" y="17"/>
                  </a:cubicBezTo>
                  <a:cubicBezTo>
                    <a:pt x="101" y="18"/>
                    <a:pt x="101" y="18"/>
                    <a:pt x="102" y="18"/>
                  </a:cubicBezTo>
                  <a:cubicBezTo>
                    <a:pt x="102" y="18"/>
                    <a:pt x="102" y="19"/>
                    <a:pt x="1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3" name="Freeform 121">
              <a:extLst>
                <a:ext uri="{FF2B5EF4-FFF2-40B4-BE49-F238E27FC236}">
                  <a16:creationId xmlns:a16="http://schemas.microsoft.com/office/drawing/2014/main" id="{AD38912E-0E78-4C19-82FB-413E8F02B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3409951"/>
              <a:ext cx="14287" cy="15875"/>
            </a:xfrm>
            <a:custGeom>
              <a:avLst/>
              <a:gdLst>
                <a:gd name="T0" fmla="*/ 6 w 9"/>
                <a:gd name="T1" fmla="*/ 1 h 10"/>
                <a:gd name="T2" fmla="*/ 2 w 9"/>
                <a:gd name="T3" fmla="*/ 1 h 10"/>
                <a:gd name="T4" fmla="*/ 0 w 9"/>
                <a:gd name="T5" fmla="*/ 3 h 10"/>
                <a:gd name="T6" fmla="*/ 0 w 9"/>
                <a:gd name="T7" fmla="*/ 7 h 10"/>
                <a:gd name="T8" fmla="*/ 3 w 9"/>
                <a:gd name="T9" fmla="*/ 9 h 10"/>
                <a:gd name="T10" fmla="*/ 6 w 9"/>
                <a:gd name="T11" fmla="*/ 9 h 10"/>
                <a:gd name="T12" fmla="*/ 9 w 9"/>
                <a:gd name="T13" fmla="*/ 7 h 10"/>
                <a:gd name="T14" fmla="*/ 9 w 9"/>
                <a:gd name="T15" fmla="*/ 3 h 10"/>
                <a:gd name="T16" fmla="*/ 6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4" name="Freeform 122">
              <a:extLst>
                <a:ext uri="{FF2B5EF4-FFF2-40B4-BE49-F238E27FC236}">
                  <a16:creationId xmlns:a16="http://schemas.microsoft.com/office/drawing/2014/main" id="{864BF790-0C1F-4398-8928-031BFCC8B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6338" y="2389188"/>
              <a:ext cx="266700" cy="301625"/>
            </a:xfrm>
            <a:custGeom>
              <a:avLst/>
              <a:gdLst>
                <a:gd name="T0" fmla="*/ 129 w 156"/>
                <a:gd name="T1" fmla="*/ 84 h 175"/>
                <a:gd name="T2" fmla="*/ 85 w 156"/>
                <a:gd name="T3" fmla="*/ 75 h 175"/>
                <a:gd name="T4" fmla="*/ 77 w 156"/>
                <a:gd name="T5" fmla="*/ 41 h 175"/>
                <a:gd name="T6" fmla="*/ 52 w 156"/>
                <a:gd name="T7" fmla="*/ 3 h 175"/>
                <a:gd name="T8" fmla="*/ 44 w 156"/>
                <a:gd name="T9" fmla="*/ 3 h 175"/>
                <a:gd name="T10" fmla="*/ 51 w 156"/>
                <a:gd name="T11" fmla="*/ 15 h 175"/>
                <a:gd name="T12" fmla="*/ 46 w 156"/>
                <a:gd name="T13" fmla="*/ 27 h 175"/>
                <a:gd name="T14" fmla="*/ 17 w 156"/>
                <a:gd name="T15" fmla="*/ 59 h 175"/>
                <a:gd name="T16" fmla="*/ 16 w 156"/>
                <a:gd name="T17" fmla="*/ 58 h 175"/>
                <a:gd name="T18" fmla="*/ 1 w 156"/>
                <a:gd name="T19" fmla="*/ 52 h 175"/>
                <a:gd name="T20" fmla="*/ 2 w 156"/>
                <a:gd name="T21" fmla="*/ 58 h 175"/>
                <a:gd name="T22" fmla="*/ 19 w 156"/>
                <a:gd name="T23" fmla="*/ 71 h 175"/>
                <a:gd name="T24" fmla="*/ 41 w 156"/>
                <a:gd name="T25" fmla="*/ 81 h 175"/>
                <a:gd name="T26" fmla="*/ 70 w 156"/>
                <a:gd name="T27" fmla="*/ 83 h 175"/>
                <a:gd name="T28" fmla="*/ 77 w 156"/>
                <a:gd name="T29" fmla="*/ 100 h 175"/>
                <a:gd name="T30" fmla="*/ 91 w 156"/>
                <a:gd name="T31" fmla="*/ 142 h 175"/>
                <a:gd name="T32" fmla="*/ 114 w 156"/>
                <a:gd name="T33" fmla="*/ 173 h 175"/>
                <a:gd name="T34" fmla="*/ 122 w 156"/>
                <a:gd name="T35" fmla="*/ 168 h 175"/>
                <a:gd name="T36" fmla="*/ 116 w 156"/>
                <a:gd name="T37" fmla="*/ 162 h 175"/>
                <a:gd name="T38" fmla="*/ 134 w 156"/>
                <a:gd name="T39" fmla="*/ 121 h 175"/>
                <a:gd name="T40" fmla="*/ 144 w 156"/>
                <a:gd name="T41" fmla="*/ 101 h 175"/>
                <a:gd name="T42" fmla="*/ 149 w 156"/>
                <a:gd name="T43" fmla="*/ 104 h 175"/>
                <a:gd name="T44" fmla="*/ 155 w 156"/>
                <a:gd name="T45" fmla="*/ 103 h 175"/>
                <a:gd name="T46" fmla="*/ 99 w 156"/>
                <a:gd name="T47" fmla="*/ 86 h 175"/>
                <a:gd name="T48" fmla="*/ 97 w 156"/>
                <a:gd name="T49" fmla="*/ 99 h 175"/>
                <a:gd name="T50" fmla="*/ 86 w 156"/>
                <a:gd name="T51" fmla="*/ 97 h 175"/>
                <a:gd name="T52" fmla="*/ 99 w 156"/>
                <a:gd name="T53" fmla="*/ 86 h 175"/>
                <a:gd name="T54" fmla="*/ 45 w 156"/>
                <a:gd name="T55" fmla="*/ 43 h 175"/>
                <a:gd name="T56" fmla="*/ 61 w 156"/>
                <a:gd name="T57" fmla="*/ 27 h 175"/>
                <a:gd name="T58" fmla="*/ 62 w 156"/>
                <a:gd name="T59" fmla="*/ 33 h 175"/>
                <a:gd name="T60" fmla="*/ 61 w 156"/>
                <a:gd name="T61" fmla="*/ 34 h 175"/>
                <a:gd name="T62" fmla="*/ 38 w 156"/>
                <a:gd name="T63" fmla="*/ 70 h 175"/>
                <a:gd name="T64" fmla="*/ 47 w 156"/>
                <a:gd name="T65" fmla="*/ 72 h 175"/>
                <a:gd name="T66" fmla="*/ 67 w 156"/>
                <a:gd name="T67" fmla="*/ 41 h 175"/>
                <a:gd name="T68" fmla="*/ 71 w 156"/>
                <a:gd name="T69" fmla="*/ 52 h 175"/>
                <a:gd name="T70" fmla="*/ 69 w 156"/>
                <a:gd name="T71" fmla="*/ 55 h 175"/>
                <a:gd name="T72" fmla="*/ 56 w 156"/>
                <a:gd name="T73" fmla="*/ 73 h 175"/>
                <a:gd name="T74" fmla="*/ 47 w 156"/>
                <a:gd name="T75" fmla="*/ 72 h 175"/>
                <a:gd name="T76" fmla="*/ 71 w 156"/>
                <a:gd name="T77" fmla="*/ 68 h 175"/>
                <a:gd name="T78" fmla="*/ 75 w 156"/>
                <a:gd name="T79" fmla="*/ 74 h 175"/>
                <a:gd name="T80" fmla="*/ 93 w 156"/>
                <a:gd name="T81" fmla="*/ 120 h 175"/>
                <a:gd name="T82" fmla="*/ 114 w 156"/>
                <a:gd name="T83" fmla="*/ 92 h 175"/>
                <a:gd name="T84" fmla="*/ 122 w 156"/>
                <a:gd name="T85" fmla="*/ 92 h 175"/>
                <a:gd name="T86" fmla="*/ 110 w 156"/>
                <a:gd name="T87" fmla="*/ 113 h 175"/>
                <a:gd name="T88" fmla="*/ 94 w 156"/>
                <a:gd name="T89" fmla="*/ 126 h 175"/>
                <a:gd name="T90" fmla="*/ 130 w 156"/>
                <a:gd name="T91" fmla="*/ 109 h 175"/>
                <a:gd name="T92" fmla="*/ 112 w 156"/>
                <a:gd name="T93" fmla="*/ 148 h 175"/>
                <a:gd name="T94" fmla="*/ 103 w 156"/>
                <a:gd name="T95" fmla="*/ 144 h 175"/>
                <a:gd name="T96" fmla="*/ 119 w 156"/>
                <a:gd name="T97" fmla="*/ 115 h 175"/>
                <a:gd name="T98" fmla="*/ 131 w 156"/>
                <a:gd name="T99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75">
                  <a:moveTo>
                    <a:pt x="154" y="96"/>
                  </a:moveTo>
                  <a:cubicBezTo>
                    <a:pt x="150" y="94"/>
                    <a:pt x="146" y="91"/>
                    <a:pt x="142" y="89"/>
                  </a:cubicBezTo>
                  <a:cubicBezTo>
                    <a:pt x="137" y="87"/>
                    <a:pt x="133" y="85"/>
                    <a:pt x="129" y="84"/>
                  </a:cubicBezTo>
                  <a:cubicBezTo>
                    <a:pt x="124" y="82"/>
                    <a:pt x="119" y="81"/>
                    <a:pt x="114" y="79"/>
                  </a:cubicBezTo>
                  <a:cubicBezTo>
                    <a:pt x="110" y="78"/>
                    <a:pt x="106" y="77"/>
                    <a:pt x="101" y="77"/>
                  </a:cubicBezTo>
                  <a:cubicBezTo>
                    <a:pt x="96" y="76"/>
                    <a:pt x="90" y="75"/>
                    <a:pt x="85" y="75"/>
                  </a:cubicBezTo>
                  <a:cubicBezTo>
                    <a:pt x="85" y="73"/>
                    <a:pt x="85" y="71"/>
                    <a:pt x="84" y="69"/>
                  </a:cubicBezTo>
                  <a:cubicBezTo>
                    <a:pt x="84" y="64"/>
                    <a:pt x="83" y="59"/>
                    <a:pt x="82" y="54"/>
                  </a:cubicBezTo>
                  <a:cubicBezTo>
                    <a:pt x="80" y="50"/>
                    <a:pt x="79" y="45"/>
                    <a:pt x="77" y="41"/>
                  </a:cubicBezTo>
                  <a:cubicBezTo>
                    <a:pt x="75" y="36"/>
                    <a:pt x="73" y="32"/>
                    <a:pt x="71" y="28"/>
                  </a:cubicBezTo>
                  <a:cubicBezTo>
                    <a:pt x="69" y="23"/>
                    <a:pt x="66" y="18"/>
                    <a:pt x="63" y="14"/>
                  </a:cubicBezTo>
                  <a:cubicBezTo>
                    <a:pt x="60" y="10"/>
                    <a:pt x="56" y="6"/>
                    <a:pt x="52" y="3"/>
                  </a:cubicBezTo>
                  <a:cubicBezTo>
                    <a:pt x="52" y="3"/>
                    <a:pt x="51" y="2"/>
                    <a:pt x="51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44" y="2"/>
                    <a:pt x="44" y="2"/>
                    <a:pt x="44" y="3"/>
                  </a:cubicBezTo>
                  <a:cubicBezTo>
                    <a:pt x="43" y="5"/>
                    <a:pt x="43" y="7"/>
                    <a:pt x="45" y="9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50" y="13"/>
                    <a:pt x="50" y="14"/>
                    <a:pt x="51" y="15"/>
                  </a:cubicBezTo>
                  <a:cubicBezTo>
                    <a:pt x="52" y="16"/>
                    <a:pt x="53" y="17"/>
                    <a:pt x="54" y="18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0" y="22"/>
                    <a:pt x="48" y="25"/>
                    <a:pt x="46" y="27"/>
                  </a:cubicBezTo>
                  <a:cubicBezTo>
                    <a:pt x="43" y="31"/>
                    <a:pt x="40" y="34"/>
                    <a:pt x="37" y="37"/>
                  </a:cubicBezTo>
                  <a:cubicBezTo>
                    <a:pt x="34" y="41"/>
                    <a:pt x="31" y="44"/>
                    <a:pt x="28" y="47"/>
                  </a:cubicBezTo>
                  <a:cubicBezTo>
                    <a:pt x="25" y="51"/>
                    <a:pt x="21" y="55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6" y="58"/>
                    <a:pt x="16" y="58"/>
                  </a:cubicBezTo>
                  <a:cubicBezTo>
                    <a:pt x="13" y="56"/>
                    <a:pt x="10" y="54"/>
                    <a:pt x="7" y="51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3" y="50"/>
                    <a:pt x="2" y="51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1" y="57"/>
                    <a:pt x="2" y="58"/>
                  </a:cubicBezTo>
                  <a:cubicBezTo>
                    <a:pt x="3" y="60"/>
                    <a:pt x="5" y="62"/>
                    <a:pt x="7" y="63"/>
                  </a:cubicBezTo>
                  <a:cubicBezTo>
                    <a:pt x="9" y="65"/>
                    <a:pt x="11" y="66"/>
                    <a:pt x="13" y="68"/>
                  </a:cubicBezTo>
                  <a:cubicBezTo>
                    <a:pt x="15" y="69"/>
                    <a:pt x="17" y="70"/>
                    <a:pt x="19" y="71"/>
                  </a:cubicBezTo>
                  <a:cubicBezTo>
                    <a:pt x="21" y="73"/>
                    <a:pt x="24" y="74"/>
                    <a:pt x="26" y="75"/>
                  </a:cubicBezTo>
                  <a:cubicBezTo>
                    <a:pt x="29" y="76"/>
                    <a:pt x="31" y="77"/>
                    <a:pt x="33" y="78"/>
                  </a:cubicBezTo>
                  <a:cubicBezTo>
                    <a:pt x="35" y="79"/>
                    <a:pt x="38" y="80"/>
                    <a:pt x="41" y="81"/>
                  </a:cubicBezTo>
                  <a:cubicBezTo>
                    <a:pt x="43" y="81"/>
                    <a:pt x="45" y="82"/>
                    <a:pt x="48" y="82"/>
                  </a:cubicBezTo>
                  <a:cubicBezTo>
                    <a:pt x="50" y="82"/>
                    <a:pt x="53" y="82"/>
                    <a:pt x="55" y="83"/>
                  </a:cubicBezTo>
                  <a:cubicBezTo>
                    <a:pt x="60" y="83"/>
                    <a:pt x="65" y="83"/>
                    <a:pt x="70" y="83"/>
                  </a:cubicBezTo>
                  <a:cubicBezTo>
                    <a:pt x="72" y="83"/>
                    <a:pt x="74" y="84"/>
                    <a:pt x="76" y="84"/>
                  </a:cubicBezTo>
                  <a:cubicBezTo>
                    <a:pt x="76" y="84"/>
                    <a:pt x="76" y="85"/>
                    <a:pt x="76" y="86"/>
                  </a:cubicBezTo>
                  <a:cubicBezTo>
                    <a:pt x="76" y="90"/>
                    <a:pt x="76" y="95"/>
                    <a:pt x="77" y="100"/>
                  </a:cubicBezTo>
                  <a:cubicBezTo>
                    <a:pt x="78" y="102"/>
                    <a:pt x="78" y="104"/>
                    <a:pt x="78" y="107"/>
                  </a:cubicBezTo>
                  <a:cubicBezTo>
                    <a:pt x="79" y="109"/>
                    <a:pt x="80" y="112"/>
                    <a:pt x="80" y="115"/>
                  </a:cubicBezTo>
                  <a:cubicBezTo>
                    <a:pt x="83" y="124"/>
                    <a:pt x="87" y="133"/>
                    <a:pt x="91" y="142"/>
                  </a:cubicBezTo>
                  <a:cubicBezTo>
                    <a:pt x="96" y="151"/>
                    <a:pt x="101" y="159"/>
                    <a:pt x="108" y="166"/>
                  </a:cubicBezTo>
                  <a:cubicBezTo>
                    <a:pt x="110" y="169"/>
                    <a:pt x="112" y="171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5" y="174"/>
                    <a:pt x="116" y="175"/>
                    <a:pt x="117" y="175"/>
                  </a:cubicBezTo>
                  <a:cubicBezTo>
                    <a:pt x="118" y="175"/>
                    <a:pt x="120" y="175"/>
                    <a:pt x="121" y="174"/>
                  </a:cubicBezTo>
                  <a:cubicBezTo>
                    <a:pt x="122" y="173"/>
                    <a:pt x="123" y="170"/>
                    <a:pt x="122" y="168"/>
                  </a:cubicBezTo>
                  <a:cubicBezTo>
                    <a:pt x="121" y="166"/>
                    <a:pt x="120" y="165"/>
                    <a:pt x="119" y="164"/>
                  </a:cubicBezTo>
                  <a:cubicBezTo>
                    <a:pt x="118" y="164"/>
                    <a:pt x="117" y="163"/>
                    <a:pt x="117" y="163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8" y="157"/>
                    <a:pt x="120" y="152"/>
                    <a:pt x="122" y="148"/>
                  </a:cubicBezTo>
                  <a:cubicBezTo>
                    <a:pt x="124" y="143"/>
                    <a:pt x="126" y="139"/>
                    <a:pt x="128" y="134"/>
                  </a:cubicBezTo>
                  <a:cubicBezTo>
                    <a:pt x="130" y="130"/>
                    <a:pt x="132" y="126"/>
                    <a:pt x="134" y="121"/>
                  </a:cubicBezTo>
                  <a:cubicBezTo>
                    <a:pt x="135" y="119"/>
                    <a:pt x="136" y="117"/>
                    <a:pt x="137" y="115"/>
                  </a:cubicBezTo>
                  <a:cubicBezTo>
                    <a:pt x="138" y="113"/>
                    <a:pt x="139" y="111"/>
                    <a:pt x="140" y="109"/>
                  </a:cubicBezTo>
                  <a:cubicBezTo>
                    <a:pt x="141" y="106"/>
                    <a:pt x="143" y="104"/>
                    <a:pt x="144" y="101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5" y="101"/>
                    <a:pt x="145" y="102"/>
                    <a:pt x="146" y="102"/>
                  </a:cubicBezTo>
                  <a:cubicBezTo>
                    <a:pt x="147" y="103"/>
                    <a:pt x="148" y="103"/>
                    <a:pt x="149" y="104"/>
                  </a:cubicBezTo>
                  <a:cubicBezTo>
                    <a:pt x="149" y="104"/>
                    <a:pt x="149" y="104"/>
                    <a:pt x="150" y="104"/>
                  </a:cubicBezTo>
                  <a:cubicBezTo>
                    <a:pt x="150" y="105"/>
                    <a:pt x="151" y="105"/>
                    <a:pt x="152" y="105"/>
                  </a:cubicBezTo>
                  <a:cubicBezTo>
                    <a:pt x="153" y="105"/>
                    <a:pt x="154" y="104"/>
                    <a:pt x="155" y="103"/>
                  </a:cubicBezTo>
                  <a:cubicBezTo>
                    <a:pt x="156" y="102"/>
                    <a:pt x="156" y="101"/>
                    <a:pt x="156" y="100"/>
                  </a:cubicBezTo>
                  <a:cubicBezTo>
                    <a:pt x="156" y="98"/>
                    <a:pt x="155" y="97"/>
                    <a:pt x="154" y="96"/>
                  </a:cubicBezTo>
                  <a:close/>
                  <a:moveTo>
                    <a:pt x="99" y="86"/>
                  </a:moveTo>
                  <a:cubicBezTo>
                    <a:pt x="101" y="86"/>
                    <a:pt x="104" y="87"/>
                    <a:pt x="106" y="87"/>
                  </a:cubicBezTo>
                  <a:cubicBezTo>
                    <a:pt x="105" y="89"/>
                    <a:pt x="104" y="90"/>
                    <a:pt x="103" y="92"/>
                  </a:cubicBezTo>
                  <a:cubicBezTo>
                    <a:pt x="101" y="94"/>
                    <a:pt x="99" y="97"/>
                    <a:pt x="97" y="99"/>
                  </a:cubicBezTo>
                  <a:cubicBezTo>
                    <a:pt x="96" y="102"/>
                    <a:pt x="94" y="104"/>
                    <a:pt x="92" y="107"/>
                  </a:cubicBezTo>
                  <a:cubicBezTo>
                    <a:pt x="91" y="108"/>
                    <a:pt x="90" y="109"/>
                    <a:pt x="89" y="110"/>
                  </a:cubicBezTo>
                  <a:cubicBezTo>
                    <a:pt x="88" y="106"/>
                    <a:pt x="87" y="102"/>
                    <a:pt x="86" y="97"/>
                  </a:cubicBezTo>
                  <a:cubicBezTo>
                    <a:pt x="86" y="93"/>
                    <a:pt x="85" y="89"/>
                    <a:pt x="85" y="84"/>
                  </a:cubicBezTo>
                  <a:cubicBezTo>
                    <a:pt x="87" y="84"/>
                    <a:pt x="90" y="85"/>
                    <a:pt x="92" y="85"/>
                  </a:cubicBezTo>
                  <a:cubicBezTo>
                    <a:pt x="94" y="85"/>
                    <a:pt x="96" y="85"/>
                    <a:pt x="99" y="86"/>
                  </a:cubicBezTo>
                  <a:close/>
                  <a:moveTo>
                    <a:pt x="25" y="64"/>
                  </a:moveTo>
                  <a:cubicBezTo>
                    <a:pt x="28" y="61"/>
                    <a:pt x="32" y="57"/>
                    <a:pt x="35" y="53"/>
                  </a:cubicBezTo>
                  <a:cubicBezTo>
                    <a:pt x="38" y="50"/>
                    <a:pt x="42" y="47"/>
                    <a:pt x="45" y="43"/>
                  </a:cubicBezTo>
                  <a:cubicBezTo>
                    <a:pt x="47" y="40"/>
                    <a:pt x="50" y="37"/>
                    <a:pt x="53" y="33"/>
                  </a:cubicBezTo>
                  <a:cubicBezTo>
                    <a:pt x="55" y="31"/>
                    <a:pt x="57" y="28"/>
                    <a:pt x="60" y="26"/>
                  </a:cubicBezTo>
                  <a:cubicBezTo>
                    <a:pt x="60" y="26"/>
                    <a:pt x="60" y="27"/>
                    <a:pt x="61" y="27"/>
                  </a:cubicBezTo>
                  <a:cubicBezTo>
                    <a:pt x="61" y="29"/>
                    <a:pt x="62" y="30"/>
                    <a:pt x="63" y="32"/>
                  </a:cubicBezTo>
                  <a:cubicBezTo>
                    <a:pt x="63" y="32"/>
                    <a:pt x="62" y="32"/>
                    <a:pt x="62" y="32"/>
                  </a:cubicBezTo>
                  <a:cubicBezTo>
                    <a:pt x="62" y="32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9"/>
                    <a:pt x="55" y="44"/>
                    <a:pt x="51" y="50"/>
                  </a:cubicBezTo>
                  <a:cubicBezTo>
                    <a:pt x="47" y="56"/>
                    <a:pt x="42" y="63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3" y="68"/>
                    <a:pt x="29" y="66"/>
                    <a:pt x="25" y="64"/>
                  </a:cubicBezTo>
                  <a:close/>
                  <a:moveTo>
                    <a:pt x="47" y="72"/>
                  </a:moveTo>
                  <a:cubicBezTo>
                    <a:pt x="51" y="67"/>
                    <a:pt x="55" y="61"/>
                    <a:pt x="59" y="55"/>
                  </a:cubicBezTo>
                  <a:cubicBezTo>
                    <a:pt x="61" y="52"/>
                    <a:pt x="63" y="49"/>
                    <a:pt x="65" y="45"/>
                  </a:cubicBezTo>
                  <a:cubicBezTo>
                    <a:pt x="66" y="44"/>
                    <a:pt x="66" y="43"/>
                    <a:pt x="67" y="41"/>
                  </a:cubicBezTo>
                  <a:cubicBezTo>
                    <a:pt x="67" y="42"/>
                    <a:pt x="67" y="42"/>
                    <a:pt x="68" y="42"/>
                  </a:cubicBezTo>
                  <a:cubicBezTo>
                    <a:pt x="69" y="45"/>
                    <a:pt x="70" y="49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52"/>
                    <a:pt x="70" y="52"/>
                    <a:pt x="70" y="53"/>
                  </a:cubicBezTo>
                  <a:cubicBezTo>
                    <a:pt x="70" y="53"/>
                    <a:pt x="70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8" y="55"/>
                    <a:pt x="68" y="56"/>
                    <a:pt x="67" y="57"/>
                  </a:cubicBezTo>
                  <a:cubicBezTo>
                    <a:pt x="66" y="59"/>
                    <a:pt x="64" y="61"/>
                    <a:pt x="63" y="63"/>
                  </a:cubicBezTo>
                  <a:cubicBezTo>
                    <a:pt x="61" y="67"/>
                    <a:pt x="58" y="70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4" y="73"/>
                    <a:pt x="52" y="73"/>
                    <a:pt x="50" y="73"/>
                  </a:cubicBezTo>
                  <a:cubicBezTo>
                    <a:pt x="49" y="73"/>
                    <a:pt x="48" y="73"/>
                    <a:pt x="47" y="7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4"/>
                    <a:pt x="67" y="74"/>
                  </a:cubicBezTo>
                  <a:cubicBezTo>
                    <a:pt x="68" y="72"/>
                    <a:pt x="70" y="70"/>
                    <a:pt x="71" y="68"/>
                  </a:cubicBezTo>
                  <a:cubicBezTo>
                    <a:pt x="72" y="66"/>
                    <a:pt x="73" y="65"/>
                    <a:pt x="74" y="63"/>
                  </a:cubicBezTo>
                  <a:cubicBezTo>
                    <a:pt x="75" y="66"/>
                    <a:pt x="75" y="69"/>
                    <a:pt x="75" y="72"/>
                  </a:cubicBezTo>
                  <a:cubicBezTo>
                    <a:pt x="75" y="73"/>
                    <a:pt x="75" y="73"/>
                    <a:pt x="75" y="74"/>
                  </a:cubicBezTo>
                  <a:cubicBezTo>
                    <a:pt x="74" y="74"/>
                    <a:pt x="73" y="74"/>
                    <a:pt x="72" y="74"/>
                  </a:cubicBezTo>
                  <a:close/>
                  <a:moveTo>
                    <a:pt x="92" y="121"/>
                  </a:moveTo>
                  <a:cubicBezTo>
                    <a:pt x="92" y="121"/>
                    <a:pt x="93" y="120"/>
                    <a:pt x="93" y="120"/>
                  </a:cubicBezTo>
                  <a:cubicBezTo>
                    <a:pt x="97" y="115"/>
                    <a:pt x="101" y="110"/>
                    <a:pt x="105" y="105"/>
                  </a:cubicBezTo>
                  <a:cubicBezTo>
                    <a:pt x="107" y="103"/>
                    <a:pt x="108" y="100"/>
                    <a:pt x="110" y="98"/>
                  </a:cubicBezTo>
                  <a:cubicBezTo>
                    <a:pt x="111" y="96"/>
                    <a:pt x="113" y="94"/>
                    <a:pt x="114" y="92"/>
                  </a:cubicBezTo>
                  <a:cubicBezTo>
                    <a:pt x="115" y="91"/>
                    <a:pt x="115" y="90"/>
                    <a:pt x="115" y="89"/>
                  </a:cubicBezTo>
                  <a:cubicBezTo>
                    <a:pt x="118" y="90"/>
                    <a:pt x="120" y="91"/>
                    <a:pt x="122" y="91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1" y="93"/>
                    <a:pt x="120" y="94"/>
                    <a:pt x="120" y="96"/>
                  </a:cubicBezTo>
                  <a:cubicBezTo>
                    <a:pt x="118" y="98"/>
                    <a:pt x="116" y="101"/>
                    <a:pt x="115" y="104"/>
                  </a:cubicBezTo>
                  <a:cubicBezTo>
                    <a:pt x="113" y="107"/>
                    <a:pt x="111" y="110"/>
                    <a:pt x="110" y="113"/>
                  </a:cubicBezTo>
                  <a:cubicBezTo>
                    <a:pt x="107" y="119"/>
                    <a:pt x="103" y="125"/>
                    <a:pt x="100" y="131"/>
                  </a:cubicBezTo>
                  <a:cubicBezTo>
                    <a:pt x="99" y="132"/>
                    <a:pt x="99" y="133"/>
                    <a:pt x="98" y="134"/>
                  </a:cubicBezTo>
                  <a:cubicBezTo>
                    <a:pt x="96" y="131"/>
                    <a:pt x="95" y="129"/>
                    <a:pt x="94" y="126"/>
                  </a:cubicBezTo>
                  <a:cubicBezTo>
                    <a:pt x="93" y="124"/>
                    <a:pt x="92" y="122"/>
                    <a:pt x="92" y="121"/>
                  </a:cubicBezTo>
                  <a:close/>
                  <a:moveTo>
                    <a:pt x="135" y="97"/>
                  </a:moveTo>
                  <a:cubicBezTo>
                    <a:pt x="134" y="101"/>
                    <a:pt x="132" y="105"/>
                    <a:pt x="130" y="109"/>
                  </a:cubicBezTo>
                  <a:cubicBezTo>
                    <a:pt x="128" y="113"/>
                    <a:pt x="126" y="117"/>
                    <a:pt x="124" y="121"/>
                  </a:cubicBezTo>
                  <a:cubicBezTo>
                    <a:pt x="121" y="126"/>
                    <a:pt x="119" y="130"/>
                    <a:pt x="117" y="135"/>
                  </a:cubicBezTo>
                  <a:cubicBezTo>
                    <a:pt x="115" y="139"/>
                    <a:pt x="113" y="143"/>
                    <a:pt x="112" y="148"/>
                  </a:cubicBezTo>
                  <a:cubicBezTo>
                    <a:pt x="111" y="150"/>
                    <a:pt x="110" y="152"/>
                    <a:pt x="109" y="153"/>
                  </a:cubicBezTo>
                  <a:cubicBezTo>
                    <a:pt x="109" y="153"/>
                    <a:pt x="108" y="152"/>
                    <a:pt x="108" y="151"/>
                  </a:cubicBezTo>
                  <a:cubicBezTo>
                    <a:pt x="106" y="149"/>
                    <a:pt x="104" y="146"/>
                    <a:pt x="103" y="144"/>
                  </a:cubicBezTo>
                  <a:cubicBezTo>
                    <a:pt x="105" y="141"/>
                    <a:pt x="107" y="137"/>
                    <a:pt x="109" y="134"/>
                  </a:cubicBezTo>
                  <a:cubicBezTo>
                    <a:pt x="111" y="131"/>
                    <a:pt x="112" y="128"/>
                    <a:pt x="114" y="124"/>
                  </a:cubicBezTo>
                  <a:cubicBezTo>
                    <a:pt x="116" y="121"/>
                    <a:pt x="117" y="118"/>
                    <a:pt x="119" y="115"/>
                  </a:cubicBezTo>
                  <a:cubicBezTo>
                    <a:pt x="121" y="113"/>
                    <a:pt x="122" y="110"/>
                    <a:pt x="124" y="107"/>
                  </a:cubicBezTo>
                  <a:cubicBezTo>
                    <a:pt x="126" y="103"/>
                    <a:pt x="128" y="100"/>
                    <a:pt x="130" y="96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5"/>
                    <a:pt x="134" y="96"/>
                    <a:pt x="135" y="96"/>
                  </a:cubicBezTo>
                  <a:cubicBezTo>
                    <a:pt x="135" y="97"/>
                    <a:pt x="135" y="97"/>
                    <a:pt x="13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5" name="Freeform 123">
              <a:extLst>
                <a:ext uri="{FF2B5EF4-FFF2-40B4-BE49-F238E27FC236}">
                  <a16:creationId xmlns:a16="http://schemas.microsoft.com/office/drawing/2014/main" id="{D1BF8BB6-FFF6-49D8-8DD9-7A6025ECB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3019426"/>
              <a:ext cx="411162" cy="269875"/>
            </a:xfrm>
            <a:custGeom>
              <a:avLst/>
              <a:gdLst>
                <a:gd name="T0" fmla="*/ 101 w 240"/>
                <a:gd name="T1" fmla="*/ 138 h 156"/>
                <a:gd name="T2" fmla="*/ 100 w 240"/>
                <a:gd name="T3" fmla="*/ 147 h 156"/>
                <a:gd name="T4" fmla="*/ 113 w 240"/>
                <a:gd name="T5" fmla="*/ 156 h 156"/>
                <a:gd name="T6" fmla="*/ 127 w 240"/>
                <a:gd name="T7" fmla="*/ 144 h 156"/>
                <a:gd name="T8" fmla="*/ 159 w 240"/>
                <a:gd name="T9" fmla="*/ 117 h 156"/>
                <a:gd name="T10" fmla="*/ 199 w 240"/>
                <a:gd name="T11" fmla="*/ 110 h 156"/>
                <a:gd name="T12" fmla="*/ 236 w 240"/>
                <a:gd name="T13" fmla="*/ 114 h 156"/>
                <a:gd name="T14" fmla="*/ 237 w 240"/>
                <a:gd name="T15" fmla="*/ 97 h 156"/>
                <a:gd name="T16" fmla="*/ 228 w 240"/>
                <a:gd name="T17" fmla="*/ 52 h 156"/>
                <a:gd name="T18" fmla="*/ 218 w 240"/>
                <a:gd name="T19" fmla="*/ 48 h 156"/>
                <a:gd name="T20" fmla="*/ 188 w 240"/>
                <a:gd name="T21" fmla="*/ 62 h 156"/>
                <a:gd name="T22" fmla="*/ 182 w 240"/>
                <a:gd name="T23" fmla="*/ 86 h 156"/>
                <a:gd name="T24" fmla="*/ 149 w 240"/>
                <a:gd name="T25" fmla="*/ 113 h 156"/>
                <a:gd name="T26" fmla="*/ 117 w 240"/>
                <a:gd name="T27" fmla="*/ 130 h 156"/>
                <a:gd name="T28" fmla="*/ 95 w 240"/>
                <a:gd name="T29" fmla="*/ 122 h 156"/>
                <a:gd name="T30" fmla="*/ 42 w 240"/>
                <a:gd name="T31" fmla="*/ 84 h 156"/>
                <a:gd name="T32" fmla="*/ 55 w 240"/>
                <a:gd name="T33" fmla="*/ 65 h 156"/>
                <a:gd name="T34" fmla="*/ 86 w 240"/>
                <a:gd name="T35" fmla="*/ 55 h 156"/>
                <a:gd name="T36" fmla="*/ 85 w 240"/>
                <a:gd name="T37" fmla="*/ 35 h 156"/>
                <a:gd name="T38" fmla="*/ 84 w 240"/>
                <a:gd name="T39" fmla="*/ 18 h 156"/>
                <a:gd name="T40" fmla="*/ 60 w 240"/>
                <a:gd name="T41" fmla="*/ 0 h 156"/>
                <a:gd name="T42" fmla="*/ 47 w 240"/>
                <a:gd name="T43" fmla="*/ 8 h 156"/>
                <a:gd name="T44" fmla="*/ 32 w 240"/>
                <a:gd name="T45" fmla="*/ 3 h 156"/>
                <a:gd name="T46" fmla="*/ 17 w 240"/>
                <a:gd name="T47" fmla="*/ 32 h 156"/>
                <a:gd name="T48" fmla="*/ 20 w 240"/>
                <a:gd name="T49" fmla="*/ 44 h 156"/>
                <a:gd name="T50" fmla="*/ 0 w 240"/>
                <a:gd name="T51" fmla="*/ 82 h 156"/>
                <a:gd name="T52" fmla="*/ 20 w 240"/>
                <a:gd name="T53" fmla="*/ 98 h 156"/>
                <a:gd name="T54" fmla="*/ 43 w 240"/>
                <a:gd name="T55" fmla="*/ 96 h 156"/>
                <a:gd name="T56" fmla="*/ 204 w 240"/>
                <a:gd name="T57" fmla="*/ 62 h 156"/>
                <a:gd name="T58" fmla="*/ 221 w 240"/>
                <a:gd name="T59" fmla="*/ 69 h 156"/>
                <a:gd name="T60" fmla="*/ 226 w 240"/>
                <a:gd name="T61" fmla="*/ 107 h 156"/>
                <a:gd name="T62" fmla="*/ 197 w 240"/>
                <a:gd name="T63" fmla="*/ 97 h 156"/>
                <a:gd name="T64" fmla="*/ 191 w 240"/>
                <a:gd name="T65" fmla="*/ 74 h 156"/>
                <a:gd name="T66" fmla="*/ 112 w 240"/>
                <a:gd name="T67" fmla="*/ 139 h 156"/>
                <a:gd name="T68" fmla="*/ 117 w 240"/>
                <a:gd name="T69" fmla="*/ 142 h 156"/>
                <a:gd name="T70" fmla="*/ 112 w 240"/>
                <a:gd name="T71" fmla="*/ 146 h 156"/>
                <a:gd name="T72" fmla="*/ 109 w 240"/>
                <a:gd name="T73" fmla="*/ 144 h 156"/>
                <a:gd name="T74" fmla="*/ 59 w 240"/>
                <a:gd name="T75" fmla="*/ 9 h 156"/>
                <a:gd name="T76" fmla="*/ 75 w 240"/>
                <a:gd name="T77" fmla="*/ 19 h 156"/>
                <a:gd name="T78" fmla="*/ 75 w 240"/>
                <a:gd name="T79" fmla="*/ 27 h 156"/>
                <a:gd name="T80" fmla="*/ 57 w 240"/>
                <a:gd name="T81" fmla="*/ 10 h 156"/>
                <a:gd name="T82" fmla="*/ 37 w 240"/>
                <a:gd name="T83" fmla="*/ 12 h 156"/>
                <a:gd name="T84" fmla="*/ 73 w 240"/>
                <a:gd name="T85" fmla="*/ 37 h 156"/>
                <a:gd name="T86" fmla="*/ 74 w 240"/>
                <a:gd name="T87" fmla="*/ 52 h 156"/>
                <a:gd name="T88" fmla="*/ 52 w 240"/>
                <a:gd name="T89" fmla="*/ 55 h 156"/>
                <a:gd name="T90" fmla="*/ 30 w 240"/>
                <a:gd name="T91" fmla="*/ 43 h 156"/>
                <a:gd name="T92" fmla="*/ 27 w 240"/>
                <a:gd name="T93" fmla="*/ 30 h 156"/>
                <a:gd name="T94" fmla="*/ 20 w 240"/>
                <a:gd name="T95" fmla="*/ 89 h 156"/>
                <a:gd name="T96" fmla="*/ 10 w 240"/>
                <a:gd name="T97" fmla="*/ 81 h 156"/>
                <a:gd name="T98" fmla="*/ 22 w 240"/>
                <a:gd name="T99" fmla="*/ 56 h 156"/>
                <a:gd name="T100" fmla="*/ 35 w 240"/>
                <a:gd name="T101" fmla="*/ 57 h 156"/>
                <a:gd name="T102" fmla="*/ 43 w 240"/>
                <a:gd name="T103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156">
                  <a:moveTo>
                    <a:pt x="43" y="96"/>
                  </a:moveTo>
                  <a:cubicBezTo>
                    <a:pt x="45" y="97"/>
                    <a:pt x="48" y="99"/>
                    <a:pt x="50" y="101"/>
                  </a:cubicBezTo>
                  <a:cubicBezTo>
                    <a:pt x="55" y="104"/>
                    <a:pt x="60" y="108"/>
                    <a:pt x="65" y="112"/>
                  </a:cubicBezTo>
                  <a:cubicBezTo>
                    <a:pt x="71" y="116"/>
                    <a:pt x="77" y="120"/>
                    <a:pt x="82" y="124"/>
                  </a:cubicBezTo>
                  <a:cubicBezTo>
                    <a:pt x="89" y="129"/>
                    <a:pt x="94" y="133"/>
                    <a:pt x="101" y="138"/>
                  </a:cubicBezTo>
                  <a:cubicBezTo>
                    <a:pt x="100" y="139"/>
                    <a:pt x="100" y="140"/>
                    <a:pt x="100" y="141"/>
                  </a:cubicBezTo>
                  <a:cubicBezTo>
                    <a:pt x="100" y="141"/>
                    <a:pt x="100" y="142"/>
                    <a:pt x="100" y="142"/>
                  </a:cubicBezTo>
                  <a:cubicBezTo>
                    <a:pt x="99" y="143"/>
                    <a:pt x="99" y="144"/>
                    <a:pt x="99" y="145"/>
                  </a:cubicBezTo>
                  <a:cubicBezTo>
                    <a:pt x="99" y="145"/>
                    <a:pt x="100" y="146"/>
                    <a:pt x="100" y="146"/>
                  </a:cubicBezTo>
                  <a:cubicBezTo>
                    <a:pt x="100" y="146"/>
                    <a:pt x="100" y="147"/>
                    <a:pt x="100" y="147"/>
                  </a:cubicBezTo>
                  <a:cubicBezTo>
                    <a:pt x="100" y="149"/>
                    <a:pt x="101" y="150"/>
                    <a:pt x="102" y="151"/>
                  </a:cubicBezTo>
                  <a:cubicBezTo>
                    <a:pt x="103" y="152"/>
                    <a:pt x="105" y="153"/>
                    <a:pt x="106" y="154"/>
                  </a:cubicBezTo>
                  <a:cubicBezTo>
                    <a:pt x="107" y="154"/>
                    <a:pt x="108" y="155"/>
                    <a:pt x="108" y="155"/>
                  </a:cubicBezTo>
                  <a:cubicBezTo>
                    <a:pt x="110" y="155"/>
                    <a:pt x="111" y="156"/>
                    <a:pt x="112" y="156"/>
                  </a:cubicBezTo>
                  <a:cubicBezTo>
                    <a:pt x="112" y="156"/>
                    <a:pt x="113" y="156"/>
                    <a:pt x="113" y="156"/>
                  </a:cubicBezTo>
                  <a:cubicBezTo>
                    <a:pt x="114" y="156"/>
                    <a:pt x="115" y="156"/>
                    <a:pt x="116" y="155"/>
                  </a:cubicBezTo>
                  <a:cubicBezTo>
                    <a:pt x="117" y="155"/>
                    <a:pt x="118" y="155"/>
                    <a:pt x="119" y="154"/>
                  </a:cubicBezTo>
                  <a:cubicBezTo>
                    <a:pt x="120" y="154"/>
                    <a:pt x="120" y="153"/>
                    <a:pt x="121" y="153"/>
                  </a:cubicBezTo>
                  <a:cubicBezTo>
                    <a:pt x="122" y="152"/>
                    <a:pt x="123" y="151"/>
                    <a:pt x="123" y="150"/>
                  </a:cubicBezTo>
                  <a:cubicBezTo>
                    <a:pt x="125" y="148"/>
                    <a:pt x="126" y="146"/>
                    <a:pt x="127" y="144"/>
                  </a:cubicBezTo>
                  <a:cubicBezTo>
                    <a:pt x="127" y="143"/>
                    <a:pt x="127" y="142"/>
                    <a:pt x="127" y="140"/>
                  </a:cubicBezTo>
                  <a:cubicBezTo>
                    <a:pt x="127" y="140"/>
                    <a:pt x="127" y="140"/>
                    <a:pt x="127" y="139"/>
                  </a:cubicBezTo>
                  <a:cubicBezTo>
                    <a:pt x="130" y="137"/>
                    <a:pt x="133" y="135"/>
                    <a:pt x="136" y="133"/>
                  </a:cubicBezTo>
                  <a:cubicBezTo>
                    <a:pt x="140" y="131"/>
                    <a:pt x="143" y="128"/>
                    <a:pt x="147" y="126"/>
                  </a:cubicBezTo>
                  <a:cubicBezTo>
                    <a:pt x="151" y="123"/>
                    <a:pt x="155" y="120"/>
                    <a:pt x="159" y="117"/>
                  </a:cubicBezTo>
                  <a:cubicBezTo>
                    <a:pt x="162" y="115"/>
                    <a:pt x="166" y="112"/>
                    <a:pt x="170" y="110"/>
                  </a:cubicBezTo>
                  <a:cubicBezTo>
                    <a:pt x="176" y="106"/>
                    <a:pt x="181" y="102"/>
                    <a:pt x="187" y="99"/>
                  </a:cubicBezTo>
                  <a:cubicBezTo>
                    <a:pt x="187" y="99"/>
                    <a:pt x="187" y="100"/>
                    <a:pt x="188" y="100"/>
                  </a:cubicBezTo>
                  <a:cubicBezTo>
                    <a:pt x="189" y="102"/>
                    <a:pt x="191" y="104"/>
                    <a:pt x="193" y="106"/>
                  </a:cubicBezTo>
                  <a:cubicBezTo>
                    <a:pt x="195" y="108"/>
                    <a:pt x="197" y="109"/>
                    <a:pt x="199" y="110"/>
                  </a:cubicBezTo>
                  <a:cubicBezTo>
                    <a:pt x="202" y="112"/>
                    <a:pt x="204" y="113"/>
                    <a:pt x="207" y="114"/>
                  </a:cubicBezTo>
                  <a:cubicBezTo>
                    <a:pt x="209" y="115"/>
                    <a:pt x="210" y="115"/>
                    <a:pt x="212" y="115"/>
                  </a:cubicBezTo>
                  <a:cubicBezTo>
                    <a:pt x="213" y="116"/>
                    <a:pt x="214" y="116"/>
                    <a:pt x="216" y="116"/>
                  </a:cubicBezTo>
                  <a:cubicBezTo>
                    <a:pt x="219" y="117"/>
                    <a:pt x="222" y="117"/>
                    <a:pt x="225" y="116"/>
                  </a:cubicBezTo>
                  <a:cubicBezTo>
                    <a:pt x="229" y="116"/>
                    <a:pt x="232" y="115"/>
                    <a:pt x="236" y="114"/>
                  </a:cubicBezTo>
                  <a:cubicBezTo>
                    <a:pt x="238" y="113"/>
                    <a:pt x="240" y="110"/>
                    <a:pt x="239" y="108"/>
                  </a:cubicBezTo>
                  <a:cubicBezTo>
                    <a:pt x="239" y="108"/>
                    <a:pt x="238" y="107"/>
                    <a:pt x="238" y="107"/>
                  </a:cubicBezTo>
                  <a:cubicBezTo>
                    <a:pt x="238" y="106"/>
                    <a:pt x="238" y="105"/>
                    <a:pt x="238" y="104"/>
                  </a:cubicBezTo>
                  <a:cubicBezTo>
                    <a:pt x="238" y="103"/>
                    <a:pt x="238" y="102"/>
                    <a:pt x="237" y="101"/>
                  </a:cubicBezTo>
                  <a:cubicBezTo>
                    <a:pt x="237" y="100"/>
                    <a:pt x="237" y="99"/>
                    <a:pt x="237" y="97"/>
                  </a:cubicBezTo>
                  <a:cubicBezTo>
                    <a:pt x="236" y="94"/>
                    <a:pt x="235" y="90"/>
                    <a:pt x="234" y="87"/>
                  </a:cubicBezTo>
                  <a:cubicBezTo>
                    <a:pt x="234" y="83"/>
                    <a:pt x="233" y="79"/>
                    <a:pt x="232" y="76"/>
                  </a:cubicBezTo>
                  <a:cubicBezTo>
                    <a:pt x="231" y="73"/>
                    <a:pt x="231" y="70"/>
                    <a:pt x="230" y="66"/>
                  </a:cubicBezTo>
                  <a:cubicBezTo>
                    <a:pt x="229" y="62"/>
                    <a:pt x="229" y="58"/>
                    <a:pt x="229" y="54"/>
                  </a:cubicBezTo>
                  <a:cubicBezTo>
                    <a:pt x="228" y="54"/>
                    <a:pt x="228" y="53"/>
                    <a:pt x="228" y="52"/>
                  </a:cubicBezTo>
                  <a:cubicBezTo>
                    <a:pt x="228" y="52"/>
                    <a:pt x="228" y="52"/>
                    <a:pt x="228" y="51"/>
                  </a:cubicBezTo>
                  <a:cubicBezTo>
                    <a:pt x="227" y="50"/>
                    <a:pt x="227" y="50"/>
                    <a:pt x="226" y="49"/>
                  </a:cubicBezTo>
                  <a:cubicBezTo>
                    <a:pt x="225" y="48"/>
                    <a:pt x="224" y="47"/>
                    <a:pt x="223" y="47"/>
                  </a:cubicBezTo>
                  <a:cubicBezTo>
                    <a:pt x="223" y="47"/>
                    <a:pt x="222" y="47"/>
                    <a:pt x="222" y="47"/>
                  </a:cubicBezTo>
                  <a:cubicBezTo>
                    <a:pt x="221" y="47"/>
                    <a:pt x="219" y="48"/>
                    <a:pt x="218" y="48"/>
                  </a:cubicBezTo>
                  <a:cubicBezTo>
                    <a:pt x="214" y="49"/>
                    <a:pt x="210" y="50"/>
                    <a:pt x="206" y="51"/>
                  </a:cubicBezTo>
                  <a:cubicBezTo>
                    <a:pt x="204" y="52"/>
                    <a:pt x="201" y="53"/>
                    <a:pt x="199" y="54"/>
                  </a:cubicBezTo>
                  <a:cubicBezTo>
                    <a:pt x="197" y="55"/>
                    <a:pt x="195" y="56"/>
                    <a:pt x="193" y="58"/>
                  </a:cubicBezTo>
                  <a:cubicBezTo>
                    <a:pt x="192" y="58"/>
                    <a:pt x="191" y="59"/>
                    <a:pt x="190" y="60"/>
                  </a:cubicBezTo>
                  <a:cubicBezTo>
                    <a:pt x="189" y="61"/>
                    <a:pt x="189" y="61"/>
                    <a:pt x="188" y="62"/>
                  </a:cubicBezTo>
                  <a:cubicBezTo>
                    <a:pt x="187" y="62"/>
                    <a:pt x="187" y="63"/>
                    <a:pt x="186" y="64"/>
                  </a:cubicBezTo>
                  <a:cubicBezTo>
                    <a:pt x="184" y="67"/>
                    <a:pt x="183" y="69"/>
                    <a:pt x="182" y="71"/>
                  </a:cubicBezTo>
                  <a:cubicBezTo>
                    <a:pt x="182" y="74"/>
                    <a:pt x="181" y="77"/>
                    <a:pt x="181" y="79"/>
                  </a:cubicBezTo>
                  <a:cubicBezTo>
                    <a:pt x="181" y="81"/>
                    <a:pt x="181" y="82"/>
                    <a:pt x="181" y="83"/>
                  </a:cubicBezTo>
                  <a:cubicBezTo>
                    <a:pt x="181" y="84"/>
                    <a:pt x="181" y="85"/>
                    <a:pt x="182" y="86"/>
                  </a:cubicBezTo>
                  <a:cubicBezTo>
                    <a:pt x="182" y="86"/>
                    <a:pt x="182" y="86"/>
                    <a:pt x="182" y="87"/>
                  </a:cubicBezTo>
                  <a:cubicBezTo>
                    <a:pt x="182" y="88"/>
                    <a:pt x="183" y="89"/>
                    <a:pt x="183" y="90"/>
                  </a:cubicBezTo>
                  <a:cubicBezTo>
                    <a:pt x="179" y="92"/>
                    <a:pt x="176" y="95"/>
                    <a:pt x="173" y="97"/>
                  </a:cubicBezTo>
                  <a:cubicBezTo>
                    <a:pt x="169" y="100"/>
                    <a:pt x="165" y="102"/>
                    <a:pt x="161" y="105"/>
                  </a:cubicBezTo>
                  <a:cubicBezTo>
                    <a:pt x="157" y="107"/>
                    <a:pt x="153" y="110"/>
                    <a:pt x="149" y="113"/>
                  </a:cubicBezTo>
                  <a:cubicBezTo>
                    <a:pt x="145" y="115"/>
                    <a:pt x="141" y="118"/>
                    <a:pt x="138" y="121"/>
                  </a:cubicBezTo>
                  <a:cubicBezTo>
                    <a:pt x="135" y="123"/>
                    <a:pt x="132" y="125"/>
                    <a:pt x="129" y="127"/>
                  </a:cubicBezTo>
                  <a:cubicBezTo>
                    <a:pt x="127" y="128"/>
                    <a:pt x="124" y="130"/>
                    <a:pt x="121" y="132"/>
                  </a:cubicBezTo>
                  <a:cubicBezTo>
                    <a:pt x="121" y="131"/>
                    <a:pt x="120" y="131"/>
                    <a:pt x="120" y="131"/>
                  </a:cubicBezTo>
                  <a:cubicBezTo>
                    <a:pt x="119" y="130"/>
                    <a:pt x="118" y="130"/>
                    <a:pt x="117" y="130"/>
                  </a:cubicBezTo>
                  <a:cubicBezTo>
                    <a:pt x="116" y="130"/>
                    <a:pt x="115" y="129"/>
                    <a:pt x="114" y="129"/>
                  </a:cubicBezTo>
                  <a:cubicBezTo>
                    <a:pt x="113" y="129"/>
                    <a:pt x="112" y="129"/>
                    <a:pt x="111" y="129"/>
                  </a:cubicBezTo>
                  <a:cubicBezTo>
                    <a:pt x="110" y="129"/>
                    <a:pt x="109" y="130"/>
                    <a:pt x="109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3" y="128"/>
                    <a:pt x="99" y="125"/>
                    <a:pt x="95" y="122"/>
                  </a:cubicBezTo>
                  <a:cubicBezTo>
                    <a:pt x="91" y="119"/>
                    <a:pt x="87" y="116"/>
                    <a:pt x="83" y="113"/>
                  </a:cubicBezTo>
                  <a:cubicBezTo>
                    <a:pt x="79" y="110"/>
                    <a:pt x="75" y="107"/>
                    <a:pt x="71" y="104"/>
                  </a:cubicBezTo>
                  <a:cubicBezTo>
                    <a:pt x="67" y="101"/>
                    <a:pt x="63" y="99"/>
                    <a:pt x="59" y="96"/>
                  </a:cubicBezTo>
                  <a:cubicBezTo>
                    <a:pt x="56" y="93"/>
                    <a:pt x="52" y="91"/>
                    <a:pt x="49" y="89"/>
                  </a:cubicBezTo>
                  <a:cubicBezTo>
                    <a:pt x="47" y="87"/>
                    <a:pt x="44" y="86"/>
                    <a:pt x="42" y="84"/>
                  </a:cubicBezTo>
                  <a:cubicBezTo>
                    <a:pt x="43" y="83"/>
                    <a:pt x="44" y="82"/>
                    <a:pt x="44" y="81"/>
                  </a:cubicBezTo>
                  <a:cubicBezTo>
                    <a:pt x="47" y="77"/>
                    <a:pt x="49" y="73"/>
                    <a:pt x="52" y="70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53" y="67"/>
                    <a:pt x="54" y="66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62" y="65"/>
                    <a:pt x="64" y="65"/>
                    <a:pt x="67" y="64"/>
                  </a:cubicBezTo>
                  <a:cubicBezTo>
                    <a:pt x="71" y="63"/>
                    <a:pt x="76" y="62"/>
                    <a:pt x="80" y="59"/>
                  </a:cubicBezTo>
                  <a:cubicBezTo>
                    <a:pt x="82" y="58"/>
                    <a:pt x="84" y="56"/>
                    <a:pt x="86" y="55"/>
                  </a:cubicBezTo>
                  <a:cubicBezTo>
                    <a:pt x="88" y="53"/>
                    <a:pt x="89" y="52"/>
                    <a:pt x="91" y="50"/>
                  </a:cubicBezTo>
                  <a:cubicBezTo>
                    <a:pt x="91" y="50"/>
                    <a:pt x="92" y="49"/>
                    <a:pt x="92" y="48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93" y="42"/>
                    <a:pt x="91" y="41"/>
                    <a:pt x="90" y="39"/>
                  </a:cubicBezTo>
                  <a:cubicBezTo>
                    <a:pt x="88" y="38"/>
                    <a:pt x="87" y="36"/>
                    <a:pt x="85" y="35"/>
                  </a:cubicBezTo>
                  <a:cubicBezTo>
                    <a:pt x="84" y="34"/>
                    <a:pt x="84" y="34"/>
                    <a:pt x="83" y="33"/>
                  </a:cubicBezTo>
                  <a:cubicBezTo>
                    <a:pt x="83" y="32"/>
                    <a:pt x="84" y="30"/>
                    <a:pt x="84" y="29"/>
                  </a:cubicBezTo>
                  <a:cubicBezTo>
                    <a:pt x="84" y="28"/>
                    <a:pt x="85" y="26"/>
                    <a:pt x="85" y="24"/>
                  </a:cubicBezTo>
                  <a:cubicBezTo>
                    <a:pt x="85" y="23"/>
                    <a:pt x="85" y="22"/>
                    <a:pt x="85" y="21"/>
                  </a:cubicBezTo>
                  <a:cubicBezTo>
                    <a:pt x="85" y="20"/>
                    <a:pt x="85" y="19"/>
                    <a:pt x="84" y="18"/>
                  </a:cubicBezTo>
                  <a:cubicBezTo>
                    <a:pt x="83" y="16"/>
                    <a:pt x="82" y="14"/>
                    <a:pt x="81" y="12"/>
                  </a:cubicBezTo>
                  <a:cubicBezTo>
                    <a:pt x="80" y="10"/>
                    <a:pt x="78" y="8"/>
                    <a:pt x="77" y="6"/>
                  </a:cubicBezTo>
                  <a:cubicBezTo>
                    <a:pt x="75" y="5"/>
                    <a:pt x="73" y="4"/>
                    <a:pt x="72" y="3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4"/>
                    <a:pt x="50" y="5"/>
                    <a:pt x="49" y="5"/>
                  </a:cubicBezTo>
                  <a:cubicBezTo>
                    <a:pt x="49" y="6"/>
                    <a:pt x="48" y="7"/>
                    <a:pt x="47" y="8"/>
                  </a:cubicBezTo>
                  <a:cubicBezTo>
                    <a:pt x="46" y="7"/>
                    <a:pt x="44" y="6"/>
                    <a:pt x="43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27" y="7"/>
                    <a:pt x="25" y="9"/>
                    <a:pt x="24" y="11"/>
                  </a:cubicBezTo>
                  <a:cubicBezTo>
                    <a:pt x="23" y="13"/>
                    <a:pt x="22" y="15"/>
                    <a:pt x="21" y="17"/>
                  </a:cubicBezTo>
                  <a:cubicBezTo>
                    <a:pt x="20" y="19"/>
                    <a:pt x="19" y="21"/>
                    <a:pt x="19" y="24"/>
                  </a:cubicBezTo>
                  <a:cubicBezTo>
                    <a:pt x="18" y="26"/>
                    <a:pt x="17" y="29"/>
                    <a:pt x="17" y="32"/>
                  </a:cubicBezTo>
                  <a:cubicBezTo>
                    <a:pt x="17" y="33"/>
                    <a:pt x="17" y="35"/>
                    <a:pt x="18" y="37"/>
                  </a:cubicBezTo>
                  <a:cubicBezTo>
                    <a:pt x="18" y="37"/>
                    <a:pt x="18" y="38"/>
                    <a:pt x="18" y="39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9" y="42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9" y="46"/>
                  </a:cubicBezTo>
                  <a:cubicBezTo>
                    <a:pt x="16" y="49"/>
                    <a:pt x="12" y="53"/>
                    <a:pt x="10" y="57"/>
                  </a:cubicBezTo>
                  <a:cubicBezTo>
                    <a:pt x="7" y="60"/>
                    <a:pt x="5" y="64"/>
                    <a:pt x="3" y="68"/>
                  </a:cubicBezTo>
                  <a:cubicBezTo>
                    <a:pt x="2" y="70"/>
                    <a:pt x="1" y="72"/>
                    <a:pt x="1" y="75"/>
                  </a:cubicBezTo>
                  <a:cubicBezTo>
                    <a:pt x="0" y="77"/>
                    <a:pt x="0" y="79"/>
                    <a:pt x="0" y="82"/>
                  </a:cubicBezTo>
                  <a:cubicBezTo>
                    <a:pt x="0" y="82"/>
                    <a:pt x="0" y="83"/>
                    <a:pt x="1" y="83"/>
                  </a:cubicBezTo>
                  <a:cubicBezTo>
                    <a:pt x="1" y="87"/>
                    <a:pt x="3" y="90"/>
                    <a:pt x="6" y="93"/>
                  </a:cubicBezTo>
                  <a:cubicBezTo>
                    <a:pt x="8" y="94"/>
                    <a:pt x="10" y="96"/>
                    <a:pt x="13" y="97"/>
                  </a:cubicBezTo>
                  <a:cubicBezTo>
                    <a:pt x="14" y="97"/>
                    <a:pt x="15" y="97"/>
                    <a:pt x="16" y="98"/>
                  </a:cubicBezTo>
                  <a:cubicBezTo>
                    <a:pt x="17" y="98"/>
                    <a:pt x="19" y="98"/>
                    <a:pt x="20" y="98"/>
                  </a:cubicBezTo>
                  <a:cubicBezTo>
                    <a:pt x="21" y="98"/>
                    <a:pt x="23" y="98"/>
                    <a:pt x="24" y="98"/>
                  </a:cubicBezTo>
                  <a:cubicBezTo>
                    <a:pt x="25" y="98"/>
                    <a:pt x="25" y="97"/>
                    <a:pt x="26" y="97"/>
                  </a:cubicBezTo>
                  <a:cubicBezTo>
                    <a:pt x="28" y="96"/>
                    <a:pt x="30" y="95"/>
                    <a:pt x="32" y="94"/>
                  </a:cubicBezTo>
                  <a:cubicBezTo>
                    <a:pt x="33" y="93"/>
                    <a:pt x="35" y="92"/>
                    <a:pt x="36" y="91"/>
                  </a:cubicBezTo>
                  <a:cubicBezTo>
                    <a:pt x="38" y="93"/>
                    <a:pt x="40" y="94"/>
                    <a:pt x="43" y="96"/>
                  </a:cubicBezTo>
                  <a:close/>
                  <a:moveTo>
                    <a:pt x="191" y="74"/>
                  </a:moveTo>
                  <a:cubicBezTo>
                    <a:pt x="192" y="73"/>
                    <a:pt x="192" y="72"/>
                    <a:pt x="192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195" y="68"/>
                    <a:pt x="195" y="68"/>
                    <a:pt x="196" y="67"/>
                  </a:cubicBezTo>
                  <a:cubicBezTo>
                    <a:pt x="199" y="65"/>
                    <a:pt x="201" y="64"/>
                    <a:pt x="204" y="62"/>
                  </a:cubicBezTo>
                  <a:cubicBezTo>
                    <a:pt x="205" y="62"/>
                    <a:pt x="207" y="61"/>
                    <a:pt x="209" y="60"/>
                  </a:cubicBezTo>
                  <a:cubicBezTo>
                    <a:pt x="210" y="60"/>
                    <a:pt x="212" y="59"/>
                    <a:pt x="214" y="59"/>
                  </a:cubicBezTo>
                  <a:cubicBezTo>
                    <a:pt x="216" y="58"/>
                    <a:pt x="218" y="58"/>
                    <a:pt x="220" y="57"/>
                  </a:cubicBezTo>
                  <a:cubicBezTo>
                    <a:pt x="220" y="59"/>
                    <a:pt x="220" y="60"/>
                    <a:pt x="220" y="62"/>
                  </a:cubicBezTo>
                  <a:cubicBezTo>
                    <a:pt x="220" y="64"/>
                    <a:pt x="221" y="67"/>
                    <a:pt x="221" y="69"/>
                  </a:cubicBezTo>
                  <a:cubicBezTo>
                    <a:pt x="222" y="72"/>
                    <a:pt x="222" y="75"/>
                    <a:pt x="223" y="79"/>
                  </a:cubicBezTo>
                  <a:cubicBezTo>
                    <a:pt x="223" y="79"/>
                    <a:pt x="223" y="80"/>
                    <a:pt x="224" y="81"/>
                  </a:cubicBezTo>
                  <a:cubicBezTo>
                    <a:pt x="225" y="88"/>
                    <a:pt x="227" y="96"/>
                    <a:pt x="229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8" y="106"/>
                    <a:pt x="227" y="106"/>
                    <a:pt x="226" y="107"/>
                  </a:cubicBezTo>
                  <a:cubicBezTo>
                    <a:pt x="225" y="107"/>
                    <a:pt x="224" y="107"/>
                    <a:pt x="223" y="107"/>
                  </a:cubicBezTo>
                  <a:cubicBezTo>
                    <a:pt x="221" y="107"/>
                    <a:pt x="220" y="107"/>
                    <a:pt x="219" y="107"/>
                  </a:cubicBezTo>
                  <a:cubicBezTo>
                    <a:pt x="215" y="107"/>
                    <a:pt x="212" y="106"/>
                    <a:pt x="209" y="105"/>
                  </a:cubicBezTo>
                  <a:cubicBezTo>
                    <a:pt x="206" y="103"/>
                    <a:pt x="203" y="102"/>
                    <a:pt x="200" y="100"/>
                  </a:cubicBezTo>
                  <a:cubicBezTo>
                    <a:pt x="199" y="99"/>
                    <a:pt x="198" y="98"/>
                    <a:pt x="197" y="97"/>
                  </a:cubicBezTo>
                  <a:cubicBezTo>
                    <a:pt x="196" y="96"/>
                    <a:pt x="196" y="95"/>
                    <a:pt x="195" y="94"/>
                  </a:cubicBezTo>
                  <a:cubicBezTo>
                    <a:pt x="194" y="94"/>
                    <a:pt x="194" y="93"/>
                    <a:pt x="193" y="92"/>
                  </a:cubicBezTo>
                  <a:cubicBezTo>
                    <a:pt x="192" y="89"/>
                    <a:pt x="191" y="86"/>
                    <a:pt x="191" y="83"/>
                  </a:cubicBezTo>
                  <a:cubicBezTo>
                    <a:pt x="190" y="82"/>
                    <a:pt x="190" y="80"/>
                    <a:pt x="190" y="79"/>
                  </a:cubicBezTo>
                  <a:cubicBezTo>
                    <a:pt x="191" y="77"/>
                    <a:pt x="191" y="75"/>
                    <a:pt x="191" y="74"/>
                  </a:cubicBezTo>
                  <a:close/>
                  <a:moveTo>
                    <a:pt x="109" y="141"/>
                  </a:moveTo>
                  <a:cubicBezTo>
                    <a:pt x="109" y="141"/>
                    <a:pt x="110" y="140"/>
                    <a:pt x="110" y="140"/>
                  </a:cubicBezTo>
                  <a:cubicBezTo>
                    <a:pt x="110" y="140"/>
                    <a:pt x="110" y="139"/>
                    <a:pt x="110" y="139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1" y="139"/>
                    <a:pt x="112" y="139"/>
                    <a:pt x="112" y="139"/>
                  </a:cubicBezTo>
                  <a:cubicBezTo>
                    <a:pt x="112" y="139"/>
                    <a:pt x="113" y="139"/>
                    <a:pt x="114" y="139"/>
                  </a:cubicBezTo>
                  <a:cubicBezTo>
                    <a:pt x="114" y="139"/>
                    <a:pt x="115" y="139"/>
                    <a:pt x="115" y="139"/>
                  </a:cubicBezTo>
                  <a:cubicBezTo>
                    <a:pt x="116" y="139"/>
                    <a:pt x="117" y="140"/>
                    <a:pt x="118" y="140"/>
                  </a:cubicBezTo>
                  <a:cubicBezTo>
                    <a:pt x="118" y="140"/>
                    <a:pt x="118" y="140"/>
                    <a:pt x="118" y="141"/>
                  </a:cubicBezTo>
                  <a:cubicBezTo>
                    <a:pt x="118" y="141"/>
                    <a:pt x="117" y="142"/>
                    <a:pt x="117" y="142"/>
                  </a:cubicBezTo>
                  <a:cubicBezTo>
                    <a:pt x="117" y="143"/>
                    <a:pt x="117" y="144"/>
                    <a:pt x="116" y="144"/>
                  </a:cubicBezTo>
                  <a:cubicBezTo>
                    <a:pt x="116" y="145"/>
                    <a:pt x="115" y="145"/>
                    <a:pt x="115" y="146"/>
                  </a:cubicBezTo>
                  <a:cubicBezTo>
                    <a:pt x="115" y="146"/>
                    <a:pt x="114" y="146"/>
                    <a:pt x="114" y="14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2" y="146"/>
                  </a:cubicBezTo>
                  <a:cubicBezTo>
                    <a:pt x="112" y="146"/>
                    <a:pt x="111" y="146"/>
                    <a:pt x="111" y="146"/>
                  </a:cubicBezTo>
                  <a:cubicBezTo>
                    <a:pt x="111" y="146"/>
                    <a:pt x="110" y="146"/>
                    <a:pt x="110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4"/>
                    <a:pt x="109" y="144"/>
                  </a:cubicBezTo>
                  <a:cubicBezTo>
                    <a:pt x="109" y="144"/>
                    <a:pt x="109" y="144"/>
                    <a:pt x="109" y="143"/>
                  </a:cubicBezTo>
                  <a:cubicBezTo>
                    <a:pt x="109" y="143"/>
                    <a:pt x="109" y="142"/>
                    <a:pt x="109" y="141"/>
                  </a:cubicBezTo>
                  <a:close/>
                  <a:moveTo>
                    <a:pt x="57" y="10"/>
                  </a:moveTo>
                  <a:cubicBezTo>
                    <a:pt x="58" y="10"/>
                    <a:pt x="58" y="10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9"/>
                  </a:cubicBezTo>
                  <a:cubicBezTo>
                    <a:pt x="63" y="9"/>
                    <a:pt x="64" y="10"/>
                    <a:pt x="65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70" y="13"/>
                    <a:pt x="71" y="14"/>
                    <a:pt x="72" y="15"/>
                  </a:cubicBezTo>
                  <a:cubicBezTo>
                    <a:pt x="73" y="16"/>
                    <a:pt x="74" y="18"/>
                    <a:pt x="75" y="19"/>
                  </a:cubicBezTo>
                  <a:cubicBezTo>
                    <a:pt x="75" y="20"/>
                    <a:pt x="75" y="21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6"/>
                    <a:pt x="75" y="27"/>
                  </a:cubicBezTo>
                  <a:cubicBezTo>
                    <a:pt x="71" y="24"/>
                    <a:pt x="68" y="21"/>
                    <a:pt x="64" y="19"/>
                  </a:cubicBezTo>
                  <a:cubicBezTo>
                    <a:pt x="62" y="18"/>
                    <a:pt x="60" y="17"/>
                    <a:pt x="58" y="15"/>
                  </a:cubicBezTo>
                  <a:cubicBezTo>
                    <a:pt x="57" y="14"/>
                    <a:pt x="56" y="14"/>
                    <a:pt x="55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6" y="11"/>
                    <a:pt x="57" y="11"/>
                    <a:pt x="57" y="10"/>
                  </a:cubicBezTo>
                  <a:close/>
                  <a:moveTo>
                    <a:pt x="29" y="23"/>
                  </a:moveTo>
                  <a:cubicBezTo>
                    <a:pt x="30" y="20"/>
                    <a:pt x="31" y="18"/>
                    <a:pt x="33" y="15"/>
                  </a:cubicBezTo>
                  <a:cubicBezTo>
                    <a:pt x="34" y="14"/>
                    <a:pt x="35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2" y="16"/>
                    <a:pt x="45" y="17"/>
                    <a:pt x="47" y="19"/>
                  </a:cubicBezTo>
                  <a:cubicBezTo>
                    <a:pt x="50" y="20"/>
                    <a:pt x="52" y="22"/>
                    <a:pt x="54" y="24"/>
                  </a:cubicBezTo>
                  <a:cubicBezTo>
                    <a:pt x="57" y="25"/>
                    <a:pt x="59" y="27"/>
                    <a:pt x="62" y="29"/>
                  </a:cubicBezTo>
                  <a:cubicBezTo>
                    <a:pt x="65" y="31"/>
                    <a:pt x="69" y="34"/>
                    <a:pt x="73" y="37"/>
                  </a:cubicBezTo>
                  <a:cubicBezTo>
                    <a:pt x="75" y="39"/>
                    <a:pt x="77" y="40"/>
                    <a:pt x="79" y="42"/>
                  </a:cubicBezTo>
                  <a:cubicBezTo>
                    <a:pt x="80" y="43"/>
                    <a:pt x="81" y="44"/>
                    <a:pt x="83" y="45"/>
                  </a:cubicBezTo>
                  <a:cubicBezTo>
                    <a:pt x="81" y="47"/>
                    <a:pt x="80" y="48"/>
                    <a:pt x="79" y="49"/>
                  </a:cubicBezTo>
                  <a:cubicBezTo>
                    <a:pt x="78" y="50"/>
                    <a:pt x="77" y="50"/>
                    <a:pt x="76" y="51"/>
                  </a:cubicBezTo>
                  <a:cubicBezTo>
                    <a:pt x="76" y="51"/>
                    <a:pt x="75" y="52"/>
                    <a:pt x="74" y="52"/>
                  </a:cubicBezTo>
                  <a:cubicBezTo>
                    <a:pt x="72" y="53"/>
                    <a:pt x="70" y="54"/>
                    <a:pt x="69" y="54"/>
                  </a:cubicBezTo>
                  <a:cubicBezTo>
                    <a:pt x="67" y="55"/>
                    <a:pt x="65" y="55"/>
                    <a:pt x="63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5" y="56"/>
                    <a:pt x="54" y="55"/>
                    <a:pt x="52" y="55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0" y="53"/>
                    <a:pt x="48" y="52"/>
                    <a:pt x="46" y="52"/>
                  </a:cubicBezTo>
                  <a:cubicBezTo>
                    <a:pt x="44" y="51"/>
                    <a:pt x="42" y="50"/>
                    <a:pt x="40" y="49"/>
                  </a:cubicBezTo>
                  <a:cubicBezTo>
                    <a:pt x="38" y="48"/>
                    <a:pt x="37" y="47"/>
                    <a:pt x="35" y="46"/>
                  </a:cubicBezTo>
                  <a:cubicBezTo>
                    <a:pt x="33" y="45"/>
                    <a:pt x="31" y="44"/>
                    <a:pt x="30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8" y="41"/>
                    <a:pt x="28" y="40"/>
                    <a:pt x="28" y="38"/>
                  </a:cubicBezTo>
                  <a:cubicBezTo>
                    <a:pt x="28" y="38"/>
                    <a:pt x="27" y="37"/>
                    <a:pt x="27" y="36"/>
                  </a:cubicBezTo>
                  <a:cubicBezTo>
                    <a:pt x="27" y="35"/>
                    <a:pt x="27" y="35"/>
                    <a:pt x="27" y="34"/>
                  </a:cubicBezTo>
                  <a:cubicBezTo>
                    <a:pt x="27" y="33"/>
                    <a:pt x="26" y="32"/>
                    <a:pt x="27" y="30"/>
                  </a:cubicBezTo>
                  <a:cubicBezTo>
                    <a:pt x="27" y="28"/>
                    <a:pt x="28" y="25"/>
                    <a:pt x="29" y="23"/>
                  </a:cubicBezTo>
                  <a:close/>
                  <a:moveTo>
                    <a:pt x="29" y="85"/>
                  </a:moveTo>
                  <a:cubicBezTo>
                    <a:pt x="28" y="86"/>
                    <a:pt x="27" y="87"/>
                    <a:pt x="25" y="87"/>
                  </a:cubicBezTo>
                  <a:cubicBezTo>
                    <a:pt x="24" y="88"/>
                    <a:pt x="22" y="89"/>
                    <a:pt x="21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8" y="88"/>
                    <a:pt x="17" y="88"/>
                  </a:cubicBezTo>
                  <a:cubicBezTo>
                    <a:pt x="16" y="88"/>
                    <a:pt x="15" y="87"/>
                    <a:pt x="14" y="87"/>
                  </a:cubicBezTo>
                  <a:cubicBezTo>
                    <a:pt x="13" y="86"/>
                    <a:pt x="12" y="85"/>
                    <a:pt x="11" y="85"/>
                  </a:cubicBezTo>
                  <a:cubicBezTo>
                    <a:pt x="11" y="84"/>
                    <a:pt x="11" y="83"/>
                    <a:pt x="10" y="83"/>
                  </a:cubicBezTo>
                  <a:cubicBezTo>
                    <a:pt x="10" y="82"/>
                    <a:pt x="10" y="81"/>
                    <a:pt x="10" y="81"/>
                  </a:cubicBezTo>
                  <a:cubicBezTo>
                    <a:pt x="10" y="80"/>
                    <a:pt x="9" y="79"/>
                    <a:pt x="10" y="79"/>
                  </a:cubicBezTo>
                  <a:cubicBezTo>
                    <a:pt x="10" y="77"/>
                    <a:pt x="10" y="76"/>
                    <a:pt x="11" y="74"/>
                  </a:cubicBezTo>
                  <a:cubicBezTo>
                    <a:pt x="12" y="72"/>
                    <a:pt x="13" y="70"/>
                    <a:pt x="14" y="68"/>
                  </a:cubicBezTo>
                  <a:cubicBezTo>
                    <a:pt x="15" y="66"/>
                    <a:pt x="16" y="63"/>
                    <a:pt x="18" y="61"/>
                  </a:cubicBezTo>
                  <a:cubicBezTo>
                    <a:pt x="19" y="60"/>
                    <a:pt x="21" y="58"/>
                    <a:pt x="22" y="56"/>
                  </a:cubicBezTo>
                  <a:cubicBezTo>
                    <a:pt x="23" y="55"/>
                    <a:pt x="24" y="54"/>
                    <a:pt x="25" y="53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3"/>
                    <a:pt x="30" y="54"/>
                    <a:pt x="32" y="55"/>
                  </a:cubicBezTo>
                  <a:cubicBezTo>
                    <a:pt x="33" y="56"/>
                    <a:pt x="34" y="56"/>
                    <a:pt x="35" y="57"/>
                  </a:cubicBezTo>
                  <a:cubicBezTo>
                    <a:pt x="36" y="58"/>
                    <a:pt x="38" y="58"/>
                    <a:pt x="39" y="59"/>
                  </a:cubicBezTo>
                  <a:cubicBezTo>
                    <a:pt x="41" y="60"/>
                    <a:pt x="43" y="60"/>
                    <a:pt x="45" y="61"/>
                  </a:cubicBezTo>
                  <a:cubicBezTo>
                    <a:pt x="45" y="62"/>
                    <a:pt x="44" y="63"/>
                    <a:pt x="44" y="6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5"/>
                    <a:pt x="44" y="65"/>
                    <a:pt x="43" y="65"/>
                  </a:cubicBezTo>
                  <a:cubicBezTo>
                    <a:pt x="42" y="68"/>
                    <a:pt x="40" y="71"/>
                    <a:pt x="38" y="74"/>
                  </a:cubicBezTo>
                  <a:cubicBezTo>
                    <a:pt x="37" y="75"/>
                    <a:pt x="36" y="77"/>
                    <a:pt x="34" y="79"/>
                  </a:cubicBezTo>
                  <a:cubicBezTo>
                    <a:pt x="33" y="81"/>
                    <a:pt x="31" y="83"/>
                    <a:pt x="2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6" name="Freeform 124">
              <a:extLst>
                <a:ext uri="{FF2B5EF4-FFF2-40B4-BE49-F238E27FC236}">
                  <a16:creationId xmlns:a16="http://schemas.microsoft.com/office/drawing/2014/main" id="{8E86C71B-07DA-45B7-B537-D4E69D3FB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041651"/>
              <a:ext cx="30162" cy="19050"/>
            </a:xfrm>
            <a:custGeom>
              <a:avLst/>
              <a:gdLst>
                <a:gd name="T0" fmla="*/ 5 w 18"/>
                <a:gd name="T1" fmla="*/ 11 h 11"/>
                <a:gd name="T2" fmla="*/ 9 w 18"/>
                <a:gd name="T3" fmla="*/ 10 h 11"/>
                <a:gd name="T4" fmla="*/ 14 w 18"/>
                <a:gd name="T5" fmla="*/ 9 h 11"/>
                <a:gd name="T6" fmla="*/ 17 w 18"/>
                <a:gd name="T7" fmla="*/ 7 h 11"/>
                <a:gd name="T8" fmla="*/ 17 w 18"/>
                <a:gd name="T9" fmla="*/ 3 h 11"/>
                <a:gd name="T10" fmla="*/ 15 w 18"/>
                <a:gd name="T11" fmla="*/ 0 h 11"/>
                <a:gd name="T12" fmla="*/ 14 w 18"/>
                <a:gd name="T13" fmla="*/ 0 h 11"/>
                <a:gd name="T14" fmla="*/ 11 w 18"/>
                <a:gd name="T15" fmla="*/ 0 h 11"/>
                <a:gd name="T16" fmla="*/ 8 w 18"/>
                <a:gd name="T17" fmla="*/ 1 h 11"/>
                <a:gd name="T18" fmla="*/ 5 w 18"/>
                <a:gd name="T19" fmla="*/ 1 h 11"/>
                <a:gd name="T20" fmla="*/ 0 w 18"/>
                <a:gd name="T21" fmla="*/ 6 h 11"/>
                <a:gd name="T22" fmla="*/ 0 w 18"/>
                <a:gd name="T23" fmla="*/ 7 h 11"/>
                <a:gd name="T24" fmla="*/ 5 w 18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5" y="11"/>
                  </a:moveTo>
                  <a:cubicBezTo>
                    <a:pt x="6" y="10"/>
                    <a:pt x="8" y="10"/>
                    <a:pt x="9" y="10"/>
                  </a:cubicBezTo>
                  <a:cubicBezTo>
                    <a:pt x="11" y="10"/>
                    <a:pt x="12" y="9"/>
                    <a:pt x="14" y="9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7" name="Freeform 125">
              <a:extLst>
                <a:ext uri="{FF2B5EF4-FFF2-40B4-BE49-F238E27FC236}">
                  <a16:creationId xmlns:a16="http://schemas.microsoft.com/office/drawing/2014/main" id="{A844B1A3-F65A-43D2-B70E-70DF6375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3001963"/>
              <a:ext cx="33337" cy="30163"/>
            </a:xfrm>
            <a:custGeom>
              <a:avLst/>
              <a:gdLst>
                <a:gd name="T0" fmla="*/ 18 w 19"/>
                <a:gd name="T1" fmla="*/ 8 h 17"/>
                <a:gd name="T2" fmla="*/ 19 w 19"/>
                <a:gd name="T3" fmla="*/ 6 h 17"/>
                <a:gd name="T4" fmla="*/ 18 w 19"/>
                <a:gd name="T5" fmla="*/ 2 h 17"/>
                <a:gd name="T6" fmla="*/ 16 w 19"/>
                <a:gd name="T7" fmla="*/ 0 h 17"/>
                <a:gd name="T8" fmla="*/ 12 w 19"/>
                <a:gd name="T9" fmla="*/ 1 h 17"/>
                <a:gd name="T10" fmla="*/ 2 w 19"/>
                <a:gd name="T11" fmla="*/ 8 h 17"/>
                <a:gd name="T12" fmla="*/ 0 w 19"/>
                <a:gd name="T13" fmla="*/ 11 h 17"/>
                <a:gd name="T14" fmla="*/ 0 w 19"/>
                <a:gd name="T15" fmla="*/ 13 h 17"/>
                <a:gd name="T16" fmla="*/ 1 w 19"/>
                <a:gd name="T17" fmla="*/ 14 h 17"/>
                <a:gd name="T18" fmla="*/ 7 w 19"/>
                <a:gd name="T19" fmla="*/ 16 h 17"/>
                <a:gd name="T20" fmla="*/ 17 w 19"/>
                <a:gd name="T21" fmla="*/ 9 h 17"/>
                <a:gd name="T22" fmla="*/ 18 w 19"/>
                <a:gd name="T2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8" y="8"/>
                  </a:move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9" y="3"/>
                    <a:pt x="6" y="5"/>
                    <a:pt x="2" y="8"/>
                  </a:cubicBezTo>
                  <a:cubicBezTo>
                    <a:pt x="1" y="9"/>
                    <a:pt x="1" y="9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11" y="13"/>
                    <a:pt x="14" y="11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8" name="Freeform 126">
              <a:extLst>
                <a:ext uri="{FF2B5EF4-FFF2-40B4-BE49-F238E27FC236}">
                  <a16:creationId xmlns:a16="http://schemas.microsoft.com/office/drawing/2014/main" id="{396A32B9-26DC-49FA-A8C6-8BE94F193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2973388"/>
              <a:ext cx="20637" cy="36513"/>
            </a:xfrm>
            <a:custGeom>
              <a:avLst/>
              <a:gdLst>
                <a:gd name="T0" fmla="*/ 10 w 12"/>
                <a:gd name="T1" fmla="*/ 7 h 21"/>
                <a:gd name="T2" fmla="*/ 8 w 12"/>
                <a:gd name="T3" fmla="*/ 2 h 21"/>
                <a:gd name="T4" fmla="*/ 2 w 12"/>
                <a:gd name="T5" fmla="*/ 1 h 21"/>
                <a:gd name="T6" fmla="*/ 0 w 12"/>
                <a:gd name="T7" fmla="*/ 6 h 21"/>
                <a:gd name="T8" fmla="*/ 1 w 12"/>
                <a:gd name="T9" fmla="*/ 7 h 21"/>
                <a:gd name="T10" fmla="*/ 1 w 12"/>
                <a:gd name="T11" fmla="*/ 9 h 21"/>
                <a:gd name="T12" fmla="*/ 2 w 12"/>
                <a:gd name="T13" fmla="*/ 12 h 21"/>
                <a:gd name="T14" fmla="*/ 3 w 12"/>
                <a:gd name="T15" fmla="*/ 17 h 21"/>
                <a:gd name="T16" fmla="*/ 9 w 12"/>
                <a:gd name="T17" fmla="*/ 20 h 21"/>
                <a:gd name="T18" fmla="*/ 11 w 12"/>
                <a:gd name="T19" fmla="*/ 18 h 21"/>
                <a:gd name="T20" fmla="*/ 12 w 12"/>
                <a:gd name="T21" fmla="*/ 14 h 21"/>
                <a:gd name="T22" fmla="*/ 10 w 12"/>
                <a:gd name="T23" fmla="*/ 9 h 21"/>
                <a:gd name="T24" fmla="*/ 10 w 12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1">
                  <a:moveTo>
                    <a:pt x="10" y="7"/>
                  </a:moveTo>
                  <a:cubicBezTo>
                    <a:pt x="10" y="6"/>
                    <a:pt x="9" y="4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4"/>
                    <a:pt x="2" y="15"/>
                    <a:pt x="3" y="17"/>
                  </a:cubicBezTo>
                  <a:cubicBezTo>
                    <a:pt x="4" y="20"/>
                    <a:pt x="6" y="21"/>
                    <a:pt x="9" y="20"/>
                  </a:cubicBezTo>
                  <a:cubicBezTo>
                    <a:pt x="10" y="20"/>
                    <a:pt x="11" y="19"/>
                    <a:pt x="11" y="18"/>
                  </a:cubicBezTo>
                  <a:cubicBezTo>
                    <a:pt x="12" y="17"/>
                    <a:pt x="12" y="16"/>
                    <a:pt x="12" y="14"/>
                  </a:cubicBezTo>
                  <a:cubicBezTo>
                    <a:pt x="11" y="12"/>
                    <a:pt x="11" y="11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9" name="Freeform 127">
              <a:extLst>
                <a:ext uri="{FF2B5EF4-FFF2-40B4-BE49-F238E27FC236}">
                  <a16:creationId xmlns:a16="http://schemas.microsoft.com/office/drawing/2014/main" id="{6F5AED3A-58B5-404F-AD7C-F6CE1C4B8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675" y="2520951"/>
              <a:ext cx="369887" cy="374650"/>
            </a:xfrm>
            <a:custGeom>
              <a:avLst/>
              <a:gdLst>
                <a:gd name="T0" fmla="*/ 43 w 216"/>
                <a:gd name="T1" fmla="*/ 78 h 218"/>
                <a:gd name="T2" fmla="*/ 15 w 216"/>
                <a:gd name="T3" fmla="*/ 111 h 218"/>
                <a:gd name="T4" fmla="*/ 2 w 216"/>
                <a:gd name="T5" fmla="*/ 127 h 218"/>
                <a:gd name="T6" fmla="*/ 2 w 216"/>
                <a:gd name="T7" fmla="*/ 141 h 218"/>
                <a:gd name="T8" fmla="*/ 11 w 216"/>
                <a:gd name="T9" fmla="*/ 154 h 218"/>
                <a:gd name="T10" fmla="*/ 23 w 216"/>
                <a:gd name="T11" fmla="*/ 164 h 218"/>
                <a:gd name="T12" fmla="*/ 34 w 216"/>
                <a:gd name="T13" fmla="*/ 173 h 218"/>
                <a:gd name="T14" fmla="*/ 52 w 216"/>
                <a:gd name="T15" fmla="*/ 186 h 218"/>
                <a:gd name="T16" fmla="*/ 69 w 216"/>
                <a:gd name="T17" fmla="*/ 199 h 218"/>
                <a:gd name="T18" fmla="*/ 92 w 216"/>
                <a:gd name="T19" fmla="*/ 214 h 218"/>
                <a:gd name="T20" fmla="*/ 100 w 216"/>
                <a:gd name="T21" fmla="*/ 217 h 218"/>
                <a:gd name="T22" fmla="*/ 114 w 216"/>
                <a:gd name="T23" fmla="*/ 214 h 218"/>
                <a:gd name="T24" fmla="*/ 124 w 216"/>
                <a:gd name="T25" fmla="*/ 206 h 218"/>
                <a:gd name="T26" fmla="*/ 144 w 216"/>
                <a:gd name="T27" fmla="*/ 184 h 218"/>
                <a:gd name="T28" fmla="*/ 162 w 216"/>
                <a:gd name="T29" fmla="*/ 161 h 218"/>
                <a:gd name="T30" fmla="*/ 191 w 216"/>
                <a:gd name="T31" fmla="*/ 127 h 218"/>
                <a:gd name="T32" fmla="*/ 207 w 216"/>
                <a:gd name="T33" fmla="*/ 105 h 218"/>
                <a:gd name="T34" fmla="*/ 214 w 216"/>
                <a:gd name="T35" fmla="*/ 92 h 218"/>
                <a:gd name="T36" fmla="*/ 214 w 216"/>
                <a:gd name="T37" fmla="*/ 77 h 218"/>
                <a:gd name="T38" fmla="*/ 205 w 216"/>
                <a:gd name="T39" fmla="*/ 64 h 218"/>
                <a:gd name="T40" fmla="*/ 184 w 216"/>
                <a:gd name="T41" fmla="*/ 44 h 218"/>
                <a:gd name="T42" fmla="*/ 163 w 216"/>
                <a:gd name="T43" fmla="*/ 27 h 218"/>
                <a:gd name="T44" fmla="*/ 151 w 216"/>
                <a:gd name="T45" fmla="*/ 16 h 218"/>
                <a:gd name="T46" fmla="*/ 148 w 216"/>
                <a:gd name="T47" fmla="*/ 12 h 218"/>
                <a:gd name="T48" fmla="*/ 146 w 216"/>
                <a:gd name="T49" fmla="*/ 9 h 218"/>
                <a:gd name="T50" fmla="*/ 133 w 216"/>
                <a:gd name="T51" fmla="*/ 1 h 218"/>
                <a:gd name="T52" fmla="*/ 124 w 216"/>
                <a:gd name="T53" fmla="*/ 0 h 218"/>
                <a:gd name="T54" fmla="*/ 110 w 216"/>
                <a:gd name="T55" fmla="*/ 6 h 218"/>
                <a:gd name="T56" fmla="*/ 104 w 216"/>
                <a:gd name="T57" fmla="*/ 11 h 218"/>
                <a:gd name="T58" fmla="*/ 88 w 216"/>
                <a:gd name="T59" fmla="*/ 28 h 218"/>
                <a:gd name="T60" fmla="*/ 53 w 216"/>
                <a:gd name="T61" fmla="*/ 67 h 218"/>
                <a:gd name="T62" fmla="*/ 83 w 216"/>
                <a:gd name="T63" fmla="*/ 47 h 218"/>
                <a:gd name="T64" fmla="*/ 105 w 216"/>
                <a:gd name="T65" fmla="*/ 24 h 218"/>
                <a:gd name="T66" fmla="*/ 119 w 216"/>
                <a:gd name="T67" fmla="*/ 11 h 218"/>
                <a:gd name="T68" fmla="*/ 123 w 216"/>
                <a:gd name="T69" fmla="*/ 10 h 218"/>
                <a:gd name="T70" fmla="*/ 128 w 216"/>
                <a:gd name="T71" fmla="*/ 10 h 218"/>
                <a:gd name="T72" fmla="*/ 140 w 216"/>
                <a:gd name="T73" fmla="*/ 16 h 218"/>
                <a:gd name="T74" fmla="*/ 143 w 216"/>
                <a:gd name="T75" fmla="*/ 21 h 218"/>
                <a:gd name="T76" fmla="*/ 157 w 216"/>
                <a:gd name="T77" fmla="*/ 34 h 218"/>
                <a:gd name="T78" fmla="*/ 186 w 216"/>
                <a:gd name="T79" fmla="*/ 59 h 218"/>
                <a:gd name="T80" fmla="*/ 199 w 216"/>
                <a:gd name="T81" fmla="*/ 72 h 218"/>
                <a:gd name="T82" fmla="*/ 206 w 216"/>
                <a:gd name="T83" fmla="*/ 83 h 218"/>
                <a:gd name="T84" fmla="*/ 206 w 216"/>
                <a:gd name="T85" fmla="*/ 87 h 218"/>
                <a:gd name="T86" fmla="*/ 197 w 216"/>
                <a:gd name="T87" fmla="*/ 103 h 218"/>
                <a:gd name="T88" fmla="*/ 180 w 216"/>
                <a:gd name="T89" fmla="*/ 125 h 218"/>
                <a:gd name="T90" fmla="*/ 161 w 216"/>
                <a:gd name="T91" fmla="*/ 148 h 218"/>
                <a:gd name="T92" fmla="*/ 143 w 216"/>
                <a:gd name="T93" fmla="*/ 171 h 218"/>
                <a:gd name="T94" fmla="*/ 119 w 216"/>
                <a:gd name="T95" fmla="*/ 198 h 218"/>
                <a:gd name="T96" fmla="*/ 110 w 216"/>
                <a:gd name="T97" fmla="*/ 206 h 218"/>
                <a:gd name="T98" fmla="*/ 103 w 216"/>
                <a:gd name="T99" fmla="*/ 208 h 218"/>
                <a:gd name="T100" fmla="*/ 97 w 216"/>
                <a:gd name="T101" fmla="*/ 206 h 218"/>
                <a:gd name="T102" fmla="*/ 74 w 216"/>
                <a:gd name="T103" fmla="*/ 191 h 218"/>
                <a:gd name="T104" fmla="*/ 58 w 216"/>
                <a:gd name="T105" fmla="*/ 178 h 218"/>
                <a:gd name="T106" fmla="*/ 44 w 216"/>
                <a:gd name="T107" fmla="*/ 168 h 218"/>
                <a:gd name="T108" fmla="*/ 29 w 216"/>
                <a:gd name="T109" fmla="*/ 158 h 218"/>
                <a:gd name="T110" fmla="*/ 17 w 216"/>
                <a:gd name="T111" fmla="*/ 146 h 218"/>
                <a:gd name="T112" fmla="*/ 10 w 216"/>
                <a:gd name="T113" fmla="*/ 135 h 218"/>
                <a:gd name="T114" fmla="*/ 9 w 216"/>
                <a:gd name="T115" fmla="*/ 133 h 218"/>
                <a:gd name="T116" fmla="*/ 13 w 216"/>
                <a:gd name="T117" fmla="*/ 127 h 218"/>
                <a:gd name="T118" fmla="*/ 26 w 216"/>
                <a:gd name="T119" fmla="*/ 111 h 218"/>
                <a:gd name="T120" fmla="*/ 54 w 216"/>
                <a:gd name="T121" fmla="*/ 80 h 218"/>
                <a:gd name="T122" fmla="*/ 73 w 216"/>
                <a:gd name="T123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8">
                  <a:moveTo>
                    <a:pt x="53" y="67"/>
                  </a:moveTo>
                  <a:cubicBezTo>
                    <a:pt x="50" y="71"/>
                    <a:pt x="46" y="75"/>
                    <a:pt x="43" y="78"/>
                  </a:cubicBezTo>
                  <a:cubicBezTo>
                    <a:pt x="36" y="85"/>
                    <a:pt x="30" y="93"/>
                    <a:pt x="24" y="100"/>
                  </a:cubicBezTo>
                  <a:cubicBezTo>
                    <a:pt x="21" y="104"/>
                    <a:pt x="18" y="107"/>
                    <a:pt x="15" y="111"/>
                  </a:cubicBezTo>
                  <a:cubicBezTo>
                    <a:pt x="12" y="114"/>
                    <a:pt x="9" y="118"/>
                    <a:pt x="6" y="121"/>
                  </a:cubicBezTo>
                  <a:cubicBezTo>
                    <a:pt x="5" y="123"/>
                    <a:pt x="3" y="125"/>
                    <a:pt x="2" y="127"/>
                  </a:cubicBezTo>
                  <a:cubicBezTo>
                    <a:pt x="1" y="128"/>
                    <a:pt x="0" y="131"/>
                    <a:pt x="0" y="133"/>
                  </a:cubicBezTo>
                  <a:cubicBezTo>
                    <a:pt x="0" y="136"/>
                    <a:pt x="1" y="139"/>
                    <a:pt x="2" y="141"/>
                  </a:cubicBezTo>
                  <a:cubicBezTo>
                    <a:pt x="3" y="144"/>
                    <a:pt x="5" y="146"/>
                    <a:pt x="7" y="148"/>
                  </a:cubicBezTo>
                  <a:cubicBezTo>
                    <a:pt x="8" y="150"/>
                    <a:pt x="10" y="152"/>
                    <a:pt x="11" y="154"/>
                  </a:cubicBezTo>
                  <a:cubicBezTo>
                    <a:pt x="13" y="156"/>
                    <a:pt x="15" y="158"/>
                    <a:pt x="17" y="160"/>
                  </a:cubicBezTo>
                  <a:cubicBezTo>
                    <a:pt x="19" y="161"/>
                    <a:pt x="21" y="163"/>
                    <a:pt x="23" y="164"/>
                  </a:cubicBezTo>
                  <a:cubicBezTo>
                    <a:pt x="24" y="166"/>
                    <a:pt x="26" y="167"/>
                    <a:pt x="28" y="169"/>
                  </a:cubicBezTo>
                  <a:cubicBezTo>
                    <a:pt x="30" y="170"/>
                    <a:pt x="32" y="172"/>
                    <a:pt x="34" y="173"/>
                  </a:cubicBezTo>
                  <a:cubicBezTo>
                    <a:pt x="38" y="176"/>
                    <a:pt x="42" y="179"/>
                    <a:pt x="46" y="182"/>
                  </a:cubicBezTo>
                  <a:cubicBezTo>
                    <a:pt x="48" y="183"/>
                    <a:pt x="50" y="184"/>
                    <a:pt x="52" y="186"/>
                  </a:cubicBezTo>
                  <a:cubicBezTo>
                    <a:pt x="54" y="187"/>
                    <a:pt x="56" y="189"/>
                    <a:pt x="58" y="190"/>
                  </a:cubicBezTo>
                  <a:cubicBezTo>
                    <a:pt x="61" y="193"/>
                    <a:pt x="65" y="196"/>
                    <a:pt x="69" y="199"/>
                  </a:cubicBezTo>
                  <a:cubicBezTo>
                    <a:pt x="73" y="202"/>
                    <a:pt x="77" y="204"/>
                    <a:pt x="81" y="207"/>
                  </a:cubicBezTo>
                  <a:cubicBezTo>
                    <a:pt x="84" y="210"/>
                    <a:pt x="88" y="212"/>
                    <a:pt x="92" y="214"/>
                  </a:cubicBezTo>
                  <a:cubicBezTo>
                    <a:pt x="93" y="215"/>
                    <a:pt x="95" y="215"/>
                    <a:pt x="96" y="216"/>
                  </a:cubicBezTo>
                  <a:cubicBezTo>
                    <a:pt x="98" y="217"/>
                    <a:pt x="99" y="217"/>
                    <a:pt x="100" y="217"/>
                  </a:cubicBezTo>
                  <a:cubicBezTo>
                    <a:pt x="104" y="218"/>
                    <a:pt x="108" y="217"/>
                    <a:pt x="111" y="216"/>
                  </a:cubicBezTo>
                  <a:cubicBezTo>
                    <a:pt x="112" y="215"/>
                    <a:pt x="113" y="214"/>
                    <a:pt x="114" y="214"/>
                  </a:cubicBezTo>
                  <a:cubicBezTo>
                    <a:pt x="116" y="213"/>
                    <a:pt x="117" y="212"/>
                    <a:pt x="118" y="211"/>
                  </a:cubicBezTo>
                  <a:cubicBezTo>
                    <a:pt x="120" y="210"/>
                    <a:pt x="122" y="208"/>
                    <a:pt x="124" y="206"/>
                  </a:cubicBezTo>
                  <a:cubicBezTo>
                    <a:pt x="127" y="203"/>
                    <a:pt x="131" y="199"/>
                    <a:pt x="134" y="195"/>
                  </a:cubicBezTo>
                  <a:cubicBezTo>
                    <a:pt x="137" y="191"/>
                    <a:pt x="141" y="187"/>
                    <a:pt x="144" y="184"/>
                  </a:cubicBezTo>
                  <a:cubicBezTo>
                    <a:pt x="147" y="180"/>
                    <a:pt x="150" y="176"/>
                    <a:pt x="153" y="173"/>
                  </a:cubicBezTo>
                  <a:cubicBezTo>
                    <a:pt x="156" y="169"/>
                    <a:pt x="159" y="165"/>
                    <a:pt x="162" y="161"/>
                  </a:cubicBezTo>
                  <a:cubicBezTo>
                    <a:pt x="165" y="157"/>
                    <a:pt x="168" y="154"/>
                    <a:pt x="172" y="150"/>
                  </a:cubicBezTo>
                  <a:cubicBezTo>
                    <a:pt x="178" y="142"/>
                    <a:pt x="184" y="135"/>
                    <a:pt x="191" y="127"/>
                  </a:cubicBezTo>
                  <a:cubicBezTo>
                    <a:pt x="193" y="123"/>
                    <a:pt x="196" y="120"/>
                    <a:pt x="199" y="116"/>
                  </a:cubicBezTo>
                  <a:cubicBezTo>
                    <a:pt x="202" y="112"/>
                    <a:pt x="205" y="109"/>
                    <a:pt x="207" y="105"/>
                  </a:cubicBezTo>
                  <a:cubicBezTo>
                    <a:pt x="209" y="103"/>
                    <a:pt x="210" y="101"/>
                    <a:pt x="211" y="99"/>
                  </a:cubicBezTo>
                  <a:cubicBezTo>
                    <a:pt x="212" y="97"/>
                    <a:pt x="213" y="95"/>
                    <a:pt x="214" y="92"/>
                  </a:cubicBezTo>
                  <a:cubicBezTo>
                    <a:pt x="215" y="90"/>
                    <a:pt x="216" y="88"/>
                    <a:pt x="216" y="86"/>
                  </a:cubicBezTo>
                  <a:cubicBezTo>
                    <a:pt x="216" y="83"/>
                    <a:pt x="215" y="80"/>
                    <a:pt x="214" y="77"/>
                  </a:cubicBezTo>
                  <a:cubicBezTo>
                    <a:pt x="212" y="75"/>
                    <a:pt x="211" y="72"/>
                    <a:pt x="209" y="70"/>
                  </a:cubicBezTo>
                  <a:cubicBezTo>
                    <a:pt x="208" y="68"/>
                    <a:pt x="207" y="66"/>
                    <a:pt x="205" y="64"/>
                  </a:cubicBezTo>
                  <a:cubicBezTo>
                    <a:pt x="202" y="61"/>
                    <a:pt x="198" y="57"/>
                    <a:pt x="195" y="54"/>
                  </a:cubicBezTo>
                  <a:cubicBezTo>
                    <a:pt x="191" y="51"/>
                    <a:pt x="188" y="47"/>
                    <a:pt x="184" y="44"/>
                  </a:cubicBezTo>
                  <a:cubicBezTo>
                    <a:pt x="180" y="41"/>
                    <a:pt x="176" y="38"/>
                    <a:pt x="173" y="35"/>
                  </a:cubicBezTo>
                  <a:cubicBezTo>
                    <a:pt x="170" y="32"/>
                    <a:pt x="166" y="30"/>
                    <a:pt x="163" y="27"/>
                  </a:cubicBezTo>
                  <a:cubicBezTo>
                    <a:pt x="161" y="25"/>
                    <a:pt x="158" y="23"/>
                    <a:pt x="155" y="20"/>
                  </a:cubicBezTo>
                  <a:cubicBezTo>
                    <a:pt x="154" y="19"/>
                    <a:pt x="152" y="17"/>
                    <a:pt x="151" y="16"/>
                  </a:cubicBezTo>
                  <a:cubicBezTo>
                    <a:pt x="150" y="15"/>
                    <a:pt x="149" y="13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1"/>
                    <a:pt x="147" y="10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8"/>
                    <a:pt x="142" y="6"/>
                    <a:pt x="140" y="5"/>
                  </a:cubicBezTo>
                  <a:cubicBezTo>
                    <a:pt x="138" y="4"/>
                    <a:pt x="135" y="2"/>
                    <a:pt x="133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7" y="0"/>
                    <a:pt x="126" y="0"/>
                    <a:pt x="124" y="0"/>
                  </a:cubicBezTo>
                  <a:cubicBezTo>
                    <a:pt x="122" y="0"/>
                    <a:pt x="120" y="1"/>
                    <a:pt x="118" y="1"/>
                  </a:cubicBezTo>
                  <a:cubicBezTo>
                    <a:pt x="115" y="2"/>
                    <a:pt x="112" y="4"/>
                    <a:pt x="110" y="6"/>
                  </a:cubicBezTo>
                  <a:cubicBezTo>
                    <a:pt x="109" y="7"/>
                    <a:pt x="108" y="8"/>
                    <a:pt x="107" y="9"/>
                  </a:cubicBezTo>
                  <a:cubicBezTo>
                    <a:pt x="106" y="9"/>
                    <a:pt x="105" y="10"/>
                    <a:pt x="104" y="11"/>
                  </a:cubicBezTo>
                  <a:cubicBezTo>
                    <a:pt x="102" y="13"/>
                    <a:pt x="100" y="15"/>
                    <a:pt x="99" y="16"/>
                  </a:cubicBezTo>
                  <a:cubicBezTo>
                    <a:pt x="95" y="20"/>
                    <a:pt x="92" y="24"/>
                    <a:pt x="88" y="28"/>
                  </a:cubicBezTo>
                  <a:cubicBezTo>
                    <a:pt x="80" y="37"/>
                    <a:pt x="72" y="47"/>
                    <a:pt x="63" y="57"/>
                  </a:cubicBezTo>
                  <a:cubicBezTo>
                    <a:pt x="60" y="60"/>
                    <a:pt x="56" y="64"/>
                    <a:pt x="53" y="67"/>
                  </a:cubicBezTo>
                  <a:close/>
                  <a:moveTo>
                    <a:pt x="73" y="59"/>
                  </a:moveTo>
                  <a:cubicBezTo>
                    <a:pt x="77" y="55"/>
                    <a:pt x="80" y="51"/>
                    <a:pt x="83" y="47"/>
                  </a:cubicBezTo>
                  <a:cubicBezTo>
                    <a:pt x="90" y="40"/>
                    <a:pt x="96" y="33"/>
                    <a:pt x="103" y="25"/>
                  </a:cubicBezTo>
                  <a:cubicBezTo>
                    <a:pt x="103" y="25"/>
                    <a:pt x="104" y="24"/>
                    <a:pt x="105" y="24"/>
                  </a:cubicBezTo>
                  <a:cubicBezTo>
                    <a:pt x="107" y="21"/>
                    <a:pt x="109" y="19"/>
                    <a:pt x="111" y="17"/>
                  </a:cubicBezTo>
                  <a:cubicBezTo>
                    <a:pt x="113" y="15"/>
                    <a:pt x="116" y="13"/>
                    <a:pt x="119" y="11"/>
                  </a:cubicBezTo>
                  <a:cubicBezTo>
                    <a:pt x="120" y="11"/>
                    <a:pt x="121" y="10"/>
                    <a:pt x="122" y="10"/>
                  </a:cubicBezTo>
                  <a:cubicBezTo>
                    <a:pt x="122" y="10"/>
                    <a:pt x="123" y="10"/>
                    <a:pt x="123" y="10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6" y="9"/>
                    <a:pt x="127" y="9"/>
                    <a:pt x="128" y="10"/>
                  </a:cubicBezTo>
                  <a:cubicBezTo>
                    <a:pt x="130" y="10"/>
                    <a:pt x="131" y="11"/>
                    <a:pt x="132" y="11"/>
                  </a:cubicBezTo>
                  <a:cubicBezTo>
                    <a:pt x="135" y="13"/>
                    <a:pt x="137" y="14"/>
                    <a:pt x="140" y="16"/>
                  </a:cubicBezTo>
                  <a:cubicBezTo>
                    <a:pt x="140" y="17"/>
                    <a:pt x="140" y="18"/>
                    <a:pt x="141" y="18"/>
                  </a:cubicBezTo>
                  <a:cubicBezTo>
                    <a:pt x="141" y="19"/>
                    <a:pt x="142" y="20"/>
                    <a:pt x="143" y="21"/>
                  </a:cubicBezTo>
                  <a:cubicBezTo>
                    <a:pt x="144" y="22"/>
                    <a:pt x="145" y="23"/>
                    <a:pt x="146" y="24"/>
                  </a:cubicBezTo>
                  <a:cubicBezTo>
                    <a:pt x="150" y="27"/>
                    <a:pt x="153" y="31"/>
                    <a:pt x="157" y="34"/>
                  </a:cubicBezTo>
                  <a:cubicBezTo>
                    <a:pt x="164" y="40"/>
                    <a:pt x="172" y="46"/>
                    <a:pt x="179" y="52"/>
                  </a:cubicBezTo>
                  <a:cubicBezTo>
                    <a:pt x="181" y="54"/>
                    <a:pt x="184" y="57"/>
                    <a:pt x="186" y="59"/>
                  </a:cubicBezTo>
                  <a:cubicBezTo>
                    <a:pt x="189" y="62"/>
                    <a:pt x="192" y="64"/>
                    <a:pt x="195" y="67"/>
                  </a:cubicBezTo>
                  <a:cubicBezTo>
                    <a:pt x="196" y="69"/>
                    <a:pt x="198" y="70"/>
                    <a:pt x="199" y="72"/>
                  </a:cubicBezTo>
                  <a:cubicBezTo>
                    <a:pt x="201" y="73"/>
                    <a:pt x="202" y="75"/>
                    <a:pt x="203" y="77"/>
                  </a:cubicBezTo>
                  <a:cubicBezTo>
                    <a:pt x="204" y="79"/>
                    <a:pt x="205" y="81"/>
                    <a:pt x="206" y="83"/>
                  </a:cubicBezTo>
                  <a:cubicBezTo>
                    <a:pt x="206" y="84"/>
                    <a:pt x="206" y="85"/>
                    <a:pt x="206" y="85"/>
                  </a:cubicBezTo>
                  <a:cubicBezTo>
                    <a:pt x="206" y="86"/>
                    <a:pt x="206" y="87"/>
                    <a:pt x="206" y="87"/>
                  </a:cubicBezTo>
                  <a:cubicBezTo>
                    <a:pt x="206" y="89"/>
                    <a:pt x="205" y="90"/>
                    <a:pt x="204" y="92"/>
                  </a:cubicBezTo>
                  <a:cubicBezTo>
                    <a:pt x="202" y="96"/>
                    <a:pt x="200" y="100"/>
                    <a:pt x="197" y="103"/>
                  </a:cubicBezTo>
                  <a:cubicBezTo>
                    <a:pt x="195" y="107"/>
                    <a:pt x="192" y="110"/>
                    <a:pt x="189" y="114"/>
                  </a:cubicBezTo>
                  <a:cubicBezTo>
                    <a:pt x="186" y="118"/>
                    <a:pt x="183" y="121"/>
                    <a:pt x="180" y="125"/>
                  </a:cubicBezTo>
                  <a:cubicBezTo>
                    <a:pt x="177" y="129"/>
                    <a:pt x="174" y="133"/>
                    <a:pt x="170" y="137"/>
                  </a:cubicBezTo>
                  <a:cubicBezTo>
                    <a:pt x="167" y="140"/>
                    <a:pt x="164" y="144"/>
                    <a:pt x="161" y="148"/>
                  </a:cubicBezTo>
                  <a:cubicBezTo>
                    <a:pt x="158" y="152"/>
                    <a:pt x="155" y="155"/>
                    <a:pt x="152" y="159"/>
                  </a:cubicBezTo>
                  <a:cubicBezTo>
                    <a:pt x="149" y="163"/>
                    <a:pt x="146" y="167"/>
                    <a:pt x="143" y="171"/>
                  </a:cubicBezTo>
                  <a:cubicBezTo>
                    <a:pt x="140" y="174"/>
                    <a:pt x="136" y="178"/>
                    <a:pt x="133" y="182"/>
                  </a:cubicBezTo>
                  <a:cubicBezTo>
                    <a:pt x="128" y="187"/>
                    <a:pt x="124" y="193"/>
                    <a:pt x="119" y="198"/>
                  </a:cubicBezTo>
                  <a:cubicBezTo>
                    <a:pt x="117" y="199"/>
                    <a:pt x="116" y="201"/>
                    <a:pt x="115" y="202"/>
                  </a:cubicBezTo>
                  <a:cubicBezTo>
                    <a:pt x="113" y="203"/>
                    <a:pt x="112" y="205"/>
                    <a:pt x="110" y="206"/>
                  </a:cubicBezTo>
                  <a:cubicBezTo>
                    <a:pt x="108" y="207"/>
                    <a:pt x="107" y="207"/>
                    <a:pt x="105" y="208"/>
                  </a:cubicBezTo>
                  <a:cubicBezTo>
                    <a:pt x="105" y="208"/>
                    <a:pt x="104" y="208"/>
                    <a:pt x="103" y="208"/>
                  </a:cubicBezTo>
                  <a:cubicBezTo>
                    <a:pt x="103" y="208"/>
                    <a:pt x="102" y="208"/>
                    <a:pt x="102" y="208"/>
                  </a:cubicBezTo>
                  <a:cubicBezTo>
                    <a:pt x="100" y="208"/>
                    <a:pt x="98" y="207"/>
                    <a:pt x="97" y="206"/>
                  </a:cubicBezTo>
                  <a:cubicBezTo>
                    <a:pt x="93" y="204"/>
                    <a:pt x="90" y="202"/>
                    <a:pt x="86" y="200"/>
                  </a:cubicBezTo>
                  <a:cubicBezTo>
                    <a:pt x="82" y="197"/>
                    <a:pt x="78" y="194"/>
                    <a:pt x="74" y="191"/>
                  </a:cubicBezTo>
                  <a:cubicBezTo>
                    <a:pt x="71" y="188"/>
                    <a:pt x="67" y="185"/>
                    <a:pt x="63" y="183"/>
                  </a:cubicBezTo>
                  <a:cubicBezTo>
                    <a:pt x="61" y="181"/>
                    <a:pt x="59" y="180"/>
                    <a:pt x="58" y="178"/>
                  </a:cubicBezTo>
                  <a:cubicBezTo>
                    <a:pt x="56" y="177"/>
                    <a:pt x="54" y="175"/>
                    <a:pt x="52" y="174"/>
                  </a:cubicBezTo>
                  <a:cubicBezTo>
                    <a:pt x="49" y="172"/>
                    <a:pt x="47" y="170"/>
                    <a:pt x="44" y="168"/>
                  </a:cubicBezTo>
                  <a:cubicBezTo>
                    <a:pt x="42" y="167"/>
                    <a:pt x="39" y="165"/>
                    <a:pt x="37" y="163"/>
                  </a:cubicBezTo>
                  <a:cubicBezTo>
                    <a:pt x="34" y="161"/>
                    <a:pt x="32" y="160"/>
                    <a:pt x="29" y="158"/>
                  </a:cubicBezTo>
                  <a:cubicBezTo>
                    <a:pt x="27" y="156"/>
                    <a:pt x="25" y="154"/>
                    <a:pt x="23" y="152"/>
                  </a:cubicBezTo>
                  <a:cubicBezTo>
                    <a:pt x="21" y="150"/>
                    <a:pt x="18" y="148"/>
                    <a:pt x="17" y="146"/>
                  </a:cubicBezTo>
                  <a:cubicBezTo>
                    <a:pt x="15" y="144"/>
                    <a:pt x="13" y="141"/>
                    <a:pt x="11" y="139"/>
                  </a:cubicBezTo>
                  <a:cubicBezTo>
                    <a:pt x="11" y="138"/>
                    <a:pt x="10" y="136"/>
                    <a:pt x="10" y="135"/>
                  </a:cubicBezTo>
                  <a:cubicBezTo>
                    <a:pt x="9" y="135"/>
                    <a:pt x="9" y="134"/>
                    <a:pt x="9" y="134"/>
                  </a:cubicBezTo>
                  <a:cubicBezTo>
                    <a:pt x="9" y="134"/>
                    <a:pt x="9" y="134"/>
                    <a:pt x="9" y="133"/>
                  </a:cubicBezTo>
                  <a:cubicBezTo>
                    <a:pt x="10" y="133"/>
                    <a:pt x="10" y="132"/>
                    <a:pt x="10" y="132"/>
                  </a:cubicBezTo>
                  <a:cubicBezTo>
                    <a:pt x="11" y="130"/>
                    <a:pt x="12" y="129"/>
                    <a:pt x="13" y="127"/>
                  </a:cubicBezTo>
                  <a:cubicBezTo>
                    <a:pt x="15" y="126"/>
                    <a:pt x="16" y="124"/>
                    <a:pt x="17" y="122"/>
                  </a:cubicBezTo>
                  <a:cubicBezTo>
                    <a:pt x="20" y="118"/>
                    <a:pt x="23" y="115"/>
                    <a:pt x="26" y="111"/>
                  </a:cubicBezTo>
                  <a:cubicBezTo>
                    <a:pt x="33" y="104"/>
                    <a:pt x="39" y="97"/>
                    <a:pt x="45" y="90"/>
                  </a:cubicBezTo>
                  <a:cubicBezTo>
                    <a:pt x="48" y="86"/>
                    <a:pt x="51" y="83"/>
                    <a:pt x="54" y="80"/>
                  </a:cubicBezTo>
                  <a:cubicBezTo>
                    <a:pt x="57" y="76"/>
                    <a:pt x="60" y="73"/>
                    <a:pt x="63" y="70"/>
                  </a:cubicBezTo>
                  <a:cubicBezTo>
                    <a:pt x="67" y="66"/>
                    <a:pt x="70" y="63"/>
                    <a:pt x="7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0" name="Freeform 128">
              <a:extLst>
                <a:ext uri="{FF2B5EF4-FFF2-40B4-BE49-F238E27FC236}">
                  <a16:creationId xmlns:a16="http://schemas.microsoft.com/office/drawing/2014/main" id="{999636B0-4908-472F-B3D6-3C7D9AEDA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560638"/>
              <a:ext cx="160337" cy="141288"/>
            </a:xfrm>
            <a:custGeom>
              <a:avLst/>
              <a:gdLst>
                <a:gd name="T0" fmla="*/ 2 w 94"/>
                <a:gd name="T1" fmla="*/ 25 h 82"/>
                <a:gd name="T2" fmla="*/ 5 w 94"/>
                <a:gd name="T3" fmla="*/ 29 h 82"/>
                <a:gd name="T4" fmla="*/ 20 w 94"/>
                <a:gd name="T5" fmla="*/ 40 h 82"/>
                <a:gd name="T6" fmla="*/ 42 w 94"/>
                <a:gd name="T7" fmla="*/ 58 h 82"/>
                <a:gd name="T8" fmla="*/ 64 w 94"/>
                <a:gd name="T9" fmla="*/ 76 h 82"/>
                <a:gd name="T10" fmla="*/ 73 w 94"/>
                <a:gd name="T11" fmla="*/ 81 h 82"/>
                <a:gd name="T12" fmla="*/ 80 w 94"/>
                <a:gd name="T13" fmla="*/ 82 h 82"/>
                <a:gd name="T14" fmla="*/ 87 w 94"/>
                <a:gd name="T15" fmla="*/ 78 h 82"/>
                <a:gd name="T16" fmla="*/ 92 w 94"/>
                <a:gd name="T17" fmla="*/ 71 h 82"/>
                <a:gd name="T18" fmla="*/ 93 w 94"/>
                <a:gd name="T19" fmla="*/ 67 h 82"/>
                <a:gd name="T20" fmla="*/ 93 w 94"/>
                <a:gd name="T21" fmla="*/ 63 h 82"/>
                <a:gd name="T22" fmla="*/ 88 w 94"/>
                <a:gd name="T23" fmla="*/ 55 h 82"/>
                <a:gd name="T24" fmla="*/ 78 w 94"/>
                <a:gd name="T25" fmla="*/ 45 h 82"/>
                <a:gd name="T26" fmla="*/ 53 w 94"/>
                <a:gd name="T27" fmla="*/ 24 h 82"/>
                <a:gd name="T28" fmla="*/ 38 w 94"/>
                <a:gd name="T29" fmla="*/ 11 h 82"/>
                <a:gd name="T30" fmla="*/ 35 w 94"/>
                <a:gd name="T31" fmla="*/ 9 h 82"/>
                <a:gd name="T32" fmla="*/ 34 w 94"/>
                <a:gd name="T33" fmla="*/ 6 h 82"/>
                <a:gd name="T34" fmla="*/ 27 w 94"/>
                <a:gd name="T35" fmla="*/ 2 h 82"/>
                <a:gd name="T36" fmla="*/ 13 w 94"/>
                <a:gd name="T37" fmla="*/ 4 h 82"/>
                <a:gd name="T38" fmla="*/ 3 w 94"/>
                <a:gd name="T39" fmla="*/ 14 h 82"/>
                <a:gd name="T40" fmla="*/ 1 w 94"/>
                <a:gd name="T41" fmla="*/ 19 h 82"/>
                <a:gd name="T42" fmla="*/ 1 w 94"/>
                <a:gd name="T43" fmla="*/ 24 h 82"/>
                <a:gd name="T44" fmla="*/ 84 w 94"/>
                <a:gd name="T45" fmla="*/ 67 h 82"/>
                <a:gd name="T46" fmla="*/ 13 w 94"/>
                <a:gd name="T47" fmla="*/ 17 h 82"/>
                <a:gd name="T48" fmla="*/ 21 w 94"/>
                <a:gd name="T49" fmla="*/ 10 h 82"/>
                <a:gd name="T50" fmla="*/ 23 w 94"/>
                <a:gd name="T51" fmla="*/ 10 h 82"/>
                <a:gd name="T52" fmla="*/ 26 w 94"/>
                <a:gd name="T53" fmla="*/ 12 h 82"/>
                <a:gd name="T54" fmla="*/ 28 w 94"/>
                <a:gd name="T55" fmla="*/ 15 h 82"/>
                <a:gd name="T56" fmla="*/ 29 w 94"/>
                <a:gd name="T57" fmla="*/ 16 h 82"/>
                <a:gd name="T58" fmla="*/ 34 w 94"/>
                <a:gd name="T59" fmla="*/ 20 h 82"/>
                <a:gd name="T60" fmla="*/ 46 w 94"/>
                <a:gd name="T61" fmla="*/ 30 h 82"/>
                <a:gd name="T62" fmla="*/ 65 w 94"/>
                <a:gd name="T63" fmla="*/ 46 h 82"/>
                <a:gd name="T64" fmla="*/ 79 w 94"/>
                <a:gd name="T65" fmla="*/ 58 h 82"/>
                <a:gd name="T66" fmla="*/ 84 w 94"/>
                <a:gd name="T67" fmla="*/ 66 h 82"/>
                <a:gd name="T68" fmla="*/ 83 w 94"/>
                <a:gd name="T69" fmla="*/ 68 h 82"/>
                <a:gd name="T70" fmla="*/ 79 w 94"/>
                <a:gd name="T71" fmla="*/ 72 h 82"/>
                <a:gd name="T72" fmla="*/ 77 w 94"/>
                <a:gd name="T73" fmla="*/ 73 h 82"/>
                <a:gd name="T74" fmla="*/ 74 w 94"/>
                <a:gd name="T75" fmla="*/ 72 h 82"/>
                <a:gd name="T76" fmla="*/ 70 w 94"/>
                <a:gd name="T77" fmla="*/ 69 h 82"/>
                <a:gd name="T78" fmla="*/ 64 w 94"/>
                <a:gd name="T79" fmla="*/ 64 h 82"/>
                <a:gd name="T80" fmla="*/ 53 w 94"/>
                <a:gd name="T81" fmla="*/ 55 h 82"/>
                <a:gd name="T82" fmla="*/ 31 w 94"/>
                <a:gd name="T83" fmla="*/ 37 h 82"/>
                <a:gd name="T84" fmla="*/ 12 w 94"/>
                <a:gd name="T85" fmla="*/ 23 h 82"/>
                <a:gd name="T86" fmla="*/ 13 w 94"/>
                <a:gd name="T8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1" y="24"/>
                  </a:moveTo>
                  <a:cubicBezTo>
                    <a:pt x="1" y="24"/>
                    <a:pt x="2" y="25"/>
                    <a:pt x="2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8" y="31"/>
                    <a:pt x="9" y="32"/>
                  </a:cubicBezTo>
                  <a:cubicBezTo>
                    <a:pt x="12" y="35"/>
                    <a:pt x="16" y="38"/>
                    <a:pt x="20" y="40"/>
                  </a:cubicBezTo>
                  <a:cubicBezTo>
                    <a:pt x="23" y="43"/>
                    <a:pt x="27" y="46"/>
                    <a:pt x="31" y="49"/>
                  </a:cubicBezTo>
                  <a:cubicBezTo>
                    <a:pt x="35" y="52"/>
                    <a:pt x="39" y="55"/>
                    <a:pt x="42" y="58"/>
                  </a:cubicBezTo>
                  <a:cubicBezTo>
                    <a:pt x="46" y="61"/>
                    <a:pt x="49" y="64"/>
                    <a:pt x="53" y="67"/>
                  </a:cubicBezTo>
                  <a:cubicBezTo>
                    <a:pt x="57" y="69"/>
                    <a:pt x="60" y="72"/>
                    <a:pt x="64" y="76"/>
                  </a:cubicBezTo>
                  <a:cubicBezTo>
                    <a:pt x="65" y="77"/>
                    <a:pt x="67" y="79"/>
                    <a:pt x="69" y="80"/>
                  </a:cubicBezTo>
                  <a:cubicBezTo>
                    <a:pt x="70" y="80"/>
                    <a:pt x="71" y="81"/>
                    <a:pt x="73" y="81"/>
                  </a:cubicBezTo>
                  <a:cubicBezTo>
                    <a:pt x="74" y="82"/>
                    <a:pt x="76" y="82"/>
                    <a:pt x="78" y="82"/>
                  </a:cubicBezTo>
                  <a:cubicBezTo>
                    <a:pt x="79" y="82"/>
                    <a:pt x="79" y="82"/>
                    <a:pt x="80" y="82"/>
                  </a:cubicBezTo>
                  <a:cubicBezTo>
                    <a:pt x="81" y="81"/>
                    <a:pt x="82" y="81"/>
                    <a:pt x="83" y="81"/>
                  </a:cubicBezTo>
                  <a:cubicBezTo>
                    <a:pt x="84" y="80"/>
                    <a:pt x="86" y="79"/>
                    <a:pt x="87" y="78"/>
                  </a:cubicBezTo>
                  <a:cubicBezTo>
                    <a:pt x="88" y="76"/>
                    <a:pt x="90" y="74"/>
                    <a:pt x="91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70"/>
                    <a:pt x="93" y="70"/>
                    <a:pt x="93" y="69"/>
                  </a:cubicBezTo>
                  <a:cubicBezTo>
                    <a:pt x="93" y="69"/>
                    <a:pt x="93" y="68"/>
                    <a:pt x="93" y="67"/>
                  </a:cubicBezTo>
                  <a:cubicBezTo>
                    <a:pt x="94" y="67"/>
                    <a:pt x="93" y="66"/>
                    <a:pt x="93" y="65"/>
                  </a:cubicBezTo>
                  <a:cubicBezTo>
                    <a:pt x="93" y="65"/>
                    <a:pt x="93" y="64"/>
                    <a:pt x="93" y="63"/>
                  </a:cubicBezTo>
                  <a:cubicBezTo>
                    <a:pt x="93" y="62"/>
                    <a:pt x="92" y="62"/>
                    <a:pt x="92" y="61"/>
                  </a:cubicBezTo>
                  <a:cubicBezTo>
                    <a:pt x="91" y="59"/>
                    <a:pt x="90" y="57"/>
                    <a:pt x="88" y="55"/>
                  </a:cubicBezTo>
                  <a:cubicBezTo>
                    <a:pt x="87" y="53"/>
                    <a:pt x="85" y="52"/>
                    <a:pt x="84" y="50"/>
                  </a:cubicBezTo>
                  <a:cubicBezTo>
                    <a:pt x="82" y="48"/>
                    <a:pt x="80" y="46"/>
                    <a:pt x="78" y="45"/>
                  </a:cubicBezTo>
                  <a:cubicBezTo>
                    <a:pt x="71" y="38"/>
                    <a:pt x="63" y="33"/>
                    <a:pt x="56" y="26"/>
                  </a:cubicBezTo>
                  <a:cubicBezTo>
                    <a:pt x="55" y="25"/>
                    <a:pt x="54" y="25"/>
                    <a:pt x="53" y="24"/>
                  </a:cubicBezTo>
                  <a:cubicBezTo>
                    <a:pt x="51" y="22"/>
                    <a:pt x="48" y="19"/>
                    <a:pt x="46" y="17"/>
                  </a:cubicBezTo>
                  <a:cubicBezTo>
                    <a:pt x="43" y="15"/>
                    <a:pt x="41" y="13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6" y="9"/>
                    <a:pt x="35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30" y="3"/>
                    <a:pt x="28" y="3"/>
                    <a:pt x="27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7" y="1"/>
                    <a:pt x="15" y="3"/>
                    <a:pt x="13" y="4"/>
                  </a:cubicBezTo>
                  <a:cubicBezTo>
                    <a:pt x="11" y="5"/>
                    <a:pt x="10" y="7"/>
                    <a:pt x="8" y="8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2" y="15"/>
                    <a:pt x="2" y="16"/>
                    <a:pt x="1" y="17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2"/>
                    <a:pt x="20" y="11"/>
                  </a:cubicBezTo>
                  <a:cubicBezTo>
                    <a:pt x="20" y="11"/>
                    <a:pt x="20" y="10"/>
                    <a:pt x="21" y="10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4"/>
                    <a:pt x="28" y="14"/>
                    <a:pt x="28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8"/>
                  </a:cubicBezTo>
                  <a:cubicBezTo>
                    <a:pt x="33" y="19"/>
                    <a:pt x="33" y="19"/>
                    <a:pt x="34" y="20"/>
                  </a:cubicBezTo>
                  <a:cubicBezTo>
                    <a:pt x="37" y="22"/>
                    <a:pt x="40" y="25"/>
                    <a:pt x="43" y="27"/>
                  </a:cubicBezTo>
                  <a:cubicBezTo>
                    <a:pt x="44" y="28"/>
                    <a:pt x="45" y="29"/>
                    <a:pt x="46" y="30"/>
                  </a:cubicBezTo>
                  <a:cubicBezTo>
                    <a:pt x="49" y="32"/>
                    <a:pt x="51" y="34"/>
                    <a:pt x="54" y="36"/>
                  </a:cubicBezTo>
                  <a:cubicBezTo>
                    <a:pt x="57" y="39"/>
                    <a:pt x="61" y="42"/>
                    <a:pt x="65" y="46"/>
                  </a:cubicBezTo>
                  <a:cubicBezTo>
                    <a:pt x="68" y="48"/>
                    <a:pt x="71" y="51"/>
                    <a:pt x="73" y="53"/>
                  </a:cubicBezTo>
                  <a:cubicBezTo>
                    <a:pt x="75" y="55"/>
                    <a:pt x="77" y="57"/>
                    <a:pt x="79" y="58"/>
                  </a:cubicBezTo>
                  <a:cubicBezTo>
                    <a:pt x="80" y="60"/>
                    <a:pt x="82" y="61"/>
                    <a:pt x="83" y="63"/>
                  </a:cubicBezTo>
                  <a:cubicBezTo>
                    <a:pt x="83" y="64"/>
                    <a:pt x="84" y="65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7"/>
                    <a:pt x="83" y="67"/>
                    <a:pt x="83" y="68"/>
                  </a:cubicBezTo>
                  <a:cubicBezTo>
                    <a:pt x="82" y="69"/>
                    <a:pt x="81" y="70"/>
                    <a:pt x="80" y="71"/>
                  </a:cubicBezTo>
                  <a:cubicBezTo>
                    <a:pt x="80" y="71"/>
                    <a:pt x="79" y="72"/>
                    <a:pt x="79" y="72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3"/>
                    <a:pt x="77" y="73"/>
                    <a:pt x="77" y="73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6" y="72"/>
                    <a:pt x="75" y="72"/>
                    <a:pt x="74" y="72"/>
                  </a:cubicBezTo>
                  <a:cubicBezTo>
                    <a:pt x="73" y="71"/>
                    <a:pt x="73" y="71"/>
                    <a:pt x="72" y="70"/>
                  </a:cubicBezTo>
                  <a:cubicBezTo>
                    <a:pt x="71" y="70"/>
                    <a:pt x="71" y="69"/>
                    <a:pt x="70" y="69"/>
                  </a:cubicBezTo>
                  <a:cubicBezTo>
                    <a:pt x="70" y="69"/>
                    <a:pt x="70" y="68"/>
                    <a:pt x="69" y="68"/>
                  </a:cubicBezTo>
                  <a:cubicBezTo>
                    <a:pt x="68" y="67"/>
                    <a:pt x="66" y="65"/>
                    <a:pt x="64" y="64"/>
                  </a:cubicBezTo>
                  <a:cubicBezTo>
                    <a:pt x="62" y="62"/>
                    <a:pt x="61" y="61"/>
                    <a:pt x="59" y="59"/>
                  </a:cubicBezTo>
                  <a:cubicBezTo>
                    <a:pt x="57" y="58"/>
                    <a:pt x="55" y="56"/>
                    <a:pt x="53" y="55"/>
                  </a:cubicBezTo>
                  <a:cubicBezTo>
                    <a:pt x="50" y="52"/>
                    <a:pt x="46" y="49"/>
                    <a:pt x="43" y="46"/>
                  </a:cubicBezTo>
                  <a:cubicBezTo>
                    <a:pt x="39" y="43"/>
                    <a:pt x="35" y="40"/>
                    <a:pt x="31" y="37"/>
                  </a:cubicBezTo>
                  <a:cubicBezTo>
                    <a:pt x="28" y="35"/>
                    <a:pt x="25" y="32"/>
                    <a:pt x="21" y="30"/>
                  </a:cubicBezTo>
                  <a:cubicBezTo>
                    <a:pt x="18" y="28"/>
                    <a:pt x="15" y="25"/>
                    <a:pt x="12" y="23"/>
                  </a:cubicBezTo>
                  <a:cubicBezTo>
                    <a:pt x="12" y="22"/>
                    <a:pt x="11" y="21"/>
                    <a:pt x="10" y="20"/>
                  </a:cubicBezTo>
                  <a:cubicBezTo>
                    <a:pt x="11" y="19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1" name="Freeform 129">
              <a:extLst>
                <a:ext uri="{FF2B5EF4-FFF2-40B4-BE49-F238E27FC236}">
                  <a16:creationId xmlns:a16="http://schemas.microsoft.com/office/drawing/2014/main" id="{632ECCD4-2C45-4AA7-9124-327762124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2620963"/>
              <a:ext cx="55562" cy="55563"/>
            </a:xfrm>
            <a:custGeom>
              <a:avLst/>
              <a:gdLst>
                <a:gd name="T0" fmla="*/ 11 w 32"/>
                <a:gd name="T1" fmla="*/ 32 h 33"/>
                <a:gd name="T2" fmla="*/ 13 w 32"/>
                <a:gd name="T3" fmla="*/ 33 h 33"/>
                <a:gd name="T4" fmla="*/ 16 w 32"/>
                <a:gd name="T5" fmla="*/ 33 h 33"/>
                <a:gd name="T6" fmla="*/ 19 w 32"/>
                <a:gd name="T7" fmla="*/ 32 h 33"/>
                <a:gd name="T8" fmla="*/ 23 w 32"/>
                <a:gd name="T9" fmla="*/ 29 h 33"/>
                <a:gd name="T10" fmla="*/ 27 w 32"/>
                <a:gd name="T11" fmla="*/ 24 h 33"/>
                <a:gd name="T12" fmla="*/ 30 w 32"/>
                <a:gd name="T13" fmla="*/ 12 h 33"/>
                <a:gd name="T14" fmla="*/ 27 w 32"/>
                <a:gd name="T15" fmla="*/ 8 h 33"/>
                <a:gd name="T16" fmla="*/ 24 w 32"/>
                <a:gd name="T17" fmla="*/ 6 h 33"/>
                <a:gd name="T18" fmla="*/ 18 w 32"/>
                <a:gd name="T19" fmla="*/ 2 h 33"/>
                <a:gd name="T20" fmla="*/ 12 w 32"/>
                <a:gd name="T21" fmla="*/ 2 h 33"/>
                <a:gd name="T22" fmla="*/ 11 w 32"/>
                <a:gd name="T23" fmla="*/ 2 h 33"/>
                <a:gd name="T24" fmla="*/ 8 w 32"/>
                <a:gd name="T25" fmla="*/ 5 h 33"/>
                <a:gd name="T26" fmla="*/ 6 w 32"/>
                <a:gd name="T27" fmla="*/ 8 h 33"/>
                <a:gd name="T28" fmla="*/ 3 w 32"/>
                <a:gd name="T29" fmla="*/ 11 h 33"/>
                <a:gd name="T30" fmla="*/ 0 w 32"/>
                <a:gd name="T31" fmla="*/ 18 h 33"/>
                <a:gd name="T32" fmla="*/ 3 w 32"/>
                <a:gd name="T33" fmla="*/ 27 h 33"/>
                <a:gd name="T34" fmla="*/ 11 w 32"/>
                <a:gd name="T35" fmla="*/ 32 h 33"/>
                <a:gd name="T36" fmla="*/ 14 w 32"/>
                <a:gd name="T37" fmla="*/ 23 h 33"/>
                <a:gd name="T38" fmla="*/ 14 w 32"/>
                <a:gd name="T39" fmla="*/ 23 h 33"/>
                <a:gd name="T40" fmla="*/ 14 w 32"/>
                <a:gd name="T41" fmla="*/ 23 h 33"/>
                <a:gd name="T42" fmla="*/ 14 w 32"/>
                <a:gd name="T43" fmla="*/ 23 h 33"/>
                <a:gd name="T44" fmla="*/ 14 w 32"/>
                <a:gd name="T45" fmla="*/ 23 h 33"/>
                <a:gd name="T46" fmla="*/ 14 w 32"/>
                <a:gd name="T47" fmla="*/ 23 h 33"/>
                <a:gd name="T48" fmla="*/ 15 w 32"/>
                <a:gd name="T49" fmla="*/ 23 h 33"/>
                <a:gd name="T50" fmla="*/ 14 w 32"/>
                <a:gd name="T51" fmla="*/ 23 h 33"/>
                <a:gd name="T52" fmla="*/ 10 w 32"/>
                <a:gd name="T53" fmla="*/ 19 h 33"/>
                <a:gd name="T54" fmla="*/ 11 w 32"/>
                <a:gd name="T55" fmla="*/ 17 h 33"/>
                <a:gd name="T56" fmla="*/ 12 w 32"/>
                <a:gd name="T57" fmla="*/ 15 h 33"/>
                <a:gd name="T58" fmla="*/ 13 w 32"/>
                <a:gd name="T59" fmla="*/ 13 h 33"/>
                <a:gd name="T60" fmla="*/ 15 w 32"/>
                <a:gd name="T61" fmla="*/ 11 h 33"/>
                <a:gd name="T62" fmla="*/ 17 w 32"/>
                <a:gd name="T63" fmla="*/ 13 h 33"/>
                <a:gd name="T64" fmla="*/ 21 w 32"/>
                <a:gd name="T65" fmla="*/ 16 h 33"/>
                <a:gd name="T66" fmla="*/ 21 w 32"/>
                <a:gd name="T67" fmla="*/ 16 h 33"/>
                <a:gd name="T68" fmla="*/ 21 w 32"/>
                <a:gd name="T69" fmla="*/ 17 h 33"/>
                <a:gd name="T70" fmla="*/ 19 w 32"/>
                <a:gd name="T71" fmla="*/ 20 h 33"/>
                <a:gd name="T72" fmla="*/ 15 w 32"/>
                <a:gd name="T73" fmla="*/ 23 h 33"/>
                <a:gd name="T74" fmla="*/ 15 w 32"/>
                <a:gd name="T75" fmla="*/ 23 h 33"/>
                <a:gd name="T76" fmla="*/ 14 w 32"/>
                <a:gd name="T77" fmla="*/ 23 h 33"/>
                <a:gd name="T78" fmla="*/ 14 w 32"/>
                <a:gd name="T79" fmla="*/ 23 h 33"/>
                <a:gd name="T80" fmla="*/ 11 w 32"/>
                <a:gd name="T81" fmla="*/ 21 h 33"/>
                <a:gd name="T82" fmla="*/ 10 w 32"/>
                <a:gd name="T83" fmla="*/ 20 h 33"/>
                <a:gd name="T84" fmla="*/ 10 w 32"/>
                <a:gd name="T85" fmla="*/ 20 h 33"/>
                <a:gd name="T86" fmla="*/ 10 w 32"/>
                <a:gd name="T8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3">
                  <a:moveTo>
                    <a:pt x="11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2" y="30"/>
                    <a:pt x="23" y="29"/>
                  </a:cubicBezTo>
                  <a:cubicBezTo>
                    <a:pt x="24" y="28"/>
                    <a:pt x="26" y="26"/>
                    <a:pt x="27" y="24"/>
                  </a:cubicBezTo>
                  <a:cubicBezTo>
                    <a:pt x="30" y="21"/>
                    <a:pt x="32" y="16"/>
                    <a:pt x="30" y="12"/>
                  </a:cubicBezTo>
                  <a:cubicBezTo>
                    <a:pt x="29" y="11"/>
                    <a:pt x="28" y="9"/>
                    <a:pt x="27" y="8"/>
                  </a:cubicBezTo>
                  <a:cubicBezTo>
                    <a:pt x="26" y="8"/>
                    <a:pt x="25" y="7"/>
                    <a:pt x="24" y="6"/>
                  </a:cubicBezTo>
                  <a:cubicBezTo>
                    <a:pt x="22" y="5"/>
                    <a:pt x="20" y="3"/>
                    <a:pt x="18" y="2"/>
                  </a:cubicBezTo>
                  <a:cubicBezTo>
                    <a:pt x="16" y="0"/>
                    <a:pt x="14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1" y="16"/>
                    <a:pt x="0" y="18"/>
                  </a:cubicBezTo>
                  <a:cubicBezTo>
                    <a:pt x="0" y="21"/>
                    <a:pt x="1" y="24"/>
                    <a:pt x="3" y="27"/>
                  </a:cubicBezTo>
                  <a:cubicBezTo>
                    <a:pt x="5" y="29"/>
                    <a:pt x="8" y="31"/>
                    <a:pt x="11" y="3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0" y="19"/>
                  </a:moveTo>
                  <a:cubicBezTo>
                    <a:pt x="10" y="18"/>
                    <a:pt x="10" y="18"/>
                    <a:pt x="11" y="17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2" y="14"/>
                    <a:pt x="13" y="14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1"/>
                    <a:pt x="16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2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2" name="Freeform 130">
              <a:extLst>
                <a:ext uri="{FF2B5EF4-FFF2-40B4-BE49-F238E27FC236}">
                  <a16:creationId xmlns:a16="http://schemas.microsoft.com/office/drawing/2014/main" id="{FF189517-3B59-47A0-B743-AF1A47D13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3300" y="2655888"/>
              <a:ext cx="55562" cy="55563"/>
            </a:xfrm>
            <a:custGeom>
              <a:avLst/>
              <a:gdLst>
                <a:gd name="T0" fmla="*/ 5 w 32"/>
                <a:gd name="T1" fmla="*/ 26 h 32"/>
                <a:gd name="T2" fmla="*/ 8 w 32"/>
                <a:gd name="T3" fmla="*/ 28 h 32"/>
                <a:gd name="T4" fmla="*/ 14 w 32"/>
                <a:gd name="T5" fmla="*/ 31 h 32"/>
                <a:gd name="T6" fmla="*/ 19 w 32"/>
                <a:gd name="T7" fmla="*/ 31 h 32"/>
                <a:gd name="T8" fmla="*/ 23 w 32"/>
                <a:gd name="T9" fmla="*/ 29 h 32"/>
                <a:gd name="T10" fmla="*/ 25 w 32"/>
                <a:gd name="T11" fmla="*/ 28 h 32"/>
                <a:gd name="T12" fmla="*/ 29 w 32"/>
                <a:gd name="T13" fmla="*/ 23 h 32"/>
                <a:gd name="T14" fmla="*/ 32 w 32"/>
                <a:gd name="T15" fmla="*/ 14 h 32"/>
                <a:gd name="T16" fmla="*/ 31 w 32"/>
                <a:gd name="T17" fmla="*/ 10 h 32"/>
                <a:gd name="T18" fmla="*/ 29 w 32"/>
                <a:gd name="T19" fmla="*/ 7 h 32"/>
                <a:gd name="T20" fmla="*/ 27 w 32"/>
                <a:gd name="T21" fmla="*/ 5 h 32"/>
                <a:gd name="T22" fmla="*/ 27 w 32"/>
                <a:gd name="T23" fmla="*/ 5 h 32"/>
                <a:gd name="T24" fmla="*/ 27 w 32"/>
                <a:gd name="T25" fmla="*/ 5 h 32"/>
                <a:gd name="T26" fmla="*/ 25 w 32"/>
                <a:gd name="T27" fmla="*/ 3 h 32"/>
                <a:gd name="T28" fmla="*/ 24 w 32"/>
                <a:gd name="T29" fmla="*/ 2 h 32"/>
                <a:gd name="T30" fmla="*/ 21 w 32"/>
                <a:gd name="T31" fmla="*/ 1 h 32"/>
                <a:gd name="T32" fmla="*/ 19 w 32"/>
                <a:gd name="T33" fmla="*/ 0 h 32"/>
                <a:gd name="T34" fmla="*/ 16 w 32"/>
                <a:gd name="T35" fmla="*/ 0 h 32"/>
                <a:gd name="T36" fmla="*/ 13 w 32"/>
                <a:gd name="T37" fmla="*/ 1 h 32"/>
                <a:gd name="T38" fmla="*/ 9 w 32"/>
                <a:gd name="T39" fmla="*/ 3 h 32"/>
                <a:gd name="T40" fmla="*/ 4 w 32"/>
                <a:gd name="T41" fmla="*/ 9 h 32"/>
                <a:gd name="T42" fmla="*/ 1 w 32"/>
                <a:gd name="T43" fmla="*/ 13 h 32"/>
                <a:gd name="T44" fmla="*/ 1 w 32"/>
                <a:gd name="T45" fmla="*/ 15 h 32"/>
                <a:gd name="T46" fmla="*/ 1 w 32"/>
                <a:gd name="T47" fmla="*/ 20 h 32"/>
                <a:gd name="T48" fmla="*/ 5 w 32"/>
                <a:gd name="T49" fmla="*/ 26 h 32"/>
                <a:gd name="T50" fmla="*/ 17 w 32"/>
                <a:gd name="T51" fmla="*/ 22 h 32"/>
                <a:gd name="T52" fmla="*/ 17 w 32"/>
                <a:gd name="T53" fmla="*/ 22 h 32"/>
                <a:gd name="T54" fmla="*/ 17 w 32"/>
                <a:gd name="T55" fmla="*/ 22 h 32"/>
                <a:gd name="T56" fmla="*/ 19 w 32"/>
                <a:gd name="T57" fmla="*/ 10 h 32"/>
                <a:gd name="T58" fmla="*/ 19 w 32"/>
                <a:gd name="T59" fmla="*/ 10 h 32"/>
                <a:gd name="T60" fmla="*/ 18 w 32"/>
                <a:gd name="T61" fmla="*/ 10 h 32"/>
                <a:gd name="T62" fmla="*/ 19 w 32"/>
                <a:gd name="T63" fmla="*/ 10 h 32"/>
                <a:gd name="T64" fmla="*/ 13 w 32"/>
                <a:gd name="T65" fmla="*/ 13 h 32"/>
                <a:gd name="T66" fmla="*/ 14 w 32"/>
                <a:gd name="T67" fmla="*/ 11 h 32"/>
                <a:gd name="T68" fmla="*/ 16 w 32"/>
                <a:gd name="T69" fmla="*/ 10 h 32"/>
                <a:gd name="T70" fmla="*/ 17 w 32"/>
                <a:gd name="T71" fmla="*/ 9 h 32"/>
                <a:gd name="T72" fmla="*/ 17 w 32"/>
                <a:gd name="T73" fmla="*/ 9 h 32"/>
                <a:gd name="T74" fmla="*/ 18 w 32"/>
                <a:gd name="T75" fmla="*/ 9 h 32"/>
                <a:gd name="T76" fmla="*/ 18 w 32"/>
                <a:gd name="T77" fmla="*/ 10 h 32"/>
                <a:gd name="T78" fmla="*/ 19 w 32"/>
                <a:gd name="T79" fmla="*/ 10 h 32"/>
                <a:gd name="T80" fmla="*/ 20 w 32"/>
                <a:gd name="T81" fmla="*/ 11 h 32"/>
                <a:gd name="T82" fmla="*/ 22 w 32"/>
                <a:gd name="T83" fmla="*/ 13 h 32"/>
                <a:gd name="T84" fmla="*/ 22 w 32"/>
                <a:gd name="T85" fmla="*/ 13 h 32"/>
                <a:gd name="T86" fmla="*/ 22 w 32"/>
                <a:gd name="T87" fmla="*/ 13 h 32"/>
                <a:gd name="T88" fmla="*/ 22 w 32"/>
                <a:gd name="T89" fmla="*/ 15 h 32"/>
                <a:gd name="T90" fmla="*/ 23 w 32"/>
                <a:gd name="T91" fmla="*/ 15 h 32"/>
                <a:gd name="T92" fmla="*/ 23 w 32"/>
                <a:gd name="T93" fmla="*/ 15 h 32"/>
                <a:gd name="T94" fmla="*/ 22 w 32"/>
                <a:gd name="T95" fmla="*/ 17 h 32"/>
                <a:gd name="T96" fmla="*/ 20 w 32"/>
                <a:gd name="T97" fmla="*/ 20 h 32"/>
                <a:gd name="T98" fmla="*/ 18 w 32"/>
                <a:gd name="T99" fmla="*/ 22 h 32"/>
                <a:gd name="T100" fmla="*/ 14 w 32"/>
                <a:gd name="T101" fmla="*/ 20 h 32"/>
                <a:gd name="T102" fmla="*/ 11 w 32"/>
                <a:gd name="T103" fmla="*/ 18 h 32"/>
                <a:gd name="T104" fmla="*/ 10 w 32"/>
                <a:gd name="T105" fmla="*/ 18 h 32"/>
                <a:gd name="T106" fmla="*/ 10 w 32"/>
                <a:gd name="T107" fmla="*/ 17 h 32"/>
                <a:gd name="T108" fmla="*/ 10 w 32"/>
                <a:gd name="T109" fmla="*/ 16 h 32"/>
                <a:gd name="T110" fmla="*/ 13 w 32"/>
                <a:gd name="T111" fmla="*/ 13 h 32"/>
                <a:gd name="T112" fmla="*/ 10 w 32"/>
                <a:gd name="T113" fmla="*/ 16 h 32"/>
                <a:gd name="T114" fmla="*/ 10 w 32"/>
                <a:gd name="T115" fmla="*/ 17 h 32"/>
                <a:gd name="T116" fmla="*/ 10 w 32"/>
                <a:gd name="T117" fmla="*/ 17 h 32"/>
                <a:gd name="T118" fmla="*/ 10 w 32"/>
                <a:gd name="T1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32">
                  <a:moveTo>
                    <a:pt x="5" y="26"/>
                  </a:moveTo>
                  <a:cubicBezTo>
                    <a:pt x="6" y="27"/>
                    <a:pt x="7" y="27"/>
                    <a:pt x="8" y="28"/>
                  </a:cubicBezTo>
                  <a:cubicBezTo>
                    <a:pt x="10" y="29"/>
                    <a:pt x="12" y="30"/>
                    <a:pt x="14" y="31"/>
                  </a:cubicBezTo>
                  <a:cubicBezTo>
                    <a:pt x="16" y="31"/>
                    <a:pt x="18" y="32"/>
                    <a:pt x="19" y="31"/>
                  </a:cubicBezTo>
                  <a:cubicBezTo>
                    <a:pt x="21" y="31"/>
                    <a:pt x="22" y="30"/>
                    <a:pt x="23" y="29"/>
                  </a:cubicBezTo>
                  <a:cubicBezTo>
                    <a:pt x="24" y="29"/>
                    <a:pt x="24" y="29"/>
                    <a:pt x="25" y="28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3"/>
                    <a:pt x="31" y="11"/>
                    <a:pt x="31" y="10"/>
                  </a:cubicBezTo>
                  <a:cubicBezTo>
                    <a:pt x="30" y="9"/>
                    <a:pt x="30" y="8"/>
                    <a:pt x="29" y="7"/>
                  </a:cubicBezTo>
                  <a:cubicBezTo>
                    <a:pt x="28" y="6"/>
                    <a:pt x="28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4" y="2"/>
                    <a:pt x="24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0" y="2"/>
                    <a:pt x="9" y="3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3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2"/>
                    <a:pt x="3" y="24"/>
                    <a:pt x="5" y="26"/>
                  </a:cubicBezTo>
                  <a:close/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4" y="12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20" y="11"/>
                  </a:cubicBezTo>
                  <a:cubicBezTo>
                    <a:pt x="20" y="12"/>
                    <a:pt x="21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1" y="18"/>
                    <a:pt x="20" y="19"/>
                    <a:pt x="20" y="20"/>
                  </a:cubicBezTo>
                  <a:cubicBezTo>
                    <a:pt x="19" y="21"/>
                    <a:pt x="18" y="22"/>
                    <a:pt x="18" y="22"/>
                  </a:cubicBezTo>
                  <a:cubicBezTo>
                    <a:pt x="16" y="22"/>
                    <a:pt x="15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2" y="14"/>
                    <a:pt x="13" y="13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3" name="Freeform 131">
              <a:extLst>
                <a:ext uri="{FF2B5EF4-FFF2-40B4-BE49-F238E27FC236}">
                  <a16:creationId xmlns:a16="http://schemas.microsoft.com/office/drawing/2014/main" id="{8BDE2C1C-A0B9-48D9-9677-57F1AF980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5688" y="2692401"/>
              <a:ext cx="52387" cy="53975"/>
            </a:xfrm>
            <a:custGeom>
              <a:avLst/>
              <a:gdLst>
                <a:gd name="T0" fmla="*/ 29 w 31"/>
                <a:gd name="T1" fmla="*/ 8 h 31"/>
                <a:gd name="T2" fmla="*/ 28 w 31"/>
                <a:gd name="T3" fmla="*/ 7 h 31"/>
                <a:gd name="T4" fmla="*/ 27 w 31"/>
                <a:gd name="T5" fmla="*/ 5 h 31"/>
                <a:gd name="T6" fmla="*/ 26 w 31"/>
                <a:gd name="T7" fmla="*/ 5 h 31"/>
                <a:gd name="T8" fmla="*/ 23 w 31"/>
                <a:gd name="T9" fmla="*/ 3 h 31"/>
                <a:gd name="T10" fmla="*/ 19 w 31"/>
                <a:gd name="T11" fmla="*/ 1 h 31"/>
                <a:gd name="T12" fmla="*/ 15 w 31"/>
                <a:gd name="T13" fmla="*/ 1 h 31"/>
                <a:gd name="T14" fmla="*/ 11 w 31"/>
                <a:gd name="T15" fmla="*/ 1 h 31"/>
                <a:gd name="T16" fmla="*/ 6 w 31"/>
                <a:gd name="T17" fmla="*/ 5 h 31"/>
                <a:gd name="T18" fmla="*/ 3 w 31"/>
                <a:gd name="T19" fmla="*/ 8 h 31"/>
                <a:gd name="T20" fmla="*/ 1 w 31"/>
                <a:gd name="T21" fmla="*/ 10 h 31"/>
                <a:gd name="T22" fmla="*/ 0 w 31"/>
                <a:gd name="T23" fmla="*/ 12 h 31"/>
                <a:gd name="T24" fmla="*/ 0 w 31"/>
                <a:gd name="T25" fmla="*/ 15 h 31"/>
                <a:gd name="T26" fmla="*/ 2 w 31"/>
                <a:gd name="T27" fmla="*/ 21 h 31"/>
                <a:gd name="T28" fmla="*/ 8 w 31"/>
                <a:gd name="T29" fmla="*/ 28 h 31"/>
                <a:gd name="T30" fmla="*/ 11 w 31"/>
                <a:gd name="T31" fmla="*/ 30 h 31"/>
                <a:gd name="T32" fmla="*/ 15 w 31"/>
                <a:gd name="T33" fmla="*/ 31 h 31"/>
                <a:gd name="T34" fmla="*/ 25 w 31"/>
                <a:gd name="T35" fmla="*/ 28 h 31"/>
                <a:gd name="T36" fmla="*/ 27 w 31"/>
                <a:gd name="T37" fmla="*/ 25 h 31"/>
                <a:gd name="T38" fmla="*/ 29 w 31"/>
                <a:gd name="T39" fmla="*/ 22 h 31"/>
                <a:gd name="T40" fmla="*/ 30 w 31"/>
                <a:gd name="T41" fmla="*/ 20 h 31"/>
                <a:gd name="T42" fmla="*/ 31 w 31"/>
                <a:gd name="T43" fmla="*/ 18 h 31"/>
                <a:gd name="T44" fmla="*/ 31 w 31"/>
                <a:gd name="T45" fmla="*/ 13 h 31"/>
                <a:gd name="T46" fmla="*/ 29 w 31"/>
                <a:gd name="T47" fmla="*/ 8 h 31"/>
                <a:gd name="T48" fmla="*/ 9 w 31"/>
                <a:gd name="T49" fmla="*/ 15 h 31"/>
                <a:gd name="T50" fmla="*/ 9 w 31"/>
                <a:gd name="T51" fmla="*/ 15 h 31"/>
                <a:gd name="T52" fmla="*/ 9 w 31"/>
                <a:gd name="T53" fmla="*/ 15 h 31"/>
                <a:gd name="T54" fmla="*/ 9 w 31"/>
                <a:gd name="T55" fmla="*/ 15 h 31"/>
                <a:gd name="T56" fmla="*/ 22 w 31"/>
                <a:gd name="T57" fmla="*/ 16 h 31"/>
                <a:gd name="T58" fmla="*/ 21 w 31"/>
                <a:gd name="T59" fmla="*/ 17 h 31"/>
                <a:gd name="T60" fmla="*/ 19 w 31"/>
                <a:gd name="T61" fmla="*/ 20 h 31"/>
                <a:gd name="T62" fmla="*/ 18 w 31"/>
                <a:gd name="T63" fmla="*/ 21 h 31"/>
                <a:gd name="T64" fmla="*/ 17 w 31"/>
                <a:gd name="T65" fmla="*/ 21 h 31"/>
                <a:gd name="T66" fmla="*/ 16 w 31"/>
                <a:gd name="T67" fmla="*/ 22 h 31"/>
                <a:gd name="T68" fmla="*/ 16 w 31"/>
                <a:gd name="T69" fmla="*/ 21 h 31"/>
                <a:gd name="T70" fmla="*/ 15 w 31"/>
                <a:gd name="T71" fmla="*/ 21 h 31"/>
                <a:gd name="T72" fmla="*/ 12 w 31"/>
                <a:gd name="T73" fmla="*/ 19 h 31"/>
                <a:gd name="T74" fmla="*/ 10 w 31"/>
                <a:gd name="T75" fmla="*/ 17 h 31"/>
                <a:gd name="T76" fmla="*/ 9 w 31"/>
                <a:gd name="T77" fmla="*/ 15 h 31"/>
                <a:gd name="T78" fmla="*/ 9 w 31"/>
                <a:gd name="T79" fmla="*/ 15 h 31"/>
                <a:gd name="T80" fmla="*/ 11 w 31"/>
                <a:gd name="T81" fmla="*/ 13 h 31"/>
                <a:gd name="T82" fmla="*/ 14 w 31"/>
                <a:gd name="T83" fmla="*/ 10 h 31"/>
                <a:gd name="T84" fmla="*/ 14 w 31"/>
                <a:gd name="T85" fmla="*/ 10 h 31"/>
                <a:gd name="T86" fmla="*/ 15 w 31"/>
                <a:gd name="T87" fmla="*/ 10 h 31"/>
                <a:gd name="T88" fmla="*/ 16 w 31"/>
                <a:gd name="T89" fmla="*/ 10 h 31"/>
                <a:gd name="T90" fmla="*/ 18 w 31"/>
                <a:gd name="T91" fmla="*/ 11 h 31"/>
                <a:gd name="T92" fmla="*/ 20 w 31"/>
                <a:gd name="T93" fmla="*/ 12 h 31"/>
                <a:gd name="T94" fmla="*/ 21 w 31"/>
                <a:gd name="T95" fmla="*/ 13 h 31"/>
                <a:gd name="T96" fmla="*/ 21 w 31"/>
                <a:gd name="T97" fmla="*/ 14 h 31"/>
                <a:gd name="T98" fmla="*/ 22 w 31"/>
                <a:gd name="T99" fmla="*/ 15 h 31"/>
                <a:gd name="T100" fmla="*/ 22 w 31"/>
                <a:gd name="T101" fmla="*/ 16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29" y="8"/>
                  </a:moveTo>
                  <a:cubicBezTo>
                    <a:pt x="29" y="8"/>
                    <a:pt x="28" y="7"/>
                    <a:pt x="28" y="7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2" y="2"/>
                    <a:pt x="20" y="1"/>
                    <a:pt x="19" y="1"/>
                  </a:cubicBezTo>
                  <a:cubicBezTo>
                    <a:pt x="17" y="1"/>
                    <a:pt x="16" y="0"/>
                    <a:pt x="15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4"/>
                    <a:pt x="5" y="26"/>
                    <a:pt x="8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0"/>
                    <a:pt x="14" y="31"/>
                    <a:pt x="15" y="31"/>
                  </a:cubicBezTo>
                  <a:cubicBezTo>
                    <a:pt x="18" y="31"/>
                    <a:pt x="22" y="30"/>
                    <a:pt x="25" y="28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1"/>
                    <a:pt x="30" y="10"/>
                    <a:pt x="29" y="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1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0"/>
                    <a:pt x="13" y="20"/>
                    <a:pt x="12" y="19"/>
                  </a:cubicBezTo>
                  <a:cubicBezTo>
                    <a:pt x="11" y="18"/>
                    <a:pt x="11" y="18"/>
                    <a:pt x="10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9" y="11"/>
                    <a:pt x="19" y="11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Freeform 132">
              <a:extLst>
                <a:ext uri="{FF2B5EF4-FFF2-40B4-BE49-F238E27FC236}">
                  <a16:creationId xmlns:a16="http://schemas.microsoft.com/office/drawing/2014/main" id="{F0E2F1E3-21AA-452E-BBE5-AC6B60DFC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3925" y="2671763"/>
              <a:ext cx="53975" cy="50800"/>
            </a:xfrm>
            <a:custGeom>
              <a:avLst/>
              <a:gdLst>
                <a:gd name="T0" fmla="*/ 0 w 32"/>
                <a:gd name="T1" fmla="*/ 18 h 29"/>
                <a:gd name="T2" fmla="*/ 1 w 32"/>
                <a:gd name="T3" fmla="*/ 20 h 29"/>
                <a:gd name="T4" fmla="*/ 2 w 32"/>
                <a:gd name="T5" fmla="*/ 23 h 29"/>
                <a:gd name="T6" fmla="*/ 8 w 32"/>
                <a:gd name="T7" fmla="*/ 26 h 29"/>
                <a:gd name="T8" fmla="*/ 11 w 32"/>
                <a:gd name="T9" fmla="*/ 28 h 29"/>
                <a:gd name="T10" fmla="*/ 12 w 32"/>
                <a:gd name="T11" fmla="*/ 28 h 29"/>
                <a:gd name="T12" fmla="*/ 15 w 32"/>
                <a:gd name="T13" fmla="*/ 29 h 29"/>
                <a:gd name="T14" fmla="*/ 17 w 32"/>
                <a:gd name="T15" fmla="*/ 29 h 29"/>
                <a:gd name="T16" fmla="*/ 20 w 32"/>
                <a:gd name="T17" fmla="*/ 28 h 29"/>
                <a:gd name="T18" fmla="*/ 24 w 32"/>
                <a:gd name="T19" fmla="*/ 26 h 29"/>
                <a:gd name="T20" fmla="*/ 26 w 32"/>
                <a:gd name="T21" fmla="*/ 24 h 29"/>
                <a:gd name="T22" fmla="*/ 29 w 32"/>
                <a:gd name="T23" fmla="*/ 21 h 29"/>
                <a:gd name="T24" fmla="*/ 31 w 32"/>
                <a:gd name="T25" fmla="*/ 18 h 29"/>
                <a:gd name="T26" fmla="*/ 32 w 32"/>
                <a:gd name="T27" fmla="*/ 12 h 29"/>
                <a:gd name="T28" fmla="*/ 30 w 32"/>
                <a:gd name="T29" fmla="*/ 7 h 29"/>
                <a:gd name="T30" fmla="*/ 28 w 32"/>
                <a:gd name="T31" fmla="*/ 5 h 29"/>
                <a:gd name="T32" fmla="*/ 28 w 32"/>
                <a:gd name="T33" fmla="*/ 4 h 29"/>
                <a:gd name="T34" fmla="*/ 20 w 32"/>
                <a:gd name="T35" fmla="*/ 0 h 29"/>
                <a:gd name="T36" fmla="*/ 18 w 32"/>
                <a:gd name="T37" fmla="*/ 0 h 29"/>
                <a:gd name="T38" fmla="*/ 15 w 32"/>
                <a:gd name="T39" fmla="*/ 0 h 29"/>
                <a:gd name="T40" fmla="*/ 12 w 32"/>
                <a:gd name="T41" fmla="*/ 1 h 29"/>
                <a:gd name="T42" fmla="*/ 11 w 32"/>
                <a:gd name="T43" fmla="*/ 1 h 29"/>
                <a:gd name="T44" fmla="*/ 7 w 32"/>
                <a:gd name="T45" fmla="*/ 4 h 29"/>
                <a:gd name="T46" fmla="*/ 5 w 32"/>
                <a:gd name="T47" fmla="*/ 6 h 29"/>
                <a:gd name="T48" fmla="*/ 3 w 32"/>
                <a:gd name="T49" fmla="*/ 8 h 29"/>
                <a:gd name="T50" fmla="*/ 0 w 32"/>
                <a:gd name="T51" fmla="*/ 12 h 29"/>
                <a:gd name="T52" fmla="*/ 0 w 32"/>
                <a:gd name="T53" fmla="*/ 18 h 29"/>
                <a:gd name="T54" fmla="*/ 0 w 32"/>
                <a:gd name="T55" fmla="*/ 18 h 29"/>
                <a:gd name="T56" fmla="*/ 9 w 32"/>
                <a:gd name="T57" fmla="*/ 15 h 29"/>
                <a:gd name="T58" fmla="*/ 9 w 32"/>
                <a:gd name="T59" fmla="*/ 15 h 29"/>
                <a:gd name="T60" fmla="*/ 10 w 32"/>
                <a:gd name="T61" fmla="*/ 14 h 29"/>
                <a:gd name="T62" fmla="*/ 14 w 32"/>
                <a:gd name="T63" fmla="*/ 11 h 29"/>
                <a:gd name="T64" fmla="*/ 16 w 32"/>
                <a:gd name="T65" fmla="*/ 9 h 29"/>
                <a:gd name="T66" fmla="*/ 17 w 32"/>
                <a:gd name="T67" fmla="*/ 9 h 29"/>
                <a:gd name="T68" fmla="*/ 18 w 32"/>
                <a:gd name="T69" fmla="*/ 9 h 29"/>
                <a:gd name="T70" fmla="*/ 20 w 32"/>
                <a:gd name="T71" fmla="*/ 10 h 29"/>
                <a:gd name="T72" fmla="*/ 21 w 32"/>
                <a:gd name="T73" fmla="*/ 11 h 29"/>
                <a:gd name="T74" fmla="*/ 22 w 32"/>
                <a:gd name="T75" fmla="*/ 12 h 29"/>
                <a:gd name="T76" fmla="*/ 22 w 32"/>
                <a:gd name="T77" fmla="*/ 13 h 29"/>
                <a:gd name="T78" fmla="*/ 22 w 32"/>
                <a:gd name="T79" fmla="*/ 13 h 29"/>
                <a:gd name="T80" fmla="*/ 22 w 32"/>
                <a:gd name="T81" fmla="*/ 13 h 29"/>
                <a:gd name="T82" fmla="*/ 22 w 32"/>
                <a:gd name="T83" fmla="*/ 15 h 29"/>
                <a:gd name="T84" fmla="*/ 22 w 32"/>
                <a:gd name="T85" fmla="*/ 15 h 29"/>
                <a:gd name="T86" fmla="*/ 22 w 32"/>
                <a:gd name="T87" fmla="*/ 16 h 29"/>
                <a:gd name="T88" fmla="*/ 18 w 32"/>
                <a:gd name="T89" fmla="*/ 19 h 29"/>
                <a:gd name="T90" fmla="*/ 16 w 32"/>
                <a:gd name="T91" fmla="*/ 20 h 29"/>
                <a:gd name="T92" fmla="*/ 16 w 32"/>
                <a:gd name="T93" fmla="*/ 20 h 29"/>
                <a:gd name="T94" fmla="*/ 12 w 32"/>
                <a:gd name="T95" fmla="*/ 18 h 29"/>
                <a:gd name="T96" fmla="*/ 9 w 32"/>
                <a:gd name="T97" fmla="*/ 16 h 29"/>
                <a:gd name="T98" fmla="*/ 9 w 32"/>
                <a:gd name="T99" fmla="*/ 16 h 29"/>
                <a:gd name="T100" fmla="*/ 9 w 32"/>
                <a:gd name="T101" fmla="*/ 16 h 29"/>
                <a:gd name="T102" fmla="*/ 9 w 32"/>
                <a:gd name="T103" fmla="*/ 16 h 29"/>
                <a:gd name="T104" fmla="*/ 9 w 32"/>
                <a:gd name="T10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0" y="18"/>
                  </a:move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4" y="24"/>
                    <a:pt x="6" y="25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8"/>
                    <a:pt x="23" y="27"/>
                    <a:pt x="24" y="26"/>
                  </a:cubicBezTo>
                  <a:cubicBezTo>
                    <a:pt x="25" y="26"/>
                    <a:pt x="25" y="25"/>
                    <a:pt x="26" y="24"/>
                  </a:cubicBezTo>
                  <a:cubicBezTo>
                    <a:pt x="27" y="23"/>
                    <a:pt x="29" y="22"/>
                    <a:pt x="29" y="21"/>
                  </a:cubicBezTo>
                  <a:cubicBezTo>
                    <a:pt x="30" y="20"/>
                    <a:pt x="31" y="19"/>
                    <a:pt x="31" y="18"/>
                  </a:cubicBezTo>
                  <a:cubicBezTo>
                    <a:pt x="32" y="16"/>
                    <a:pt x="32" y="14"/>
                    <a:pt x="32" y="12"/>
                  </a:cubicBezTo>
                  <a:cubicBezTo>
                    <a:pt x="31" y="10"/>
                    <a:pt x="31" y="8"/>
                    <a:pt x="30" y="7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3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2" y="11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0" y="17"/>
                    <a:pt x="19" y="18"/>
                    <a:pt x="18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3" y="18"/>
                    <a:pt x="12" y="18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Freeform 133">
              <a:extLst>
                <a:ext uri="{FF2B5EF4-FFF2-40B4-BE49-F238E27FC236}">
                  <a16:creationId xmlns:a16="http://schemas.microsoft.com/office/drawing/2014/main" id="{AFCA2BBD-D29E-439F-BCB2-F0C12D2D0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709863"/>
              <a:ext cx="52387" cy="47625"/>
            </a:xfrm>
            <a:custGeom>
              <a:avLst/>
              <a:gdLst>
                <a:gd name="T0" fmla="*/ 13 w 31"/>
                <a:gd name="T1" fmla="*/ 0 h 28"/>
                <a:gd name="T2" fmla="*/ 11 w 31"/>
                <a:gd name="T3" fmla="*/ 1 h 28"/>
                <a:gd name="T4" fmla="*/ 8 w 31"/>
                <a:gd name="T5" fmla="*/ 2 h 28"/>
                <a:gd name="T6" fmla="*/ 5 w 31"/>
                <a:gd name="T7" fmla="*/ 4 h 28"/>
                <a:gd name="T8" fmla="*/ 2 w 31"/>
                <a:gd name="T9" fmla="*/ 8 h 28"/>
                <a:gd name="T10" fmla="*/ 1 w 31"/>
                <a:gd name="T11" fmla="*/ 10 h 28"/>
                <a:gd name="T12" fmla="*/ 0 w 31"/>
                <a:gd name="T13" fmla="*/ 12 h 28"/>
                <a:gd name="T14" fmla="*/ 1 w 31"/>
                <a:gd name="T15" fmla="*/ 18 h 28"/>
                <a:gd name="T16" fmla="*/ 8 w 31"/>
                <a:gd name="T17" fmla="*/ 24 h 28"/>
                <a:gd name="T18" fmla="*/ 11 w 31"/>
                <a:gd name="T19" fmla="*/ 26 h 28"/>
                <a:gd name="T20" fmla="*/ 13 w 31"/>
                <a:gd name="T21" fmla="*/ 27 h 28"/>
                <a:gd name="T22" fmla="*/ 16 w 31"/>
                <a:gd name="T23" fmla="*/ 28 h 28"/>
                <a:gd name="T24" fmla="*/ 21 w 31"/>
                <a:gd name="T25" fmla="*/ 26 h 28"/>
                <a:gd name="T26" fmla="*/ 25 w 31"/>
                <a:gd name="T27" fmla="*/ 24 h 28"/>
                <a:gd name="T28" fmla="*/ 30 w 31"/>
                <a:gd name="T29" fmla="*/ 18 h 28"/>
                <a:gd name="T30" fmla="*/ 29 w 31"/>
                <a:gd name="T31" fmla="*/ 9 h 28"/>
                <a:gd name="T32" fmla="*/ 27 w 31"/>
                <a:gd name="T33" fmla="*/ 6 h 28"/>
                <a:gd name="T34" fmla="*/ 27 w 31"/>
                <a:gd name="T35" fmla="*/ 6 h 28"/>
                <a:gd name="T36" fmla="*/ 26 w 31"/>
                <a:gd name="T37" fmla="*/ 4 h 28"/>
                <a:gd name="T38" fmla="*/ 26 w 31"/>
                <a:gd name="T39" fmla="*/ 4 h 28"/>
                <a:gd name="T40" fmla="*/ 19 w 31"/>
                <a:gd name="T41" fmla="*/ 0 h 28"/>
                <a:gd name="T42" fmla="*/ 13 w 31"/>
                <a:gd name="T43" fmla="*/ 0 h 28"/>
                <a:gd name="T44" fmla="*/ 10 w 31"/>
                <a:gd name="T45" fmla="*/ 14 h 28"/>
                <a:gd name="T46" fmla="*/ 10 w 31"/>
                <a:gd name="T47" fmla="*/ 14 h 28"/>
                <a:gd name="T48" fmla="*/ 10 w 31"/>
                <a:gd name="T49" fmla="*/ 14 h 28"/>
                <a:gd name="T50" fmla="*/ 10 w 31"/>
                <a:gd name="T51" fmla="*/ 14 h 28"/>
                <a:gd name="T52" fmla="*/ 19 w 31"/>
                <a:gd name="T53" fmla="*/ 11 h 28"/>
                <a:gd name="T54" fmla="*/ 20 w 31"/>
                <a:gd name="T55" fmla="*/ 12 h 28"/>
                <a:gd name="T56" fmla="*/ 21 w 31"/>
                <a:gd name="T57" fmla="*/ 13 h 28"/>
                <a:gd name="T58" fmla="*/ 21 w 31"/>
                <a:gd name="T59" fmla="*/ 14 h 28"/>
                <a:gd name="T60" fmla="*/ 21 w 31"/>
                <a:gd name="T61" fmla="*/ 14 h 28"/>
                <a:gd name="T62" fmla="*/ 21 w 31"/>
                <a:gd name="T63" fmla="*/ 15 h 28"/>
                <a:gd name="T64" fmla="*/ 21 w 31"/>
                <a:gd name="T65" fmla="*/ 15 h 28"/>
                <a:gd name="T66" fmla="*/ 18 w 31"/>
                <a:gd name="T67" fmla="*/ 18 h 28"/>
                <a:gd name="T68" fmla="*/ 16 w 31"/>
                <a:gd name="T69" fmla="*/ 18 h 28"/>
                <a:gd name="T70" fmla="*/ 15 w 31"/>
                <a:gd name="T71" fmla="*/ 18 h 28"/>
                <a:gd name="T72" fmla="*/ 10 w 31"/>
                <a:gd name="T73" fmla="*/ 14 h 28"/>
                <a:gd name="T74" fmla="*/ 10 w 31"/>
                <a:gd name="T75" fmla="*/ 13 h 28"/>
                <a:gd name="T76" fmla="*/ 10 w 31"/>
                <a:gd name="T77" fmla="*/ 13 h 28"/>
                <a:gd name="T78" fmla="*/ 14 w 31"/>
                <a:gd name="T79" fmla="*/ 10 h 28"/>
                <a:gd name="T80" fmla="*/ 15 w 31"/>
                <a:gd name="T81" fmla="*/ 9 h 28"/>
                <a:gd name="T82" fmla="*/ 16 w 31"/>
                <a:gd name="T83" fmla="*/ 9 h 28"/>
                <a:gd name="T84" fmla="*/ 16 w 31"/>
                <a:gd name="T85" fmla="*/ 9 h 28"/>
                <a:gd name="T86" fmla="*/ 17 w 31"/>
                <a:gd name="T87" fmla="*/ 9 h 28"/>
                <a:gd name="T88" fmla="*/ 19 w 31"/>
                <a:gd name="T89" fmla="*/ 11 h 28"/>
                <a:gd name="T90" fmla="*/ 19 w 31"/>
                <a:gd name="T9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28">
                  <a:moveTo>
                    <a:pt x="13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3" y="21"/>
                    <a:pt x="6" y="22"/>
                    <a:pt x="8" y="24"/>
                  </a:cubicBezTo>
                  <a:cubicBezTo>
                    <a:pt x="9" y="25"/>
                    <a:pt x="10" y="26"/>
                    <a:pt x="11" y="26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20" y="27"/>
                    <a:pt x="21" y="26"/>
                  </a:cubicBezTo>
                  <a:cubicBezTo>
                    <a:pt x="23" y="26"/>
                    <a:pt x="24" y="25"/>
                    <a:pt x="25" y="24"/>
                  </a:cubicBezTo>
                  <a:cubicBezTo>
                    <a:pt x="27" y="22"/>
                    <a:pt x="29" y="20"/>
                    <a:pt x="30" y="18"/>
                  </a:cubicBezTo>
                  <a:cubicBezTo>
                    <a:pt x="31" y="15"/>
                    <a:pt x="31" y="12"/>
                    <a:pt x="29" y="9"/>
                  </a:cubicBezTo>
                  <a:cubicBezTo>
                    <a:pt x="29" y="8"/>
                    <a:pt x="28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2"/>
                    <a:pt x="20" y="12"/>
                  </a:cubicBezTo>
                  <a:cubicBezTo>
                    <a:pt x="20" y="12"/>
                    <a:pt x="20" y="12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7" y="18"/>
                    <a:pt x="17" y="18"/>
                    <a:pt x="16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4" y="17"/>
                    <a:pt x="12" y="16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1"/>
                    <a:pt x="14" y="10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Freeform 134">
              <a:extLst>
                <a:ext uri="{FF2B5EF4-FFF2-40B4-BE49-F238E27FC236}">
                  <a16:creationId xmlns:a16="http://schemas.microsoft.com/office/drawing/2014/main" id="{BEDB5E6D-7EEF-4C99-9670-37ECC7D48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7900" y="2743201"/>
              <a:ext cx="92075" cy="95250"/>
            </a:xfrm>
            <a:custGeom>
              <a:avLst/>
              <a:gdLst>
                <a:gd name="T0" fmla="*/ 50 w 54"/>
                <a:gd name="T1" fmla="*/ 7 h 56"/>
                <a:gd name="T2" fmla="*/ 49 w 54"/>
                <a:gd name="T3" fmla="*/ 4 h 56"/>
                <a:gd name="T4" fmla="*/ 44 w 54"/>
                <a:gd name="T5" fmla="*/ 1 h 56"/>
                <a:gd name="T6" fmla="*/ 39 w 54"/>
                <a:gd name="T7" fmla="*/ 1 h 56"/>
                <a:gd name="T8" fmla="*/ 30 w 54"/>
                <a:gd name="T9" fmla="*/ 4 h 56"/>
                <a:gd name="T10" fmla="*/ 24 w 54"/>
                <a:gd name="T11" fmla="*/ 8 h 56"/>
                <a:gd name="T12" fmla="*/ 15 w 54"/>
                <a:gd name="T13" fmla="*/ 20 h 56"/>
                <a:gd name="T14" fmla="*/ 3 w 54"/>
                <a:gd name="T15" fmla="*/ 35 h 56"/>
                <a:gd name="T16" fmla="*/ 2 w 54"/>
                <a:gd name="T17" fmla="*/ 47 h 56"/>
                <a:gd name="T18" fmla="*/ 10 w 54"/>
                <a:gd name="T19" fmla="*/ 54 h 56"/>
                <a:gd name="T20" fmla="*/ 15 w 54"/>
                <a:gd name="T21" fmla="*/ 56 h 56"/>
                <a:gd name="T22" fmla="*/ 22 w 54"/>
                <a:gd name="T23" fmla="*/ 55 h 56"/>
                <a:gd name="T24" fmla="*/ 26 w 54"/>
                <a:gd name="T25" fmla="*/ 53 h 56"/>
                <a:gd name="T26" fmla="*/ 38 w 54"/>
                <a:gd name="T27" fmla="*/ 41 h 56"/>
                <a:gd name="T28" fmla="*/ 51 w 54"/>
                <a:gd name="T29" fmla="*/ 23 h 56"/>
                <a:gd name="T30" fmla="*/ 53 w 54"/>
                <a:gd name="T31" fmla="*/ 11 h 56"/>
                <a:gd name="T32" fmla="*/ 44 w 54"/>
                <a:gd name="T33" fmla="*/ 16 h 56"/>
                <a:gd name="T34" fmla="*/ 41 w 54"/>
                <a:gd name="T35" fmla="*/ 21 h 56"/>
                <a:gd name="T36" fmla="*/ 31 w 54"/>
                <a:gd name="T37" fmla="*/ 34 h 56"/>
                <a:gd name="T38" fmla="*/ 20 w 54"/>
                <a:gd name="T39" fmla="*/ 46 h 56"/>
                <a:gd name="T40" fmla="*/ 18 w 54"/>
                <a:gd name="T41" fmla="*/ 47 h 56"/>
                <a:gd name="T42" fmla="*/ 12 w 54"/>
                <a:gd name="T43" fmla="*/ 45 h 56"/>
                <a:gd name="T44" fmla="*/ 10 w 54"/>
                <a:gd name="T45" fmla="*/ 43 h 56"/>
                <a:gd name="T46" fmla="*/ 11 w 54"/>
                <a:gd name="T47" fmla="*/ 41 h 56"/>
                <a:gd name="T48" fmla="*/ 24 w 54"/>
                <a:gd name="T49" fmla="*/ 23 h 56"/>
                <a:gd name="T50" fmla="*/ 29 w 54"/>
                <a:gd name="T51" fmla="*/ 17 h 56"/>
                <a:gd name="T52" fmla="*/ 39 w 54"/>
                <a:gd name="T53" fmla="*/ 10 h 56"/>
                <a:gd name="T54" fmla="*/ 40 w 54"/>
                <a:gd name="T55" fmla="*/ 10 h 56"/>
                <a:gd name="T56" fmla="*/ 42 w 54"/>
                <a:gd name="T57" fmla="*/ 11 h 56"/>
                <a:gd name="T58" fmla="*/ 43 w 54"/>
                <a:gd name="T59" fmla="*/ 13 h 56"/>
                <a:gd name="T60" fmla="*/ 44 w 54"/>
                <a:gd name="T61" fmla="*/ 15 h 56"/>
                <a:gd name="T62" fmla="*/ 44 w 54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6">
                  <a:moveTo>
                    <a:pt x="51" y="8"/>
                  </a:moveTo>
                  <a:cubicBezTo>
                    <a:pt x="51" y="8"/>
                    <a:pt x="51" y="7"/>
                    <a:pt x="50" y="7"/>
                  </a:cubicBezTo>
                  <a:cubicBezTo>
                    <a:pt x="50" y="6"/>
                    <a:pt x="50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7" y="3"/>
                    <a:pt x="46" y="2"/>
                  </a:cubicBezTo>
                  <a:cubicBezTo>
                    <a:pt x="45" y="2"/>
                    <a:pt x="44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5" y="1"/>
                    <a:pt x="33" y="2"/>
                    <a:pt x="30" y="4"/>
                  </a:cubicBezTo>
                  <a:cubicBezTo>
                    <a:pt x="29" y="4"/>
                    <a:pt x="28" y="5"/>
                    <a:pt x="27" y="6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2" y="10"/>
                    <a:pt x="20" y="12"/>
                    <a:pt x="19" y="14"/>
                  </a:cubicBezTo>
                  <a:cubicBezTo>
                    <a:pt x="17" y="16"/>
                    <a:pt x="16" y="18"/>
                    <a:pt x="15" y="20"/>
                  </a:cubicBezTo>
                  <a:cubicBezTo>
                    <a:pt x="13" y="21"/>
                    <a:pt x="12" y="23"/>
                    <a:pt x="11" y="25"/>
                  </a:cubicBezTo>
                  <a:cubicBezTo>
                    <a:pt x="8" y="28"/>
                    <a:pt x="5" y="32"/>
                    <a:pt x="3" y="35"/>
                  </a:cubicBezTo>
                  <a:cubicBezTo>
                    <a:pt x="3" y="36"/>
                    <a:pt x="2" y="38"/>
                    <a:pt x="2" y="39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4" y="50"/>
                    <a:pt x="6" y="52"/>
                  </a:cubicBezTo>
                  <a:cubicBezTo>
                    <a:pt x="7" y="53"/>
                    <a:pt x="9" y="53"/>
                    <a:pt x="10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4" y="55"/>
                    <a:pt x="14" y="56"/>
                    <a:pt x="15" y="56"/>
                  </a:cubicBezTo>
                  <a:cubicBezTo>
                    <a:pt x="16" y="56"/>
                    <a:pt x="18" y="56"/>
                    <a:pt x="19" y="56"/>
                  </a:cubicBezTo>
                  <a:cubicBezTo>
                    <a:pt x="20" y="56"/>
                    <a:pt x="21" y="56"/>
                    <a:pt x="22" y="55"/>
                  </a:cubicBezTo>
                  <a:cubicBezTo>
                    <a:pt x="22" y="55"/>
                    <a:pt x="23" y="55"/>
                    <a:pt x="23" y="55"/>
                  </a:cubicBezTo>
                  <a:cubicBezTo>
                    <a:pt x="24" y="54"/>
                    <a:pt x="25" y="54"/>
                    <a:pt x="26" y="53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32" y="48"/>
                    <a:pt x="35" y="44"/>
                    <a:pt x="38" y="41"/>
                  </a:cubicBezTo>
                  <a:cubicBezTo>
                    <a:pt x="41" y="37"/>
                    <a:pt x="44" y="33"/>
                    <a:pt x="46" y="29"/>
                  </a:cubicBezTo>
                  <a:cubicBezTo>
                    <a:pt x="48" y="27"/>
                    <a:pt x="49" y="26"/>
                    <a:pt x="51" y="23"/>
                  </a:cubicBezTo>
                  <a:cubicBezTo>
                    <a:pt x="52" y="21"/>
                    <a:pt x="53" y="19"/>
                    <a:pt x="54" y="17"/>
                  </a:cubicBezTo>
                  <a:cubicBezTo>
                    <a:pt x="54" y="15"/>
                    <a:pt x="54" y="13"/>
                    <a:pt x="53" y="11"/>
                  </a:cubicBezTo>
                  <a:cubicBezTo>
                    <a:pt x="52" y="10"/>
                    <a:pt x="52" y="9"/>
                    <a:pt x="51" y="8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7"/>
                  </a:cubicBezTo>
                  <a:cubicBezTo>
                    <a:pt x="43" y="18"/>
                    <a:pt x="42" y="20"/>
                    <a:pt x="41" y="21"/>
                  </a:cubicBezTo>
                  <a:cubicBezTo>
                    <a:pt x="39" y="23"/>
                    <a:pt x="38" y="25"/>
                    <a:pt x="36" y="27"/>
                  </a:cubicBezTo>
                  <a:cubicBezTo>
                    <a:pt x="35" y="30"/>
                    <a:pt x="33" y="32"/>
                    <a:pt x="31" y="34"/>
                  </a:cubicBezTo>
                  <a:cubicBezTo>
                    <a:pt x="30" y="36"/>
                    <a:pt x="28" y="38"/>
                    <a:pt x="27" y="40"/>
                  </a:cubicBezTo>
                  <a:cubicBezTo>
                    <a:pt x="24" y="42"/>
                    <a:pt x="22" y="44"/>
                    <a:pt x="20" y="46"/>
                  </a:cubicBezTo>
                  <a:cubicBezTo>
                    <a:pt x="19" y="46"/>
                    <a:pt x="19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7" y="47"/>
                  </a:cubicBezTo>
                  <a:cubicBezTo>
                    <a:pt x="16" y="46"/>
                    <a:pt x="14" y="46"/>
                    <a:pt x="12" y="45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1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41"/>
                  </a:cubicBezTo>
                  <a:cubicBezTo>
                    <a:pt x="13" y="37"/>
                    <a:pt x="16" y="33"/>
                    <a:pt x="19" y="29"/>
                  </a:cubicBezTo>
                  <a:cubicBezTo>
                    <a:pt x="21" y="27"/>
                    <a:pt x="22" y="25"/>
                    <a:pt x="24" y="23"/>
                  </a:cubicBezTo>
                  <a:cubicBezTo>
                    <a:pt x="25" y="22"/>
                    <a:pt x="25" y="21"/>
                    <a:pt x="26" y="20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31" y="15"/>
                    <a:pt x="32" y="13"/>
                    <a:pt x="34" y="12"/>
                  </a:cubicBezTo>
                  <a:cubicBezTo>
                    <a:pt x="36" y="11"/>
                    <a:pt x="37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42" y="11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Freeform 135">
              <a:extLst>
                <a:ext uri="{FF2B5EF4-FFF2-40B4-BE49-F238E27FC236}">
                  <a16:creationId xmlns:a16="http://schemas.microsoft.com/office/drawing/2014/main" id="{4486693E-CD96-4890-84BC-DD516F6224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2717801"/>
              <a:ext cx="49212" cy="49213"/>
            </a:xfrm>
            <a:custGeom>
              <a:avLst/>
              <a:gdLst>
                <a:gd name="T0" fmla="*/ 27 w 28"/>
                <a:gd name="T1" fmla="*/ 19 h 28"/>
                <a:gd name="T2" fmla="*/ 28 w 28"/>
                <a:gd name="T3" fmla="*/ 14 h 28"/>
                <a:gd name="T4" fmla="*/ 28 w 28"/>
                <a:gd name="T5" fmla="*/ 9 h 28"/>
                <a:gd name="T6" fmla="*/ 26 w 28"/>
                <a:gd name="T7" fmla="*/ 7 h 28"/>
                <a:gd name="T8" fmla="*/ 26 w 28"/>
                <a:gd name="T9" fmla="*/ 6 h 28"/>
                <a:gd name="T10" fmla="*/ 25 w 28"/>
                <a:gd name="T11" fmla="*/ 4 h 28"/>
                <a:gd name="T12" fmla="*/ 24 w 28"/>
                <a:gd name="T13" fmla="*/ 4 h 28"/>
                <a:gd name="T14" fmla="*/ 21 w 28"/>
                <a:gd name="T15" fmla="*/ 2 h 28"/>
                <a:gd name="T16" fmla="*/ 19 w 28"/>
                <a:gd name="T17" fmla="*/ 1 h 28"/>
                <a:gd name="T18" fmla="*/ 16 w 28"/>
                <a:gd name="T19" fmla="*/ 0 h 28"/>
                <a:gd name="T20" fmla="*/ 13 w 28"/>
                <a:gd name="T21" fmla="*/ 0 h 28"/>
                <a:gd name="T22" fmla="*/ 11 w 28"/>
                <a:gd name="T23" fmla="*/ 1 h 28"/>
                <a:gd name="T24" fmla="*/ 9 w 28"/>
                <a:gd name="T25" fmla="*/ 2 h 28"/>
                <a:gd name="T26" fmla="*/ 6 w 28"/>
                <a:gd name="T27" fmla="*/ 5 h 28"/>
                <a:gd name="T28" fmla="*/ 4 w 28"/>
                <a:gd name="T29" fmla="*/ 7 h 28"/>
                <a:gd name="T30" fmla="*/ 3 w 28"/>
                <a:gd name="T31" fmla="*/ 9 h 28"/>
                <a:gd name="T32" fmla="*/ 2 w 28"/>
                <a:gd name="T33" fmla="*/ 10 h 28"/>
                <a:gd name="T34" fmla="*/ 1 w 28"/>
                <a:gd name="T35" fmla="*/ 13 h 28"/>
                <a:gd name="T36" fmla="*/ 2 w 28"/>
                <a:gd name="T37" fmla="*/ 20 h 28"/>
                <a:gd name="T38" fmla="*/ 5 w 28"/>
                <a:gd name="T39" fmla="*/ 24 h 28"/>
                <a:gd name="T40" fmla="*/ 12 w 28"/>
                <a:gd name="T41" fmla="*/ 27 h 28"/>
                <a:gd name="T42" fmla="*/ 14 w 28"/>
                <a:gd name="T43" fmla="*/ 28 h 28"/>
                <a:gd name="T44" fmla="*/ 16 w 28"/>
                <a:gd name="T45" fmla="*/ 28 h 28"/>
                <a:gd name="T46" fmla="*/ 19 w 28"/>
                <a:gd name="T47" fmla="*/ 27 h 28"/>
                <a:gd name="T48" fmla="*/ 21 w 28"/>
                <a:gd name="T49" fmla="*/ 25 h 28"/>
                <a:gd name="T50" fmla="*/ 23 w 28"/>
                <a:gd name="T51" fmla="*/ 24 h 28"/>
                <a:gd name="T52" fmla="*/ 25 w 28"/>
                <a:gd name="T53" fmla="*/ 21 h 28"/>
                <a:gd name="T54" fmla="*/ 27 w 28"/>
                <a:gd name="T55" fmla="*/ 19 h 28"/>
                <a:gd name="T56" fmla="*/ 15 w 28"/>
                <a:gd name="T57" fmla="*/ 10 h 28"/>
                <a:gd name="T58" fmla="*/ 15 w 28"/>
                <a:gd name="T59" fmla="*/ 10 h 28"/>
                <a:gd name="T60" fmla="*/ 15 w 28"/>
                <a:gd name="T61" fmla="*/ 10 h 28"/>
                <a:gd name="T62" fmla="*/ 15 w 28"/>
                <a:gd name="T63" fmla="*/ 10 h 28"/>
                <a:gd name="T64" fmla="*/ 15 w 28"/>
                <a:gd name="T65" fmla="*/ 10 h 28"/>
                <a:gd name="T66" fmla="*/ 15 w 28"/>
                <a:gd name="T67" fmla="*/ 10 h 28"/>
                <a:gd name="T68" fmla="*/ 15 w 28"/>
                <a:gd name="T69" fmla="*/ 10 h 28"/>
                <a:gd name="T70" fmla="*/ 14 w 28"/>
                <a:gd name="T71" fmla="*/ 10 h 28"/>
                <a:gd name="T72" fmla="*/ 15 w 28"/>
                <a:gd name="T73" fmla="*/ 10 h 28"/>
                <a:gd name="T74" fmla="*/ 14 w 28"/>
                <a:gd name="T75" fmla="*/ 19 h 28"/>
                <a:gd name="T76" fmla="*/ 14 w 28"/>
                <a:gd name="T77" fmla="*/ 19 h 28"/>
                <a:gd name="T78" fmla="*/ 14 w 28"/>
                <a:gd name="T79" fmla="*/ 19 h 28"/>
                <a:gd name="T80" fmla="*/ 14 w 28"/>
                <a:gd name="T81" fmla="*/ 19 h 28"/>
                <a:gd name="T82" fmla="*/ 18 w 28"/>
                <a:gd name="T83" fmla="*/ 16 h 28"/>
                <a:gd name="T84" fmla="*/ 17 w 28"/>
                <a:gd name="T85" fmla="*/ 16 h 28"/>
                <a:gd name="T86" fmla="*/ 15 w 28"/>
                <a:gd name="T87" fmla="*/ 18 h 28"/>
                <a:gd name="T88" fmla="*/ 15 w 28"/>
                <a:gd name="T89" fmla="*/ 18 h 28"/>
                <a:gd name="T90" fmla="*/ 12 w 28"/>
                <a:gd name="T91" fmla="*/ 17 h 28"/>
                <a:gd name="T92" fmla="*/ 10 w 28"/>
                <a:gd name="T93" fmla="*/ 16 h 28"/>
                <a:gd name="T94" fmla="*/ 10 w 28"/>
                <a:gd name="T95" fmla="*/ 16 h 28"/>
                <a:gd name="T96" fmla="*/ 10 w 28"/>
                <a:gd name="T97" fmla="*/ 15 h 28"/>
                <a:gd name="T98" fmla="*/ 12 w 28"/>
                <a:gd name="T99" fmla="*/ 13 h 28"/>
                <a:gd name="T100" fmla="*/ 13 w 28"/>
                <a:gd name="T101" fmla="*/ 11 h 28"/>
                <a:gd name="T102" fmla="*/ 14 w 28"/>
                <a:gd name="T103" fmla="*/ 10 h 28"/>
                <a:gd name="T104" fmla="*/ 15 w 28"/>
                <a:gd name="T105" fmla="*/ 10 h 28"/>
                <a:gd name="T106" fmla="*/ 15 w 28"/>
                <a:gd name="T107" fmla="*/ 10 h 28"/>
                <a:gd name="T108" fmla="*/ 16 w 28"/>
                <a:gd name="T109" fmla="*/ 10 h 28"/>
                <a:gd name="T110" fmla="*/ 17 w 28"/>
                <a:gd name="T111" fmla="*/ 10 h 28"/>
                <a:gd name="T112" fmla="*/ 18 w 28"/>
                <a:gd name="T113" fmla="*/ 11 h 28"/>
                <a:gd name="T114" fmla="*/ 18 w 28"/>
                <a:gd name="T115" fmla="*/ 12 h 28"/>
                <a:gd name="T116" fmla="*/ 19 w 28"/>
                <a:gd name="T117" fmla="*/ 12 h 28"/>
                <a:gd name="T118" fmla="*/ 19 w 28"/>
                <a:gd name="T119" fmla="*/ 13 h 28"/>
                <a:gd name="T120" fmla="*/ 19 w 28"/>
                <a:gd name="T121" fmla="*/ 13 h 28"/>
                <a:gd name="T122" fmla="*/ 18 w 28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" h="28">
                  <a:moveTo>
                    <a:pt x="27" y="19"/>
                  </a:moveTo>
                  <a:cubicBezTo>
                    <a:pt x="27" y="17"/>
                    <a:pt x="28" y="16"/>
                    <a:pt x="28" y="14"/>
                  </a:cubicBezTo>
                  <a:cubicBezTo>
                    <a:pt x="28" y="12"/>
                    <a:pt x="28" y="11"/>
                    <a:pt x="28" y="9"/>
                  </a:cubicBezTo>
                  <a:cubicBezTo>
                    <a:pt x="27" y="8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2" y="3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7" y="25"/>
                    <a:pt x="9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2" y="25"/>
                    <a:pt x="23" y="24"/>
                    <a:pt x="23" y="24"/>
                  </a:cubicBezTo>
                  <a:cubicBezTo>
                    <a:pt x="24" y="23"/>
                    <a:pt x="25" y="22"/>
                    <a:pt x="25" y="21"/>
                  </a:cubicBezTo>
                  <a:cubicBezTo>
                    <a:pt x="26" y="21"/>
                    <a:pt x="26" y="20"/>
                    <a:pt x="27" y="19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7" y="17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3" y="18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8" name="Freeform 136">
              <a:extLst>
                <a:ext uri="{FF2B5EF4-FFF2-40B4-BE49-F238E27FC236}">
                  <a16:creationId xmlns:a16="http://schemas.microsoft.com/office/drawing/2014/main" id="{786AAC97-474C-4065-BF76-0E33BD480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752726"/>
              <a:ext cx="52387" cy="46038"/>
            </a:xfrm>
            <a:custGeom>
              <a:avLst/>
              <a:gdLst>
                <a:gd name="T0" fmla="*/ 27 w 30"/>
                <a:gd name="T1" fmla="*/ 18 h 27"/>
                <a:gd name="T2" fmla="*/ 29 w 30"/>
                <a:gd name="T3" fmla="*/ 15 h 27"/>
                <a:gd name="T4" fmla="*/ 29 w 30"/>
                <a:gd name="T5" fmla="*/ 11 h 27"/>
                <a:gd name="T6" fmla="*/ 29 w 30"/>
                <a:gd name="T7" fmla="*/ 9 h 27"/>
                <a:gd name="T8" fmla="*/ 28 w 30"/>
                <a:gd name="T9" fmla="*/ 7 h 27"/>
                <a:gd name="T10" fmla="*/ 27 w 30"/>
                <a:gd name="T11" fmla="*/ 6 h 27"/>
                <a:gd name="T12" fmla="*/ 25 w 30"/>
                <a:gd name="T13" fmla="*/ 4 h 27"/>
                <a:gd name="T14" fmla="*/ 24 w 30"/>
                <a:gd name="T15" fmla="*/ 3 h 27"/>
                <a:gd name="T16" fmla="*/ 23 w 30"/>
                <a:gd name="T17" fmla="*/ 3 h 27"/>
                <a:gd name="T18" fmla="*/ 23 w 30"/>
                <a:gd name="T19" fmla="*/ 2 h 27"/>
                <a:gd name="T20" fmla="*/ 20 w 30"/>
                <a:gd name="T21" fmla="*/ 1 h 27"/>
                <a:gd name="T22" fmla="*/ 17 w 30"/>
                <a:gd name="T23" fmla="*/ 0 h 27"/>
                <a:gd name="T24" fmla="*/ 15 w 30"/>
                <a:gd name="T25" fmla="*/ 0 h 27"/>
                <a:gd name="T26" fmla="*/ 11 w 30"/>
                <a:gd name="T27" fmla="*/ 1 h 27"/>
                <a:gd name="T28" fmla="*/ 9 w 30"/>
                <a:gd name="T29" fmla="*/ 2 h 27"/>
                <a:gd name="T30" fmla="*/ 7 w 30"/>
                <a:gd name="T31" fmla="*/ 4 h 27"/>
                <a:gd name="T32" fmla="*/ 4 w 30"/>
                <a:gd name="T33" fmla="*/ 7 h 27"/>
                <a:gd name="T34" fmla="*/ 3 w 30"/>
                <a:gd name="T35" fmla="*/ 9 h 27"/>
                <a:gd name="T36" fmla="*/ 1 w 30"/>
                <a:gd name="T37" fmla="*/ 13 h 27"/>
                <a:gd name="T38" fmla="*/ 4 w 30"/>
                <a:gd name="T39" fmla="*/ 22 h 27"/>
                <a:gd name="T40" fmla="*/ 7 w 30"/>
                <a:gd name="T41" fmla="*/ 25 h 27"/>
                <a:gd name="T42" fmla="*/ 10 w 30"/>
                <a:gd name="T43" fmla="*/ 27 h 27"/>
                <a:gd name="T44" fmla="*/ 15 w 30"/>
                <a:gd name="T45" fmla="*/ 27 h 27"/>
                <a:gd name="T46" fmla="*/ 17 w 30"/>
                <a:gd name="T47" fmla="*/ 27 h 27"/>
                <a:gd name="T48" fmla="*/ 18 w 30"/>
                <a:gd name="T49" fmla="*/ 26 h 27"/>
                <a:gd name="T50" fmla="*/ 19 w 30"/>
                <a:gd name="T51" fmla="*/ 26 h 27"/>
                <a:gd name="T52" fmla="*/ 21 w 30"/>
                <a:gd name="T53" fmla="*/ 24 h 27"/>
                <a:gd name="T54" fmla="*/ 26 w 30"/>
                <a:gd name="T55" fmla="*/ 19 h 27"/>
                <a:gd name="T56" fmla="*/ 27 w 30"/>
                <a:gd name="T57" fmla="*/ 18 h 27"/>
                <a:gd name="T58" fmla="*/ 10 w 30"/>
                <a:gd name="T59" fmla="*/ 14 h 27"/>
                <a:gd name="T60" fmla="*/ 10 w 30"/>
                <a:gd name="T61" fmla="*/ 14 h 27"/>
                <a:gd name="T62" fmla="*/ 10 w 30"/>
                <a:gd name="T63" fmla="*/ 14 h 27"/>
                <a:gd name="T64" fmla="*/ 10 w 30"/>
                <a:gd name="T65" fmla="*/ 14 h 27"/>
                <a:gd name="T66" fmla="*/ 18 w 30"/>
                <a:gd name="T67" fmla="*/ 15 h 27"/>
                <a:gd name="T68" fmla="*/ 15 w 30"/>
                <a:gd name="T69" fmla="*/ 17 h 27"/>
                <a:gd name="T70" fmla="*/ 14 w 30"/>
                <a:gd name="T71" fmla="*/ 18 h 27"/>
                <a:gd name="T72" fmla="*/ 14 w 30"/>
                <a:gd name="T73" fmla="*/ 18 h 27"/>
                <a:gd name="T74" fmla="*/ 13 w 30"/>
                <a:gd name="T75" fmla="*/ 18 h 27"/>
                <a:gd name="T76" fmla="*/ 12 w 30"/>
                <a:gd name="T77" fmla="*/ 17 h 27"/>
                <a:gd name="T78" fmla="*/ 11 w 30"/>
                <a:gd name="T79" fmla="*/ 15 h 27"/>
                <a:gd name="T80" fmla="*/ 10 w 30"/>
                <a:gd name="T81" fmla="*/ 14 h 27"/>
                <a:gd name="T82" fmla="*/ 11 w 30"/>
                <a:gd name="T83" fmla="*/ 13 h 27"/>
                <a:gd name="T84" fmla="*/ 13 w 30"/>
                <a:gd name="T85" fmla="*/ 11 h 27"/>
                <a:gd name="T86" fmla="*/ 14 w 30"/>
                <a:gd name="T87" fmla="*/ 10 h 27"/>
                <a:gd name="T88" fmla="*/ 16 w 30"/>
                <a:gd name="T89" fmla="*/ 9 h 27"/>
                <a:gd name="T90" fmla="*/ 16 w 30"/>
                <a:gd name="T91" fmla="*/ 9 h 27"/>
                <a:gd name="T92" fmla="*/ 16 w 30"/>
                <a:gd name="T93" fmla="*/ 9 h 27"/>
                <a:gd name="T94" fmla="*/ 17 w 30"/>
                <a:gd name="T95" fmla="*/ 10 h 27"/>
                <a:gd name="T96" fmla="*/ 19 w 30"/>
                <a:gd name="T97" fmla="*/ 11 h 27"/>
                <a:gd name="T98" fmla="*/ 19 w 30"/>
                <a:gd name="T99" fmla="*/ 12 h 27"/>
                <a:gd name="T100" fmla="*/ 20 w 30"/>
                <a:gd name="T101" fmla="*/ 12 h 27"/>
                <a:gd name="T102" fmla="*/ 18 w 30"/>
                <a:gd name="T10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27">
                  <a:moveTo>
                    <a:pt x="27" y="18"/>
                  </a:moveTo>
                  <a:cubicBezTo>
                    <a:pt x="28" y="17"/>
                    <a:pt x="28" y="16"/>
                    <a:pt x="29" y="15"/>
                  </a:cubicBezTo>
                  <a:cubicBezTo>
                    <a:pt x="30" y="14"/>
                    <a:pt x="30" y="12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8"/>
                    <a:pt x="28" y="8"/>
                    <a:pt x="28" y="7"/>
                  </a:cubicBezTo>
                  <a:cubicBezTo>
                    <a:pt x="28" y="7"/>
                    <a:pt x="27" y="6"/>
                    <a:pt x="27" y="6"/>
                  </a:cubicBezTo>
                  <a:cubicBezTo>
                    <a:pt x="26" y="5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10"/>
                    <a:pt x="1" y="12"/>
                    <a:pt x="1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5" y="23"/>
                    <a:pt x="6" y="24"/>
                    <a:pt x="7" y="25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2" y="27"/>
                    <a:pt x="13" y="27"/>
                    <a:pt x="15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0" y="25"/>
                    <a:pt x="20" y="25"/>
                    <a:pt x="21" y="24"/>
                  </a:cubicBezTo>
                  <a:cubicBezTo>
                    <a:pt x="23" y="23"/>
                    <a:pt x="25" y="21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8" y="15"/>
                  </a:moveTo>
                  <a:cubicBezTo>
                    <a:pt x="17" y="16"/>
                    <a:pt x="16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1"/>
                    <a:pt x="14" y="10"/>
                    <a:pt x="14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9" name="Freeform 137">
              <a:extLst>
                <a:ext uri="{FF2B5EF4-FFF2-40B4-BE49-F238E27FC236}">
                  <a16:creationId xmlns:a16="http://schemas.microsoft.com/office/drawing/2014/main" id="{2FD56948-A282-4A05-BE09-CEC08DF8E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1057276"/>
              <a:ext cx="379412" cy="357188"/>
            </a:xfrm>
            <a:custGeom>
              <a:avLst/>
              <a:gdLst>
                <a:gd name="T0" fmla="*/ 6 w 222"/>
                <a:gd name="T1" fmla="*/ 122 h 207"/>
                <a:gd name="T2" fmla="*/ 15 w 222"/>
                <a:gd name="T3" fmla="*/ 135 h 207"/>
                <a:gd name="T4" fmla="*/ 24 w 222"/>
                <a:gd name="T5" fmla="*/ 146 h 207"/>
                <a:gd name="T6" fmla="*/ 38 w 222"/>
                <a:gd name="T7" fmla="*/ 163 h 207"/>
                <a:gd name="T8" fmla="*/ 51 w 222"/>
                <a:gd name="T9" fmla="*/ 180 h 207"/>
                <a:gd name="T10" fmla="*/ 69 w 222"/>
                <a:gd name="T11" fmla="*/ 200 h 207"/>
                <a:gd name="T12" fmla="*/ 77 w 222"/>
                <a:gd name="T13" fmla="*/ 205 h 207"/>
                <a:gd name="T14" fmla="*/ 91 w 222"/>
                <a:gd name="T15" fmla="*/ 206 h 207"/>
                <a:gd name="T16" fmla="*/ 102 w 222"/>
                <a:gd name="T17" fmla="*/ 201 h 207"/>
                <a:gd name="T18" fmla="*/ 127 w 222"/>
                <a:gd name="T19" fmla="*/ 184 h 207"/>
                <a:gd name="T20" fmla="*/ 151 w 222"/>
                <a:gd name="T21" fmla="*/ 167 h 207"/>
                <a:gd name="T22" fmla="*/ 187 w 222"/>
                <a:gd name="T23" fmla="*/ 140 h 207"/>
                <a:gd name="T24" fmla="*/ 208 w 222"/>
                <a:gd name="T25" fmla="*/ 123 h 207"/>
                <a:gd name="T26" fmla="*/ 218 w 222"/>
                <a:gd name="T27" fmla="*/ 113 h 207"/>
                <a:gd name="T28" fmla="*/ 221 w 222"/>
                <a:gd name="T29" fmla="*/ 98 h 207"/>
                <a:gd name="T30" fmla="*/ 216 w 222"/>
                <a:gd name="T31" fmla="*/ 84 h 207"/>
                <a:gd name="T32" fmla="*/ 201 w 222"/>
                <a:gd name="T33" fmla="*/ 59 h 207"/>
                <a:gd name="T34" fmla="*/ 185 w 222"/>
                <a:gd name="T35" fmla="*/ 37 h 207"/>
                <a:gd name="T36" fmla="*/ 176 w 222"/>
                <a:gd name="T37" fmla="*/ 23 h 207"/>
                <a:gd name="T38" fmla="*/ 174 w 222"/>
                <a:gd name="T39" fmla="*/ 19 h 207"/>
                <a:gd name="T40" fmla="*/ 173 w 222"/>
                <a:gd name="T41" fmla="*/ 15 h 207"/>
                <a:gd name="T42" fmla="*/ 162 w 222"/>
                <a:gd name="T43" fmla="*/ 4 h 207"/>
                <a:gd name="T44" fmla="*/ 154 w 222"/>
                <a:gd name="T45" fmla="*/ 1 h 207"/>
                <a:gd name="T46" fmla="*/ 138 w 222"/>
                <a:gd name="T47" fmla="*/ 3 h 207"/>
                <a:gd name="T48" fmla="*/ 132 w 222"/>
                <a:gd name="T49" fmla="*/ 7 h 207"/>
                <a:gd name="T50" fmla="*/ 112 w 222"/>
                <a:gd name="T51" fmla="*/ 19 h 207"/>
                <a:gd name="T52" fmla="*/ 68 w 222"/>
                <a:gd name="T53" fmla="*/ 48 h 207"/>
                <a:gd name="T54" fmla="*/ 32 w 222"/>
                <a:gd name="T55" fmla="*/ 73 h 207"/>
                <a:gd name="T56" fmla="*/ 9 w 222"/>
                <a:gd name="T57" fmla="*/ 89 h 207"/>
                <a:gd name="T58" fmla="*/ 1 w 222"/>
                <a:gd name="T59" fmla="*/ 98 h 207"/>
                <a:gd name="T60" fmla="*/ 3 w 222"/>
                <a:gd name="T61" fmla="*/ 115 h 207"/>
                <a:gd name="T62" fmla="*/ 10 w 222"/>
                <a:gd name="T63" fmla="*/ 101 h 207"/>
                <a:gd name="T64" fmla="*/ 15 w 222"/>
                <a:gd name="T65" fmla="*/ 96 h 207"/>
                <a:gd name="T66" fmla="*/ 32 w 222"/>
                <a:gd name="T67" fmla="*/ 84 h 207"/>
                <a:gd name="T68" fmla="*/ 67 w 222"/>
                <a:gd name="T69" fmla="*/ 60 h 207"/>
                <a:gd name="T70" fmla="*/ 90 w 222"/>
                <a:gd name="T71" fmla="*/ 45 h 207"/>
                <a:gd name="T72" fmla="*/ 127 w 222"/>
                <a:gd name="T73" fmla="*/ 20 h 207"/>
                <a:gd name="T74" fmla="*/ 137 w 222"/>
                <a:gd name="T75" fmla="*/ 14 h 207"/>
                <a:gd name="T76" fmla="*/ 150 w 222"/>
                <a:gd name="T77" fmla="*/ 10 h 207"/>
                <a:gd name="T78" fmla="*/ 153 w 222"/>
                <a:gd name="T79" fmla="*/ 10 h 207"/>
                <a:gd name="T80" fmla="*/ 159 w 222"/>
                <a:gd name="T81" fmla="*/ 14 h 207"/>
                <a:gd name="T82" fmla="*/ 166 w 222"/>
                <a:gd name="T83" fmla="*/ 23 h 207"/>
                <a:gd name="T84" fmla="*/ 169 w 222"/>
                <a:gd name="T85" fmla="*/ 30 h 207"/>
                <a:gd name="T86" fmla="*/ 194 w 222"/>
                <a:gd name="T87" fmla="*/ 65 h 207"/>
                <a:gd name="T88" fmla="*/ 206 w 222"/>
                <a:gd name="T89" fmla="*/ 84 h 207"/>
                <a:gd name="T90" fmla="*/ 211 w 222"/>
                <a:gd name="T91" fmla="*/ 95 h 207"/>
                <a:gd name="T92" fmla="*/ 212 w 222"/>
                <a:gd name="T93" fmla="*/ 104 h 207"/>
                <a:gd name="T94" fmla="*/ 209 w 222"/>
                <a:gd name="T95" fmla="*/ 110 h 207"/>
                <a:gd name="T96" fmla="*/ 188 w 222"/>
                <a:gd name="T97" fmla="*/ 127 h 207"/>
                <a:gd name="T98" fmla="*/ 165 w 222"/>
                <a:gd name="T99" fmla="*/ 145 h 207"/>
                <a:gd name="T100" fmla="*/ 141 w 222"/>
                <a:gd name="T101" fmla="*/ 162 h 207"/>
                <a:gd name="T102" fmla="*/ 117 w 222"/>
                <a:gd name="T103" fmla="*/ 179 h 207"/>
                <a:gd name="T104" fmla="*/ 94 w 222"/>
                <a:gd name="T105" fmla="*/ 194 h 207"/>
                <a:gd name="T106" fmla="*/ 84 w 222"/>
                <a:gd name="T107" fmla="*/ 198 h 207"/>
                <a:gd name="T108" fmla="*/ 80 w 222"/>
                <a:gd name="T109" fmla="*/ 197 h 207"/>
                <a:gd name="T110" fmla="*/ 67 w 222"/>
                <a:gd name="T111" fmla="*/ 185 h 207"/>
                <a:gd name="T112" fmla="*/ 49 w 222"/>
                <a:gd name="T113" fmla="*/ 162 h 207"/>
                <a:gd name="T114" fmla="*/ 41 w 222"/>
                <a:gd name="T115" fmla="*/ 151 h 207"/>
                <a:gd name="T116" fmla="*/ 29 w 222"/>
                <a:gd name="T117" fmla="*/ 137 h 207"/>
                <a:gd name="T118" fmla="*/ 18 w 222"/>
                <a:gd name="T119" fmla="*/ 123 h 207"/>
                <a:gd name="T120" fmla="*/ 10 w 222"/>
                <a:gd name="T121" fmla="*/ 107 h 207"/>
                <a:gd name="T122" fmla="*/ 9 w 222"/>
                <a:gd name="T123" fmla="*/ 1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207">
                  <a:moveTo>
                    <a:pt x="3" y="115"/>
                  </a:moveTo>
                  <a:cubicBezTo>
                    <a:pt x="4" y="117"/>
                    <a:pt x="5" y="120"/>
                    <a:pt x="6" y="122"/>
                  </a:cubicBezTo>
                  <a:cubicBezTo>
                    <a:pt x="8" y="124"/>
                    <a:pt x="9" y="126"/>
                    <a:pt x="10" y="129"/>
                  </a:cubicBezTo>
                  <a:cubicBezTo>
                    <a:pt x="12" y="131"/>
                    <a:pt x="13" y="133"/>
                    <a:pt x="15" y="135"/>
                  </a:cubicBezTo>
                  <a:cubicBezTo>
                    <a:pt x="16" y="137"/>
                    <a:pt x="18" y="138"/>
                    <a:pt x="19" y="140"/>
                  </a:cubicBezTo>
                  <a:cubicBezTo>
                    <a:pt x="21" y="142"/>
                    <a:pt x="22" y="144"/>
                    <a:pt x="24" y="146"/>
                  </a:cubicBezTo>
                  <a:cubicBezTo>
                    <a:pt x="27" y="150"/>
                    <a:pt x="30" y="153"/>
                    <a:pt x="33" y="157"/>
                  </a:cubicBezTo>
                  <a:cubicBezTo>
                    <a:pt x="35" y="159"/>
                    <a:pt x="36" y="161"/>
                    <a:pt x="38" y="163"/>
                  </a:cubicBezTo>
                  <a:cubicBezTo>
                    <a:pt x="39" y="165"/>
                    <a:pt x="41" y="167"/>
                    <a:pt x="42" y="168"/>
                  </a:cubicBezTo>
                  <a:cubicBezTo>
                    <a:pt x="45" y="172"/>
                    <a:pt x="48" y="176"/>
                    <a:pt x="51" y="180"/>
                  </a:cubicBezTo>
                  <a:cubicBezTo>
                    <a:pt x="54" y="183"/>
                    <a:pt x="57" y="187"/>
                    <a:pt x="60" y="191"/>
                  </a:cubicBezTo>
                  <a:cubicBezTo>
                    <a:pt x="63" y="194"/>
                    <a:pt x="66" y="197"/>
                    <a:pt x="69" y="200"/>
                  </a:cubicBezTo>
                  <a:cubicBezTo>
                    <a:pt x="71" y="201"/>
                    <a:pt x="72" y="202"/>
                    <a:pt x="73" y="203"/>
                  </a:cubicBezTo>
                  <a:cubicBezTo>
                    <a:pt x="74" y="204"/>
                    <a:pt x="75" y="205"/>
                    <a:pt x="77" y="205"/>
                  </a:cubicBezTo>
                  <a:cubicBezTo>
                    <a:pt x="80" y="207"/>
                    <a:pt x="84" y="207"/>
                    <a:pt x="88" y="206"/>
                  </a:cubicBezTo>
                  <a:cubicBezTo>
                    <a:pt x="89" y="206"/>
                    <a:pt x="90" y="206"/>
                    <a:pt x="91" y="206"/>
                  </a:cubicBezTo>
                  <a:cubicBezTo>
                    <a:pt x="93" y="205"/>
                    <a:pt x="94" y="205"/>
                    <a:pt x="96" y="204"/>
                  </a:cubicBezTo>
                  <a:cubicBezTo>
                    <a:pt x="98" y="203"/>
                    <a:pt x="100" y="202"/>
                    <a:pt x="102" y="201"/>
                  </a:cubicBezTo>
                  <a:cubicBezTo>
                    <a:pt x="106" y="198"/>
                    <a:pt x="111" y="195"/>
                    <a:pt x="115" y="192"/>
                  </a:cubicBezTo>
                  <a:cubicBezTo>
                    <a:pt x="119" y="189"/>
                    <a:pt x="123" y="186"/>
                    <a:pt x="127" y="184"/>
                  </a:cubicBezTo>
                  <a:cubicBezTo>
                    <a:pt x="131" y="181"/>
                    <a:pt x="135" y="178"/>
                    <a:pt x="139" y="175"/>
                  </a:cubicBezTo>
                  <a:cubicBezTo>
                    <a:pt x="143" y="173"/>
                    <a:pt x="147" y="170"/>
                    <a:pt x="151" y="167"/>
                  </a:cubicBezTo>
                  <a:cubicBezTo>
                    <a:pt x="155" y="164"/>
                    <a:pt x="159" y="161"/>
                    <a:pt x="163" y="158"/>
                  </a:cubicBezTo>
                  <a:cubicBezTo>
                    <a:pt x="171" y="152"/>
                    <a:pt x="179" y="146"/>
                    <a:pt x="187" y="140"/>
                  </a:cubicBezTo>
                  <a:cubicBezTo>
                    <a:pt x="190" y="138"/>
                    <a:pt x="194" y="135"/>
                    <a:pt x="198" y="132"/>
                  </a:cubicBezTo>
                  <a:cubicBezTo>
                    <a:pt x="201" y="129"/>
                    <a:pt x="205" y="126"/>
                    <a:pt x="208" y="123"/>
                  </a:cubicBezTo>
                  <a:cubicBezTo>
                    <a:pt x="210" y="122"/>
                    <a:pt x="212" y="120"/>
                    <a:pt x="213" y="118"/>
                  </a:cubicBezTo>
                  <a:cubicBezTo>
                    <a:pt x="215" y="117"/>
                    <a:pt x="217" y="115"/>
                    <a:pt x="218" y="113"/>
                  </a:cubicBezTo>
                  <a:cubicBezTo>
                    <a:pt x="220" y="111"/>
                    <a:pt x="221" y="109"/>
                    <a:pt x="221" y="107"/>
                  </a:cubicBezTo>
                  <a:cubicBezTo>
                    <a:pt x="222" y="104"/>
                    <a:pt x="222" y="101"/>
                    <a:pt x="221" y="98"/>
                  </a:cubicBezTo>
                  <a:cubicBezTo>
                    <a:pt x="221" y="95"/>
                    <a:pt x="220" y="93"/>
                    <a:pt x="219" y="90"/>
                  </a:cubicBezTo>
                  <a:cubicBezTo>
                    <a:pt x="218" y="88"/>
                    <a:pt x="218" y="86"/>
                    <a:pt x="216" y="84"/>
                  </a:cubicBezTo>
                  <a:cubicBezTo>
                    <a:pt x="214" y="79"/>
                    <a:pt x="211" y="75"/>
                    <a:pt x="209" y="71"/>
                  </a:cubicBezTo>
                  <a:cubicBezTo>
                    <a:pt x="206" y="67"/>
                    <a:pt x="204" y="63"/>
                    <a:pt x="201" y="59"/>
                  </a:cubicBezTo>
                  <a:cubicBezTo>
                    <a:pt x="198" y="55"/>
                    <a:pt x="195" y="51"/>
                    <a:pt x="192" y="47"/>
                  </a:cubicBezTo>
                  <a:cubicBezTo>
                    <a:pt x="190" y="43"/>
                    <a:pt x="188" y="40"/>
                    <a:pt x="185" y="37"/>
                  </a:cubicBezTo>
                  <a:cubicBezTo>
                    <a:pt x="183" y="34"/>
                    <a:pt x="181" y="31"/>
                    <a:pt x="179" y="28"/>
                  </a:cubicBezTo>
                  <a:cubicBezTo>
                    <a:pt x="178" y="26"/>
                    <a:pt x="177" y="25"/>
                    <a:pt x="176" y="23"/>
                  </a:cubicBezTo>
                  <a:cubicBezTo>
                    <a:pt x="176" y="22"/>
                    <a:pt x="175" y="20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8"/>
                    <a:pt x="174" y="17"/>
                    <a:pt x="173" y="16"/>
                  </a:cubicBezTo>
                  <a:cubicBezTo>
                    <a:pt x="173" y="16"/>
                    <a:pt x="173" y="15"/>
                    <a:pt x="173" y="15"/>
                  </a:cubicBezTo>
                  <a:cubicBezTo>
                    <a:pt x="171" y="13"/>
                    <a:pt x="170" y="11"/>
                    <a:pt x="168" y="10"/>
                  </a:cubicBezTo>
                  <a:cubicBezTo>
                    <a:pt x="166" y="8"/>
                    <a:pt x="164" y="6"/>
                    <a:pt x="162" y="4"/>
                  </a:cubicBezTo>
                  <a:cubicBezTo>
                    <a:pt x="161" y="3"/>
                    <a:pt x="160" y="3"/>
                    <a:pt x="158" y="2"/>
                  </a:cubicBezTo>
                  <a:cubicBezTo>
                    <a:pt x="157" y="2"/>
                    <a:pt x="156" y="1"/>
                    <a:pt x="154" y="1"/>
                  </a:cubicBezTo>
                  <a:cubicBezTo>
                    <a:pt x="152" y="0"/>
                    <a:pt x="150" y="1"/>
                    <a:pt x="148" y="1"/>
                  </a:cubicBezTo>
                  <a:cubicBezTo>
                    <a:pt x="145" y="1"/>
                    <a:pt x="142" y="2"/>
                    <a:pt x="138" y="3"/>
                  </a:cubicBezTo>
                  <a:cubicBezTo>
                    <a:pt x="137" y="4"/>
                    <a:pt x="136" y="4"/>
                    <a:pt x="135" y="5"/>
                  </a:cubicBezTo>
                  <a:cubicBezTo>
                    <a:pt x="134" y="5"/>
                    <a:pt x="133" y="6"/>
                    <a:pt x="132" y="7"/>
                  </a:cubicBezTo>
                  <a:cubicBezTo>
                    <a:pt x="130" y="8"/>
                    <a:pt x="127" y="9"/>
                    <a:pt x="125" y="10"/>
                  </a:cubicBezTo>
                  <a:cubicBezTo>
                    <a:pt x="121" y="13"/>
                    <a:pt x="117" y="16"/>
                    <a:pt x="112" y="19"/>
                  </a:cubicBezTo>
                  <a:cubicBezTo>
                    <a:pt x="102" y="26"/>
                    <a:pt x="91" y="33"/>
                    <a:pt x="81" y="40"/>
                  </a:cubicBezTo>
                  <a:cubicBezTo>
                    <a:pt x="77" y="43"/>
                    <a:pt x="72" y="46"/>
                    <a:pt x="68" y="48"/>
                  </a:cubicBezTo>
                  <a:cubicBezTo>
                    <a:pt x="64" y="51"/>
                    <a:pt x="60" y="54"/>
                    <a:pt x="56" y="56"/>
                  </a:cubicBezTo>
                  <a:cubicBezTo>
                    <a:pt x="48" y="62"/>
                    <a:pt x="40" y="67"/>
                    <a:pt x="32" y="73"/>
                  </a:cubicBezTo>
                  <a:cubicBezTo>
                    <a:pt x="28" y="75"/>
                    <a:pt x="24" y="78"/>
                    <a:pt x="20" y="81"/>
                  </a:cubicBezTo>
                  <a:cubicBezTo>
                    <a:pt x="17" y="83"/>
                    <a:pt x="13" y="86"/>
                    <a:pt x="9" y="89"/>
                  </a:cubicBezTo>
                  <a:cubicBezTo>
                    <a:pt x="8" y="90"/>
                    <a:pt x="6" y="91"/>
                    <a:pt x="5" y="93"/>
                  </a:cubicBezTo>
                  <a:cubicBezTo>
                    <a:pt x="3" y="94"/>
                    <a:pt x="2" y="96"/>
                    <a:pt x="1" y="98"/>
                  </a:cubicBezTo>
                  <a:cubicBezTo>
                    <a:pt x="0" y="101"/>
                    <a:pt x="0" y="104"/>
                    <a:pt x="1" y="107"/>
                  </a:cubicBezTo>
                  <a:cubicBezTo>
                    <a:pt x="1" y="110"/>
                    <a:pt x="2" y="112"/>
                    <a:pt x="3" y="115"/>
                  </a:cubicBezTo>
                  <a:close/>
                  <a:moveTo>
                    <a:pt x="9" y="102"/>
                  </a:moveTo>
                  <a:cubicBezTo>
                    <a:pt x="10" y="102"/>
                    <a:pt x="10" y="101"/>
                    <a:pt x="10" y="101"/>
                  </a:cubicBezTo>
                  <a:cubicBezTo>
                    <a:pt x="10" y="101"/>
                    <a:pt x="10" y="100"/>
                    <a:pt x="11" y="100"/>
                  </a:cubicBezTo>
                  <a:cubicBezTo>
                    <a:pt x="12" y="99"/>
                    <a:pt x="13" y="98"/>
                    <a:pt x="15" y="96"/>
                  </a:cubicBezTo>
                  <a:cubicBezTo>
                    <a:pt x="17" y="95"/>
                    <a:pt x="18" y="94"/>
                    <a:pt x="20" y="92"/>
                  </a:cubicBezTo>
                  <a:cubicBezTo>
                    <a:pt x="24" y="90"/>
                    <a:pt x="28" y="87"/>
                    <a:pt x="32" y="84"/>
                  </a:cubicBezTo>
                  <a:cubicBezTo>
                    <a:pt x="39" y="79"/>
                    <a:pt x="47" y="73"/>
                    <a:pt x="55" y="68"/>
                  </a:cubicBezTo>
                  <a:cubicBezTo>
                    <a:pt x="59" y="66"/>
                    <a:pt x="63" y="63"/>
                    <a:pt x="67" y="60"/>
                  </a:cubicBezTo>
                  <a:cubicBezTo>
                    <a:pt x="70" y="58"/>
                    <a:pt x="74" y="56"/>
                    <a:pt x="78" y="53"/>
                  </a:cubicBezTo>
                  <a:cubicBezTo>
                    <a:pt x="82" y="51"/>
                    <a:pt x="86" y="48"/>
                    <a:pt x="90" y="45"/>
                  </a:cubicBezTo>
                  <a:cubicBezTo>
                    <a:pt x="94" y="42"/>
                    <a:pt x="99" y="40"/>
                    <a:pt x="103" y="37"/>
                  </a:cubicBezTo>
                  <a:cubicBezTo>
                    <a:pt x="111" y="31"/>
                    <a:pt x="119" y="26"/>
                    <a:pt x="127" y="20"/>
                  </a:cubicBezTo>
                  <a:cubicBezTo>
                    <a:pt x="128" y="20"/>
                    <a:pt x="129" y="19"/>
                    <a:pt x="129" y="19"/>
                  </a:cubicBezTo>
                  <a:cubicBezTo>
                    <a:pt x="132" y="17"/>
                    <a:pt x="135" y="16"/>
                    <a:pt x="137" y="14"/>
                  </a:cubicBezTo>
                  <a:cubicBezTo>
                    <a:pt x="140" y="13"/>
                    <a:pt x="143" y="12"/>
                    <a:pt x="146" y="11"/>
                  </a:cubicBezTo>
                  <a:cubicBezTo>
                    <a:pt x="147" y="10"/>
                    <a:pt x="148" y="10"/>
                    <a:pt x="150" y="10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2" y="10"/>
                    <a:pt x="153" y="10"/>
                  </a:cubicBezTo>
                  <a:cubicBezTo>
                    <a:pt x="154" y="10"/>
                    <a:pt x="155" y="11"/>
                    <a:pt x="155" y="11"/>
                  </a:cubicBezTo>
                  <a:cubicBezTo>
                    <a:pt x="157" y="12"/>
                    <a:pt x="158" y="13"/>
                    <a:pt x="159" y="14"/>
                  </a:cubicBezTo>
                  <a:cubicBezTo>
                    <a:pt x="161" y="16"/>
                    <a:pt x="163" y="18"/>
                    <a:pt x="165" y="21"/>
                  </a:cubicBezTo>
                  <a:cubicBezTo>
                    <a:pt x="165" y="21"/>
                    <a:pt x="165" y="22"/>
                    <a:pt x="166" y="23"/>
                  </a:cubicBezTo>
                  <a:cubicBezTo>
                    <a:pt x="166" y="24"/>
                    <a:pt x="167" y="25"/>
                    <a:pt x="167" y="26"/>
                  </a:cubicBezTo>
                  <a:cubicBezTo>
                    <a:pt x="168" y="27"/>
                    <a:pt x="169" y="28"/>
                    <a:pt x="169" y="30"/>
                  </a:cubicBezTo>
                  <a:cubicBezTo>
                    <a:pt x="172" y="34"/>
                    <a:pt x="175" y="38"/>
                    <a:pt x="177" y="42"/>
                  </a:cubicBezTo>
                  <a:cubicBezTo>
                    <a:pt x="183" y="50"/>
                    <a:pt x="189" y="57"/>
                    <a:pt x="194" y="65"/>
                  </a:cubicBezTo>
                  <a:cubicBezTo>
                    <a:pt x="196" y="68"/>
                    <a:pt x="198" y="71"/>
                    <a:pt x="200" y="73"/>
                  </a:cubicBezTo>
                  <a:cubicBezTo>
                    <a:pt x="202" y="77"/>
                    <a:pt x="204" y="80"/>
                    <a:pt x="206" y="84"/>
                  </a:cubicBezTo>
                  <a:cubicBezTo>
                    <a:pt x="207" y="86"/>
                    <a:pt x="208" y="87"/>
                    <a:pt x="209" y="89"/>
                  </a:cubicBezTo>
                  <a:cubicBezTo>
                    <a:pt x="210" y="91"/>
                    <a:pt x="210" y="93"/>
                    <a:pt x="211" y="95"/>
                  </a:cubicBezTo>
                  <a:cubicBezTo>
                    <a:pt x="212" y="97"/>
                    <a:pt x="212" y="100"/>
                    <a:pt x="213" y="102"/>
                  </a:cubicBezTo>
                  <a:cubicBezTo>
                    <a:pt x="213" y="103"/>
                    <a:pt x="213" y="104"/>
                    <a:pt x="212" y="104"/>
                  </a:cubicBezTo>
                  <a:cubicBezTo>
                    <a:pt x="212" y="105"/>
                    <a:pt x="212" y="105"/>
                    <a:pt x="212" y="106"/>
                  </a:cubicBezTo>
                  <a:cubicBezTo>
                    <a:pt x="211" y="107"/>
                    <a:pt x="210" y="109"/>
                    <a:pt x="209" y="110"/>
                  </a:cubicBezTo>
                  <a:cubicBezTo>
                    <a:pt x="206" y="113"/>
                    <a:pt x="202" y="116"/>
                    <a:pt x="199" y="119"/>
                  </a:cubicBezTo>
                  <a:cubicBezTo>
                    <a:pt x="196" y="122"/>
                    <a:pt x="192" y="125"/>
                    <a:pt x="188" y="127"/>
                  </a:cubicBezTo>
                  <a:cubicBezTo>
                    <a:pt x="185" y="130"/>
                    <a:pt x="181" y="133"/>
                    <a:pt x="177" y="136"/>
                  </a:cubicBezTo>
                  <a:cubicBezTo>
                    <a:pt x="173" y="139"/>
                    <a:pt x="169" y="142"/>
                    <a:pt x="165" y="145"/>
                  </a:cubicBezTo>
                  <a:cubicBezTo>
                    <a:pt x="161" y="148"/>
                    <a:pt x="157" y="150"/>
                    <a:pt x="153" y="153"/>
                  </a:cubicBezTo>
                  <a:cubicBezTo>
                    <a:pt x="149" y="156"/>
                    <a:pt x="145" y="159"/>
                    <a:pt x="141" y="162"/>
                  </a:cubicBezTo>
                  <a:cubicBezTo>
                    <a:pt x="137" y="165"/>
                    <a:pt x="133" y="168"/>
                    <a:pt x="129" y="171"/>
                  </a:cubicBezTo>
                  <a:cubicBezTo>
                    <a:pt x="125" y="174"/>
                    <a:pt x="121" y="176"/>
                    <a:pt x="117" y="179"/>
                  </a:cubicBezTo>
                  <a:cubicBezTo>
                    <a:pt x="111" y="183"/>
                    <a:pt x="105" y="187"/>
                    <a:pt x="99" y="191"/>
                  </a:cubicBezTo>
                  <a:cubicBezTo>
                    <a:pt x="98" y="192"/>
                    <a:pt x="96" y="193"/>
                    <a:pt x="94" y="194"/>
                  </a:cubicBezTo>
                  <a:cubicBezTo>
                    <a:pt x="93" y="195"/>
                    <a:pt x="91" y="196"/>
                    <a:pt x="89" y="197"/>
                  </a:cubicBezTo>
                  <a:cubicBezTo>
                    <a:pt x="87" y="197"/>
                    <a:pt x="86" y="197"/>
                    <a:pt x="84" y="198"/>
                  </a:cubicBezTo>
                  <a:cubicBezTo>
                    <a:pt x="83" y="198"/>
                    <a:pt x="83" y="198"/>
                    <a:pt x="82" y="197"/>
                  </a:cubicBezTo>
                  <a:cubicBezTo>
                    <a:pt x="81" y="197"/>
                    <a:pt x="81" y="197"/>
                    <a:pt x="80" y="197"/>
                  </a:cubicBezTo>
                  <a:cubicBezTo>
                    <a:pt x="79" y="196"/>
                    <a:pt x="77" y="195"/>
                    <a:pt x="76" y="194"/>
                  </a:cubicBezTo>
                  <a:cubicBezTo>
                    <a:pt x="73" y="191"/>
                    <a:pt x="70" y="188"/>
                    <a:pt x="67" y="185"/>
                  </a:cubicBezTo>
                  <a:cubicBezTo>
                    <a:pt x="64" y="181"/>
                    <a:pt x="61" y="177"/>
                    <a:pt x="58" y="174"/>
                  </a:cubicBezTo>
                  <a:cubicBezTo>
                    <a:pt x="55" y="170"/>
                    <a:pt x="52" y="166"/>
                    <a:pt x="49" y="162"/>
                  </a:cubicBezTo>
                  <a:cubicBezTo>
                    <a:pt x="48" y="161"/>
                    <a:pt x="46" y="159"/>
                    <a:pt x="45" y="157"/>
                  </a:cubicBezTo>
                  <a:cubicBezTo>
                    <a:pt x="43" y="155"/>
                    <a:pt x="42" y="153"/>
                    <a:pt x="41" y="151"/>
                  </a:cubicBezTo>
                  <a:cubicBezTo>
                    <a:pt x="39" y="149"/>
                    <a:pt x="37" y="146"/>
                    <a:pt x="35" y="144"/>
                  </a:cubicBezTo>
                  <a:cubicBezTo>
                    <a:pt x="33" y="142"/>
                    <a:pt x="31" y="139"/>
                    <a:pt x="29" y="137"/>
                  </a:cubicBezTo>
                  <a:cubicBezTo>
                    <a:pt x="27" y="135"/>
                    <a:pt x="25" y="132"/>
                    <a:pt x="23" y="130"/>
                  </a:cubicBezTo>
                  <a:cubicBezTo>
                    <a:pt x="21" y="128"/>
                    <a:pt x="19" y="125"/>
                    <a:pt x="18" y="123"/>
                  </a:cubicBezTo>
                  <a:cubicBezTo>
                    <a:pt x="16" y="120"/>
                    <a:pt x="15" y="118"/>
                    <a:pt x="13" y="115"/>
                  </a:cubicBezTo>
                  <a:cubicBezTo>
                    <a:pt x="12" y="113"/>
                    <a:pt x="11" y="110"/>
                    <a:pt x="10" y="107"/>
                  </a:cubicBezTo>
                  <a:cubicBezTo>
                    <a:pt x="10" y="106"/>
                    <a:pt x="10" y="104"/>
                    <a:pt x="9" y="103"/>
                  </a:cubicBezTo>
                  <a:cubicBezTo>
                    <a:pt x="9" y="103"/>
                    <a:pt x="9" y="102"/>
                    <a:pt x="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0" name="Freeform 138">
              <a:extLst>
                <a:ext uri="{FF2B5EF4-FFF2-40B4-BE49-F238E27FC236}">
                  <a16:creationId xmlns:a16="http://schemas.microsoft.com/office/drawing/2014/main" id="{706A6C18-1B22-4CF9-9D97-4EA88EB96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096963"/>
              <a:ext cx="134937" cy="160338"/>
            </a:xfrm>
            <a:custGeom>
              <a:avLst/>
              <a:gdLst>
                <a:gd name="T0" fmla="*/ 1 w 79"/>
                <a:gd name="T1" fmla="*/ 21 h 93"/>
                <a:gd name="T2" fmla="*/ 5 w 79"/>
                <a:gd name="T3" fmla="*/ 28 h 93"/>
                <a:gd name="T4" fmla="*/ 23 w 79"/>
                <a:gd name="T5" fmla="*/ 50 h 93"/>
                <a:gd name="T6" fmla="*/ 40 w 79"/>
                <a:gd name="T7" fmla="*/ 72 h 93"/>
                <a:gd name="T8" fmla="*/ 52 w 79"/>
                <a:gd name="T9" fmla="*/ 89 h 93"/>
                <a:gd name="T10" fmla="*/ 60 w 79"/>
                <a:gd name="T11" fmla="*/ 93 h 93"/>
                <a:gd name="T12" fmla="*/ 65 w 79"/>
                <a:gd name="T13" fmla="*/ 93 h 93"/>
                <a:gd name="T14" fmla="*/ 76 w 79"/>
                <a:gd name="T15" fmla="*/ 87 h 93"/>
                <a:gd name="T16" fmla="*/ 78 w 79"/>
                <a:gd name="T17" fmla="*/ 85 h 93"/>
                <a:gd name="T18" fmla="*/ 79 w 79"/>
                <a:gd name="T19" fmla="*/ 81 h 93"/>
                <a:gd name="T20" fmla="*/ 79 w 79"/>
                <a:gd name="T21" fmla="*/ 77 h 93"/>
                <a:gd name="T22" fmla="*/ 73 w 79"/>
                <a:gd name="T23" fmla="*/ 64 h 93"/>
                <a:gd name="T24" fmla="*/ 53 w 79"/>
                <a:gd name="T25" fmla="*/ 34 h 93"/>
                <a:gd name="T26" fmla="*/ 45 w 79"/>
                <a:gd name="T27" fmla="*/ 23 h 93"/>
                <a:gd name="T28" fmla="*/ 39 w 79"/>
                <a:gd name="T29" fmla="*/ 14 h 93"/>
                <a:gd name="T30" fmla="*/ 36 w 79"/>
                <a:gd name="T31" fmla="*/ 9 h 93"/>
                <a:gd name="T32" fmla="*/ 34 w 79"/>
                <a:gd name="T33" fmla="*/ 6 h 93"/>
                <a:gd name="T34" fmla="*/ 23 w 79"/>
                <a:gd name="T35" fmla="*/ 0 h 93"/>
                <a:gd name="T36" fmla="*/ 11 w 79"/>
                <a:gd name="T37" fmla="*/ 4 h 93"/>
                <a:gd name="T38" fmla="*/ 2 w 79"/>
                <a:gd name="T39" fmla="*/ 11 h 93"/>
                <a:gd name="T40" fmla="*/ 0 w 79"/>
                <a:gd name="T41" fmla="*/ 15 h 93"/>
                <a:gd name="T42" fmla="*/ 1 w 79"/>
                <a:gd name="T43" fmla="*/ 19 h 93"/>
                <a:gd name="T44" fmla="*/ 70 w 79"/>
                <a:gd name="T45" fmla="*/ 80 h 93"/>
                <a:gd name="T46" fmla="*/ 13 w 79"/>
                <a:gd name="T47" fmla="*/ 14 h 93"/>
                <a:gd name="T48" fmla="*/ 23 w 79"/>
                <a:gd name="T49" fmla="*/ 9 h 93"/>
                <a:gd name="T50" fmla="*/ 24 w 79"/>
                <a:gd name="T51" fmla="*/ 10 h 93"/>
                <a:gd name="T52" fmla="*/ 27 w 79"/>
                <a:gd name="T53" fmla="*/ 12 h 93"/>
                <a:gd name="T54" fmla="*/ 29 w 79"/>
                <a:gd name="T55" fmla="*/ 16 h 93"/>
                <a:gd name="T56" fmla="*/ 30 w 79"/>
                <a:gd name="T57" fmla="*/ 17 h 93"/>
                <a:gd name="T58" fmla="*/ 33 w 79"/>
                <a:gd name="T59" fmla="*/ 22 h 93"/>
                <a:gd name="T60" fmla="*/ 42 w 79"/>
                <a:gd name="T61" fmla="*/ 35 h 93"/>
                <a:gd name="T62" fmla="*/ 56 w 79"/>
                <a:gd name="T63" fmla="*/ 55 h 93"/>
                <a:gd name="T64" fmla="*/ 66 w 79"/>
                <a:gd name="T65" fmla="*/ 70 h 93"/>
                <a:gd name="T66" fmla="*/ 70 w 79"/>
                <a:gd name="T67" fmla="*/ 79 h 93"/>
                <a:gd name="T68" fmla="*/ 68 w 79"/>
                <a:gd name="T69" fmla="*/ 81 h 93"/>
                <a:gd name="T70" fmla="*/ 63 w 79"/>
                <a:gd name="T71" fmla="*/ 84 h 93"/>
                <a:gd name="T72" fmla="*/ 61 w 79"/>
                <a:gd name="T73" fmla="*/ 84 h 93"/>
                <a:gd name="T74" fmla="*/ 59 w 79"/>
                <a:gd name="T75" fmla="*/ 82 h 93"/>
                <a:gd name="T76" fmla="*/ 56 w 79"/>
                <a:gd name="T77" fmla="*/ 79 h 93"/>
                <a:gd name="T78" fmla="*/ 51 w 79"/>
                <a:gd name="T79" fmla="*/ 72 h 93"/>
                <a:gd name="T80" fmla="*/ 43 w 79"/>
                <a:gd name="T81" fmla="*/ 61 h 93"/>
                <a:gd name="T82" fmla="*/ 26 w 79"/>
                <a:gd name="T83" fmla="*/ 38 h 93"/>
                <a:gd name="T84" fmla="*/ 11 w 79"/>
                <a:gd name="T85" fmla="*/ 20 h 93"/>
                <a:gd name="T86" fmla="*/ 13 w 79"/>
                <a:gd name="T8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93">
                  <a:moveTo>
                    <a:pt x="1" y="19"/>
                  </a:moveTo>
                  <a:cubicBezTo>
                    <a:pt x="1" y="20"/>
                    <a:pt x="1" y="20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8" y="31"/>
                    <a:pt x="11" y="35"/>
                    <a:pt x="14" y="38"/>
                  </a:cubicBezTo>
                  <a:cubicBezTo>
                    <a:pt x="17" y="42"/>
                    <a:pt x="20" y="46"/>
                    <a:pt x="23" y="50"/>
                  </a:cubicBezTo>
                  <a:cubicBezTo>
                    <a:pt x="26" y="54"/>
                    <a:pt x="28" y="57"/>
                    <a:pt x="31" y="61"/>
                  </a:cubicBezTo>
                  <a:cubicBezTo>
                    <a:pt x="34" y="65"/>
                    <a:pt x="37" y="68"/>
                    <a:pt x="40" y="72"/>
                  </a:cubicBezTo>
                  <a:cubicBezTo>
                    <a:pt x="42" y="76"/>
                    <a:pt x="45" y="80"/>
                    <a:pt x="48" y="83"/>
                  </a:cubicBezTo>
                  <a:cubicBezTo>
                    <a:pt x="49" y="85"/>
                    <a:pt x="50" y="87"/>
                    <a:pt x="52" y="89"/>
                  </a:cubicBezTo>
                  <a:cubicBezTo>
                    <a:pt x="53" y="90"/>
                    <a:pt x="54" y="91"/>
                    <a:pt x="55" y="91"/>
                  </a:cubicBezTo>
                  <a:cubicBezTo>
                    <a:pt x="56" y="92"/>
                    <a:pt x="58" y="93"/>
                    <a:pt x="60" y="93"/>
                  </a:cubicBezTo>
                  <a:cubicBezTo>
                    <a:pt x="61" y="93"/>
                    <a:pt x="61" y="93"/>
                    <a:pt x="62" y="93"/>
                  </a:cubicBezTo>
                  <a:cubicBezTo>
                    <a:pt x="63" y="93"/>
                    <a:pt x="64" y="93"/>
                    <a:pt x="65" y="93"/>
                  </a:cubicBezTo>
                  <a:cubicBezTo>
                    <a:pt x="67" y="93"/>
                    <a:pt x="68" y="92"/>
                    <a:pt x="69" y="91"/>
                  </a:cubicBezTo>
                  <a:cubicBezTo>
                    <a:pt x="72" y="90"/>
                    <a:pt x="74" y="88"/>
                    <a:pt x="76" y="87"/>
                  </a:cubicBezTo>
                  <a:cubicBezTo>
                    <a:pt x="76" y="87"/>
                    <a:pt x="76" y="86"/>
                    <a:pt x="76" y="86"/>
                  </a:cubicBezTo>
                  <a:cubicBezTo>
                    <a:pt x="77" y="86"/>
                    <a:pt x="77" y="85"/>
                    <a:pt x="78" y="85"/>
                  </a:cubicBezTo>
                  <a:cubicBezTo>
                    <a:pt x="78" y="84"/>
                    <a:pt x="78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7"/>
                    <a:pt x="79" y="77"/>
                  </a:cubicBezTo>
                  <a:cubicBezTo>
                    <a:pt x="78" y="74"/>
                    <a:pt x="78" y="72"/>
                    <a:pt x="76" y="69"/>
                  </a:cubicBezTo>
                  <a:cubicBezTo>
                    <a:pt x="76" y="68"/>
                    <a:pt x="74" y="66"/>
                    <a:pt x="73" y="64"/>
                  </a:cubicBezTo>
                  <a:cubicBezTo>
                    <a:pt x="72" y="62"/>
                    <a:pt x="71" y="59"/>
                    <a:pt x="69" y="57"/>
                  </a:cubicBezTo>
                  <a:cubicBezTo>
                    <a:pt x="64" y="49"/>
                    <a:pt x="58" y="42"/>
                    <a:pt x="53" y="34"/>
                  </a:cubicBezTo>
                  <a:cubicBezTo>
                    <a:pt x="52" y="33"/>
                    <a:pt x="51" y="32"/>
                    <a:pt x="50" y="31"/>
                  </a:cubicBezTo>
                  <a:cubicBezTo>
                    <a:pt x="49" y="28"/>
                    <a:pt x="47" y="25"/>
                    <a:pt x="45" y="23"/>
                  </a:cubicBezTo>
                  <a:cubicBezTo>
                    <a:pt x="43" y="20"/>
                    <a:pt x="41" y="17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8" y="13"/>
                    <a:pt x="38" y="13"/>
                    <a:pt x="37" y="12"/>
                  </a:cubicBezTo>
                  <a:cubicBezTo>
                    <a:pt x="37" y="11"/>
                    <a:pt x="37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9" y="1"/>
                    <a:pt x="26" y="0"/>
                    <a:pt x="23" y="0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5" y="2"/>
                    <a:pt x="13" y="3"/>
                    <a:pt x="11" y="4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lose/>
                  <a:moveTo>
                    <a:pt x="13" y="14"/>
                  </a:moveTo>
                  <a:cubicBezTo>
                    <a:pt x="16" y="12"/>
                    <a:pt x="18" y="11"/>
                    <a:pt x="21" y="10"/>
                  </a:cubicBezTo>
                  <a:cubicBezTo>
                    <a:pt x="22" y="10"/>
                    <a:pt x="22" y="10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2" y="21"/>
                    <a:pt x="32" y="21"/>
                    <a:pt x="33" y="22"/>
                  </a:cubicBezTo>
                  <a:cubicBezTo>
                    <a:pt x="35" y="25"/>
                    <a:pt x="38" y="29"/>
                    <a:pt x="40" y="32"/>
                  </a:cubicBezTo>
                  <a:cubicBezTo>
                    <a:pt x="41" y="33"/>
                    <a:pt x="42" y="34"/>
                    <a:pt x="42" y="35"/>
                  </a:cubicBezTo>
                  <a:cubicBezTo>
                    <a:pt x="44" y="38"/>
                    <a:pt x="46" y="40"/>
                    <a:pt x="48" y="43"/>
                  </a:cubicBezTo>
                  <a:cubicBezTo>
                    <a:pt x="51" y="47"/>
                    <a:pt x="53" y="51"/>
                    <a:pt x="56" y="55"/>
                  </a:cubicBezTo>
                  <a:cubicBezTo>
                    <a:pt x="58" y="58"/>
                    <a:pt x="61" y="61"/>
                    <a:pt x="63" y="64"/>
                  </a:cubicBezTo>
                  <a:cubicBezTo>
                    <a:pt x="64" y="66"/>
                    <a:pt x="65" y="68"/>
                    <a:pt x="66" y="70"/>
                  </a:cubicBezTo>
                  <a:cubicBezTo>
                    <a:pt x="68" y="72"/>
                    <a:pt x="69" y="74"/>
                    <a:pt x="69" y="76"/>
                  </a:cubicBezTo>
                  <a:cubicBezTo>
                    <a:pt x="69" y="77"/>
                    <a:pt x="70" y="78"/>
                    <a:pt x="70" y="79"/>
                  </a:cubicBezTo>
                  <a:cubicBezTo>
                    <a:pt x="70" y="79"/>
                    <a:pt x="70" y="80"/>
                    <a:pt x="70" y="80"/>
                  </a:cubicBezTo>
                  <a:cubicBezTo>
                    <a:pt x="69" y="80"/>
                    <a:pt x="69" y="81"/>
                    <a:pt x="68" y="81"/>
                  </a:cubicBezTo>
                  <a:cubicBezTo>
                    <a:pt x="67" y="82"/>
                    <a:pt x="66" y="82"/>
                    <a:pt x="65" y="83"/>
                  </a:cubicBezTo>
                  <a:cubicBezTo>
                    <a:pt x="64" y="83"/>
                    <a:pt x="64" y="84"/>
                    <a:pt x="63" y="84"/>
                  </a:cubicBezTo>
                  <a:cubicBezTo>
                    <a:pt x="63" y="84"/>
                    <a:pt x="62" y="84"/>
                    <a:pt x="62" y="84"/>
                  </a:cubicBezTo>
                  <a:cubicBezTo>
                    <a:pt x="62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1"/>
                    <a:pt x="57" y="81"/>
                  </a:cubicBezTo>
                  <a:cubicBezTo>
                    <a:pt x="57" y="80"/>
                    <a:pt x="56" y="79"/>
                    <a:pt x="56" y="79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6"/>
                    <a:pt x="52" y="74"/>
                    <a:pt x="51" y="72"/>
                  </a:cubicBezTo>
                  <a:cubicBezTo>
                    <a:pt x="50" y="70"/>
                    <a:pt x="48" y="68"/>
                    <a:pt x="47" y="66"/>
                  </a:cubicBezTo>
                  <a:cubicBezTo>
                    <a:pt x="46" y="65"/>
                    <a:pt x="44" y="63"/>
                    <a:pt x="43" y="61"/>
                  </a:cubicBezTo>
                  <a:cubicBezTo>
                    <a:pt x="40" y="57"/>
                    <a:pt x="37" y="54"/>
                    <a:pt x="35" y="50"/>
                  </a:cubicBezTo>
                  <a:cubicBezTo>
                    <a:pt x="32" y="46"/>
                    <a:pt x="29" y="42"/>
                    <a:pt x="26" y="38"/>
                  </a:cubicBezTo>
                  <a:cubicBezTo>
                    <a:pt x="23" y="35"/>
                    <a:pt x="21" y="32"/>
                    <a:pt x="18" y="29"/>
                  </a:cubicBezTo>
                  <a:cubicBezTo>
                    <a:pt x="16" y="26"/>
                    <a:pt x="13" y="23"/>
                    <a:pt x="11" y="20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1" y="16"/>
                    <a:pt x="12" y="15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1" name="Freeform 139">
              <a:extLst>
                <a:ext uri="{FF2B5EF4-FFF2-40B4-BE49-F238E27FC236}">
                  <a16:creationId xmlns:a16="http://schemas.microsoft.com/office/drawing/2014/main" id="{BACCAC1A-DC06-4586-B739-8BFF2445C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9350" y="1144588"/>
              <a:ext cx="53975" cy="52388"/>
            </a:xfrm>
            <a:custGeom>
              <a:avLst/>
              <a:gdLst>
                <a:gd name="T0" fmla="*/ 7 w 32"/>
                <a:gd name="T1" fmla="*/ 29 h 31"/>
                <a:gd name="T2" fmla="*/ 9 w 32"/>
                <a:gd name="T3" fmla="*/ 30 h 31"/>
                <a:gd name="T4" fmla="*/ 12 w 32"/>
                <a:gd name="T5" fmla="*/ 31 h 31"/>
                <a:gd name="T6" fmla="*/ 16 w 32"/>
                <a:gd name="T7" fmla="*/ 31 h 31"/>
                <a:gd name="T8" fmla="*/ 20 w 32"/>
                <a:gd name="T9" fmla="*/ 29 h 31"/>
                <a:gd name="T10" fmla="*/ 25 w 32"/>
                <a:gd name="T11" fmla="*/ 26 h 31"/>
                <a:gd name="T12" fmla="*/ 31 w 32"/>
                <a:gd name="T13" fmla="*/ 14 h 31"/>
                <a:gd name="T14" fmla="*/ 29 w 32"/>
                <a:gd name="T15" fmla="*/ 10 h 31"/>
                <a:gd name="T16" fmla="*/ 27 w 32"/>
                <a:gd name="T17" fmla="*/ 7 h 31"/>
                <a:gd name="T18" fmla="*/ 22 w 32"/>
                <a:gd name="T19" fmla="*/ 2 h 31"/>
                <a:gd name="T20" fmla="*/ 16 w 32"/>
                <a:gd name="T21" fmla="*/ 0 h 31"/>
                <a:gd name="T22" fmla="*/ 15 w 32"/>
                <a:gd name="T23" fmla="*/ 0 h 31"/>
                <a:gd name="T24" fmla="*/ 11 w 32"/>
                <a:gd name="T25" fmla="*/ 2 h 31"/>
                <a:gd name="T26" fmla="*/ 8 w 32"/>
                <a:gd name="T27" fmla="*/ 4 h 31"/>
                <a:gd name="T28" fmla="*/ 5 w 32"/>
                <a:gd name="T29" fmla="*/ 7 h 31"/>
                <a:gd name="T30" fmla="*/ 1 w 32"/>
                <a:gd name="T31" fmla="*/ 13 h 31"/>
                <a:gd name="T32" fmla="*/ 1 w 32"/>
                <a:gd name="T33" fmla="*/ 22 h 31"/>
                <a:gd name="T34" fmla="*/ 7 w 32"/>
                <a:gd name="T35" fmla="*/ 29 h 31"/>
                <a:gd name="T36" fmla="*/ 13 w 32"/>
                <a:gd name="T37" fmla="*/ 22 h 31"/>
                <a:gd name="T38" fmla="*/ 13 w 32"/>
                <a:gd name="T39" fmla="*/ 22 h 31"/>
                <a:gd name="T40" fmla="*/ 13 w 32"/>
                <a:gd name="T41" fmla="*/ 22 h 31"/>
                <a:gd name="T42" fmla="*/ 13 w 32"/>
                <a:gd name="T43" fmla="*/ 22 h 31"/>
                <a:gd name="T44" fmla="*/ 13 w 32"/>
                <a:gd name="T45" fmla="*/ 22 h 31"/>
                <a:gd name="T46" fmla="*/ 13 w 32"/>
                <a:gd name="T47" fmla="*/ 22 h 31"/>
                <a:gd name="T48" fmla="*/ 13 w 32"/>
                <a:gd name="T49" fmla="*/ 22 h 31"/>
                <a:gd name="T50" fmla="*/ 13 w 32"/>
                <a:gd name="T51" fmla="*/ 22 h 31"/>
                <a:gd name="T52" fmla="*/ 10 w 32"/>
                <a:gd name="T53" fmla="*/ 16 h 31"/>
                <a:gd name="T54" fmla="*/ 11 w 32"/>
                <a:gd name="T55" fmla="*/ 15 h 31"/>
                <a:gd name="T56" fmla="*/ 13 w 32"/>
                <a:gd name="T57" fmla="*/ 13 h 31"/>
                <a:gd name="T58" fmla="*/ 15 w 32"/>
                <a:gd name="T59" fmla="*/ 11 h 31"/>
                <a:gd name="T60" fmla="*/ 16 w 32"/>
                <a:gd name="T61" fmla="*/ 10 h 31"/>
                <a:gd name="T62" fmla="*/ 19 w 32"/>
                <a:gd name="T63" fmla="*/ 12 h 31"/>
                <a:gd name="T64" fmla="*/ 21 w 32"/>
                <a:gd name="T65" fmla="*/ 16 h 31"/>
                <a:gd name="T66" fmla="*/ 22 w 32"/>
                <a:gd name="T67" fmla="*/ 16 h 31"/>
                <a:gd name="T68" fmla="*/ 21 w 32"/>
                <a:gd name="T69" fmla="*/ 17 h 31"/>
                <a:gd name="T70" fmla="*/ 18 w 32"/>
                <a:gd name="T71" fmla="*/ 20 h 31"/>
                <a:gd name="T72" fmla="*/ 14 w 32"/>
                <a:gd name="T73" fmla="*/ 22 h 31"/>
                <a:gd name="T74" fmla="*/ 13 w 32"/>
                <a:gd name="T75" fmla="*/ 22 h 31"/>
                <a:gd name="T76" fmla="*/ 13 w 32"/>
                <a:gd name="T77" fmla="*/ 22 h 31"/>
                <a:gd name="T78" fmla="*/ 12 w 32"/>
                <a:gd name="T79" fmla="*/ 21 h 31"/>
                <a:gd name="T80" fmla="*/ 10 w 32"/>
                <a:gd name="T81" fmla="*/ 19 h 31"/>
                <a:gd name="T82" fmla="*/ 9 w 32"/>
                <a:gd name="T83" fmla="*/ 17 h 31"/>
                <a:gd name="T84" fmla="*/ 9 w 32"/>
                <a:gd name="T85" fmla="*/ 17 h 31"/>
                <a:gd name="T86" fmla="*/ 10 w 32"/>
                <a:gd name="T8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1">
                  <a:moveTo>
                    <a:pt x="7" y="29"/>
                  </a:move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4" y="31"/>
                    <a:pt x="16" y="31"/>
                  </a:cubicBezTo>
                  <a:cubicBezTo>
                    <a:pt x="17" y="31"/>
                    <a:pt x="18" y="30"/>
                    <a:pt x="20" y="29"/>
                  </a:cubicBezTo>
                  <a:cubicBezTo>
                    <a:pt x="22" y="28"/>
                    <a:pt x="24" y="27"/>
                    <a:pt x="25" y="26"/>
                  </a:cubicBezTo>
                  <a:cubicBezTo>
                    <a:pt x="29" y="23"/>
                    <a:pt x="32" y="19"/>
                    <a:pt x="31" y="14"/>
                  </a:cubicBezTo>
                  <a:cubicBezTo>
                    <a:pt x="30" y="13"/>
                    <a:pt x="30" y="12"/>
                    <a:pt x="29" y="10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3" y="3"/>
                    <a:pt x="22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5" y="27"/>
                    <a:pt x="7" y="29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5"/>
                    <a:pt x="11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7" y="11"/>
                    <a:pt x="18" y="12"/>
                    <a:pt x="19" y="12"/>
                  </a:cubicBezTo>
                  <a:cubicBezTo>
                    <a:pt x="20" y="14"/>
                    <a:pt x="21" y="15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0"/>
                    <a:pt x="15" y="21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1"/>
                    <a:pt x="12" y="21"/>
                  </a:cubicBezTo>
                  <a:cubicBezTo>
                    <a:pt x="12" y="20"/>
                    <a:pt x="11" y="20"/>
                    <a:pt x="10" y="19"/>
                  </a:cubicBezTo>
                  <a:cubicBezTo>
                    <a:pt x="10" y="18"/>
                    <a:pt x="10" y="18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2" name="Freeform 140">
              <a:extLst>
                <a:ext uri="{FF2B5EF4-FFF2-40B4-BE49-F238E27FC236}">
                  <a16:creationId xmlns:a16="http://schemas.microsoft.com/office/drawing/2014/main" id="{AAF5FAC6-6BDA-4FBB-B3A2-884EECB64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1100" y="1189038"/>
              <a:ext cx="53975" cy="53975"/>
            </a:xfrm>
            <a:custGeom>
              <a:avLst/>
              <a:gdLst>
                <a:gd name="T0" fmla="*/ 5 w 31"/>
                <a:gd name="T1" fmla="*/ 25 h 31"/>
                <a:gd name="T2" fmla="*/ 10 w 31"/>
                <a:gd name="T3" fmla="*/ 29 h 31"/>
                <a:gd name="T4" fmla="*/ 15 w 31"/>
                <a:gd name="T5" fmla="*/ 31 h 31"/>
                <a:gd name="T6" fmla="*/ 19 w 31"/>
                <a:gd name="T7" fmla="*/ 30 h 31"/>
                <a:gd name="T8" fmla="*/ 21 w 31"/>
                <a:gd name="T9" fmla="*/ 29 h 31"/>
                <a:gd name="T10" fmla="*/ 27 w 31"/>
                <a:gd name="T11" fmla="*/ 26 h 31"/>
                <a:gd name="T12" fmla="*/ 31 w 31"/>
                <a:gd name="T13" fmla="*/ 18 h 31"/>
                <a:gd name="T14" fmla="*/ 31 w 31"/>
                <a:gd name="T15" fmla="*/ 13 h 31"/>
                <a:gd name="T16" fmla="*/ 30 w 31"/>
                <a:gd name="T17" fmla="*/ 10 h 31"/>
                <a:gd name="T18" fmla="*/ 29 w 31"/>
                <a:gd name="T19" fmla="*/ 8 h 31"/>
                <a:gd name="T20" fmla="*/ 29 w 31"/>
                <a:gd name="T21" fmla="*/ 7 h 31"/>
                <a:gd name="T22" fmla="*/ 29 w 31"/>
                <a:gd name="T23" fmla="*/ 7 h 31"/>
                <a:gd name="T24" fmla="*/ 28 w 31"/>
                <a:gd name="T25" fmla="*/ 5 h 31"/>
                <a:gd name="T26" fmla="*/ 26 w 31"/>
                <a:gd name="T27" fmla="*/ 4 h 31"/>
                <a:gd name="T28" fmla="*/ 24 w 31"/>
                <a:gd name="T29" fmla="*/ 2 h 31"/>
                <a:gd name="T30" fmla="*/ 22 w 31"/>
                <a:gd name="T31" fmla="*/ 1 h 31"/>
                <a:gd name="T32" fmla="*/ 19 w 31"/>
                <a:gd name="T33" fmla="*/ 0 h 31"/>
                <a:gd name="T34" fmla="*/ 17 w 31"/>
                <a:gd name="T35" fmla="*/ 0 h 31"/>
                <a:gd name="T36" fmla="*/ 12 w 31"/>
                <a:gd name="T37" fmla="*/ 1 h 31"/>
                <a:gd name="T38" fmla="*/ 6 w 31"/>
                <a:gd name="T39" fmla="*/ 5 h 31"/>
                <a:gd name="T40" fmla="*/ 2 w 31"/>
                <a:gd name="T41" fmla="*/ 9 h 31"/>
                <a:gd name="T42" fmla="*/ 1 w 31"/>
                <a:gd name="T43" fmla="*/ 11 h 31"/>
                <a:gd name="T44" fmla="*/ 0 w 31"/>
                <a:gd name="T45" fmla="*/ 15 h 31"/>
                <a:gd name="T46" fmla="*/ 2 w 31"/>
                <a:gd name="T47" fmla="*/ 22 h 31"/>
                <a:gd name="T48" fmla="*/ 5 w 31"/>
                <a:gd name="T49" fmla="*/ 25 h 31"/>
                <a:gd name="T50" fmla="*/ 15 w 31"/>
                <a:gd name="T51" fmla="*/ 22 h 31"/>
                <a:gd name="T52" fmla="*/ 15 w 31"/>
                <a:gd name="T53" fmla="*/ 22 h 31"/>
                <a:gd name="T54" fmla="*/ 15 w 31"/>
                <a:gd name="T55" fmla="*/ 22 h 31"/>
                <a:gd name="T56" fmla="*/ 20 w 31"/>
                <a:gd name="T57" fmla="*/ 10 h 31"/>
                <a:gd name="T58" fmla="*/ 20 w 31"/>
                <a:gd name="T59" fmla="*/ 10 h 31"/>
                <a:gd name="T60" fmla="*/ 19 w 31"/>
                <a:gd name="T61" fmla="*/ 10 h 31"/>
                <a:gd name="T62" fmla="*/ 20 w 31"/>
                <a:gd name="T63" fmla="*/ 10 h 31"/>
                <a:gd name="T64" fmla="*/ 13 w 31"/>
                <a:gd name="T65" fmla="*/ 11 h 31"/>
                <a:gd name="T66" fmla="*/ 15 w 31"/>
                <a:gd name="T67" fmla="*/ 10 h 31"/>
                <a:gd name="T68" fmla="*/ 17 w 31"/>
                <a:gd name="T69" fmla="*/ 9 h 31"/>
                <a:gd name="T70" fmla="*/ 18 w 31"/>
                <a:gd name="T71" fmla="*/ 9 h 31"/>
                <a:gd name="T72" fmla="*/ 18 w 31"/>
                <a:gd name="T73" fmla="*/ 9 h 31"/>
                <a:gd name="T74" fmla="*/ 19 w 31"/>
                <a:gd name="T75" fmla="*/ 10 h 31"/>
                <a:gd name="T76" fmla="*/ 19 w 31"/>
                <a:gd name="T77" fmla="*/ 10 h 31"/>
                <a:gd name="T78" fmla="*/ 20 w 31"/>
                <a:gd name="T79" fmla="*/ 10 h 31"/>
                <a:gd name="T80" fmla="*/ 20 w 31"/>
                <a:gd name="T81" fmla="*/ 12 h 31"/>
                <a:gd name="T82" fmla="*/ 22 w 31"/>
                <a:gd name="T83" fmla="*/ 13 h 31"/>
                <a:gd name="T84" fmla="*/ 22 w 31"/>
                <a:gd name="T85" fmla="*/ 13 h 31"/>
                <a:gd name="T86" fmla="*/ 22 w 31"/>
                <a:gd name="T87" fmla="*/ 14 h 31"/>
                <a:gd name="T88" fmla="*/ 22 w 31"/>
                <a:gd name="T89" fmla="*/ 16 h 31"/>
                <a:gd name="T90" fmla="*/ 22 w 31"/>
                <a:gd name="T91" fmla="*/ 16 h 31"/>
                <a:gd name="T92" fmla="*/ 22 w 31"/>
                <a:gd name="T93" fmla="*/ 17 h 31"/>
                <a:gd name="T94" fmla="*/ 21 w 31"/>
                <a:gd name="T95" fmla="*/ 18 h 31"/>
                <a:gd name="T96" fmla="*/ 18 w 31"/>
                <a:gd name="T97" fmla="*/ 20 h 31"/>
                <a:gd name="T98" fmla="*/ 16 w 31"/>
                <a:gd name="T99" fmla="*/ 22 h 31"/>
                <a:gd name="T100" fmla="*/ 12 w 31"/>
                <a:gd name="T101" fmla="*/ 19 h 31"/>
                <a:gd name="T102" fmla="*/ 10 w 31"/>
                <a:gd name="T103" fmla="*/ 16 h 31"/>
                <a:gd name="T104" fmla="*/ 9 w 31"/>
                <a:gd name="T105" fmla="*/ 16 h 31"/>
                <a:gd name="T106" fmla="*/ 9 w 31"/>
                <a:gd name="T107" fmla="*/ 14 h 31"/>
                <a:gd name="T108" fmla="*/ 10 w 31"/>
                <a:gd name="T109" fmla="*/ 14 h 31"/>
                <a:gd name="T110" fmla="*/ 13 w 31"/>
                <a:gd name="T111" fmla="*/ 11 h 31"/>
                <a:gd name="T112" fmla="*/ 9 w 31"/>
                <a:gd name="T113" fmla="*/ 14 h 31"/>
                <a:gd name="T114" fmla="*/ 9 w 31"/>
                <a:gd name="T115" fmla="*/ 14 h 31"/>
                <a:gd name="T116" fmla="*/ 9 w 31"/>
                <a:gd name="T117" fmla="*/ 14 h 31"/>
                <a:gd name="T118" fmla="*/ 9 w 31"/>
                <a:gd name="T11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" h="31">
                  <a:moveTo>
                    <a:pt x="5" y="25"/>
                  </a:moveTo>
                  <a:cubicBezTo>
                    <a:pt x="7" y="26"/>
                    <a:pt x="8" y="28"/>
                    <a:pt x="10" y="29"/>
                  </a:cubicBezTo>
                  <a:cubicBezTo>
                    <a:pt x="12" y="30"/>
                    <a:pt x="13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0" y="30"/>
                    <a:pt x="21" y="29"/>
                  </a:cubicBezTo>
                  <a:cubicBezTo>
                    <a:pt x="23" y="28"/>
                    <a:pt x="25" y="27"/>
                    <a:pt x="27" y="26"/>
                  </a:cubicBezTo>
                  <a:cubicBezTo>
                    <a:pt x="29" y="23"/>
                    <a:pt x="31" y="21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30" y="9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1"/>
                    <a:pt x="23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0" y="2"/>
                    <a:pt x="8" y="4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4" y="11"/>
                    <a:pt x="15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1" y="18"/>
                    <a:pt x="21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1"/>
                    <a:pt x="16" y="21"/>
                    <a:pt x="16" y="22"/>
                  </a:cubicBezTo>
                  <a:cubicBezTo>
                    <a:pt x="14" y="21"/>
                    <a:pt x="13" y="20"/>
                    <a:pt x="12" y="19"/>
                  </a:cubicBezTo>
                  <a:cubicBezTo>
                    <a:pt x="11" y="18"/>
                    <a:pt x="11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3" name="Freeform 141">
              <a:extLst>
                <a:ext uri="{FF2B5EF4-FFF2-40B4-BE49-F238E27FC236}">
                  <a16:creationId xmlns:a16="http://schemas.microsoft.com/office/drawing/2014/main" id="{01CA1338-5BD0-41EB-80B5-087582FE9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788" y="1236663"/>
              <a:ext cx="52387" cy="53975"/>
            </a:xfrm>
            <a:custGeom>
              <a:avLst/>
              <a:gdLst>
                <a:gd name="T0" fmla="*/ 30 w 31"/>
                <a:gd name="T1" fmla="*/ 10 h 31"/>
                <a:gd name="T2" fmla="*/ 29 w 31"/>
                <a:gd name="T3" fmla="*/ 7 h 31"/>
                <a:gd name="T4" fmla="*/ 29 w 31"/>
                <a:gd name="T5" fmla="*/ 7 h 31"/>
                <a:gd name="T6" fmla="*/ 26 w 31"/>
                <a:gd name="T7" fmla="*/ 4 h 31"/>
                <a:gd name="T8" fmla="*/ 23 w 31"/>
                <a:gd name="T9" fmla="*/ 1 h 31"/>
                <a:gd name="T10" fmla="*/ 19 w 31"/>
                <a:gd name="T11" fmla="*/ 0 h 31"/>
                <a:gd name="T12" fmla="*/ 15 w 31"/>
                <a:gd name="T13" fmla="*/ 0 h 31"/>
                <a:gd name="T14" fmla="*/ 9 w 31"/>
                <a:gd name="T15" fmla="*/ 2 h 31"/>
                <a:gd name="T16" fmla="*/ 5 w 31"/>
                <a:gd name="T17" fmla="*/ 4 h 31"/>
                <a:gd name="T18" fmla="*/ 4 w 31"/>
                <a:gd name="T19" fmla="*/ 5 h 31"/>
                <a:gd name="T20" fmla="*/ 2 w 31"/>
                <a:gd name="T21" fmla="*/ 7 h 31"/>
                <a:gd name="T22" fmla="*/ 1 w 31"/>
                <a:gd name="T23" fmla="*/ 10 h 31"/>
                <a:gd name="T24" fmla="*/ 1 w 31"/>
                <a:gd name="T25" fmla="*/ 16 h 31"/>
                <a:gd name="T26" fmla="*/ 5 w 31"/>
                <a:gd name="T27" fmla="*/ 25 h 31"/>
                <a:gd name="T28" fmla="*/ 8 w 31"/>
                <a:gd name="T29" fmla="*/ 27 h 31"/>
                <a:gd name="T30" fmla="*/ 12 w 31"/>
                <a:gd name="T31" fmla="*/ 29 h 31"/>
                <a:gd name="T32" fmla="*/ 22 w 31"/>
                <a:gd name="T33" fmla="*/ 29 h 31"/>
                <a:gd name="T34" fmla="*/ 25 w 31"/>
                <a:gd name="T35" fmla="*/ 27 h 31"/>
                <a:gd name="T36" fmla="*/ 28 w 31"/>
                <a:gd name="T37" fmla="*/ 24 h 31"/>
                <a:gd name="T38" fmla="*/ 29 w 31"/>
                <a:gd name="T39" fmla="*/ 23 h 31"/>
                <a:gd name="T40" fmla="*/ 30 w 31"/>
                <a:gd name="T41" fmla="*/ 20 h 31"/>
                <a:gd name="T42" fmla="*/ 31 w 31"/>
                <a:gd name="T43" fmla="*/ 16 h 31"/>
                <a:gd name="T44" fmla="*/ 31 w 31"/>
                <a:gd name="T45" fmla="*/ 11 h 31"/>
                <a:gd name="T46" fmla="*/ 30 w 31"/>
                <a:gd name="T47" fmla="*/ 10 h 31"/>
                <a:gd name="T48" fmla="*/ 10 w 31"/>
                <a:gd name="T49" fmla="*/ 13 h 31"/>
                <a:gd name="T50" fmla="*/ 10 w 31"/>
                <a:gd name="T51" fmla="*/ 12 h 31"/>
                <a:gd name="T52" fmla="*/ 10 w 31"/>
                <a:gd name="T53" fmla="*/ 12 h 31"/>
                <a:gd name="T54" fmla="*/ 10 w 31"/>
                <a:gd name="T55" fmla="*/ 13 h 31"/>
                <a:gd name="T56" fmla="*/ 22 w 31"/>
                <a:gd name="T57" fmla="*/ 16 h 31"/>
                <a:gd name="T58" fmla="*/ 22 w 31"/>
                <a:gd name="T59" fmla="*/ 17 h 31"/>
                <a:gd name="T60" fmla="*/ 21 w 31"/>
                <a:gd name="T61" fmla="*/ 18 h 31"/>
                <a:gd name="T62" fmla="*/ 19 w 31"/>
                <a:gd name="T63" fmla="*/ 20 h 31"/>
                <a:gd name="T64" fmla="*/ 17 w 31"/>
                <a:gd name="T65" fmla="*/ 20 h 31"/>
                <a:gd name="T66" fmla="*/ 15 w 31"/>
                <a:gd name="T67" fmla="*/ 21 h 31"/>
                <a:gd name="T68" fmla="*/ 15 w 31"/>
                <a:gd name="T69" fmla="*/ 21 h 31"/>
                <a:gd name="T70" fmla="*/ 15 w 31"/>
                <a:gd name="T71" fmla="*/ 20 h 31"/>
                <a:gd name="T72" fmla="*/ 14 w 31"/>
                <a:gd name="T73" fmla="*/ 20 h 31"/>
                <a:gd name="T74" fmla="*/ 11 w 31"/>
                <a:gd name="T75" fmla="*/ 17 h 31"/>
                <a:gd name="T76" fmla="*/ 10 w 31"/>
                <a:gd name="T77" fmla="*/ 15 h 31"/>
                <a:gd name="T78" fmla="*/ 10 w 31"/>
                <a:gd name="T79" fmla="*/ 13 h 31"/>
                <a:gd name="T80" fmla="*/ 10 w 31"/>
                <a:gd name="T81" fmla="*/ 12 h 31"/>
                <a:gd name="T82" fmla="*/ 12 w 31"/>
                <a:gd name="T83" fmla="*/ 11 h 31"/>
                <a:gd name="T84" fmla="*/ 15 w 31"/>
                <a:gd name="T85" fmla="*/ 9 h 31"/>
                <a:gd name="T86" fmla="*/ 16 w 31"/>
                <a:gd name="T87" fmla="*/ 9 h 31"/>
                <a:gd name="T88" fmla="*/ 17 w 31"/>
                <a:gd name="T89" fmla="*/ 9 h 31"/>
                <a:gd name="T90" fmla="*/ 18 w 31"/>
                <a:gd name="T91" fmla="*/ 9 h 31"/>
                <a:gd name="T92" fmla="*/ 20 w 31"/>
                <a:gd name="T93" fmla="*/ 11 h 31"/>
                <a:gd name="T94" fmla="*/ 21 w 31"/>
                <a:gd name="T95" fmla="*/ 12 h 31"/>
                <a:gd name="T96" fmla="*/ 22 w 31"/>
                <a:gd name="T97" fmla="*/ 14 h 31"/>
                <a:gd name="T98" fmla="*/ 22 w 31"/>
                <a:gd name="T99" fmla="*/ 14 h 31"/>
                <a:gd name="T100" fmla="*/ 22 w 31"/>
                <a:gd name="T101" fmla="*/ 15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30" y="10"/>
                  </a:moveTo>
                  <a:cubicBezTo>
                    <a:pt x="30" y="9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5"/>
                    <a:pt x="26" y="4"/>
                  </a:cubicBezTo>
                  <a:cubicBezTo>
                    <a:pt x="25" y="3"/>
                    <a:pt x="24" y="2"/>
                    <a:pt x="23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8" y="3"/>
                    <a:pt x="7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6" y="26"/>
                    <a:pt x="7" y="26"/>
                    <a:pt x="8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5" y="31"/>
                    <a:pt x="19" y="30"/>
                    <a:pt x="22" y="29"/>
                  </a:cubicBezTo>
                  <a:cubicBezTo>
                    <a:pt x="23" y="28"/>
                    <a:pt x="24" y="27"/>
                    <a:pt x="25" y="27"/>
                  </a:cubicBezTo>
                  <a:cubicBezTo>
                    <a:pt x="26" y="26"/>
                    <a:pt x="27" y="25"/>
                    <a:pt x="28" y="24"/>
                  </a:cubicBezTo>
                  <a:cubicBezTo>
                    <a:pt x="28" y="24"/>
                    <a:pt x="29" y="23"/>
                    <a:pt x="29" y="23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1" y="19"/>
                    <a:pt x="31" y="18"/>
                    <a:pt x="31" y="16"/>
                  </a:cubicBezTo>
                  <a:cubicBezTo>
                    <a:pt x="31" y="14"/>
                    <a:pt x="31" y="13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0" y="18"/>
                    <a:pt x="19" y="19"/>
                    <a:pt x="19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2"/>
                    <a:pt x="21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4" name="Freeform 142">
              <a:extLst>
                <a:ext uri="{FF2B5EF4-FFF2-40B4-BE49-F238E27FC236}">
                  <a16:creationId xmlns:a16="http://schemas.microsoft.com/office/drawing/2014/main" id="{6F502CA9-6917-4BCA-B094-1999A3475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1184276"/>
              <a:ext cx="58737" cy="47625"/>
            </a:xfrm>
            <a:custGeom>
              <a:avLst/>
              <a:gdLst>
                <a:gd name="T0" fmla="*/ 3 w 34"/>
                <a:gd name="T1" fmla="*/ 18 h 28"/>
                <a:gd name="T2" fmla="*/ 7 w 34"/>
                <a:gd name="T3" fmla="*/ 23 h 28"/>
                <a:gd name="T4" fmla="*/ 10 w 34"/>
                <a:gd name="T5" fmla="*/ 25 h 28"/>
                <a:gd name="T6" fmla="*/ 11 w 34"/>
                <a:gd name="T7" fmla="*/ 26 h 28"/>
                <a:gd name="T8" fmla="*/ 13 w 34"/>
                <a:gd name="T9" fmla="*/ 28 h 28"/>
                <a:gd name="T10" fmla="*/ 16 w 34"/>
                <a:gd name="T11" fmla="*/ 28 h 28"/>
                <a:gd name="T12" fmla="*/ 18 w 34"/>
                <a:gd name="T13" fmla="*/ 28 h 28"/>
                <a:gd name="T14" fmla="*/ 23 w 34"/>
                <a:gd name="T15" fmla="*/ 27 h 28"/>
                <a:gd name="T16" fmla="*/ 26 w 34"/>
                <a:gd name="T17" fmla="*/ 26 h 28"/>
                <a:gd name="T18" fmla="*/ 29 w 34"/>
                <a:gd name="T19" fmla="*/ 24 h 28"/>
                <a:gd name="T20" fmla="*/ 32 w 34"/>
                <a:gd name="T21" fmla="*/ 21 h 28"/>
                <a:gd name="T22" fmla="*/ 34 w 34"/>
                <a:gd name="T23" fmla="*/ 15 h 28"/>
                <a:gd name="T24" fmla="*/ 33 w 34"/>
                <a:gd name="T25" fmla="*/ 10 h 28"/>
                <a:gd name="T26" fmla="*/ 32 w 34"/>
                <a:gd name="T27" fmla="*/ 7 h 28"/>
                <a:gd name="T28" fmla="*/ 32 w 34"/>
                <a:gd name="T29" fmla="*/ 7 h 28"/>
                <a:gd name="T30" fmla="*/ 26 w 34"/>
                <a:gd name="T31" fmla="*/ 1 h 28"/>
                <a:gd name="T32" fmla="*/ 23 w 34"/>
                <a:gd name="T33" fmla="*/ 0 h 28"/>
                <a:gd name="T34" fmla="*/ 20 w 34"/>
                <a:gd name="T35" fmla="*/ 0 h 28"/>
                <a:gd name="T36" fmla="*/ 18 w 34"/>
                <a:gd name="T37" fmla="*/ 0 h 28"/>
                <a:gd name="T38" fmla="*/ 16 w 34"/>
                <a:gd name="T39" fmla="*/ 0 h 28"/>
                <a:gd name="T40" fmla="*/ 12 w 34"/>
                <a:gd name="T41" fmla="*/ 1 h 28"/>
                <a:gd name="T42" fmla="*/ 9 w 34"/>
                <a:gd name="T43" fmla="*/ 3 h 28"/>
                <a:gd name="T44" fmla="*/ 7 w 34"/>
                <a:gd name="T45" fmla="*/ 4 h 28"/>
                <a:gd name="T46" fmla="*/ 3 w 34"/>
                <a:gd name="T47" fmla="*/ 8 h 28"/>
                <a:gd name="T48" fmla="*/ 0 w 34"/>
                <a:gd name="T49" fmla="*/ 13 h 28"/>
                <a:gd name="T50" fmla="*/ 0 w 34"/>
                <a:gd name="T51" fmla="*/ 14 h 28"/>
                <a:gd name="T52" fmla="*/ 1 w 34"/>
                <a:gd name="T53" fmla="*/ 16 h 28"/>
                <a:gd name="T54" fmla="*/ 3 w 34"/>
                <a:gd name="T55" fmla="*/ 18 h 28"/>
                <a:gd name="T56" fmla="*/ 11 w 34"/>
                <a:gd name="T57" fmla="*/ 14 h 28"/>
                <a:gd name="T58" fmla="*/ 11 w 34"/>
                <a:gd name="T59" fmla="*/ 12 h 28"/>
                <a:gd name="T60" fmla="*/ 11 w 34"/>
                <a:gd name="T61" fmla="*/ 12 h 28"/>
                <a:gd name="T62" fmla="*/ 13 w 34"/>
                <a:gd name="T63" fmla="*/ 11 h 28"/>
                <a:gd name="T64" fmla="*/ 17 w 34"/>
                <a:gd name="T65" fmla="*/ 9 h 28"/>
                <a:gd name="T66" fmla="*/ 19 w 34"/>
                <a:gd name="T67" fmla="*/ 9 h 28"/>
                <a:gd name="T68" fmla="*/ 20 w 34"/>
                <a:gd name="T69" fmla="*/ 9 h 28"/>
                <a:gd name="T70" fmla="*/ 21 w 34"/>
                <a:gd name="T71" fmla="*/ 9 h 28"/>
                <a:gd name="T72" fmla="*/ 23 w 34"/>
                <a:gd name="T73" fmla="*/ 11 h 28"/>
                <a:gd name="T74" fmla="*/ 23 w 34"/>
                <a:gd name="T75" fmla="*/ 11 h 28"/>
                <a:gd name="T76" fmla="*/ 24 w 34"/>
                <a:gd name="T77" fmla="*/ 13 h 28"/>
                <a:gd name="T78" fmla="*/ 25 w 34"/>
                <a:gd name="T79" fmla="*/ 14 h 28"/>
                <a:gd name="T80" fmla="*/ 25 w 34"/>
                <a:gd name="T81" fmla="*/ 14 h 28"/>
                <a:gd name="T82" fmla="*/ 25 w 34"/>
                <a:gd name="T83" fmla="*/ 14 h 28"/>
                <a:gd name="T84" fmla="*/ 24 w 34"/>
                <a:gd name="T85" fmla="*/ 16 h 28"/>
                <a:gd name="T86" fmla="*/ 24 w 34"/>
                <a:gd name="T87" fmla="*/ 16 h 28"/>
                <a:gd name="T88" fmla="*/ 23 w 34"/>
                <a:gd name="T89" fmla="*/ 17 h 28"/>
                <a:gd name="T90" fmla="*/ 18 w 34"/>
                <a:gd name="T91" fmla="*/ 19 h 28"/>
                <a:gd name="T92" fmla="*/ 17 w 34"/>
                <a:gd name="T93" fmla="*/ 19 h 28"/>
                <a:gd name="T94" fmla="*/ 17 w 34"/>
                <a:gd name="T95" fmla="*/ 19 h 28"/>
                <a:gd name="T96" fmla="*/ 13 w 34"/>
                <a:gd name="T97" fmla="*/ 16 h 28"/>
                <a:gd name="T98" fmla="*/ 11 w 34"/>
                <a:gd name="T99" fmla="*/ 14 h 28"/>
                <a:gd name="T100" fmla="*/ 11 w 34"/>
                <a:gd name="T101" fmla="*/ 14 h 28"/>
                <a:gd name="T102" fmla="*/ 11 w 34"/>
                <a:gd name="T103" fmla="*/ 14 h 28"/>
                <a:gd name="T104" fmla="*/ 11 w 34"/>
                <a:gd name="T10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" h="28">
                  <a:moveTo>
                    <a:pt x="3" y="18"/>
                  </a:moveTo>
                  <a:cubicBezTo>
                    <a:pt x="4" y="20"/>
                    <a:pt x="6" y="22"/>
                    <a:pt x="7" y="23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0" y="28"/>
                    <a:pt x="21" y="28"/>
                    <a:pt x="23" y="27"/>
                  </a:cubicBezTo>
                  <a:cubicBezTo>
                    <a:pt x="24" y="27"/>
                    <a:pt x="25" y="26"/>
                    <a:pt x="26" y="26"/>
                  </a:cubicBezTo>
                  <a:cubicBezTo>
                    <a:pt x="27" y="25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7"/>
                    <a:pt x="34" y="15"/>
                  </a:cubicBezTo>
                  <a:cubicBezTo>
                    <a:pt x="34" y="13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5"/>
                    <a:pt x="28" y="3"/>
                    <a:pt x="26" y="1"/>
                  </a:cubicBezTo>
                  <a:cubicBezTo>
                    <a:pt x="25" y="1"/>
                    <a:pt x="24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5" y="0"/>
                    <a:pt x="13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6" y="5"/>
                    <a:pt x="4" y="6"/>
                    <a:pt x="3" y="8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1" y="17"/>
                    <a:pt x="2" y="17"/>
                    <a:pt x="3" y="18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4" y="11"/>
                    <a:pt x="15" y="10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3"/>
                  </a:cubicBezTo>
                  <a:cubicBezTo>
                    <a:pt x="24" y="13"/>
                    <a:pt x="24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2" y="18"/>
                    <a:pt x="20" y="18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5" name="Freeform 143">
              <a:extLst>
                <a:ext uri="{FF2B5EF4-FFF2-40B4-BE49-F238E27FC236}">
                  <a16:creationId xmlns:a16="http://schemas.microsoft.com/office/drawing/2014/main" id="{F731F0F1-4C33-432F-95FA-D42840E77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6650" y="1230313"/>
              <a:ext cx="52387" cy="49213"/>
            </a:xfrm>
            <a:custGeom>
              <a:avLst/>
              <a:gdLst>
                <a:gd name="T0" fmla="*/ 22 w 30"/>
                <a:gd name="T1" fmla="*/ 2 h 29"/>
                <a:gd name="T2" fmla="*/ 17 w 30"/>
                <a:gd name="T3" fmla="*/ 0 h 29"/>
                <a:gd name="T4" fmla="*/ 14 w 30"/>
                <a:gd name="T5" fmla="*/ 0 h 29"/>
                <a:gd name="T6" fmla="*/ 11 w 30"/>
                <a:gd name="T7" fmla="*/ 1 h 29"/>
                <a:gd name="T8" fmla="*/ 8 w 30"/>
                <a:gd name="T9" fmla="*/ 3 h 29"/>
                <a:gd name="T10" fmla="*/ 4 w 30"/>
                <a:gd name="T11" fmla="*/ 5 h 29"/>
                <a:gd name="T12" fmla="*/ 2 w 30"/>
                <a:gd name="T13" fmla="*/ 7 h 29"/>
                <a:gd name="T14" fmla="*/ 1 w 30"/>
                <a:gd name="T15" fmla="*/ 9 h 29"/>
                <a:gd name="T16" fmla="*/ 1 w 30"/>
                <a:gd name="T17" fmla="*/ 15 h 29"/>
                <a:gd name="T18" fmla="*/ 5 w 30"/>
                <a:gd name="T19" fmla="*/ 23 h 29"/>
                <a:gd name="T20" fmla="*/ 8 w 30"/>
                <a:gd name="T21" fmla="*/ 26 h 29"/>
                <a:gd name="T22" fmla="*/ 10 w 30"/>
                <a:gd name="T23" fmla="*/ 27 h 29"/>
                <a:gd name="T24" fmla="*/ 12 w 30"/>
                <a:gd name="T25" fmla="*/ 28 h 29"/>
                <a:gd name="T26" fmla="*/ 18 w 30"/>
                <a:gd name="T27" fmla="*/ 28 h 29"/>
                <a:gd name="T28" fmla="*/ 22 w 30"/>
                <a:gd name="T29" fmla="*/ 27 h 29"/>
                <a:gd name="T30" fmla="*/ 29 w 30"/>
                <a:gd name="T31" fmla="*/ 22 h 29"/>
                <a:gd name="T32" fmla="*/ 30 w 30"/>
                <a:gd name="T33" fmla="*/ 14 h 29"/>
                <a:gd name="T34" fmla="*/ 29 w 30"/>
                <a:gd name="T35" fmla="*/ 10 h 29"/>
                <a:gd name="T36" fmla="*/ 29 w 30"/>
                <a:gd name="T37" fmla="*/ 10 h 29"/>
                <a:gd name="T38" fmla="*/ 28 w 30"/>
                <a:gd name="T39" fmla="*/ 8 h 29"/>
                <a:gd name="T40" fmla="*/ 28 w 30"/>
                <a:gd name="T41" fmla="*/ 8 h 29"/>
                <a:gd name="T42" fmla="*/ 22 w 30"/>
                <a:gd name="T43" fmla="*/ 2 h 29"/>
                <a:gd name="T44" fmla="*/ 21 w 30"/>
                <a:gd name="T45" fmla="*/ 16 h 29"/>
                <a:gd name="T46" fmla="*/ 21 w 30"/>
                <a:gd name="T47" fmla="*/ 17 h 29"/>
                <a:gd name="T48" fmla="*/ 20 w 30"/>
                <a:gd name="T49" fmla="*/ 17 h 29"/>
                <a:gd name="T50" fmla="*/ 16 w 30"/>
                <a:gd name="T51" fmla="*/ 19 h 29"/>
                <a:gd name="T52" fmla="*/ 15 w 30"/>
                <a:gd name="T53" fmla="*/ 19 h 29"/>
                <a:gd name="T54" fmla="*/ 14 w 30"/>
                <a:gd name="T55" fmla="*/ 18 h 29"/>
                <a:gd name="T56" fmla="*/ 10 w 30"/>
                <a:gd name="T57" fmla="*/ 14 h 29"/>
                <a:gd name="T58" fmla="*/ 10 w 30"/>
                <a:gd name="T59" fmla="*/ 13 h 29"/>
                <a:gd name="T60" fmla="*/ 11 w 30"/>
                <a:gd name="T61" fmla="*/ 12 h 29"/>
                <a:gd name="T62" fmla="*/ 15 w 30"/>
                <a:gd name="T63" fmla="*/ 10 h 29"/>
                <a:gd name="T64" fmla="*/ 16 w 30"/>
                <a:gd name="T65" fmla="*/ 10 h 29"/>
                <a:gd name="T66" fmla="*/ 17 w 30"/>
                <a:gd name="T67" fmla="*/ 10 h 29"/>
                <a:gd name="T68" fmla="*/ 17 w 30"/>
                <a:gd name="T69" fmla="*/ 10 h 29"/>
                <a:gd name="T70" fmla="*/ 18 w 30"/>
                <a:gd name="T71" fmla="*/ 11 h 29"/>
                <a:gd name="T72" fmla="*/ 19 w 30"/>
                <a:gd name="T73" fmla="*/ 12 h 29"/>
                <a:gd name="T74" fmla="*/ 20 w 30"/>
                <a:gd name="T75" fmla="*/ 13 h 29"/>
                <a:gd name="T76" fmla="*/ 20 w 30"/>
                <a:gd name="T77" fmla="*/ 14 h 29"/>
                <a:gd name="T78" fmla="*/ 21 w 30"/>
                <a:gd name="T79" fmla="*/ 14 h 29"/>
                <a:gd name="T80" fmla="*/ 21 w 30"/>
                <a:gd name="T81" fmla="*/ 16 h 29"/>
                <a:gd name="T82" fmla="*/ 21 w 30"/>
                <a:gd name="T8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29">
                  <a:moveTo>
                    <a:pt x="22" y="2"/>
                  </a:moveTo>
                  <a:cubicBezTo>
                    <a:pt x="20" y="1"/>
                    <a:pt x="19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1" y="18"/>
                    <a:pt x="4" y="20"/>
                    <a:pt x="5" y="23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9" y="26"/>
                    <a:pt x="9" y="26"/>
                    <a:pt x="10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4" y="29"/>
                    <a:pt x="16" y="28"/>
                    <a:pt x="18" y="28"/>
                  </a:cubicBezTo>
                  <a:cubicBezTo>
                    <a:pt x="19" y="28"/>
                    <a:pt x="21" y="27"/>
                    <a:pt x="22" y="27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0" y="19"/>
                    <a:pt x="30" y="16"/>
                    <a:pt x="30" y="14"/>
                  </a:cubicBezTo>
                  <a:cubicBezTo>
                    <a:pt x="30" y="12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3" y="17"/>
                    <a:pt x="11" y="15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2" y="11"/>
                    <a:pt x="13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8" y="11"/>
                    <a:pt x="19" y="12"/>
                    <a:pt x="19" y="12"/>
                  </a:cubicBezTo>
                  <a:cubicBezTo>
                    <a:pt x="19" y="12"/>
                    <a:pt x="19" y="12"/>
                    <a:pt x="20" y="13"/>
                  </a:cubicBezTo>
                  <a:cubicBezTo>
                    <a:pt x="20" y="13"/>
                    <a:pt x="20" y="13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6" name="Freeform 144">
              <a:extLst>
                <a:ext uri="{FF2B5EF4-FFF2-40B4-BE49-F238E27FC236}">
                  <a16:creationId xmlns:a16="http://schemas.microsoft.com/office/drawing/2014/main" id="{F66F7DF7-4DA9-48B8-99F7-1D318D501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3950" y="1276351"/>
              <a:ext cx="101600" cy="84138"/>
            </a:xfrm>
            <a:custGeom>
              <a:avLst/>
              <a:gdLst>
                <a:gd name="T0" fmla="*/ 58 w 60"/>
                <a:gd name="T1" fmla="*/ 9 h 49"/>
                <a:gd name="T2" fmla="*/ 57 w 60"/>
                <a:gd name="T3" fmla="*/ 6 h 49"/>
                <a:gd name="T4" fmla="*/ 53 w 60"/>
                <a:gd name="T5" fmla="*/ 1 h 49"/>
                <a:gd name="T6" fmla="*/ 48 w 60"/>
                <a:gd name="T7" fmla="*/ 0 h 49"/>
                <a:gd name="T8" fmla="*/ 39 w 60"/>
                <a:gd name="T9" fmla="*/ 1 h 49"/>
                <a:gd name="T10" fmla="*/ 32 w 60"/>
                <a:gd name="T11" fmla="*/ 4 h 49"/>
                <a:gd name="T12" fmla="*/ 20 w 60"/>
                <a:gd name="T13" fmla="*/ 12 h 49"/>
                <a:gd name="T14" fmla="*/ 5 w 60"/>
                <a:gd name="T15" fmla="*/ 24 h 49"/>
                <a:gd name="T16" fmla="*/ 1 w 60"/>
                <a:gd name="T17" fmla="*/ 36 h 49"/>
                <a:gd name="T18" fmla="*/ 7 w 60"/>
                <a:gd name="T19" fmla="*/ 44 h 49"/>
                <a:gd name="T20" fmla="*/ 11 w 60"/>
                <a:gd name="T21" fmla="*/ 47 h 49"/>
                <a:gd name="T22" fmla="*/ 18 w 60"/>
                <a:gd name="T23" fmla="*/ 49 h 49"/>
                <a:gd name="T24" fmla="*/ 22 w 60"/>
                <a:gd name="T25" fmla="*/ 47 h 49"/>
                <a:gd name="T26" fmla="*/ 38 w 60"/>
                <a:gd name="T27" fmla="*/ 38 h 49"/>
                <a:gd name="T28" fmla="*/ 54 w 60"/>
                <a:gd name="T29" fmla="*/ 25 h 49"/>
                <a:gd name="T30" fmla="*/ 59 w 60"/>
                <a:gd name="T31" fmla="*/ 13 h 49"/>
                <a:gd name="T32" fmla="*/ 50 w 60"/>
                <a:gd name="T33" fmla="*/ 16 h 49"/>
                <a:gd name="T34" fmla="*/ 49 w 60"/>
                <a:gd name="T35" fmla="*/ 17 h 49"/>
                <a:gd name="T36" fmla="*/ 39 w 60"/>
                <a:gd name="T37" fmla="*/ 25 h 49"/>
                <a:gd name="T38" fmla="*/ 27 w 60"/>
                <a:gd name="T39" fmla="*/ 35 h 49"/>
                <a:gd name="T40" fmla="*/ 17 w 60"/>
                <a:gd name="T41" fmla="*/ 39 h 49"/>
                <a:gd name="T42" fmla="*/ 16 w 60"/>
                <a:gd name="T43" fmla="*/ 39 h 49"/>
                <a:gd name="T44" fmla="*/ 10 w 60"/>
                <a:gd name="T45" fmla="*/ 35 h 49"/>
                <a:gd name="T46" fmla="*/ 10 w 60"/>
                <a:gd name="T47" fmla="*/ 33 h 49"/>
                <a:gd name="T48" fmla="*/ 22 w 60"/>
                <a:gd name="T49" fmla="*/ 22 h 49"/>
                <a:gd name="T50" fmla="*/ 31 w 60"/>
                <a:gd name="T51" fmla="*/ 15 h 49"/>
                <a:gd name="T52" fmla="*/ 41 w 60"/>
                <a:gd name="T53" fmla="*/ 10 h 49"/>
                <a:gd name="T54" fmla="*/ 48 w 60"/>
                <a:gd name="T55" fmla="*/ 9 h 49"/>
                <a:gd name="T56" fmla="*/ 48 w 60"/>
                <a:gd name="T57" fmla="*/ 9 h 49"/>
                <a:gd name="T58" fmla="*/ 49 w 60"/>
                <a:gd name="T59" fmla="*/ 12 h 49"/>
                <a:gd name="T60" fmla="*/ 50 w 60"/>
                <a:gd name="T61" fmla="*/ 14 h 49"/>
                <a:gd name="T62" fmla="*/ 50 w 60"/>
                <a:gd name="T6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49">
                  <a:moveTo>
                    <a:pt x="58" y="10"/>
                  </a:moveTo>
                  <a:cubicBezTo>
                    <a:pt x="58" y="10"/>
                    <a:pt x="58" y="9"/>
                    <a:pt x="58" y="9"/>
                  </a:cubicBezTo>
                  <a:cubicBezTo>
                    <a:pt x="58" y="8"/>
                    <a:pt x="58" y="7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5" y="4"/>
                    <a:pt x="55" y="3"/>
                  </a:cubicBezTo>
                  <a:cubicBezTo>
                    <a:pt x="54" y="2"/>
                    <a:pt x="54" y="2"/>
                    <a:pt x="53" y="1"/>
                  </a:cubicBezTo>
                  <a:cubicBezTo>
                    <a:pt x="52" y="1"/>
                    <a:pt x="52" y="1"/>
                    <a:pt x="51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4" y="0"/>
                    <a:pt x="42" y="0"/>
                    <a:pt x="39" y="1"/>
                  </a:cubicBezTo>
                  <a:cubicBezTo>
                    <a:pt x="38" y="1"/>
                    <a:pt x="37" y="1"/>
                    <a:pt x="36" y="2"/>
                  </a:cubicBezTo>
                  <a:cubicBezTo>
                    <a:pt x="34" y="2"/>
                    <a:pt x="33" y="3"/>
                    <a:pt x="32" y="4"/>
                  </a:cubicBezTo>
                  <a:cubicBezTo>
                    <a:pt x="30" y="5"/>
                    <a:pt x="28" y="7"/>
                    <a:pt x="25" y="8"/>
                  </a:cubicBezTo>
                  <a:cubicBezTo>
                    <a:pt x="24" y="9"/>
                    <a:pt x="22" y="11"/>
                    <a:pt x="20" y="12"/>
                  </a:cubicBezTo>
                  <a:cubicBezTo>
                    <a:pt x="18" y="14"/>
                    <a:pt x="17" y="15"/>
                    <a:pt x="15" y="16"/>
                  </a:cubicBezTo>
                  <a:cubicBezTo>
                    <a:pt x="12" y="19"/>
                    <a:pt x="8" y="21"/>
                    <a:pt x="5" y="24"/>
                  </a:cubicBezTo>
                  <a:cubicBezTo>
                    <a:pt x="4" y="25"/>
                    <a:pt x="3" y="26"/>
                    <a:pt x="3" y="28"/>
                  </a:cubicBezTo>
                  <a:cubicBezTo>
                    <a:pt x="1" y="30"/>
                    <a:pt x="0" y="33"/>
                    <a:pt x="1" y="36"/>
                  </a:cubicBezTo>
                  <a:cubicBezTo>
                    <a:pt x="1" y="38"/>
                    <a:pt x="2" y="39"/>
                    <a:pt x="3" y="41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3" y="48"/>
                    <a:pt x="14" y="49"/>
                    <a:pt x="16" y="49"/>
                  </a:cubicBezTo>
                  <a:cubicBezTo>
                    <a:pt x="16" y="49"/>
                    <a:pt x="17" y="49"/>
                    <a:pt x="18" y="49"/>
                  </a:cubicBezTo>
                  <a:cubicBezTo>
                    <a:pt x="19" y="49"/>
                    <a:pt x="19" y="48"/>
                    <a:pt x="20" y="48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0" y="44"/>
                    <a:pt x="34" y="41"/>
                    <a:pt x="38" y="38"/>
                  </a:cubicBezTo>
                  <a:cubicBezTo>
                    <a:pt x="41" y="35"/>
                    <a:pt x="45" y="32"/>
                    <a:pt x="48" y="30"/>
                  </a:cubicBezTo>
                  <a:cubicBezTo>
                    <a:pt x="50" y="28"/>
                    <a:pt x="52" y="27"/>
                    <a:pt x="54" y="25"/>
                  </a:cubicBezTo>
                  <a:cubicBezTo>
                    <a:pt x="56" y="23"/>
                    <a:pt x="58" y="22"/>
                    <a:pt x="59" y="19"/>
                  </a:cubicBezTo>
                  <a:cubicBezTo>
                    <a:pt x="59" y="17"/>
                    <a:pt x="60" y="15"/>
                    <a:pt x="59" y="13"/>
                  </a:cubicBezTo>
                  <a:cubicBezTo>
                    <a:pt x="59" y="12"/>
                    <a:pt x="59" y="11"/>
                    <a:pt x="58" y="1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49" y="17"/>
                  </a:cubicBezTo>
                  <a:cubicBezTo>
                    <a:pt x="48" y="18"/>
                    <a:pt x="47" y="19"/>
                    <a:pt x="45" y="20"/>
                  </a:cubicBezTo>
                  <a:cubicBezTo>
                    <a:pt x="43" y="22"/>
                    <a:pt x="41" y="24"/>
                    <a:pt x="39" y="25"/>
                  </a:cubicBezTo>
                  <a:cubicBezTo>
                    <a:pt x="37" y="27"/>
                    <a:pt x="35" y="29"/>
                    <a:pt x="33" y="30"/>
                  </a:cubicBezTo>
                  <a:cubicBezTo>
                    <a:pt x="31" y="32"/>
                    <a:pt x="29" y="33"/>
                    <a:pt x="27" y="35"/>
                  </a:cubicBezTo>
                  <a:cubicBezTo>
                    <a:pt x="24" y="36"/>
                    <a:pt x="21" y="38"/>
                    <a:pt x="18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6"/>
                    <a:pt x="11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5" y="28"/>
                    <a:pt x="18" y="25"/>
                    <a:pt x="22" y="22"/>
                  </a:cubicBezTo>
                  <a:cubicBezTo>
                    <a:pt x="24" y="21"/>
                    <a:pt x="26" y="20"/>
                    <a:pt x="28" y="18"/>
                  </a:cubicBezTo>
                  <a:cubicBezTo>
                    <a:pt x="29" y="17"/>
                    <a:pt x="30" y="16"/>
                    <a:pt x="31" y="15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7" y="12"/>
                    <a:pt x="39" y="11"/>
                    <a:pt x="41" y="10"/>
                  </a:cubicBezTo>
                  <a:cubicBezTo>
                    <a:pt x="43" y="9"/>
                    <a:pt x="44" y="9"/>
                    <a:pt x="46" y="9"/>
                  </a:cubicBezTo>
                  <a:cubicBezTo>
                    <a:pt x="46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5"/>
                    <a:pt x="50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7" name="Freeform 145">
              <a:extLst>
                <a:ext uri="{FF2B5EF4-FFF2-40B4-BE49-F238E27FC236}">
                  <a16:creationId xmlns:a16="http://schemas.microsoft.com/office/drawing/2014/main" id="{F64AAC22-A4A8-4E9D-B74B-5298BC63A2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450" y="1219201"/>
              <a:ext cx="47625" cy="49213"/>
            </a:xfrm>
            <a:custGeom>
              <a:avLst/>
              <a:gdLst>
                <a:gd name="T0" fmla="*/ 3 w 28"/>
                <a:gd name="T1" fmla="*/ 21 h 28"/>
                <a:gd name="T2" fmla="*/ 8 w 28"/>
                <a:gd name="T3" fmla="*/ 26 h 28"/>
                <a:gd name="T4" fmla="*/ 10 w 28"/>
                <a:gd name="T5" fmla="*/ 27 h 28"/>
                <a:gd name="T6" fmla="*/ 12 w 28"/>
                <a:gd name="T7" fmla="*/ 28 h 28"/>
                <a:gd name="T8" fmla="*/ 15 w 28"/>
                <a:gd name="T9" fmla="*/ 27 h 28"/>
                <a:gd name="T10" fmla="*/ 18 w 28"/>
                <a:gd name="T11" fmla="*/ 27 h 28"/>
                <a:gd name="T12" fmla="*/ 20 w 28"/>
                <a:gd name="T13" fmla="*/ 25 h 28"/>
                <a:gd name="T14" fmla="*/ 23 w 28"/>
                <a:gd name="T15" fmla="*/ 24 h 28"/>
                <a:gd name="T16" fmla="*/ 25 w 28"/>
                <a:gd name="T17" fmla="*/ 22 h 28"/>
                <a:gd name="T18" fmla="*/ 28 w 28"/>
                <a:gd name="T19" fmla="*/ 17 h 28"/>
                <a:gd name="T20" fmla="*/ 28 w 28"/>
                <a:gd name="T21" fmla="*/ 12 h 28"/>
                <a:gd name="T22" fmla="*/ 28 w 28"/>
                <a:gd name="T23" fmla="*/ 10 h 28"/>
                <a:gd name="T24" fmla="*/ 28 w 28"/>
                <a:gd name="T25" fmla="*/ 9 h 28"/>
                <a:gd name="T26" fmla="*/ 27 w 28"/>
                <a:gd name="T27" fmla="*/ 7 h 28"/>
                <a:gd name="T28" fmla="*/ 26 w 28"/>
                <a:gd name="T29" fmla="*/ 7 h 28"/>
                <a:gd name="T30" fmla="*/ 24 w 28"/>
                <a:gd name="T31" fmla="*/ 4 h 28"/>
                <a:gd name="T32" fmla="*/ 22 w 28"/>
                <a:gd name="T33" fmla="*/ 2 h 28"/>
                <a:gd name="T34" fmla="*/ 19 w 28"/>
                <a:gd name="T35" fmla="*/ 1 h 28"/>
                <a:gd name="T36" fmla="*/ 17 w 28"/>
                <a:gd name="T37" fmla="*/ 0 h 28"/>
                <a:gd name="T38" fmla="*/ 14 w 28"/>
                <a:gd name="T39" fmla="*/ 1 h 28"/>
                <a:gd name="T40" fmla="*/ 12 w 28"/>
                <a:gd name="T41" fmla="*/ 1 h 28"/>
                <a:gd name="T42" fmla="*/ 9 w 28"/>
                <a:gd name="T43" fmla="*/ 3 h 28"/>
                <a:gd name="T44" fmla="*/ 6 w 28"/>
                <a:gd name="T45" fmla="*/ 5 h 28"/>
                <a:gd name="T46" fmla="*/ 5 w 28"/>
                <a:gd name="T47" fmla="*/ 6 h 28"/>
                <a:gd name="T48" fmla="*/ 3 w 28"/>
                <a:gd name="T49" fmla="*/ 7 h 28"/>
                <a:gd name="T50" fmla="*/ 1 w 28"/>
                <a:gd name="T51" fmla="*/ 10 h 28"/>
                <a:gd name="T52" fmla="*/ 1 w 28"/>
                <a:gd name="T53" fmla="*/ 17 h 28"/>
                <a:gd name="T54" fmla="*/ 3 w 28"/>
                <a:gd name="T55" fmla="*/ 21 h 28"/>
                <a:gd name="T56" fmla="*/ 13 w 28"/>
                <a:gd name="T57" fmla="*/ 18 h 28"/>
                <a:gd name="T58" fmla="*/ 13 w 28"/>
                <a:gd name="T59" fmla="*/ 18 h 28"/>
                <a:gd name="T60" fmla="*/ 13 w 28"/>
                <a:gd name="T61" fmla="*/ 18 h 28"/>
                <a:gd name="T62" fmla="*/ 16 w 28"/>
                <a:gd name="T63" fmla="*/ 10 h 28"/>
                <a:gd name="T64" fmla="*/ 16 w 28"/>
                <a:gd name="T65" fmla="*/ 10 h 28"/>
                <a:gd name="T66" fmla="*/ 16 w 28"/>
                <a:gd name="T67" fmla="*/ 10 h 28"/>
                <a:gd name="T68" fmla="*/ 16 w 28"/>
                <a:gd name="T69" fmla="*/ 10 h 28"/>
                <a:gd name="T70" fmla="*/ 16 w 28"/>
                <a:gd name="T71" fmla="*/ 10 h 28"/>
                <a:gd name="T72" fmla="*/ 16 w 28"/>
                <a:gd name="T73" fmla="*/ 10 h 28"/>
                <a:gd name="T74" fmla="*/ 16 w 28"/>
                <a:gd name="T75" fmla="*/ 10 h 28"/>
                <a:gd name="T76" fmla="*/ 15 w 28"/>
                <a:gd name="T77" fmla="*/ 10 h 28"/>
                <a:gd name="T78" fmla="*/ 16 w 28"/>
                <a:gd name="T79" fmla="*/ 10 h 28"/>
                <a:gd name="T80" fmla="*/ 12 w 28"/>
                <a:gd name="T81" fmla="*/ 12 h 28"/>
                <a:gd name="T82" fmla="*/ 14 w 28"/>
                <a:gd name="T83" fmla="*/ 10 h 28"/>
                <a:gd name="T84" fmla="*/ 15 w 28"/>
                <a:gd name="T85" fmla="*/ 10 h 28"/>
                <a:gd name="T86" fmla="*/ 16 w 28"/>
                <a:gd name="T87" fmla="*/ 10 h 28"/>
                <a:gd name="T88" fmla="*/ 16 w 28"/>
                <a:gd name="T89" fmla="*/ 10 h 28"/>
                <a:gd name="T90" fmla="*/ 17 w 28"/>
                <a:gd name="T91" fmla="*/ 10 h 28"/>
                <a:gd name="T92" fmla="*/ 17 w 28"/>
                <a:gd name="T93" fmla="*/ 10 h 28"/>
                <a:gd name="T94" fmla="*/ 18 w 28"/>
                <a:gd name="T95" fmla="*/ 11 h 28"/>
                <a:gd name="T96" fmla="*/ 19 w 28"/>
                <a:gd name="T97" fmla="*/ 13 h 28"/>
                <a:gd name="T98" fmla="*/ 19 w 28"/>
                <a:gd name="T99" fmla="*/ 13 h 28"/>
                <a:gd name="T100" fmla="*/ 19 w 28"/>
                <a:gd name="T101" fmla="*/ 14 h 28"/>
                <a:gd name="T102" fmla="*/ 19 w 28"/>
                <a:gd name="T103" fmla="*/ 14 h 28"/>
                <a:gd name="T104" fmla="*/ 17 w 28"/>
                <a:gd name="T105" fmla="*/ 16 h 28"/>
                <a:gd name="T106" fmla="*/ 17 w 28"/>
                <a:gd name="T107" fmla="*/ 17 h 28"/>
                <a:gd name="T108" fmla="*/ 14 w 28"/>
                <a:gd name="T109" fmla="*/ 18 h 28"/>
                <a:gd name="T110" fmla="*/ 14 w 28"/>
                <a:gd name="T111" fmla="*/ 18 h 28"/>
                <a:gd name="T112" fmla="*/ 11 w 28"/>
                <a:gd name="T113" fmla="*/ 16 h 28"/>
                <a:gd name="T114" fmla="*/ 10 w 28"/>
                <a:gd name="T115" fmla="*/ 15 h 28"/>
                <a:gd name="T116" fmla="*/ 10 w 28"/>
                <a:gd name="T117" fmla="*/ 15 h 28"/>
                <a:gd name="T118" fmla="*/ 10 w 28"/>
                <a:gd name="T119" fmla="*/ 14 h 28"/>
                <a:gd name="T120" fmla="*/ 12 w 28"/>
                <a:gd name="T1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5" y="23"/>
                    <a:pt x="6" y="25"/>
                    <a:pt x="8" y="26"/>
                  </a:cubicBezTo>
                  <a:cubicBezTo>
                    <a:pt x="9" y="26"/>
                    <a:pt x="10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9" y="26"/>
                    <a:pt x="20" y="26"/>
                    <a:pt x="20" y="25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4" y="23"/>
                    <a:pt x="24" y="22"/>
                    <a:pt x="25" y="22"/>
                  </a:cubicBezTo>
                  <a:cubicBezTo>
                    <a:pt x="26" y="20"/>
                    <a:pt x="27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5" y="5"/>
                    <a:pt x="24" y="4"/>
                  </a:cubicBezTo>
                  <a:cubicBezTo>
                    <a:pt x="23" y="3"/>
                    <a:pt x="23" y="3"/>
                    <a:pt x="22" y="2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0" y="12"/>
                    <a:pt x="0" y="14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lose/>
                  <a:moveTo>
                    <a:pt x="12" y="12"/>
                  </a:moveTo>
                  <a:cubicBezTo>
                    <a:pt x="13" y="11"/>
                    <a:pt x="13" y="11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8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2" y="17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8" name="Freeform 146">
              <a:extLst>
                <a:ext uri="{FF2B5EF4-FFF2-40B4-BE49-F238E27FC236}">
                  <a16:creationId xmlns:a16="http://schemas.microsoft.com/office/drawing/2014/main" id="{B004527B-6BA8-4AC2-BAB1-5AA5FF067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1263651"/>
              <a:ext cx="50800" cy="46038"/>
            </a:xfrm>
            <a:custGeom>
              <a:avLst/>
              <a:gdLst>
                <a:gd name="T0" fmla="*/ 25 w 29"/>
                <a:gd name="T1" fmla="*/ 21 h 27"/>
                <a:gd name="T2" fmla="*/ 27 w 29"/>
                <a:gd name="T3" fmla="*/ 19 h 27"/>
                <a:gd name="T4" fmla="*/ 29 w 29"/>
                <a:gd name="T5" fmla="*/ 15 h 27"/>
                <a:gd name="T6" fmla="*/ 29 w 29"/>
                <a:gd name="T7" fmla="*/ 13 h 27"/>
                <a:gd name="T8" fmla="*/ 28 w 29"/>
                <a:gd name="T9" fmla="*/ 11 h 27"/>
                <a:gd name="T10" fmla="*/ 28 w 29"/>
                <a:gd name="T11" fmla="*/ 10 h 27"/>
                <a:gd name="T12" fmla="*/ 26 w 29"/>
                <a:gd name="T13" fmla="*/ 7 h 27"/>
                <a:gd name="T14" fmla="*/ 26 w 29"/>
                <a:gd name="T15" fmla="*/ 6 h 27"/>
                <a:gd name="T16" fmla="*/ 25 w 29"/>
                <a:gd name="T17" fmla="*/ 6 h 27"/>
                <a:gd name="T18" fmla="*/ 25 w 29"/>
                <a:gd name="T19" fmla="*/ 5 h 27"/>
                <a:gd name="T20" fmla="*/ 22 w 29"/>
                <a:gd name="T21" fmla="*/ 3 h 27"/>
                <a:gd name="T22" fmla="*/ 20 w 29"/>
                <a:gd name="T23" fmla="*/ 1 h 27"/>
                <a:gd name="T24" fmla="*/ 18 w 29"/>
                <a:gd name="T25" fmla="*/ 1 h 27"/>
                <a:gd name="T26" fmla="*/ 13 w 29"/>
                <a:gd name="T27" fmla="*/ 1 h 27"/>
                <a:gd name="T28" fmla="*/ 11 w 29"/>
                <a:gd name="T29" fmla="*/ 2 h 27"/>
                <a:gd name="T30" fmla="*/ 9 w 29"/>
                <a:gd name="T31" fmla="*/ 3 h 27"/>
                <a:gd name="T32" fmla="*/ 5 w 29"/>
                <a:gd name="T33" fmla="*/ 5 h 27"/>
                <a:gd name="T34" fmla="*/ 3 w 29"/>
                <a:gd name="T35" fmla="*/ 6 h 27"/>
                <a:gd name="T36" fmla="*/ 1 w 29"/>
                <a:gd name="T37" fmla="*/ 10 h 27"/>
                <a:gd name="T38" fmla="*/ 1 w 29"/>
                <a:gd name="T39" fmla="*/ 19 h 27"/>
                <a:gd name="T40" fmla="*/ 4 w 29"/>
                <a:gd name="T41" fmla="*/ 23 h 27"/>
                <a:gd name="T42" fmla="*/ 6 w 29"/>
                <a:gd name="T43" fmla="*/ 25 h 27"/>
                <a:gd name="T44" fmla="*/ 11 w 29"/>
                <a:gd name="T45" fmla="*/ 27 h 27"/>
                <a:gd name="T46" fmla="*/ 13 w 29"/>
                <a:gd name="T47" fmla="*/ 27 h 27"/>
                <a:gd name="T48" fmla="*/ 14 w 29"/>
                <a:gd name="T49" fmla="*/ 27 h 27"/>
                <a:gd name="T50" fmla="*/ 15 w 29"/>
                <a:gd name="T51" fmla="*/ 27 h 27"/>
                <a:gd name="T52" fmla="*/ 17 w 29"/>
                <a:gd name="T53" fmla="*/ 26 h 27"/>
                <a:gd name="T54" fmla="*/ 24 w 29"/>
                <a:gd name="T55" fmla="*/ 22 h 27"/>
                <a:gd name="T56" fmla="*/ 25 w 29"/>
                <a:gd name="T57" fmla="*/ 21 h 27"/>
                <a:gd name="T58" fmla="*/ 9 w 29"/>
                <a:gd name="T59" fmla="*/ 13 h 27"/>
                <a:gd name="T60" fmla="*/ 9 w 29"/>
                <a:gd name="T61" fmla="*/ 13 h 27"/>
                <a:gd name="T62" fmla="*/ 9 w 29"/>
                <a:gd name="T63" fmla="*/ 13 h 27"/>
                <a:gd name="T64" fmla="*/ 9 w 29"/>
                <a:gd name="T65" fmla="*/ 13 h 27"/>
                <a:gd name="T66" fmla="*/ 17 w 29"/>
                <a:gd name="T67" fmla="*/ 16 h 27"/>
                <a:gd name="T68" fmla="*/ 13 w 29"/>
                <a:gd name="T69" fmla="*/ 18 h 27"/>
                <a:gd name="T70" fmla="*/ 12 w 29"/>
                <a:gd name="T71" fmla="*/ 19 h 27"/>
                <a:gd name="T72" fmla="*/ 12 w 29"/>
                <a:gd name="T73" fmla="*/ 19 h 27"/>
                <a:gd name="T74" fmla="*/ 12 w 29"/>
                <a:gd name="T75" fmla="*/ 18 h 27"/>
                <a:gd name="T76" fmla="*/ 11 w 29"/>
                <a:gd name="T77" fmla="*/ 17 h 27"/>
                <a:gd name="T78" fmla="*/ 10 w 29"/>
                <a:gd name="T79" fmla="*/ 14 h 27"/>
                <a:gd name="T80" fmla="*/ 9 w 29"/>
                <a:gd name="T81" fmla="*/ 13 h 27"/>
                <a:gd name="T82" fmla="*/ 11 w 29"/>
                <a:gd name="T83" fmla="*/ 13 h 27"/>
                <a:gd name="T84" fmla="*/ 13 w 29"/>
                <a:gd name="T85" fmla="*/ 11 h 27"/>
                <a:gd name="T86" fmla="*/ 15 w 29"/>
                <a:gd name="T87" fmla="*/ 10 h 27"/>
                <a:gd name="T88" fmla="*/ 16 w 29"/>
                <a:gd name="T89" fmla="*/ 10 h 27"/>
                <a:gd name="T90" fmla="*/ 16 w 29"/>
                <a:gd name="T91" fmla="*/ 10 h 27"/>
                <a:gd name="T92" fmla="*/ 16 w 29"/>
                <a:gd name="T93" fmla="*/ 10 h 27"/>
                <a:gd name="T94" fmla="*/ 17 w 29"/>
                <a:gd name="T95" fmla="*/ 11 h 27"/>
                <a:gd name="T96" fmla="*/ 18 w 29"/>
                <a:gd name="T97" fmla="*/ 12 h 27"/>
                <a:gd name="T98" fmla="*/ 19 w 29"/>
                <a:gd name="T99" fmla="*/ 13 h 27"/>
                <a:gd name="T100" fmla="*/ 19 w 29"/>
                <a:gd name="T101" fmla="*/ 14 h 27"/>
                <a:gd name="T102" fmla="*/ 17 w 29"/>
                <a:gd name="T10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" h="27">
                  <a:moveTo>
                    <a:pt x="25" y="21"/>
                  </a:moveTo>
                  <a:cubicBezTo>
                    <a:pt x="26" y="21"/>
                    <a:pt x="27" y="20"/>
                    <a:pt x="27" y="19"/>
                  </a:cubicBezTo>
                  <a:cubicBezTo>
                    <a:pt x="28" y="18"/>
                    <a:pt x="29" y="16"/>
                    <a:pt x="29" y="15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2"/>
                    <a:pt x="21" y="2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1"/>
                    <a:pt x="13" y="1"/>
                  </a:cubicBezTo>
                  <a:cubicBezTo>
                    <a:pt x="13" y="1"/>
                    <a:pt x="12" y="1"/>
                    <a:pt x="11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2" y="20"/>
                    <a:pt x="3" y="22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20" y="25"/>
                    <a:pt x="22" y="24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17" y="16"/>
                  </a:move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4"/>
                    <a:pt x="19" y="14"/>
                  </a:cubicBezTo>
                  <a:cubicBezTo>
                    <a:pt x="19" y="15"/>
                    <a:pt x="18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9" name="Freeform 147">
              <a:extLst>
                <a:ext uri="{FF2B5EF4-FFF2-40B4-BE49-F238E27FC236}">
                  <a16:creationId xmlns:a16="http://schemas.microsoft.com/office/drawing/2014/main" id="{1ECAB126-AA2B-4720-94EE-371E45EC7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3967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0" name="Freeform 148">
              <a:extLst>
                <a:ext uri="{FF2B5EF4-FFF2-40B4-BE49-F238E27FC236}">
                  <a16:creationId xmlns:a16="http://schemas.microsoft.com/office/drawing/2014/main" id="{722F96D4-B04C-4D43-B95A-AA1B8E6F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3952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1" name="Freeform 149">
              <a:extLst>
                <a:ext uri="{FF2B5EF4-FFF2-40B4-BE49-F238E27FC236}">
                  <a16:creationId xmlns:a16="http://schemas.microsoft.com/office/drawing/2014/main" id="{78A11D3E-3E75-4512-A07E-58EC668F68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3829051"/>
              <a:ext cx="317500" cy="171450"/>
            </a:xfrm>
            <a:custGeom>
              <a:avLst/>
              <a:gdLst>
                <a:gd name="T0" fmla="*/ 179 w 186"/>
                <a:gd name="T1" fmla="*/ 1 h 99"/>
                <a:gd name="T2" fmla="*/ 137 w 186"/>
                <a:gd name="T3" fmla="*/ 4 h 99"/>
                <a:gd name="T4" fmla="*/ 117 w 186"/>
                <a:gd name="T5" fmla="*/ 18 h 99"/>
                <a:gd name="T6" fmla="*/ 109 w 186"/>
                <a:gd name="T7" fmla="*/ 27 h 99"/>
                <a:gd name="T8" fmla="*/ 78 w 186"/>
                <a:gd name="T9" fmla="*/ 36 h 99"/>
                <a:gd name="T10" fmla="*/ 26 w 186"/>
                <a:gd name="T11" fmla="*/ 64 h 99"/>
                <a:gd name="T12" fmla="*/ 2 w 186"/>
                <a:gd name="T13" fmla="*/ 86 h 99"/>
                <a:gd name="T14" fmla="*/ 3 w 186"/>
                <a:gd name="T15" fmla="*/ 97 h 99"/>
                <a:gd name="T16" fmla="*/ 9 w 186"/>
                <a:gd name="T17" fmla="*/ 99 h 99"/>
                <a:gd name="T18" fmla="*/ 42 w 186"/>
                <a:gd name="T19" fmla="*/ 90 h 99"/>
                <a:gd name="T20" fmla="*/ 57 w 186"/>
                <a:gd name="T21" fmla="*/ 84 h 99"/>
                <a:gd name="T22" fmla="*/ 59 w 186"/>
                <a:gd name="T23" fmla="*/ 83 h 99"/>
                <a:gd name="T24" fmla="*/ 66 w 186"/>
                <a:gd name="T25" fmla="*/ 80 h 99"/>
                <a:gd name="T26" fmla="*/ 79 w 186"/>
                <a:gd name="T27" fmla="*/ 74 h 99"/>
                <a:gd name="T28" fmla="*/ 103 w 186"/>
                <a:gd name="T29" fmla="*/ 61 h 99"/>
                <a:gd name="T30" fmla="*/ 118 w 186"/>
                <a:gd name="T31" fmla="*/ 51 h 99"/>
                <a:gd name="T32" fmla="*/ 125 w 186"/>
                <a:gd name="T33" fmla="*/ 46 h 99"/>
                <a:gd name="T34" fmla="*/ 139 w 186"/>
                <a:gd name="T35" fmla="*/ 46 h 99"/>
                <a:gd name="T36" fmla="*/ 181 w 186"/>
                <a:gd name="T37" fmla="*/ 17 h 99"/>
                <a:gd name="T38" fmla="*/ 185 w 186"/>
                <a:gd name="T39" fmla="*/ 9 h 99"/>
                <a:gd name="T40" fmla="*/ 185 w 186"/>
                <a:gd name="T41" fmla="*/ 4 h 99"/>
                <a:gd name="T42" fmla="*/ 60 w 186"/>
                <a:gd name="T43" fmla="*/ 72 h 99"/>
                <a:gd name="T44" fmla="*/ 53 w 186"/>
                <a:gd name="T45" fmla="*/ 76 h 99"/>
                <a:gd name="T46" fmla="*/ 47 w 186"/>
                <a:gd name="T47" fmla="*/ 78 h 99"/>
                <a:gd name="T48" fmla="*/ 11 w 186"/>
                <a:gd name="T49" fmla="*/ 90 h 99"/>
                <a:gd name="T50" fmla="*/ 37 w 186"/>
                <a:gd name="T51" fmla="*/ 68 h 99"/>
                <a:gd name="T52" fmla="*/ 76 w 186"/>
                <a:gd name="T53" fmla="*/ 46 h 99"/>
                <a:gd name="T54" fmla="*/ 92 w 186"/>
                <a:gd name="T55" fmla="*/ 49 h 99"/>
                <a:gd name="T56" fmla="*/ 93 w 186"/>
                <a:gd name="T57" fmla="*/ 56 h 99"/>
                <a:gd name="T58" fmla="*/ 105 w 186"/>
                <a:gd name="T59" fmla="*/ 49 h 99"/>
                <a:gd name="T60" fmla="*/ 99 w 186"/>
                <a:gd name="T61" fmla="*/ 41 h 99"/>
                <a:gd name="T62" fmla="*/ 107 w 186"/>
                <a:gd name="T63" fmla="*/ 36 h 99"/>
                <a:gd name="T64" fmla="*/ 111 w 186"/>
                <a:gd name="T65" fmla="*/ 36 h 99"/>
                <a:gd name="T66" fmla="*/ 113 w 186"/>
                <a:gd name="T67" fmla="*/ 40 h 99"/>
                <a:gd name="T68" fmla="*/ 148 w 186"/>
                <a:gd name="T69" fmla="*/ 33 h 99"/>
                <a:gd name="T70" fmla="*/ 128 w 186"/>
                <a:gd name="T71" fmla="*/ 37 h 99"/>
                <a:gd name="T72" fmla="*/ 122 w 186"/>
                <a:gd name="T73" fmla="*/ 35 h 99"/>
                <a:gd name="T74" fmla="*/ 120 w 186"/>
                <a:gd name="T75" fmla="*/ 32 h 99"/>
                <a:gd name="T76" fmla="*/ 124 w 186"/>
                <a:gd name="T77" fmla="*/ 24 h 99"/>
                <a:gd name="T78" fmla="*/ 140 w 186"/>
                <a:gd name="T79" fmla="*/ 13 h 99"/>
                <a:gd name="T80" fmla="*/ 149 w 186"/>
                <a:gd name="T81" fmla="*/ 17 h 99"/>
                <a:gd name="T82" fmla="*/ 156 w 186"/>
                <a:gd name="T83" fmla="*/ 29 h 99"/>
                <a:gd name="T84" fmla="*/ 174 w 186"/>
                <a:gd name="T85" fmla="*/ 11 h 99"/>
                <a:gd name="T86" fmla="*/ 163 w 186"/>
                <a:gd name="T87" fmla="*/ 23 h 99"/>
                <a:gd name="T88" fmla="*/ 159 w 186"/>
                <a:gd name="T89" fmla="*/ 15 h 99"/>
                <a:gd name="T90" fmla="*/ 175 w 186"/>
                <a:gd name="T9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99">
                  <a:moveTo>
                    <a:pt x="185" y="4"/>
                  </a:moveTo>
                  <a:cubicBezTo>
                    <a:pt x="184" y="3"/>
                    <a:pt x="184" y="2"/>
                    <a:pt x="183" y="2"/>
                  </a:cubicBezTo>
                  <a:cubicBezTo>
                    <a:pt x="182" y="1"/>
                    <a:pt x="180" y="1"/>
                    <a:pt x="179" y="1"/>
                  </a:cubicBezTo>
                  <a:cubicBezTo>
                    <a:pt x="178" y="1"/>
                    <a:pt x="177" y="1"/>
                    <a:pt x="176" y="1"/>
                  </a:cubicBezTo>
                  <a:cubicBezTo>
                    <a:pt x="166" y="0"/>
                    <a:pt x="157" y="0"/>
                    <a:pt x="147" y="1"/>
                  </a:cubicBezTo>
                  <a:cubicBezTo>
                    <a:pt x="144" y="2"/>
                    <a:pt x="141" y="2"/>
                    <a:pt x="137" y="4"/>
                  </a:cubicBezTo>
                  <a:cubicBezTo>
                    <a:pt x="134" y="5"/>
                    <a:pt x="131" y="7"/>
                    <a:pt x="128" y="9"/>
                  </a:cubicBezTo>
                  <a:cubicBezTo>
                    <a:pt x="126" y="10"/>
                    <a:pt x="125" y="11"/>
                    <a:pt x="124" y="12"/>
                  </a:cubicBezTo>
                  <a:cubicBezTo>
                    <a:pt x="121" y="13"/>
                    <a:pt x="119" y="15"/>
                    <a:pt x="117" y="18"/>
                  </a:cubicBezTo>
                  <a:cubicBezTo>
                    <a:pt x="115" y="20"/>
                    <a:pt x="113" y="24"/>
                    <a:pt x="112" y="27"/>
                  </a:cubicBezTo>
                  <a:cubicBezTo>
                    <a:pt x="112" y="27"/>
                    <a:pt x="111" y="27"/>
                    <a:pt x="110" y="27"/>
                  </a:cubicBezTo>
                  <a:cubicBezTo>
                    <a:pt x="110" y="27"/>
                    <a:pt x="110" y="27"/>
                    <a:pt x="109" y="27"/>
                  </a:cubicBezTo>
                  <a:cubicBezTo>
                    <a:pt x="108" y="26"/>
                    <a:pt x="107" y="26"/>
                    <a:pt x="106" y="26"/>
                  </a:cubicBezTo>
                  <a:cubicBezTo>
                    <a:pt x="101" y="28"/>
                    <a:pt x="96" y="29"/>
                    <a:pt x="91" y="31"/>
                  </a:cubicBezTo>
                  <a:cubicBezTo>
                    <a:pt x="87" y="32"/>
                    <a:pt x="82" y="34"/>
                    <a:pt x="78" y="36"/>
                  </a:cubicBezTo>
                  <a:cubicBezTo>
                    <a:pt x="73" y="38"/>
                    <a:pt x="68" y="40"/>
                    <a:pt x="64" y="42"/>
                  </a:cubicBezTo>
                  <a:cubicBezTo>
                    <a:pt x="60" y="44"/>
                    <a:pt x="55" y="46"/>
                    <a:pt x="51" y="48"/>
                  </a:cubicBezTo>
                  <a:cubicBezTo>
                    <a:pt x="42" y="53"/>
                    <a:pt x="34" y="58"/>
                    <a:pt x="26" y="64"/>
                  </a:cubicBezTo>
                  <a:cubicBezTo>
                    <a:pt x="22" y="67"/>
                    <a:pt x="18" y="70"/>
                    <a:pt x="14" y="74"/>
                  </a:cubicBezTo>
                  <a:cubicBezTo>
                    <a:pt x="11" y="77"/>
                    <a:pt x="7" y="80"/>
                    <a:pt x="4" y="83"/>
                  </a:cubicBezTo>
                  <a:cubicBezTo>
                    <a:pt x="4" y="84"/>
                    <a:pt x="3" y="85"/>
                    <a:pt x="2" y="86"/>
                  </a:cubicBezTo>
                  <a:cubicBezTo>
                    <a:pt x="1" y="89"/>
                    <a:pt x="0" y="91"/>
                    <a:pt x="1" y="94"/>
                  </a:cubicBezTo>
                  <a:cubicBezTo>
                    <a:pt x="1" y="94"/>
                    <a:pt x="2" y="95"/>
                    <a:pt x="2" y="95"/>
                  </a:cubicBezTo>
                  <a:cubicBezTo>
                    <a:pt x="2" y="96"/>
                    <a:pt x="3" y="96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4" y="98"/>
                    <a:pt x="5" y="98"/>
                    <a:pt x="5" y="98"/>
                  </a:cubicBezTo>
                  <a:cubicBezTo>
                    <a:pt x="7" y="99"/>
                    <a:pt x="8" y="99"/>
                    <a:pt x="9" y="99"/>
                  </a:cubicBezTo>
                  <a:cubicBezTo>
                    <a:pt x="11" y="99"/>
                    <a:pt x="12" y="99"/>
                    <a:pt x="14" y="99"/>
                  </a:cubicBezTo>
                  <a:cubicBezTo>
                    <a:pt x="19" y="99"/>
                    <a:pt x="24" y="97"/>
                    <a:pt x="29" y="95"/>
                  </a:cubicBezTo>
                  <a:cubicBezTo>
                    <a:pt x="33" y="94"/>
                    <a:pt x="37" y="92"/>
                    <a:pt x="42" y="90"/>
                  </a:cubicBezTo>
                  <a:cubicBezTo>
                    <a:pt x="46" y="88"/>
                    <a:pt x="51" y="87"/>
                    <a:pt x="55" y="85"/>
                  </a:cubicBezTo>
                  <a:cubicBezTo>
                    <a:pt x="55" y="85"/>
                    <a:pt x="56" y="84"/>
                    <a:pt x="56" y="84"/>
                  </a:cubicBezTo>
                  <a:cubicBezTo>
                    <a:pt x="56" y="84"/>
                    <a:pt x="57" y="84"/>
                    <a:pt x="57" y="84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0" y="83"/>
                    <a:pt x="59" y="83"/>
                    <a:pt x="59" y="83"/>
                  </a:cubicBezTo>
                  <a:cubicBezTo>
                    <a:pt x="61" y="82"/>
                    <a:pt x="63" y="81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0" y="78"/>
                    <a:pt x="75" y="76"/>
                    <a:pt x="79" y="74"/>
                  </a:cubicBezTo>
                  <a:cubicBezTo>
                    <a:pt x="83" y="72"/>
                    <a:pt x="87" y="70"/>
                    <a:pt x="91" y="68"/>
                  </a:cubicBezTo>
                  <a:cubicBezTo>
                    <a:pt x="93" y="66"/>
                    <a:pt x="95" y="65"/>
                    <a:pt x="97" y="64"/>
                  </a:cubicBezTo>
                  <a:cubicBezTo>
                    <a:pt x="99" y="63"/>
                    <a:pt x="101" y="62"/>
                    <a:pt x="103" y="61"/>
                  </a:cubicBezTo>
                  <a:cubicBezTo>
                    <a:pt x="105" y="59"/>
                    <a:pt x="107" y="58"/>
                    <a:pt x="109" y="57"/>
                  </a:cubicBezTo>
                  <a:cubicBezTo>
                    <a:pt x="111" y="56"/>
                    <a:pt x="113" y="54"/>
                    <a:pt x="115" y="53"/>
                  </a:cubicBezTo>
                  <a:cubicBezTo>
                    <a:pt x="116" y="52"/>
                    <a:pt x="117" y="52"/>
                    <a:pt x="118" y="51"/>
                  </a:cubicBezTo>
                  <a:cubicBezTo>
                    <a:pt x="120" y="49"/>
                    <a:pt x="122" y="48"/>
                    <a:pt x="123" y="46"/>
                  </a:cubicBezTo>
                  <a:cubicBezTo>
                    <a:pt x="123" y="46"/>
                    <a:pt x="123" y="46"/>
                    <a:pt x="123" y="45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6"/>
                    <a:pt x="129" y="46"/>
                    <a:pt x="132" y="46"/>
                  </a:cubicBezTo>
                  <a:cubicBezTo>
                    <a:pt x="133" y="46"/>
                    <a:pt x="134" y="46"/>
                    <a:pt x="135" y="46"/>
                  </a:cubicBezTo>
                  <a:cubicBezTo>
                    <a:pt x="136" y="46"/>
                    <a:pt x="138" y="46"/>
                    <a:pt x="139" y="46"/>
                  </a:cubicBezTo>
                  <a:cubicBezTo>
                    <a:pt x="142" y="45"/>
                    <a:pt x="144" y="45"/>
                    <a:pt x="146" y="44"/>
                  </a:cubicBezTo>
                  <a:cubicBezTo>
                    <a:pt x="156" y="40"/>
                    <a:pt x="164" y="35"/>
                    <a:pt x="171" y="28"/>
                  </a:cubicBezTo>
                  <a:cubicBezTo>
                    <a:pt x="175" y="25"/>
                    <a:pt x="178" y="21"/>
                    <a:pt x="181" y="17"/>
                  </a:cubicBezTo>
                  <a:cubicBezTo>
                    <a:pt x="182" y="16"/>
                    <a:pt x="183" y="15"/>
                    <a:pt x="183" y="14"/>
                  </a:cubicBezTo>
                  <a:cubicBezTo>
                    <a:pt x="184" y="13"/>
                    <a:pt x="184" y="12"/>
                    <a:pt x="185" y="11"/>
                  </a:cubicBezTo>
                  <a:cubicBezTo>
                    <a:pt x="185" y="10"/>
                    <a:pt x="185" y="10"/>
                    <a:pt x="185" y="9"/>
                  </a:cubicBezTo>
                  <a:cubicBezTo>
                    <a:pt x="186" y="8"/>
                    <a:pt x="186" y="8"/>
                    <a:pt x="186" y="7"/>
                  </a:cubicBezTo>
                  <a:cubicBezTo>
                    <a:pt x="186" y="7"/>
                    <a:pt x="186" y="6"/>
                    <a:pt x="186" y="6"/>
                  </a:cubicBezTo>
                  <a:cubicBezTo>
                    <a:pt x="185" y="5"/>
                    <a:pt x="185" y="4"/>
                    <a:pt x="185" y="4"/>
                  </a:cubicBezTo>
                  <a:close/>
                  <a:moveTo>
                    <a:pt x="82" y="62"/>
                  </a:moveTo>
                  <a:cubicBezTo>
                    <a:pt x="78" y="64"/>
                    <a:pt x="74" y="66"/>
                    <a:pt x="70" y="68"/>
                  </a:cubicBezTo>
                  <a:cubicBezTo>
                    <a:pt x="67" y="70"/>
                    <a:pt x="63" y="71"/>
                    <a:pt x="60" y="72"/>
                  </a:cubicBezTo>
                  <a:cubicBezTo>
                    <a:pt x="58" y="73"/>
                    <a:pt x="56" y="74"/>
                    <a:pt x="54" y="75"/>
                  </a:cubicBezTo>
                  <a:cubicBezTo>
                    <a:pt x="54" y="75"/>
                    <a:pt x="54" y="75"/>
                    <a:pt x="53" y="75"/>
                  </a:cubicBezTo>
                  <a:cubicBezTo>
                    <a:pt x="53" y="75"/>
                    <a:pt x="53" y="75"/>
                    <a:pt x="53" y="76"/>
                  </a:cubicBezTo>
                  <a:cubicBezTo>
                    <a:pt x="53" y="76"/>
                    <a:pt x="53" y="76"/>
                    <a:pt x="52" y="76"/>
                  </a:cubicBezTo>
                  <a:cubicBezTo>
                    <a:pt x="52" y="76"/>
                    <a:pt x="51" y="76"/>
                    <a:pt x="51" y="76"/>
                  </a:cubicBezTo>
                  <a:cubicBezTo>
                    <a:pt x="50" y="77"/>
                    <a:pt x="49" y="77"/>
                    <a:pt x="47" y="78"/>
                  </a:cubicBezTo>
                  <a:cubicBezTo>
                    <a:pt x="39" y="81"/>
                    <a:pt x="30" y="85"/>
                    <a:pt x="21" y="88"/>
                  </a:cubicBezTo>
                  <a:cubicBezTo>
                    <a:pt x="19" y="89"/>
                    <a:pt x="17" y="89"/>
                    <a:pt x="14" y="90"/>
                  </a:cubicBezTo>
                  <a:cubicBezTo>
                    <a:pt x="13" y="90"/>
                    <a:pt x="12" y="90"/>
                    <a:pt x="11" y="90"/>
                  </a:cubicBezTo>
                  <a:cubicBezTo>
                    <a:pt x="13" y="87"/>
                    <a:pt x="15" y="85"/>
                    <a:pt x="18" y="83"/>
                  </a:cubicBezTo>
                  <a:cubicBezTo>
                    <a:pt x="20" y="81"/>
                    <a:pt x="23" y="79"/>
                    <a:pt x="25" y="76"/>
                  </a:cubicBezTo>
                  <a:cubicBezTo>
                    <a:pt x="29" y="73"/>
                    <a:pt x="33" y="71"/>
                    <a:pt x="37" y="68"/>
                  </a:cubicBezTo>
                  <a:cubicBezTo>
                    <a:pt x="41" y="65"/>
                    <a:pt x="45" y="63"/>
                    <a:pt x="49" y="60"/>
                  </a:cubicBezTo>
                  <a:cubicBezTo>
                    <a:pt x="57" y="55"/>
                    <a:pt x="66" y="51"/>
                    <a:pt x="75" y="47"/>
                  </a:cubicBezTo>
                  <a:cubicBezTo>
                    <a:pt x="75" y="47"/>
                    <a:pt x="76" y="47"/>
                    <a:pt x="76" y="46"/>
                  </a:cubicBezTo>
                  <a:cubicBezTo>
                    <a:pt x="80" y="45"/>
                    <a:pt x="84" y="43"/>
                    <a:pt x="88" y="42"/>
                  </a:cubicBezTo>
                  <a:cubicBezTo>
                    <a:pt x="89" y="43"/>
                    <a:pt x="90" y="45"/>
                    <a:pt x="91" y="47"/>
                  </a:cubicBezTo>
                  <a:cubicBezTo>
                    <a:pt x="91" y="47"/>
                    <a:pt x="92" y="48"/>
                    <a:pt x="92" y="49"/>
                  </a:cubicBezTo>
                  <a:cubicBezTo>
                    <a:pt x="93" y="49"/>
                    <a:pt x="94" y="50"/>
                    <a:pt x="94" y="51"/>
                  </a:cubicBezTo>
                  <a:cubicBezTo>
                    <a:pt x="95" y="52"/>
                    <a:pt x="96" y="53"/>
                    <a:pt x="96" y="54"/>
                  </a:cubicBezTo>
                  <a:cubicBezTo>
                    <a:pt x="95" y="55"/>
                    <a:pt x="94" y="55"/>
                    <a:pt x="93" y="56"/>
                  </a:cubicBezTo>
                  <a:cubicBezTo>
                    <a:pt x="89" y="58"/>
                    <a:pt x="86" y="60"/>
                    <a:pt x="82" y="62"/>
                  </a:cubicBezTo>
                  <a:close/>
                  <a:moveTo>
                    <a:pt x="114" y="42"/>
                  </a:moveTo>
                  <a:cubicBezTo>
                    <a:pt x="111" y="45"/>
                    <a:pt x="108" y="47"/>
                    <a:pt x="105" y="49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103" y="48"/>
                    <a:pt x="102" y="46"/>
                    <a:pt x="101" y="45"/>
                  </a:cubicBezTo>
                  <a:cubicBezTo>
                    <a:pt x="101" y="44"/>
                    <a:pt x="100" y="43"/>
                    <a:pt x="99" y="41"/>
                  </a:cubicBezTo>
                  <a:cubicBezTo>
                    <a:pt x="98" y="40"/>
                    <a:pt x="98" y="40"/>
                    <a:pt x="97" y="39"/>
                  </a:cubicBezTo>
                  <a:cubicBezTo>
                    <a:pt x="100" y="38"/>
                    <a:pt x="103" y="37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8" y="36"/>
                    <a:pt x="108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8"/>
                    <a:pt x="113" y="39"/>
                    <a:pt x="113" y="40"/>
                  </a:cubicBezTo>
                  <a:cubicBezTo>
                    <a:pt x="114" y="40"/>
                    <a:pt x="114" y="41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lose/>
                  <a:moveTo>
                    <a:pt x="148" y="33"/>
                  </a:moveTo>
                  <a:cubicBezTo>
                    <a:pt x="146" y="34"/>
                    <a:pt x="144" y="35"/>
                    <a:pt x="142" y="35"/>
                  </a:cubicBezTo>
                  <a:cubicBezTo>
                    <a:pt x="140" y="36"/>
                    <a:pt x="138" y="37"/>
                    <a:pt x="136" y="37"/>
                  </a:cubicBezTo>
                  <a:cubicBezTo>
                    <a:pt x="133" y="37"/>
                    <a:pt x="131" y="37"/>
                    <a:pt x="128" y="37"/>
                  </a:cubicBezTo>
                  <a:cubicBezTo>
                    <a:pt x="127" y="37"/>
                    <a:pt x="125" y="37"/>
                    <a:pt x="123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6"/>
                    <a:pt x="122" y="36"/>
                    <a:pt x="122" y="35"/>
                  </a:cubicBezTo>
                  <a:cubicBezTo>
                    <a:pt x="121" y="35"/>
                    <a:pt x="121" y="34"/>
                    <a:pt x="121" y="3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0" y="33"/>
                    <a:pt x="120" y="33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1"/>
                    <a:pt x="121" y="31"/>
                    <a:pt x="121" y="30"/>
                  </a:cubicBezTo>
                  <a:cubicBezTo>
                    <a:pt x="122" y="28"/>
                    <a:pt x="123" y="26"/>
                    <a:pt x="124" y="24"/>
                  </a:cubicBezTo>
                  <a:cubicBezTo>
                    <a:pt x="125" y="22"/>
                    <a:pt x="127" y="21"/>
                    <a:pt x="128" y="20"/>
                  </a:cubicBezTo>
                  <a:cubicBezTo>
                    <a:pt x="130" y="18"/>
                    <a:pt x="132" y="17"/>
                    <a:pt x="134" y="16"/>
                  </a:cubicBezTo>
                  <a:cubicBezTo>
                    <a:pt x="136" y="15"/>
                    <a:pt x="138" y="14"/>
                    <a:pt x="140" y="13"/>
                  </a:cubicBezTo>
                  <a:cubicBezTo>
                    <a:pt x="141" y="12"/>
                    <a:pt x="142" y="12"/>
                    <a:pt x="144" y="11"/>
                  </a:cubicBezTo>
                  <a:cubicBezTo>
                    <a:pt x="144" y="12"/>
                    <a:pt x="144" y="12"/>
                    <a:pt x="144" y="13"/>
                  </a:cubicBezTo>
                  <a:cubicBezTo>
                    <a:pt x="146" y="14"/>
                    <a:pt x="147" y="16"/>
                    <a:pt x="149" y="17"/>
                  </a:cubicBezTo>
                  <a:cubicBezTo>
                    <a:pt x="150" y="18"/>
                    <a:pt x="151" y="20"/>
                    <a:pt x="151" y="21"/>
                  </a:cubicBezTo>
                  <a:cubicBezTo>
                    <a:pt x="152" y="22"/>
                    <a:pt x="153" y="24"/>
                    <a:pt x="154" y="25"/>
                  </a:cubicBezTo>
                  <a:cubicBezTo>
                    <a:pt x="155" y="26"/>
                    <a:pt x="155" y="28"/>
                    <a:pt x="156" y="29"/>
                  </a:cubicBezTo>
                  <a:cubicBezTo>
                    <a:pt x="156" y="29"/>
                    <a:pt x="155" y="29"/>
                    <a:pt x="155" y="29"/>
                  </a:cubicBezTo>
                  <a:cubicBezTo>
                    <a:pt x="153" y="31"/>
                    <a:pt x="150" y="32"/>
                    <a:pt x="148" y="33"/>
                  </a:cubicBezTo>
                  <a:close/>
                  <a:moveTo>
                    <a:pt x="174" y="11"/>
                  </a:moveTo>
                  <a:cubicBezTo>
                    <a:pt x="172" y="14"/>
                    <a:pt x="170" y="16"/>
                    <a:pt x="168" y="18"/>
                  </a:cubicBezTo>
                  <a:cubicBezTo>
                    <a:pt x="167" y="20"/>
                    <a:pt x="165" y="21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2" y="21"/>
                    <a:pt x="161" y="19"/>
                    <a:pt x="160" y="18"/>
                  </a:cubicBezTo>
                  <a:cubicBezTo>
                    <a:pt x="160" y="17"/>
                    <a:pt x="159" y="16"/>
                    <a:pt x="159" y="15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8" y="14"/>
                    <a:pt x="157" y="13"/>
                    <a:pt x="156" y="12"/>
                  </a:cubicBezTo>
                  <a:cubicBezTo>
                    <a:pt x="156" y="11"/>
                    <a:pt x="155" y="11"/>
                    <a:pt x="155" y="10"/>
                  </a:cubicBezTo>
                  <a:cubicBezTo>
                    <a:pt x="161" y="9"/>
                    <a:pt x="168" y="9"/>
                    <a:pt x="175" y="10"/>
                  </a:cubicBezTo>
                  <a:cubicBezTo>
                    <a:pt x="174" y="10"/>
                    <a:pt x="174" y="11"/>
                    <a:pt x="17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A71D67-C707-4A39-B29F-E8A6449FA356}"/>
              </a:ext>
            </a:extLst>
          </p:cNvPr>
          <p:cNvSpPr/>
          <p:nvPr/>
        </p:nvSpPr>
        <p:spPr>
          <a:xfrm>
            <a:off x="4455693" y="3020269"/>
            <a:ext cx="3603853" cy="3380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84F26-AF85-419F-A8AA-56933306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" y="1941105"/>
            <a:ext cx="3404981" cy="3718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A2ED1-4657-411F-818B-AD1208A62246}"/>
              </a:ext>
            </a:extLst>
          </p:cNvPr>
          <p:cNvSpPr txBox="1"/>
          <p:nvPr/>
        </p:nvSpPr>
        <p:spPr>
          <a:xfrm>
            <a:off x="5101284" y="1788250"/>
            <a:ext cx="2958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most tanultakat felhasználva a már létrehozott HTML file tartalmát stilizáld be a megfelelő látvány minél tökéletesebb leutánzásával a </a:t>
            </a:r>
            <a:r>
              <a:rPr lang="hu-HU" sz="900" dirty="0" err="1"/>
              <a:t>Zeplin</a:t>
            </a:r>
            <a:r>
              <a:rPr lang="hu-HU" sz="900" dirty="0"/>
              <a:t> </a:t>
            </a:r>
            <a:r>
              <a:rPr lang="hu-HU" sz="900" dirty="0" err="1"/>
              <a:t>fileból</a:t>
            </a:r>
            <a:r>
              <a:rPr lang="hu-HU" sz="900" dirty="0"/>
              <a:t>. Hasznos és szükséges linkeket az alábbi flekkben találsz. És ha elakadtál, merj kérdezni bátran!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4A166-7119-4374-8B72-9D248FE739B1}"/>
              </a:ext>
            </a:extLst>
          </p:cNvPr>
          <p:cNvSpPr txBox="1"/>
          <p:nvPr/>
        </p:nvSpPr>
        <p:spPr>
          <a:xfrm>
            <a:off x="5101284" y="1512769"/>
            <a:ext cx="276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3"/>
                </a:solidFill>
                <a:latin typeface="+mj-lt"/>
              </a:rPr>
              <a:t>Gondolkodj és alkoss</a:t>
            </a:r>
            <a:endParaRPr lang="en-US" sz="1200" b="1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4F8D76-D939-4275-9C8F-308EA8B699BB}"/>
              </a:ext>
            </a:extLst>
          </p:cNvPr>
          <p:cNvGrpSpPr/>
          <p:nvPr/>
        </p:nvGrpSpPr>
        <p:grpSpPr>
          <a:xfrm>
            <a:off x="4501081" y="1685893"/>
            <a:ext cx="270272" cy="192881"/>
            <a:chOff x="739775" y="636588"/>
            <a:chExt cx="360363" cy="257175"/>
          </a:xfrm>
        </p:grpSpPr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641F2E2C-CCFE-4C8C-ADA4-0899AE607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" y="636588"/>
              <a:ext cx="360363" cy="125412"/>
            </a:xfrm>
            <a:custGeom>
              <a:avLst/>
              <a:gdLst>
                <a:gd name="T0" fmla="*/ 215 w 254"/>
                <a:gd name="T1" fmla="*/ 0 h 88"/>
                <a:gd name="T2" fmla="*/ 35 w 254"/>
                <a:gd name="T3" fmla="*/ 0 h 88"/>
                <a:gd name="T4" fmla="*/ 26 w 254"/>
                <a:gd name="T5" fmla="*/ 8 h 88"/>
                <a:gd name="T6" fmla="*/ 4 w 254"/>
                <a:gd name="T7" fmla="*/ 68 h 88"/>
                <a:gd name="T8" fmla="*/ 35 w 254"/>
                <a:gd name="T9" fmla="*/ 88 h 88"/>
                <a:gd name="T10" fmla="*/ 66 w 254"/>
                <a:gd name="T11" fmla="*/ 68 h 88"/>
                <a:gd name="T12" fmla="*/ 65 w 254"/>
                <a:gd name="T13" fmla="*/ 68 h 88"/>
                <a:gd name="T14" fmla="*/ 96 w 254"/>
                <a:gd name="T15" fmla="*/ 88 h 88"/>
                <a:gd name="T16" fmla="*/ 127 w 254"/>
                <a:gd name="T17" fmla="*/ 68 h 88"/>
                <a:gd name="T18" fmla="*/ 126 w 254"/>
                <a:gd name="T19" fmla="*/ 68 h 88"/>
                <a:gd name="T20" fmla="*/ 158 w 254"/>
                <a:gd name="T21" fmla="*/ 88 h 88"/>
                <a:gd name="T22" fmla="*/ 189 w 254"/>
                <a:gd name="T23" fmla="*/ 68 h 88"/>
                <a:gd name="T24" fmla="*/ 187 w 254"/>
                <a:gd name="T25" fmla="*/ 68 h 88"/>
                <a:gd name="T26" fmla="*/ 219 w 254"/>
                <a:gd name="T27" fmla="*/ 88 h 88"/>
                <a:gd name="T28" fmla="*/ 250 w 254"/>
                <a:gd name="T29" fmla="*/ 68 h 88"/>
                <a:gd name="T30" fmla="*/ 223 w 254"/>
                <a:gd name="T31" fmla="*/ 8 h 88"/>
                <a:gd name="T32" fmla="*/ 215 w 254"/>
                <a:gd name="T3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" h="88">
                  <a:moveTo>
                    <a:pt x="21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6" y="3"/>
                    <a:pt x="26" y="8"/>
                  </a:cubicBezTo>
                  <a:cubicBezTo>
                    <a:pt x="26" y="8"/>
                    <a:pt x="0" y="67"/>
                    <a:pt x="4" y="68"/>
                  </a:cubicBezTo>
                  <a:cubicBezTo>
                    <a:pt x="9" y="79"/>
                    <a:pt x="21" y="88"/>
                    <a:pt x="35" y="88"/>
                  </a:cubicBezTo>
                  <a:cubicBezTo>
                    <a:pt x="49" y="88"/>
                    <a:pt x="61" y="80"/>
                    <a:pt x="66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70" y="80"/>
                    <a:pt x="82" y="88"/>
                    <a:pt x="96" y="88"/>
                  </a:cubicBezTo>
                  <a:cubicBezTo>
                    <a:pt x="110" y="88"/>
                    <a:pt x="122" y="80"/>
                    <a:pt x="127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31" y="80"/>
                    <a:pt x="144" y="88"/>
                    <a:pt x="158" y="88"/>
                  </a:cubicBezTo>
                  <a:cubicBezTo>
                    <a:pt x="172" y="88"/>
                    <a:pt x="184" y="80"/>
                    <a:pt x="189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92" y="80"/>
                    <a:pt x="205" y="88"/>
                    <a:pt x="219" y="88"/>
                  </a:cubicBezTo>
                  <a:cubicBezTo>
                    <a:pt x="233" y="88"/>
                    <a:pt x="245" y="79"/>
                    <a:pt x="250" y="68"/>
                  </a:cubicBezTo>
                  <a:cubicBezTo>
                    <a:pt x="254" y="67"/>
                    <a:pt x="223" y="8"/>
                    <a:pt x="223" y="8"/>
                  </a:cubicBezTo>
                  <a:cubicBezTo>
                    <a:pt x="223" y="3"/>
                    <a:pt x="220" y="0"/>
                    <a:pt x="215" y="0"/>
                  </a:cubicBezTo>
                  <a:close/>
                </a:path>
              </a:pathLst>
            </a:cu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E4A3458F-0D60-4509-BF89-B86572A62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" y="762000"/>
              <a:ext cx="284163" cy="131762"/>
            </a:xfrm>
            <a:custGeom>
              <a:avLst/>
              <a:gdLst>
                <a:gd name="T0" fmla="*/ 200 w 200"/>
                <a:gd name="T1" fmla="*/ 0 h 92"/>
                <a:gd name="T2" fmla="*/ 200 w 200"/>
                <a:gd name="T3" fmla="*/ 84 h 92"/>
                <a:gd name="T4" fmla="*/ 192 w 200"/>
                <a:gd name="T5" fmla="*/ 92 h 92"/>
                <a:gd name="T6" fmla="*/ 8 w 200"/>
                <a:gd name="T7" fmla="*/ 92 h 92"/>
                <a:gd name="T8" fmla="*/ 0 w 200"/>
                <a:gd name="T9" fmla="*/ 84 h 92"/>
                <a:gd name="T10" fmla="*/ 0 w 200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92">
                  <a:moveTo>
                    <a:pt x="200" y="0"/>
                  </a:moveTo>
                  <a:cubicBezTo>
                    <a:pt x="200" y="84"/>
                    <a:pt x="200" y="84"/>
                    <a:pt x="200" y="84"/>
                  </a:cubicBezTo>
                  <a:cubicBezTo>
                    <a:pt x="200" y="88"/>
                    <a:pt x="196" y="92"/>
                    <a:pt x="192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1" name="Rectangle 39">
              <a:extLst>
                <a:ext uri="{FF2B5EF4-FFF2-40B4-BE49-F238E27FC236}">
                  <a16:creationId xmlns:a16="http://schemas.microsoft.com/office/drawing/2014/main" id="{6B6ECA4F-4910-4345-B50B-59F11B94A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785813"/>
              <a:ext cx="142875" cy="74612"/>
            </a:xfrm>
            <a:prstGeom prst="rect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1E7E2806-1E6D-4043-8876-E75A11CA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779463"/>
              <a:ext cx="74613" cy="114300"/>
            </a:xfrm>
            <a:prstGeom prst="rect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6885E09A-8FD8-400B-9E18-F3AFF087E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850" y="636588"/>
              <a:ext cx="20638" cy="96837"/>
            </a:xfrm>
            <a:prstGeom prst="line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4" name="Line 42">
              <a:extLst>
                <a:ext uri="{FF2B5EF4-FFF2-40B4-BE49-F238E27FC236}">
                  <a16:creationId xmlns:a16="http://schemas.microsoft.com/office/drawing/2014/main" id="{6A686FCC-EC09-4715-BF5A-F340950C9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750" y="636588"/>
              <a:ext cx="0" cy="96837"/>
            </a:xfrm>
            <a:prstGeom prst="line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D9D00A71-E12B-4BD5-8D1E-816067F56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2663" y="641350"/>
              <a:ext cx="28575" cy="98425"/>
            </a:xfrm>
            <a:prstGeom prst="line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6" name="Line 44">
              <a:extLst>
                <a:ext uri="{FF2B5EF4-FFF2-40B4-BE49-F238E27FC236}">
                  <a16:creationId xmlns:a16="http://schemas.microsoft.com/office/drawing/2014/main" id="{21C3759C-7C94-4CE0-9910-CC417D0E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138" y="785813"/>
              <a:ext cx="0" cy="74612"/>
            </a:xfrm>
            <a:prstGeom prst="line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AA656F01-F1C5-4DA2-8D81-C2518DDB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938" y="785813"/>
              <a:ext cx="0" cy="74612"/>
            </a:xfrm>
            <a:prstGeom prst="line">
              <a:avLst/>
            </a:prstGeom>
            <a:noFill/>
            <a:ln w="11113" cap="flat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3F43102-AD64-4297-91DE-0723EB47E2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b="1" dirty="0"/>
              <a:t>Házi Feladat!</a:t>
            </a:r>
            <a:endParaRPr lang="en-US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77B2C68-157A-4607-8413-AB21C63D5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Hogyan ismételjük a tanultakat?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34090D-A823-450C-B99E-58E6ED7FE8BA}"/>
              </a:ext>
            </a:extLst>
          </p:cNvPr>
          <p:cNvGrpSpPr/>
          <p:nvPr/>
        </p:nvGrpSpPr>
        <p:grpSpPr>
          <a:xfrm>
            <a:off x="4631443" y="3347163"/>
            <a:ext cx="418276" cy="592599"/>
            <a:chOff x="6348413" y="2565400"/>
            <a:chExt cx="1989137" cy="289083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AA50C1D-C10C-4A89-A039-40AE70B37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2822575"/>
              <a:ext cx="1984375" cy="2406650"/>
            </a:xfrm>
            <a:custGeom>
              <a:avLst/>
              <a:gdLst>
                <a:gd name="T0" fmla="*/ 544 w 544"/>
                <a:gd name="T1" fmla="*/ 625 h 656"/>
                <a:gd name="T2" fmla="*/ 513 w 544"/>
                <a:gd name="T3" fmla="*/ 656 h 656"/>
                <a:gd name="T4" fmla="*/ 31 w 544"/>
                <a:gd name="T5" fmla="*/ 656 h 656"/>
                <a:gd name="T6" fmla="*/ 0 w 544"/>
                <a:gd name="T7" fmla="*/ 625 h 656"/>
                <a:gd name="T8" fmla="*/ 0 w 544"/>
                <a:gd name="T9" fmla="*/ 31 h 656"/>
                <a:gd name="T10" fmla="*/ 31 w 544"/>
                <a:gd name="T11" fmla="*/ 0 h 656"/>
                <a:gd name="T12" fmla="*/ 513 w 544"/>
                <a:gd name="T13" fmla="*/ 0 h 656"/>
                <a:gd name="T14" fmla="*/ 544 w 544"/>
                <a:gd name="T15" fmla="*/ 31 h 656"/>
                <a:gd name="T16" fmla="*/ 544 w 544"/>
                <a:gd name="T17" fmla="*/ 62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656">
                  <a:moveTo>
                    <a:pt x="544" y="625"/>
                  </a:moveTo>
                  <a:cubicBezTo>
                    <a:pt x="544" y="642"/>
                    <a:pt x="530" y="656"/>
                    <a:pt x="513" y="656"/>
                  </a:cubicBezTo>
                  <a:cubicBezTo>
                    <a:pt x="31" y="656"/>
                    <a:pt x="31" y="656"/>
                    <a:pt x="31" y="656"/>
                  </a:cubicBezTo>
                  <a:cubicBezTo>
                    <a:pt x="14" y="656"/>
                    <a:pt x="0" y="642"/>
                    <a:pt x="0" y="62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30" y="0"/>
                    <a:pt x="544" y="14"/>
                    <a:pt x="544" y="31"/>
                  </a:cubicBezTo>
                  <a:lnTo>
                    <a:pt x="544" y="625"/>
                  </a:lnTo>
                  <a:close/>
                </a:path>
              </a:pathLst>
            </a:custGeom>
            <a:solidFill>
              <a:srgbClr val="1EA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66FFF74-7BD6-457A-A6D2-931BFCAE7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2565400"/>
              <a:ext cx="1985962" cy="2403475"/>
            </a:xfrm>
            <a:custGeom>
              <a:avLst/>
              <a:gdLst>
                <a:gd name="T0" fmla="*/ 51 w 544"/>
                <a:gd name="T1" fmla="*/ 636 h 655"/>
                <a:gd name="T2" fmla="*/ 541 w 544"/>
                <a:gd name="T3" fmla="*/ 636 h 655"/>
                <a:gd name="T4" fmla="*/ 544 w 544"/>
                <a:gd name="T5" fmla="*/ 624 h 655"/>
                <a:gd name="T6" fmla="*/ 544 w 544"/>
                <a:gd name="T7" fmla="*/ 31 h 655"/>
                <a:gd name="T8" fmla="*/ 513 w 544"/>
                <a:gd name="T9" fmla="*/ 0 h 655"/>
                <a:gd name="T10" fmla="*/ 31 w 544"/>
                <a:gd name="T11" fmla="*/ 0 h 655"/>
                <a:gd name="T12" fmla="*/ 0 w 544"/>
                <a:gd name="T13" fmla="*/ 31 h 655"/>
                <a:gd name="T14" fmla="*/ 0 w 544"/>
                <a:gd name="T15" fmla="*/ 624 h 655"/>
                <a:gd name="T16" fmla="*/ 31 w 544"/>
                <a:gd name="T17" fmla="*/ 655 h 655"/>
                <a:gd name="T18" fmla="*/ 51 w 544"/>
                <a:gd name="T19" fmla="*/ 655 h 655"/>
                <a:gd name="T20" fmla="*/ 51 w 544"/>
                <a:gd name="T21" fmla="*/ 6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4" h="655">
                  <a:moveTo>
                    <a:pt x="51" y="636"/>
                  </a:moveTo>
                  <a:cubicBezTo>
                    <a:pt x="541" y="636"/>
                    <a:pt x="541" y="636"/>
                    <a:pt x="541" y="636"/>
                  </a:cubicBezTo>
                  <a:cubicBezTo>
                    <a:pt x="543" y="632"/>
                    <a:pt x="544" y="628"/>
                    <a:pt x="544" y="624"/>
                  </a:cubicBezTo>
                  <a:cubicBezTo>
                    <a:pt x="544" y="31"/>
                    <a:pt x="544" y="31"/>
                    <a:pt x="544" y="31"/>
                  </a:cubicBezTo>
                  <a:cubicBezTo>
                    <a:pt x="544" y="14"/>
                    <a:pt x="530" y="0"/>
                    <a:pt x="5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41"/>
                    <a:pt x="13" y="655"/>
                    <a:pt x="31" y="655"/>
                  </a:cubicBezTo>
                  <a:cubicBezTo>
                    <a:pt x="51" y="655"/>
                    <a:pt x="51" y="655"/>
                    <a:pt x="51" y="655"/>
                  </a:cubicBezTo>
                  <a:lnTo>
                    <a:pt x="51" y="636"/>
                  </a:lnTo>
                  <a:close/>
                </a:path>
              </a:pathLst>
            </a:custGeom>
            <a:solidFill>
              <a:srgbClr val="1EA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7011BF7-7704-4E2B-B659-74C51D4F8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2565400"/>
              <a:ext cx="207962" cy="2655888"/>
            </a:xfrm>
            <a:custGeom>
              <a:avLst/>
              <a:gdLst>
                <a:gd name="T0" fmla="*/ 57 w 57"/>
                <a:gd name="T1" fmla="*/ 0 h 724"/>
                <a:gd name="T2" fmla="*/ 31 w 57"/>
                <a:gd name="T3" fmla="*/ 0 h 724"/>
                <a:gd name="T4" fmla="*/ 0 w 57"/>
                <a:gd name="T5" fmla="*/ 31 h 724"/>
                <a:gd name="T6" fmla="*/ 0 w 57"/>
                <a:gd name="T7" fmla="*/ 693 h 724"/>
                <a:gd name="T8" fmla="*/ 31 w 57"/>
                <a:gd name="T9" fmla="*/ 724 h 724"/>
                <a:gd name="T10" fmla="*/ 57 w 57"/>
                <a:gd name="T11" fmla="*/ 724 h 724"/>
                <a:gd name="T12" fmla="*/ 57 w 57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24">
                  <a:moveTo>
                    <a:pt x="5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0" y="710"/>
                    <a:pt x="13" y="724"/>
                    <a:pt x="31" y="724"/>
                  </a:cubicBezTo>
                  <a:cubicBezTo>
                    <a:pt x="57" y="724"/>
                    <a:pt x="57" y="724"/>
                    <a:pt x="57" y="72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75C68669-36B4-4146-A3F9-265EC023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438" y="4899025"/>
              <a:ext cx="1835150" cy="238125"/>
            </a:xfrm>
            <a:custGeom>
              <a:avLst/>
              <a:gdLst>
                <a:gd name="T0" fmla="*/ 503 w 503"/>
                <a:gd name="T1" fmla="*/ 0 h 65"/>
                <a:gd name="T2" fmla="*/ 32 w 503"/>
                <a:gd name="T3" fmla="*/ 0 h 65"/>
                <a:gd name="T4" fmla="*/ 0 w 503"/>
                <a:gd name="T5" fmla="*/ 32 h 65"/>
                <a:gd name="T6" fmla="*/ 32 w 503"/>
                <a:gd name="T7" fmla="*/ 65 h 65"/>
                <a:gd name="T8" fmla="*/ 503 w 503"/>
                <a:gd name="T9" fmla="*/ 65 h 65"/>
                <a:gd name="T10" fmla="*/ 503 w 50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65">
                  <a:moveTo>
                    <a:pt x="50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503" y="65"/>
                    <a:pt x="503" y="65"/>
                    <a:pt x="503" y="65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9D35ECC6-AA8E-430F-BC74-626C7887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6563" y="2909888"/>
              <a:ext cx="1284287" cy="131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60C3C0B5-FA81-4C44-83EC-FCBBE8976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688" y="5030788"/>
              <a:ext cx="160337" cy="425450"/>
            </a:xfrm>
            <a:custGeom>
              <a:avLst/>
              <a:gdLst>
                <a:gd name="T0" fmla="*/ 0 w 101"/>
                <a:gd name="T1" fmla="*/ 0 h 268"/>
                <a:gd name="T2" fmla="*/ 0 w 101"/>
                <a:gd name="T3" fmla="*/ 268 h 268"/>
                <a:gd name="T4" fmla="*/ 55 w 101"/>
                <a:gd name="T5" fmla="*/ 222 h 268"/>
                <a:gd name="T6" fmla="*/ 101 w 101"/>
                <a:gd name="T7" fmla="*/ 268 h 268"/>
                <a:gd name="T8" fmla="*/ 101 w 101"/>
                <a:gd name="T9" fmla="*/ 0 h 268"/>
                <a:gd name="T10" fmla="*/ 0 w 101"/>
                <a:gd name="T1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68">
                  <a:moveTo>
                    <a:pt x="0" y="0"/>
                  </a:moveTo>
                  <a:lnTo>
                    <a:pt x="0" y="268"/>
                  </a:lnTo>
                  <a:lnTo>
                    <a:pt x="55" y="222"/>
                  </a:lnTo>
                  <a:lnTo>
                    <a:pt x="101" y="268"/>
                  </a:lnTo>
                  <a:lnTo>
                    <a:pt x="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B2995176-EF15-497C-9728-EE35BFB6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8313" y="3270250"/>
              <a:ext cx="1227137" cy="1231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40EA24D-A8EE-486A-9407-4E99B6B68E3B}"/>
              </a:ext>
            </a:extLst>
          </p:cNvPr>
          <p:cNvSpPr txBox="1"/>
          <p:nvPr/>
        </p:nvSpPr>
        <p:spPr>
          <a:xfrm>
            <a:off x="5248088" y="3501267"/>
            <a:ext cx="26120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bg2"/>
                </a:solidFill>
              </a:rPr>
              <a:t>CSS szelektorokra jó példa: </a:t>
            </a:r>
            <a:br>
              <a:rPr lang="hu-HU" sz="900" dirty="0">
                <a:solidFill>
                  <a:schemeClr val="bg2"/>
                </a:solidFill>
              </a:rPr>
            </a:br>
            <a:r>
              <a:rPr lang="hu-HU" sz="900" dirty="0">
                <a:solidFill>
                  <a:schemeClr val="bg2"/>
                </a:solidFill>
                <a:hlinkClick r:id="rId3"/>
              </a:rPr>
              <a:t>https://www.w3schools.com/cssref/css_selectors.asp</a:t>
            </a:r>
            <a:endParaRPr lang="hu-HU" sz="9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bg2"/>
                </a:solidFill>
              </a:rPr>
              <a:t>CSS </a:t>
            </a:r>
            <a:r>
              <a:rPr lang="hu-HU" sz="900" dirty="0" err="1">
                <a:solidFill>
                  <a:schemeClr val="bg2"/>
                </a:solidFill>
              </a:rPr>
              <a:t>default</a:t>
            </a:r>
            <a:r>
              <a:rPr lang="hu-HU" sz="900" dirty="0">
                <a:solidFill>
                  <a:schemeClr val="bg2"/>
                </a:solidFill>
              </a:rPr>
              <a:t> érétkek listája:</a:t>
            </a:r>
            <a:br>
              <a:rPr lang="hu-HU" sz="900" dirty="0">
                <a:solidFill>
                  <a:schemeClr val="bg2"/>
                </a:solidFill>
              </a:rPr>
            </a:br>
            <a:r>
              <a:rPr lang="hu-HU" sz="900" dirty="0">
                <a:solidFill>
                  <a:schemeClr val="bg2"/>
                </a:solidFill>
                <a:hlinkClick r:id="rId4"/>
              </a:rPr>
              <a:t>https://www.w3schools.com/cssref/css_default_values.asp</a:t>
            </a:r>
            <a:endParaRPr lang="hu-HU" sz="9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bg2"/>
                </a:solidFill>
              </a:rPr>
              <a:t>CSS nevesíthető színek kollekciója:</a:t>
            </a:r>
            <a:br>
              <a:rPr lang="hu-HU" sz="900" dirty="0">
                <a:solidFill>
                  <a:schemeClr val="bg2"/>
                </a:solidFill>
              </a:rPr>
            </a:br>
            <a:r>
              <a:rPr lang="hu-HU" sz="900" dirty="0">
                <a:solidFill>
                  <a:schemeClr val="bg2"/>
                </a:solidFill>
                <a:hlinkClick r:id="rId5"/>
              </a:rPr>
              <a:t>https://www.w3schools.com/cssref/css_colors.asp</a:t>
            </a:r>
            <a:endParaRPr lang="hu-HU" sz="9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bg2"/>
                </a:solidFill>
              </a:rPr>
              <a:t>Különféle CSS példák gyűjteménye:</a:t>
            </a:r>
            <a:br>
              <a:rPr lang="hu-HU" sz="900" dirty="0">
                <a:solidFill>
                  <a:schemeClr val="bg2"/>
                </a:solidFill>
              </a:rPr>
            </a:br>
            <a:r>
              <a:rPr lang="hu-HU" sz="900" dirty="0">
                <a:solidFill>
                  <a:schemeClr val="bg2"/>
                </a:solidFill>
                <a:hlinkClick r:id="rId6"/>
              </a:rPr>
              <a:t>https://www.w3schools.com/css/css_examples.asp</a:t>
            </a:r>
            <a:endParaRPr lang="hu-HU" sz="9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9DA8CD-FAFD-470C-A79C-96CA39B5C38A}"/>
              </a:ext>
            </a:extLst>
          </p:cNvPr>
          <p:cNvSpPr txBox="1"/>
          <p:nvPr/>
        </p:nvSpPr>
        <p:spPr>
          <a:xfrm>
            <a:off x="5245291" y="3225787"/>
            <a:ext cx="125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bg2"/>
                </a:solidFill>
                <a:latin typeface="+mj-lt"/>
              </a:rPr>
              <a:t>Hasznosságok</a:t>
            </a:r>
            <a:endParaRPr lang="en-US" sz="12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DE488DCD-326F-4910-B0A2-D4CEF0412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2171">
            <a:off x="1216020" y="2761229"/>
            <a:ext cx="1867849" cy="124523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RightUp"/>
            <a:lightRig rig="threePt" dir="t"/>
          </a:scene3d>
        </p:spPr>
      </p:pic>
      <p:grpSp>
        <p:nvGrpSpPr>
          <p:cNvPr id="177" name="Group 5">
            <a:extLst>
              <a:ext uri="{FF2B5EF4-FFF2-40B4-BE49-F238E27FC236}">
                <a16:creationId xmlns:a16="http://schemas.microsoft.com/office/drawing/2014/main" id="{DA1BEAD2-78EE-4509-98DC-FEED2E61A373}"/>
              </a:ext>
            </a:extLst>
          </p:cNvPr>
          <p:cNvGrpSpPr/>
          <p:nvPr/>
        </p:nvGrpSpPr>
        <p:grpSpPr>
          <a:xfrm>
            <a:off x="4443245" y="1574738"/>
            <a:ext cx="403694" cy="403694"/>
            <a:chOff x="8490506" y="4064372"/>
            <a:chExt cx="814620" cy="814620"/>
          </a:xfrm>
        </p:grpSpPr>
        <p:sp>
          <p:nvSpPr>
            <p:cNvPr id="178" name="Rectangle: Rounded Corners 46">
              <a:extLst>
                <a:ext uri="{FF2B5EF4-FFF2-40B4-BE49-F238E27FC236}">
                  <a16:creationId xmlns:a16="http://schemas.microsoft.com/office/drawing/2014/main" id="{B05CC0CF-BF9B-4251-9A77-B226B43EA272}"/>
                </a:ext>
              </a:extLst>
            </p:cNvPr>
            <p:cNvSpPr/>
            <p:nvPr/>
          </p:nvSpPr>
          <p:spPr>
            <a:xfrm>
              <a:off x="8490506" y="4064372"/>
              <a:ext cx="814620" cy="814620"/>
            </a:xfrm>
            <a:prstGeom prst="roundRect">
              <a:avLst>
                <a:gd name="adj" fmla="val 1103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9" name="Group 67">
              <a:extLst>
                <a:ext uri="{FF2B5EF4-FFF2-40B4-BE49-F238E27FC236}">
                  <a16:creationId xmlns:a16="http://schemas.microsoft.com/office/drawing/2014/main" id="{2A271E50-B915-4F6F-A508-F16FFA20DEDF}"/>
                </a:ext>
              </a:extLst>
            </p:cNvPr>
            <p:cNvGrpSpPr/>
            <p:nvPr/>
          </p:nvGrpSpPr>
          <p:grpSpPr>
            <a:xfrm>
              <a:off x="8764431" y="4315631"/>
              <a:ext cx="252413" cy="276225"/>
              <a:chOff x="2251075" y="357188"/>
              <a:chExt cx="252413" cy="276225"/>
            </a:xfrm>
          </p:grpSpPr>
          <p:sp>
            <p:nvSpPr>
              <p:cNvPr id="180" name="Freeform 16">
                <a:extLst>
                  <a:ext uri="{FF2B5EF4-FFF2-40B4-BE49-F238E27FC236}">
                    <a16:creationId xmlns:a16="http://schemas.microsoft.com/office/drawing/2014/main" id="{1FD04785-BF2F-405C-9DC6-FE1F46A5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8" y="357188"/>
                <a:ext cx="106363" cy="276225"/>
              </a:xfrm>
              <a:custGeom>
                <a:avLst/>
                <a:gdLst>
                  <a:gd name="T0" fmla="*/ 96 w 96"/>
                  <a:gd name="T1" fmla="*/ 124 h 248"/>
                  <a:gd name="T2" fmla="*/ 81 w 96"/>
                  <a:gd name="T3" fmla="*/ 214 h 248"/>
                  <a:gd name="T4" fmla="*/ 48 w 96"/>
                  <a:gd name="T5" fmla="*/ 248 h 248"/>
                  <a:gd name="T6" fmla="*/ 14 w 96"/>
                  <a:gd name="T7" fmla="*/ 213 h 248"/>
                  <a:gd name="T8" fmla="*/ 0 w 96"/>
                  <a:gd name="T9" fmla="*/ 124 h 248"/>
                  <a:gd name="T10" fmla="*/ 48 w 96"/>
                  <a:gd name="T11" fmla="*/ 0 h 248"/>
                  <a:gd name="T12" fmla="*/ 96 w 96"/>
                  <a:gd name="T13" fmla="*/ 12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248">
                    <a:moveTo>
                      <a:pt x="96" y="124"/>
                    </a:moveTo>
                    <a:cubicBezTo>
                      <a:pt x="96" y="160"/>
                      <a:pt x="90" y="191"/>
                      <a:pt x="81" y="214"/>
                    </a:cubicBezTo>
                    <a:cubicBezTo>
                      <a:pt x="72" y="235"/>
                      <a:pt x="61" y="248"/>
                      <a:pt x="48" y="248"/>
                    </a:cubicBezTo>
                    <a:cubicBezTo>
                      <a:pt x="35" y="248"/>
                      <a:pt x="23" y="235"/>
                      <a:pt x="14" y="213"/>
                    </a:cubicBezTo>
                    <a:cubicBezTo>
                      <a:pt x="5" y="191"/>
                      <a:pt x="0" y="159"/>
                      <a:pt x="0" y="124"/>
                    </a:cubicBezTo>
                    <a:cubicBezTo>
                      <a:pt x="0" y="56"/>
                      <a:pt x="21" y="0"/>
                      <a:pt x="48" y="0"/>
                    </a:cubicBezTo>
                    <a:cubicBezTo>
                      <a:pt x="74" y="0"/>
                      <a:pt x="96" y="56"/>
                      <a:pt x="96" y="124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1" name="Freeform 17">
                <a:extLst>
                  <a:ext uri="{FF2B5EF4-FFF2-40B4-BE49-F238E27FC236}">
                    <a16:creationId xmlns:a16="http://schemas.microsoft.com/office/drawing/2014/main" id="{AFCD30CF-FD1D-470B-9A0D-AD12F5B0C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0" y="400050"/>
                <a:ext cx="52388" cy="74613"/>
              </a:xfrm>
              <a:custGeom>
                <a:avLst/>
                <a:gdLst>
                  <a:gd name="T0" fmla="*/ 0 w 48"/>
                  <a:gd name="T1" fmla="*/ 3 h 66"/>
                  <a:gd name="T2" fmla="*/ 40 w 48"/>
                  <a:gd name="T3" fmla="*/ 11 h 66"/>
                  <a:gd name="T4" fmla="*/ 27 w 48"/>
                  <a:gd name="T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66">
                    <a:moveTo>
                      <a:pt x="0" y="3"/>
                    </a:moveTo>
                    <a:cubicBezTo>
                      <a:pt x="19" y="0"/>
                      <a:pt x="33" y="2"/>
                      <a:pt x="40" y="11"/>
                    </a:cubicBezTo>
                    <a:cubicBezTo>
                      <a:pt x="48" y="23"/>
                      <a:pt x="43" y="43"/>
                      <a:pt x="27" y="66"/>
                    </a:cubicBezTo>
                  </a:path>
                </a:pathLst>
              </a:cu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" name="Freeform 18">
                <a:extLst>
                  <a:ext uri="{FF2B5EF4-FFF2-40B4-BE49-F238E27FC236}">
                    <a16:creationId xmlns:a16="http://schemas.microsoft.com/office/drawing/2014/main" id="{9C873ADC-F554-430D-90B1-B9CF67E7B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9013" y="517525"/>
                <a:ext cx="53975" cy="73025"/>
              </a:xfrm>
              <a:custGeom>
                <a:avLst/>
                <a:gdLst>
                  <a:gd name="T0" fmla="*/ 49 w 49"/>
                  <a:gd name="T1" fmla="*/ 63 h 66"/>
                  <a:gd name="T2" fmla="*/ 9 w 49"/>
                  <a:gd name="T3" fmla="*/ 55 h 66"/>
                  <a:gd name="T4" fmla="*/ 21 w 49"/>
                  <a:gd name="T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6">
                    <a:moveTo>
                      <a:pt x="49" y="63"/>
                    </a:moveTo>
                    <a:cubicBezTo>
                      <a:pt x="30" y="66"/>
                      <a:pt x="16" y="64"/>
                      <a:pt x="9" y="55"/>
                    </a:cubicBezTo>
                    <a:cubicBezTo>
                      <a:pt x="0" y="43"/>
                      <a:pt x="6" y="23"/>
                      <a:pt x="21" y="0"/>
                    </a:cubicBezTo>
                  </a:path>
                </a:pathLst>
              </a:cu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id="{1A4B262F-0F7F-4B2D-BC44-F0283E0B7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438" y="468313"/>
                <a:ext cx="146050" cy="133350"/>
              </a:xfrm>
              <a:custGeom>
                <a:avLst/>
                <a:gdLst>
                  <a:gd name="T0" fmla="*/ 66 w 133"/>
                  <a:gd name="T1" fmla="*/ 0 h 119"/>
                  <a:gd name="T2" fmla="*/ 120 w 133"/>
                  <a:gd name="T3" fmla="*/ 99 h 119"/>
                  <a:gd name="T4" fmla="*/ 0 w 133"/>
                  <a:gd name="T5" fmla="*/ 7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119">
                    <a:moveTo>
                      <a:pt x="66" y="0"/>
                    </a:moveTo>
                    <a:cubicBezTo>
                      <a:pt x="110" y="38"/>
                      <a:pt x="133" y="80"/>
                      <a:pt x="120" y="99"/>
                    </a:cubicBezTo>
                    <a:cubicBezTo>
                      <a:pt x="105" y="119"/>
                      <a:pt x="53" y="106"/>
                      <a:pt x="0" y="70"/>
                    </a:cubicBezTo>
                  </a:path>
                </a:pathLst>
              </a:cu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id="{8343B187-50AE-419F-8DC7-B6D6E4648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4250" y="400050"/>
                <a:ext cx="141288" cy="122238"/>
              </a:xfrm>
              <a:custGeom>
                <a:avLst/>
                <a:gdLst>
                  <a:gd name="T0" fmla="*/ 67 w 129"/>
                  <a:gd name="T1" fmla="*/ 111 h 111"/>
                  <a:gd name="T2" fmla="*/ 14 w 129"/>
                  <a:gd name="T3" fmla="*/ 12 h 111"/>
                  <a:gd name="T4" fmla="*/ 62 w 129"/>
                  <a:gd name="T5" fmla="*/ 6 h 111"/>
                  <a:gd name="T6" fmla="*/ 129 w 129"/>
                  <a:gd name="T7" fmla="*/ 3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111">
                    <a:moveTo>
                      <a:pt x="67" y="111"/>
                    </a:moveTo>
                    <a:cubicBezTo>
                      <a:pt x="23" y="73"/>
                      <a:pt x="0" y="31"/>
                      <a:pt x="14" y="12"/>
                    </a:cubicBezTo>
                    <a:cubicBezTo>
                      <a:pt x="21" y="2"/>
                      <a:pt x="39" y="0"/>
                      <a:pt x="62" y="6"/>
                    </a:cubicBezTo>
                    <a:cubicBezTo>
                      <a:pt x="82" y="11"/>
                      <a:pt x="105" y="22"/>
                      <a:pt x="129" y="38"/>
                    </a:cubicBezTo>
                  </a:path>
                </a:pathLst>
              </a:cu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" name="Oval 21">
                <a:extLst>
                  <a:ext uri="{FF2B5EF4-FFF2-40B4-BE49-F238E27FC236}">
                    <a16:creationId xmlns:a16="http://schemas.microsoft.com/office/drawing/2014/main" id="{6FFEEAB6-5C42-4BBE-9651-9809A66A9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075" y="522288"/>
                <a:ext cx="34925" cy="3492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32" name="Oval 22">
                <a:extLst>
                  <a:ext uri="{FF2B5EF4-FFF2-40B4-BE49-F238E27FC236}">
                    <a16:creationId xmlns:a16="http://schemas.microsoft.com/office/drawing/2014/main" id="{BF8BA46D-C066-46C6-8A38-344CF70F2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513" y="571500"/>
                <a:ext cx="34925" cy="3492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33" name="Oval 23">
                <a:extLst>
                  <a:ext uri="{FF2B5EF4-FFF2-40B4-BE49-F238E27FC236}">
                    <a16:creationId xmlns:a16="http://schemas.microsoft.com/office/drawing/2014/main" id="{11D20FF5-01DB-4B9C-BE20-E517139D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838" y="357188"/>
                <a:ext cx="36513" cy="34925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93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/>
      <p:bldP spid="7" grpId="0"/>
      <p:bldP spid="19" grpId="0" build="p"/>
      <p:bldP spid="20" grpId="0" build="p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7C6D56-1C08-42BB-BF49-F07770736D0C}"/>
              </a:ext>
            </a:extLst>
          </p:cNvPr>
          <p:cNvGrpSpPr/>
          <p:nvPr/>
        </p:nvGrpSpPr>
        <p:grpSpPr>
          <a:xfrm rot="16200000">
            <a:off x="7762927" y="1690985"/>
            <a:ext cx="3494468" cy="3481758"/>
            <a:chOff x="8548688" y="965201"/>
            <a:chExt cx="3054350" cy="3043238"/>
          </a:xfrm>
          <a:solidFill>
            <a:schemeClr val="bg1">
              <a:lumMod val="85000"/>
            </a:schemeClr>
          </a:solidFill>
        </p:grpSpPr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5613188C-409A-4048-ACE1-18547BE84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4838" y="3533776"/>
              <a:ext cx="171450" cy="174625"/>
            </a:xfrm>
            <a:custGeom>
              <a:avLst/>
              <a:gdLst>
                <a:gd name="T0" fmla="*/ 13 w 100"/>
                <a:gd name="T1" fmla="*/ 56 h 102"/>
                <a:gd name="T2" fmla="*/ 22 w 100"/>
                <a:gd name="T3" fmla="*/ 66 h 102"/>
                <a:gd name="T4" fmla="*/ 50 w 100"/>
                <a:gd name="T5" fmla="*/ 97 h 102"/>
                <a:gd name="T6" fmla="*/ 58 w 100"/>
                <a:gd name="T7" fmla="*/ 101 h 102"/>
                <a:gd name="T8" fmla="*/ 63 w 100"/>
                <a:gd name="T9" fmla="*/ 100 h 102"/>
                <a:gd name="T10" fmla="*/ 74 w 100"/>
                <a:gd name="T11" fmla="*/ 91 h 102"/>
                <a:gd name="T12" fmla="*/ 89 w 100"/>
                <a:gd name="T13" fmla="*/ 77 h 102"/>
                <a:gd name="T14" fmla="*/ 96 w 100"/>
                <a:gd name="T15" fmla="*/ 71 h 102"/>
                <a:gd name="T16" fmla="*/ 100 w 100"/>
                <a:gd name="T17" fmla="*/ 66 h 102"/>
                <a:gd name="T18" fmla="*/ 100 w 100"/>
                <a:gd name="T19" fmla="*/ 62 h 102"/>
                <a:gd name="T20" fmla="*/ 98 w 100"/>
                <a:gd name="T21" fmla="*/ 58 h 102"/>
                <a:gd name="T22" fmla="*/ 92 w 100"/>
                <a:gd name="T23" fmla="*/ 51 h 102"/>
                <a:gd name="T24" fmla="*/ 82 w 100"/>
                <a:gd name="T25" fmla="*/ 40 h 102"/>
                <a:gd name="T26" fmla="*/ 54 w 100"/>
                <a:gd name="T27" fmla="*/ 9 h 102"/>
                <a:gd name="T28" fmla="*/ 43 w 100"/>
                <a:gd name="T29" fmla="*/ 1 h 102"/>
                <a:gd name="T30" fmla="*/ 38 w 100"/>
                <a:gd name="T31" fmla="*/ 2 h 102"/>
                <a:gd name="T32" fmla="*/ 29 w 100"/>
                <a:gd name="T33" fmla="*/ 8 h 102"/>
                <a:gd name="T34" fmla="*/ 15 w 100"/>
                <a:gd name="T35" fmla="*/ 20 h 102"/>
                <a:gd name="T36" fmla="*/ 5 w 100"/>
                <a:gd name="T37" fmla="*/ 28 h 102"/>
                <a:gd name="T38" fmla="*/ 0 w 100"/>
                <a:gd name="T39" fmla="*/ 37 h 102"/>
                <a:gd name="T40" fmla="*/ 12 w 100"/>
                <a:gd name="T41" fmla="*/ 54 h 102"/>
                <a:gd name="T42" fmla="*/ 42 w 100"/>
                <a:gd name="T43" fmla="*/ 10 h 102"/>
                <a:gd name="T44" fmla="*/ 50 w 100"/>
                <a:gd name="T45" fmla="*/ 18 h 102"/>
                <a:gd name="T46" fmla="*/ 69 w 100"/>
                <a:gd name="T47" fmla="*/ 39 h 102"/>
                <a:gd name="T48" fmla="*/ 89 w 100"/>
                <a:gd name="T49" fmla="*/ 61 h 102"/>
                <a:gd name="T50" fmla="*/ 88 w 100"/>
                <a:gd name="T51" fmla="*/ 65 h 102"/>
                <a:gd name="T52" fmla="*/ 79 w 100"/>
                <a:gd name="T53" fmla="*/ 73 h 102"/>
                <a:gd name="T54" fmla="*/ 72 w 100"/>
                <a:gd name="T55" fmla="*/ 80 h 102"/>
                <a:gd name="T56" fmla="*/ 63 w 100"/>
                <a:gd name="T57" fmla="*/ 71 h 102"/>
                <a:gd name="T58" fmla="*/ 43 w 100"/>
                <a:gd name="T59" fmla="*/ 50 h 102"/>
                <a:gd name="T60" fmla="*/ 22 w 100"/>
                <a:gd name="T61" fmla="*/ 27 h 102"/>
                <a:gd name="T62" fmla="*/ 35 w 100"/>
                <a:gd name="T63" fmla="*/ 15 h 102"/>
                <a:gd name="T64" fmla="*/ 11 w 100"/>
                <a:gd name="T65" fmla="*/ 35 h 102"/>
                <a:gd name="T66" fmla="*/ 14 w 100"/>
                <a:gd name="T67" fmla="*/ 32 h 102"/>
                <a:gd name="T68" fmla="*/ 52 w 100"/>
                <a:gd name="T69" fmla="*/ 73 h 102"/>
                <a:gd name="T70" fmla="*/ 65 w 100"/>
                <a:gd name="T71" fmla="*/ 86 h 102"/>
                <a:gd name="T72" fmla="*/ 58 w 100"/>
                <a:gd name="T73" fmla="*/ 91 h 102"/>
                <a:gd name="T74" fmla="*/ 56 w 100"/>
                <a:gd name="T75" fmla="*/ 90 h 102"/>
                <a:gd name="T76" fmla="*/ 49 w 100"/>
                <a:gd name="T77" fmla="*/ 82 h 102"/>
                <a:gd name="T78" fmla="*/ 25 w 100"/>
                <a:gd name="T79" fmla="*/ 55 h 102"/>
                <a:gd name="T80" fmla="*/ 10 w 100"/>
                <a:gd name="T81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2">
                  <a:moveTo>
                    <a:pt x="12" y="54"/>
                  </a:moveTo>
                  <a:cubicBezTo>
                    <a:pt x="12" y="55"/>
                    <a:pt x="12" y="55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59"/>
                    <a:pt x="19" y="63"/>
                    <a:pt x="22" y="66"/>
                  </a:cubicBezTo>
                  <a:cubicBezTo>
                    <a:pt x="29" y="73"/>
                    <a:pt x="35" y="80"/>
                    <a:pt x="41" y="87"/>
                  </a:cubicBezTo>
                  <a:cubicBezTo>
                    <a:pt x="44" y="90"/>
                    <a:pt x="47" y="93"/>
                    <a:pt x="50" y="97"/>
                  </a:cubicBezTo>
                  <a:cubicBezTo>
                    <a:pt x="50" y="97"/>
                    <a:pt x="51" y="98"/>
                    <a:pt x="52" y="99"/>
                  </a:cubicBezTo>
                  <a:cubicBezTo>
                    <a:pt x="54" y="101"/>
                    <a:pt x="56" y="102"/>
                    <a:pt x="58" y="101"/>
                  </a:cubicBezTo>
                  <a:cubicBezTo>
                    <a:pt x="58" y="101"/>
                    <a:pt x="59" y="101"/>
                    <a:pt x="59" y="101"/>
                  </a:cubicBezTo>
                  <a:cubicBezTo>
                    <a:pt x="60" y="101"/>
                    <a:pt x="62" y="101"/>
                    <a:pt x="63" y="100"/>
                  </a:cubicBezTo>
                  <a:cubicBezTo>
                    <a:pt x="64" y="98"/>
                    <a:pt x="66" y="97"/>
                    <a:pt x="68" y="95"/>
                  </a:cubicBezTo>
                  <a:cubicBezTo>
                    <a:pt x="70" y="94"/>
                    <a:pt x="72" y="92"/>
                    <a:pt x="74" y="91"/>
                  </a:cubicBezTo>
                  <a:cubicBezTo>
                    <a:pt x="75" y="89"/>
                    <a:pt x="77" y="88"/>
                    <a:pt x="79" y="86"/>
                  </a:cubicBezTo>
                  <a:cubicBezTo>
                    <a:pt x="82" y="83"/>
                    <a:pt x="86" y="80"/>
                    <a:pt x="89" y="77"/>
                  </a:cubicBezTo>
                  <a:cubicBezTo>
                    <a:pt x="90" y="76"/>
                    <a:pt x="92" y="75"/>
                    <a:pt x="93" y="73"/>
                  </a:cubicBezTo>
                  <a:cubicBezTo>
                    <a:pt x="94" y="73"/>
                    <a:pt x="95" y="72"/>
                    <a:pt x="96" y="71"/>
                  </a:cubicBezTo>
                  <a:cubicBezTo>
                    <a:pt x="96" y="71"/>
                    <a:pt x="97" y="70"/>
                    <a:pt x="98" y="69"/>
                  </a:cubicBezTo>
                  <a:cubicBezTo>
                    <a:pt x="99" y="68"/>
                    <a:pt x="99" y="67"/>
                    <a:pt x="100" y="66"/>
                  </a:cubicBezTo>
                  <a:cubicBezTo>
                    <a:pt x="100" y="65"/>
                    <a:pt x="100" y="65"/>
                    <a:pt x="100" y="64"/>
                  </a:cubicBezTo>
                  <a:cubicBezTo>
                    <a:pt x="100" y="63"/>
                    <a:pt x="100" y="63"/>
                    <a:pt x="100" y="62"/>
                  </a:cubicBezTo>
                  <a:cubicBezTo>
                    <a:pt x="100" y="61"/>
                    <a:pt x="99" y="60"/>
                    <a:pt x="99" y="60"/>
                  </a:cubicBezTo>
                  <a:cubicBezTo>
                    <a:pt x="99" y="59"/>
                    <a:pt x="99" y="59"/>
                    <a:pt x="98" y="58"/>
                  </a:cubicBezTo>
                  <a:cubicBezTo>
                    <a:pt x="98" y="58"/>
                    <a:pt x="98" y="57"/>
                    <a:pt x="97" y="57"/>
                  </a:cubicBezTo>
                  <a:cubicBezTo>
                    <a:pt x="96" y="55"/>
                    <a:pt x="94" y="53"/>
                    <a:pt x="92" y="51"/>
                  </a:cubicBezTo>
                  <a:cubicBezTo>
                    <a:pt x="91" y="49"/>
                    <a:pt x="89" y="47"/>
                    <a:pt x="87" y="45"/>
                  </a:cubicBezTo>
                  <a:cubicBezTo>
                    <a:pt x="86" y="44"/>
                    <a:pt x="84" y="42"/>
                    <a:pt x="82" y="40"/>
                  </a:cubicBezTo>
                  <a:cubicBezTo>
                    <a:pt x="79" y="37"/>
                    <a:pt x="76" y="33"/>
                    <a:pt x="73" y="30"/>
                  </a:cubicBezTo>
                  <a:cubicBezTo>
                    <a:pt x="67" y="23"/>
                    <a:pt x="60" y="16"/>
                    <a:pt x="54" y="9"/>
                  </a:cubicBezTo>
                  <a:cubicBezTo>
                    <a:pt x="53" y="7"/>
                    <a:pt x="51" y="6"/>
                    <a:pt x="50" y="4"/>
                  </a:cubicBezTo>
                  <a:cubicBezTo>
                    <a:pt x="48" y="2"/>
                    <a:pt x="45" y="0"/>
                    <a:pt x="43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9" y="2"/>
                    <a:pt x="38" y="2"/>
                  </a:cubicBezTo>
                  <a:cubicBezTo>
                    <a:pt x="37" y="2"/>
                    <a:pt x="37" y="3"/>
                    <a:pt x="36" y="3"/>
                  </a:cubicBezTo>
                  <a:cubicBezTo>
                    <a:pt x="33" y="5"/>
                    <a:pt x="31" y="6"/>
                    <a:pt x="29" y="8"/>
                  </a:cubicBezTo>
                  <a:cubicBezTo>
                    <a:pt x="26" y="10"/>
                    <a:pt x="22" y="13"/>
                    <a:pt x="19" y="16"/>
                  </a:cubicBezTo>
                  <a:cubicBezTo>
                    <a:pt x="18" y="17"/>
                    <a:pt x="16" y="19"/>
                    <a:pt x="15" y="20"/>
                  </a:cubicBezTo>
                  <a:cubicBezTo>
                    <a:pt x="13" y="22"/>
                    <a:pt x="11" y="23"/>
                    <a:pt x="9" y="25"/>
                  </a:cubicBezTo>
                  <a:cubicBezTo>
                    <a:pt x="8" y="26"/>
                    <a:pt x="6" y="27"/>
                    <a:pt x="5" y="28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40"/>
                    <a:pt x="2" y="42"/>
                    <a:pt x="4" y="44"/>
                  </a:cubicBezTo>
                  <a:cubicBezTo>
                    <a:pt x="6" y="48"/>
                    <a:pt x="9" y="51"/>
                    <a:pt x="12" y="54"/>
                  </a:cubicBezTo>
                  <a:close/>
                  <a:moveTo>
                    <a:pt x="35" y="15"/>
                  </a:moveTo>
                  <a:cubicBezTo>
                    <a:pt x="38" y="13"/>
                    <a:pt x="40" y="11"/>
                    <a:pt x="42" y="10"/>
                  </a:cubicBezTo>
                  <a:cubicBezTo>
                    <a:pt x="43" y="11"/>
                    <a:pt x="44" y="12"/>
                    <a:pt x="45" y="13"/>
                  </a:cubicBezTo>
                  <a:cubicBezTo>
                    <a:pt x="47" y="15"/>
                    <a:pt x="49" y="17"/>
                    <a:pt x="50" y="18"/>
                  </a:cubicBezTo>
                  <a:cubicBezTo>
                    <a:pt x="53" y="22"/>
                    <a:pt x="57" y="25"/>
                    <a:pt x="60" y="29"/>
                  </a:cubicBezTo>
                  <a:cubicBezTo>
                    <a:pt x="63" y="32"/>
                    <a:pt x="66" y="36"/>
                    <a:pt x="69" y="39"/>
                  </a:cubicBezTo>
                  <a:cubicBezTo>
                    <a:pt x="72" y="43"/>
                    <a:pt x="76" y="46"/>
                    <a:pt x="79" y="50"/>
                  </a:cubicBezTo>
                  <a:cubicBezTo>
                    <a:pt x="82" y="54"/>
                    <a:pt x="85" y="57"/>
                    <a:pt x="89" y="61"/>
                  </a:cubicBezTo>
                  <a:cubicBezTo>
                    <a:pt x="89" y="62"/>
                    <a:pt x="90" y="63"/>
                    <a:pt x="90" y="63"/>
                  </a:cubicBezTo>
                  <a:cubicBezTo>
                    <a:pt x="90" y="64"/>
                    <a:pt x="89" y="65"/>
                    <a:pt x="88" y="65"/>
                  </a:cubicBezTo>
                  <a:cubicBezTo>
                    <a:pt x="88" y="66"/>
                    <a:pt x="87" y="67"/>
                    <a:pt x="86" y="68"/>
                  </a:cubicBezTo>
                  <a:cubicBezTo>
                    <a:pt x="84" y="69"/>
                    <a:pt x="81" y="71"/>
                    <a:pt x="79" y="73"/>
                  </a:cubicBezTo>
                  <a:cubicBezTo>
                    <a:pt x="77" y="75"/>
                    <a:pt x="75" y="77"/>
                    <a:pt x="73" y="79"/>
                  </a:cubicBezTo>
                  <a:cubicBezTo>
                    <a:pt x="73" y="79"/>
                    <a:pt x="72" y="80"/>
                    <a:pt x="72" y="80"/>
                  </a:cubicBezTo>
                  <a:cubicBezTo>
                    <a:pt x="70" y="79"/>
                    <a:pt x="69" y="77"/>
                    <a:pt x="68" y="76"/>
                  </a:cubicBezTo>
                  <a:cubicBezTo>
                    <a:pt x="66" y="74"/>
                    <a:pt x="65" y="72"/>
                    <a:pt x="63" y="71"/>
                  </a:cubicBezTo>
                  <a:cubicBezTo>
                    <a:pt x="60" y="67"/>
                    <a:pt x="56" y="63"/>
                    <a:pt x="53" y="60"/>
                  </a:cubicBezTo>
                  <a:cubicBezTo>
                    <a:pt x="50" y="56"/>
                    <a:pt x="47" y="53"/>
                    <a:pt x="43" y="50"/>
                  </a:cubicBezTo>
                  <a:cubicBezTo>
                    <a:pt x="40" y="46"/>
                    <a:pt x="37" y="43"/>
                    <a:pt x="33" y="39"/>
                  </a:cubicBezTo>
                  <a:cubicBezTo>
                    <a:pt x="30" y="35"/>
                    <a:pt x="26" y="31"/>
                    <a:pt x="22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1" y="19"/>
                    <a:pt x="33" y="17"/>
                    <a:pt x="35" y="15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1" y="35"/>
                  </a:cubicBezTo>
                  <a:cubicBezTo>
                    <a:pt x="12" y="35"/>
                    <a:pt x="12" y="34"/>
                    <a:pt x="13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21" y="39"/>
                    <a:pt x="27" y="45"/>
                    <a:pt x="33" y="52"/>
                  </a:cubicBezTo>
                  <a:cubicBezTo>
                    <a:pt x="39" y="59"/>
                    <a:pt x="46" y="66"/>
                    <a:pt x="52" y="73"/>
                  </a:cubicBezTo>
                  <a:cubicBezTo>
                    <a:pt x="55" y="75"/>
                    <a:pt x="57" y="78"/>
                    <a:pt x="59" y="80"/>
                  </a:cubicBezTo>
                  <a:cubicBezTo>
                    <a:pt x="61" y="82"/>
                    <a:pt x="63" y="84"/>
                    <a:pt x="65" y="86"/>
                  </a:cubicBezTo>
                  <a:cubicBezTo>
                    <a:pt x="64" y="87"/>
                    <a:pt x="63" y="88"/>
                    <a:pt x="62" y="88"/>
                  </a:cubicBezTo>
                  <a:cubicBezTo>
                    <a:pt x="60" y="89"/>
                    <a:pt x="59" y="90"/>
                    <a:pt x="58" y="91"/>
                  </a:cubicBezTo>
                  <a:cubicBezTo>
                    <a:pt x="58" y="91"/>
                    <a:pt x="58" y="91"/>
                    <a:pt x="58" y="92"/>
                  </a:cubicBezTo>
                  <a:cubicBezTo>
                    <a:pt x="57" y="91"/>
                    <a:pt x="57" y="91"/>
                    <a:pt x="56" y="90"/>
                  </a:cubicBezTo>
                  <a:cubicBezTo>
                    <a:pt x="55" y="89"/>
                    <a:pt x="54" y="87"/>
                    <a:pt x="53" y="86"/>
                  </a:cubicBezTo>
                  <a:cubicBezTo>
                    <a:pt x="52" y="84"/>
                    <a:pt x="51" y="83"/>
                    <a:pt x="49" y="82"/>
                  </a:cubicBezTo>
                  <a:cubicBezTo>
                    <a:pt x="48" y="80"/>
                    <a:pt x="46" y="78"/>
                    <a:pt x="44" y="76"/>
                  </a:cubicBezTo>
                  <a:cubicBezTo>
                    <a:pt x="38" y="69"/>
                    <a:pt x="31" y="62"/>
                    <a:pt x="25" y="55"/>
                  </a:cubicBezTo>
                  <a:cubicBezTo>
                    <a:pt x="21" y="50"/>
                    <a:pt x="16" y="46"/>
                    <a:pt x="13" y="41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4A57AC2-74A9-45E9-A61F-79DBBAFB9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9925" y="1436688"/>
              <a:ext cx="285750" cy="393700"/>
            </a:xfrm>
            <a:custGeom>
              <a:avLst/>
              <a:gdLst>
                <a:gd name="T0" fmla="*/ 1 w 167"/>
                <a:gd name="T1" fmla="*/ 93 h 228"/>
                <a:gd name="T2" fmla="*/ 32 w 167"/>
                <a:gd name="T3" fmla="*/ 170 h 228"/>
                <a:gd name="T4" fmla="*/ 73 w 167"/>
                <a:gd name="T5" fmla="*/ 189 h 228"/>
                <a:gd name="T6" fmla="*/ 91 w 167"/>
                <a:gd name="T7" fmla="*/ 189 h 228"/>
                <a:gd name="T8" fmla="*/ 107 w 167"/>
                <a:gd name="T9" fmla="*/ 207 h 228"/>
                <a:gd name="T10" fmla="*/ 140 w 167"/>
                <a:gd name="T11" fmla="*/ 225 h 228"/>
                <a:gd name="T12" fmla="*/ 135 w 167"/>
                <a:gd name="T13" fmla="*/ 198 h 228"/>
                <a:gd name="T14" fmla="*/ 130 w 167"/>
                <a:gd name="T15" fmla="*/ 178 h 228"/>
                <a:gd name="T16" fmla="*/ 156 w 167"/>
                <a:gd name="T17" fmla="*/ 151 h 228"/>
                <a:gd name="T18" fmla="*/ 158 w 167"/>
                <a:gd name="T19" fmla="*/ 131 h 228"/>
                <a:gd name="T20" fmla="*/ 155 w 167"/>
                <a:gd name="T21" fmla="*/ 49 h 228"/>
                <a:gd name="T22" fmla="*/ 116 w 167"/>
                <a:gd name="T23" fmla="*/ 14 h 228"/>
                <a:gd name="T24" fmla="*/ 63 w 167"/>
                <a:gd name="T25" fmla="*/ 7 h 228"/>
                <a:gd name="T26" fmla="*/ 42 w 167"/>
                <a:gd name="T27" fmla="*/ 20 h 228"/>
                <a:gd name="T28" fmla="*/ 34 w 167"/>
                <a:gd name="T29" fmla="*/ 1 h 228"/>
                <a:gd name="T30" fmla="*/ 146 w 167"/>
                <a:gd name="T31" fmla="*/ 215 h 228"/>
                <a:gd name="T32" fmla="*/ 144 w 167"/>
                <a:gd name="T33" fmla="*/ 213 h 228"/>
                <a:gd name="T34" fmla="*/ 110 w 167"/>
                <a:gd name="T35" fmla="*/ 219 h 228"/>
                <a:gd name="T36" fmla="*/ 149 w 167"/>
                <a:gd name="T37" fmla="*/ 128 h 228"/>
                <a:gd name="T38" fmla="*/ 137 w 167"/>
                <a:gd name="T39" fmla="*/ 124 h 228"/>
                <a:gd name="T40" fmla="*/ 92 w 167"/>
                <a:gd name="T41" fmla="*/ 161 h 228"/>
                <a:gd name="T42" fmla="*/ 105 w 167"/>
                <a:gd name="T43" fmla="*/ 160 h 228"/>
                <a:gd name="T44" fmla="*/ 38 w 167"/>
                <a:gd name="T45" fmla="*/ 85 h 228"/>
                <a:gd name="T46" fmla="*/ 29 w 167"/>
                <a:gd name="T47" fmla="*/ 59 h 228"/>
                <a:gd name="T48" fmla="*/ 104 w 167"/>
                <a:gd name="T49" fmla="*/ 48 h 228"/>
                <a:gd name="T50" fmla="*/ 83 w 167"/>
                <a:gd name="T51" fmla="*/ 32 h 228"/>
                <a:gd name="T52" fmla="*/ 109 w 167"/>
                <a:gd name="T53" fmla="*/ 90 h 228"/>
                <a:gd name="T54" fmla="*/ 95 w 167"/>
                <a:gd name="T55" fmla="*/ 66 h 228"/>
                <a:gd name="T56" fmla="*/ 157 w 167"/>
                <a:gd name="T57" fmla="*/ 104 h 228"/>
                <a:gd name="T58" fmla="*/ 138 w 167"/>
                <a:gd name="T59" fmla="*/ 115 h 228"/>
                <a:gd name="T60" fmla="*/ 156 w 167"/>
                <a:gd name="T61" fmla="*/ 83 h 228"/>
                <a:gd name="T62" fmla="*/ 102 w 167"/>
                <a:gd name="T63" fmla="*/ 130 h 228"/>
                <a:gd name="T64" fmla="*/ 78 w 167"/>
                <a:gd name="T65" fmla="*/ 76 h 228"/>
                <a:gd name="T66" fmla="*/ 60 w 167"/>
                <a:gd name="T67" fmla="*/ 27 h 228"/>
                <a:gd name="T68" fmla="*/ 67 w 167"/>
                <a:gd name="T69" fmla="*/ 46 h 228"/>
                <a:gd name="T70" fmla="*/ 60 w 167"/>
                <a:gd name="T71" fmla="*/ 50 h 228"/>
                <a:gd name="T72" fmla="*/ 98 w 167"/>
                <a:gd name="T73" fmla="*/ 144 h 228"/>
                <a:gd name="T74" fmla="*/ 127 w 167"/>
                <a:gd name="T75" fmla="*/ 128 h 228"/>
                <a:gd name="T76" fmla="*/ 119 w 167"/>
                <a:gd name="T77" fmla="*/ 121 h 228"/>
                <a:gd name="T78" fmla="*/ 128 w 167"/>
                <a:gd name="T79" fmla="*/ 103 h 228"/>
                <a:gd name="T80" fmla="*/ 41 w 167"/>
                <a:gd name="T81" fmla="*/ 94 h 228"/>
                <a:gd name="T82" fmla="*/ 44 w 167"/>
                <a:gd name="T83" fmla="*/ 127 h 228"/>
                <a:gd name="T84" fmla="*/ 39 w 167"/>
                <a:gd name="T85" fmla="*/ 131 h 228"/>
                <a:gd name="T86" fmla="*/ 41 w 167"/>
                <a:gd name="T87" fmla="*/ 94 h 228"/>
                <a:gd name="T88" fmla="*/ 50 w 167"/>
                <a:gd name="T89" fmla="*/ 135 h 228"/>
                <a:gd name="T90" fmla="*/ 72 w 167"/>
                <a:gd name="T91" fmla="*/ 157 h 228"/>
                <a:gd name="T92" fmla="*/ 142 w 167"/>
                <a:gd name="T93" fmla="*/ 46 h 228"/>
                <a:gd name="T94" fmla="*/ 130 w 167"/>
                <a:gd name="T95" fmla="*/ 74 h 228"/>
                <a:gd name="T96" fmla="*/ 133 w 167"/>
                <a:gd name="T97" fmla="*/ 36 h 228"/>
                <a:gd name="T98" fmla="*/ 111 w 167"/>
                <a:gd name="T99" fmla="*/ 43 h 228"/>
                <a:gd name="T100" fmla="*/ 102 w 167"/>
                <a:gd name="T101" fmla="*/ 19 h 228"/>
                <a:gd name="T102" fmla="*/ 47 w 167"/>
                <a:gd name="T103" fmla="*/ 28 h 228"/>
                <a:gd name="T104" fmla="*/ 33 w 167"/>
                <a:gd name="T105" fmla="*/ 50 h 228"/>
                <a:gd name="T106" fmla="*/ 22 w 167"/>
                <a:gd name="T107" fmla="*/ 34 h 228"/>
                <a:gd name="T108" fmla="*/ 26 w 167"/>
                <a:gd name="T109" fmla="*/ 40 h 228"/>
                <a:gd name="T110" fmla="*/ 17 w 167"/>
                <a:gd name="T111" fmla="*/ 94 h 228"/>
                <a:gd name="T112" fmla="*/ 32 w 167"/>
                <a:gd name="T113" fmla="*/ 137 h 228"/>
                <a:gd name="T114" fmla="*/ 78 w 167"/>
                <a:gd name="T115" fmla="*/ 169 h 228"/>
                <a:gd name="T116" fmla="*/ 142 w 167"/>
                <a:gd name="T117" fmla="*/ 159 h 228"/>
                <a:gd name="T118" fmla="*/ 89 w 167"/>
                <a:gd name="T119" fmla="*/ 180 h 228"/>
                <a:gd name="T120" fmla="*/ 60 w 167"/>
                <a:gd name="T121" fmla="*/ 175 h 228"/>
                <a:gd name="T122" fmla="*/ 20 w 167"/>
                <a:gd name="T123" fmla="*/ 138 h 228"/>
                <a:gd name="T124" fmla="*/ 11 w 167"/>
                <a:gd name="T125" fmla="*/ 7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" h="228">
                  <a:moveTo>
                    <a:pt x="14" y="30"/>
                  </a:moveTo>
                  <a:cubicBezTo>
                    <a:pt x="12" y="33"/>
                    <a:pt x="11" y="35"/>
                    <a:pt x="10" y="38"/>
                  </a:cubicBezTo>
                  <a:cubicBezTo>
                    <a:pt x="8" y="42"/>
                    <a:pt x="7" y="46"/>
                    <a:pt x="6" y="51"/>
                  </a:cubicBezTo>
                  <a:cubicBezTo>
                    <a:pt x="4" y="56"/>
                    <a:pt x="3" y="60"/>
                    <a:pt x="3" y="65"/>
                  </a:cubicBezTo>
                  <a:cubicBezTo>
                    <a:pt x="2" y="67"/>
                    <a:pt x="2" y="70"/>
                    <a:pt x="2" y="73"/>
                  </a:cubicBezTo>
                  <a:cubicBezTo>
                    <a:pt x="1" y="75"/>
                    <a:pt x="1" y="77"/>
                    <a:pt x="1" y="79"/>
                  </a:cubicBezTo>
                  <a:cubicBezTo>
                    <a:pt x="0" y="84"/>
                    <a:pt x="0" y="88"/>
                    <a:pt x="1" y="93"/>
                  </a:cubicBezTo>
                  <a:cubicBezTo>
                    <a:pt x="1" y="98"/>
                    <a:pt x="2" y="103"/>
                    <a:pt x="3" y="108"/>
                  </a:cubicBezTo>
                  <a:cubicBezTo>
                    <a:pt x="4" y="113"/>
                    <a:pt x="5" y="117"/>
                    <a:pt x="6" y="122"/>
                  </a:cubicBezTo>
                  <a:cubicBezTo>
                    <a:pt x="7" y="126"/>
                    <a:pt x="8" y="130"/>
                    <a:pt x="9" y="135"/>
                  </a:cubicBezTo>
                  <a:cubicBezTo>
                    <a:pt x="11" y="139"/>
                    <a:pt x="13" y="144"/>
                    <a:pt x="15" y="148"/>
                  </a:cubicBezTo>
                  <a:cubicBezTo>
                    <a:pt x="16" y="150"/>
                    <a:pt x="17" y="152"/>
                    <a:pt x="18" y="154"/>
                  </a:cubicBezTo>
                  <a:cubicBezTo>
                    <a:pt x="20" y="156"/>
                    <a:pt x="21" y="158"/>
                    <a:pt x="22" y="160"/>
                  </a:cubicBezTo>
                  <a:cubicBezTo>
                    <a:pt x="25" y="164"/>
                    <a:pt x="29" y="167"/>
                    <a:pt x="32" y="170"/>
                  </a:cubicBezTo>
                  <a:cubicBezTo>
                    <a:pt x="34" y="172"/>
                    <a:pt x="36" y="173"/>
                    <a:pt x="38" y="175"/>
                  </a:cubicBezTo>
                  <a:cubicBezTo>
                    <a:pt x="40" y="176"/>
                    <a:pt x="42" y="177"/>
                    <a:pt x="44" y="178"/>
                  </a:cubicBezTo>
                  <a:cubicBezTo>
                    <a:pt x="46" y="179"/>
                    <a:pt x="48" y="180"/>
                    <a:pt x="50" y="181"/>
                  </a:cubicBezTo>
                  <a:cubicBezTo>
                    <a:pt x="52" y="182"/>
                    <a:pt x="53" y="183"/>
                    <a:pt x="55" y="183"/>
                  </a:cubicBezTo>
                  <a:cubicBezTo>
                    <a:pt x="59" y="185"/>
                    <a:pt x="64" y="187"/>
                    <a:pt x="69" y="188"/>
                  </a:cubicBezTo>
                  <a:cubicBezTo>
                    <a:pt x="70" y="188"/>
                    <a:pt x="71" y="188"/>
                    <a:pt x="72" y="189"/>
                  </a:cubicBezTo>
                  <a:cubicBezTo>
                    <a:pt x="72" y="189"/>
                    <a:pt x="72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9"/>
                    <a:pt x="75" y="189"/>
                    <a:pt x="75" y="189"/>
                  </a:cubicBezTo>
                  <a:cubicBezTo>
                    <a:pt x="75" y="189"/>
                    <a:pt x="76" y="189"/>
                    <a:pt x="77" y="189"/>
                  </a:cubicBezTo>
                  <a:cubicBezTo>
                    <a:pt x="79" y="189"/>
                    <a:pt x="81" y="189"/>
                    <a:pt x="83" y="189"/>
                  </a:cubicBezTo>
                  <a:cubicBezTo>
                    <a:pt x="86" y="189"/>
                    <a:pt x="89" y="189"/>
                    <a:pt x="91" y="189"/>
                  </a:cubicBezTo>
                  <a:cubicBezTo>
                    <a:pt x="94" y="188"/>
                    <a:pt x="96" y="188"/>
                    <a:pt x="98" y="187"/>
                  </a:cubicBezTo>
                  <a:cubicBezTo>
                    <a:pt x="100" y="187"/>
                    <a:pt x="103" y="186"/>
                    <a:pt x="105" y="186"/>
                  </a:cubicBezTo>
                  <a:cubicBezTo>
                    <a:pt x="107" y="185"/>
                    <a:pt x="110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9"/>
                    <a:pt x="115" y="194"/>
                    <a:pt x="116" y="199"/>
                  </a:cubicBezTo>
                  <a:cubicBezTo>
                    <a:pt x="115" y="200"/>
                    <a:pt x="113" y="201"/>
                    <a:pt x="112" y="203"/>
                  </a:cubicBezTo>
                  <a:cubicBezTo>
                    <a:pt x="110" y="204"/>
                    <a:pt x="108" y="205"/>
                    <a:pt x="107" y="207"/>
                  </a:cubicBezTo>
                  <a:cubicBezTo>
                    <a:pt x="106" y="208"/>
                    <a:pt x="104" y="209"/>
                    <a:pt x="103" y="211"/>
                  </a:cubicBezTo>
                  <a:cubicBezTo>
                    <a:pt x="101" y="213"/>
                    <a:pt x="99" y="216"/>
                    <a:pt x="99" y="219"/>
                  </a:cubicBezTo>
                  <a:cubicBezTo>
                    <a:pt x="99" y="222"/>
                    <a:pt x="101" y="225"/>
                    <a:pt x="103" y="226"/>
                  </a:cubicBezTo>
                  <a:cubicBezTo>
                    <a:pt x="105" y="227"/>
                    <a:pt x="108" y="228"/>
                    <a:pt x="110" y="228"/>
                  </a:cubicBezTo>
                  <a:cubicBezTo>
                    <a:pt x="112" y="228"/>
                    <a:pt x="114" y="228"/>
                    <a:pt x="116" y="228"/>
                  </a:cubicBezTo>
                  <a:cubicBezTo>
                    <a:pt x="120" y="228"/>
                    <a:pt x="125" y="227"/>
                    <a:pt x="129" y="226"/>
                  </a:cubicBezTo>
                  <a:cubicBezTo>
                    <a:pt x="132" y="226"/>
                    <a:pt x="136" y="226"/>
                    <a:pt x="140" y="225"/>
                  </a:cubicBezTo>
                  <a:cubicBezTo>
                    <a:pt x="142" y="225"/>
                    <a:pt x="145" y="225"/>
                    <a:pt x="147" y="224"/>
                  </a:cubicBezTo>
                  <a:cubicBezTo>
                    <a:pt x="148" y="224"/>
                    <a:pt x="150" y="223"/>
                    <a:pt x="151" y="222"/>
                  </a:cubicBezTo>
                  <a:cubicBezTo>
                    <a:pt x="152" y="222"/>
                    <a:pt x="153" y="221"/>
                    <a:pt x="154" y="220"/>
                  </a:cubicBezTo>
                  <a:cubicBezTo>
                    <a:pt x="155" y="219"/>
                    <a:pt x="155" y="217"/>
                    <a:pt x="155" y="216"/>
                  </a:cubicBezTo>
                  <a:cubicBezTo>
                    <a:pt x="155" y="211"/>
                    <a:pt x="152" y="207"/>
                    <a:pt x="149" y="205"/>
                  </a:cubicBezTo>
                  <a:cubicBezTo>
                    <a:pt x="147" y="204"/>
                    <a:pt x="146" y="203"/>
                    <a:pt x="144" y="203"/>
                  </a:cubicBezTo>
                  <a:cubicBezTo>
                    <a:pt x="141" y="201"/>
                    <a:pt x="138" y="200"/>
                    <a:pt x="135" y="198"/>
                  </a:cubicBezTo>
                  <a:cubicBezTo>
                    <a:pt x="134" y="198"/>
                    <a:pt x="133" y="198"/>
                    <a:pt x="132" y="197"/>
                  </a:cubicBezTo>
                  <a:cubicBezTo>
                    <a:pt x="131" y="197"/>
                    <a:pt x="131" y="197"/>
                    <a:pt x="131" y="197"/>
                  </a:cubicBezTo>
                  <a:cubicBezTo>
                    <a:pt x="129" y="196"/>
                    <a:pt x="129" y="196"/>
                    <a:pt x="127" y="195"/>
                  </a:cubicBezTo>
                  <a:cubicBezTo>
                    <a:pt x="127" y="195"/>
                    <a:pt x="126" y="195"/>
                    <a:pt x="126" y="195"/>
                  </a:cubicBezTo>
                  <a:cubicBezTo>
                    <a:pt x="125" y="195"/>
                    <a:pt x="125" y="195"/>
                    <a:pt x="125" y="194"/>
                  </a:cubicBezTo>
                  <a:cubicBezTo>
                    <a:pt x="124" y="190"/>
                    <a:pt x="123" y="186"/>
                    <a:pt x="121" y="181"/>
                  </a:cubicBezTo>
                  <a:cubicBezTo>
                    <a:pt x="124" y="180"/>
                    <a:pt x="127" y="179"/>
                    <a:pt x="130" y="178"/>
                  </a:cubicBezTo>
                  <a:cubicBezTo>
                    <a:pt x="132" y="177"/>
                    <a:pt x="134" y="177"/>
                    <a:pt x="137" y="176"/>
                  </a:cubicBezTo>
                  <a:cubicBezTo>
                    <a:pt x="139" y="175"/>
                    <a:pt x="141" y="174"/>
                    <a:pt x="143" y="173"/>
                  </a:cubicBezTo>
                  <a:cubicBezTo>
                    <a:pt x="145" y="172"/>
                    <a:pt x="146" y="171"/>
                    <a:pt x="148" y="170"/>
                  </a:cubicBezTo>
                  <a:cubicBezTo>
                    <a:pt x="150" y="168"/>
                    <a:pt x="152" y="167"/>
                    <a:pt x="154" y="165"/>
                  </a:cubicBezTo>
                  <a:cubicBezTo>
                    <a:pt x="157" y="163"/>
                    <a:pt x="160" y="160"/>
                    <a:pt x="162" y="158"/>
                  </a:cubicBezTo>
                  <a:cubicBezTo>
                    <a:pt x="164" y="156"/>
                    <a:pt x="164" y="153"/>
                    <a:pt x="162" y="151"/>
                  </a:cubicBezTo>
                  <a:cubicBezTo>
                    <a:pt x="160" y="149"/>
                    <a:pt x="158" y="149"/>
                    <a:pt x="156" y="151"/>
                  </a:cubicBezTo>
                  <a:cubicBezTo>
                    <a:pt x="154" y="153"/>
                    <a:pt x="153" y="154"/>
                    <a:pt x="151" y="155"/>
                  </a:cubicBezTo>
                  <a:cubicBezTo>
                    <a:pt x="150" y="155"/>
                    <a:pt x="149" y="154"/>
                    <a:pt x="149" y="153"/>
                  </a:cubicBezTo>
                  <a:cubicBezTo>
                    <a:pt x="147" y="151"/>
                    <a:pt x="146" y="150"/>
                    <a:pt x="145" y="149"/>
                  </a:cubicBezTo>
                  <a:cubicBezTo>
                    <a:pt x="145" y="148"/>
                    <a:pt x="146" y="148"/>
                    <a:pt x="146" y="147"/>
                  </a:cubicBezTo>
                  <a:cubicBezTo>
                    <a:pt x="148" y="146"/>
                    <a:pt x="150" y="144"/>
                    <a:pt x="151" y="142"/>
                  </a:cubicBezTo>
                  <a:cubicBezTo>
                    <a:pt x="153" y="140"/>
                    <a:pt x="154" y="139"/>
                    <a:pt x="155" y="137"/>
                  </a:cubicBezTo>
                  <a:cubicBezTo>
                    <a:pt x="156" y="135"/>
                    <a:pt x="157" y="133"/>
                    <a:pt x="158" y="131"/>
                  </a:cubicBezTo>
                  <a:cubicBezTo>
                    <a:pt x="161" y="126"/>
                    <a:pt x="163" y="121"/>
                    <a:pt x="164" y="116"/>
                  </a:cubicBezTo>
                  <a:cubicBezTo>
                    <a:pt x="165" y="111"/>
                    <a:pt x="166" y="106"/>
                    <a:pt x="166" y="100"/>
                  </a:cubicBezTo>
                  <a:cubicBezTo>
                    <a:pt x="167" y="95"/>
                    <a:pt x="166" y="90"/>
                    <a:pt x="166" y="86"/>
                  </a:cubicBezTo>
                  <a:cubicBezTo>
                    <a:pt x="165" y="80"/>
                    <a:pt x="164" y="75"/>
                    <a:pt x="163" y="70"/>
                  </a:cubicBezTo>
                  <a:cubicBezTo>
                    <a:pt x="162" y="67"/>
                    <a:pt x="162" y="65"/>
                    <a:pt x="161" y="63"/>
                  </a:cubicBezTo>
                  <a:cubicBezTo>
                    <a:pt x="160" y="60"/>
                    <a:pt x="159" y="57"/>
                    <a:pt x="158" y="55"/>
                  </a:cubicBezTo>
                  <a:cubicBezTo>
                    <a:pt x="157" y="53"/>
                    <a:pt x="156" y="51"/>
                    <a:pt x="155" y="49"/>
                  </a:cubicBezTo>
                  <a:cubicBezTo>
                    <a:pt x="154" y="47"/>
                    <a:pt x="153" y="45"/>
                    <a:pt x="151" y="43"/>
                  </a:cubicBezTo>
                  <a:cubicBezTo>
                    <a:pt x="150" y="40"/>
                    <a:pt x="148" y="38"/>
                    <a:pt x="146" y="36"/>
                  </a:cubicBezTo>
                  <a:cubicBezTo>
                    <a:pt x="144" y="34"/>
                    <a:pt x="143" y="32"/>
                    <a:pt x="141" y="31"/>
                  </a:cubicBezTo>
                  <a:cubicBezTo>
                    <a:pt x="139" y="29"/>
                    <a:pt x="137" y="27"/>
                    <a:pt x="136" y="26"/>
                  </a:cubicBezTo>
                  <a:cubicBezTo>
                    <a:pt x="134" y="24"/>
                    <a:pt x="131" y="22"/>
                    <a:pt x="129" y="21"/>
                  </a:cubicBezTo>
                  <a:cubicBezTo>
                    <a:pt x="127" y="19"/>
                    <a:pt x="125" y="18"/>
                    <a:pt x="123" y="17"/>
                  </a:cubicBezTo>
                  <a:cubicBezTo>
                    <a:pt x="121" y="16"/>
                    <a:pt x="119" y="14"/>
                    <a:pt x="116" y="14"/>
                  </a:cubicBezTo>
                  <a:cubicBezTo>
                    <a:pt x="112" y="12"/>
                    <a:pt x="107" y="10"/>
                    <a:pt x="103" y="9"/>
                  </a:cubicBezTo>
                  <a:cubicBezTo>
                    <a:pt x="99" y="8"/>
                    <a:pt x="94" y="7"/>
                    <a:pt x="89" y="6"/>
                  </a:cubicBezTo>
                  <a:cubicBezTo>
                    <a:pt x="87" y="6"/>
                    <a:pt x="84" y="6"/>
                    <a:pt x="82" y="6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6" y="5"/>
                    <a:pt x="75" y="6"/>
                    <a:pt x="74" y="6"/>
                  </a:cubicBezTo>
                  <a:cubicBezTo>
                    <a:pt x="71" y="6"/>
                    <a:pt x="68" y="6"/>
                    <a:pt x="66" y="6"/>
                  </a:cubicBezTo>
                  <a:cubicBezTo>
                    <a:pt x="65" y="7"/>
                    <a:pt x="64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1" y="7"/>
                    <a:pt x="61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cubicBezTo>
                    <a:pt x="56" y="9"/>
                    <a:pt x="54" y="10"/>
                    <a:pt x="52" y="12"/>
                  </a:cubicBezTo>
                  <a:cubicBezTo>
                    <a:pt x="50" y="13"/>
                    <a:pt x="47" y="15"/>
                    <a:pt x="45" y="16"/>
                  </a:cubicBezTo>
                  <a:cubicBezTo>
                    <a:pt x="44" y="17"/>
                    <a:pt x="43" y="19"/>
                    <a:pt x="42" y="20"/>
                  </a:cubicBezTo>
                  <a:cubicBezTo>
                    <a:pt x="40" y="18"/>
                    <a:pt x="38" y="16"/>
                    <a:pt x="35" y="15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6" y="12"/>
                    <a:pt x="38" y="10"/>
                    <a:pt x="41" y="8"/>
                  </a:cubicBezTo>
                  <a:cubicBezTo>
                    <a:pt x="42" y="6"/>
                    <a:pt x="42" y="3"/>
                    <a:pt x="41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2" y="3"/>
                    <a:pt x="30" y="4"/>
                    <a:pt x="29" y="6"/>
                  </a:cubicBezTo>
                  <a:cubicBezTo>
                    <a:pt x="27" y="8"/>
                    <a:pt x="25" y="10"/>
                    <a:pt x="24" y="13"/>
                  </a:cubicBezTo>
                  <a:cubicBezTo>
                    <a:pt x="21" y="16"/>
                    <a:pt x="18" y="20"/>
                    <a:pt x="16" y="24"/>
                  </a:cubicBezTo>
                  <a:cubicBezTo>
                    <a:pt x="16" y="26"/>
                    <a:pt x="15" y="28"/>
                    <a:pt x="14" y="30"/>
                  </a:cubicBezTo>
                  <a:close/>
                  <a:moveTo>
                    <a:pt x="146" y="215"/>
                  </a:move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lose/>
                  <a:moveTo>
                    <a:pt x="128" y="206"/>
                  </a:moveTo>
                  <a:cubicBezTo>
                    <a:pt x="129" y="206"/>
                    <a:pt x="130" y="206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2" y="207"/>
                    <a:pt x="134" y="208"/>
                    <a:pt x="135" y="209"/>
                  </a:cubicBezTo>
                  <a:cubicBezTo>
                    <a:pt x="137" y="209"/>
                    <a:pt x="138" y="210"/>
                    <a:pt x="140" y="211"/>
                  </a:cubicBezTo>
                  <a:cubicBezTo>
                    <a:pt x="141" y="212"/>
                    <a:pt x="143" y="212"/>
                    <a:pt x="144" y="213"/>
                  </a:cubicBezTo>
                  <a:cubicBezTo>
                    <a:pt x="145" y="214"/>
                    <a:pt x="145" y="214"/>
                    <a:pt x="145" y="215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2" y="216"/>
                    <a:pt x="140" y="216"/>
                  </a:cubicBezTo>
                  <a:cubicBezTo>
                    <a:pt x="139" y="216"/>
                    <a:pt x="137" y="216"/>
                    <a:pt x="136" y="216"/>
                  </a:cubicBezTo>
                  <a:cubicBezTo>
                    <a:pt x="134" y="216"/>
                    <a:pt x="132" y="217"/>
                    <a:pt x="130" y="217"/>
                  </a:cubicBezTo>
                  <a:cubicBezTo>
                    <a:pt x="126" y="217"/>
                    <a:pt x="122" y="218"/>
                    <a:pt x="118" y="218"/>
                  </a:cubicBezTo>
                  <a:cubicBezTo>
                    <a:pt x="115" y="219"/>
                    <a:pt x="112" y="219"/>
                    <a:pt x="110" y="219"/>
                  </a:cubicBezTo>
                  <a:cubicBezTo>
                    <a:pt x="110" y="219"/>
                    <a:pt x="10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13" y="213"/>
                    <a:pt x="118" y="209"/>
                    <a:pt x="123" y="205"/>
                  </a:cubicBezTo>
                  <a:cubicBezTo>
                    <a:pt x="124" y="205"/>
                    <a:pt x="124" y="205"/>
                    <a:pt x="125" y="204"/>
                  </a:cubicBezTo>
                  <a:cubicBezTo>
                    <a:pt x="126" y="205"/>
                    <a:pt x="127" y="205"/>
                    <a:pt x="128" y="206"/>
                  </a:cubicBezTo>
                  <a:close/>
                  <a:moveTo>
                    <a:pt x="151" y="125"/>
                  </a:moveTo>
                  <a:cubicBezTo>
                    <a:pt x="150" y="126"/>
                    <a:pt x="150" y="127"/>
                    <a:pt x="149" y="128"/>
                  </a:cubicBezTo>
                  <a:cubicBezTo>
                    <a:pt x="148" y="130"/>
                    <a:pt x="147" y="132"/>
                    <a:pt x="146" y="134"/>
                  </a:cubicBezTo>
                  <a:cubicBezTo>
                    <a:pt x="145" y="135"/>
                    <a:pt x="144" y="136"/>
                    <a:pt x="143" y="137"/>
                  </a:cubicBezTo>
                  <a:cubicBezTo>
                    <a:pt x="142" y="139"/>
                    <a:pt x="140" y="140"/>
                    <a:pt x="139" y="142"/>
                  </a:cubicBezTo>
                  <a:cubicBezTo>
                    <a:pt x="137" y="144"/>
                    <a:pt x="134" y="146"/>
                    <a:pt x="132" y="148"/>
                  </a:cubicBezTo>
                  <a:cubicBezTo>
                    <a:pt x="132" y="147"/>
                    <a:pt x="132" y="147"/>
                    <a:pt x="133" y="147"/>
                  </a:cubicBezTo>
                  <a:cubicBezTo>
                    <a:pt x="134" y="142"/>
                    <a:pt x="135" y="138"/>
                    <a:pt x="136" y="133"/>
                  </a:cubicBezTo>
                  <a:cubicBezTo>
                    <a:pt x="136" y="130"/>
                    <a:pt x="137" y="127"/>
                    <a:pt x="137" y="124"/>
                  </a:cubicBezTo>
                  <a:cubicBezTo>
                    <a:pt x="140" y="124"/>
                    <a:pt x="143" y="123"/>
                    <a:pt x="146" y="123"/>
                  </a:cubicBezTo>
                  <a:cubicBezTo>
                    <a:pt x="148" y="122"/>
                    <a:pt x="149" y="122"/>
                    <a:pt x="150" y="122"/>
                  </a:cubicBezTo>
                  <a:cubicBezTo>
                    <a:pt x="151" y="122"/>
                    <a:pt x="152" y="122"/>
                    <a:pt x="152" y="122"/>
                  </a:cubicBezTo>
                  <a:cubicBezTo>
                    <a:pt x="152" y="123"/>
                    <a:pt x="151" y="124"/>
                    <a:pt x="151" y="125"/>
                  </a:cubicBezTo>
                  <a:close/>
                  <a:moveTo>
                    <a:pt x="100" y="160"/>
                  </a:moveTo>
                  <a:cubicBezTo>
                    <a:pt x="98" y="161"/>
                    <a:pt x="97" y="161"/>
                    <a:pt x="95" y="161"/>
                  </a:cubicBezTo>
                  <a:cubicBezTo>
                    <a:pt x="94" y="161"/>
                    <a:pt x="93" y="161"/>
                    <a:pt x="92" y="161"/>
                  </a:cubicBezTo>
                  <a:cubicBezTo>
                    <a:pt x="89" y="161"/>
                    <a:pt x="87" y="161"/>
                    <a:pt x="84" y="161"/>
                  </a:cubicBezTo>
                  <a:cubicBezTo>
                    <a:pt x="83" y="161"/>
                    <a:pt x="82" y="160"/>
                    <a:pt x="81" y="160"/>
                  </a:cubicBezTo>
                  <a:cubicBezTo>
                    <a:pt x="83" y="158"/>
                    <a:pt x="86" y="155"/>
                    <a:pt x="88" y="153"/>
                  </a:cubicBezTo>
                  <a:cubicBezTo>
                    <a:pt x="89" y="152"/>
                    <a:pt x="90" y="151"/>
                    <a:pt x="91" y="150"/>
                  </a:cubicBezTo>
                  <a:cubicBezTo>
                    <a:pt x="92" y="151"/>
                    <a:pt x="93" y="152"/>
                    <a:pt x="94" y="153"/>
                  </a:cubicBezTo>
                  <a:cubicBezTo>
                    <a:pt x="96" y="154"/>
                    <a:pt x="98" y="156"/>
                    <a:pt x="100" y="157"/>
                  </a:cubicBezTo>
                  <a:cubicBezTo>
                    <a:pt x="101" y="158"/>
                    <a:pt x="103" y="159"/>
                    <a:pt x="105" y="160"/>
                  </a:cubicBezTo>
                  <a:cubicBezTo>
                    <a:pt x="103" y="160"/>
                    <a:pt x="101" y="160"/>
                    <a:pt x="100" y="160"/>
                  </a:cubicBezTo>
                  <a:close/>
                  <a:moveTo>
                    <a:pt x="46" y="56"/>
                  </a:moveTo>
                  <a:cubicBezTo>
                    <a:pt x="47" y="56"/>
                    <a:pt x="47" y="56"/>
                    <a:pt x="48" y="55"/>
                  </a:cubicBezTo>
                  <a:cubicBezTo>
                    <a:pt x="48" y="60"/>
                    <a:pt x="49" y="64"/>
                    <a:pt x="50" y="68"/>
                  </a:cubicBezTo>
                  <a:cubicBezTo>
                    <a:pt x="50" y="71"/>
                    <a:pt x="51" y="73"/>
                    <a:pt x="51" y="75"/>
                  </a:cubicBezTo>
                  <a:cubicBezTo>
                    <a:pt x="51" y="77"/>
                    <a:pt x="51" y="78"/>
                    <a:pt x="52" y="79"/>
                  </a:cubicBezTo>
                  <a:cubicBezTo>
                    <a:pt x="47" y="81"/>
                    <a:pt x="42" y="83"/>
                    <a:pt x="38" y="85"/>
                  </a:cubicBezTo>
                  <a:cubicBezTo>
                    <a:pt x="34" y="86"/>
                    <a:pt x="30" y="88"/>
                    <a:pt x="25" y="89"/>
                  </a:cubicBezTo>
                  <a:cubicBezTo>
                    <a:pt x="25" y="89"/>
                    <a:pt x="25" y="89"/>
                    <a:pt x="25" y="88"/>
                  </a:cubicBezTo>
                  <a:cubicBezTo>
                    <a:pt x="25" y="86"/>
                    <a:pt x="25" y="84"/>
                    <a:pt x="25" y="81"/>
                  </a:cubicBezTo>
                  <a:cubicBezTo>
                    <a:pt x="25" y="80"/>
                    <a:pt x="25" y="78"/>
                    <a:pt x="26" y="76"/>
                  </a:cubicBezTo>
                  <a:cubicBezTo>
                    <a:pt x="26" y="74"/>
                    <a:pt x="26" y="72"/>
                    <a:pt x="26" y="70"/>
                  </a:cubicBezTo>
                  <a:cubicBezTo>
                    <a:pt x="27" y="68"/>
                    <a:pt x="27" y="66"/>
                    <a:pt x="28" y="64"/>
                  </a:cubicBezTo>
                  <a:cubicBezTo>
                    <a:pt x="28" y="62"/>
                    <a:pt x="28" y="61"/>
                    <a:pt x="29" y="59"/>
                  </a:cubicBezTo>
                  <a:cubicBezTo>
                    <a:pt x="30" y="59"/>
                    <a:pt x="31" y="59"/>
                    <a:pt x="31" y="59"/>
                  </a:cubicBezTo>
                  <a:cubicBezTo>
                    <a:pt x="33" y="59"/>
                    <a:pt x="34" y="59"/>
                    <a:pt x="35" y="59"/>
                  </a:cubicBezTo>
                  <a:cubicBezTo>
                    <a:pt x="36" y="59"/>
                    <a:pt x="38" y="58"/>
                    <a:pt x="39" y="58"/>
                  </a:cubicBezTo>
                  <a:cubicBezTo>
                    <a:pt x="41" y="58"/>
                    <a:pt x="44" y="57"/>
                    <a:pt x="46" y="56"/>
                  </a:cubicBezTo>
                  <a:close/>
                  <a:moveTo>
                    <a:pt x="90" y="34"/>
                  </a:moveTo>
                  <a:cubicBezTo>
                    <a:pt x="92" y="36"/>
                    <a:pt x="95" y="38"/>
                    <a:pt x="97" y="41"/>
                  </a:cubicBezTo>
                  <a:cubicBezTo>
                    <a:pt x="100" y="43"/>
                    <a:pt x="102" y="46"/>
                    <a:pt x="104" y="48"/>
                  </a:cubicBezTo>
                  <a:cubicBezTo>
                    <a:pt x="102" y="50"/>
                    <a:pt x="99" y="52"/>
                    <a:pt x="97" y="54"/>
                  </a:cubicBezTo>
                  <a:cubicBezTo>
                    <a:pt x="93" y="57"/>
                    <a:pt x="88" y="59"/>
                    <a:pt x="84" y="62"/>
                  </a:cubicBezTo>
                  <a:cubicBezTo>
                    <a:pt x="84" y="62"/>
                    <a:pt x="83" y="62"/>
                    <a:pt x="83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0" y="55"/>
                    <a:pt x="79" y="50"/>
                    <a:pt x="77" y="46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8" y="38"/>
                    <a:pt x="81" y="35"/>
                    <a:pt x="83" y="32"/>
                  </a:cubicBezTo>
                  <a:cubicBezTo>
                    <a:pt x="84" y="31"/>
                    <a:pt x="84" y="31"/>
                    <a:pt x="84" y="30"/>
                  </a:cubicBezTo>
                  <a:cubicBezTo>
                    <a:pt x="86" y="31"/>
                    <a:pt x="88" y="33"/>
                    <a:pt x="90" y="34"/>
                  </a:cubicBezTo>
                  <a:close/>
                  <a:moveTo>
                    <a:pt x="114" y="63"/>
                  </a:moveTo>
                  <a:cubicBezTo>
                    <a:pt x="117" y="68"/>
                    <a:pt x="119" y="73"/>
                    <a:pt x="121" y="78"/>
                  </a:cubicBezTo>
                  <a:cubicBezTo>
                    <a:pt x="122" y="80"/>
                    <a:pt x="123" y="82"/>
                    <a:pt x="124" y="84"/>
                  </a:cubicBezTo>
                  <a:cubicBezTo>
                    <a:pt x="121" y="85"/>
                    <a:pt x="118" y="86"/>
                    <a:pt x="115" y="88"/>
                  </a:cubicBezTo>
                  <a:cubicBezTo>
                    <a:pt x="113" y="88"/>
                    <a:pt x="111" y="89"/>
                    <a:pt x="109" y="90"/>
                  </a:cubicBezTo>
                  <a:cubicBezTo>
                    <a:pt x="107" y="91"/>
                    <a:pt x="104" y="92"/>
                    <a:pt x="102" y="94"/>
                  </a:cubicBezTo>
                  <a:cubicBezTo>
                    <a:pt x="100" y="94"/>
                    <a:pt x="98" y="95"/>
                    <a:pt x="97" y="96"/>
                  </a:cubicBezTo>
                  <a:cubicBezTo>
                    <a:pt x="97" y="96"/>
                    <a:pt x="97" y="96"/>
                    <a:pt x="96" y="95"/>
                  </a:cubicBezTo>
                  <a:cubicBezTo>
                    <a:pt x="95" y="91"/>
                    <a:pt x="93" y="87"/>
                    <a:pt x="92" y="83"/>
                  </a:cubicBezTo>
                  <a:cubicBezTo>
                    <a:pt x="90" y="80"/>
                    <a:pt x="88" y="76"/>
                    <a:pt x="87" y="73"/>
                  </a:cubicBezTo>
                  <a:cubicBezTo>
                    <a:pt x="87" y="72"/>
                    <a:pt x="87" y="72"/>
                    <a:pt x="86" y="71"/>
                  </a:cubicBezTo>
                  <a:cubicBezTo>
                    <a:pt x="89" y="70"/>
                    <a:pt x="92" y="68"/>
                    <a:pt x="95" y="66"/>
                  </a:cubicBezTo>
                  <a:cubicBezTo>
                    <a:pt x="99" y="64"/>
                    <a:pt x="103" y="61"/>
                    <a:pt x="107" y="58"/>
                  </a:cubicBezTo>
                  <a:cubicBezTo>
                    <a:pt x="108" y="57"/>
                    <a:pt x="109" y="57"/>
                    <a:pt x="110" y="56"/>
                  </a:cubicBezTo>
                  <a:cubicBezTo>
                    <a:pt x="111" y="58"/>
                    <a:pt x="113" y="61"/>
                    <a:pt x="114" y="63"/>
                  </a:cubicBezTo>
                  <a:close/>
                  <a:moveTo>
                    <a:pt x="156" y="84"/>
                  </a:moveTo>
                  <a:cubicBezTo>
                    <a:pt x="157" y="87"/>
                    <a:pt x="157" y="91"/>
                    <a:pt x="157" y="95"/>
                  </a:cubicBezTo>
                  <a:cubicBezTo>
                    <a:pt x="157" y="97"/>
                    <a:pt x="157" y="99"/>
                    <a:pt x="157" y="101"/>
                  </a:cubicBezTo>
                  <a:cubicBezTo>
                    <a:pt x="157" y="102"/>
                    <a:pt x="157" y="103"/>
                    <a:pt x="157" y="104"/>
                  </a:cubicBezTo>
                  <a:cubicBezTo>
                    <a:pt x="157" y="105"/>
                    <a:pt x="157" y="106"/>
                    <a:pt x="156" y="107"/>
                  </a:cubicBezTo>
                  <a:cubicBezTo>
                    <a:pt x="156" y="108"/>
                    <a:pt x="156" y="109"/>
                    <a:pt x="156" y="111"/>
                  </a:cubicBezTo>
                  <a:cubicBezTo>
                    <a:pt x="155" y="111"/>
                    <a:pt x="155" y="112"/>
                    <a:pt x="155" y="113"/>
                  </a:cubicBezTo>
                  <a:cubicBezTo>
                    <a:pt x="155" y="113"/>
                    <a:pt x="155" y="112"/>
                    <a:pt x="155" y="112"/>
                  </a:cubicBezTo>
                  <a:cubicBezTo>
                    <a:pt x="153" y="112"/>
                    <a:pt x="151" y="113"/>
                    <a:pt x="150" y="113"/>
                  </a:cubicBezTo>
                  <a:cubicBezTo>
                    <a:pt x="148" y="113"/>
                    <a:pt x="145" y="113"/>
                    <a:pt x="143" y="114"/>
                  </a:cubicBezTo>
                  <a:cubicBezTo>
                    <a:pt x="141" y="114"/>
                    <a:pt x="139" y="114"/>
                    <a:pt x="138" y="115"/>
                  </a:cubicBezTo>
                  <a:cubicBezTo>
                    <a:pt x="138" y="111"/>
                    <a:pt x="138" y="108"/>
                    <a:pt x="137" y="104"/>
                  </a:cubicBezTo>
                  <a:cubicBezTo>
                    <a:pt x="137" y="101"/>
                    <a:pt x="136" y="99"/>
                    <a:pt x="136" y="96"/>
                  </a:cubicBezTo>
                  <a:cubicBezTo>
                    <a:pt x="135" y="94"/>
                    <a:pt x="135" y="92"/>
                    <a:pt x="135" y="90"/>
                  </a:cubicBezTo>
                  <a:cubicBezTo>
                    <a:pt x="136" y="89"/>
                    <a:pt x="138" y="89"/>
                    <a:pt x="140" y="88"/>
                  </a:cubicBezTo>
                  <a:cubicBezTo>
                    <a:pt x="143" y="87"/>
                    <a:pt x="147" y="86"/>
                    <a:pt x="150" y="85"/>
                  </a:cubicBezTo>
                  <a:cubicBezTo>
                    <a:pt x="151" y="84"/>
                    <a:pt x="153" y="84"/>
                    <a:pt x="154" y="83"/>
                  </a:cubicBezTo>
                  <a:cubicBezTo>
                    <a:pt x="155" y="83"/>
                    <a:pt x="155" y="83"/>
                    <a:pt x="156" y="83"/>
                  </a:cubicBezTo>
                  <a:cubicBezTo>
                    <a:pt x="156" y="83"/>
                    <a:pt x="156" y="83"/>
                    <a:pt x="156" y="84"/>
                  </a:cubicBezTo>
                  <a:close/>
                  <a:moveTo>
                    <a:pt x="90" y="137"/>
                  </a:moveTo>
                  <a:cubicBezTo>
                    <a:pt x="88" y="135"/>
                    <a:pt x="86" y="133"/>
                    <a:pt x="84" y="131"/>
                  </a:cubicBezTo>
                  <a:cubicBezTo>
                    <a:pt x="81" y="127"/>
                    <a:pt x="78" y="122"/>
                    <a:pt x="76" y="118"/>
                  </a:cubicBezTo>
                  <a:cubicBezTo>
                    <a:pt x="81" y="115"/>
                    <a:pt x="87" y="112"/>
                    <a:pt x="92" y="109"/>
                  </a:cubicBezTo>
                  <a:cubicBezTo>
                    <a:pt x="93" y="112"/>
                    <a:pt x="95" y="115"/>
                    <a:pt x="96" y="118"/>
                  </a:cubicBezTo>
                  <a:cubicBezTo>
                    <a:pt x="98" y="122"/>
                    <a:pt x="100" y="126"/>
                    <a:pt x="102" y="130"/>
                  </a:cubicBezTo>
                  <a:cubicBezTo>
                    <a:pt x="98" y="133"/>
                    <a:pt x="94" y="135"/>
                    <a:pt x="91" y="138"/>
                  </a:cubicBezTo>
                  <a:cubicBezTo>
                    <a:pt x="90" y="138"/>
                    <a:pt x="90" y="137"/>
                    <a:pt x="90" y="137"/>
                  </a:cubicBezTo>
                  <a:close/>
                  <a:moveTo>
                    <a:pt x="69" y="104"/>
                  </a:moveTo>
                  <a:cubicBezTo>
                    <a:pt x="68" y="101"/>
                    <a:pt x="67" y="98"/>
                    <a:pt x="66" y="94"/>
                  </a:cubicBezTo>
                  <a:cubicBezTo>
                    <a:pt x="65" y="91"/>
                    <a:pt x="64" y="87"/>
                    <a:pt x="63" y="84"/>
                  </a:cubicBezTo>
                  <a:cubicBezTo>
                    <a:pt x="65" y="83"/>
                    <a:pt x="66" y="82"/>
                    <a:pt x="68" y="81"/>
                  </a:cubicBezTo>
                  <a:cubicBezTo>
                    <a:pt x="72" y="80"/>
                    <a:pt x="75" y="78"/>
                    <a:pt x="78" y="76"/>
                  </a:cubicBezTo>
                  <a:cubicBezTo>
                    <a:pt x="79" y="78"/>
                    <a:pt x="80" y="80"/>
                    <a:pt x="81" y="82"/>
                  </a:cubicBezTo>
                  <a:cubicBezTo>
                    <a:pt x="82" y="85"/>
                    <a:pt x="83" y="88"/>
                    <a:pt x="85" y="91"/>
                  </a:cubicBezTo>
                  <a:cubicBezTo>
                    <a:pt x="86" y="94"/>
                    <a:pt x="87" y="97"/>
                    <a:pt x="88" y="100"/>
                  </a:cubicBezTo>
                  <a:cubicBezTo>
                    <a:pt x="84" y="102"/>
                    <a:pt x="80" y="105"/>
                    <a:pt x="76" y="107"/>
                  </a:cubicBezTo>
                  <a:cubicBezTo>
                    <a:pt x="74" y="108"/>
                    <a:pt x="73" y="108"/>
                    <a:pt x="72" y="109"/>
                  </a:cubicBezTo>
                  <a:cubicBezTo>
                    <a:pt x="71" y="108"/>
                    <a:pt x="70" y="106"/>
                    <a:pt x="69" y="104"/>
                  </a:cubicBezTo>
                  <a:close/>
                  <a:moveTo>
                    <a:pt x="60" y="27"/>
                  </a:moveTo>
                  <a:cubicBezTo>
                    <a:pt x="61" y="30"/>
                    <a:pt x="62" y="34"/>
                    <a:pt x="64" y="37"/>
                  </a:cubicBezTo>
                  <a:cubicBezTo>
                    <a:pt x="62" y="38"/>
                    <a:pt x="60" y="40"/>
                    <a:pt x="58" y="41"/>
                  </a:cubicBezTo>
                  <a:cubicBezTo>
                    <a:pt x="58" y="39"/>
                    <a:pt x="58" y="37"/>
                    <a:pt x="58" y="34"/>
                  </a:cubicBezTo>
                  <a:cubicBezTo>
                    <a:pt x="59" y="32"/>
                    <a:pt x="59" y="29"/>
                    <a:pt x="60" y="27"/>
                  </a:cubicBezTo>
                  <a:close/>
                  <a:moveTo>
                    <a:pt x="60" y="50"/>
                  </a:moveTo>
                  <a:cubicBezTo>
                    <a:pt x="63" y="49"/>
                    <a:pt x="65" y="48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9"/>
                    <a:pt x="69" y="51"/>
                    <a:pt x="70" y="53"/>
                  </a:cubicBezTo>
                  <a:cubicBezTo>
                    <a:pt x="71" y="58"/>
                    <a:pt x="73" y="63"/>
                    <a:pt x="75" y="67"/>
                  </a:cubicBezTo>
                  <a:cubicBezTo>
                    <a:pt x="70" y="70"/>
                    <a:pt x="65" y="72"/>
                    <a:pt x="60" y="75"/>
                  </a:cubicBezTo>
                  <a:cubicBezTo>
                    <a:pt x="60" y="74"/>
                    <a:pt x="60" y="73"/>
                    <a:pt x="60" y="71"/>
                  </a:cubicBezTo>
                  <a:cubicBezTo>
                    <a:pt x="59" y="68"/>
                    <a:pt x="58" y="64"/>
                    <a:pt x="58" y="60"/>
                  </a:cubicBezTo>
                  <a:cubicBezTo>
                    <a:pt x="58" y="57"/>
                    <a:pt x="58" y="54"/>
                    <a:pt x="58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106" y="139"/>
                  </a:moveTo>
                  <a:cubicBezTo>
                    <a:pt x="107" y="141"/>
                    <a:pt x="108" y="143"/>
                    <a:pt x="109" y="145"/>
                  </a:cubicBezTo>
                  <a:cubicBezTo>
                    <a:pt x="110" y="148"/>
                    <a:pt x="112" y="151"/>
                    <a:pt x="113" y="153"/>
                  </a:cubicBezTo>
                  <a:cubicBezTo>
                    <a:pt x="112" y="153"/>
                    <a:pt x="110" y="152"/>
                    <a:pt x="109" y="151"/>
                  </a:cubicBezTo>
                  <a:cubicBezTo>
                    <a:pt x="108" y="151"/>
                    <a:pt x="106" y="150"/>
                    <a:pt x="104" y="149"/>
                  </a:cubicBezTo>
                  <a:cubicBezTo>
                    <a:pt x="103" y="148"/>
                    <a:pt x="101" y="146"/>
                    <a:pt x="99" y="145"/>
                  </a:cubicBezTo>
                  <a:cubicBezTo>
                    <a:pt x="99" y="145"/>
                    <a:pt x="98" y="145"/>
                    <a:pt x="98" y="144"/>
                  </a:cubicBezTo>
                  <a:cubicBezTo>
                    <a:pt x="101" y="142"/>
                    <a:pt x="103" y="140"/>
                    <a:pt x="106" y="139"/>
                  </a:cubicBezTo>
                  <a:close/>
                  <a:moveTo>
                    <a:pt x="127" y="130"/>
                  </a:moveTo>
                  <a:cubicBezTo>
                    <a:pt x="126" y="134"/>
                    <a:pt x="126" y="138"/>
                    <a:pt x="124" y="142"/>
                  </a:cubicBezTo>
                  <a:cubicBezTo>
                    <a:pt x="123" y="145"/>
                    <a:pt x="122" y="147"/>
                    <a:pt x="121" y="149"/>
                  </a:cubicBezTo>
                  <a:cubicBezTo>
                    <a:pt x="119" y="144"/>
                    <a:pt x="117" y="139"/>
                    <a:pt x="114" y="134"/>
                  </a:cubicBezTo>
                  <a:cubicBezTo>
                    <a:pt x="118" y="132"/>
                    <a:pt x="122" y="130"/>
                    <a:pt x="126" y="128"/>
                  </a:cubicBezTo>
                  <a:cubicBezTo>
                    <a:pt x="126" y="128"/>
                    <a:pt x="127" y="128"/>
                    <a:pt x="127" y="128"/>
                  </a:cubicBezTo>
                  <a:cubicBezTo>
                    <a:pt x="127" y="128"/>
                    <a:pt x="127" y="129"/>
                    <a:pt x="127" y="130"/>
                  </a:cubicBezTo>
                  <a:close/>
                  <a:moveTo>
                    <a:pt x="128" y="103"/>
                  </a:moveTo>
                  <a:cubicBezTo>
                    <a:pt x="128" y="105"/>
                    <a:pt x="128" y="107"/>
                    <a:pt x="128" y="109"/>
                  </a:cubicBezTo>
                  <a:cubicBezTo>
                    <a:pt x="128" y="112"/>
                    <a:pt x="128" y="114"/>
                    <a:pt x="128" y="117"/>
                  </a:cubicBezTo>
                  <a:cubicBezTo>
                    <a:pt x="128" y="117"/>
                    <a:pt x="128" y="117"/>
                    <a:pt x="128" y="118"/>
                  </a:cubicBezTo>
                  <a:cubicBezTo>
                    <a:pt x="126" y="118"/>
                    <a:pt x="125" y="119"/>
                    <a:pt x="123" y="119"/>
                  </a:cubicBezTo>
                  <a:cubicBezTo>
                    <a:pt x="122" y="120"/>
                    <a:pt x="120" y="120"/>
                    <a:pt x="119" y="121"/>
                  </a:cubicBezTo>
                  <a:cubicBezTo>
                    <a:pt x="118" y="122"/>
                    <a:pt x="116" y="122"/>
                    <a:pt x="115" y="123"/>
                  </a:cubicBezTo>
                  <a:cubicBezTo>
                    <a:pt x="113" y="124"/>
                    <a:pt x="112" y="125"/>
                    <a:pt x="110" y="126"/>
                  </a:cubicBezTo>
                  <a:cubicBezTo>
                    <a:pt x="108" y="122"/>
                    <a:pt x="107" y="119"/>
                    <a:pt x="105" y="116"/>
                  </a:cubicBezTo>
                  <a:cubicBezTo>
                    <a:pt x="104" y="112"/>
                    <a:pt x="102" y="108"/>
                    <a:pt x="100" y="105"/>
                  </a:cubicBezTo>
                  <a:cubicBezTo>
                    <a:pt x="107" y="101"/>
                    <a:pt x="114" y="98"/>
                    <a:pt x="121" y="95"/>
                  </a:cubicBezTo>
                  <a:cubicBezTo>
                    <a:pt x="123" y="94"/>
                    <a:pt x="124" y="94"/>
                    <a:pt x="126" y="93"/>
                  </a:cubicBezTo>
                  <a:cubicBezTo>
                    <a:pt x="126" y="97"/>
                    <a:pt x="127" y="100"/>
                    <a:pt x="128" y="103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1"/>
                    <a:pt x="71" y="31"/>
                  </a:cubicBezTo>
                  <a:cubicBezTo>
                    <a:pt x="70" y="28"/>
                    <a:pt x="69" y="25"/>
                    <a:pt x="68" y="21"/>
                  </a:cubicBezTo>
                  <a:cubicBezTo>
                    <a:pt x="68" y="22"/>
                    <a:pt x="69" y="22"/>
                    <a:pt x="70" y="22"/>
                  </a:cubicBezTo>
                  <a:cubicBezTo>
                    <a:pt x="72" y="23"/>
                    <a:pt x="74" y="24"/>
                    <a:pt x="76" y="25"/>
                  </a:cubicBezTo>
                  <a:cubicBezTo>
                    <a:pt x="75" y="27"/>
                    <a:pt x="74" y="28"/>
                    <a:pt x="72" y="30"/>
                  </a:cubicBezTo>
                  <a:close/>
                  <a:moveTo>
                    <a:pt x="41" y="94"/>
                  </a:moveTo>
                  <a:cubicBezTo>
                    <a:pt x="45" y="92"/>
                    <a:pt x="50" y="90"/>
                    <a:pt x="54" y="88"/>
                  </a:cubicBezTo>
                  <a:cubicBezTo>
                    <a:pt x="55" y="90"/>
                    <a:pt x="55" y="93"/>
                    <a:pt x="56" y="96"/>
                  </a:cubicBezTo>
                  <a:cubicBezTo>
                    <a:pt x="58" y="102"/>
                    <a:pt x="61" y="108"/>
                    <a:pt x="64" y="114"/>
                  </a:cubicBezTo>
                  <a:cubicBezTo>
                    <a:pt x="59" y="117"/>
                    <a:pt x="55" y="120"/>
                    <a:pt x="50" y="123"/>
                  </a:cubicBezTo>
                  <a:cubicBezTo>
                    <a:pt x="49" y="124"/>
                    <a:pt x="48" y="124"/>
                    <a:pt x="47" y="125"/>
                  </a:cubicBezTo>
                  <a:cubicBezTo>
                    <a:pt x="47" y="126"/>
                    <a:pt x="46" y="126"/>
                    <a:pt x="45" y="127"/>
                  </a:cubicBezTo>
                  <a:cubicBezTo>
                    <a:pt x="45" y="127"/>
                    <a:pt x="45" y="127"/>
                    <a:pt x="44" y="127"/>
                  </a:cubicBezTo>
                  <a:cubicBezTo>
                    <a:pt x="44" y="128"/>
                    <a:pt x="43" y="128"/>
                    <a:pt x="43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8" y="130"/>
                    <a:pt x="37" y="128"/>
                    <a:pt x="36" y="127"/>
                  </a:cubicBezTo>
                  <a:cubicBezTo>
                    <a:pt x="36" y="126"/>
                    <a:pt x="35" y="125"/>
                    <a:pt x="35" y="124"/>
                  </a:cubicBezTo>
                  <a:cubicBezTo>
                    <a:pt x="35" y="124"/>
                    <a:pt x="34" y="123"/>
                    <a:pt x="34" y="123"/>
                  </a:cubicBezTo>
                  <a:cubicBezTo>
                    <a:pt x="32" y="118"/>
                    <a:pt x="30" y="113"/>
                    <a:pt x="29" y="108"/>
                  </a:cubicBezTo>
                  <a:cubicBezTo>
                    <a:pt x="28" y="106"/>
                    <a:pt x="28" y="104"/>
                    <a:pt x="27" y="101"/>
                  </a:cubicBezTo>
                  <a:cubicBezTo>
                    <a:pt x="27" y="100"/>
                    <a:pt x="27" y="99"/>
                    <a:pt x="27" y="98"/>
                  </a:cubicBezTo>
                  <a:cubicBezTo>
                    <a:pt x="31" y="97"/>
                    <a:pt x="36" y="95"/>
                    <a:pt x="41" y="94"/>
                  </a:cubicBezTo>
                  <a:close/>
                  <a:moveTo>
                    <a:pt x="46" y="138"/>
                  </a:moveTo>
                  <a:cubicBezTo>
                    <a:pt x="46" y="138"/>
                    <a:pt x="46" y="138"/>
                    <a:pt x="46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6"/>
                    <a:pt x="49" y="136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4" y="132"/>
                    <a:pt x="58" y="129"/>
                    <a:pt x="61" y="126"/>
                  </a:cubicBezTo>
                  <a:cubicBezTo>
                    <a:pt x="64" y="125"/>
                    <a:pt x="66" y="124"/>
                    <a:pt x="68" y="122"/>
                  </a:cubicBezTo>
                  <a:cubicBezTo>
                    <a:pt x="70" y="126"/>
                    <a:pt x="72" y="130"/>
                    <a:pt x="75" y="133"/>
                  </a:cubicBezTo>
                  <a:cubicBezTo>
                    <a:pt x="77" y="137"/>
                    <a:pt x="80" y="141"/>
                    <a:pt x="84" y="144"/>
                  </a:cubicBezTo>
                  <a:cubicBezTo>
                    <a:pt x="79" y="148"/>
                    <a:pt x="75" y="153"/>
                    <a:pt x="72" y="157"/>
                  </a:cubicBezTo>
                  <a:cubicBezTo>
                    <a:pt x="72" y="158"/>
                    <a:pt x="71" y="158"/>
                    <a:pt x="71" y="158"/>
                  </a:cubicBezTo>
                  <a:cubicBezTo>
                    <a:pt x="69" y="158"/>
                    <a:pt x="67" y="157"/>
                    <a:pt x="65" y="156"/>
                  </a:cubicBezTo>
                  <a:cubicBezTo>
                    <a:pt x="63" y="155"/>
                    <a:pt x="60" y="153"/>
                    <a:pt x="58" y="152"/>
                  </a:cubicBezTo>
                  <a:cubicBezTo>
                    <a:pt x="55" y="149"/>
                    <a:pt x="52" y="147"/>
                    <a:pt x="50" y="145"/>
                  </a:cubicBezTo>
                  <a:cubicBezTo>
                    <a:pt x="48" y="143"/>
                    <a:pt x="46" y="141"/>
                    <a:pt x="44" y="139"/>
                  </a:cubicBezTo>
                  <a:cubicBezTo>
                    <a:pt x="45" y="139"/>
                    <a:pt x="45" y="138"/>
                    <a:pt x="46" y="138"/>
                  </a:cubicBezTo>
                  <a:close/>
                  <a:moveTo>
                    <a:pt x="142" y="46"/>
                  </a:moveTo>
                  <a:cubicBezTo>
                    <a:pt x="145" y="50"/>
                    <a:pt x="148" y="55"/>
                    <a:pt x="150" y="60"/>
                  </a:cubicBezTo>
                  <a:cubicBezTo>
                    <a:pt x="151" y="63"/>
                    <a:pt x="153" y="67"/>
                    <a:pt x="154" y="71"/>
                  </a:cubicBezTo>
                  <a:cubicBezTo>
                    <a:pt x="154" y="72"/>
                    <a:pt x="154" y="73"/>
                    <a:pt x="154" y="74"/>
                  </a:cubicBezTo>
                  <a:cubicBezTo>
                    <a:pt x="153" y="74"/>
                    <a:pt x="151" y="75"/>
                    <a:pt x="150" y="75"/>
                  </a:cubicBezTo>
                  <a:cubicBezTo>
                    <a:pt x="148" y="76"/>
                    <a:pt x="146" y="76"/>
                    <a:pt x="143" y="77"/>
                  </a:cubicBezTo>
                  <a:cubicBezTo>
                    <a:pt x="140" y="78"/>
                    <a:pt x="136" y="80"/>
                    <a:pt x="132" y="81"/>
                  </a:cubicBezTo>
                  <a:cubicBezTo>
                    <a:pt x="132" y="79"/>
                    <a:pt x="131" y="76"/>
                    <a:pt x="130" y="74"/>
                  </a:cubicBezTo>
                  <a:cubicBezTo>
                    <a:pt x="128" y="70"/>
                    <a:pt x="126" y="65"/>
                    <a:pt x="123" y="61"/>
                  </a:cubicBezTo>
                  <a:cubicBezTo>
                    <a:pt x="122" y="58"/>
                    <a:pt x="121" y="56"/>
                    <a:pt x="119" y="54"/>
                  </a:cubicBezTo>
                  <a:cubicBezTo>
                    <a:pt x="119" y="53"/>
                    <a:pt x="118" y="52"/>
                    <a:pt x="117" y="50"/>
                  </a:cubicBezTo>
                  <a:cubicBezTo>
                    <a:pt x="118" y="50"/>
                    <a:pt x="119" y="49"/>
                    <a:pt x="119" y="48"/>
                  </a:cubicBezTo>
                  <a:cubicBezTo>
                    <a:pt x="121" y="47"/>
                    <a:pt x="123" y="45"/>
                    <a:pt x="125" y="44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1" y="38"/>
                    <a:pt x="132" y="37"/>
                    <a:pt x="133" y="36"/>
                  </a:cubicBezTo>
                  <a:cubicBezTo>
                    <a:pt x="133" y="36"/>
                    <a:pt x="134" y="37"/>
                    <a:pt x="134" y="37"/>
                  </a:cubicBezTo>
                  <a:cubicBezTo>
                    <a:pt x="137" y="40"/>
                    <a:pt x="139" y="43"/>
                    <a:pt x="142" y="46"/>
                  </a:cubicBezTo>
                  <a:close/>
                  <a:moveTo>
                    <a:pt x="114" y="23"/>
                  </a:moveTo>
                  <a:cubicBezTo>
                    <a:pt x="118" y="25"/>
                    <a:pt x="122" y="27"/>
                    <a:pt x="126" y="29"/>
                  </a:cubicBezTo>
                  <a:cubicBezTo>
                    <a:pt x="125" y="30"/>
                    <a:pt x="124" y="31"/>
                    <a:pt x="123" y="32"/>
                  </a:cubicBezTo>
                  <a:cubicBezTo>
                    <a:pt x="121" y="34"/>
                    <a:pt x="120" y="35"/>
                    <a:pt x="118" y="37"/>
                  </a:cubicBezTo>
                  <a:cubicBezTo>
                    <a:pt x="116" y="39"/>
                    <a:pt x="114" y="41"/>
                    <a:pt x="111" y="43"/>
                  </a:cubicBezTo>
                  <a:cubicBezTo>
                    <a:pt x="110" y="40"/>
                    <a:pt x="108" y="38"/>
                    <a:pt x="106" y="36"/>
                  </a:cubicBezTo>
                  <a:cubicBezTo>
                    <a:pt x="104" y="34"/>
                    <a:pt x="102" y="32"/>
                    <a:pt x="101" y="31"/>
                  </a:cubicBezTo>
                  <a:cubicBezTo>
                    <a:pt x="99" y="29"/>
                    <a:pt x="97" y="27"/>
                    <a:pt x="95" y="26"/>
                  </a:cubicBezTo>
                  <a:cubicBezTo>
                    <a:pt x="93" y="25"/>
                    <a:pt x="92" y="24"/>
                    <a:pt x="90" y="23"/>
                  </a:cubicBezTo>
                  <a:cubicBezTo>
                    <a:pt x="91" y="21"/>
                    <a:pt x="92" y="20"/>
                    <a:pt x="93" y="19"/>
                  </a:cubicBezTo>
                  <a:cubicBezTo>
                    <a:pt x="93" y="18"/>
                    <a:pt x="93" y="17"/>
                    <a:pt x="93" y="16"/>
                  </a:cubicBezTo>
                  <a:cubicBezTo>
                    <a:pt x="96" y="17"/>
                    <a:pt x="99" y="18"/>
                    <a:pt x="102" y="19"/>
                  </a:cubicBezTo>
                  <a:cubicBezTo>
                    <a:pt x="106" y="20"/>
                    <a:pt x="110" y="21"/>
                    <a:pt x="114" y="23"/>
                  </a:cubicBezTo>
                  <a:close/>
                  <a:moveTo>
                    <a:pt x="79" y="15"/>
                  </a:moveTo>
                  <a:cubicBezTo>
                    <a:pt x="81" y="15"/>
                    <a:pt x="82" y="15"/>
                    <a:pt x="84" y="15"/>
                  </a:cubicBezTo>
                  <a:cubicBezTo>
                    <a:pt x="83" y="16"/>
                    <a:pt x="83" y="17"/>
                    <a:pt x="82" y="18"/>
                  </a:cubicBezTo>
                  <a:cubicBezTo>
                    <a:pt x="80" y="17"/>
                    <a:pt x="79" y="16"/>
                    <a:pt x="77" y="15"/>
                  </a:cubicBezTo>
                  <a:cubicBezTo>
                    <a:pt x="78" y="15"/>
                    <a:pt x="78" y="15"/>
                    <a:pt x="79" y="15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5"/>
                    <a:pt x="51" y="24"/>
                  </a:cubicBezTo>
                  <a:cubicBezTo>
                    <a:pt x="51" y="25"/>
                    <a:pt x="51" y="25"/>
                    <a:pt x="50" y="26"/>
                  </a:cubicBezTo>
                  <a:cubicBezTo>
                    <a:pt x="49" y="31"/>
                    <a:pt x="49" y="35"/>
                    <a:pt x="48" y="40"/>
                  </a:cubicBezTo>
                  <a:cubicBezTo>
                    <a:pt x="48" y="42"/>
                    <a:pt x="48" y="44"/>
                    <a:pt x="48" y="45"/>
                  </a:cubicBezTo>
                  <a:cubicBezTo>
                    <a:pt x="48" y="46"/>
                    <a:pt x="47" y="46"/>
                    <a:pt x="47" y="46"/>
                  </a:cubicBezTo>
                  <a:cubicBezTo>
                    <a:pt x="44" y="47"/>
                    <a:pt x="42" y="48"/>
                    <a:pt x="40" y="48"/>
                  </a:cubicBezTo>
                  <a:cubicBezTo>
                    <a:pt x="37" y="49"/>
                    <a:pt x="35" y="49"/>
                    <a:pt x="33" y="50"/>
                  </a:cubicBezTo>
                  <a:cubicBezTo>
                    <a:pt x="33" y="50"/>
                    <a:pt x="32" y="50"/>
                    <a:pt x="32" y="50"/>
                  </a:cubicBezTo>
                  <a:cubicBezTo>
                    <a:pt x="32" y="49"/>
                    <a:pt x="33" y="49"/>
                    <a:pt x="33" y="48"/>
                  </a:cubicBezTo>
                  <a:cubicBezTo>
                    <a:pt x="33" y="47"/>
                    <a:pt x="34" y="46"/>
                    <a:pt x="35" y="45"/>
                  </a:cubicBezTo>
                  <a:cubicBezTo>
                    <a:pt x="35" y="44"/>
                    <a:pt x="36" y="42"/>
                    <a:pt x="37" y="41"/>
                  </a:cubicBezTo>
                  <a:cubicBezTo>
                    <a:pt x="38" y="39"/>
                    <a:pt x="39" y="37"/>
                    <a:pt x="41" y="35"/>
                  </a:cubicBezTo>
                  <a:cubicBezTo>
                    <a:pt x="43" y="33"/>
                    <a:pt x="45" y="30"/>
                    <a:pt x="47" y="28"/>
                  </a:cubicBezTo>
                  <a:close/>
                  <a:moveTo>
                    <a:pt x="22" y="34"/>
                  </a:moveTo>
                  <a:cubicBezTo>
                    <a:pt x="23" y="32"/>
                    <a:pt x="24" y="30"/>
                    <a:pt x="25" y="27"/>
                  </a:cubicBezTo>
                  <a:cubicBezTo>
                    <a:pt x="26" y="25"/>
                    <a:pt x="28" y="23"/>
                    <a:pt x="29" y="21"/>
                  </a:cubicBezTo>
                  <a:cubicBezTo>
                    <a:pt x="30" y="22"/>
                    <a:pt x="31" y="23"/>
                    <a:pt x="33" y="24"/>
                  </a:cubicBezTo>
                  <a:cubicBezTo>
                    <a:pt x="34" y="25"/>
                    <a:pt x="35" y="26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4" y="30"/>
                    <a:pt x="32" y="32"/>
                    <a:pt x="30" y="34"/>
                  </a:cubicBezTo>
                  <a:cubicBezTo>
                    <a:pt x="29" y="36"/>
                    <a:pt x="27" y="38"/>
                    <a:pt x="26" y="40"/>
                  </a:cubicBezTo>
                  <a:cubicBezTo>
                    <a:pt x="24" y="45"/>
                    <a:pt x="22" y="50"/>
                    <a:pt x="20" y="55"/>
                  </a:cubicBezTo>
                  <a:cubicBezTo>
                    <a:pt x="20" y="57"/>
                    <a:pt x="19" y="60"/>
                    <a:pt x="18" y="63"/>
                  </a:cubicBezTo>
                  <a:cubicBezTo>
                    <a:pt x="18" y="65"/>
                    <a:pt x="17" y="68"/>
                    <a:pt x="17" y="71"/>
                  </a:cubicBezTo>
                  <a:cubicBezTo>
                    <a:pt x="17" y="73"/>
                    <a:pt x="16" y="76"/>
                    <a:pt x="16" y="78"/>
                  </a:cubicBezTo>
                  <a:cubicBezTo>
                    <a:pt x="16" y="81"/>
                    <a:pt x="16" y="83"/>
                    <a:pt x="16" y="86"/>
                  </a:cubicBezTo>
                  <a:cubicBezTo>
                    <a:pt x="16" y="87"/>
                    <a:pt x="16" y="89"/>
                    <a:pt x="16" y="90"/>
                  </a:cubicBezTo>
                  <a:cubicBezTo>
                    <a:pt x="16" y="91"/>
                    <a:pt x="16" y="93"/>
                    <a:pt x="17" y="94"/>
                  </a:cubicBezTo>
                  <a:cubicBezTo>
                    <a:pt x="17" y="97"/>
                    <a:pt x="17" y="99"/>
                    <a:pt x="18" y="102"/>
                  </a:cubicBezTo>
                  <a:cubicBezTo>
                    <a:pt x="19" y="107"/>
                    <a:pt x="20" y="112"/>
                    <a:pt x="22" y="117"/>
                  </a:cubicBezTo>
                  <a:cubicBezTo>
                    <a:pt x="23" y="119"/>
                    <a:pt x="24" y="121"/>
                    <a:pt x="24" y="123"/>
                  </a:cubicBezTo>
                  <a:cubicBezTo>
                    <a:pt x="25" y="125"/>
                    <a:pt x="26" y="126"/>
                    <a:pt x="26" y="128"/>
                  </a:cubicBezTo>
                  <a:cubicBezTo>
                    <a:pt x="27" y="129"/>
                    <a:pt x="27" y="130"/>
                    <a:pt x="28" y="132"/>
                  </a:cubicBezTo>
                  <a:cubicBezTo>
                    <a:pt x="29" y="133"/>
                    <a:pt x="29" y="134"/>
                    <a:pt x="30" y="135"/>
                  </a:cubicBezTo>
                  <a:cubicBezTo>
                    <a:pt x="30" y="135"/>
                    <a:pt x="31" y="136"/>
                    <a:pt x="32" y="137"/>
                  </a:cubicBezTo>
                  <a:cubicBezTo>
                    <a:pt x="32" y="138"/>
                    <a:pt x="33" y="139"/>
                    <a:pt x="34" y="140"/>
                  </a:cubicBezTo>
                  <a:cubicBezTo>
                    <a:pt x="35" y="141"/>
                    <a:pt x="35" y="143"/>
                    <a:pt x="36" y="144"/>
                  </a:cubicBezTo>
                  <a:cubicBezTo>
                    <a:pt x="38" y="146"/>
                    <a:pt x="40" y="148"/>
                    <a:pt x="42" y="150"/>
                  </a:cubicBezTo>
                  <a:cubicBezTo>
                    <a:pt x="44" y="152"/>
                    <a:pt x="45" y="153"/>
                    <a:pt x="47" y="155"/>
                  </a:cubicBezTo>
                  <a:cubicBezTo>
                    <a:pt x="51" y="158"/>
                    <a:pt x="55" y="162"/>
                    <a:pt x="60" y="164"/>
                  </a:cubicBezTo>
                  <a:cubicBezTo>
                    <a:pt x="63" y="166"/>
                    <a:pt x="67" y="167"/>
                    <a:pt x="71" y="168"/>
                  </a:cubicBezTo>
                  <a:cubicBezTo>
                    <a:pt x="73" y="168"/>
                    <a:pt x="76" y="169"/>
                    <a:pt x="78" y="169"/>
                  </a:cubicBezTo>
                  <a:cubicBezTo>
                    <a:pt x="83" y="170"/>
                    <a:pt x="87" y="171"/>
                    <a:pt x="92" y="170"/>
                  </a:cubicBezTo>
                  <a:cubicBezTo>
                    <a:pt x="93" y="170"/>
                    <a:pt x="94" y="170"/>
                    <a:pt x="96" y="170"/>
                  </a:cubicBezTo>
                  <a:cubicBezTo>
                    <a:pt x="97" y="170"/>
                    <a:pt x="99" y="170"/>
                    <a:pt x="100" y="170"/>
                  </a:cubicBezTo>
                  <a:cubicBezTo>
                    <a:pt x="102" y="169"/>
                    <a:pt x="105" y="169"/>
                    <a:pt x="107" y="169"/>
                  </a:cubicBezTo>
                  <a:cubicBezTo>
                    <a:pt x="115" y="167"/>
                    <a:pt x="122" y="165"/>
                    <a:pt x="128" y="161"/>
                  </a:cubicBezTo>
                  <a:cubicBezTo>
                    <a:pt x="132" y="160"/>
                    <a:pt x="135" y="157"/>
                    <a:pt x="138" y="155"/>
                  </a:cubicBezTo>
                  <a:cubicBezTo>
                    <a:pt x="139" y="156"/>
                    <a:pt x="141" y="158"/>
                    <a:pt x="142" y="159"/>
                  </a:cubicBezTo>
                  <a:cubicBezTo>
                    <a:pt x="143" y="160"/>
                    <a:pt x="143" y="161"/>
                    <a:pt x="144" y="161"/>
                  </a:cubicBezTo>
                  <a:cubicBezTo>
                    <a:pt x="142" y="162"/>
                    <a:pt x="141" y="163"/>
                    <a:pt x="139" y="164"/>
                  </a:cubicBezTo>
                  <a:cubicBezTo>
                    <a:pt x="136" y="166"/>
                    <a:pt x="133" y="167"/>
                    <a:pt x="130" y="168"/>
                  </a:cubicBezTo>
                  <a:cubicBezTo>
                    <a:pt x="127" y="170"/>
                    <a:pt x="123" y="171"/>
                    <a:pt x="120" y="172"/>
                  </a:cubicBezTo>
                  <a:cubicBezTo>
                    <a:pt x="117" y="173"/>
                    <a:pt x="113" y="174"/>
                    <a:pt x="110" y="175"/>
                  </a:cubicBezTo>
                  <a:cubicBezTo>
                    <a:pt x="106" y="176"/>
                    <a:pt x="103" y="177"/>
                    <a:pt x="99" y="177"/>
                  </a:cubicBezTo>
                  <a:cubicBezTo>
                    <a:pt x="96" y="178"/>
                    <a:pt x="92" y="179"/>
                    <a:pt x="89" y="180"/>
                  </a:cubicBezTo>
                  <a:cubicBezTo>
                    <a:pt x="85" y="180"/>
                    <a:pt x="82" y="180"/>
                    <a:pt x="78" y="180"/>
                  </a:cubicBezTo>
                  <a:cubicBezTo>
                    <a:pt x="77" y="180"/>
                    <a:pt x="77" y="179"/>
                    <a:pt x="76" y="179"/>
                  </a:cubicBezTo>
                  <a:cubicBezTo>
                    <a:pt x="75" y="179"/>
                    <a:pt x="75" y="178"/>
                    <a:pt x="75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178"/>
                    <a:pt x="74" y="179"/>
                    <a:pt x="74" y="179"/>
                  </a:cubicBezTo>
                  <a:cubicBezTo>
                    <a:pt x="72" y="178"/>
                    <a:pt x="70" y="178"/>
                    <a:pt x="67" y="177"/>
                  </a:cubicBezTo>
                  <a:cubicBezTo>
                    <a:pt x="65" y="177"/>
                    <a:pt x="62" y="176"/>
                    <a:pt x="60" y="175"/>
                  </a:cubicBezTo>
                  <a:cubicBezTo>
                    <a:pt x="59" y="175"/>
                    <a:pt x="57" y="174"/>
                    <a:pt x="56" y="173"/>
                  </a:cubicBezTo>
                  <a:cubicBezTo>
                    <a:pt x="54" y="172"/>
                    <a:pt x="51" y="171"/>
                    <a:pt x="49" y="170"/>
                  </a:cubicBezTo>
                  <a:cubicBezTo>
                    <a:pt x="46" y="169"/>
                    <a:pt x="42" y="166"/>
                    <a:pt x="39" y="164"/>
                  </a:cubicBezTo>
                  <a:cubicBezTo>
                    <a:pt x="38" y="163"/>
                    <a:pt x="36" y="161"/>
                    <a:pt x="34" y="160"/>
                  </a:cubicBezTo>
                  <a:cubicBezTo>
                    <a:pt x="33" y="158"/>
                    <a:pt x="31" y="156"/>
                    <a:pt x="30" y="154"/>
                  </a:cubicBezTo>
                  <a:cubicBezTo>
                    <a:pt x="28" y="152"/>
                    <a:pt x="26" y="149"/>
                    <a:pt x="25" y="146"/>
                  </a:cubicBezTo>
                  <a:cubicBezTo>
                    <a:pt x="23" y="143"/>
                    <a:pt x="21" y="141"/>
                    <a:pt x="20" y="138"/>
                  </a:cubicBezTo>
                  <a:cubicBezTo>
                    <a:pt x="18" y="131"/>
                    <a:pt x="16" y="124"/>
                    <a:pt x="15" y="118"/>
                  </a:cubicBezTo>
                  <a:cubicBezTo>
                    <a:pt x="14" y="114"/>
                    <a:pt x="13" y="111"/>
                    <a:pt x="12" y="107"/>
                  </a:cubicBezTo>
                  <a:cubicBezTo>
                    <a:pt x="11" y="104"/>
                    <a:pt x="11" y="101"/>
                    <a:pt x="10" y="97"/>
                  </a:cubicBezTo>
                  <a:cubicBezTo>
                    <a:pt x="10" y="95"/>
                    <a:pt x="10" y="93"/>
                    <a:pt x="10" y="91"/>
                  </a:cubicBezTo>
                  <a:cubicBezTo>
                    <a:pt x="10" y="88"/>
                    <a:pt x="10" y="86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1" y="75"/>
                    <a:pt x="11" y="72"/>
                    <a:pt x="11" y="70"/>
                  </a:cubicBezTo>
                  <a:cubicBezTo>
                    <a:pt x="12" y="65"/>
                    <a:pt x="13" y="60"/>
                    <a:pt x="14" y="55"/>
                  </a:cubicBezTo>
                  <a:cubicBezTo>
                    <a:pt x="16" y="50"/>
                    <a:pt x="17" y="45"/>
                    <a:pt x="19" y="41"/>
                  </a:cubicBezTo>
                  <a:cubicBezTo>
                    <a:pt x="20" y="38"/>
                    <a:pt x="21" y="36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CDA2EF8-CCA6-447D-9A39-B12EEFE56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1450976"/>
              <a:ext cx="28575" cy="20638"/>
            </a:xfrm>
            <a:custGeom>
              <a:avLst/>
              <a:gdLst>
                <a:gd name="T0" fmla="*/ 16 w 17"/>
                <a:gd name="T1" fmla="*/ 7 h 12"/>
                <a:gd name="T2" fmla="*/ 13 w 17"/>
                <a:gd name="T3" fmla="*/ 2 h 12"/>
                <a:gd name="T4" fmla="*/ 13 w 17"/>
                <a:gd name="T5" fmla="*/ 2 h 12"/>
                <a:gd name="T6" fmla="*/ 6 w 17"/>
                <a:gd name="T7" fmla="*/ 1 h 12"/>
                <a:gd name="T8" fmla="*/ 0 w 17"/>
                <a:gd name="T9" fmla="*/ 4 h 12"/>
                <a:gd name="T10" fmla="*/ 4 w 17"/>
                <a:gd name="T11" fmla="*/ 10 h 12"/>
                <a:gd name="T12" fmla="*/ 11 w 17"/>
                <a:gd name="T13" fmla="*/ 11 h 12"/>
                <a:gd name="T14" fmla="*/ 16 w 17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6" y="7"/>
                  </a:moveTo>
                  <a:cubicBezTo>
                    <a:pt x="17" y="5"/>
                    <a:pt x="15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6" y="10"/>
                    <a:pt x="8" y="10"/>
                    <a:pt x="11" y="11"/>
                  </a:cubicBezTo>
                  <a:cubicBezTo>
                    <a:pt x="13" y="12"/>
                    <a:pt x="16" y="10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E82FE5E-D70A-4801-9EA1-B0502926E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471613"/>
              <a:ext cx="30162" cy="20638"/>
            </a:xfrm>
            <a:custGeom>
              <a:avLst/>
              <a:gdLst>
                <a:gd name="T0" fmla="*/ 14 w 17"/>
                <a:gd name="T1" fmla="*/ 3 h 12"/>
                <a:gd name="T2" fmla="*/ 13 w 17"/>
                <a:gd name="T3" fmla="*/ 3 h 12"/>
                <a:gd name="T4" fmla="*/ 6 w 17"/>
                <a:gd name="T5" fmla="*/ 1 h 12"/>
                <a:gd name="T6" fmla="*/ 3 w 17"/>
                <a:gd name="T7" fmla="*/ 1 h 12"/>
                <a:gd name="T8" fmla="*/ 1 w 17"/>
                <a:gd name="T9" fmla="*/ 4 h 12"/>
                <a:gd name="T10" fmla="*/ 1 w 17"/>
                <a:gd name="T11" fmla="*/ 8 h 12"/>
                <a:gd name="T12" fmla="*/ 4 w 17"/>
                <a:gd name="T13" fmla="*/ 10 h 12"/>
                <a:gd name="T14" fmla="*/ 11 w 17"/>
                <a:gd name="T15" fmla="*/ 12 h 12"/>
                <a:gd name="T16" fmla="*/ 17 w 17"/>
                <a:gd name="T17" fmla="*/ 8 h 12"/>
                <a:gd name="T18" fmla="*/ 14 w 1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3"/>
                  </a:moveTo>
                  <a:cubicBezTo>
                    <a:pt x="14" y="3"/>
                    <a:pt x="13" y="3"/>
                    <a:pt x="13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1" y="12"/>
                  </a:cubicBezTo>
                  <a:cubicBezTo>
                    <a:pt x="14" y="12"/>
                    <a:pt x="16" y="11"/>
                    <a:pt x="17" y="8"/>
                  </a:cubicBezTo>
                  <a:cubicBezTo>
                    <a:pt x="17" y="6"/>
                    <a:pt x="16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7BFDE08A-0CAC-44EF-8099-B83C3D022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490663"/>
              <a:ext cx="28575" cy="19050"/>
            </a:xfrm>
            <a:custGeom>
              <a:avLst/>
              <a:gdLst>
                <a:gd name="T0" fmla="*/ 17 w 17"/>
                <a:gd name="T1" fmla="*/ 7 h 11"/>
                <a:gd name="T2" fmla="*/ 14 w 17"/>
                <a:gd name="T3" fmla="*/ 1 h 11"/>
                <a:gd name="T4" fmla="*/ 13 w 17"/>
                <a:gd name="T5" fmla="*/ 1 h 11"/>
                <a:gd name="T6" fmla="*/ 6 w 17"/>
                <a:gd name="T7" fmla="*/ 0 h 11"/>
                <a:gd name="T8" fmla="*/ 5 w 17"/>
                <a:gd name="T9" fmla="*/ 0 h 11"/>
                <a:gd name="T10" fmla="*/ 2 w 17"/>
                <a:gd name="T11" fmla="*/ 1 h 11"/>
                <a:gd name="T12" fmla="*/ 0 w 17"/>
                <a:gd name="T13" fmla="*/ 4 h 11"/>
                <a:gd name="T14" fmla="*/ 1 w 17"/>
                <a:gd name="T15" fmla="*/ 7 h 11"/>
                <a:gd name="T16" fmla="*/ 4 w 17"/>
                <a:gd name="T17" fmla="*/ 9 h 11"/>
                <a:gd name="T18" fmla="*/ 11 w 17"/>
                <a:gd name="T19" fmla="*/ 10 h 11"/>
                <a:gd name="T20" fmla="*/ 17 w 17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17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8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9"/>
                    <a:pt x="9" y="10"/>
                    <a:pt x="11" y="10"/>
                  </a:cubicBezTo>
                  <a:cubicBezTo>
                    <a:pt x="14" y="11"/>
                    <a:pt x="16" y="9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6BF7ECB-DED8-4FE9-A1DE-B1CAC7EE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1506538"/>
              <a:ext cx="23812" cy="15875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0 w 14"/>
                <a:gd name="T5" fmla="*/ 10 h 10"/>
                <a:gd name="T6" fmla="*/ 12 w 14"/>
                <a:gd name="T7" fmla="*/ 9 h 10"/>
                <a:gd name="T8" fmla="*/ 14 w 14"/>
                <a:gd name="T9" fmla="*/ 6 h 10"/>
                <a:gd name="T10" fmla="*/ 13 w 14"/>
                <a:gd name="T11" fmla="*/ 3 h 10"/>
                <a:gd name="T12" fmla="*/ 11 w 14"/>
                <a:gd name="T13" fmla="*/ 1 h 10"/>
                <a:gd name="T14" fmla="*/ 11 w 14"/>
                <a:gd name="T15" fmla="*/ 1 h 10"/>
                <a:gd name="T16" fmla="*/ 6 w 14"/>
                <a:gd name="T17" fmla="*/ 0 h 10"/>
                <a:gd name="T18" fmla="*/ 5 w 14"/>
                <a:gd name="T19" fmla="*/ 0 h 10"/>
                <a:gd name="T20" fmla="*/ 3 w 14"/>
                <a:gd name="T21" fmla="*/ 1 h 10"/>
                <a:gd name="T22" fmla="*/ 1 w 14"/>
                <a:gd name="T23" fmla="*/ 4 h 10"/>
                <a:gd name="T24" fmla="*/ 1 w 14"/>
                <a:gd name="T25" fmla="*/ 8 h 10"/>
                <a:gd name="T26" fmla="*/ 4 w 14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9"/>
                    <a:pt x="14" y="8"/>
                    <a:pt x="14" y="6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ADF6801F-B3A2-42E4-B353-929E2B491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5224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7 w 15"/>
                <a:gd name="T5" fmla="*/ 0 h 10"/>
                <a:gd name="T6" fmla="*/ 3 w 15"/>
                <a:gd name="T7" fmla="*/ 0 h 10"/>
                <a:gd name="T8" fmla="*/ 1 w 15"/>
                <a:gd name="T9" fmla="*/ 3 h 10"/>
                <a:gd name="T10" fmla="*/ 5 w 15"/>
                <a:gd name="T11" fmla="*/ 9 h 10"/>
                <a:gd name="T12" fmla="*/ 9 w 15"/>
                <a:gd name="T13" fmla="*/ 10 h 10"/>
                <a:gd name="T14" fmla="*/ 13 w 15"/>
                <a:gd name="T15" fmla="*/ 9 h 10"/>
                <a:gd name="T16" fmla="*/ 15 w 15"/>
                <a:gd name="T17" fmla="*/ 6 h 10"/>
                <a:gd name="T18" fmla="*/ 12 w 15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5" y="7"/>
                    <a:pt x="15" y="6"/>
                  </a:cubicBezTo>
                  <a:cubicBezTo>
                    <a:pt x="15" y="4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E0D3B52-878C-490A-9A03-D557EF851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1490663"/>
              <a:ext cx="25400" cy="20638"/>
            </a:xfrm>
            <a:custGeom>
              <a:avLst/>
              <a:gdLst>
                <a:gd name="T0" fmla="*/ 13 w 15"/>
                <a:gd name="T1" fmla="*/ 3 h 12"/>
                <a:gd name="T2" fmla="*/ 6 w 15"/>
                <a:gd name="T3" fmla="*/ 0 h 12"/>
                <a:gd name="T4" fmla="*/ 6 w 15"/>
                <a:gd name="T5" fmla="*/ 0 h 12"/>
                <a:gd name="T6" fmla="*/ 2 w 15"/>
                <a:gd name="T7" fmla="*/ 1 h 12"/>
                <a:gd name="T8" fmla="*/ 0 w 15"/>
                <a:gd name="T9" fmla="*/ 4 h 12"/>
                <a:gd name="T10" fmla="*/ 1 w 15"/>
                <a:gd name="T11" fmla="*/ 8 h 12"/>
                <a:gd name="T12" fmla="*/ 2 w 15"/>
                <a:gd name="T13" fmla="*/ 8 h 12"/>
                <a:gd name="T14" fmla="*/ 4 w 15"/>
                <a:gd name="T15" fmla="*/ 10 h 12"/>
                <a:gd name="T16" fmla="*/ 8 w 15"/>
                <a:gd name="T17" fmla="*/ 11 h 12"/>
                <a:gd name="T18" fmla="*/ 12 w 15"/>
                <a:gd name="T19" fmla="*/ 12 h 12"/>
                <a:gd name="T20" fmla="*/ 15 w 15"/>
                <a:gd name="T21" fmla="*/ 9 h 12"/>
                <a:gd name="T22" fmla="*/ 15 w 15"/>
                <a:gd name="T23" fmla="*/ 6 h 12"/>
                <a:gd name="T24" fmla="*/ 13 w 15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3" y="3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9"/>
                    <a:pt x="3" y="9"/>
                    <a:pt x="4" y="10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2"/>
                    <a:pt x="11" y="12"/>
                    <a:pt x="12" y="12"/>
                  </a:cubicBezTo>
                  <a:cubicBezTo>
                    <a:pt x="13" y="11"/>
                    <a:pt x="14" y="10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5" y="5"/>
                    <a:pt x="14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645BE0F-E1CA-41E9-A82B-67263E7E6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514476"/>
              <a:ext cx="30162" cy="22225"/>
            </a:xfrm>
            <a:custGeom>
              <a:avLst/>
              <a:gdLst>
                <a:gd name="T0" fmla="*/ 14 w 18"/>
                <a:gd name="T1" fmla="*/ 3 h 13"/>
                <a:gd name="T2" fmla="*/ 14 w 18"/>
                <a:gd name="T3" fmla="*/ 3 h 13"/>
                <a:gd name="T4" fmla="*/ 6 w 18"/>
                <a:gd name="T5" fmla="*/ 1 h 13"/>
                <a:gd name="T6" fmla="*/ 1 w 18"/>
                <a:gd name="T7" fmla="*/ 4 h 13"/>
                <a:gd name="T8" fmla="*/ 1 w 18"/>
                <a:gd name="T9" fmla="*/ 8 h 13"/>
                <a:gd name="T10" fmla="*/ 4 w 18"/>
                <a:gd name="T11" fmla="*/ 10 h 13"/>
                <a:gd name="T12" fmla="*/ 12 w 18"/>
                <a:gd name="T13" fmla="*/ 12 h 13"/>
                <a:gd name="T14" fmla="*/ 18 w 18"/>
                <a:gd name="T15" fmla="*/ 8 h 13"/>
                <a:gd name="T16" fmla="*/ 17 w 18"/>
                <a:gd name="T17" fmla="*/ 5 h 13"/>
                <a:gd name="T18" fmla="*/ 14 w 18"/>
                <a:gd name="T1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2" y="12"/>
                  </a:cubicBezTo>
                  <a:cubicBezTo>
                    <a:pt x="14" y="13"/>
                    <a:pt x="17" y="11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4"/>
                    <a:pt x="15" y="3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5F5BA728-98C8-4AF3-8E07-D09B8F4EB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5351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6 w 15"/>
                <a:gd name="T5" fmla="*/ 0 h 10"/>
                <a:gd name="T6" fmla="*/ 1 w 15"/>
                <a:gd name="T7" fmla="*/ 4 h 10"/>
                <a:gd name="T8" fmla="*/ 4 w 15"/>
                <a:gd name="T9" fmla="*/ 9 h 10"/>
                <a:gd name="T10" fmla="*/ 9 w 15"/>
                <a:gd name="T11" fmla="*/ 10 h 10"/>
                <a:gd name="T12" fmla="*/ 13 w 15"/>
                <a:gd name="T13" fmla="*/ 9 h 10"/>
                <a:gd name="T14" fmla="*/ 15 w 15"/>
                <a:gd name="T15" fmla="*/ 6 h 10"/>
                <a:gd name="T16" fmla="*/ 12 w 15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10" y="10"/>
                    <a:pt x="12" y="10"/>
                    <a:pt x="13" y="9"/>
                  </a:cubicBezTo>
                  <a:cubicBezTo>
                    <a:pt x="14" y="9"/>
                    <a:pt x="14" y="8"/>
                    <a:pt x="15" y="6"/>
                  </a:cubicBezTo>
                  <a:cubicBezTo>
                    <a:pt x="15" y="4"/>
                    <a:pt x="14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69D2F32A-6F94-48D7-BE26-7E7AA512C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00" y="1552576"/>
              <a:ext cx="31750" cy="19050"/>
            </a:xfrm>
            <a:custGeom>
              <a:avLst/>
              <a:gdLst>
                <a:gd name="T0" fmla="*/ 15 w 18"/>
                <a:gd name="T1" fmla="*/ 2 h 11"/>
                <a:gd name="T2" fmla="*/ 14 w 18"/>
                <a:gd name="T3" fmla="*/ 2 h 11"/>
                <a:gd name="T4" fmla="*/ 6 w 18"/>
                <a:gd name="T5" fmla="*/ 0 h 11"/>
                <a:gd name="T6" fmla="*/ 1 w 18"/>
                <a:gd name="T7" fmla="*/ 4 h 11"/>
                <a:gd name="T8" fmla="*/ 5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5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9" y="1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7324E91-EBE9-4F78-AD0F-074427926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1566863"/>
              <a:ext cx="28575" cy="20638"/>
            </a:xfrm>
            <a:custGeom>
              <a:avLst/>
              <a:gdLst>
                <a:gd name="T0" fmla="*/ 14 w 17"/>
                <a:gd name="T1" fmla="*/ 2 h 12"/>
                <a:gd name="T2" fmla="*/ 13 w 17"/>
                <a:gd name="T3" fmla="*/ 2 h 12"/>
                <a:gd name="T4" fmla="*/ 6 w 17"/>
                <a:gd name="T5" fmla="*/ 0 h 12"/>
                <a:gd name="T6" fmla="*/ 3 w 17"/>
                <a:gd name="T7" fmla="*/ 1 h 12"/>
                <a:gd name="T8" fmla="*/ 0 w 17"/>
                <a:gd name="T9" fmla="*/ 4 h 12"/>
                <a:gd name="T10" fmla="*/ 1 w 17"/>
                <a:gd name="T11" fmla="*/ 7 h 12"/>
                <a:gd name="T12" fmla="*/ 4 w 17"/>
                <a:gd name="T13" fmla="*/ 9 h 12"/>
                <a:gd name="T14" fmla="*/ 11 w 17"/>
                <a:gd name="T15" fmla="*/ 11 h 12"/>
                <a:gd name="T16" fmla="*/ 17 w 17"/>
                <a:gd name="T17" fmla="*/ 8 h 12"/>
                <a:gd name="T18" fmla="*/ 14 w 17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4" y="12"/>
                    <a:pt x="16" y="10"/>
                    <a:pt x="17" y="8"/>
                  </a:cubicBezTo>
                  <a:cubicBezTo>
                    <a:pt x="17" y="5"/>
                    <a:pt x="16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6DCF5221-FA34-4720-AAAA-C2EF93E4E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1535113"/>
              <a:ext cx="30162" cy="19050"/>
            </a:xfrm>
            <a:custGeom>
              <a:avLst/>
              <a:gdLst>
                <a:gd name="T0" fmla="*/ 13 w 17"/>
                <a:gd name="T1" fmla="*/ 2 h 11"/>
                <a:gd name="T2" fmla="*/ 13 w 17"/>
                <a:gd name="T3" fmla="*/ 2 h 11"/>
                <a:gd name="T4" fmla="*/ 6 w 17"/>
                <a:gd name="T5" fmla="*/ 1 h 11"/>
                <a:gd name="T6" fmla="*/ 3 w 17"/>
                <a:gd name="T7" fmla="*/ 1 h 11"/>
                <a:gd name="T8" fmla="*/ 1 w 17"/>
                <a:gd name="T9" fmla="*/ 4 h 11"/>
                <a:gd name="T10" fmla="*/ 5 w 17"/>
                <a:gd name="T11" fmla="*/ 10 h 11"/>
                <a:gd name="T12" fmla="*/ 11 w 17"/>
                <a:gd name="T13" fmla="*/ 11 h 11"/>
                <a:gd name="T14" fmla="*/ 16 w 17"/>
                <a:gd name="T15" fmla="*/ 7 h 11"/>
                <a:gd name="T16" fmla="*/ 13 w 17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7" y="10"/>
                    <a:pt x="9" y="10"/>
                    <a:pt x="11" y="11"/>
                  </a:cubicBezTo>
                  <a:cubicBezTo>
                    <a:pt x="13" y="11"/>
                    <a:pt x="16" y="10"/>
                    <a:pt x="16" y="7"/>
                  </a:cubicBezTo>
                  <a:cubicBezTo>
                    <a:pt x="17" y="5"/>
                    <a:pt x="15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3CE4FE0E-D71B-4086-A073-B23CFF442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63" y="1557338"/>
              <a:ext cx="30162" cy="19050"/>
            </a:xfrm>
            <a:custGeom>
              <a:avLst/>
              <a:gdLst>
                <a:gd name="T0" fmla="*/ 14 w 18"/>
                <a:gd name="T1" fmla="*/ 2 h 11"/>
                <a:gd name="T2" fmla="*/ 14 w 18"/>
                <a:gd name="T3" fmla="*/ 1 h 11"/>
                <a:gd name="T4" fmla="*/ 6 w 18"/>
                <a:gd name="T5" fmla="*/ 0 h 11"/>
                <a:gd name="T6" fmla="*/ 1 w 18"/>
                <a:gd name="T7" fmla="*/ 4 h 11"/>
                <a:gd name="T8" fmla="*/ 4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4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4" y="2"/>
                  </a:moveTo>
                  <a:cubicBezTo>
                    <a:pt x="14" y="2"/>
                    <a:pt x="14" y="1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10"/>
                    <a:pt x="9" y="10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079CE7FF-0E3F-412E-B081-D0B0B2180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1576388"/>
              <a:ext cx="26987" cy="19050"/>
            </a:xfrm>
            <a:custGeom>
              <a:avLst/>
              <a:gdLst>
                <a:gd name="T0" fmla="*/ 12 w 16"/>
                <a:gd name="T1" fmla="*/ 2 h 11"/>
                <a:gd name="T2" fmla="*/ 12 w 16"/>
                <a:gd name="T3" fmla="*/ 2 h 11"/>
                <a:gd name="T4" fmla="*/ 6 w 16"/>
                <a:gd name="T5" fmla="*/ 0 h 11"/>
                <a:gd name="T6" fmla="*/ 0 w 16"/>
                <a:gd name="T7" fmla="*/ 4 h 11"/>
                <a:gd name="T8" fmla="*/ 4 w 16"/>
                <a:gd name="T9" fmla="*/ 9 h 11"/>
                <a:gd name="T10" fmla="*/ 10 w 16"/>
                <a:gd name="T11" fmla="*/ 11 h 11"/>
                <a:gd name="T12" fmla="*/ 15 w 16"/>
                <a:gd name="T13" fmla="*/ 7 h 11"/>
                <a:gd name="T14" fmla="*/ 12 w 16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8" y="1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9"/>
                    <a:pt x="4" y="9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2" y="11"/>
                    <a:pt x="15" y="10"/>
                    <a:pt x="15" y="7"/>
                  </a:cubicBezTo>
                  <a:cubicBezTo>
                    <a:pt x="16" y="5"/>
                    <a:pt x="14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88E79B67-0BAA-4DE4-90B4-8335789A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593851"/>
              <a:ext cx="30162" cy="20638"/>
            </a:xfrm>
            <a:custGeom>
              <a:avLst/>
              <a:gdLst>
                <a:gd name="T0" fmla="*/ 15 w 18"/>
                <a:gd name="T1" fmla="*/ 2 h 12"/>
                <a:gd name="T2" fmla="*/ 14 w 18"/>
                <a:gd name="T3" fmla="*/ 2 h 12"/>
                <a:gd name="T4" fmla="*/ 6 w 18"/>
                <a:gd name="T5" fmla="*/ 0 h 12"/>
                <a:gd name="T6" fmla="*/ 1 w 18"/>
                <a:gd name="T7" fmla="*/ 4 h 12"/>
                <a:gd name="T8" fmla="*/ 4 w 18"/>
                <a:gd name="T9" fmla="*/ 10 h 12"/>
                <a:gd name="T10" fmla="*/ 12 w 18"/>
                <a:gd name="T11" fmla="*/ 11 h 12"/>
                <a:gd name="T12" fmla="*/ 18 w 18"/>
                <a:gd name="T13" fmla="*/ 8 h 12"/>
                <a:gd name="T14" fmla="*/ 15 w 18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2"/>
                    <a:pt x="17" y="10"/>
                    <a:pt x="18" y="8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2F10E9B3-6081-4DC3-9DE5-BCD13D01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3850" y="1612901"/>
              <a:ext cx="31750" cy="20638"/>
            </a:xfrm>
            <a:custGeom>
              <a:avLst/>
              <a:gdLst>
                <a:gd name="T0" fmla="*/ 16 w 19"/>
                <a:gd name="T1" fmla="*/ 3 h 12"/>
                <a:gd name="T2" fmla="*/ 15 w 19"/>
                <a:gd name="T3" fmla="*/ 3 h 12"/>
                <a:gd name="T4" fmla="*/ 6 w 19"/>
                <a:gd name="T5" fmla="*/ 0 h 12"/>
                <a:gd name="T6" fmla="*/ 0 w 19"/>
                <a:gd name="T7" fmla="*/ 4 h 12"/>
                <a:gd name="T8" fmla="*/ 4 w 19"/>
                <a:gd name="T9" fmla="*/ 9 h 12"/>
                <a:gd name="T10" fmla="*/ 13 w 19"/>
                <a:gd name="T11" fmla="*/ 12 h 12"/>
                <a:gd name="T12" fmla="*/ 19 w 19"/>
                <a:gd name="T13" fmla="*/ 8 h 12"/>
                <a:gd name="T14" fmla="*/ 18 w 19"/>
                <a:gd name="T15" fmla="*/ 5 h 12"/>
                <a:gd name="T16" fmla="*/ 16 w 19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7" y="10"/>
                    <a:pt x="10" y="11"/>
                    <a:pt x="13" y="12"/>
                  </a:cubicBezTo>
                  <a:cubicBezTo>
                    <a:pt x="16" y="12"/>
                    <a:pt x="18" y="11"/>
                    <a:pt x="19" y="8"/>
                  </a:cubicBezTo>
                  <a:cubicBezTo>
                    <a:pt x="19" y="7"/>
                    <a:pt x="19" y="6"/>
                    <a:pt x="18" y="5"/>
                  </a:cubicBezTo>
                  <a:cubicBezTo>
                    <a:pt x="18" y="4"/>
                    <a:pt x="17" y="3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D343112-5ED9-4BBC-9274-745976C6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3B42ACF1-7D79-449C-899C-2484BB49F0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813" y="1325563"/>
              <a:ext cx="430212" cy="385763"/>
            </a:xfrm>
            <a:custGeom>
              <a:avLst/>
              <a:gdLst>
                <a:gd name="T0" fmla="*/ 21 w 251"/>
                <a:gd name="T1" fmla="*/ 170 h 224"/>
                <a:gd name="T2" fmla="*/ 110 w 251"/>
                <a:gd name="T3" fmla="*/ 200 h 224"/>
                <a:gd name="T4" fmla="*/ 146 w 251"/>
                <a:gd name="T5" fmla="*/ 214 h 224"/>
                <a:gd name="T6" fmla="*/ 190 w 251"/>
                <a:gd name="T7" fmla="*/ 217 h 224"/>
                <a:gd name="T8" fmla="*/ 210 w 251"/>
                <a:gd name="T9" fmla="*/ 205 h 224"/>
                <a:gd name="T10" fmla="*/ 250 w 251"/>
                <a:gd name="T11" fmla="*/ 77 h 224"/>
                <a:gd name="T12" fmla="*/ 242 w 251"/>
                <a:gd name="T13" fmla="*/ 63 h 224"/>
                <a:gd name="T14" fmla="*/ 220 w 251"/>
                <a:gd name="T15" fmla="*/ 35 h 224"/>
                <a:gd name="T16" fmla="*/ 205 w 251"/>
                <a:gd name="T17" fmla="*/ 49 h 224"/>
                <a:gd name="T18" fmla="*/ 193 w 251"/>
                <a:gd name="T19" fmla="*/ 33 h 224"/>
                <a:gd name="T20" fmla="*/ 173 w 251"/>
                <a:gd name="T21" fmla="*/ 27 h 224"/>
                <a:gd name="T22" fmla="*/ 150 w 251"/>
                <a:gd name="T23" fmla="*/ 35 h 224"/>
                <a:gd name="T24" fmla="*/ 146 w 251"/>
                <a:gd name="T25" fmla="*/ 11 h 224"/>
                <a:gd name="T26" fmla="*/ 126 w 251"/>
                <a:gd name="T27" fmla="*/ 28 h 224"/>
                <a:gd name="T28" fmla="*/ 110 w 251"/>
                <a:gd name="T29" fmla="*/ 0 h 224"/>
                <a:gd name="T30" fmla="*/ 90 w 251"/>
                <a:gd name="T31" fmla="*/ 16 h 224"/>
                <a:gd name="T32" fmla="*/ 61 w 251"/>
                <a:gd name="T33" fmla="*/ 24 h 224"/>
                <a:gd name="T34" fmla="*/ 42 w 251"/>
                <a:gd name="T35" fmla="*/ 30 h 224"/>
                <a:gd name="T36" fmla="*/ 1 w 251"/>
                <a:gd name="T37" fmla="*/ 150 h 224"/>
                <a:gd name="T38" fmla="*/ 201 w 251"/>
                <a:gd name="T39" fmla="*/ 201 h 224"/>
                <a:gd name="T40" fmla="*/ 202 w 251"/>
                <a:gd name="T41" fmla="*/ 201 h 224"/>
                <a:gd name="T42" fmla="*/ 202 w 251"/>
                <a:gd name="T43" fmla="*/ 201 h 224"/>
                <a:gd name="T44" fmla="*/ 163 w 251"/>
                <a:gd name="T45" fmla="*/ 188 h 224"/>
                <a:gd name="T46" fmla="*/ 106 w 251"/>
                <a:gd name="T47" fmla="*/ 168 h 224"/>
                <a:gd name="T48" fmla="*/ 36 w 251"/>
                <a:gd name="T49" fmla="*/ 130 h 224"/>
                <a:gd name="T50" fmla="*/ 111 w 251"/>
                <a:gd name="T51" fmla="*/ 67 h 224"/>
                <a:gd name="T52" fmla="*/ 232 w 251"/>
                <a:gd name="T53" fmla="*/ 106 h 224"/>
                <a:gd name="T54" fmla="*/ 219 w 251"/>
                <a:gd name="T55" fmla="*/ 52 h 224"/>
                <a:gd name="T56" fmla="*/ 209 w 251"/>
                <a:gd name="T57" fmla="*/ 66 h 224"/>
                <a:gd name="T58" fmla="*/ 209 w 251"/>
                <a:gd name="T59" fmla="*/ 66 h 224"/>
                <a:gd name="T60" fmla="*/ 169 w 251"/>
                <a:gd name="T61" fmla="*/ 56 h 224"/>
                <a:gd name="T62" fmla="*/ 170 w 251"/>
                <a:gd name="T63" fmla="*/ 55 h 224"/>
                <a:gd name="T64" fmla="*/ 183 w 251"/>
                <a:gd name="T65" fmla="*/ 34 h 224"/>
                <a:gd name="T66" fmla="*/ 170 w 251"/>
                <a:gd name="T67" fmla="*/ 57 h 224"/>
                <a:gd name="T68" fmla="*/ 170 w 251"/>
                <a:gd name="T69" fmla="*/ 57 h 224"/>
                <a:gd name="T70" fmla="*/ 135 w 251"/>
                <a:gd name="T71" fmla="*/ 29 h 224"/>
                <a:gd name="T72" fmla="*/ 144 w 251"/>
                <a:gd name="T73" fmla="*/ 20 h 224"/>
                <a:gd name="T74" fmla="*/ 135 w 251"/>
                <a:gd name="T75" fmla="*/ 43 h 224"/>
                <a:gd name="T76" fmla="*/ 132 w 251"/>
                <a:gd name="T77" fmla="*/ 44 h 224"/>
                <a:gd name="T78" fmla="*/ 95 w 251"/>
                <a:gd name="T79" fmla="*/ 31 h 224"/>
                <a:gd name="T80" fmla="*/ 106 w 251"/>
                <a:gd name="T81" fmla="*/ 10 h 224"/>
                <a:gd name="T82" fmla="*/ 97 w 251"/>
                <a:gd name="T83" fmla="*/ 32 h 224"/>
                <a:gd name="T84" fmla="*/ 86 w 251"/>
                <a:gd name="T85" fmla="*/ 29 h 224"/>
                <a:gd name="T86" fmla="*/ 96 w 251"/>
                <a:gd name="T87" fmla="*/ 42 h 224"/>
                <a:gd name="T88" fmla="*/ 124 w 251"/>
                <a:gd name="T89" fmla="*/ 49 h 224"/>
                <a:gd name="T90" fmla="*/ 146 w 251"/>
                <a:gd name="T91" fmla="*/ 44 h 224"/>
                <a:gd name="T92" fmla="*/ 165 w 251"/>
                <a:gd name="T93" fmla="*/ 65 h 224"/>
                <a:gd name="T94" fmla="*/ 183 w 251"/>
                <a:gd name="T95" fmla="*/ 57 h 224"/>
                <a:gd name="T96" fmla="*/ 201 w 251"/>
                <a:gd name="T97" fmla="*/ 71 h 224"/>
                <a:gd name="T98" fmla="*/ 221 w 251"/>
                <a:gd name="T99" fmla="*/ 69 h 224"/>
                <a:gd name="T100" fmla="*/ 235 w 251"/>
                <a:gd name="T101" fmla="*/ 97 h 224"/>
                <a:gd name="T102" fmla="*/ 111 w 251"/>
                <a:gd name="T103" fmla="*/ 58 h 224"/>
                <a:gd name="T104" fmla="*/ 87 w 251"/>
                <a:gd name="T105" fmla="*/ 27 h 224"/>
                <a:gd name="T106" fmla="*/ 41 w 251"/>
                <a:gd name="T107" fmla="*/ 58 h 224"/>
                <a:gd name="T108" fmla="*/ 58 w 251"/>
                <a:gd name="T109" fmla="*/ 33 h 224"/>
                <a:gd name="T110" fmla="*/ 49 w 251"/>
                <a:gd name="T111" fmla="*/ 158 h 224"/>
                <a:gd name="T112" fmla="*/ 137 w 251"/>
                <a:gd name="T113" fmla="*/ 189 h 224"/>
                <a:gd name="T114" fmla="*/ 171 w 251"/>
                <a:gd name="T115" fmla="*/ 201 h 224"/>
                <a:gd name="T116" fmla="*/ 149 w 251"/>
                <a:gd name="T117" fmla="*/ 205 h 224"/>
                <a:gd name="T118" fmla="*/ 121 w 251"/>
                <a:gd name="T119" fmla="*/ 194 h 224"/>
                <a:gd name="T120" fmla="*/ 37 w 251"/>
                <a:gd name="T121" fmla="*/ 16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224">
                  <a:moveTo>
                    <a:pt x="0" y="156"/>
                  </a:moveTo>
                  <a:cubicBezTo>
                    <a:pt x="1" y="157"/>
                    <a:pt x="1" y="158"/>
                    <a:pt x="1" y="158"/>
                  </a:cubicBezTo>
                  <a:cubicBezTo>
                    <a:pt x="2" y="159"/>
                    <a:pt x="2" y="160"/>
                    <a:pt x="3" y="160"/>
                  </a:cubicBezTo>
                  <a:cubicBezTo>
                    <a:pt x="3" y="161"/>
                    <a:pt x="3" y="161"/>
                    <a:pt x="4" y="161"/>
                  </a:cubicBezTo>
                  <a:cubicBezTo>
                    <a:pt x="4" y="162"/>
                    <a:pt x="5" y="162"/>
                    <a:pt x="5" y="162"/>
                  </a:cubicBezTo>
                  <a:cubicBezTo>
                    <a:pt x="6" y="163"/>
                    <a:pt x="7" y="164"/>
                    <a:pt x="9" y="165"/>
                  </a:cubicBezTo>
                  <a:cubicBezTo>
                    <a:pt x="11" y="166"/>
                    <a:pt x="13" y="167"/>
                    <a:pt x="15" y="168"/>
                  </a:cubicBezTo>
                  <a:cubicBezTo>
                    <a:pt x="17" y="169"/>
                    <a:pt x="19" y="169"/>
                    <a:pt x="21" y="170"/>
                  </a:cubicBezTo>
                  <a:cubicBezTo>
                    <a:pt x="24" y="171"/>
                    <a:pt x="26" y="172"/>
                    <a:pt x="28" y="173"/>
                  </a:cubicBezTo>
                  <a:cubicBezTo>
                    <a:pt x="30" y="174"/>
                    <a:pt x="32" y="175"/>
                    <a:pt x="35" y="176"/>
                  </a:cubicBezTo>
                  <a:cubicBezTo>
                    <a:pt x="37" y="177"/>
                    <a:pt x="39" y="178"/>
                    <a:pt x="41" y="179"/>
                  </a:cubicBezTo>
                  <a:cubicBezTo>
                    <a:pt x="46" y="180"/>
                    <a:pt x="51" y="182"/>
                    <a:pt x="56" y="183"/>
                  </a:cubicBezTo>
                  <a:cubicBezTo>
                    <a:pt x="60" y="185"/>
                    <a:pt x="65" y="186"/>
                    <a:pt x="69" y="187"/>
                  </a:cubicBezTo>
                  <a:cubicBezTo>
                    <a:pt x="74" y="189"/>
                    <a:pt x="78" y="190"/>
                    <a:pt x="83" y="191"/>
                  </a:cubicBezTo>
                  <a:cubicBezTo>
                    <a:pt x="87" y="193"/>
                    <a:pt x="92" y="194"/>
                    <a:pt x="97" y="196"/>
                  </a:cubicBezTo>
                  <a:cubicBezTo>
                    <a:pt x="101" y="197"/>
                    <a:pt x="106" y="198"/>
                    <a:pt x="110" y="200"/>
                  </a:cubicBezTo>
                  <a:cubicBezTo>
                    <a:pt x="110" y="200"/>
                    <a:pt x="111" y="200"/>
                    <a:pt x="111" y="200"/>
                  </a:cubicBezTo>
                  <a:cubicBezTo>
                    <a:pt x="115" y="202"/>
                    <a:pt x="118" y="203"/>
                    <a:pt x="121" y="204"/>
                  </a:cubicBezTo>
                  <a:cubicBezTo>
                    <a:pt x="125" y="205"/>
                    <a:pt x="130" y="207"/>
                    <a:pt x="134" y="209"/>
                  </a:cubicBezTo>
                  <a:cubicBezTo>
                    <a:pt x="136" y="210"/>
                    <a:pt x="138" y="211"/>
                    <a:pt x="140" y="212"/>
                  </a:cubicBezTo>
                  <a:cubicBezTo>
                    <a:pt x="141" y="212"/>
                    <a:pt x="142" y="213"/>
                    <a:pt x="143" y="213"/>
                  </a:cubicBezTo>
                  <a:cubicBezTo>
                    <a:pt x="143" y="213"/>
                    <a:pt x="144" y="213"/>
                    <a:pt x="144" y="213"/>
                  </a:cubicBezTo>
                  <a:cubicBezTo>
                    <a:pt x="145" y="213"/>
                    <a:pt x="145" y="214"/>
                    <a:pt x="145" y="214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49" y="215"/>
                    <a:pt x="151" y="216"/>
                    <a:pt x="154" y="217"/>
                  </a:cubicBezTo>
                  <a:cubicBezTo>
                    <a:pt x="158" y="218"/>
                    <a:pt x="163" y="220"/>
                    <a:pt x="167" y="221"/>
                  </a:cubicBezTo>
                  <a:cubicBezTo>
                    <a:pt x="170" y="222"/>
                    <a:pt x="172" y="223"/>
                    <a:pt x="175" y="223"/>
                  </a:cubicBezTo>
                  <a:cubicBezTo>
                    <a:pt x="177" y="224"/>
                    <a:pt x="179" y="224"/>
                    <a:pt x="180" y="224"/>
                  </a:cubicBezTo>
                  <a:cubicBezTo>
                    <a:pt x="181" y="224"/>
                    <a:pt x="182" y="224"/>
                    <a:pt x="182" y="224"/>
                  </a:cubicBezTo>
                  <a:cubicBezTo>
                    <a:pt x="182" y="224"/>
                    <a:pt x="183" y="224"/>
                    <a:pt x="183" y="224"/>
                  </a:cubicBezTo>
                  <a:cubicBezTo>
                    <a:pt x="184" y="224"/>
                    <a:pt x="185" y="224"/>
                    <a:pt x="186" y="223"/>
                  </a:cubicBezTo>
                  <a:cubicBezTo>
                    <a:pt x="188" y="222"/>
                    <a:pt x="189" y="219"/>
                    <a:pt x="190" y="217"/>
                  </a:cubicBezTo>
                  <a:cubicBezTo>
                    <a:pt x="190" y="216"/>
                    <a:pt x="191" y="214"/>
                    <a:pt x="191" y="213"/>
                  </a:cubicBezTo>
                  <a:cubicBezTo>
                    <a:pt x="191" y="211"/>
                    <a:pt x="192" y="209"/>
                    <a:pt x="192" y="208"/>
                  </a:cubicBezTo>
                  <a:cubicBezTo>
                    <a:pt x="193" y="208"/>
                    <a:pt x="193" y="208"/>
                    <a:pt x="194" y="208"/>
                  </a:cubicBezTo>
                  <a:cubicBezTo>
                    <a:pt x="195" y="209"/>
                    <a:pt x="196" y="209"/>
                    <a:pt x="197" y="209"/>
                  </a:cubicBezTo>
                  <a:cubicBezTo>
                    <a:pt x="199" y="209"/>
                    <a:pt x="200" y="210"/>
                    <a:pt x="201" y="210"/>
                  </a:cubicBezTo>
                  <a:cubicBezTo>
                    <a:pt x="202" y="210"/>
                    <a:pt x="204" y="210"/>
                    <a:pt x="205" y="210"/>
                  </a:cubicBezTo>
                  <a:cubicBezTo>
                    <a:pt x="206" y="209"/>
                    <a:pt x="207" y="209"/>
                    <a:pt x="208" y="208"/>
                  </a:cubicBezTo>
                  <a:cubicBezTo>
                    <a:pt x="209" y="207"/>
                    <a:pt x="209" y="206"/>
                    <a:pt x="210" y="205"/>
                  </a:cubicBezTo>
                  <a:cubicBezTo>
                    <a:pt x="212" y="201"/>
                    <a:pt x="214" y="197"/>
                    <a:pt x="216" y="192"/>
                  </a:cubicBezTo>
                  <a:cubicBezTo>
                    <a:pt x="217" y="188"/>
                    <a:pt x="219" y="183"/>
                    <a:pt x="221" y="178"/>
                  </a:cubicBezTo>
                  <a:cubicBezTo>
                    <a:pt x="222" y="174"/>
                    <a:pt x="224" y="169"/>
                    <a:pt x="225" y="164"/>
                  </a:cubicBezTo>
                  <a:cubicBezTo>
                    <a:pt x="227" y="160"/>
                    <a:pt x="228" y="155"/>
                    <a:pt x="229" y="150"/>
                  </a:cubicBezTo>
                  <a:cubicBezTo>
                    <a:pt x="232" y="141"/>
                    <a:pt x="234" y="132"/>
                    <a:pt x="237" y="123"/>
                  </a:cubicBezTo>
                  <a:cubicBezTo>
                    <a:pt x="239" y="115"/>
                    <a:pt x="242" y="107"/>
                    <a:pt x="244" y="99"/>
                  </a:cubicBezTo>
                  <a:cubicBezTo>
                    <a:pt x="245" y="95"/>
                    <a:pt x="246" y="92"/>
                    <a:pt x="247" y="88"/>
                  </a:cubicBezTo>
                  <a:cubicBezTo>
                    <a:pt x="248" y="84"/>
                    <a:pt x="249" y="81"/>
                    <a:pt x="250" y="77"/>
                  </a:cubicBezTo>
                  <a:cubicBezTo>
                    <a:pt x="251" y="76"/>
                    <a:pt x="250" y="75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3"/>
                    <a:pt x="25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69"/>
                    <a:pt x="249" y="68"/>
                    <a:pt x="249" y="67"/>
                  </a:cubicBezTo>
                  <a:cubicBezTo>
                    <a:pt x="248" y="66"/>
                    <a:pt x="247" y="65"/>
                    <a:pt x="246" y="64"/>
                  </a:cubicBezTo>
                  <a:cubicBezTo>
                    <a:pt x="245" y="64"/>
                    <a:pt x="244" y="63"/>
                    <a:pt x="244" y="63"/>
                  </a:cubicBezTo>
                  <a:cubicBezTo>
                    <a:pt x="243" y="63"/>
                    <a:pt x="243" y="63"/>
                    <a:pt x="242" y="63"/>
                  </a:cubicBezTo>
                  <a:cubicBezTo>
                    <a:pt x="237" y="61"/>
                    <a:pt x="232" y="60"/>
                    <a:pt x="227" y="58"/>
                  </a:cubicBezTo>
                  <a:cubicBezTo>
                    <a:pt x="227" y="58"/>
                    <a:pt x="227" y="57"/>
                    <a:pt x="227" y="57"/>
                  </a:cubicBezTo>
                  <a:cubicBezTo>
                    <a:pt x="228" y="55"/>
                    <a:pt x="229" y="52"/>
                    <a:pt x="229" y="50"/>
                  </a:cubicBezTo>
                  <a:cubicBezTo>
                    <a:pt x="230" y="48"/>
                    <a:pt x="230" y="46"/>
                    <a:pt x="229" y="43"/>
                  </a:cubicBezTo>
                  <a:cubicBezTo>
                    <a:pt x="229" y="42"/>
                    <a:pt x="229" y="40"/>
                    <a:pt x="228" y="39"/>
                  </a:cubicBezTo>
                  <a:cubicBezTo>
                    <a:pt x="227" y="37"/>
                    <a:pt x="226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1" y="34"/>
                    <a:pt x="220" y="35"/>
                  </a:cubicBezTo>
                  <a:cubicBezTo>
                    <a:pt x="220" y="35"/>
                    <a:pt x="219" y="35"/>
                    <a:pt x="218" y="35"/>
                  </a:cubicBezTo>
                  <a:cubicBezTo>
                    <a:pt x="218" y="35"/>
                    <a:pt x="217" y="36"/>
                    <a:pt x="217" y="36"/>
                  </a:cubicBezTo>
                  <a:cubicBezTo>
                    <a:pt x="216" y="36"/>
                    <a:pt x="216" y="36"/>
                    <a:pt x="216" y="37"/>
                  </a:cubicBezTo>
                  <a:cubicBezTo>
                    <a:pt x="216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4" y="38"/>
                    <a:pt x="212" y="39"/>
                    <a:pt x="211" y="40"/>
                  </a:cubicBezTo>
                  <a:cubicBezTo>
                    <a:pt x="210" y="41"/>
                    <a:pt x="209" y="42"/>
                    <a:pt x="208" y="43"/>
                  </a:cubicBezTo>
                  <a:cubicBezTo>
                    <a:pt x="207" y="45"/>
                    <a:pt x="206" y="47"/>
                    <a:pt x="205" y="49"/>
                  </a:cubicBezTo>
                  <a:cubicBezTo>
                    <a:pt x="204" y="50"/>
                    <a:pt x="204" y="50"/>
                    <a:pt x="204" y="51"/>
                  </a:cubicBezTo>
                  <a:cubicBezTo>
                    <a:pt x="204" y="51"/>
                    <a:pt x="204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0"/>
                    <a:pt x="201" y="50"/>
                    <a:pt x="200" y="50"/>
                  </a:cubicBezTo>
                  <a:cubicBezTo>
                    <a:pt x="198" y="49"/>
                    <a:pt x="196" y="49"/>
                    <a:pt x="195" y="48"/>
                  </a:cubicBezTo>
                  <a:cubicBezTo>
                    <a:pt x="193" y="48"/>
                    <a:pt x="191" y="47"/>
                    <a:pt x="189" y="47"/>
                  </a:cubicBezTo>
                  <a:cubicBezTo>
                    <a:pt x="189" y="45"/>
                    <a:pt x="190" y="44"/>
                    <a:pt x="190" y="43"/>
                  </a:cubicBezTo>
                  <a:cubicBezTo>
                    <a:pt x="192" y="39"/>
                    <a:pt x="193" y="36"/>
                    <a:pt x="193" y="33"/>
                  </a:cubicBezTo>
                  <a:cubicBezTo>
                    <a:pt x="192" y="29"/>
                    <a:pt x="190" y="24"/>
                    <a:pt x="186" y="24"/>
                  </a:cubicBezTo>
                  <a:cubicBezTo>
                    <a:pt x="186" y="24"/>
                    <a:pt x="185" y="24"/>
                    <a:pt x="185" y="24"/>
                  </a:cubicBezTo>
                  <a:cubicBezTo>
                    <a:pt x="185" y="23"/>
                    <a:pt x="184" y="23"/>
                    <a:pt x="184" y="23"/>
                  </a:cubicBezTo>
                  <a:cubicBezTo>
                    <a:pt x="184" y="23"/>
                    <a:pt x="183" y="23"/>
                    <a:pt x="183" y="23"/>
                  </a:cubicBezTo>
                  <a:cubicBezTo>
                    <a:pt x="182" y="22"/>
                    <a:pt x="181" y="22"/>
                    <a:pt x="180" y="23"/>
                  </a:cubicBezTo>
                  <a:cubicBezTo>
                    <a:pt x="180" y="23"/>
                    <a:pt x="179" y="23"/>
                    <a:pt x="179" y="23"/>
                  </a:cubicBezTo>
                  <a:cubicBezTo>
                    <a:pt x="178" y="23"/>
                    <a:pt x="177" y="24"/>
                    <a:pt x="176" y="24"/>
                  </a:cubicBezTo>
                  <a:cubicBezTo>
                    <a:pt x="175" y="25"/>
                    <a:pt x="174" y="26"/>
                    <a:pt x="173" y="27"/>
                  </a:cubicBezTo>
                  <a:cubicBezTo>
                    <a:pt x="172" y="27"/>
                    <a:pt x="172" y="28"/>
                    <a:pt x="172" y="28"/>
                  </a:cubicBezTo>
                  <a:cubicBezTo>
                    <a:pt x="171" y="29"/>
                    <a:pt x="171" y="30"/>
                    <a:pt x="170" y="30"/>
                  </a:cubicBezTo>
                  <a:cubicBezTo>
                    <a:pt x="170" y="31"/>
                    <a:pt x="170" y="31"/>
                    <a:pt x="169" y="32"/>
                  </a:cubicBezTo>
                  <a:cubicBezTo>
                    <a:pt x="168" y="34"/>
                    <a:pt x="168" y="36"/>
                    <a:pt x="167" y="38"/>
                  </a:cubicBezTo>
                  <a:cubicBezTo>
                    <a:pt x="167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5" y="39"/>
                    <a:pt x="165" y="39"/>
                  </a:cubicBezTo>
                  <a:cubicBezTo>
                    <a:pt x="160" y="38"/>
                    <a:pt x="155" y="37"/>
                    <a:pt x="150" y="35"/>
                  </a:cubicBezTo>
                  <a:cubicBezTo>
                    <a:pt x="150" y="35"/>
                    <a:pt x="151" y="35"/>
                    <a:pt x="151" y="34"/>
                  </a:cubicBezTo>
                  <a:cubicBezTo>
                    <a:pt x="151" y="32"/>
                    <a:pt x="152" y="30"/>
                    <a:pt x="153" y="28"/>
                  </a:cubicBezTo>
                  <a:cubicBezTo>
                    <a:pt x="154" y="25"/>
                    <a:pt x="154" y="23"/>
                    <a:pt x="154" y="20"/>
                  </a:cubicBezTo>
                  <a:cubicBezTo>
                    <a:pt x="154" y="19"/>
                    <a:pt x="153" y="17"/>
                    <a:pt x="152" y="15"/>
                  </a:cubicBezTo>
                  <a:cubicBezTo>
                    <a:pt x="152" y="14"/>
                    <a:pt x="151" y="13"/>
                    <a:pt x="149" y="13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3" y="10"/>
                    <a:pt x="139" y="10"/>
                    <a:pt x="137" y="12"/>
                  </a:cubicBezTo>
                  <a:cubicBezTo>
                    <a:pt x="136" y="12"/>
                    <a:pt x="135" y="12"/>
                    <a:pt x="135" y="13"/>
                  </a:cubicBezTo>
                  <a:cubicBezTo>
                    <a:pt x="134" y="13"/>
                    <a:pt x="133" y="14"/>
                    <a:pt x="133" y="15"/>
                  </a:cubicBezTo>
                  <a:cubicBezTo>
                    <a:pt x="132" y="15"/>
                    <a:pt x="131" y="16"/>
                    <a:pt x="131" y="17"/>
                  </a:cubicBezTo>
                  <a:cubicBezTo>
                    <a:pt x="130" y="18"/>
                    <a:pt x="130" y="18"/>
                    <a:pt x="129" y="19"/>
                  </a:cubicBezTo>
                  <a:cubicBezTo>
                    <a:pt x="128" y="21"/>
                    <a:pt x="127" y="24"/>
                    <a:pt x="127" y="26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1" y="27"/>
                    <a:pt x="117" y="26"/>
                    <a:pt x="112" y="24"/>
                  </a:cubicBezTo>
                  <a:cubicBezTo>
                    <a:pt x="113" y="22"/>
                    <a:pt x="114" y="20"/>
                    <a:pt x="115" y="18"/>
                  </a:cubicBezTo>
                  <a:cubicBezTo>
                    <a:pt x="115" y="16"/>
                    <a:pt x="116" y="15"/>
                    <a:pt x="116" y="13"/>
                  </a:cubicBezTo>
                  <a:cubicBezTo>
                    <a:pt x="116" y="12"/>
                    <a:pt x="116" y="11"/>
                    <a:pt x="116" y="10"/>
                  </a:cubicBezTo>
                  <a:cubicBezTo>
                    <a:pt x="116" y="10"/>
                    <a:pt x="116" y="9"/>
                    <a:pt x="116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5" y="4"/>
                    <a:pt x="114" y="4"/>
                  </a:cubicBezTo>
                  <a:cubicBezTo>
                    <a:pt x="113" y="2"/>
                    <a:pt x="112" y="1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7" y="0"/>
                    <a:pt x="10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102" y="0"/>
                    <a:pt x="101" y="1"/>
                    <a:pt x="99" y="1"/>
                  </a:cubicBezTo>
                  <a:cubicBezTo>
                    <a:pt x="98" y="2"/>
                    <a:pt x="97" y="3"/>
                    <a:pt x="96" y="4"/>
                  </a:cubicBezTo>
                  <a:cubicBezTo>
                    <a:pt x="94" y="5"/>
                    <a:pt x="93" y="7"/>
                    <a:pt x="93" y="8"/>
                  </a:cubicBezTo>
                  <a:cubicBezTo>
                    <a:pt x="92" y="11"/>
                    <a:pt x="91" y="13"/>
                    <a:pt x="90" y="16"/>
                  </a:cubicBezTo>
                  <a:cubicBezTo>
                    <a:pt x="90" y="16"/>
                    <a:pt x="89" y="17"/>
                    <a:pt x="89" y="18"/>
                  </a:cubicBezTo>
                  <a:cubicBezTo>
                    <a:pt x="88" y="17"/>
                    <a:pt x="87" y="17"/>
                    <a:pt x="86" y="17"/>
                  </a:cubicBezTo>
                  <a:cubicBezTo>
                    <a:pt x="84" y="16"/>
                    <a:pt x="82" y="16"/>
                    <a:pt x="81" y="15"/>
                  </a:cubicBezTo>
                  <a:cubicBezTo>
                    <a:pt x="77" y="14"/>
                    <a:pt x="74" y="13"/>
                    <a:pt x="71" y="12"/>
                  </a:cubicBezTo>
                  <a:cubicBezTo>
                    <a:pt x="70" y="12"/>
                    <a:pt x="68" y="12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4"/>
                    <a:pt x="64" y="15"/>
                  </a:cubicBezTo>
                  <a:cubicBezTo>
                    <a:pt x="63" y="18"/>
                    <a:pt x="62" y="21"/>
                    <a:pt x="61" y="24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56" y="23"/>
                    <a:pt x="54" y="23"/>
                    <a:pt x="52" y="22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3"/>
                    <a:pt x="47" y="24"/>
                  </a:cubicBezTo>
                  <a:cubicBezTo>
                    <a:pt x="46" y="24"/>
                    <a:pt x="45" y="25"/>
                    <a:pt x="44" y="26"/>
                  </a:cubicBezTo>
                  <a:cubicBezTo>
                    <a:pt x="44" y="26"/>
                    <a:pt x="43" y="27"/>
                    <a:pt x="43" y="27"/>
                  </a:cubicBezTo>
                  <a:cubicBezTo>
                    <a:pt x="43" y="28"/>
                    <a:pt x="43" y="28"/>
                    <a:pt x="42" y="28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1" y="31"/>
                    <a:pt x="41" y="32"/>
                  </a:cubicBezTo>
                  <a:cubicBezTo>
                    <a:pt x="40" y="36"/>
                    <a:pt x="38" y="39"/>
                    <a:pt x="37" y="43"/>
                  </a:cubicBezTo>
                  <a:cubicBezTo>
                    <a:pt x="36" y="47"/>
                    <a:pt x="34" y="50"/>
                    <a:pt x="33" y="54"/>
                  </a:cubicBezTo>
                  <a:cubicBezTo>
                    <a:pt x="30" y="63"/>
                    <a:pt x="27" y="71"/>
                    <a:pt x="24" y="80"/>
                  </a:cubicBezTo>
                  <a:cubicBezTo>
                    <a:pt x="22" y="88"/>
                    <a:pt x="20" y="97"/>
                    <a:pt x="17" y="105"/>
                  </a:cubicBezTo>
                  <a:cubicBezTo>
                    <a:pt x="14" y="114"/>
                    <a:pt x="10" y="122"/>
                    <a:pt x="7" y="131"/>
                  </a:cubicBezTo>
                  <a:cubicBezTo>
                    <a:pt x="6" y="135"/>
                    <a:pt x="4" y="140"/>
                    <a:pt x="3" y="144"/>
                  </a:cubicBezTo>
                  <a:cubicBezTo>
                    <a:pt x="2" y="146"/>
                    <a:pt x="1" y="148"/>
                    <a:pt x="1" y="150"/>
                  </a:cubicBezTo>
                  <a:cubicBezTo>
                    <a:pt x="1" y="151"/>
                    <a:pt x="0" y="152"/>
                    <a:pt x="0" y="153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lose/>
                  <a:moveTo>
                    <a:pt x="180" y="216"/>
                  </a:moveTo>
                  <a:cubicBezTo>
                    <a:pt x="180" y="216"/>
                    <a:pt x="180" y="216"/>
                    <a:pt x="180" y="216"/>
                  </a:cubicBezTo>
                  <a:cubicBezTo>
                    <a:pt x="180" y="216"/>
                    <a:pt x="180" y="216"/>
                    <a:pt x="180" y="216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1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25" y="129"/>
                  </a:moveTo>
                  <a:cubicBezTo>
                    <a:pt x="223" y="138"/>
                    <a:pt x="221" y="147"/>
                    <a:pt x="218" y="156"/>
                  </a:cubicBezTo>
                  <a:cubicBezTo>
                    <a:pt x="215" y="165"/>
                    <a:pt x="213" y="173"/>
                    <a:pt x="210" y="181"/>
                  </a:cubicBezTo>
                  <a:cubicBezTo>
                    <a:pt x="209" y="185"/>
                    <a:pt x="207" y="188"/>
                    <a:pt x="206" y="191"/>
                  </a:cubicBezTo>
                  <a:cubicBezTo>
                    <a:pt x="205" y="195"/>
                    <a:pt x="204" y="198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1" y="200"/>
                    <a:pt x="199" y="200"/>
                    <a:pt x="198" y="200"/>
                  </a:cubicBezTo>
                  <a:cubicBezTo>
                    <a:pt x="197" y="199"/>
                    <a:pt x="195" y="199"/>
                    <a:pt x="194" y="199"/>
                  </a:cubicBezTo>
                  <a:cubicBezTo>
                    <a:pt x="191" y="198"/>
                    <a:pt x="188" y="197"/>
                    <a:pt x="186" y="196"/>
                  </a:cubicBezTo>
                  <a:cubicBezTo>
                    <a:pt x="184" y="195"/>
                    <a:pt x="182" y="195"/>
                    <a:pt x="181" y="194"/>
                  </a:cubicBezTo>
                  <a:cubicBezTo>
                    <a:pt x="179" y="194"/>
                    <a:pt x="178" y="193"/>
                    <a:pt x="176" y="193"/>
                  </a:cubicBezTo>
                  <a:cubicBezTo>
                    <a:pt x="174" y="192"/>
                    <a:pt x="172" y="191"/>
                    <a:pt x="170" y="191"/>
                  </a:cubicBezTo>
                  <a:cubicBezTo>
                    <a:pt x="169" y="190"/>
                    <a:pt x="168" y="190"/>
                    <a:pt x="167" y="189"/>
                  </a:cubicBezTo>
                  <a:cubicBezTo>
                    <a:pt x="166" y="189"/>
                    <a:pt x="165" y="189"/>
                    <a:pt x="163" y="188"/>
                  </a:cubicBezTo>
                  <a:cubicBezTo>
                    <a:pt x="161" y="188"/>
                    <a:pt x="160" y="187"/>
                    <a:pt x="158" y="186"/>
                  </a:cubicBezTo>
                  <a:cubicBezTo>
                    <a:pt x="156" y="186"/>
                    <a:pt x="154" y="185"/>
                    <a:pt x="153" y="184"/>
                  </a:cubicBezTo>
                  <a:cubicBezTo>
                    <a:pt x="152" y="184"/>
                    <a:pt x="150" y="184"/>
                    <a:pt x="149" y="183"/>
                  </a:cubicBezTo>
                  <a:cubicBezTo>
                    <a:pt x="147" y="183"/>
                    <a:pt x="145" y="182"/>
                    <a:pt x="143" y="181"/>
                  </a:cubicBezTo>
                  <a:cubicBezTo>
                    <a:pt x="142" y="181"/>
                    <a:pt x="141" y="180"/>
                    <a:pt x="139" y="180"/>
                  </a:cubicBezTo>
                  <a:cubicBezTo>
                    <a:pt x="138" y="179"/>
                    <a:pt x="136" y="178"/>
                    <a:pt x="134" y="177"/>
                  </a:cubicBezTo>
                  <a:cubicBezTo>
                    <a:pt x="131" y="176"/>
                    <a:pt x="128" y="175"/>
                    <a:pt x="125" y="174"/>
                  </a:cubicBezTo>
                  <a:cubicBezTo>
                    <a:pt x="118" y="172"/>
                    <a:pt x="112" y="170"/>
                    <a:pt x="106" y="168"/>
                  </a:cubicBezTo>
                  <a:cubicBezTo>
                    <a:pt x="101" y="166"/>
                    <a:pt x="96" y="164"/>
                    <a:pt x="91" y="163"/>
                  </a:cubicBezTo>
                  <a:cubicBezTo>
                    <a:pt x="86" y="161"/>
                    <a:pt x="81" y="159"/>
                    <a:pt x="77" y="158"/>
                  </a:cubicBezTo>
                  <a:cubicBezTo>
                    <a:pt x="73" y="157"/>
                    <a:pt x="70" y="155"/>
                    <a:pt x="67" y="154"/>
                  </a:cubicBezTo>
                  <a:cubicBezTo>
                    <a:pt x="64" y="153"/>
                    <a:pt x="61" y="152"/>
                    <a:pt x="57" y="151"/>
                  </a:cubicBezTo>
                  <a:cubicBezTo>
                    <a:pt x="51" y="149"/>
                    <a:pt x="45" y="147"/>
                    <a:pt x="39" y="145"/>
                  </a:cubicBezTo>
                  <a:cubicBezTo>
                    <a:pt x="37" y="144"/>
                    <a:pt x="35" y="143"/>
                    <a:pt x="34" y="142"/>
                  </a:cubicBezTo>
                  <a:cubicBezTo>
                    <a:pt x="34" y="142"/>
                    <a:pt x="34" y="141"/>
                    <a:pt x="34" y="141"/>
                  </a:cubicBezTo>
                  <a:cubicBezTo>
                    <a:pt x="34" y="137"/>
                    <a:pt x="35" y="134"/>
                    <a:pt x="36" y="130"/>
                  </a:cubicBezTo>
                  <a:cubicBezTo>
                    <a:pt x="38" y="126"/>
                    <a:pt x="39" y="121"/>
                    <a:pt x="40" y="117"/>
                  </a:cubicBezTo>
                  <a:cubicBezTo>
                    <a:pt x="43" y="107"/>
                    <a:pt x="46" y="98"/>
                    <a:pt x="49" y="89"/>
                  </a:cubicBezTo>
                  <a:cubicBezTo>
                    <a:pt x="51" y="84"/>
                    <a:pt x="52" y="80"/>
                    <a:pt x="54" y="75"/>
                  </a:cubicBezTo>
                  <a:cubicBezTo>
                    <a:pt x="55" y="71"/>
                    <a:pt x="57" y="66"/>
                    <a:pt x="58" y="62"/>
                  </a:cubicBezTo>
                  <a:cubicBezTo>
                    <a:pt x="59" y="59"/>
                    <a:pt x="60" y="56"/>
                    <a:pt x="61" y="53"/>
                  </a:cubicBezTo>
                  <a:cubicBezTo>
                    <a:pt x="65" y="55"/>
                    <a:pt x="69" y="56"/>
                    <a:pt x="74" y="57"/>
                  </a:cubicBezTo>
                  <a:cubicBezTo>
                    <a:pt x="78" y="58"/>
                    <a:pt x="83" y="59"/>
                    <a:pt x="88" y="61"/>
                  </a:cubicBezTo>
                  <a:cubicBezTo>
                    <a:pt x="95" y="63"/>
                    <a:pt x="103" y="65"/>
                    <a:pt x="111" y="67"/>
                  </a:cubicBezTo>
                  <a:cubicBezTo>
                    <a:pt x="112" y="68"/>
                    <a:pt x="113" y="68"/>
                    <a:pt x="115" y="69"/>
                  </a:cubicBezTo>
                  <a:cubicBezTo>
                    <a:pt x="124" y="72"/>
                    <a:pt x="134" y="75"/>
                    <a:pt x="143" y="78"/>
                  </a:cubicBezTo>
                  <a:cubicBezTo>
                    <a:pt x="152" y="81"/>
                    <a:pt x="161" y="84"/>
                    <a:pt x="171" y="87"/>
                  </a:cubicBezTo>
                  <a:cubicBezTo>
                    <a:pt x="180" y="89"/>
                    <a:pt x="189" y="92"/>
                    <a:pt x="197" y="95"/>
                  </a:cubicBezTo>
                  <a:cubicBezTo>
                    <a:pt x="202" y="96"/>
                    <a:pt x="207" y="98"/>
                    <a:pt x="211" y="99"/>
                  </a:cubicBezTo>
                  <a:cubicBezTo>
                    <a:pt x="216" y="101"/>
                    <a:pt x="220" y="102"/>
                    <a:pt x="224" y="103"/>
                  </a:cubicBezTo>
                  <a:cubicBezTo>
                    <a:pt x="227" y="104"/>
                    <a:pt x="229" y="105"/>
                    <a:pt x="231" y="106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0" y="114"/>
                    <a:pt x="228" y="121"/>
                    <a:pt x="225" y="129"/>
                  </a:cubicBezTo>
                  <a:close/>
                  <a:moveTo>
                    <a:pt x="212" y="56"/>
                  </a:moveTo>
                  <a:cubicBezTo>
                    <a:pt x="213" y="54"/>
                    <a:pt x="214" y="52"/>
                    <a:pt x="215" y="50"/>
                  </a:cubicBezTo>
                  <a:cubicBezTo>
                    <a:pt x="216" y="49"/>
                    <a:pt x="217" y="47"/>
                    <a:pt x="218" y="46"/>
                  </a:cubicBezTo>
                  <a:cubicBezTo>
                    <a:pt x="218" y="46"/>
                    <a:pt x="219" y="46"/>
                    <a:pt x="219" y="46"/>
                  </a:cubicBezTo>
                  <a:cubicBezTo>
                    <a:pt x="219" y="45"/>
                    <a:pt x="220" y="45"/>
                    <a:pt x="220" y="45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9"/>
                    <a:pt x="220" y="50"/>
                    <a:pt x="219" y="52"/>
                  </a:cubicBezTo>
                  <a:cubicBezTo>
                    <a:pt x="218" y="55"/>
                    <a:pt x="217" y="59"/>
                    <a:pt x="215" y="62"/>
                  </a:cubicBezTo>
                  <a:cubicBezTo>
                    <a:pt x="214" y="63"/>
                    <a:pt x="213" y="64"/>
                    <a:pt x="212" y="64"/>
                  </a:cubicBezTo>
                  <a:cubicBezTo>
                    <a:pt x="212" y="65"/>
                    <a:pt x="212" y="65"/>
                    <a:pt x="211" y="65"/>
                  </a:cubicBezTo>
                  <a:cubicBezTo>
                    <a:pt x="211" y="65"/>
                    <a:pt x="210" y="66"/>
                    <a:pt x="210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9" y="66"/>
                    <a:pt x="209" y="65"/>
                    <a:pt x="209" y="65"/>
                  </a:cubicBezTo>
                  <a:cubicBezTo>
                    <a:pt x="210" y="62"/>
                    <a:pt x="211" y="59"/>
                    <a:pt x="212" y="5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0" y="55"/>
                  </a:moveTo>
                  <a:cubicBezTo>
                    <a:pt x="171" y="52"/>
                    <a:pt x="173" y="48"/>
                    <a:pt x="174" y="45"/>
                  </a:cubicBezTo>
                  <a:cubicBezTo>
                    <a:pt x="175" y="43"/>
                    <a:pt x="176" y="41"/>
                    <a:pt x="176" y="39"/>
                  </a:cubicBezTo>
                  <a:cubicBezTo>
                    <a:pt x="177" y="38"/>
                    <a:pt x="178" y="36"/>
                    <a:pt x="179" y="34"/>
                  </a:cubicBezTo>
                  <a:cubicBezTo>
                    <a:pt x="179" y="34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5"/>
                    <a:pt x="182" y="37"/>
                    <a:pt x="182" y="39"/>
                  </a:cubicBezTo>
                  <a:cubicBezTo>
                    <a:pt x="181" y="41"/>
                    <a:pt x="180" y="43"/>
                    <a:pt x="179" y="45"/>
                  </a:cubicBezTo>
                  <a:cubicBezTo>
                    <a:pt x="178" y="47"/>
                    <a:pt x="177" y="49"/>
                    <a:pt x="176" y="51"/>
                  </a:cubicBezTo>
                  <a:cubicBezTo>
                    <a:pt x="175" y="52"/>
                    <a:pt x="175" y="53"/>
                    <a:pt x="174" y="54"/>
                  </a:cubicBezTo>
                  <a:cubicBezTo>
                    <a:pt x="173" y="55"/>
                    <a:pt x="172" y="56"/>
                    <a:pt x="172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6"/>
                    <a:pt x="169" y="56"/>
                    <a:pt x="170" y="55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33" y="36"/>
                  </a:moveTo>
                  <a:cubicBezTo>
                    <a:pt x="134" y="34"/>
                    <a:pt x="135" y="31"/>
                    <a:pt x="135" y="29"/>
                  </a:cubicBezTo>
                  <a:cubicBezTo>
                    <a:pt x="136" y="27"/>
                    <a:pt x="137" y="24"/>
                    <a:pt x="139" y="22"/>
                  </a:cubicBezTo>
                  <a:cubicBezTo>
                    <a:pt x="139" y="21"/>
                    <a:pt x="139" y="21"/>
                    <a:pt x="140" y="21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1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1"/>
                    <a:pt x="143" y="21"/>
                    <a:pt x="144" y="21"/>
                  </a:cubicBezTo>
                  <a:cubicBezTo>
                    <a:pt x="144" y="21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3" y="25"/>
                    <a:pt x="143" y="27"/>
                    <a:pt x="142" y="30"/>
                  </a:cubicBezTo>
                  <a:cubicBezTo>
                    <a:pt x="141" y="34"/>
                    <a:pt x="139" y="38"/>
                    <a:pt x="137" y="41"/>
                  </a:cubicBezTo>
                  <a:cubicBezTo>
                    <a:pt x="136" y="42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3" y="44"/>
                  </a:cubicBezTo>
                  <a:cubicBezTo>
                    <a:pt x="133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3"/>
                  </a:cubicBezTo>
                  <a:cubicBezTo>
                    <a:pt x="132" y="43"/>
                    <a:pt x="132" y="43"/>
                    <a:pt x="132" y="42"/>
                  </a:cubicBezTo>
                  <a:cubicBezTo>
                    <a:pt x="132" y="40"/>
                    <a:pt x="133" y="38"/>
                    <a:pt x="133" y="36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95" y="31"/>
                  </a:moveTo>
                  <a:cubicBezTo>
                    <a:pt x="95" y="30"/>
                    <a:pt x="96" y="29"/>
                    <a:pt x="96" y="27"/>
                  </a:cubicBezTo>
                  <a:cubicBezTo>
                    <a:pt x="96" y="26"/>
                    <a:pt x="97" y="25"/>
                    <a:pt x="97" y="23"/>
                  </a:cubicBezTo>
                  <a:cubicBezTo>
                    <a:pt x="98" y="21"/>
                    <a:pt x="99" y="18"/>
                    <a:pt x="100" y="15"/>
                  </a:cubicBezTo>
                  <a:cubicBezTo>
                    <a:pt x="100" y="14"/>
                    <a:pt x="101" y="12"/>
                    <a:pt x="102" y="11"/>
                  </a:cubicBezTo>
                  <a:cubicBezTo>
                    <a:pt x="102" y="11"/>
                    <a:pt x="102" y="10"/>
                    <a:pt x="102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5" y="10"/>
                    <a:pt x="106" y="9"/>
                  </a:cubicBezTo>
                  <a:cubicBezTo>
                    <a:pt x="106" y="9"/>
                    <a:pt x="106" y="10"/>
                    <a:pt x="106" y="10"/>
                  </a:cubicBezTo>
                  <a:cubicBezTo>
                    <a:pt x="106" y="10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4"/>
                    <a:pt x="106" y="16"/>
                    <a:pt x="105" y="18"/>
                  </a:cubicBezTo>
                  <a:cubicBezTo>
                    <a:pt x="104" y="22"/>
                    <a:pt x="102" y="26"/>
                    <a:pt x="100" y="29"/>
                  </a:cubicBezTo>
                  <a:cubicBezTo>
                    <a:pt x="99" y="30"/>
                    <a:pt x="98" y="31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lose/>
                  <a:moveTo>
                    <a:pt x="87" y="27"/>
                  </a:moveTo>
                  <a:cubicBezTo>
                    <a:pt x="86" y="27"/>
                    <a:pt x="86" y="28"/>
                    <a:pt x="86" y="29"/>
                  </a:cubicBezTo>
                  <a:cubicBezTo>
                    <a:pt x="86" y="30"/>
                    <a:pt x="86" y="30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3"/>
                    <a:pt x="86" y="34"/>
                    <a:pt x="86" y="35"/>
                  </a:cubicBezTo>
                  <a:cubicBezTo>
                    <a:pt x="87" y="37"/>
                    <a:pt x="88" y="38"/>
                    <a:pt x="89" y="39"/>
                  </a:cubicBezTo>
                  <a:cubicBezTo>
                    <a:pt x="89" y="40"/>
                    <a:pt x="90" y="40"/>
                    <a:pt x="91" y="41"/>
                  </a:cubicBezTo>
                  <a:cubicBezTo>
                    <a:pt x="91" y="41"/>
                    <a:pt x="91" y="41"/>
                    <a:pt x="92" y="41"/>
                  </a:cubicBezTo>
                  <a:cubicBezTo>
                    <a:pt x="92" y="41"/>
                    <a:pt x="93" y="41"/>
                    <a:pt x="93" y="42"/>
                  </a:cubicBezTo>
                  <a:cubicBezTo>
                    <a:pt x="94" y="42"/>
                    <a:pt x="95" y="42"/>
                    <a:pt x="96" y="42"/>
                  </a:cubicBezTo>
                  <a:cubicBezTo>
                    <a:pt x="97" y="42"/>
                    <a:pt x="98" y="41"/>
                    <a:pt x="99" y="41"/>
                  </a:cubicBezTo>
                  <a:cubicBezTo>
                    <a:pt x="101" y="41"/>
                    <a:pt x="103" y="39"/>
                    <a:pt x="104" y="38"/>
                  </a:cubicBezTo>
                  <a:cubicBezTo>
                    <a:pt x="106" y="36"/>
                    <a:pt x="107" y="35"/>
                    <a:pt x="108" y="33"/>
                  </a:cubicBezTo>
                  <a:cubicBezTo>
                    <a:pt x="113" y="34"/>
                    <a:pt x="118" y="36"/>
                    <a:pt x="123" y="37"/>
                  </a:cubicBezTo>
                  <a:cubicBezTo>
                    <a:pt x="123" y="38"/>
                    <a:pt x="123" y="39"/>
                    <a:pt x="123" y="40"/>
                  </a:cubicBezTo>
                  <a:cubicBezTo>
                    <a:pt x="122" y="41"/>
                    <a:pt x="122" y="43"/>
                    <a:pt x="122" y="44"/>
                  </a:cubicBezTo>
                  <a:cubicBezTo>
                    <a:pt x="122" y="46"/>
                    <a:pt x="123" y="47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5" y="50"/>
                    <a:pt x="125" y="50"/>
                  </a:cubicBezTo>
                  <a:cubicBezTo>
                    <a:pt x="126" y="51"/>
                    <a:pt x="127" y="51"/>
                    <a:pt x="127" y="52"/>
                  </a:cubicBezTo>
                  <a:cubicBezTo>
                    <a:pt x="129" y="53"/>
                    <a:pt x="130" y="53"/>
                    <a:pt x="132" y="53"/>
                  </a:cubicBezTo>
                  <a:cubicBezTo>
                    <a:pt x="134" y="53"/>
                    <a:pt x="136" y="53"/>
                    <a:pt x="138" y="52"/>
                  </a:cubicBezTo>
                  <a:cubicBezTo>
                    <a:pt x="139" y="52"/>
                    <a:pt x="140" y="51"/>
                    <a:pt x="141" y="51"/>
                  </a:cubicBezTo>
                  <a:cubicBezTo>
                    <a:pt x="141" y="50"/>
                    <a:pt x="142" y="50"/>
                    <a:pt x="143" y="49"/>
                  </a:cubicBezTo>
                  <a:cubicBezTo>
                    <a:pt x="143" y="49"/>
                    <a:pt x="144" y="48"/>
                    <a:pt x="144" y="48"/>
                  </a:cubicBezTo>
                  <a:cubicBezTo>
                    <a:pt x="145" y="46"/>
                    <a:pt x="146" y="45"/>
                    <a:pt x="146" y="44"/>
                  </a:cubicBezTo>
                  <a:cubicBezTo>
                    <a:pt x="152" y="46"/>
                    <a:pt x="157" y="47"/>
                    <a:pt x="163" y="48"/>
                  </a:cubicBezTo>
                  <a:cubicBezTo>
                    <a:pt x="162" y="49"/>
                    <a:pt x="162" y="50"/>
                    <a:pt x="161" y="51"/>
                  </a:cubicBezTo>
                  <a:cubicBezTo>
                    <a:pt x="161" y="52"/>
                    <a:pt x="160" y="53"/>
                    <a:pt x="160" y="54"/>
                  </a:cubicBezTo>
                  <a:cubicBezTo>
                    <a:pt x="160" y="55"/>
                    <a:pt x="160" y="56"/>
                    <a:pt x="160" y="57"/>
                  </a:cubicBezTo>
                  <a:cubicBezTo>
                    <a:pt x="160" y="58"/>
                    <a:pt x="160" y="59"/>
                    <a:pt x="160" y="60"/>
                  </a:cubicBezTo>
                  <a:cubicBezTo>
                    <a:pt x="161" y="60"/>
                    <a:pt x="161" y="61"/>
                    <a:pt x="161" y="62"/>
                  </a:cubicBezTo>
                  <a:cubicBezTo>
                    <a:pt x="162" y="62"/>
                    <a:pt x="162" y="63"/>
                    <a:pt x="163" y="64"/>
                  </a:cubicBezTo>
                  <a:cubicBezTo>
                    <a:pt x="163" y="64"/>
                    <a:pt x="164" y="65"/>
                    <a:pt x="165" y="65"/>
                  </a:cubicBezTo>
                  <a:cubicBezTo>
                    <a:pt x="166" y="66"/>
                    <a:pt x="167" y="66"/>
                    <a:pt x="168" y="66"/>
                  </a:cubicBezTo>
                  <a:cubicBezTo>
                    <a:pt x="168" y="67"/>
                    <a:pt x="169" y="67"/>
                    <a:pt x="170" y="67"/>
                  </a:cubicBezTo>
                  <a:cubicBezTo>
                    <a:pt x="171" y="67"/>
                    <a:pt x="172" y="66"/>
                    <a:pt x="173" y="66"/>
                  </a:cubicBezTo>
                  <a:cubicBezTo>
                    <a:pt x="174" y="66"/>
                    <a:pt x="175" y="65"/>
                    <a:pt x="176" y="65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9" y="63"/>
                    <a:pt x="179" y="62"/>
                  </a:cubicBezTo>
                  <a:cubicBezTo>
                    <a:pt x="180" y="61"/>
                    <a:pt x="181" y="60"/>
                    <a:pt x="181" y="60"/>
                  </a:cubicBezTo>
                  <a:cubicBezTo>
                    <a:pt x="182" y="59"/>
                    <a:pt x="183" y="58"/>
                    <a:pt x="183" y="57"/>
                  </a:cubicBezTo>
                  <a:cubicBezTo>
                    <a:pt x="184" y="56"/>
                    <a:pt x="184" y="56"/>
                    <a:pt x="184" y="55"/>
                  </a:cubicBezTo>
                  <a:cubicBezTo>
                    <a:pt x="187" y="56"/>
                    <a:pt x="190" y="57"/>
                    <a:pt x="193" y="58"/>
                  </a:cubicBezTo>
                  <a:cubicBezTo>
                    <a:pt x="194" y="58"/>
                    <a:pt x="196" y="58"/>
                    <a:pt x="198" y="59"/>
                  </a:cubicBezTo>
                  <a:cubicBezTo>
                    <a:pt x="199" y="59"/>
                    <a:pt x="200" y="59"/>
                    <a:pt x="201" y="59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61"/>
                    <a:pt x="200" y="62"/>
                    <a:pt x="200" y="63"/>
                  </a:cubicBezTo>
                  <a:cubicBezTo>
                    <a:pt x="200" y="64"/>
                    <a:pt x="200" y="65"/>
                    <a:pt x="200" y="67"/>
                  </a:cubicBezTo>
                  <a:cubicBezTo>
                    <a:pt x="200" y="68"/>
                    <a:pt x="201" y="70"/>
                    <a:pt x="201" y="71"/>
                  </a:cubicBezTo>
                  <a:cubicBezTo>
                    <a:pt x="202" y="72"/>
                    <a:pt x="202" y="72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4"/>
                    <a:pt x="204" y="74"/>
                    <a:pt x="205" y="74"/>
                  </a:cubicBezTo>
                  <a:cubicBezTo>
                    <a:pt x="206" y="75"/>
                    <a:pt x="208" y="75"/>
                    <a:pt x="210" y="75"/>
                  </a:cubicBezTo>
                  <a:cubicBezTo>
                    <a:pt x="211" y="75"/>
                    <a:pt x="212" y="75"/>
                    <a:pt x="212" y="75"/>
                  </a:cubicBezTo>
                  <a:cubicBezTo>
                    <a:pt x="213" y="75"/>
                    <a:pt x="213" y="74"/>
                    <a:pt x="214" y="74"/>
                  </a:cubicBezTo>
                  <a:cubicBezTo>
                    <a:pt x="215" y="74"/>
                    <a:pt x="216" y="73"/>
                    <a:pt x="217" y="72"/>
                  </a:cubicBezTo>
                  <a:cubicBezTo>
                    <a:pt x="219" y="71"/>
                    <a:pt x="220" y="70"/>
                    <a:pt x="221" y="69"/>
                  </a:cubicBezTo>
                  <a:cubicBezTo>
                    <a:pt x="221" y="69"/>
                    <a:pt x="222" y="68"/>
                    <a:pt x="223" y="67"/>
                  </a:cubicBezTo>
                  <a:cubicBezTo>
                    <a:pt x="226" y="68"/>
                    <a:pt x="229" y="69"/>
                    <a:pt x="233" y="70"/>
                  </a:cubicBezTo>
                  <a:cubicBezTo>
                    <a:pt x="235" y="70"/>
                    <a:pt x="236" y="71"/>
                    <a:pt x="238" y="71"/>
                  </a:cubicBezTo>
                  <a:cubicBezTo>
                    <a:pt x="239" y="72"/>
                    <a:pt x="240" y="72"/>
                    <a:pt x="241" y="72"/>
                  </a:cubicBezTo>
                  <a:cubicBezTo>
                    <a:pt x="241" y="73"/>
                    <a:pt x="241" y="74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80"/>
                    <a:pt x="239" y="84"/>
                    <a:pt x="238" y="88"/>
                  </a:cubicBezTo>
                  <a:cubicBezTo>
                    <a:pt x="237" y="91"/>
                    <a:pt x="236" y="94"/>
                    <a:pt x="235" y="97"/>
                  </a:cubicBezTo>
                  <a:cubicBezTo>
                    <a:pt x="234" y="97"/>
                    <a:pt x="234" y="97"/>
                    <a:pt x="233" y="96"/>
                  </a:cubicBezTo>
                  <a:cubicBezTo>
                    <a:pt x="224" y="94"/>
                    <a:pt x="216" y="91"/>
                    <a:pt x="207" y="88"/>
                  </a:cubicBezTo>
                  <a:cubicBezTo>
                    <a:pt x="198" y="85"/>
                    <a:pt x="189" y="83"/>
                    <a:pt x="180" y="80"/>
                  </a:cubicBezTo>
                  <a:cubicBezTo>
                    <a:pt x="171" y="77"/>
                    <a:pt x="162" y="74"/>
                    <a:pt x="152" y="71"/>
                  </a:cubicBezTo>
                  <a:cubicBezTo>
                    <a:pt x="148" y="69"/>
                    <a:pt x="143" y="68"/>
                    <a:pt x="138" y="66"/>
                  </a:cubicBezTo>
                  <a:cubicBezTo>
                    <a:pt x="133" y="65"/>
                    <a:pt x="129" y="63"/>
                    <a:pt x="124" y="62"/>
                  </a:cubicBezTo>
                  <a:cubicBezTo>
                    <a:pt x="122" y="61"/>
                    <a:pt x="120" y="61"/>
                    <a:pt x="119" y="60"/>
                  </a:cubicBezTo>
                  <a:cubicBezTo>
                    <a:pt x="116" y="59"/>
                    <a:pt x="113" y="58"/>
                    <a:pt x="111" y="58"/>
                  </a:cubicBezTo>
                  <a:cubicBezTo>
                    <a:pt x="106" y="56"/>
                    <a:pt x="102" y="55"/>
                    <a:pt x="97" y="53"/>
                  </a:cubicBezTo>
                  <a:cubicBezTo>
                    <a:pt x="88" y="51"/>
                    <a:pt x="78" y="49"/>
                    <a:pt x="69" y="46"/>
                  </a:cubicBezTo>
                  <a:cubicBezTo>
                    <a:pt x="67" y="46"/>
                    <a:pt x="66" y="45"/>
                    <a:pt x="64" y="45"/>
                  </a:cubicBezTo>
                  <a:cubicBezTo>
                    <a:pt x="65" y="41"/>
                    <a:pt x="66" y="38"/>
                    <a:pt x="67" y="34"/>
                  </a:cubicBezTo>
                  <a:cubicBezTo>
                    <a:pt x="68" y="33"/>
                    <a:pt x="68" y="32"/>
                    <a:pt x="69" y="30"/>
                  </a:cubicBezTo>
                  <a:cubicBezTo>
                    <a:pt x="70" y="28"/>
                    <a:pt x="71" y="25"/>
                    <a:pt x="72" y="22"/>
                  </a:cubicBezTo>
                  <a:cubicBezTo>
                    <a:pt x="74" y="23"/>
                    <a:pt x="76" y="23"/>
                    <a:pt x="79" y="24"/>
                  </a:cubicBezTo>
                  <a:cubicBezTo>
                    <a:pt x="81" y="25"/>
                    <a:pt x="84" y="26"/>
                    <a:pt x="87" y="27"/>
                  </a:cubicBezTo>
                  <a:close/>
                  <a:moveTo>
                    <a:pt x="11" y="150"/>
                  </a:moveTo>
                  <a:cubicBezTo>
                    <a:pt x="11" y="148"/>
                    <a:pt x="12" y="146"/>
                    <a:pt x="12" y="144"/>
                  </a:cubicBezTo>
                  <a:cubicBezTo>
                    <a:pt x="14" y="140"/>
                    <a:pt x="15" y="136"/>
                    <a:pt x="16" y="133"/>
                  </a:cubicBezTo>
                  <a:cubicBezTo>
                    <a:pt x="20" y="124"/>
                    <a:pt x="23" y="115"/>
                    <a:pt x="26" y="106"/>
                  </a:cubicBezTo>
                  <a:cubicBezTo>
                    <a:pt x="28" y="101"/>
                    <a:pt x="29" y="97"/>
                    <a:pt x="31" y="92"/>
                  </a:cubicBezTo>
                  <a:cubicBezTo>
                    <a:pt x="32" y="88"/>
                    <a:pt x="33" y="83"/>
                    <a:pt x="34" y="79"/>
                  </a:cubicBezTo>
                  <a:cubicBezTo>
                    <a:pt x="36" y="74"/>
                    <a:pt x="37" y="70"/>
                    <a:pt x="39" y="65"/>
                  </a:cubicBezTo>
                  <a:cubicBezTo>
                    <a:pt x="40" y="63"/>
                    <a:pt x="41" y="60"/>
                    <a:pt x="41" y="58"/>
                  </a:cubicBezTo>
                  <a:cubicBezTo>
                    <a:pt x="42" y="55"/>
                    <a:pt x="43" y="52"/>
                    <a:pt x="44" y="50"/>
                  </a:cubicBezTo>
                  <a:cubicBezTo>
                    <a:pt x="45" y="47"/>
                    <a:pt x="46" y="44"/>
                    <a:pt x="48" y="41"/>
                  </a:cubicBezTo>
                  <a:cubicBezTo>
                    <a:pt x="48" y="39"/>
                    <a:pt x="49" y="38"/>
                    <a:pt x="49" y="36"/>
                  </a:cubicBezTo>
                  <a:cubicBezTo>
                    <a:pt x="50" y="35"/>
                    <a:pt x="50" y="33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3" y="32"/>
                    <a:pt x="53" y="32"/>
                  </a:cubicBezTo>
                  <a:cubicBezTo>
                    <a:pt x="55" y="32"/>
                    <a:pt x="56" y="32"/>
                    <a:pt x="57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7" y="37"/>
                    <a:pt x="55" y="41"/>
                    <a:pt x="54" y="45"/>
                  </a:cubicBezTo>
                  <a:cubicBezTo>
                    <a:pt x="52" y="49"/>
                    <a:pt x="51" y="54"/>
                    <a:pt x="50" y="58"/>
                  </a:cubicBezTo>
                  <a:cubicBezTo>
                    <a:pt x="48" y="63"/>
                    <a:pt x="46" y="67"/>
                    <a:pt x="45" y="72"/>
                  </a:cubicBezTo>
                  <a:cubicBezTo>
                    <a:pt x="39" y="90"/>
                    <a:pt x="33" y="109"/>
                    <a:pt x="27" y="127"/>
                  </a:cubicBezTo>
                  <a:cubicBezTo>
                    <a:pt x="26" y="131"/>
                    <a:pt x="25" y="135"/>
                    <a:pt x="24" y="139"/>
                  </a:cubicBezTo>
                  <a:cubicBezTo>
                    <a:pt x="24" y="142"/>
                    <a:pt x="24" y="146"/>
                    <a:pt x="26" y="148"/>
                  </a:cubicBezTo>
                  <a:cubicBezTo>
                    <a:pt x="29" y="151"/>
                    <a:pt x="32" y="152"/>
                    <a:pt x="35" y="153"/>
                  </a:cubicBezTo>
                  <a:cubicBezTo>
                    <a:pt x="40" y="155"/>
                    <a:pt x="44" y="156"/>
                    <a:pt x="49" y="158"/>
                  </a:cubicBezTo>
                  <a:cubicBezTo>
                    <a:pt x="54" y="160"/>
                    <a:pt x="58" y="161"/>
                    <a:pt x="63" y="163"/>
                  </a:cubicBezTo>
                  <a:cubicBezTo>
                    <a:pt x="64" y="163"/>
                    <a:pt x="66" y="163"/>
                    <a:pt x="67" y="164"/>
                  </a:cubicBezTo>
                  <a:cubicBezTo>
                    <a:pt x="72" y="166"/>
                    <a:pt x="77" y="167"/>
                    <a:pt x="81" y="169"/>
                  </a:cubicBezTo>
                  <a:cubicBezTo>
                    <a:pt x="86" y="171"/>
                    <a:pt x="91" y="172"/>
                    <a:pt x="95" y="174"/>
                  </a:cubicBezTo>
                  <a:cubicBezTo>
                    <a:pt x="98" y="175"/>
                    <a:pt x="101" y="176"/>
                    <a:pt x="104" y="177"/>
                  </a:cubicBezTo>
                  <a:cubicBezTo>
                    <a:pt x="108" y="178"/>
                    <a:pt x="111" y="179"/>
                    <a:pt x="114" y="180"/>
                  </a:cubicBezTo>
                  <a:cubicBezTo>
                    <a:pt x="120" y="182"/>
                    <a:pt x="126" y="184"/>
                    <a:pt x="132" y="186"/>
                  </a:cubicBezTo>
                  <a:cubicBezTo>
                    <a:pt x="134" y="187"/>
                    <a:pt x="135" y="188"/>
                    <a:pt x="137" y="189"/>
                  </a:cubicBezTo>
                  <a:cubicBezTo>
                    <a:pt x="139" y="189"/>
                    <a:pt x="140" y="190"/>
                    <a:pt x="142" y="191"/>
                  </a:cubicBezTo>
                  <a:cubicBezTo>
                    <a:pt x="144" y="191"/>
                    <a:pt x="146" y="192"/>
                    <a:pt x="148" y="193"/>
                  </a:cubicBezTo>
                  <a:cubicBezTo>
                    <a:pt x="149" y="193"/>
                    <a:pt x="151" y="194"/>
                    <a:pt x="152" y="194"/>
                  </a:cubicBezTo>
                  <a:cubicBezTo>
                    <a:pt x="152" y="194"/>
                    <a:pt x="153" y="194"/>
                    <a:pt x="154" y="195"/>
                  </a:cubicBezTo>
                  <a:cubicBezTo>
                    <a:pt x="156" y="195"/>
                    <a:pt x="157" y="196"/>
                    <a:pt x="159" y="197"/>
                  </a:cubicBezTo>
                  <a:cubicBezTo>
                    <a:pt x="160" y="197"/>
                    <a:pt x="162" y="198"/>
                    <a:pt x="163" y="198"/>
                  </a:cubicBezTo>
                  <a:cubicBezTo>
                    <a:pt x="164" y="198"/>
                    <a:pt x="165" y="198"/>
                    <a:pt x="165" y="199"/>
                  </a:cubicBezTo>
                  <a:cubicBezTo>
                    <a:pt x="167" y="199"/>
                    <a:pt x="169" y="200"/>
                    <a:pt x="171" y="201"/>
                  </a:cubicBezTo>
                  <a:cubicBezTo>
                    <a:pt x="173" y="202"/>
                    <a:pt x="176" y="202"/>
                    <a:pt x="178" y="203"/>
                  </a:cubicBezTo>
                  <a:cubicBezTo>
                    <a:pt x="180" y="204"/>
                    <a:pt x="181" y="204"/>
                    <a:pt x="183" y="205"/>
                  </a:cubicBezTo>
                  <a:cubicBezTo>
                    <a:pt x="182" y="208"/>
                    <a:pt x="182" y="211"/>
                    <a:pt x="181" y="215"/>
                  </a:cubicBezTo>
                  <a:cubicBezTo>
                    <a:pt x="181" y="215"/>
                    <a:pt x="180" y="215"/>
                    <a:pt x="180" y="215"/>
                  </a:cubicBezTo>
                  <a:cubicBezTo>
                    <a:pt x="178" y="214"/>
                    <a:pt x="176" y="214"/>
                    <a:pt x="174" y="213"/>
                  </a:cubicBezTo>
                  <a:cubicBezTo>
                    <a:pt x="172" y="213"/>
                    <a:pt x="170" y="212"/>
                    <a:pt x="168" y="212"/>
                  </a:cubicBezTo>
                  <a:cubicBezTo>
                    <a:pt x="164" y="210"/>
                    <a:pt x="159" y="209"/>
                    <a:pt x="155" y="207"/>
                  </a:cubicBezTo>
                  <a:cubicBezTo>
                    <a:pt x="153" y="207"/>
                    <a:pt x="151" y="206"/>
                    <a:pt x="149" y="205"/>
                  </a:cubicBezTo>
                  <a:cubicBezTo>
                    <a:pt x="149" y="205"/>
                    <a:pt x="149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7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4" y="203"/>
                    <a:pt x="139" y="202"/>
                    <a:pt x="135" y="200"/>
                  </a:cubicBezTo>
                  <a:cubicBezTo>
                    <a:pt x="133" y="199"/>
                    <a:pt x="131" y="198"/>
                    <a:pt x="129" y="197"/>
                  </a:cubicBezTo>
                  <a:cubicBezTo>
                    <a:pt x="126" y="196"/>
                    <a:pt x="124" y="195"/>
                    <a:pt x="121" y="194"/>
                  </a:cubicBezTo>
                  <a:cubicBezTo>
                    <a:pt x="119" y="193"/>
                    <a:pt x="117" y="193"/>
                    <a:pt x="115" y="192"/>
                  </a:cubicBezTo>
                  <a:cubicBezTo>
                    <a:pt x="113" y="191"/>
                    <a:pt x="110" y="190"/>
                    <a:pt x="108" y="189"/>
                  </a:cubicBezTo>
                  <a:cubicBezTo>
                    <a:pt x="105" y="189"/>
                    <a:pt x="103" y="188"/>
                    <a:pt x="101" y="187"/>
                  </a:cubicBezTo>
                  <a:cubicBezTo>
                    <a:pt x="99" y="187"/>
                    <a:pt x="97" y="186"/>
                    <a:pt x="94" y="185"/>
                  </a:cubicBezTo>
                  <a:cubicBezTo>
                    <a:pt x="85" y="182"/>
                    <a:pt x="76" y="180"/>
                    <a:pt x="67" y="177"/>
                  </a:cubicBezTo>
                  <a:cubicBezTo>
                    <a:pt x="63" y="176"/>
                    <a:pt x="59" y="175"/>
                    <a:pt x="56" y="174"/>
                  </a:cubicBezTo>
                  <a:cubicBezTo>
                    <a:pt x="52" y="173"/>
                    <a:pt x="49" y="171"/>
                    <a:pt x="45" y="170"/>
                  </a:cubicBezTo>
                  <a:cubicBezTo>
                    <a:pt x="43" y="169"/>
                    <a:pt x="40" y="168"/>
                    <a:pt x="37" y="167"/>
                  </a:cubicBezTo>
                  <a:cubicBezTo>
                    <a:pt x="34" y="165"/>
                    <a:pt x="31" y="164"/>
                    <a:pt x="28" y="163"/>
                  </a:cubicBezTo>
                  <a:cubicBezTo>
                    <a:pt x="25" y="162"/>
                    <a:pt x="22" y="161"/>
                    <a:pt x="19" y="159"/>
                  </a:cubicBezTo>
                  <a:cubicBezTo>
                    <a:pt x="16" y="158"/>
                    <a:pt x="14" y="157"/>
                    <a:pt x="11" y="155"/>
                  </a:cubicBezTo>
                  <a:cubicBezTo>
                    <a:pt x="11" y="155"/>
                    <a:pt x="10" y="154"/>
                    <a:pt x="9" y="154"/>
                  </a:cubicBezTo>
                  <a:cubicBezTo>
                    <a:pt x="10" y="153"/>
                    <a:pt x="10" y="151"/>
                    <a:pt x="1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324C0243-E161-4269-9F02-5E2BAD94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A3A705A4-B5DA-4EF9-8695-E7596C71D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1963" y="965201"/>
              <a:ext cx="241300" cy="298450"/>
            </a:xfrm>
            <a:custGeom>
              <a:avLst/>
              <a:gdLst>
                <a:gd name="T0" fmla="*/ 25 w 141"/>
                <a:gd name="T1" fmla="*/ 58 h 173"/>
                <a:gd name="T2" fmla="*/ 50 w 141"/>
                <a:gd name="T3" fmla="*/ 96 h 173"/>
                <a:gd name="T4" fmla="*/ 77 w 141"/>
                <a:gd name="T5" fmla="*/ 131 h 173"/>
                <a:gd name="T6" fmla="*/ 102 w 141"/>
                <a:gd name="T7" fmla="*/ 164 h 173"/>
                <a:gd name="T8" fmla="*/ 107 w 141"/>
                <a:gd name="T9" fmla="*/ 171 h 173"/>
                <a:gd name="T10" fmla="*/ 116 w 141"/>
                <a:gd name="T11" fmla="*/ 172 h 173"/>
                <a:gd name="T12" fmla="*/ 127 w 141"/>
                <a:gd name="T13" fmla="*/ 165 h 173"/>
                <a:gd name="T14" fmla="*/ 139 w 141"/>
                <a:gd name="T15" fmla="*/ 153 h 173"/>
                <a:gd name="T16" fmla="*/ 139 w 141"/>
                <a:gd name="T17" fmla="*/ 142 h 173"/>
                <a:gd name="T18" fmla="*/ 117 w 141"/>
                <a:gd name="T19" fmla="*/ 113 h 173"/>
                <a:gd name="T20" fmla="*/ 82 w 141"/>
                <a:gd name="T21" fmla="*/ 66 h 173"/>
                <a:gd name="T22" fmla="*/ 56 w 141"/>
                <a:gd name="T23" fmla="*/ 31 h 173"/>
                <a:gd name="T24" fmla="*/ 40 w 141"/>
                <a:gd name="T25" fmla="*/ 10 h 173"/>
                <a:gd name="T26" fmla="*/ 28 w 141"/>
                <a:gd name="T27" fmla="*/ 0 h 173"/>
                <a:gd name="T28" fmla="*/ 11 w 141"/>
                <a:gd name="T29" fmla="*/ 7 h 173"/>
                <a:gd name="T30" fmla="*/ 3 w 141"/>
                <a:gd name="T31" fmla="*/ 13 h 173"/>
                <a:gd name="T32" fmla="*/ 1 w 141"/>
                <a:gd name="T33" fmla="*/ 24 h 173"/>
                <a:gd name="T34" fmla="*/ 25 w 141"/>
                <a:gd name="T35" fmla="*/ 10 h 173"/>
                <a:gd name="T36" fmla="*/ 34 w 141"/>
                <a:gd name="T37" fmla="*/ 16 h 173"/>
                <a:gd name="T38" fmla="*/ 35 w 141"/>
                <a:gd name="T39" fmla="*/ 31 h 173"/>
                <a:gd name="T40" fmla="*/ 35 w 141"/>
                <a:gd name="T41" fmla="*/ 37 h 173"/>
                <a:gd name="T42" fmla="*/ 41 w 141"/>
                <a:gd name="T43" fmla="*/ 38 h 173"/>
                <a:gd name="T44" fmla="*/ 49 w 141"/>
                <a:gd name="T45" fmla="*/ 37 h 173"/>
                <a:gd name="T46" fmla="*/ 44 w 141"/>
                <a:gd name="T47" fmla="*/ 40 h 173"/>
                <a:gd name="T48" fmla="*/ 45 w 141"/>
                <a:gd name="T49" fmla="*/ 48 h 173"/>
                <a:gd name="T50" fmla="*/ 57 w 141"/>
                <a:gd name="T51" fmla="*/ 48 h 173"/>
                <a:gd name="T52" fmla="*/ 51 w 141"/>
                <a:gd name="T53" fmla="*/ 58 h 173"/>
                <a:gd name="T54" fmla="*/ 62 w 141"/>
                <a:gd name="T55" fmla="*/ 55 h 173"/>
                <a:gd name="T56" fmla="*/ 57 w 141"/>
                <a:gd name="T57" fmla="*/ 65 h 173"/>
                <a:gd name="T58" fmla="*/ 54 w 141"/>
                <a:gd name="T59" fmla="*/ 72 h 173"/>
                <a:gd name="T60" fmla="*/ 71 w 141"/>
                <a:gd name="T61" fmla="*/ 67 h 173"/>
                <a:gd name="T62" fmla="*/ 70 w 141"/>
                <a:gd name="T63" fmla="*/ 74 h 173"/>
                <a:gd name="T64" fmla="*/ 72 w 141"/>
                <a:gd name="T65" fmla="*/ 81 h 173"/>
                <a:gd name="T66" fmla="*/ 81 w 141"/>
                <a:gd name="T67" fmla="*/ 81 h 173"/>
                <a:gd name="T68" fmla="*/ 77 w 141"/>
                <a:gd name="T69" fmla="*/ 84 h 173"/>
                <a:gd name="T70" fmla="*/ 80 w 141"/>
                <a:gd name="T71" fmla="*/ 92 h 173"/>
                <a:gd name="T72" fmla="*/ 87 w 141"/>
                <a:gd name="T73" fmla="*/ 89 h 173"/>
                <a:gd name="T74" fmla="*/ 83 w 141"/>
                <a:gd name="T75" fmla="*/ 100 h 173"/>
                <a:gd name="T76" fmla="*/ 94 w 141"/>
                <a:gd name="T77" fmla="*/ 102 h 173"/>
                <a:gd name="T78" fmla="*/ 97 w 141"/>
                <a:gd name="T79" fmla="*/ 106 h 173"/>
                <a:gd name="T80" fmla="*/ 103 w 141"/>
                <a:gd name="T81" fmla="*/ 113 h 173"/>
                <a:gd name="T82" fmla="*/ 104 w 141"/>
                <a:gd name="T83" fmla="*/ 118 h 173"/>
                <a:gd name="T84" fmla="*/ 107 w 141"/>
                <a:gd name="T85" fmla="*/ 126 h 173"/>
                <a:gd name="T86" fmla="*/ 115 w 141"/>
                <a:gd name="T87" fmla="*/ 126 h 173"/>
                <a:gd name="T88" fmla="*/ 107 w 141"/>
                <a:gd name="T89" fmla="*/ 139 h 173"/>
                <a:gd name="T90" fmla="*/ 121 w 141"/>
                <a:gd name="T91" fmla="*/ 133 h 173"/>
                <a:gd name="T92" fmla="*/ 120 w 141"/>
                <a:gd name="T93" fmla="*/ 138 h 173"/>
                <a:gd name="T94" fmla="*/ 121 w 141"/>
                <a:gd name="T95" fmla="*/ 146 h 173"/>
                <a:gd name="T96" fmla="*/ 128 w 141"/>
                <a:gd name="T97" fmla="*/ 143 h 173"/>
                <a:gd name="T98" fmla="*/ 132 w 141"/>
                <a:gd name="T99" fmla="*/ 148 h 173"/>
                <a:gd name="T100" fmla="*/ 121 w 141"/>
                <a:gd name="T101" fmla="*/ 158 h 173"/>
                <a:gd name="T102" fmla="*/ 113 w 141"/>
                <a:gd name="T103" fmla="*/ 163 h 173"/>
                <a:gd name="T104" fmla="*/ 107 w 141"/>
                <a:gd name="T105" fmla="*/ 155 h 173"/>
                <a:gd name="T106" fmla="*/ 81 w 141"/>
                <a:gd name="T107" fmla="*/ 121 h 173"/>
                <a:gd name="T108" fmla="*/ 46 w 141"/>
                <a:gd name="T109" fmla="*/ 74 h 173"/>
                <a:gd name="T110" fmla="*/ 26 w 141"/>
                <a:gd name="T111" fmla="*/ 42 h 173"/>
                <a:gd name="T112" fmla="*/ 10 w 141"/>
                <a:gd name="T113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173">
                  <a:moveTo>
                    <a:pt x="1" y="24"/>
                  </a:moveTo>
                  <a:cubicBezTo>
                    <a:pt x="7" y="31"/>
                    <a:pt x="13" y="39"/>
                    <a:pt x="18" y="47"/>
                  </a:cubicBezTo>
                  <a:cubicBezTo>
                    <a:pt x="20" y="50"/>
                    <a:pt x="23" y="54"/>
                    <a:pt x="25" y="58"/>
                  </a:cubicBezTo>
                  <a:cubicBezTo>
                    <a:pt x="28" y="63"/>
                    <a:pt x="31" y="67"/>
                    <a:pt x="33" y="71"/>
                  </a:cubicBezTo>
                  <a:cubicBezTo>
                    <a:pt x="36" y="76"/>
                    <a:pt x="39" y="80"/>
                    <a:pt x="42" y="84"/>
                  </a:cubicBezTo>
                  <a:cubicBezTo>
                    <a:pt x="45" y="88"/>
                    <a:pt x="48" y="92"/>
                    <a:pt x="50" y="96"/>
                  </a:cubicBezTo>
                  <a:cubicBezTo>
                    <a:pt x="53" y="100"/>
                    <a:pt x="56" y="104"/>
                    <a:pt x="59" y="108"/>
                  </a:cubicBezTo>
                  <a:cubicBezTo>
                    <a:pt x="62" y="112"/>
                    <a:pt x="65" y="116"/>
                    <a:pt x="68" y="120"/>
                  </a:cubicBezTo>
                  <a:cubicBezTo>
                    <a:pt x="71" y="124"/>
                    <a:pt x="74" y="127"/>
                    <a:pt x="77" y="131"/>
                  </a:cubicBezTo>
                  <a:cubicBezTo>
                    <a:pt x="79" y="135"/>
                    <a:pt x="82" y="138"/>
                    <a:pt x="85" y="142"/>
                  </a:cubicBezTo>
                  <a:cubicBezTo>
                    <a:pt x="88" y="146"/>
                    <a:pt x="91" y="149"/>
                    <a:pt x="94" y="153"/>
                  </a:cubicBezTo>
                  <a:cubicBezTo>
                    <a:pt x="96" y="157"/>
                    <a:pt x="99" y="160"/>
                    <a:pt x="102" y="164"/>
                  </a:cubicBezTo>
                  <a:cubicBezTo>
                    <a:pt x="103" y="166"/>
                    <a:pt x="105" y="168"/>
                    <a:pt x="106" y="169"/>
                  </a:cubicBezTo>
                  <a:cubicBezTo>
                    <a:pt x="106" y="170"/>
                    <a:pt x="106" y="170"/>
                    <a:pt x="107" y="17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8" y="172"/>
                    <a:pt x="108" y="172"/>
                    <a:pt x="109" y="172"/>
                  </a:cubicBezTo>
                  <a:cubicBezTo>
                    <a:pt x="111" y="173"/>
                    <a:pt x="112" y="173"/>
                    <a:pt x="113" y="173"/>
                  </a:cubicBezTo>
                  <a:cubicBezTo>
                    <a:pt x="114" y="173"/>
                    <a:pt x="115" y="172"/>
                    <a:pt x="116" y="172"/>
                  </a:cubicBezTo>
                  <a:cubicBezTo>
                    <a:pt x="117" y="172"/>
                    <a:pt x="118" y="171"/>
                    <a:pt x="119" y="171"/>
                  </a:cubicBezTo>
                  <a:cubicBezTo>
                    <a:pt x="121" y="169"/>
                    <a:pt x="123" y="168"/>
                    <a:pt x="125" y="166"/>
                  </a:cubicBezTo>
                  <a:cubicBezTo>
                    <a:pt x="126" y="166"/>
                    <a:pt x="126" y="166"/>
                    <a:pt x="127" y="165"/>
                  </a:cubicBezTo>
                  <a:cubicBezTo>
                    <a:pt x="128" y="164"/>
                    <a:pt x="129" y="163"/>
                    <a:pt x="131" y="162"/>
                  </a:cubicBezTo>
                  <a:cubicBezTo>
                    <a:pt x="132" y="161"/>
                    <a:pt x="134" y="160"/>
                    <a:pt x="135" y="158"/>
                  </a:cubicBezTo>
                  <a:cubicBezTo>
                    <a:pt x="136" y="157"/>
                    <a:pt x="138" y="155"/>
                    <a:pt x="139" y="153"/>
                  </a:cubicBezTo>
                  <a:cubicBezTo>
                    <a:pt x="140" y="153"/>
                    <a:pt x="140" y="153"/>
                    <a:pt x="140" y="152"/>
                  </a:cubicBezTo>
                  <a:cubicBezTo>
                    <a:pt x="141" y="151"/>
                    <a:pt x="141" y="149"/>
                    <a:pt x="141" y="148"/>
                  </a:cubicBezTo>
                  <a:cubicBezTo>
                    <a:pt x="141" y="146"/>
                    <a:pt x="140" y="144"/>
                    <a:pt x="139" y="142"/>
                  </a:cubicBezTo>
                  <a:cubicBezTo>
                    <a:pt x="138" y="140"/>
                    <a:pt x="136" y="138"/>
                    <a:pt x="135" y="136"/>
                  </a:cubicBezTo>
                  <a:cubicBezTo>
                    <a:pt x="132" y="132"/>
                    <a:pt x="129" y="128"/>
                    <a:pt x="125" y="124"/>
                  </a:cubicBezTo>
                  <a:cubicBezTo>
                    <a:pt x="123" y="120"/>
                    <a:pt x="120" y="117"/>
                    <a:pt x="117" y="113"/>
                  </a:cubicBezTo>
                  <a:cubicBezTo>
                    <a:pt x="114" y="109"/>
                    <a:pt x="111" y="105"/>
                    <a:pt x="108" y="101"/>
                  </a:cubicBezTo>
                  <a:cubicBezTo>
                    <a:pt x="105" y="97"/>
                    <a:pt x="102" y="93"/>
                    <a:pt x="99" y="89"/>
                  </a:cubicBezTo>
                  <a:cubicBezTo>
                    <a:pt x="93" y="82"/>
                    <a:pt x="88" y="74"/>
                    <a:pt x="82" y="66"/>
                  </a:cubicBezTo>
                  <a:cubicBezTo>
                    <a:pt x="79" y="62"/>
                    <a:pt x="76" y="58"/>
                    <a:pt x="73" y="54"/>
                  </a:cubicBezTo>
                  <a:cubicBezTo>
                    <a:pt x="70" y="50"/>
                    <a:pt x="67" y="46"/>
                    <a:pt x="64" y="43"/>
                  </a:cubicBezTo>
                  <a:cubicBezTo>
                    <a:pt x="62" y="39"/>
                    <a:pt x="59" y="35"/>
                    <a:pt x="56" y="31"/>
                  </a:cubicBezTo>
                  <a:cubicBezTo>
                    <a:pt x="53" y="27"/>
                    <a:pt x="51" y="24"/>
                    <a:pt x="48" y="20"/>
                  </a:cubicBezTo>
                  <a:cubicBezTo>
                    <a:pt x="46" y="18"/>
                    <a:pt x="45" y="16"/>
                    <a:pt x="44" y="14"/>
                  </a:cubicBezTo>
                  <a:cubicBezTo>
                    <a:pt x="43" y="13"/>
                    <a:pt x="41" y="11"/>
                    <a:pt x="40" y="10"/>
                  </a:cubicBezTo>
                  <a:cubicBezTo>
                    <a:pt x="39" y="8"/>
                    <a:pt x="38" y="7"/>
                    <a:pt x="36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1"/>
                    <a:pt x="20" y="2"/>
                    <a:pt x="18" y="3"/>
                  </a:cubicBezTo>
                  <a:cubicBezTo>
                    <a:pt x="15" y="4"/>
                    <a:pt x="13" y="6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lose/>
                  <a:moveTo>
                    <a:pt x="13" y="17"/>
                  </a:moveTo>
                  <a:cubicBezTo>
                    <a:pt x="15" y="16"/>
                    <a:pt x="16" y="15"/>
                    <a:pt x="18" y="14"/>
                  </a:cubicBezTo>
                  <a:cubicBezTo>
                    <a:pt x="20" y="12"/>
                    <a:pt x="22" y="11"/>
                    <a:pt x="25" y="10"/>
                  </a:cubicBezTo>
                  <a:cubicBezTo>
                    <a:pt x="26" y="10"/>
                    <a:pt x="26" y="10"/>
                    <a:pt x="27" y="9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1" y="13"/>
                    <a:pt x="32" y="15"/>
                    <a:pt x="34" y="16"/>
                  </a:cubicBezTo>
                  <a:cubicBezTo>
                    <a:pt x="36" y="20"/>
                    <a:pt x="39" y="23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8"/>
                    <a:pt x="37" y="29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3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6" y="38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40" y="39"/>
                    <a:pt x="41" y="38"/>
                    <a:pt x="41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4" y="36"/>
                    <a:pt x="45" y="35"/>
                    <a:pt x="47" y="34"/>
                  </a:cubicBezTo>
                  <a:cubicBezTo>
                    <a:pt x="47" y="35"/>
                    <a:pt x="48" y="36"/>
                    <a:pt x="49" y="37"/>
                  </a:cubicBezTo>
                  <a:cubicBezTo>
                    <a:pt x="48" y="37"/>
                    <a:pt x="47" y="38"/>
                    <a:pt x="46" y="38"/>
                  </a:cubicBezTo>
                  <a:cubicBezTo>
                    <a:pt x="46" y="39"/>
                    <a:pt x="45" y="39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1"/>
                    <a:pt x="43" y="41"/>
                    <a:pt x="42" y="42"/>
                  </a:cubicBezTo>
                  <a:cubicBezTo>
                    <a:pt x="42" y="43"/>
                    <a:pt x="42" y="44"/>
                    <a:pt x="43" y="46"/>
                  </a:cubicBezTo>
                  <a:cubicBezTo>
                    <a:pt x="43" y="47"/>
                    <a:pt x="44" y="48"/>
                    <a:pt x="45" y="48"/>
                  </a:cubicBezTo>
                  <a:cubicBezTo>
                    <a:pt x="46" y="48"/>
                    <a:pt x="48" y="48"/>
                    <a:pt x="49" y="48"/>
                  </a:cubicBezTo>
                  <a:cubicBezTo>
                    <a:pt x="51" y="47"/>
                    <a:pt x="52" y="45"/>
                    <a:pt x="54" y="44"/>
                  </a:cubicBezTo>
                  <a:cubicBezTo>
                    <a:pt x="55" y="45"/>
                    <a:pt x="56" y="46"/>
                    <a:pt x="57" y="48"/>
                  </a:cubicBezTo>
                  <a:cubicBezTo>
                    <a:pt x="55" y="49"/>
                    <a:pt x="53" y="50"/>
                    <a:pt x="52" y="51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6"/>
                    <a:pt x="50" y="57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6" y="60"/>
                    <a:pt x="57" y="59"/>
                    <a:pt x="58" y="58"/>
                  </a:cubicBezTo>
                  <a:cubicBezTo>
                    <a:pt x="59" y="57"/>
                    <a:pt x="61" y="56"/>
                    <a:pt x="62" y="55"/>
                  </a:cubicBezTo>
                  <a:cubicBezTo>
                    <a:pt x="63" y="57"/>
                    <a:pt x="64" y="58"/>
                    <a:pt x="65" y="60"/>
                  </a:cubicBezTo>
                  <a:cubicBezTo>
                    <a:pt x="64" y="60"/>
                    <a:pt x="63" y="61"/>
                    <a:pt x="61" y="62"/>
                  </a:cubicBezTo>
                  <a:cubicBezTo>
                    <a:pt x="60" y="63"/>
                    <a:pt x="58" y="64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55" y="66"/>
                    <a:pt x="55" y="67"/>
                    <a:pt x="54" y="68"/>
                  </a:cubicBezTo>
                  <a:cubicBezTo>
                    <a:pt x="54" y="69"/>
                    <a:pt x="54" y="70"/>
                    <a:pt x="54" y="72"/>
                  </a:cubicBezTo>
                  <a:cubicBezTo>
                    <a:pt x="55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4" y="72"/>
                    <a:pt x="68" y="69"/>
                    <a:pt x="71" y="67"/>
                  </a:cubicBezTo>
                  <a:cubicBezTo>
                    <a:pt x="72" y="68"/>
                    <a:pt x="73" y="70"/>
                    <a:pt x="74" y="71"/>
                  </a:cubicBezTo>
                  <a:cubicBezTo>
                    <a:pt x="73" y="72"/>
                    <a:pt x="72" y="72"/>
                    <a:pt x="71" y="73"/>
                  </a:cubicBezTo>
                  <a:cubicBezTo>
                    <a:pt x="71" y="73"/>
                    <a:pt x="70" y="73"/>
                    <a:pt x="70" y="74"/>
                  </a:cubicBezTo>
                  <a:cubicBezTo>
                    <a:pt x="69" y="74"/>
                    <a:pt x="69" y="75"/>
                    <a:pt x="69" y="75"/>
                  </a:cubicBezTo>
                  <a:cubicBezTo>
                    <a:pt x="68" y="77"/>
                    <a:pt x="68" y="78"/>
                    <a:pt x="69" y="79"/>
                  </a:cubicBezTo>
                  <a:cubicBezTo>
                    <a:pt x="69" y="80"/>
                    <a:pt x="70" y="81"/>
                    <a:pt x="72" y="81"/>
                  </a:cubicBezTo>
                  <a:cubicBezTo>
                    <a:pt x="73" y="82"/>
                    <a:pt x="74" y="82"/>
                    <a:pt x="75" y="81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80" y="79"/>
                    <a:pt x="81" y="80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0" y="82"/>
                    <a:pt x="78" y="83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5"/>
                    <a:pt x="75" y="86"/>
                    <a:pt x="75" y="87"/>
                  </a:cubicBezTo>
                  <a:cubicBezTo>
                    <a:pt x="75" y="88"/>
                    <a:pt x="76" y="90"/>
                    <a:pt x="77" y="91"/>
                  </a:cubicBezTo>
                  <a:cubicBezTo>
                    <a:pt x="77" y="92"/>
                    <a:pt x="78" y="92"/>
                    <a:pt x="80" y="92"/>
                  </a:cubicBezTo>
                  <a:cubicBezTo>
                    <a:pt x="80" y="92"/>
                    <a:pt x="80" y="92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4" y="90"/>
                    <a:pt x="86" y="89"/>
                    <a:pt x="87" y="89"/>
                  </a:cubicBezTo>
                  <a:cubicBezTo>
                    <a:pt x="88" y="90"/>
                    <a:pt x="89" y="91"/>
                    <a:pt x="90" y="93"/>
                  </a:cubicBezTo>
                  <a:cubicBezTo>
                    <a:pt x="90" y="94"/>
                    <a:pt x="89" y="94"/>
                    <a:pt x="88" y="95"/>
                  </a:cubicBezTo>
                  <a:cubicBezTo>
                    <a:pt x="86" y="97"/>
                    <a:pt x="84" y="98"/>
                    <a:pt x="83" y="100"/>
                  </a:cubicBezTo>
                  <a:cubicBezTo>
                    <a:pt x="81" y="102"/>
                    <a:pt x="80" y="104"/>
                    <a:pt x="82" y="106"/>
                  </a:cubicBezTo>
                  <a:cubicBezTo>
                    <a:pt x="84" y="108"/>
                    <a:pt x="87" y="109"/>
                    <a:pt x="89" y="107"/>
                  </a:cubicBezTo>
                  <a:cubicBezTo>
                    <a:pt x="91" y="105"/>
                    <a:pt x="92" y="104"/>
                    <a:pt x="94" y="102"/>
                  </a:cubicBezTo>
                  <a:cubicBezTo>
                    <a:pt x="95" y="101"/>
                    <a:pt x="95" y="101"/>
                    <a:pt x="96" y="100"/>
                  </a:cubicBezTo>
                  <a:cubicBezTo>
                    <a:pt x="97" y="102"/>
                    <a:pt x="98" y="103"/>
                    <a:pt x="99" y="105"/>
                  </a:cubicBezTo>
                  <a:cubicBezTo>
                    <a:pt x="98" y="105"/>
                    <a:pt x="98" y="106"/>
                    <a:pt x="97" y="106"/>
                  </a:cubicBezTo>
                  <a:cubicBezTo>
                    <a:pt x="95" y="108"/>
                    <a:pt x="95" y="111"/>
                    <a:pt x="96" y="113"/>
                  </a:cubicBezTo>
                  <a:cubicBezTo>
                    <a:pt x="97" y="114"/>
                    <a:pt x="98" y="115"/>
                    <a:pt x="100" y="115"/>
                  </a:cubicBezTo>
                  <a:cubicBezTo>
                    <a:pt x="101" y="115"/>
                    <a:pt x="102" y="114"/>
                    <a:pt x="103" y="113"/>
                  </a:cubicBezTo>
                  <a:cubicBezTo>
                    <a:pt x="104" y="113"/>
                    <a:pt x="104" y="113"/>
                    <a:pt x="105" y="112"/>
                  </a:cubicBezTo>
                  <a:cubicBezTo>
                    <a:pt x="105" y="113"/>
                    <a:pt x="106" y="114"/>
                    <a:pt x="107" y="115"/>
                  </a:cubicBezTo>
                  <a:cubicBezTo>
                    <a:pt x="106" y="116"/>
                    <a:pt x="105" y="117"/>
                    <a:pt x="104" y="118"/>
                  </a:cubicBezTo>
                  <a:cubicBezTo>
                    <a:pt x="103" y="118"/>
                    <a:pt x="102" y="120"/>
                    <a:pt x="102" y="121"/>
                  </a:cubicBezTo>
                  <a:cubicBezTo>
                    <a:pt x="102" y="122"/>
                    <a:pt x="103" y="123"/>
                    <a:pt x="103" y="124"/>
                  </a:cubicBezTo>
                  <a:cubicBezTo>
                    <a:pt x="104" y="125"/>
                    <a:pt x="105" y="126"/>
                    <a:pt x="107" y="126"/>
                  </a:cubicBezTo>
                  <a:cubicBezTo>
                    <a:pt x="108" y="126"/>
                    <a:pt x="109" y="125"/>
                    <a:pt x="110" y="125"/>
                  </a:cubicBezTo>
                  <a:cubicBezTo>
                    <a:pt x="111" y="124"/>
                    <a:pt x="112" y="123"/>
                    <a:pt x="113" y="123"/>
                  </a:cubicBezTo>
                  <a:cubicBezTo>
                    <a:pt x="113" y="124"/>
                    <a:pt x="114" y="125"/>
                    <a:pt x="115" y="126"/>
                  </a:cubicBezTo>
                  <a:cubicBezTo>
                    <a:pt x="114" y="126"/>
                    <a:pt x="113" y="127"/>
                    <a:pt x="112" y="128"/>
                  </a:cubicBezTo>
                  <a:cubicBezTo>
                    <a:pt x="111" y="129"/>
                    <a:pt x="109" y="131"/>
                    <a:pt x="107" y="132"/>
                  </a:cubicBezTo>
                  <a:cubicBezTo>
                    <a:pt x="106" y="134"/>
                    <a:pt x="105" y="137"/>
                    <a:pt x="107" y="139"/>
                  </a:cubicBezTo>
                  <a:cubicBezTo>
                    <a:pt x="109" y="141"/>
                    <a:pt x="112" y="141"/>
                    <a:pt x="114" y="139"/>
                  </a:cubicBezTo>
                  <a:cubicBezTo>
                    <a:pt x="115" y="138"/>
                    <a:pt x="117" y="136"/>
                    <a:pt x="119" y="135"/>
                  </a:cubicBezTo>
                  <a:cubicBezTo>
                    <a:pt x="119" y="134"/>
                    <a:pt x="120" y="134"/>
                    <a:pt x="121" y="133"/>
                  </a:cubicBezTo>
                  <a:cubicBezTo>
                    <a:pt x="121" y="134"/>
                    <a:pt x="122" y="135"/>
                    <a:pt x="123" y="136"/>
                  </a:cubicBezTo>
                  <a:cubicBezTo>
                    <a:pt x="122" y="136"/>
                    <a:pt x="121" y="137"/>
                    <a:pt x="120" y="137"/>
                  </a:cubicBezTo>
                  <a:cubicBezTo>
                    <a:pt x="120" y="137"/>
                    <a:pt x="120" y="137"/>
                    <a:pt x="120" y="138"/>
                  </a:cubicBezTo>
                  <a:cubicBezTo>
                    <a:pt x="119" y="138"/>
                    <a:pt x="118" y="139"/>
                    <a:pt x="118" y="140"/>
                  </a:cubicBezTo>
                  <a:cubicBezTo>
                    <a:pt x="117" y="141"/>
                    <a:pt x="117" y="142"/>
                    <a:pt x="118" y="143"/>
                  </a:cubicBezTo>
                  <a:cubicBezTo>
                    <a:pt x="118" y="144"/>
                    <a:pt x="119" y="145"/>
                    <a:pt x="121" y="146"/>
                  </a:cubicBezTo>
                  <a:cubicBezTo>
                    <a:pt x="122" y="146"/>
                    <a:pt x="123" y="146"/>
                    <a:pt x="124" y="146"/>
                  </a:cubicBezTo>
                  <a:cubicBezTo>
                    <a:pt x="125" y="145"/>
                    <a:pt x="127" y="144"/>
                    <a:pt x="128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4"/>
                    <a:pt x="129" y="144"/>
                    <a:pt x="130" y="145"/>
                  </a:cubicBezTo>
                  <a:cubicBezTo>
                    <a:pt x="131" y="146"/>
                    <a:pt x="131" y="147"/>
                    <a:pt x="132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1" y="149"/>
                    <a:pt x="129" y="150"/>
                    <a:pt x="128" y="151"/>
                  </a:cubicBezTo>
                  <a:cubicBezTo>
                    <a:pt x="127" y="153"/>
                    <a:pt x="126" y="154"/>
                    <a:pt x="124" y="155"/>
                  </a:cubicBezTo>
                  <a:cubicBezTo>
                    <a:pt x="123" y="156"/>
                    <a:pt x="122" y="157"/>
                    <a:pt x="121" y="158"/>
                  </a:cubicBezTo>
                  <a:cubicBezTo>
                    <a:pt x="120" y="158"/>
                    <a:pt x="120" y="159"/>
                    <a:pt x="119" y="159"/>
                  </a:cubicBezTo>
                  <a:cubicBezTo>
                    <a:pt x="117" y="160"/>
                    <a:pt x="116" y="162"/>
                    <a:pt x="114" y="163"/>
                  </a:cubicBezTo>
                  <a:cubicBezTo>
                    <a:pt x="114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2"/>
                    <a:pt x="111" y="161"/>
                    <a:pt x="111" y="160"/>
                  </a:cubicBezTo>
                  <a:cubicBezTo>
                    <a:pt x="109" y="158"/>
                    <a:pt x="108" y="156"/>
                    <a:pt x="107" y="155"/>
                  </a:cubicBezTo>
                  <a:cubicBezTo>
                    <a:pt x="105" y="153"/>
                    <a:pt x="104" y="151"/>
                    <a:pt x="102" y="149"/>
                  </a:cubicBezTo>
                  <a:cubicBezTo>
                    <a:pt x="101" y="147"/>
                    <a:pt x="99" y="145"/>
                    <a:pt x="98" y="143"/>
                  </a:cubicBezTo>
                  <a:cubicBezTo>
                    <a:pt x="92" y="136"/>
                    <a:pt x="86" y="128"/>
                    <a:pt x="81" y="121"/>
                  </a:cubicBezTo>
                  <a:cubicBezTo>
                    <a:pt x="75" y="114"/>
                    <a:pt x="69" y="106"/>
                    <a:pt x="63" y="99"/>
                  </a:cubicBezTo>
                  <a:cubicBezTo>
                    <a:pt x="61" y="95"/>
                    <a:pt x="58" y="91"/>
                    <a:pt x="55" y="86"/>
                  </a:cubicBezTo>
                  <a:cubicBezTo>
                    <a:pt x="52" y="82"/>
                    <a:pt x="49" y="78"/>
                    <a:pt x="46" y="74"/>
                  </a:cubicBezTo>
                  <a:cubicBezTo>
                    <a:pt x="45" y="72"/>
                    <a:pt x="43" y="69"/>
                    <a:pt x="42" y="67"/>
                  </a:cubicBezTo>
                  <a:cubicBezTo>
                    <a:pt x="39" y="63"/>
                    <a:pt x="37" y="59"/>
                    <a:pt x="34" y="55"/>
                  </a:cubicBezTo>
                  <a:cubicBezTo>
                    <a:pt x="31" y="51"/>
                    <a:pt x="29" y="46"/>
                    <a:pt x="26" y="42"/>
                  </a:cubicBezTo>
                  <a:cubicBezTo>
                    <a:pt x="23" y="38"/>
                    <a:pt x="21" y="34"/>
                    <a:pt x="18" y="30"/>
                  </a:cubicBezTo>
                  <a:cubicBezTo>
                    <a:pt x="15" y="27"/>
                    <a:pt x="13" y="24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1" y="18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82A9AA1-6267-4435-881A-7E9DF0EA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996951"/>
              <a:ext cx="14287" cy="17463"/>
            </a:xfrm>
            <a:custGeom>
              <a:avLst/>
              <a:gdLst>
                <a:gd name="T0" fmla="*/ 4 w 9"/>
                <a:gd name="T1" fmla="*/ 10 h 10"/>
                <a:gd name="T2" fmla="*/ 8 w 9"/>
                <a:gd name="T3" fmla="*/ 9 h 10"/>
                <a:gd name="T4" fmla="*/ 9 w 9"/>
                <a:gd name="T5" fmla="*/ 5 h 10"/>
                <a:gd name="T6" fmla="*/ 8 w 9"/>
                <a:gd name="T7" fmla="*/ 2 h 10"/>
                <a:gd name="T8" fmla="*/ 5 w 9"/>
                <a:gd name="T9" fmla="*/ 0 h 10"/>
                <a:gd name="T10" fmla="*/ 1 w 9"/>
                <a:gd name="T11" fmla="*/ 2 h 10"/>
                <a:gd name="T12" fmla="*/ 0 w 9"/>
                <a:gd name="T13" fmla="*/ 5 h 10"/>
                <a:gd name="T14" fmla="*/ 1 w 9"/>
                <a:gd name="T15" fmla="*/ 8 h 10"/>
                <a:gd name="T16" fmla="*/ 4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5" y="10"/>
                    <a:pt x="7" y="9"/>
                    <a:pt x="8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D74F1B86-E34B-432B-8D62-C52F345EA0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988" y="1984376"/>
              <a:ext cx="128587" cy="165100"/>
            </a:xfrm>
            <a:custGeom>
              <a:avLst/>
              <a:gdLst>
                <a:gd name="T0" fmla="*/ 61 w 75"/>
                <a:gd name="T1" fmla="*/ 47 h 96"/>
                <a:gd name="T2" fmla="*/ 56 w 75"/>
                <a:gd name="T3" fmla="*/ 61 h 96"/>
                <a:gd name="T4" fmla="*/ 59 w 75"/>
                <a:gd name="T5" fmla="*/ 69 h 96"/>
                <a:gd name="T6" fmla="*/ 65 w 75"/>
                <a:gd name="T7" fmla="*/ 63 h 96"/>
                <a:gd name="T8" fmla="*/ 68 w 75"/>
                <a:gd name="T9" fmla="*/ 54 h 96"/>
                <a:gd name="T10" fmla="*/ 74 w 75"/>
                <a:gd name="T11" fmla="*/ 34 h 96"/>
                <a:gd name="T12" fmla="*/ 73 w 75"/>
                <a:gd name="T13" fmla="*/ 19 h 96"/>
                <a:gd name="T14" fmla="*/ 67 w 75"/>
                <a:gd name="T15" fmla="*/ 7 h 96"/>
                <a:gd name="T16" fmla="*/ 58 w 75"/>
                <a:gd name="T17" fmla="*/ 3 h 96"/>
                <a:gd name="T18" fmla="*/ 49 w 75"/>
                <a:gd name="T19" fmla="*/ 1 h 96"/>
                <a:gd name="T20" fmla="*/ 31 w 75"/>
                <a:gd name="T21" fmla="*/ 4 h 96"/>
                <a:gd name="T22" fmla="*/ 20 w 75"/>
                <a:gd name="T23" fmla="*/ 16 h 96"/>
                <a:gd name="T24" fmla="*/ 9 w 75"/>
                <a:gd name="T25" fmla="*/ 35 h 96"/>
                <a:gd name="T26" fmla="*/ 2 w 75"/>
                <a:gd name="T27" fmla="*/ 56 h 96"/>
                <a:gd name="T28" fmla="*/ 0 w 75"/>
                <a:gd name="T29" fmla="*/ 80 h 96"/>
                <a:gd name="T30" fmla="*/ 2 w 75"/>
                <a:gd name="T31" fmla="*/ 87 h 96"/>
                <a:gd name="T32" fmla="*/ 5 w 75"/>
                <a:gd name="T33" fmla="*/ 91 h 96"/>
                <a:gd name="T34" fmla="*/ 16 w 75"/>
                <a:gd name="T35" fmla="*/ 96 h 96"/>
                <a:gd name="T36" fmla="*/ 22 w 75"/>
                <a:gd name="T37" fmla="*/ 95 h 96"/>
                <a:gd name="T38" fmla="*/ 29 w 75"/>
                <a:gd name="T39" fmla="*/ 93 h 96"/>
                <a:gd name="T40" fmla="*/ 36 w 75"/>
                <a:gd name="T41" fmla="*/ 87 h 96"/>
                <a:gd name="T42" fmla="*/ 43 w 75"/>
                <a:gd name="T43" fmla="*/ 73 h 96"/>
                <a:gd name="T44" fmla="*/ 51 w 75"/>
                <a:gd name="T45" fmla="*/ 53 h 96"/>
                <a:gd name="T46" fmla="*/ 55 w 75"/>
                <a:gd name="T47" fmla="*/ 35 h 96"/>
                <a:gd name="T48" fmla="*/ 54 w 75"/>
                <a:gd name="T49" fmla="*/ 26 h 96"/>
                <a:gd name="T50" fmla="*/ 40 w 75"/>
                <a:gd name="T51" fmla="*/ 21 h 96"/>
                <a:gd name="T52" fmla="*/ 33 w 75"/>
                <a:gd name="T53" fmla="*/ 27 h 96"/>
                <a:gd name="T54" fmla="*/ 25 w 75"/>
                <a:gd name="T55" fmla="*/ 40 h 96"/>
                <a:gd name="T56" fmla="*/ 17 w 75"/>
                <a:gd name="T57" fmla="*/ 60 h 96"/>
                <a:gd name="T58" fmla="*/ 26 w 75"/>
                <a:gd name="T59" fmla="*/ 63 h 96"/>
                <a:gd name="T60" fmla="*/ 34 w 75"/>
                <a:gd name="T61" fmla="*/ 42 h 96"/>
                <a:gd name="T62" fmla="*/ 38 w 75"/>
                <a:gd name="T63" fmla="*/ 34 h 96"/>
                <a:gd name="T64" fmla="*/ 44 w 75"/>
                <a:gd name="T65" fmla="*/ 30 h 96"/>
                <a:gd name="T66" fmla="*/ 45 w 75"/>
                <a:gd name="T67" fmla="*/ 30 h 96"/>
                <a:gd name="T68" fmla="*/ 45 w 75"/>
                <a:gd name="T69" fmla="*/ 30 h 96"/>
                <a:gd name="T70" fmla="*/ 46 w 75"/>
                <a:gd name="T71" fmla="*/ 31 h 96"/>
                <a:gd name="T72" fmla="*/ 46 w 75"/>
                <a:gd name="T73" fmla="*/ 36 h 96"/>
                <a:gd name="T74" fmla="*/ 36 w 75"/>
                <a:gd name="T75" fmla="*/ 66 h 96"/>
                <a:gd name="T76" fmla="*/ 29 w 75"/>
                <a:gd name="T77" fmla="*/ 81 h 96"/>
                <a:gd name="T78" fmla="*/ 22 w 75"/>
                <a:gd name="T79" fmla="*/ 86 h 96"/>
                <a:gd name="T80" fmla="*/ 16 w 75"/>
                <a:gd name="T81" fmla="*/ 86 h 96"/>
                <a:gd name="T82" fmla="*/ 13 w 75"/>
                <a:gd name="T83" fmla="*/ 85 h 96"/>
                <a:gd name="T84" fmla="*/ 10 w 75"/>
                <a:gd name="T85" fmla="*/ 82 h 96"/>
                <a:gd name="T86" fmla="*/ 9 w 75"/>
                <a:gd name="T87" fmla="*/ 74 h 96"/>
                <a:gd name="T88" fmla="*/ 10 w 75"/>
                <a:gd name="T89" fmla="*/ 63 h 96"/>
                <a:gd name="T90" fmla="*/ 14 w 75"/>
                <a:gd name="T91" fmla="*/ 48 h 96"/>
                <a:gd name="T92" fmla="*/ 28 w 75"/>
                <a:gd name="T93" fmla="*/ 20 h 96"/>
                <a:gd name="T94" fmla="*/ 38 w 75"/>
                <a:gd name="T95" fmla="*/ 11 h 96"/>
                <a:gd name="T96" fmla="*/ 46 w 75"/>
                <a:gd name="T97" fmla="*/ 10 h 96"/>
                <a:gd name="T98" fmla="*/ 58 w 75"/>
                <a:gd name="T99" fmla="*/ 12 h 96"/>
                <a:gd name="T100" fmla="*/ 62 w 75"/>
                <a:gd name="T101" fmla="*/ 16 h 96"/>
                <a:gd name="T102" fmla="*/ 65 w 75"/>
                <a:gd name="T103" fmla="*/ 26 h 96"/>
                <a:gd name="T104" fmla="*/ 65 w 75"/>
                <a:gd name="T105" fmla="*/ 31 h 96"/>
                <a:gd name="T106" fmla="*/ 44 w 75"/>
                <a:gd name="T107" fmla="*/ 29 h 96"/>
                <a:gd name="T108" fmla="*/ 44 w 75"/>
                <a:gd name="T109" fmla="*/ 29 h 96"/>
                <a:gd name="T110" fmla="*/ 44 w 75"/>
                <a:gd name="T111" fmla="*/ 29 h 96"/>
                <a:gd name="T112" fmla="*/ 44 w 75"/>
                <a:gd name="T113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96">
                  <a:moveTo>
                    <a:pt x="63" y="39"/>
                  </a:moveTo>
                  <a:cubicBezTo>
                    <a:pt x="62" y="42"/>
                    <a:pt x="62" y="44"/>
                    <a:pt x="61" y="47"/>
                  </a:cubicBezTo>
                  <a:cubicBezTo>
                    <a:pt x="60" y="50"/>
                    <a:pt x="59" y="53"/>
                    <a:pt x="58" y="55"/>
                  </a:cubicBezTo>
                  <a:cubicBezTo>
                    <a:pt x="57" y="57"/>
                    <a:pt x="56" y="59"/>
                    <a:pt x="56" y="61"/>
                  </a:cubicBezTo>
                  <a:cubicBezTo>
                    <a:pt x="54" y="63"/>
                    <a:pt x="54" y="66"/>
                    <a:pt x="56" y="68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0" y="69"/>
                    <a:pt x="61" y="69"/>
                    <a:pt x="62" y="68"/>
                  </a:cubicBezTo>
                  <a:cubicBezTo>
                    <a:pt x="64" y="67"/>
                    <a:pt x="64" y="65"/>
                    <a:pt x="65" y="63"/>
                  </a:cubicBezTo>
                  <a:cubicBezTo>
                    <a:pt x="65" y="62"/>
                    <a:pt x="66" y="61"/>
                    <a:pt x="66" y="60"/>
                  </a:cubicBezTo>
                  <a:cubicBezTo>
                    <a:pt x="67" y="58"/>
                    <a:pt x="68" y="56"/>
                    <a:pt x="68" y="54"/>
                  </a:cubicBezTo>
                  <a:cubicBezTo>
                    <a:pt x="70" y="50"/>
                    <a:pt x="71" y="45"/>
                    <a:pt x="72" y="41"/>
                  </a:cubicBezTo>
                  <a:cubicBezTo>
                    <a:pt x="73" y="39"/>
                    <a:pt x="74" y="36"/>
                    <a:pt x="74" y="34"/>
                  </a:cubicBezTo>
                  <a:cubicBezTo>
                    <a:pt x="75" y="31"/>
                    <a:pt x="75" y="29"/>
                    <a:pt x="75" y="26"/>
                  </a:cubicBezTo>
                  <a:cubicBezTo>
                    <a:pt x="74" y="24"/>
                    <a:pt x="74" y="21"/>
                    <a:pt x="73" y="19"/>
                  </a:cubicBezTo>
                  <a:cubicBezTo>
                    <a:pt x="73" y="17"/>
                    <a:pt x="72" y="16"/>
                    <a:pt x="72" y="14"/>
                  </a:cubicBezTo>
                  <a:cubicBezTo>
                    <a:pt x="71" y="12"/>
                    <a:pt x="69" y="9"/>
                    <a:pt x="67" y="7"/>
                  </a:cubicBezTo>
                  <a:cubicBezTo>
                    <a:pt x="65" y="6"/>
                    <a:pt x="62" y="4"/>
                    <a:pt x="60" y="3"/>
                  </a:cubicBezTo>
                  <a:cubicBezTo>
                    <a:pt x="59" y="3"/>
                    <a:pt x="58" y="3"/>
                    <a:pt x="58" y="3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4" y="1"/>
                    <a:pt x="51" y="1"/>
                    <a:pt x="49" y="1"/>
                  </a:cubicBezTo>
                  <a:cubicBezTo>
                    <a:pt x="46" y="0"/>
                    <a:pt x="44" y="0"/>
                    <a:pt x="41" y="1"/>
                  </a:cubicBezTo>
                  <a:cubicBezTo>
                    <a:pt x="38" y="1"/>
                    <a:pt x="34" y="2"/>
                    <a:pt x="31" y="4"/>
                  </a:cubicBezTo>
                  <a:cubicBezTo>
                    <a:pt x="29" y="5"/>
                    <a:pt x="27" y="7"/>
                    <a:pt x="25" y="9"/>
                  </a:cubicBezTo>
                  <a:cubicBezTo>
                    <a:pt x="23" y="11"/>
                    <a:pt x="21" y="13"/>
                    <a:pt x="20" y="16"/>
                  </a:cubicBezTo>
                  <a:cubicBezTo>
                    <a:pt x="16" y="19"/>
                    <a:pt x="14" y="23"/>
                    <a:pt x="12" y="28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8" y="38"/>
                    <a:pt x="7" y="40"/>
                    <a:pt x="6" y="43"/>
                  </a:cubicBezTo>
                  <a:cubicBezTo>
                    <a:pt x="4" y="47"/>
                    <a:pt x="3" y="51"/>
                    <a:pt x="2" y="56"/>
                  </a:cubicBezTo>
                  <a:cubicBezTo>
                    <a:pt x="1" y="61"/>
                    <a:pt x="0" y="66"/>
                    <a:pt x="0" y="71"/>
                  </a:cubicBezTo>
                  <a:cubicBezTo>
                    <a:pt x="0" y="74"/>
                    <a:pt x="0" y="77"/>
                    <a:pt x="0" y="80"/>
                  </a:cubicBezTo>
                  <a:cubicBezTo>
                    <a:pt x="0" y="81"/>
                    <a:pt x="1" y="82"/>
                    <a:pt x="1" y="83"/>
                  </a:cubicBezTo>
                  <a:cubicBezTo>
                    <a:pt x="1" y="84"/>
                    <a:pt x="2" y="86"/>
                    <a:pt x="2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5" y="90"/>
                    <a:pt x="5" y="91"/>
                  </a:cubicBezTo>
                  <a:cubicBezTo>
                    <a:pt x="7" y="93"/>
                    <a:pt x="10" y="95"/>
                    <a:pt x="12" y="95"/>
                  </a:cubicBezTo>
                  <a:cubicBezTo>
                    <a:pt x="14" y="96"/>
                    <a:pt x="15" y="96"/>
                    <a:pt x="16" y="96"/>
                  </a:cubicBezTo>
                  <a:cubicBezTo>
                    <a:pt x="16" y="96"/>
                    <a:pt x="17" y="96"/>
                    <a:pt x="18" y="96"/>
                  </a:cubicBezTo>
                  <a:cubicBezTo>
                    <a:pt x="19" y="96"/>
                    <a:pt x="21" y="96"/>
                    <a:pt x="22" y="95"/>
                  </a:cubicBezTo>
                  <a:cubicBezTo>
                    <a:pt x="24" y="95"/>
                    <a:pt x="25" y="95"/>
                    <a:pt x="26" y="94"/>
                  </a:cubicBezTo>
                  <a:cubicBezTo>
                    <a:pt x="27" y="94"/>
                    <a:pt x="28" y="93"/>
                    <a:pt x="29" y="93"/>
                  </a:cubicBezTo>
                  <a:cubicBezTo>
                    <a:pt x="30" y="92"/>
                    <a:pt x="31" y="92"/>
                    <a:pt x="32" y="91"/>
                  </a:cubicBezTo>
                  <a:cubicBezTo>
                    <a:pt x="34" y="90"/>
                    <a:pt x="35" y="88"/>
                    <a:pt x="36" y="87"/>
                  </a:cubicBezTo>
                  <a:cubicBezTo>
                    <a:pt x="38" y="85"/>
                    <a:pt x="39" y="83"/>
                    <a:pt x="40" y="80"/>
                  </a:cubicBezTo>
                  <a:cubicBezTo>
                    <a:pt x="41" y="78"/>
                    <a:pt x="42" y="76"/>
                    <a:pt x="43" y="73"/>
                  </a:cubicBezTo>
                  <a:cubicBezTo>
                    <a:pt x="44" y="71"/>
                    <a:pt x="45" y="69"/>
                    <a:pt x="46" y="66"/>
                  </a:cubicBezTo>
                  <a:cubicBezTo>
                    <a:pt x="47" y="62"/>
                    <a:pt x="49" y="58"/>
                    <a:pt x="51" y="53"/>
                  </a:cubicBezTo>
                  <a:cubicBezTo>
                    <a:pt x="52" y="49"/>
                    <a:pt x="54" y="44"/>
                    <a:pt x="55" y="39"/>
                  </a:cubicBezTo>
                  <a:cubicBezTo>
                    <a:pt x="55" y="38"/>
                    <a:pt x="55" y="36"/>
                    <a:pt x="55" y="35"/>
                  </a:cubicBezTo>
                  <a:cubicBezTo>
                    <a:pt x="56" y="33"/>
                    <a:pt x="55" y="31"/>
                    <a:pt x="55" y="30"/>
                  </a:cubicBezTo>
                  <a:cubicBezTo>
                    <a:pt x="55" y="29"/>
                    <a:pt x="54" y="27"/>
                    <a:pt x="54" y="26"/>
                  </a:cubicBezTo>
                  <a:cubicBezTo>
                    <a:pt x="53" y="25"/>
                    <a:pt x="53" y="24"/>
                    <a:pt x="52" y="23"/>
                  </a:cubicBezTo>
                  <a:cubicBezTo>
                    <a:pt x="49" y="20"/>
                    <a:pt x="44" y="19"/>
                    <a:pt x="40" y="21"/>
                  </a:cubicBezTo>
                  <a:cubicBezTo>
                    <a:pt x="38" y="22"/>
                    <a:pt x="37" y="23"/>
                    <a:pt x="35" y="24"/>
                  </a:cubicBezTo>
                  <a:cubicBezTo>
                    <a:pt x="34" y="25"/>
                    <a:pt x="33" y="26"/>
                    <a:pt x="33" y="27"/>
                  </a:cubicBezTo>
                  <a:cubicBezTo>
                    <a:pt x="31" y="28"/>
                    <a:pt x="29" y="30"/>
                    <a:pt x="28" y="33"/>
                  </a:cubicBezTo>
                  <a:cubicBezTo>
                    <a:pt x="27" y="35"/>
                    <a:pt x="26" y="37"/>
                    <a:pt x="25" y="40"/>
                  </a:cubicBezTo>
                  <a:cubicBezTo>
                    <a:pt x="24" y="42"/>
                    <a:pt x="23" y="44"/>
                    <a:pt x="22" y="46"/>
                  </a:cubicBezTo>
                  <a:cubicBezTo>
                    <a:pt x="20" y="51"/>
                    <a:pt x="19" y="55"/>
                    <a:pt x="17" y="60"/>
                  </a:cubicBezTo>
                  <a:cubicBezTo>
                    <a:pt x="16" y="62"/>
                    <a:pt x="18" y="65"/>
                    <a:pt x="20" y="66"/>
                  </a:cubicBezTo>
                  <a:cubicBezTo>
                    <a:pt x="23" y="67"/>
                    <a:pt x="25" y="65"/>
                    <a:pt x="26" y="63"/>
                  </a:cubicBezTo>
                  <a:cubicBezTo>
                    <a:pt x="27" y="59"/>
                    <a:pt x="29" y="55"/>
                    <a:pt x="30" y="51"/>
                  </a:cubicBezTo>
                  <a:cubicBezTo>
                    <a:pt x="31" y="48"/>
                    <a:pt x="33" y="45"/>
                    <a:pt x="34" y="42"/>
                  </a:cubicBezTo>
                  <a:cubicBezTo>
                    <a:pt x="34" y="40"/>
                    <a:pt x="35" y="39"/>
                    <a:pt x="36" y="38"/>
                  </a:cubicBezTo>
                  <a:cubicBezTo>
                    <a:pt x="37" y="36"/>
                    <a:pt x="37" y="35"/>
                    <a:pt x="38" y="34"/>
                  </a:cubicBezTo>
                  <a:cubicBezTo>
                    <a:pt x="40" y="33"/>
                    <a:pt x="41" y="31"/>
                    <a:pt x="43" y="30"/>
                  </a:cubicBezTo>
                  <a:cubicBezTo>
                    <a:pt x="43" y="30"/>
                    <a:pt x="43" y="30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4" y="29"/>
                    <a:pt x="44" y="29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6" y="33"/>
                    <a:pt x="46" y="34"/>
                    <a:pt x="46" y="36"/>
                  </a:cubicBezTo>
                  <a:cubicBezTo>
                    <a:pt x="45" y="43"/>
                    <a:pt x="42" y="49"/>
                    <a:pt x="40" y="56"/>
                  </a:cubicBezTo>
                  <a:cubicBezTo>
                    <a:pt x="38" y="59"/>
                    <a:pt x="37" y="63"/>
                    <a:pt x="36" y="66"/>
                  </a:cubicBezTo>
                  <a:cubicBezTo>
                    <a:pt x="35" y="69"/>
                    <a:pt x="33" y="72"/>
                    <a:pt x="32" y="76"/>
                  </a:cubicBezTo>
                  <a:cubicBezTo>
                    <a:pt x="31" y="78"/>
                    <a:pt x="30" y="80"/>
                    <a:pt x="29" y="81"/>
                  </a:cubicBezTo>
                  <a:cubicBezTo>
                    <a:pt x="28" y="82"/>
                    <a:pt x="27" y="83"/>
                    <a:pt x="26" y="84"/>
                  </a:cubicBezTo>
                  <a:cubicBezTo>
                    <a:pt x="25" y="85"/>
                    <a:pt x="24" y="85"/>
                    <a:pt x="22" y="86"/>
                  </a:cubicBezTo>
                  <a:cubicBezTo>
                    <a:pt x="21" y="86"/>
                    <a:pt x="20" y="86"/>
                    <a:pt x="18" y="87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5" y="86"/>
                    <a:pt x="14" y="86"/>
                    <a:pt x="13" y="86"/>
                  </a:cubicBezTo>
                  <a:cubicBezTo>
                    <a:pt x="13" y="86"/>
                    <a:pt x="13" y="86"/>
                    <a:pt x="13" y="85"/>
                  </a:cubicBezTo>
                  <a:cubicBezTo>
                    <a:pt x="12" y="85"/>
                    <a:pt x="12" y="85"/>
                    <a:pt x="12" y="84"/>
                  </a:cubicBezTo>
                  <a:cubicBezTo>
                    <a:pt x="11" y="83"/>
                    <a:pt x="11" y="83"/>
                    <a:pt x="10" y="82"/>
                  </a:cubicBezTo>
                  <a:cubicBezTo>
                    <a:pt x="10" y="80"/>
                    <a:pt x="9" y="78"/>
                    <a:pt x="9" y="77"/>
                  </a:cubicBezTo>
                  <a:cubicBezTo>
                    <a:pt x="9" y="76"/>
                    <a:pt x="9" y="75"/>
                    <a:pt x="9" y="74"/>
                  </a:cubicBezTo>
                  <a:cubicBezTo>
                    <a:pt x="9" y="73"/>
                    <a:pt x="9" y="71"/>
                    <a:pt x="9" y="70"/>
                  </a:cubicBezTo>
                  <a:cubicBezTo>
                    <a:pt x="10" y="67"/>
                    <a:pt x="10" y="65"/>
                    <a:pt x="10" y="63"/>
                  </a:cubicBezTo>
                  <a:cubicBezTo>
                    <a:pt x="10" y="60"/>
                    <a:pt x="11" y="58"/>
                    <a:pt x="12" y="56"/>
                  </a:cubicBezTo>
                  <a:cubicBezTo>
                    <a:pt x="12" y="53"/>
                    <a:pt x="13" y="50"/>
                    <a:pt x="14" y="48"/>
                  </a:cubicBezTo>
                  <a:cubicBezTo>
                    <a:pt x="16" y="43"/>
                    <a:pt x="18" y="37"/>
                    <a:pt x="20" y="32"/>
                  </a:cubicBezTo>
                  <a:cubicBezTo>
                    <a:pt x="22" y="28"/>
                    <a:pt x="25" y="24"/>
                    <a:pt x="28" y="20"/>
                  </a:cubicBezTo>
                  <a:cubicBezTo>
                    <a:pt x="30" y="17"/>
                    <a:pt x="33" y="14"/>
                    <a:pt x="36" y="12"/>
                  </a:cubicBezTo>
                  <a:cubicBezTo>
                    <a:pt x="36" y="12"/>
                    <a:pt x="37" y="11"/>
                    <a:pt x="38" y="11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4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2" y="11"/>
                    <a:pt x="55" y="11"/>
                    <a:pt x="58" y="12"/>
                  </a:cubicBezTo>
                  <a:cubicBezTo>
                    <a:pt x="59" y="13"/>
                    <a:pt x="59" y="13"/>
                    <a:pt x="60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3" y="17"/>
                    <a:pt x="63" y="18"/>
                    <a:pt x="64" y="20"/>
                  </a:cubicBezTo>
                  <a:cubicBezTo>
                    <a:pt x="65" y="22"/>
                    <a:pt x="65" y="24"/>
                    <a:pt x="65" y="26"/>
                  </a:cubicBezTo>
                  <a:cubicBezTo>
                    <a:pt x="65" y="26"/>
                    <a:pt x="65" y="27"/>
                    <a:pt x="65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4"/>
                    <a:pt x="64" y="36"/>
                    <a:pt x="63" y="3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EA18CB1-1EF7-44AE-BD0F-E0FEC4C9D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00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DD04CB71-09F6-49F6-BD85-382A64EAF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6700" y="1863726"/>
              <a:ext cx="314325" cy="176213"/>
            </a:xfrm>
            <a:custGeom>
              <a:avLst/>
              <a:gdLst>
                <a:gd name="T0" fmla="*/ 89 w 184"/>
                <a:gd name="T1" fmla="*/ 32 h 102"/>
                <a:gd name="T2" fmla="*/ 49 w 184"/>
                <a:gd name="T3" fmla="*/ 51 h 102"/>
                <a:gd name="T4" fmla="*/ 4 w 184"/>
                <a:gd name="T5" fmla="*/ 86 h 102"/>
                <a:gd name="T6" fmla="*/ 1 w 184"/>
                <a:gd name="T7" fmla="*/ 98 h 102"/>
                <a:gd name="T8" fmla="*/ 5 w 184"/>
                <a:gd name="T9" fmla="*/ 101 h 102"/>
                <a:gd name="T10" fmla="*/ 28 w 184"/>
                <a:gd name="T11" fmla="*/ 98 h 102"/>
                <a:gd name="T12" fmla="*/ 55 w 184"/>
                <a:gd name="T13" fmla="*/ 87 h 102"/>
                <a:gd name="T14" fmla="*/ 59 w 184"/>
                <a:gd name="T15" fmla="*/ 85 h 102"/>
                <a:gd name="T16" fmla="*/ 64 w 184"/>
                <a:gd name="T17" fmla="*/ 82 h 102"/>
                <a:gd name="T18" fmla="*/ 65 w 184"/>
                <a:gd name="T19" fmla="*/ 82 h 102"/>
                <a:gd name="T20" fmla="*/ 96 w 184"/>
                <a:gd name="T21" fmla="*/ 66 h 102"/>
                <a:gd name="T22" fmla="*/ 113 w 184"/>
                <a:gd name="T23" fmla="*/ 54 h 102"/>
                <a:gd name="T24" fmla="*/ 121 w 184"/>
                <a:gd name="T25" fmla="*/ 47 h 102"/>
                <a:gd name="T26" fmla="*/ 133 w 184"/>
                <a:gd name="T27" fmla="*/ 47 h 102"/>
                <a:gd name="T28" fmla="*/ 170 w 184"/>
                <a:gd name="T29" fmla="*/ 29 h 102"/>
                <a:gd name="T30" fmla="*/ 183 w 184"/>
                <a:gd name="T31" fmla="*/ 11 h 102"/>
                <a:gd name="T32" fmla="*/ 183 w 184"/>
                <a:gd name="T33" fmla="*/ 6 h 102"/>
                <a:gd name="T34" fmla="*/ 177 w 184"/>
                <a:gd name="T35" fmla="*/ 1 h 102"/>
                <a:gd name="T36" fmla="*/ 135 w 184"/>
                <a:gd name="T37" fmla="*/ 5 h 102"/>
                <a:gd name="T38" fmla="*/ 115 w 184"/>
                <a:gd name="T39" fmla="*/ 19 h 102"/>
                <a:gd name="T40" fmla="*/ 108 w 184"/>
                <a:gd name="T41" fmla="*/ 28 h 102"/>
                <a:gd name="T42" fmla="*/ 59 w 184"/>
                <a:gd name="T43" fmla="*/ 75 h 102"/>
                <a:gd name="T44" fmla="*/ 52 w 184"/>
                <a:gd name="T45" fmla="*/ 78 h 102"/>
                <a:gd name="T46" fmla="*/ 50 w 184"/>
                <a:gd name="T47" fmla="*/ 79 h 102"/>
                <a:gd name="T48" fmla="*/ 13 w 184"/>
                <a:gd name="T49" fmla="*/ 93 h 102"/>
                <a:gd name="T50" fmla="*/ 24 w 184"/>
                <a:gd name="T51" fmla="*/ 79 h 102"/>
                <a:gd name="T52" fmla="*/ 73 w 184"/>
                <a:gd name="T53" fmla="*/ 49 h 102"/>
                <a:gd name="T54" fmla="*/ 90 w 184"/>
                <a:gd name="T55" fmla="*/ 48 h 102"/>
                <a:gd name="T56" fmla="*/ 95 w 184"/>
                <a:gd name="T57" fmla="*/ 55 h 102"/>
                <a:gd name="T58" fmla="*/ 112 w 184"/>
                <a:gd name="T59" fmla="*/ 44 h 102"/>
                <a:gd name="T60" fmla="*/ 100 w 184"/>
                <a:gd name="T61" fmla="*/ 47 h 102"/>
                <a:gd name="T62" fmla="*/ 105 w 184"/>
                <a:gd name="T63" fmla="*/ 37 h 102"/>
                <a:gd name="T64" fmla="*/ 108 w 184"/>
                <a:gd name="T65" fmla="*/ 37 h 102"/>
                <a:gd name="T66" fmla="*/ 111 w 184"/>
                <a:gd name="T67" fmla="*/ 39 h 102"/>
                <a:gd name="T68" fmla="*/ 112 w 184"/>
                <a:gd name="T69" fmla="*/ 44 h 102"/>
                <a:gd name="T70" fmla="*/ 166 w 184"/>
                <a:gd name="T71" fmla="*/ 19 h 102"/>
                <a:gd name="T72" fmla="*/ 158 w 184"/>
                <a:gd name="T73" fmla="*/ 18 h 102"/>
                <a:gd name="T74" fmla="*/ 154 w 184"/>
                <a:gd name="T75" fmla="*/ 12 h 102"/>
                <a:gd name="T76" fmla="*/ 119 w 184"/>
                <a:gd name="T77" fmla="*/ 31 h 102"/>
                <a:gd name="T78" fmla="*/ 132 w 184"/>
                <a:gd name="T79" fmla="*/ 17 h 102"/>
                <a:gd name="T80" fmla="*/ 142 w 184"/>
                <a:gd name="T81" fmla="*/ 13 h 102"/>
                <a:gd name="T82" fmla="*/ 152 w 184"/>
                <a:gd name="T83" fmla="*/ 26 h 102"/>
                <a:gd name="T84" fmla="*/ 146 w 184"/>
                <a:gd name="T85" fmla="*/ 34 h 102"/>
                <a:gd name="T86" fmla="*/ 126 w 184"/>
                <a:gd name="T87" fmla="*/ 38 h 102"/>
                <a:gd name="T88" fmla="*/ 120 w 184"/>
                <a:gd name="T89" fmla="*/ 37 h 102"/>
                <a:gd name="T90" fmla="*/ 118 w 184"/>
                <a:gd name="T9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02">
                  <a:moveTo>
                    <a:pt x="108" y="28"/>
                  </a:moveTo>
                  <a:cubicBezTo>
                    <a:pt x="106" y="27"/>
                    <a:pt x="105" y="27"/>
                    <a:pt x="104" y="28"/>
                  </a:cubicBezTo>
                  <a:cubicBezTo>
                    <a:pt x="99" y="29"/>
                    <a:pt x="94" y="31"/>
                    <a:pt x="89" y="32"/>
                  </a:cubicBezTo>
                  <a:cubicBezTo>
                    <a:pt x="85" y="34"/>
                    <a:pt x="80" y="36"/>
                    <a:pt x="76" y="38"/>
                  </a:cubicBezTo>
                  <a:cubicBezTo>
                    <a:pt x="71" y="40"/>
                    <a:pt x="67" y="42"/>
                    <a:pt x="62" y="44"/>
                  </a:cubicBezTo>
                  <a:cubicBezTo>
                    <a:pt x="58" y="46"/>
                    <a:pt x="54" y="48"/>
                    <a:pt x="49" y="51"/>
                  </a:cubicBezTo>
                  <a:cubicBezTo>
                    <a:pt x="41" y="56"/>
                    <a:pt x="33" y="61"/>
                    <a:pt x="25" y="67"/>
                  </a:cubicBezTo>
                  <a:cubicBezTo>
                    <a:pt x="21" y="70"/>
                    <a:pt x="17" y="73"/>
                    <a:pt x="13" y="77"/>
                  </a:cubicBezTo>
                  <a:cubicBezTo>
                    <a:pt x="10" y="80"/>
                    <a:pt x="6" y="83"/>
                    <a:pt x="4" y="86"/>
                  </a:cubicBezTo>
                  <a:cubicBezTo>
                    <a:pt x="3" y="87"/>
                    <a:pt x="2" y="88"/>
                    <a:pt x="1" y="90"/>
                  </a:cubicBezTo>
                  <a:cubicBezTo>
                    <a:pt x="0" y="92"/>
                    <a:pt x="0" y="95"/>
                    <a:pt x="1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9"/>
                    <a:pt x="2" y="99"/>
                    <a:pt x="2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4" y="101"/>
                    <a:pt x="4" y="101"/>
                    <a:pt x="5" y="101"/>
                  </a:cubicBezTo>
                  <a:cubicBezTo>
                    <a:pt x="6" y="102"/>
                    <a:pt x="7" y="102"/>
                    <a:pt x="9" y="102"/>
                  </a:cubicBezTo>
                  <a:cubicBezTo>
                    <a:pt x="10" y="102"/>
                    <a:pt x="12" y="102"/>
                    <a:pt x="13" y="102"/>
                  </a:cubicBezTo>
                  <a:cubicBezTo>
                    <a:pt x="18" y="101"/>
                    <a:pt x="23" y="100"/>
                    <a:pt x="28" y="98"/>
                  </a:cubicBezTo>
                  <a:cubicBezTo>
                    <a:pt x="32" y="96"/>
                    <a:pt x="37" y="95"/>
                    <a:pt x="41" y="93"/>
                  </a:cubicBezTo>
                  <a:cubicBezTo>
                    <a:pt x="45" y="91"/>
                    <a:pt x="50" y="89"/>
                    <a:pt x="54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9" y="85"/>
                  </a:cubicBezTo>
                  <a:cubicBezTo>
                    <a:pt x="59" y="85"/>
                    <a:pt x="58" y="85"/>
                    <a:pt x="58" y="85"/>
                  </a:cubicBezTo>
                  <a:cubicBezTo>
                    <a:pt x="60" y="84"/>
                    <a:pt x="62" y="83"/>
                    <a:pt x="65" y="82"/>
                  </a:cubicBezTo>
                  <a:cubicBezTo>
                    <a:pt x="65" y="82"/>
                    <a:pt x="64" y="82"/>
                    <a:pt x="64" y="82"/>
                  </a:cubicBezTo>
                  <a:cubicBezTo>
                    <a:pt x="64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80"/>
                    <a:pt x="74" y="78"/>
                    <a:pt x="78" y="76"/>
                  </a:cubicBezTo>
                  <a:cubicBezTo>
                    <a:pt x="82" y="74"/>
                    <a:pt x="86" y="72"/>
                    <a:pt x="90" y="69"/>
                  </a:cubicBezTo>
                  <a:cubicBezTo>
                    <a:pt x="92" y="68"/>
                    <a:pt x="94" y="67"/>
                    <a:pt x="96" y="66"/>
                  </a:cubicBezTo>
                  <a:cubicBezTo>
                    <a:pt x="98" y="64"/>
                    <a:pt x="100" y="63"/>
                    <a:pt x="102" y="62"/>
                  </a:cubicBezTo>
                  <a:cubicBezTo>
                    <a:pt x="104" y="61"/>
                    <a:pt x="106" y="59"/>
                    <a:pt x="108" y="58"/>
                  </a:cubicBezTo>
                  <a:cubicBezTo>
                    <a:pt x="110" y="57"/>
                    <a:pt x="112" y="56"/>
                    <a:pt x="113" y="54"/>
                  </a:cubicBezTo>
                  <a:cubicBezTo>
                    <a:pt x="115" y="54"/>
                    <a:pt x="116" y="53"/>
                    <a:pt x="117" y="52"/>
                  </a:cubicBezTo>
                  <a:cubicBezTo>
                    <a:pt x="119" y="51"/>
                    <a:pt x="120" y="49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7"/>
                    <a:pt x="123" y="47"/>
                  </a:cubicBezTo>
                  <a:cubicBezTo>
                    <a:pt x="126" y="47"/>
                    <a:pt x="128" y="47"/>
                    <a:pt x="130" y="47"/>
                  </a:cubicBezTo>
                  <a:cubicBezTo>
                    <a:pt x="131" y="47"/>
                    <a:pt x="132" y="47"/>
                    <a:pt x="133" y="47"/>
                  </a:cubicBezTo>
                  <a:cubicBezTo>
                    <a:pt x="135" y="47"/>
                    <a:pt x="136" y="47"/>
                    <a:pt x="138" y="47"/>
                  </a:cubicBezTo>
                  <a:cubicBezTo>
                    <a:pt x="140" y="46"/>
                    <a:pt x="142" y="45"/>
                    <a:pt x="145" y="45"/>
                  </a:cubicBezTo>
                  <a:cubicBezTo>
                    <a:pt x="154" y="41"/>
                    <a:pt x="163" y="36"/>
                    <a:pt x="170" y="29"/>
                  </a:cubicBezTo>
                  <a:cubicBezTo>
                    <a:pt x="173" y="25"/>
                    <a:pt x="176" y="21"/>
                    <a:pt x="179" y="17"/>
                  </a:cubicBezTo>
                  <a:cubicBezTo>
                    <a:pt x="180" y="16"/>
                    <a:pt x="180" y="15"/>
                    <a:pt x="181" y="14"/>
                  </a:cubicBezTo>
                  <a:cubicBezTo>
                    <a:pt x="182" y="13"/>
                    <a:pt x="182" y="12"/>
                    <a:pt x="183" y="11"/>
                  </a:cubicBezTo>
                  <a:cubicBezTo>
                    <a:pt x="183" y="10"/>
                    <a:pt x="183" y="10"/>
                    <a:pt x="183" y="9"/>
                  </a:cubicBezTo>
                  <a:cubicBezTo>
                    <a:pt x="183" y="8"/>
                    <a:pt x="183" y="8"/>
                    <a:pt x="183" y="7"/>
                  </a:cubicBezTo>
                  <a:cubicBezTo>
                    <a:pt x="184" y="7"/>
                    <a:pt x="184" y="6"/>
                    <a:pt x="183" y="6"/>
                  </a:cubicBezTo>
                  <a:cubicBezTo>
                    <a:pt x="183" y="5"/>
                    <a:pt x="183" y="4"/>
                    <a:pt x="183" y="4"/>
                  </a:cubicBezTo>
                  <a:cubicBezTo>
                    <a:pt x="182" y="3"/>
                    <a:pt x="181" y="2"/>
                    <a:pt x="180" y="2"/>
                  </a:cubicBezTo>
                  <a:cubicBezTo>
                    <a:pt x="179" y="1"/>
                    <a:pt x="178" y="1"/>
                    <a:pt x="177" y="1"/>
                  </a:cubicBezTo>
                  <a:cubicBezTo>
                    <a:pt x="176" y="1"/>
                    <a:pt x="174" y="1"/>
                    <a:pt x="173" y="1"/>
                  </a:cubicBezTo>
                  <a:cubicBezTo>
                    <a:pt x="164" y="0"/>
                    <a:pt x="154" y="1"/>
                    <a:pt x="145" y="2"/>
                  </a:cubicBezTo>
                  <a:cubicBezTo>
                    <a:pt x="142" y="2"/>
                    <a:pt x="138" y="3"/>
                    <a:pt x="135" y="5"/>
                  </a:cubicBezTo>
                  <a:cubicBezTo>
                    <a:pt x="132" y="6"/>
                    <a:pt x="129" y="8"/>
                    <a:pt x="126" y="10"/>
                  </a:cubicBezTo>
                  <a:cubicBezTo>
                    <a:pt x="124" y="11"/>
                    <a:pt x="123" y="12"/>
                    <a:pt x="122" y="13"/>
                  </a:cubicBezTo>
                  <a:cubicBezTo>
                    <a:pt x="119" y="15"/>
                    <a:pt x="117" y="17"/>
                    <a:pt x="115" y="19"/>
                  </a:cubicBezTo>
                  <a:cubicBezTo>
                    <a:pt x="113" y="22"/>
                    <a:pt x="112" y="25"/>
                    <a:pt x="110" y="28"/>
                  </a:cubicBezTo>
                  <a:cubicBezTo>
                    <a:pt x="110" y="28"/>
                    <a:pt x="109" y="28"/>
                    <a:pt x="109" y="28"/>
                  </a:cubicBezTo>
                  <a:cubicBezTo>
                    <a:pt x="108" y="28"/>
                    <a:pt x="108" y="28"/>
                    <a:pt x="108" y="28"/>
                  </a:cubicBezTo>
                  <a:close/>
                  <a:moveTo>
                    <a:pt x="80" y="64"/>
                  </a:moveTo>
                  <a:cubicBezTo>
                    <a:pt x="77" y="66"/>
                    <a:pt x="73" y="68"/>
                    <a:pt x="69" y="70"/>
                  </a:cubicBezTo>
                  <a:cubicBezTo>
                    <a:pt x="66" y="72"/>
                    <a:pt x="62" y="73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5" y="76"/>
                    <a:pt x="53" y="77"/>
                  </a:cubicBezTo>
                  <a:cubicBezTo>
                    <a:pt x="53" y="77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78"/>
                    <a:pt x="52" y="78"/>
                    <a:pt x="51" y="78"/>
                  </a:cubicBezTo>
                  <a:cubicBezTo>
                    <a:pt x="51" y="78"/>
                    <a:pt x="50" y="79"/>
                    <a:pt x="50" y="79"/>
                  </a:cubicBezTo>
                  <a:cubicBezTo>
                    <a:pt x="49" y="79"/>
                    <a:pt x="48" y="80"/>
                    <a:pt x="46" y="80"/>
                  </a:cubicBezTo>
                  <a:cubicBezTo>
                    <a:pt x="38" y="84"/>
                    <a:pt x="29" y="88"/>
                    <a:pt x="20" y="91"/>
                  </a:cubicBezTo>
                  <a:cubicBezTo>
                    <a:pt x="18" y="91"/>
                    <a:pt x="16" y="92"/>
                    <a:pt x="13" y="93"/>
                  </a:cubicBezTo>
                  <a:cubicBezTo>
                    <a:pt x="12" y="93"/>
                    <a:pt x="11" y="93"/>
                    <a:pt x="10" y="93"/>
                  </a:cubicBezTo>
                  <a:cubicBezTo>
                    <a:pt x="12" y="90"/>
                    <a:pt x="14" y="88"/>
                    <a:pt x="17" y="86"/>
                  </a:cubicBezTo>
                  <a:cubicBezTo>
                    <a:pt x="19" y="84"/>
                    <a:pt x="22" y="81"/>
                    <a:pt x="24" y="79"/>
                  </a:cubicBezTo>
                  <a:cubicBezTo>
                    <a:pt x="28" y="76"/>
                    <a:pt x="32" y="73"/>
                    <a:pt x="36" y="70"/>
                  </a:cubicBezTo>
                  <a:cubicBezTo>
                    <a:pt x="40" y="68"/>
                    <a:pt x="44" y="65"/>
                    <a:pt x="48" y="63"/>
                  </a:cubicBezTo>
                  <a:cubicBezTo>
                    <a:pt x="56" y="57"/>
                    <a:pt x="65" y="53"/>
                    <a:pt x="73" y="49"/>
                  </a:cubicBezTo>
                  <a:cubicBezTo>
                    <a:pt x="74" y="49"/>
                    <a:pt x="74" y="48"/>
                    <a:pt x="75" y="48"/>
                  </a:cubicBezTo>
                  <a:cubicBezTo>
                    <a:pt x="79" y="47"/>
                    <a:pt x="83" y="45"/>
                    <a:pt x="87" y="43"/>
                  </a:cubicBezTo>
                  <a:cubicBezTo>
                    <a:pt x="87" y="45"/>
                    <a:pt x="88" y="47"/>
                    <a:pt x="90" y="48"/>
                  </a:cubicBezTo>
                  <a:cubicBezTo>
                    <a:pt x="90" y="49"/>
                    <a:pt x="90" y="50"/>
                    <a:pt x="91" y="50"/>
                  </a:cubicBezTo>
                  <a:cubicBezTo>
                    <a:pt x="92" y="51"/>
                    <a:pt x="92" y="52"/>
                    <a:pt x="93" y="53"/>
                  </a:cubicBezTo>
                  <a:cubicBezTo>
                    <a:pt x="93" y="54"/>
                    <a:pt x="94" y="55"/>
                    <a:pt x="95" y="55"/>
                  </a:cubicBezTo>
                  <a:cubicBezTo>
                    <a:pt x="94" y="56"/>
                    <a:pt x="93" y="57"/>
                    <a:pt x="92" y="57"/>
                  </a:cubicBezTo>
                  <a:cubicBezTo>
                    <a:pt x="88" y="60"/>
                    <a:pt x="84" y="62"/>
                    <a:pt x="80" y="64"/>
                  </a:cubicBezTo>
                  <a:close/>
                  <a:moveTo>
                    <a:pt x="112" y="44"/>
                  </a:moveTo>
                  <a:cubicBezTo>
                    <a:pt x="109" y="46"/>
                    <a:pt x="106" y="48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1" y="48"/>
                    <a:pt x="100" y="47"/>
                  </a:cubicBezTo>
                  <a:cubicBezTo>
                    <a:pt x="99" y="45"/>
                    <a:pt x="98" y="44"/>
                    <a:pt x="97" y="43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9" y="39"/>
                    <a:pt x="102" y="38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6" y="37"/>
                    <a:pt x="106" y="37"/>
                    <a:pt x="107" y="37"/>
                  </a:cubicBezTo>
                  <a:cubicBezTo>
                    <a:pt x="107" y="37"/>
                    <a:pt x="107" y="37"/>
                    <a:pt x="108" y="37"/>
                  </a:cubicBezTo>
                  <a:cubicBezTo>
                    <a:pt x="108" y="37"/>
                    <a:pt x="109" y="38"/>
                    <a:pt x="109" y="38"/>
                  </a:cubicBezTo>
                  <a:cubicBezTo>
                    <a:pt x="109" y="38"/>
                    <a:pt x="109" y="38"/>
                    <a:pt x="110" y="38"/>
                  </a:cubicBezTo>
                  <a:cubicBezTo>
                    <a:pt x="110" y="38"/>
                    <a:pt x="110" y="38"/>
                    <a:pt x="111" y="39"/>
                  </a:cubicBezTo>
                  <a:cubicBezTo>
                    <a:pt x="111" y="39"/>
                    <a:pt x="111" y="40"/>
                    <a:pt x="112" y="41"/>
                  </a:cubicBezTo>
                  <a:cubicBezTo>
                    <a:pt x="112" y="42"/>
                    <a:pt x="112" y="42"/>
                    <a:pt x="113" y="43"/>
                  </a:cubicBezTo>
                  <a:cubicBezTo>
                    <a:pt x="113" y="43"/>
                    <a:pt x="112" y="44"/>
                    <a:pt x="112" y="44"/>
                  </a:cubicBezTo>
                  <a:close/>
                  <a:moveTo>
                    <a:pt x="173" y="10"/>
                  </a:moveTo>
                  <a:cubicBezTo>
                    <a:pt x="172" y="11"/>
                    <a:pt x="172" y="11"/>
                    <a:pt x="172" y="11"/>
                  </a:cubicBezTo>
                  <a:cubicBezTo>
                    <a:pt x="170" y="14"/>
                    <a:pt x="168" y="16"/>
                    <a:pt x="166" y="19"/>
                  </a:cubicBezTo>
                  <a:cubicBezTo>
                    <a:pt x="165" y="20"/>
                    <a:pt x="163" y="22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0" y="21"/>
                    <a:pt x="159" y="20"/>
                    <a:pt x="158" y="18"/>
                  </a:cubicBezTo>
                  <a:cubicBezTo>
                    <a:pt x="158" y="17"/>
                    <a:pt x="157" y="17"/>
                    <a:pt x="157" y="16"/>
                  </a:cubicBezTo>
                  <a:cubicBezTo>
                    <a:pt x="157" y="16"/>
                    <a:pt x="157" y="15"/>
                    <a:pt x="156" y="15"/>
                  </a:cubicBezTo>
                  <a:cubicBezTo>
                    <a:pt x="156" y="14"/>
                    <a:pt x="155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9" y="10"/>
                    <a:pt x="166" y="10"/>
                    <a:pt x="173" y="10"/>
                  </a:cubicBezTo>
                  <a:close/>
                  <a:moveTo>
                    <a:pt x="119" y="31"/>
                  </a:moveTo>
                  <a:cubicBezTo>
                    <a:pt x="120" y="29"/>
                    <a:pt x="121" y="27"/>
                    <a:pt x="122" y="25"/>
                  </a:cubicBezTo>
                  <a:cubicBezTo>
                    <a:pt x="123" y="23"/>
                    <a:pt x="125" y="22"/>
                    <a:pt x="126" y="21"/>
                  </a:cubicBezTo>
                  <a:cubicBezTo>
                    <a:pt x="128" y="19"/>
                    <a:pt x="130" y="18"/>
                    <a:pt x="132" y="17"/>
                  </a:cubicBezTo>
                  <a:cubicBezTo>
                    <a:pt x="134" y="15"/>
                    <a:pt x="136" y="14"/>
                    <a:pt x="138" y="13"/>
                  </a:cubicBezTo>
                  <a:cubicBezTo>
                    <a:pt x="139" y="13"/>
                    <a:pt x="140" y="13"/>
                    <a:pt x="141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4" y="15"/>
                    <a:pt x="145" y="16"/>
                    <a:pt x="147" y="18"/>
                  </a:cubicBezTo>
                  <a:cubicBezTo>
                    <a:pt x="148" y="19"/>
                    <a:pt x="149" y="20"/>
                    <a:pt x="149" y="22"/>
                  </a:cubicBezTo>
                  <a:cubicBezTo>
                    <a:pt x="150" y="23"/>
                    <a:pt x="151" y="24"/>
                    <a:pt x="152" y="26"/>
                  </a:cubicBezTo>
                  <a:cubicBezTo>
                    <a:pt x="153" y="27"/>
                    <a:pt x="153" y="28"/>
                    <a:pt x="154" y="29"/>
                  </a:cubicBezTo>
                  <a:cubicBezTo>
                    <a:pt x="154" y="30"/>
                    <a:pt x="153" y="30"/>
                    <a:pt x="153" y="30"/>
                  </a:cubicBezTo>
                  <a:cubicBezTo>
                    <a:pt x="151" y="31"/>
                    <a:pt x="148" y="33"/>
                    <a:pt x="146" y="34"/>
                  </a:cubicBezTo>
                  <a:cubicBezTo>
                    <a:pt x="144" y="35"/>
                    <a:pt x="142" y="35"/>
                    <a:pt x="141" y="36"/>
                  </a:cubicBezTo>
                  <a:cubicBezTo>
                    <a:pt x="138" y="37"/>
                    <a:pt x="136" y="37"/>
                    <a:pt x="134" y="38"/>
                  </a:cubicBezTo>
                  <a:cubicBezTo>
                    <a:pt x="132" y="38"/>
                    <a:pt x="129" y="38"/>
                    <a:pt x="126" y="38"/>
                  </a:cubicBezTo>
                  <a:cubicBezTo>
                    <a:pt x="125" y="38"/>
                    <a:pt x="123" y="38"/>
                    <a:pt x="122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1" y="37"/>
                    <a:pt x="121" y="37"/>
                    <a:pt x="120" y="37"/>
                  </a:cubicBezTo>
                  <a:cubicBezTo>
                    <a:pt x="120" y="36"/>
                    <a:pt x="119" y="35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33"/>
                    <a:pt x="119" y="32"/>
                    <a:pt x="1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F239E80E-AF55-49F7-B975-66B0F03B5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225" y="2763838"/>
              <a:ext cx="360362" cy="327025"/>
            </a:xfrm>
            <a:custGeom>
              <a:avLst/>
              <a:gdLst>
                <a:gd name="T0" fmla="*/ 189 w 211"/>
                <a:gd name="T1" fmla="*/ 64 h 190"/>
                <a:gd name="T2" fmla="*/ 197 w 211"/>
                <a:gd name="T3" fmla="*/ 57 h 190"/>
                <a:gd name="T4" fmla="*/ 208 w 211"/>
                <a:gd name="T5" fmla="*/ 44 h 190"/>
                <a:gd name="T6" fmla="*/ 211 w 211"/>
                <a:gd name="T7" fmla="*/ 29 h 190"/>
                <a:gd name="T8" fmla="*/ 204 w 211"/>
                <a:gd name="T9" fmla="*/ 15 h 190"/>
                <a:gd name="T10" fmla="*/ 188 w 211"/>
                <a:gd name="T11" fmla="*/ 2 h 190"/>
                <a:gd name="T12" fmla="*/ 176 w 211"/>
                <a:gd name="T13" fmla="*/ 2 h 190"/>
                <a:gd name="T14" fmla="*/ 154 w 211"/>
                <a:gd name="T15" fmla="*/ 17 h 190"/>
                <a:gd name="T16" fmla="*/ 128 w 211"/>
                <a:gd name="T17" fmla="*/ 39 h 190"/>
                <a:gd name="T18" fmla="*/ 30 w 211"/>
                <a:gd name="T19" fmla="*/ 124 h 190"/>
                <a:gd name="T20" fmla="*/ 13 w 211"/>
                <a:gd name="T21" fmla="*/ 150 h 190"/>
                <a:gd name="T22" fmla="*/ 0 w 211"/>
                <a:gd name="T23" fmla="*/ 182 h 190"/>
                <a:gd name="T24" fmla="*/ 18 w 211"/>
                <a:gd name="T25" fmla="*/ 189 h 190"/>
                <a:gd name="T26" fmla="*/ 57 w 211"/>
                <a:gd name="T27" fmla="*/ 174 h 190"/>
                <a:gd name="T28" fmla="*/ 70 w 211"/>
                <a:gd name="T29" fmla="*/ 167 h 190"/>
                <a:gd name="T30" fmla="*/ 178 w 211"/>
                <a:gd name="T31" fmla="*/ 39 h 190"/>
                <a:gd name="T32" fmla="*/ 169 w 211"/>
                <a:gd name="T33" fmla="*/ 29 h 190"/>
                <a:gd name="T34" fmla="*/ 169 w 211"/>
                <a:gd name="T35" fmla="*/ 19 h 190"/>
                <a:gd name="T36" fmla="*/ 191 w 211"/>
                <a:gd name="T37" fmla="*/ 49 h 190"/>
                <a:gd name="T38" fmla="*/ 178 w 211"/>
                <a:gd name="T39" fmla="*/ 39 h 190"/>
                <a:gd name="T40" fmla="*/ 168 w 211"/>
                <a:gd name="T41" fmla="*/ 18 h 190"/>
                <a:gd name="T42" fmla="*/ 184 w 211"/>
                <a:gd name="T43" fmla="*/ 10 h 190"/>
                <a:gd name="T44" fmla="*/ 200 w 211"/>
                <a:gd name="T45" fmla="*/ 26 h 190"/>
                <a:gd name="T46" fmla="*/ 201 w 211"/>
                <a:gd name="T47" fmla="*/ 37 h 190"/>
                <a:gd name="T48" fmla="*/ 186 w 211"/>
                <a:gd name="T49" fmla="*/ 26 h 190"/>
                <a:gd name="T50" fmla="*/ 175 w 211"/>
                <a:gd name="T51" fmla="*/ 12 h 190"/>
                <a:gd name="T52" fmla="*/ 100 w 211"/>
                <a:gd name="T53" fmla="*/ 75 h 190"/>
                <a:gd name="T54" fmla="*/ 155 w 211"/>
                <a:gd name="T55" fmla="*/ 28 h 190"/>
                <a:gd name="T56" fmla="*/ 146 w 211"/>
                <a:gd name="T57" fmla="*/ 56 h 190"/>
                <a:gd name="T58" fmla="*/ 83 w 211"/>
                <a:gd name="T59" fmla="*/ 113 h 190"/>
                <a:gd name="T60" fmla="*/ 68 w 211"/>
                <a:gd name="T61" fmla="*/ 127 h 190"/>
                <a:gd name="T62" fmla="*/ 54 w 211"/>
                <a:gd name="T63" fmla="*/ 140 h 190"/>
                <a:gd name="T64" fmla="*/ 45 w 211"/>
                <a:gd name="T65" fmla="*/ 130 h 190"/>
                <a:gd name="T66" fmla="*/ 9 w 211"/>
                <a:gd name="T67" fmla="*/ 180 h 190"/>
                <a:gd name="T68" fmla="*/ 14 w 211"/>
                <a:gd name="T69" fmla="*/ 180 h 190"/>
                <a:gd name="T70" fmla="*/ 8 w 211"/>
                <a:gd name="T71" fmla="*/ 179 h 190"/>
                <a:gd name="T72" fmla="*/ 17 w 211"/>
                <a:gd name="T73" fmla="*/ 170 h 190"/>
                <a:gd name="T74" fmla="*/ 27 w 211"/>
                <a:gd name="T75" fmla="*/ 176 h 190"/>
                <a:gd name="T76" fmla="*/ 56 w 211"/>
                <a:gd name="T77" fmla="*/ 164 h 190"/>
                <a:gd name="T78" fmla="*/ 35 w 211"/>
                <a:gd name="T79" fmla="*/ 170 h 190"/>
                <a:gd name="T80" fmla="*/ 31 w 211"/>
                <a:gd name="T81" fmla="*/ 166 h 190"/>
                <a:gd name="T82" fmla="*/ 21 w 211"/>
                <a:gd name="T83" fmla="*/ 154 h 190"/>
                <a:gd name="T84" fmla="*/ 42 w 211"/>
                <a:gd name="T85" fmla="*/ 139 h 190"/>
                <a:gd name="T86" fmla="*/ 46 w 211"/>
                <a:gd name="T87" fmla="*/ 148 h 190"/>
                <a:gd name="T88" fmla="*/ 51 w 211"/>
                <a:gd name="T89" fmla="*/ 156 h 190"/>
                <a:gd name="T90" fmla="*/ 60 w 211"/>
                <a:gd name="T91" fmla="*/ 162 h 190"/>
                <a:gd name="T92" fmla="*/ 68 w 211"/>
                <a:gd name="T93" fmla="*/ 157 h 190"/>
                <a:gd name="T94" fmla="*/ 67 w 211"/>
                <a:gd name="T95" fmla="*/ 141 h 190"/>
                <a:gd name="T96" fmla="*/ 79 w 211"/>
                <a:gd name="T97" fmla="*/ 130 h 190"/>
                <a:gd name="T98" fmla="*/ 111 w 211"/>
                <a:gd name="T99" fmla="*/ 99 h 190"/>
                <a:gd name="T100" fmla="*/ 173 w 211"/>
                <a:gd name="T101" fmla="*/ 47 h 190"/>
                <a:gd name="T102" fmla="*/ 137 w 211"/>
                <a:gd name="T103" fmla="*/ 9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190">
                  <a:moveTo>
                    <a:pt x="121" y="121"/>
                  </a:moveTo>
                  <a:cubicBezTo>
                    <a:pt x="125" y="118"/>
                    <a:pt x="129" y="115"/>
                    <a:pt x="132" y="112"/>
                  </a:cubicBezTo>
                  <a:cubicBezTo>
                    <a:pt x="140" y="105"/>
                    <a:pt x="148" y="99"/>
                    <a:pt x="156" y="92"/>
                  </a:cubicBezTo>
                  <a:cubicBezTo>
                    <a:pt x="167" y="83"/>
                    <a:pt x="178" y="73"/>
                    <a:pt x="189" y="64"/>
                  </a:cubicBezTo>
                  <a:cubicBezTo>
                    <a:pt x="189" y="64"/>
                    <a:pt x="190" y="64"/>
                    <a:pt x="190" y="64"/>
                  </a:cubicBezTo>
                  <a:cubicBezTo>
                    <a:pt x="191" y="63"/>
                    <a:pt x="191" y="63"/>
                    <a:pt x="192" y="62"/>
                  </a:cubicBezTo>
                  <a:cubicBezTo>
                    <a:pt x="192" y="62"/>
                    <a:pt x="193" y="62"/>
                    <a:pt x="193" y="61"/>
                  </a:cubicBezTo>
                  <a:cubicBezTo>
                    <a:pt x="194" y="60"/>
                    <a:pt x="196" y="58"/>
                    <a:pt x="197" y="57"/>
                  </a:cubicBezTo>
                  <a:cubicBezTo>
                    <a:pt x="197" y="56"/>
                    <a:pt x="197" y="56"/>
                    <a:pt x="198" y="56"/>
                  </a:cubicBezTo>
                  <a:cubicBezTo>
                    <a:pt x="199" y="54"/>
                    <a:pt x="200" y="53"/>
                    <a:pt x="202" y="52"/>
                  </a:cubicBezTo>
                  <a:cubicBezTo>
                    <a:pt x="203" y="50"/>
                    <a:pt x="204" y="49"/>
                    <a:pt x="205" y="47"/>
                  </a:cubicBezTo>
                  <a:cubicBezTo>
                    <a:pt x="206" y="46"/>
                    <a:pt x="207" y="45"/>
                    <a:pt x="208" y="44"/>
                  </a:cubicBezTo>
                  <a:cubicBezTo>
                    <a:pt x="209" y="42"/>
                    <a:pt x="209" y="41"/>
                    <a:pt x="210" y="40"/>
                  </a:cubicBezTo>
                  <a:cubicBezTo>
                    <a:pt x="210" y="39"/>
                    <a:pt x="211" y="38"/>
                    <a:pt x="211" y="37"/>
                  </a:cubicBezTo>
                  <a:cubicBezTo>
                    <a:pt x="211" y="36"/>
                    <a:pt x="211" y="35"/>
                    <a:pt x="211" y="33"/>
                  </a:cubicBezTo>
                  <a:cubicBezTo>
                    <a:pt x="211" y="32"/>
                    <a:pt x="211" y="31"/>
                    <a:pt x="211" y="29"/>
                  </a:cubicBezTo>
                  <a:cubicBezTo>
                    <a:pt x="210" y="28"/>
                    <a:pt x="210" y="27"/>
                    <a:pt x="210" y="26"/>
                  </a:cubicBezTo>
                  <a:cubicBezTo>
                    <a:pt x="210" y="25"/>
                    <a:pt x="209" y="24"/>
                    <a:pt x="209" y="23"/>
                  </a:cubicBezTo>
                  <a:cubicBezTo>
                    <a:pt x="208" y="22"/>
                    <a:pt x="208" y="21"/>
                    <a:pt x="207" y="20"/>
                  </a:cubicBezTo>
                  <a:cubicBezTo>
                    <a:pt x="206" y="18"/>
                    <a:pt x="205" y="16"/>
                    <a:pt x="204" y="15"/>
                  </a:cubicBezTo>
                  <a:cubicBezTo>
                    <a:pt x="204" y="14"/>
                    <a:pt x="203" y="13"/>
                    <a:pt x="203" y="13"/>
                  </a:cubicBezTo>
                  <a:cubicBezTo>
                    <a:pt x="200" y="10"/>
                    <a:pt x="198" y="8"/>
                    <a:pt x="195" y="6"/>
                  </a:cubicBezTo>
                  <a:cubicBezTo>
                    <a:pt x="193" y="4"/>
                    <a:pt x="191" y="3"/>
                    <a:pt x="189" y="2"/>
                  </a:cubicBezTo>
                  <a:cubicBezTo>
                    <a:pt x="189" y="2"/>
                    <a:pt x="188" y="2"/>
                    <a:pt x="188" y="2"/>
                  </a:cubicBezTo>
                  <a:cubicBezTo>
                    <a:pt x="187" y="1"/>
                    <a:pt x="186" y="1"/>
                    <a:pt x="185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0"/>
                    <a:pt x="180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4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6" y="15"/>
                    <a:pt x="154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20"/>
                    <a:pt x="150" y="20"/>
                    <a:pt x="150" y="20"/>
                  </a:cubicBezTo>
                  <a:cubicBezTo>
                    <a:pt x="147" y="23"/>
                    <a:pt x="143" y="26"/>
                    <a:pt x="140" y="29"/>
                  </a:cubicBezTo>
                  <a:cubicBezTo>
                    <a:pt x="136" y="32"/>
                    <a:pt x="132" y="36"/>
                    <a:pt x="128" y="39"/>
                  </a:cubicBezTo>
                  <a:cubicBezTo>
                    <a:pt x="121" y="45"/>
                    <a:pt x="113" y="52"/>
                    <a:pt x="106" y="58"/>
                  </a:cubicBezTo>
                  <a:cubicBezTo>
                    <a:pt x="91" y="70"/>
                    <a:pt x="76" y="83"/>
                    <a:pt x="61" y="96"/>
                  </a:cubicBezTo>
                  <a:cubicBezTo>
                    <a:pt x="56" y="100"/>
                    <a:pt x="51" y="105"/>
                    <a:pt x="45" y="110"/>
                  </a:cubicBezTo>
                  <a:cubicBezTo>
                    <a:pt x="40" y="115"/>
                    <a:pt x="35" y="119"/>
                    <a:pt x="30" y="124"/>
                  </a:cubicBezTo>
                  <a:cubicBezTo>
                    <a:pt x="29" y="125"/>
                    <a:pt x="29" y="125"/>
                    <a:pt x="29" y="126"/>
                  </a:cubicBezTo>
                  <a:cubicBezTo>
                    <a:pt x="27" y="128"/>
                    <a:pt x="26" y="130"/>
                    <a:pt x="24" y="132"/>
                  </a:cubicBezTo>
                  <a:cubicBezTo>
                    <a:pt x="23" y="134"/>
                    <a:pt x="22" y="136"/>
                    <a:pt x="20" y="138"/>
                  </a:cubicBezTo>
                  <a:cubicBezTo>
                    <a:pt x="18" y="142"/>
                    <a:pt x="15" y="146"/>
                    <a:pt x="13" y="150"/>
                  </a:cubicBezTo>
                  <a:cubicBezTo>
                    <a:pt x="10" y="154"/>
                    <a:pt x="8" y="159"/>
                    <a:pt x="6" y="163"/>
                  </a:cubicBezTo>
                  <a:cubicBezTo>
                    <a:pt x="5" y="165"/>
                    <a:pt x="4" y="167"/>
                    <a:pt x="3" y="169"/>
                  </a:cubicBezTo>
                  <a:cubicBezTo>
                    <a:pt x="2" y="171"/>
                    <a:pt x="1" y="174"/>
                    <a:pt x="0" y="176"/>
                  </a:cubicBezTo>
                  <a:cubicBezTo>
                    <a:pt x="0" y="178"/>
                    <a:pt x="0" y="180"/>
                    <a:pt x="0" y="182"/>
                  </a:cubicBezTo>
                  <a:cubicBezTo>
                    <a:pt x="0" y="183"/>
                    <a:pt x="1" y="183"/>
                    <a:pt x="1" y="184"/>
                  </a:cubicBezTo>
                  <a:cubicBezTo>
                    <a:pt x="1" y="185"/>
                    <a:pt x="2" y="186"/>
                    <a:pt x="2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3" y="190"/>
                    <a:pt x="15" y="190"/>
                    <a:pt x="18" y="189"/>
                  </a:cubicBezTo>
                  <a:cubicBezTo>
                    <a:pt x="20" y="189"/>
                    <a:pt x="22" y="188"/>
                    <a:pt x="25" y="187"/>
                  </a:cubicBezTo>
                  <a:cubicBezTo>
                    <a:pt x="27" y="187"/>
                    <a:pt x="29" y="186"/>
                    <a:pt x="32" y="185"/>
                  </a:cubicBezTo>
                  <a:cubicBezTo>
                    <a:pt x="36" y="183"/>
                    <a:pt x="41" y="181"/>
                    <a:pt x="45" y="179"/>
                  </a:cubicBezTo>
                  <a:cubicBezTo>
                    <a:pt x="49" y="178"/>
                    <a:pt x="53" y="176"/>
                    <a:pt x="57" y="174"/>
                  </a:cubicBezTo>
                  <a:cubicBezTo>
                    <a:pt x="60" y="172"/>
                    <a:pt x="63" y="171"/>
                    <a:pt x="66" y="169"/>
                  </a:cubicBezTo>
                  <a:cubicBezTo>
                    <a:pt x="67" y="169"/>
                    <a:pt x="67" y="169"/>
                    <a:pt x="68" y="169"/>
                  </a:cubicBezTo>
                  <a:cubicBezTo>
                    <a:pt x="69" y="168"/>
                    <a:pt x="69" y="168"/>
                    <a:pt x="70" y="168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6" y="161"/>
                    <a:pt x="83" y="156"/>
                    <a:pt x="89" y="150"/>
                  </a:cubicBezTo>
                  <a:cubicBezTo>
                    <a:pt x="96" y="144"/>
                    <a:pt x="103" y="137"/>
                    <a:pt x="110" y="131"/>
                  </a:cubicBezTo>
                  <a:cubicBezTo>
                    <a:pt x="114" y="128"/>
                    <a:pt x="117" y="125"/>
                    <a:pt x="121" y="121"/>
                  </a:cubicBezTo>
                  <a:close/>
                  <a:moveTo>
                    <a:pt x="178" y="39"/>
                  </a:moveTo>
                  <a:cubicBezTo>
                    <a:pt x="178" y="38"/>
                    <a:pt x="178" y="38"/>
                    <a:pt x="177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7" y="37"/>
                    <a:pt x="176" y="36"/>
                    <a:pt x="176" y="36"/>
                  </a:cubicBezTo>
                  <a:cubicBezTo>
                    <a:pt x="173" y="34"/>
                    <a:pt x="171" y="31"/>
                    <a:pt x="169" y="29"/>
                  </a:cubicBezTo>
                  <a:cubicBezTo>
                    <a:pt x="167" y="27"/>
                    <a:pt x="165" y="24"/>
                    <a:pt x="163" y="22"/>
                  </a:cubicBezTo>
                  <a:cubicBezTo>
                    <a:pt x="164" y="21"/>
                    <a:pt x="165" y="21"/>
                    <a:pt x="166" y="20"/>
                  </a:cubicBezTo>
                  <a:cubicBezTo>
                    <a:pt x="167" y="19"/>
                    <a:pt x="167" y="19"/>
                    <a:pt x="168" y="19"/>
                  </a:cubicBezTo>
                  <a:cubicBezTo>
                    <a:pt x="168" y="19"/>
                    <a:pt x="169" y="19"/>
                    <a:pt x="169" y="19"/>
                  </a:cubicBezTo>
                  <a:cubicBezTo>
                    <a:pt x="171" y="21"/>
                    <a:pt x="173" y="24"/>
                    <a:pt x="175" y="26"/>
                  </a:cubicBezTo>
                  <a:cubicBezTo>
                    <a:pt x="177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0" y="48"/>
                    <a:pt x="190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ubicBezTo>
                    <a:pt x="190" y="50"/>
                    <a:pt x="189" y="51"/>
                    <a:pt x="188" y="52"/>
                  </a:cubicBezTo>
                  <a:cubicBezTo>
                    <a:pt x="187" y="50"/>
                    <a:pt x="186" y="49"/>
                    <a:pt x="185" y="47"/>
                  </a:cubicBezTo>
                  <a:cubicBezTo>
                    <a:pt x="183" y="44"/>
                    <a:pt x="180" y="42"/>
                    <a:pt x="178" y="39"/>
                  </a:cubicBezTo>
                  <a:close/>
                  <a:moveTo>
                    <a:pt x="168" y="18"/>
                  </a:move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lose/>
                  <a:moveTo>
                    <a:pt x="178" y="11"/>
                  </a:moveTo>
                  <a:cubicBezTo>
                    <a:pt x="179" y="10"/>
                    <a:pt x="180" y="10"/>
                    <a:pt x="181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4" y="10"/>
                  </a:cubicBezTo>
                  <a:cubicBezTo>
                    <a:pt x="187" y="11"/>
                    <a:pt x="189" y="13"/>
                    <a:pt x="191" y="15"/>
                  </a:cubicBezTo>
                  <a:cubicBezTo>
                    <a:pt x="193" y="16"/>
                    <a:pt x="195" y="17"/>
                    <a:pt x="196" y="19"/>
                  </a:cubicBezTo>
                  <a:cubicBezTo>
                    <a:pt x="197" y="20"/>
                    <a:pt x="197" y="21"/>
                    <a:pt x="198" y="23"/>
                  </a:cubicBezTo>
                  <a:cubicBezTo>
                    <a:pt x="199" y="24"/>
                    <a:pt x="200" y="25"/>
                    <a:pt x="200" y="26"/>
                  </a:cubicBezTo>
                  <a:cubicBezTo>
                    <a:pt x="200" y="27"/>
                    <a:pt x="201" y="28"/>
                    <a:pt x="201" y="29"/>
                  </a:cubicBezTo>
                  <a:cubicBezTo>
                    <a:pt x="201" y="30"/>
                    <a:pt x="201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1" y="36"/>
                    <a:pt x="201" y="36"/>
                    <a:pt x="201" y="37"/>
                  </a:cubicBezTo>
                  <a:cubicBezTo>
                    <a:pt x="201" y="38"/>
                    <a:pt x="200" y="39"/>
                    <a:pt x="200" y="39"/>
                  </a:cubicBezTo>
                  <a:cubicBezTo>
                    <a:pt x="199" y="40"/>
                    <a:pt x="198" y="41"/>
                    <a:pt x="198" y="42"/>
                  </a:cubicBezTo>
                  <a:cubicBezTo>
                    <a:pt x="197" y="41"/>
                    <a:pt x="196" y="39"/>
                    <a:pt x="195" y="38"/>
                  </a:cubicBezTo>
                  <a:cubicBezTo>
                    <a:pt x="193" y="33"/>
                    <a:pt x="190" y="29"/>
                    <a:pt x="186" y="26"/>
                  </a:cubicBezTo>
                  <a:cubicBezTo>
                    <a:pt x="184" y="23"/>
                    <a:pt x="182" y="20"/>
                    <a:pt x="180" y="18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9" y="16"/>
                    <a:pt x="178" y="15"/>
                    <a:pt x="177" y="14"/>
                  </a:cubicBezTo>
                  <a:cubicBezTo>
                    <a:pt x="177" y="14"/>
                    <a:pt x="176" y="13"/>
                    <a:pt x="175" y="12"/>
                  </a:cubicBezTo>
                  <a:cubicBezTo>
                    <a:pt x="176" y="12"/>
                    <a:pt x="177" y="11"/>
                    <a:pt x="178" y="11"/>
                  </a:cubicBezTo>
                  <a:close/>
                  <a:moveTo>
                    <a:pt x="57" y="113"/>
                  </a:moveTo>
                  <a:cubicBezTo>
                    <a:pt x="64" y="106"/>
                    <a:pt x="70" y="100"/>
                    <a:pt x="78" y="94"/>
                  </a:cubicBezTo>
                  <a:cubicBezTo>
                    <a:pt x="85" y="87"/>
                    <a:pt x="92" y="81"/>
                    <a:pt x="100" y="75"/>
                  </a:cubicBezTo>
                  <a:cubicBezTo>
                    <a:pt x="107" y="69"/>
                    <a:pt x="115" y="63"/>
                    <a:pt x="122" y="56"/>
                  </a:cubicBezTo>
                  <a:cubicBezTo>
                    <a:pt x="128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3" y="30"/>
                    <a:pt x="155" y="28"/>
                  </a:cubicBezTo>
                  <a:cubicBezTo>
                    <a:pt x="157" y="30"/>
                    <a:pt x="159" y="31"/>
                    <a:pt x="160" y="33"/>
                  </a:cubicBezTo>
                  <a:cubicBezTo>
                    <a:pt x="162" y="35"/>
                    <a:pt x="164" y="37"/>
                    <a:pt x="166" y="39"/>
                  </a:cubicBezTo>
                  <a:cubicBezTo>
                    <a:pt x="166" y="39"/>
                    <a:pt x="166" y="40"/>
                    <a:pt x="167" y="40"/>
                  </a:cubicBezTo>
                  <a:cubicBezTo>
                    <a:pt x="160" y="45"/>
                    <a:pt x="153" y="51"/>
                    <a:pt x="146" y="56"/>
                  </a:cubicBezTo>
                  <a:cubicBezTo>
                    <a:pt x="139" y="62"/>
                    <a:pt x="132" y="68"/>
                    <a:pt x="125" y="74"/>
                  </a:cubicBezTo>
                  <a:cubicBezTo>
                    <a:pt x="121" y="77"/>
                    <a:pt x="118" y="80"/>
                    <a:pt x="114" y="83"/>
                  </a:cubicBezTo>
                  <a:cubicBezTo>
                    <a:pt x="111" y="86"/>
                    <a:pt x="107" y="90"/>
                    <a:pt x="103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2" y="113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7"/>
                    <a:pt x="75" y="120"/>
                    <a:pt x="72" y="123"/>
                  </a:cubicBezTo>
                  <a:cubicBezTo>
                    <a:pt x="71" y="124"/>
                    <a:pt x="70" y="126"/>
                    <a:pt x="68" y="127"/>
                  </a:cubicBezTo>
                  <a:cubicBezTo>
                    <a:pt x="67" y="128"/>
                    <a:pt x="65" y="130"/>
                    <a:pt x="64" y="131"/>
                  </a:cubicBezTo>
                  <a:cubicBezTo>
                    <a:pt x="63" y="132"/>
                    <a:pt x="61" y="134"/>
                    <a:pt x="60" y="135"/>
                  </a:cubicBezTo>
                  <a:cubicBezTo>
                    <a:pt x="59" y="136"/>
                    <a:pt x="58" y="137"/>
                    <a:pt x="56" y="138"/>
                  </a:cubicBezTo>
                  <a:cubicBezTo>
                    <a:pt x="56" y="139"/>
                    <a:pt x="55" y="140"/>
                    <a:pt x="54" y="140"/>
                  </a:cubicBezTo>
                  <a:cubicBezTo>
                    <a:pt x="54" y="138"/>
                    <a:pt x="53" y="136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4"/>
                    <a:pt x="50" y="133"/>
                    <a:pt x="49" y="132"/>
                  </a:cubicBezTo>
                  <a:cubicBezTo>
                    <a:pt x="48" y="131"/>
                    <a:pt x="46" y="130"/>
                    <a:pt x="45" y="130"/>
                  </a:cubicBezTo>
                  <a:cubicBezTo>
                    <a:pt x="44" y="129"/>
                    <a:pt x="42" y="128"/>
                    <a:pt x="40" y="127"/>
                  </a:cubicBezTo>
                  <a:cubicBezTo>
                    <a:pt x="46" y="122"/>
                    <a:pt x="51" y="117"/>
                    <a:pt x="57" y="113"/>
                  </a:cubicBezTo>
                  <a:close/>
                  <a:moveTo>
                    <a:pt x="9" y="180"/>
                  </a:move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1" y="181"/>
                    <a:pt x="10" y="180"/>
                  </a:cubicBezTo>
                  <a:cubicBezTo>
                    <a:pt x="10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3" y="169"/>
                  </a:cubicBezTo>
                  <a:cubicBezTo>
                    <a:pt x="13" y="169"/>
                    <a:pt x="14" y="169"/>
                    <a:pt x="14" y="169"/>
                  </a:cubicBezTo>
                  <a:cubicBezTo>
                    <a:pt x="15" y="169"/>
                    <a:pt x="16" y="169"/>
                    <a:pt x="17" y="170"/>
                  </a:cubicBezTo>
                  <a:cubicBezTo>
                    <a:pt x="18" y="170"/>
                    <a:pt x="19" y="170"/>
                    <a:pt x="20" y="170"/>
                  </a:cubicBezTo>
                  <a:cubicBezTo>
                    <a:pt x="21" y="171"/>
                    <a:pt x="23" y="172"/>
                    <a:pt x="24" y="173"/>
                  </a:cubicBezTo>
                  <a:cubicBezTo>
                    <a:pt x="25" y="174"/>
                    <a:pt x="26" y="174"/>
                    <a:pt x="26" y="175"/>
                  </a:cubicBezTo>
                  <a:cubicBezTo>
                    <a:pt x="27" y="175"/>
                    <a:pt x="27" y="176"/>
                    <a:pt x="27" y="176"/>
                  </a:cubicBezTo>
                  <a:cubicBezTo>
                    <a:pt x="27" y="176"/>
                    <a:pt x="27" y="177"/>
                    <a:pt x="27" y="177"/>
                  </a:cubicBezTo>
                  <a:cubicBezTo>
                    <a:pt x="27" y="177"/>
                    <a:pt x="26" y="177"/>
                    <a:pt x="25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6" y="164"/>
                  </a:moveTo>
                  <a:cubicBezTo>
                    <a:pt x="54" y="165"/>
                    <a:pt x="52" y="165"/>
                    <a:pt x="50" y="166"/>
                  </a:cubicBezTo>
                  <a:cubicBezTo>
                    <a:pt x="45" y="169"/>
                    <a:pt x="41" y="172"/>
                    <a:pt x="36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2"/>
                    <a:pt x="35" y="171"/>
                    <a:pt x="35" y="170"/>
                  </a:cubicBezTo>
                  <a:cubicBezTo>
                    <a:pt x="35" y="170"/>
                    <a:pt x="34" y="170"/>
                    <a:pt x="34" y="169"/>
                  </a:cubicBezTo>
                  <a:cubicBezTo>
                    <a:pt x="34" y="169"/>
                    <a:pt x="33" y="169"/>
                    <a:pt x="33" y="169"/>
                  </a:cubicBezTo>
                  <a:cubicBezTo>
                    <a:pt x="33" y="168"/>
                    <a:pt x="32" y="168"/>
                    <a:pt x="32" y="167"/>
                  </a:cubicBezTo>
                  <a:cubicBezTo>
                    <a:pt x="32" y="167"/>
                    <a:pt x="31" y="167"/>
                    <a:pt x="31" y="166"/>
                  </a:cubicBezTo>
                  <a:cubicBezTo>
                    <a:pt x="29" y="165"/>
                    <a:pt x="28" y="164"/>
                    <a:pt x="27" y="164"/>
                  </a:cubicBezTo>
                  <a:cubicBezTo>
                    <a:pt x="25" y="163"/>
                    <a:pt x="23" y="162"/>
                    <a:pt x="22" y="161"/>
                  </a:cubicBezTo>
                  <a:cubicBezTo>
                    <a:pt x="20" y="161"/>
                    <a:pt x="19" y="160"/>
                    <a:pt x="18" y="160"/>
                  </a:cubicBezTo>
                  <a:cubicBezTo>
                    <a:pt x="19" y="158"/>
                    <a:pt x="20" y="156"/>
                    <a:pt x="21" y="154"/>
                  </a:cubicBezTo>
                  <a:cubicBezTo>
                    <a:pt x="24" y="151"/>
                    <a:pt x="26" y="147"/>
                    <a:pt x="28" y="144"/>
                  </a:cubicBezTo>
                  <a:cubicBezTo>
                    <a:pt x="30" y="141"/>
                    <a:pt x="32" y="138"/>
                    <a:pt x="34" y="135"/>
                  </a:cubicBezTo>
                  <a:cubicBezTo>
                    <a:pt x="35" y="135"/>
                    <a:pt x="36" y="135"/>
                    <a:pt x="37" y="136"/>
                  </a:cubicBezTo>
                  <a:cubicBezTo>
                    <a:pt x="39" y="137"/>
                    <a:pt x="41" y="138"/>
                    <a:pt x="42" y="139"/>
                  </a:cubicBezTo>
                  <a:cubicBezTo>
                    <a:pt x="43" y="139"/>
                    <a:pt x="44" y="140"/>
                    <a:pt x="44" y="141"/>
                  </a:cubicBezTo>
                  <a:cubicBezTo>
                    <a:pt x="45" y="141"/>
                    <a:pt x="45" y="142"/>
                    <a:pt x="45" y="143"/>
                  </a:cubicBezTo>
                  <a:cubicBezTo>
                    <a:pt x="46" y="143"/>
                    <a:pt x="46" y="144"/>
                    <a:pt x="46" y="145"/>
                  </a:cubicBezTo>
                  <a:cubicBezTo>
                    <a:pt x="46" y="146"/>
                    <a:pt x="46" y="147"/>
                    <a:pt x="46" y="148"/>
                  </a:cubicBezTo>
                  <a:cubicBezTo>
                    <a:pt x="46" y="148"/>
                    <a:pt x="46" y="149"/>
                    <a:pt x="46" y="149"/>
                  </a:cubicBezTo>
                  <a:cubicBezTo>
                    <a:pt x="46" y="151"/>
                    <a:pt x="46" y="152"/>
                    <a:pt x="47" y="153"/>
                  </a:cubicBezTo>
                  <a:cubicBezTo>
                    <a:pt x="47" y="154"/>
                    <a:pt x="49" y="155"/>
                    <a:pt x="50" y="155"/>
                  </a:cubicBezTo>
                  <a:cubicBezTo>
                    <a:pt x="50" y="156"/>
                    <a:pt x="51" y="156"/>
                    <a:pt x="51" y="156"/>
                  </a:cubicBezTo>
                  <a:cubicBezTo>
                    <a:pt x="52" y="156"/>
                    <a:pt x="53" y="156"/>
                    <a:pt x="54" y="157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8" y="159"/>
                    <a:pt x="58" y="159"/>
                    <a:pt x="59" y="160"/>
                  </a:cubicBezTo>
                  <a:cubicBezTo>
                    <a:pt x="59" y="161"/>
                    <a:pt x="60" y="161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58" y="163"/>
                    <a:pt x="56" y="164"/>
                  </a:cubicBezTo>
                  <a:close/>
                  <a:moveTo>
                    <a:pt x="77" y="148"/>
                  </a:moveTo>
                  <a:cubicBezTo>
                    <a:pt x="74" y="151"/>
                    <a:pt x="71" y="154"/>
                    <a:pt x="68" y="157"/>
                  </a:cubicBezTo>
                  <a:cubicBezTo>
                    <a:pt x="67" y="155"/>
                    <a:pt x="65" y="153"/>
                    <a:pt x="64" y="152"/>
                  </a:cubicBezTo>
                  <a:cubicBezTo>
                    <a:pt x="63" y="151"/>
                    <a:pt x="61" y="150"/>
                    <a:pt x="59" y="149"/>
                  </a:cubicBezTo>
                  <a:cubicBezTo>
                    <a:pt x="60" y="148"/>
                    <a:pt x="62" y="146"/>
                    <a:pt x="63" y="145"/>
                  </a:cubicBezTo>
                  <a:cubicBezTo>
                    <a:pt x="64" y="144"/>
                    <a:pt x="65" y="143"/>
                    <a:pt x="67" y="141"/>
                  </a:cubicBezTo>
                  <a:cubicBezTo>
                    <a:pt x="67" y="141"/>
                    <a:pt x="68" y="140"/>
                    <a:pt x="68" y="140"/>
                  </a:cubicBezTo>
                  <a:cubicBezTo>
                    <a:pt x="69" y="139"/>
                    <a:pt x="70" y="138"/>
                    <a:pt x="70" y="138"/>
                  </a:cubicBezTo>
                  <a:cubicBezTo>
                    <a:pt x="72" y="136"/>
                    <a:pt x="73" y="135"/>
                    <a:pt x="75" y="134"/>
                  </a:cubicBezTo>
                  <a:cubicBezTo>
                    <a:pt x="76" y="132"/>
                    <a:pt x="77" y="131"/>
                    <a:pt x="79" y="130"/>
                  </a:cubicBezTo>
                  <a:cubicBezTo>
                    <a:pt x="82" y="127"/>
                    <a:pt x="85" y="124"/>
                    <a:pt x="88" y="121"/>
                  </a:cubicBezTo>
                  <a:cubicBezTo>
                    <a:pt x="89" y="121"/>
                    <a:pt x="89" y="120"/>
                    <a:pt x="89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4" y="96"/>
                    <a:pt x="118" y="92"/>
                    <a:pt x="121" y="89"/>
                  </a:cubicBezTo>
                  <a:cubicBezTo>
                    <a:pt x="125" y="86"/>
                    <a:pt x="129" y="83"/>
                    <a:pt x="132" y="80"/>
                  </a:cubicBezTo>
                  <a:cubicBezTo>
                    <a:pt x="139" y="74"/>
                    <a:pt x="147" y="68"/>
                    <a:pt x="154" y="62"/>
                  </a:cubicBezTo>
                  <a:cubicBezTo>
                    <a:pt x="160" y="57"/>
                    <a:pt x="166" y="52"/>
                    <a:pt x="173" y="47"/>
                  </a:cubicBezTo>
                  <a:cubicBezTo>
                    <a:pt x="174" y="49"/>
                    <a:pt x="176" y="50"/>
                    <a:pt x="177" y="52"/>
                  </a:cubicBezTo>
                  <a:cubicBezTo>
                    <a:pt x="178" y="54"/>
                    <a:pt x="180" y="56"/>
                    <a:pt x="181" y="58"/>
                  </a:cubicBezTo>
                  <a:cubicBezTo>
                    <a:pt x="174" y="64"/>
                    <a:pt x="167" y="70"/>
                    <a:pt x="160" y="76"/>
                  </a:cubicBezTo>
                  <a:cubicBezTo>
                    <a:pt x="152" y="83"/>
                    <a:pt x="145" y="89"/>
                    <a:pt x="137" y="96"/>
                  </a:cubicBezTo>
                  <a:cubicBezTo>
                    <a:pt x="122" y="108"/>
                    <a:pt x="107" y="121"/>
                    <a:pt x="93" y="134"/>
                  </a:cubicBezTo>
                  <a:cubicBezTo>
                    <a:pt x="87" y="139"/>
                    <a:pt x="82" y="143"/>
                    <a:pt x="7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691539FF-1187-490E-A9F3-40E7E1EA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9663" y="1495426"/>
              <a:ext cx="361950" cy="327025"/>
            </a:xfrm>
            <a:custGeom>
              <a:avLst/>
              <a:gdLst>
                <a:gd name="T0" fmla="*/ 129 w 212"/>
                <a:gd name="T1" fmla="*/ 39 h 190"/>
                <a:gd name="T2" fmla="*/ 30 w 212"/>
                <a:gd name="T3" fmla="*/ 124 h 190"/>
                <a:gd name="T4" fmla="*/ 14 w 212"/>
                <a:gd name="T5" fmla="*/ 150 h 190"/>
                <a:gd name="T6" fmla="*/ 1 w 212"/>
                <a:gd name="T7" fmla="*/ 182 h 190"/>
                <a:gd name="T8" fmla="*/ 18 w 212"/>
                <a:gd name="T9" fmla="*/ 189 h 190"/>
                <a:gd name="T10" fmla="*/ 58 w 212"/>
                <a:gd name="T11" fmla="*/ 174 h 190"/>
                <a:gd name="T12" fmla="*/ 71 w 212"/>
                <a:gd name="T13" fmla="*/ 167 h 190"/>
                <a:gd name="T14" fmla="*/ 133 w 212"/>
                <a:gd name="T15" fmla="*/ 112 h 190"/>
                <a:gd name="T16" fmla="*/ 193 w 212"/>
                <a:gd name="T17" fmla="*/ 62 h 190"/>
                <a:gd name="T18" fmla="*/ 202 w 212"/>
                <a:gd name="T19" fmla="*/ 52 h 190"/>
                <a:gd name="T20" fmla="*/ 211 w 212"/>
                <a:gd name="T21" fmla="*/ 37 h 190"/>
                <a:gd name="T22" fmla="*/ 209 w 212"/>
                <a:gd name="T23" fmla="*/ 23 h 190"/>
                <a:gd name="T24" fmla="*/ 195 w 212"/>
                <a:gd name="T25" fmla="*/ 6 h 190"/>
                <a:gd name="T26" fmla="*/ 183 w 212"/>
                <a:gd name="T27" fmla="*/ 1 h 190"/>
                <a:gd name="T28" fmla="*/ 166 w 212"/>
                <a:gd name="T29" fmla="*/ 7 h 190"/>
                <a:gd name="T30" fmla="*/ 191 w 212"/>
                <a:gd name="T31" fmla="*/ 50 h 190"/>
                <a:gd name="T32" fmla="*/ 178 w 212"/>
                <a:gd name="T33" fmla="*/ 37 h 190"/>
                <a:gd name="T34" fmla="*/ 164 w 212"/>
                <a:gd name="T35" fmla="*/ 22 h 190"/>
                <a:gd name="T36" fmla="*/ 176 w 212"/>
                <a:gd name="T37" fmla="*/ 26 h 190"/>
                <a:gd name="T38" fmla="*/ 191 w 212"/>
                <a:gd name="T39" fmla="*/ 50 h 190"/>
                <a:gd name="T40" fmla="*/ 169 w 212"/>
                <a:gd name="T41" fmla="*/ 18 h 190"/>
                <a:gd name="T42" fmla="*/ 123 w 212"/>
                <a:gd name="T43" fmla="*/ 56 h 190"/>
                <a:gd name="T44" fmla="*/ 161 w 212"/>
                <a:gd name="T45" fmla="*/ 33 h 190"/>
                <a:gd name="T46" fmla="*/ 125 w 212"/>
                <a:gd name="T47" fmla="*/ 74 h 190"/>
                <a:gd name="T48" fmla="*/ 83 w 212"/>
                <a:gd name="T49" fmla="*/ 114 h 190"/>
                <a:gd name="T50" fmla="*/ 64 w 212"/>
                <a:gd name="T51" fmla="*/ 131 h 190"/>
                <a:gd name="T52" fmla="*/ 52 w 212"/>
                <a:gd name="T53" fmla="*/ 135 h 190"/>
                <a:gd name="T54" fmla="*/ 41 w 212"/>
                <a:gd name="T55" fmla="*/ 127 h 190"/>
                <a:gd name="T56" fmla="*/ 10 w 212"/>
                <a:gd name="T57" fmla="*/ 180 h 190"/>
                <a:gd name="T58" fmla="*/ 11 w 212"/>
                <a:gd name="T59" fmla="*/ 180 h 190"/>
                <a:gd name="T60" fmla="*/ 10 w 212"/>
                <a:gd name="T61" fmla="*/ 176 h 190"/>
                <a:gd name="T62" fmla="*/ 20 w 212"/>
                <a:gd name="T63" fmla="*/ 170 h 190"/>
                <a:gd name="T64" fmla="*/ 28 w 212"/>
                <a:gd name="T65" fmla="*/ 177 h 190"/>
                <a:gd name="T66" fmla="*/ 51 w 212"/>
                <a:gd name="T67" fmla="*/ 167 h 190"/>
                <a:gd name="T68" fmla="*/ 35 w 212"/>
                <a:gd name="T69" fmla="*/ 170 h 190"/>
                <a:gd name="T70" fmla="*/ 28 w 212"/>
                <a:gd name="T71" fmla="*/ 164 h 190"/>
                <a:gd name="T72" fmla="*/ 29 w 212"/>
                <a:gd name="T73" fmla="*/ 144 h 190"/>
                <a:gd name="T74" fmla="*/ 45 w 212"/>
                <a:gd name="T75" fmla="*/ 141 h 190"/>
                <a:gd name="T76" fmla="*/ 46 w 212"/>
                <a:gd name="T77" fmla="*/ 149 h 190"/>
                <a:gd name="T78" fmla="*/ 55 w 212"/>
                <a:gd name="T79" fmla="*/ 157 h 190"/>
                <a:gd name="T80" fmla="*/ 61 w 212"/>
                <a:gd name="T81" fmla="*/ 162 h 190"/>
                <a:gd name="T82" fmla="*/ 78 w 212"/>
                <a:gd name="T83" fmla="*/ 148 h 190"/>
                <a:gd name="T84" fmla="*/ 63 w 212"/>
                <a:gd name="T85" fmla="*/ 145 h 190"/>
                <a:gd name="T86" fmla="*/ 75 w 212"/>
                <a:gd name="T87" fmla="*/ 134 h 190"/>
                <a:gd name="T88" fmla="*/ 90 w 212"/>
                <a:gd name="T89" fmla="*/ 120 h 190"/>
                <a:gd name="T90" fmla="*/ 154 w 212"/>
                <a:gd name="T91" fmla="*/ 62 h 190"/>
                <a:gd name="T92" fmla="*/ 161 w 212"/>
                <a:gd name="T93" fmla="*/ 76 h 190"/>
                <a:gd name="T94" fmla="*/ 183 w 212"/>
                <a:gd name="T95" fmla="*/ 10 h 190"/>
                <a:gd name="T96" fmla="*/ 199 w 212"/>
                <a:gd name="T97" fmla="*/ 23 h 190"/>
                <a:gd name="T98" fmla="*/ 202 w 212"/>
                <a:gd name="T99" fmla="*/ 35 h 190"/>
                <a:gd name="T100" fmla="*/ 196 w 212"/>
                <a:gd name="T101" fmla="*/ 38 h 190"/>
                <a:gd name="T102" fmla="*/ 178 w 212"/>
                <a:gd name="T103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190"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47" y="23"/>
                    <a:pt x="144" y="26"/>
                    <a:pt x="140" y="29"/>
                  </a:cubicBezTo>
                  <a:cubicBezTo>
                    <a:pt x="136" y="32"/>
                    <a:pt x="133" y="36"/>
                    <a:pt x="129" y="39"/>
                  </a:cubicBezTo>
                  <a:cubicBezTo>
                    <a:pt x="121" y="45"/>
                    <a:pt x="114" y="52"/>
                    <a:pt x="106" y="58"/>
                  </a:cubicBezTo>
                  <a:cubicBezTo>
                    <a:pt x="91" y="70"/>
                    <a:pt x="76" y="83"/>
                    <a:pt x="62" y="96"/>
                  </a:cubicBezTo>
                  <a:cubicBezTo>
                    <a:pt x="57" y="100"/>
                    <a:pt x="51" y="105"/>
                    <a:pt x="46" y="110"/>
                  </a:cubicBezTo>
                  <a:cubicBezTo>
                    <a:pt x="41" y="115"/>
                    <a:pt x="36" y="119"/>
                    <a:pt x="30" y="124"/>
                  </a:cubicBezTo>
                  <a:cubicBezTo>
                    <a:pt x="30" y="125"/>
                    <a:pt x="30" y="125"/>
                    <a:pt x="29" y="126"/>
                  </a:cubicBezTo>
                  <a:cubicBezTo>
                    <a:pt x="28" y="128"/>
                    <a:pt x="26" y="130"/>
                    <a:pt x="25" y="132"/>
                  </a:cubicBezTo>
                  <a:cubicBezTo>
                    <a:pt x="24" y="134"/>
                    <a:pt x="22" y="136"/>
                    <a:pt x="21" y="138"/>
                  </a:cubicBezTo>
                  <a:cubicBezTo>
                    <a:pt x="18" y="142"/>
                    <a:pt x="16" y="146"/>
                    <a:pt x="14" y="150"/>
                  </a:cubicBezTo>
                  <a:cubicBezTo>
                    <a:pt x="11" y="154"/>
                    <a:pt x="9" y="159"/>
                    <a:pt x="6" y="163"/>
                  </a:cubicBezTo>
                  <a:cubicBezTo>
                    <a:pt x="5" y="165"/>
                    <a:pt x="4" y="167"/>
                    <a:pt x="4" y="169"/>
                  </a:cubicBezTo>
                  <a:cubicBezTo>
                    <a:pt x="2" y="171"/>
                    <a:pt x="1" y="174"/>
                    <a:pt x="1" y="176"/>
                  </a:cubicBezTo>
                  <a:cubicBezTo>
                    <a:pt x="0" y="178"/>
                    <a:pt x="0" y="180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5"/>
                    <a:pt x="2" y="186"/>
                    <a:pt x="3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4" y="190"/>
                    <a:pt x="16" y="190"/>
                    <a:pt x="18" y="189"/>
                  </a:cubicBezTo>
                  <a:cubicBezTo>
                    <a:pt x="21" y="189"/>
                    <a:pt x="23" y="188"/>
                    <a:pt x="25" y="187"/>
                  </a:cubicBezTo>
                  <a:cubicBezTo>
                    <a:pt x="28" y="187"/>
                    <a:pt x="30" y="186"/>
                    <a:pt x="32" y="185"/>
                  </a:cubicBezTo>
                  <a:cubicBezTo>
                    <a:pt x="37" y="183"/>
                    <a:pt x="41" y="181"/>
                    <a:pt x="46" y="179"/>
                  </a:cubicBezTo>
                  <a:cubicBezTo>
                    <a:pt x="50" y="178"/>
                    <a:pt x="54" y="176"/>
                    <a:pt x="58" y="174"/>
                  </a:cubicBezTo>
                  <a:cubicBezTo>
                    <a:pt x="61" y="172"/>
                    <a:pt x="64" y="171"/>
                    <a:pt x="67" y="169"/>
                  </a:cubicBezTo>
                  <a:cubicBezTo>
                    <a:pt x="67" y="169"/>
                    <a:pt x="68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0" y="167"/>
                    <a:pt x="71" y="167"/>
                    <a:pt x="71" y="167"/>
                  </a:cubicBezTo>
                  <a:cubicBezTo>
                    <a:pt x="77" y="161"/>
                    <a:pt x="83" y="156"/>
                    <a:pt x="89" y="150"/>
                  </a:cubicBezTo>
                  <a:cubicBezTo>
                    <a:pt x="96" y="144"/>
                    <a:pt x="104" y="137"/>
                    <a:pt x="111" y="131"/>
                  </a:cubicBezTo>
                  <a:cubicBezTo>
                    <a:pt x="114" y="128"/>
                    <a:pt x="118" y="125"/>
                    <a:pt x="122" y="121"/>
                  </a:cubicBezTo>
                  <a:cubicBezTo>
                    <a:pt x="125" y="118"/>
                    <a:pt x="129" y="115"/>
                    <a:pt x="133" y="112"/>
                  </a:cubicBezTo>
                  <a:cubicBezTo>
                    <a:pt x="141" y="105"/>
                    <a:pt x="148" y="99"/>
                    <a:pt x="156" y="92"/>
                  </a:cubicBezTo>
                  <a:cubicBezTo>
                    <a:pt x="167" y="83"/>
                    <a:pt x="179" y="73"/>
                    <a:pt x="190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1" y="63"/>
                    <a:pt x="192" y="63"/>
                    <a:pt x="193" y="62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5" y="60"/>
                    <a:pt x="196" y="58"/>
                    <a:pt x="198" y="57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4"/>
                    <a:pt x="201" y="53"/>
                    <a:pt x="202" y="52"/>
                  </a:cubicBezTo>
                  <a:cubicBezTo>
                    <a:pt x="204" y="50"/>
                    <a:pt x="205" y="49"/>
                    <a:pt x="206" y="47"/>
                  </a:cubicBezTo>
                  <a:cubicBezTo>
                    <a:pt x="207" y="46"/>
                    <a:pt x="208" y="45"/>
                    <a:pt x="209" y="44"/>
                  </a:cubicBezTo>
                  <a:cubicBezTo>
                    <a:pt x="210" y="42"/>
                    <a:pt x="210" y="41"/>
                    <a:pt x="211" y="40"/>
                  </a:cubicBezTo>
                  <a:cubicBezTo>
                    <a:pt x="211" y="39"/>
                    <a:pt x="211" y="38"/>
                    <a:pt x="211" y="37"/>
                  </a:cubicBezTo>
                  <a:cubicBezTo>
                    <a:pt x="212" y="36"/>
                    <a:pt x="212" y="35"/>
                    <a:pt x="212" y="33"/>
                  </a:cubicBezTo>
                  <a:cubicBezTo>
                    <a:pt x="212" y="32"/>
                    <a:pt x="211" y="31"/>
                    <a:pt x="211" y="29"/>
                  </a:cubicBezTo>
                  <a:cubicBezTo>
                    <a:pt x="211" y="28"/>
                    <a:pt x="211" y="27"/>
                    <a:pt x="211" y="26"/>
                  </a:cubicBezTo>
                  <a:cubicBezTo>
                    <a:pt x="210" y="25"/>
                    <a:pt x="210" y="24"/>
                    <a:pt x="209" y="23"/>
                  </a:cubicBezTo>
                  <a:cubicBezTo>
                    <a:pt x="209" y="22"/>
                    <a:pt x="208" y="21"/>
                    <a:pt x="208" y="20"/>
                  </a:cubicBezTo>
                  <a:cubicBezTo>
                    <a:pt x="207" y="18"/>
                    <a:pt x="206" y="16"/>
                    <a:pt x="205" y="15"/>
                  </a:cubicBezTo>
                  <a:cubicBezTo>
                    <a:pt x="204" y="14"/>
                    <a:pt x="204" y="13"/>
                    <a:pt x="203" y="13"/>
                  </a:cubicBezTo>
                  <a:cubicBezTo>
                    <a:pt x="201" y="10"/>
                    <a:pt x="198" y="8"/>
                    <a:pt x="195" y="6"/>
                  </a:cubicBezTo>
                  <a:cubicBezTo>
                    <a:pt x="194" y="4"/>
                    <a:pt x="192" y="3"/>
                    <a:pt x="190" y="2"/>
                  </a:cubicBezTo>
                  <a:cubicBezTo>
                    <a:pt x="189" y="2"/>
                    <a:pt x="189" y="2"/>
                    <a:pt x="188" y="2"/>
                  </a:cubicBezTo>
                  <a:cubicBezTo>
                    <a:pt x="188" y="1"/>
                    <a:pt x="187" y="1"/>
                    <a:pt x="186" y="1"/>
                  </a:cubicBezTo>
                  <a:cubicBezTo>
                    <a:pt x="185" y="1"/>
                    <a:pt x="184" y="1"/>
                    <a:pt x="183" y="1"/>
                  </a:cubicBezTo>
                  <a:cubicBezTo>
                    <a:pt x="182" y="0"/>
                    <a:pt x="181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5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7" y="15"/>
                    <a:pt x="155" y="17"/>
                  </a:cubicBezTo>
                  <a:cubicBezTo>
                    <a:pt x="154" y="18"/>
                    <a:pt x="152" y="19"/>
                    <a:pt x="151" y="20"/>
                  </a:cubicBezTo>
                  <a:close/>
                  <a:moveTo>
                    <a:pt x="191" y="50"/>
                  </a:moveTo>
                  <a:cubicBezTo>
                    <a:pt x="190" y="50"/>
                    <a:pt x="190" y="51"/>
                    <a:pt x="189" y="52"/>
                  </a:cubicBezTo>
                  <a:cubicBezTo>
                    <a:pt x="188" y="50"/>
                    <a:pt x="187" y="49"/>
                    <a:pt x="185" y="47"/>
                  </a:cubicBezTo>
                  <a:cubicBezTo>
                    <a:pt x="183" y="44"/>
                    <a:pt x="181" y="42"/>
                    <a:pt x="179" y="39"/>
                  </a:cubicBezTo>
                  <a:cubicBezTo>
                    <a:pt x="179" y="38"/>
                    <a:pt x="178" y="38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7" y="37"/>
                    <a:pt x="177" y="36"/>
                    <a:pt x="176" y="36"/>
                  </a:cubicBezTo>
                  <a:cubicBezTo>
                    <a:pt x="174" y="34"/>
                    <a:pt x="172" y="31"/>
                    <a:pt x="170" y="29"/>
                  </a:cubicBezTo>
                  <a:cubicBezTo>
                    <a:pt x="168" y="27"/>
                    <a:pt x="166" y="24"/>
                    <a:pt x="164" y="22"/>
                  </a:cubicBezTo>
                  <a:cubicBezTo>
                    <a:pt x="165" y="21"/>
                    <a:pt x="166" y="21"/>
                    <a:pt x="167" y="20"/>
                  </a:cubicBezTo>
                  <a:cubicBezTo>
                    <a:pt x="167" y="19"/>
                    <a:pt x="168" y="19"/>
                    <a:pt x="168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2" y="21"/>
                    <a:pt x="174" y="24"/>
                    <a:pt x="176" y="26"/>
                  </a:cubicBezTo>
                  <a:cubicBezTo>
                    <a:pt x="178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1" y="48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lose/>
                  <a:moveTo>
                    <a:pt x="169" y="18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lose/>
                  <a:moveTo>
                    <a:pt x="57" y="113"/>
                  </a:moveTo>
                  <a:cubicBezTo>
                    <a:pt x="64" y="106"/>
                    <a:pt x="71" y="100"/>
                    <a:pt x="78" y="94"/>
                  </a:cubicBezTo>
                  <a:cubicBezTo>
                    <a:pt x="85" y="87"/>
                    <a:pt x="93" y="81"/>
                    <a:pt x="100" y="75"/>
                  </a:cubicBezTo>
                  <a:cubicBezTo>
                    <a:pt x="108" y="69"/>
                    <a:pt x="115" y="63"/>
                    <a:pt x="123" y="56"/>
                  </a:cubicBezTo>
                  <a:cubicBezTo>
                    <a:pt x="129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4" y="30"/>
                    <a:pt x="156" y="28"/>
                  </a:cubicBezTo>
                  <a:cubicBezTo>
                    <a:pt x="158" y="30"/>
                    <a:pt x="159" y="31"/>
                    <a:pt x="161" y="33"/>
                  </a:cubicBezTo>
                  <a:cubicBezTo>
                    <a:pt x="163" y="35"/>
                    <a:pt x="165" y="37"/>
                    <a:pt x="167" y="39"/>
                  </a:cubicBezTo>
                  <a:cubicBezTo>
                    <a:pt x="167" y="39"/>
                    <a:pt x="167" y="40"/>
                    <a:pt x="167" y="40"/>
                  </a:cubicBezTo>
                  <a:cubicBezTo>
                    <a:pt x="161" y="45"/>
                    <a:pt x="154" y="51"/>
                    <a:pt x="147" y="56"/>
                  </a:cubicBezTo>
                  <a:cubicBezTo>
                    <a:pt x="140" y="62"/>
                    <a:pt x="132" y="68"/>
                    <a:pt x="125" y="74"/>
                  </a:cubicBezTo>
                  <a:cubicBezTo>
                    <a:pt x="122" y="77"/>
                    <a:pt x="118" y="80"/>
                    <a:pt x="115" y="83"/>
                  </a:cubicBezTo>
                  <a:cubicBezTo>
                    <a:pt x="111" y="86"/>
                    <a:pt x="108" y="90"/>
                    <a:pt x="104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3" y="113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79" y="117"/>
                    <a:pt x="76" y="120"/>
                    <a:pt x="73" y="123"/>
                  </a:cubicBezTo>
                  <a:cubicBezTo>
                    <a:pt x="71" y="124"/>
                    <a:pt x="70" y="126"/>
                    <a:pt x="69" y="127"/>
                  </a:cubicBezTo>
                  <a:cubicBezTo>
                    <a:pt x="67" y="128"/>
                    <a:pt x="66" y="130"/>
                    <a:pt x="64" y="131"/>
                  </a:cubicBezTo>
                  <a:cubicBezTo>
                    <a:pt x="63" y="132"/>
                    <a:pt x="62" y="134"/>
                    <a:pt x="61" y="135"/>
                  </a:cubicBezTo>
                  <a:cubicBezTo>
                    <a:pt x="60" y="136"/>
                    <a:pt x="58" y="137"/>
                    <a:pt x="57" y="138"/>
                  </a:cubicBezTo>
                  <a:cubicBezTo>
                    <a:pt x="56" y="139"/>
                    <a:pt x="56" y="140"/>
                    <a:pt x="55" y="140"/>
                  </a:cubicBezTo>
                  <a:cubicBezTo>
                    <a:pt x="54" y="138"/>
                    <a:pt x="53" y="136"/>
                    <a:pt x="52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1" y="134"/>
                    <a:pt x="50" y="133"/>
                    <a:pt x="49" y="132"/>
                  </a:cubicBezTo>
                  <a:cubicBezTo>
                    <a:pt x="48" y="131"/>
                    <a:pt x="47" y="130"/>
                    <a:pt x="46" y="130"/>
                  </a:cubicBezTo>
                  <a:cubicBezTo>
                    <a:pt x="44" y="129"/>
                    <a:pt x="43" y="128"/>
                    <a:pt x="41" y="127"/>
                  </a:cubicBezTo>
                  <a:cubicBezTo>
                    <a:pt x="46" y="122"/>
                    <a:pt x="52" y="117"/>
                    <a:pt x="57" y="113"/>
                  </a:cubicBezTo>
                  <a:close/>
                  <a:moveTo>
                    <a:pt x="10" y="180"/>
                  </a:move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2" y="181"/>
                    <a:pt x="11" y="180"/>
                  </a:cubicBezTo>
                  <a:cubicBezTo>
                    <a:pt x="11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4" y="169"/>
                  </a:cubicBezTo>
                  <a:cubicBezTo>
                    <a:pt x="14" y="169"/>
                    <a:pt x="14" y="169"/>
                    <a:pt x="15" y="169"/>
                  </a:cubicBezTo>
                  <a:cubicBezTo>
                    <a:pt x="16" y="169"/>
                    <a:pt x="17" y="169"/>
                    <a:pt x="18" y="170"/>
                  </a:cubicBezTo>
                  <a:cubicBezTo>
                    <a:pt x="19" y="170"/>
                    <a:pt x="20" y="170"/>
                    <a:pt x="20" y="170"/>
                  </a:cubicBezTo>
                  <a:cubicBezTo>
                    <a:pt x="22" y="171"/>
                    <a:pt x="23" y="172"/>
                    <a:pt x="25" y="173"/>
                  </a:cubicBezTo>
                  <a:cubicBezTo>
                    <a:pt x="25" y="174"/>
                    <a:pt x="26" y="174"/>
                    <a:pt x="27" y="175"/>
                  </a:cubicBezTo>
                  <a:cubicBezTo>
                    <a:pt x="27" y="175"/>
                    <a:pt x="28" y="176"/>
                    <a:pt x="28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7"/>
                    <a:pt x="27" y="177"/>
                    <a:pt x="26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7" y="164"/>
                  </a:moveTo>
                  <a:cubicBezTo>
                    <a:pt x="55" y="165"/>
                    <a:pt x="53" y="166"/>
                    <a:pt x="51" y="167"/>
                  </a:cubicBezTo>
                  <a:cubicBezTo>
                    <a:pt x="46" y="169"/>
                    <a:pt x="41" y="171"/>
                    <a:pt x="37" y="173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6" y="173"/>
                    <a:pt x="36" y="172"/>
                    <a:pt x="36" y="171"/>
                  </a:cubicBezTo>
                  <a:cubicBezTo>
                    <a:pt x="35" y="171"/>
                    <a:pt x="35" y="170"/>
                    <a:pt x="35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7"/>
                    <a:pt x="32" y="167"/>
                    <a:pt x="31" y="166"/>
                  </a:cubicBezTo>
                  <a:cubicBezTo>
                    <a:pt x="30" y="165"/>
                    <a:pt x="29" y="164"/>
                    <a:pt x="28" y="164"/>
                  </a:cubicBezTo>
                  <a:cubicBezTo>
                    <a:pt x="26" y="163"/>
                    <a:pt x="24" y="162"/>
                    <a:pt x="22" y="161"/>
                  </a:cubicBezTo>
                  <a:cubicBezTo>
                    <a:pt x="21" y="161"/>
                    <a:pt x="20" y="160"/>
                    <a:pt x="19" y="160"/>
                  </a:cubicBezTo>
                  <a:cubicBezTo>
                    <a:pt x="20" y="158"/>
                    <a:pt x="21" y="156"/>
                    <a:pt x="22" y="154"/>
                  </a:cubicBezTo>
                  <a:cubicBezTo>
                    <a:pt x="24" y="151"/>
                    <a:pt x="26" y="147"/>
                    <a:pt x="29" y="144"/>
                  </a:cubicBezTo>
                  <a:cubicBezTo>
                    <a:pt x="31" y="141"/>
                    <a:pt x="32" y="138"/>
                    <a:pt x="34" y="135"/>
                  </a:cubicBezTo>
                  <a:cubicBezTo>
                    <a:pt x="36" y="135"/>
                    <a:pt x="37" y="135"/>
                    <a:pt x="38" y="136"/>
                  </a:cubicBezTo>
                  <a:cubicBezTo>
                    <a:pt x="40" y="137"/>
                    <a:pt x="41" y="138"/>
                    <a:pt x="43" y="139"/>
                  </a:cubicBezTo>
                  <a:cubicBezTo>
                    <a:pt x="44" y="139"/>
                    <a:pt x="44" y="140"/>
                    <a:pt x="45" y="141"/>
                  </a:cubicBezTo>
                  <a:cubicBezTo>
                    <a:pt x="45" y="141"/>
                    <a:pt x="46" y="142"/>
                    <a:pt x="46" y="143"/>
                  </a:cubicBezTo>
                  <a:cubicBezTo>
                    <a:pt x="46" y="143"/>
                    <a:pt x="46" y="144"/>
                    <a:pt x="47" y="145"/>
                  </a:cubicBezTo>
                  <a:cubicBezTo>
                    <a:pt x="47" y="146"/>
                    <a:pt x="47" y="147"/>
                    <a:pt x="47" y="148"/>
                  </a:cubicBezTo>
                  <a:cubicBezTo>
                    <a:pt x="47" y="148"/>
                    <a:pt x="46" y="149"/>
                    <a:pt x="46" y="149"/>
                  </a:cubicBezTo>
                  <a:cubicBezTo>
                    <a:pt x="46" y="151"/>
                    <a:pt x="47" y="152"/>
                    <a:pt x="47" y="153"/>
                  </a:cubicBezTo>
                  <a:cubicBezTo>
                    <a:pt x="48" y="154"/>
                    <a:pt x="49" y="155"/>
                    <a:pt x="51" y="155"/>
                  </a:cubicBezTo>
                  <a:cubicBezTo>
                    <a:pt x="51" y="156"/>
                    <a:pt x="52" y="156"/>
                    <a:pt x="52" y="156"/>
                  </a:cubicBezTo>
                  <a:cubicBezTo>
                    <a:pt x="53" y="156"/>
                    <a:pt x="54" y="156"/>
                    <a:pt x="55" y="157"/>
                  </a:cubicBezTo>
                  <a:cubicBezTo>
                    <a:pt x="56" y="157"/>
                    <a:pt x="57" y="158"/>
                    <a:pt x="58" y="158"/>
                  </a:cubicBezTo>
                  <a:cubicBezTo>
                    <a:pt x="58" y="159"/>
                    <a:pt x="59" y="159"/>
                    <a:pt x="60" y="160"/>
                  </a:cubicBezTo>
                  <a:cubicBezTo>
                    <a:pt x="60" y="161"/>
                    <a:pt x="60" y="161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9" y="163"/>
                    <a:pt x="58" y="163"/>
                    <a:pt x="57" y="164"/>
                  </a:cubicBezTo>
                  <a:close/>
                  <a:moveTo>
                    <a:pt x="137" y="96"/>
                  </a:moveTo>
                  <a:cubicBezTo>
                    <a:pt x="123" y="108"/>
                    <a:pt x="108" y="121"/>
                    <a:pt x="93" y="134"/>
                  </a:cubicBezTo>
                  <a:cubicBezTo>
                    <a:pt x="88" y="139"/>
                    <a:pt x="83" y="143"/>
                    <a:pt x="78" y="148"/>
                  </a:cubicBezTo>
                  <a:cubicBezTo>
                    <a:pt x="75" y="151"/>
                    <a:pt x="71" y="154"/>
                    <a:pt x="68" y="157"/>
                  </a:cubicBezTo>
                  <a:cubicBezTo>
                    <a:pt x="67" y="155"/>
                    <a:pt x="66" y="153"/>
                    <a:pt x="65" y="152"/>
                  </a:cubicBezTo>
                  <a:cubicBezTo>
                    <a:pt x="63" y="151"/>
                    <a:pt x="62" y="150"/>
                    <a:pt x="60" y="149"/>
                  </a:cubicBezTo>
                  <a:cubicBezTo>
                    <a:pt x="61" y="148"/>
                    <a:pt x="62" y="146"/>
                    <a:pt x="63" y="145"/>
                  </a:cubicBezTo>
                  <a:cubicBezTo>
                    <a:pt x="65" y="144"/>
                    <a:pt x="66" y="143"/>
                    <a:pt x="67" y="141"/>
                  </a:cubicBezTo>
                  <a:cubicBezTo>
                    <a:pt x="68" y="141"/>
                    <a:pt x="68" y="140"/>
                    <a:pt x="69" y="140"/>
                  </a:cubicBezTo>
                  <a:cubicBezTo>
                    <a:pt x="70" y="139"/>
                    <a:pt x="70" y="138"/>
                    <a:pt x="71" y="138"/>
                  </a:cubicBezTo>
                  <a:cubicBezTo>
                    <a:pt x="73" y="136"/>
                    <a:pt x="74" y="135"/>
                    <a:pt x="75" y="134"/>
                  </a:cubicBezTo>
                  <a:cubicBezTo>
                    <a:pt x="77" y="132"/>
                    <a:pt x="78" y="131"/>
                    <a:pt x="79" y="130"/>
                  </a:cubicBezTo>
                  <a:cubicBezTo>
                    <a:pt x="82" y="127"/>
                    <a:pt x="86" y="124"/>
                    <a:pt x="89" y="121"/>
                  </a:cubicBezTo>
                  <a:cubicBezTo>
                    <a:pt x="89" y="121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5" y="96"/>
                    <a:pt x="119" y="92"/>
                    <a:pt x="122" y="89"/>
                  </a:cubicBezTo>
                  <a:cubicBezTo>
                    <a:pt x="126" y="86"/>
                    <a:pt x="129" y="83"/>
                    <a:pt x="133" y="80"/>
                  </a:cubicBezTo>
                  <a:cubicBezTo>
                    <a:pt x="140" y="74"/>
                    <a:pt x="147" y="68"/>
                    <a:pt x="154" y="62"/>
                  </a:cubicBezTo>
                  <a:cubicBezTo>
                    <a:pt x="161" y="57"/>
                    <a:pt x="167" y="52"/>
                    <a:pt x="173" y="47"/>
                  </a:cubicBezTo>
                  <a:cubicBezTo>
                    <a:pt x="175" y="49"/>
                    <a:pt x="176" y="50"/>
                    <a:pt x="178" y="52"/>
                  </a:cubicBezTo>
                  <a:cubicBezTo>
                    <a:pt x="179" y="54"/>
                    <a:pt x="181" y="56"/>
                    <a:pt x="182" y="58"/>
                  </a:cubicBezTo>
                  <a:cubicBezTo>
                    <a:pt x="175" y="64"/>
                    <a:pt x="168" y="70"/>
                    <a:pt x="161" y="76"/>
                  </a:cubicBezTo>
                  <a:cubicBezTo>
                    <a:pt x="153" y="83"/>
                    <a:pt x="145" y="89"/>
                    <a:pt x="137" y="96"/>
                  </a:cubicBezTo>
                  <a:close/>
                  <a:moveTo>
                    <a:pt x="179" y="11"/>
                  </a:moveTo>
                  <a:cubicBezTo>
                    <a:pt x="180" y="10"/>
                    <a:pt x="181" y="10"/>
                    <a:pt x="182" y="10"/>
                  </a:cubicBezTo>
                  <a:cubicBezTo>
                    <a:pt x="182" y="10"/>
                    <a:pt x="183" y="10"/>
                    <a:pt x="183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7" y="11"/>
                    <a:pt x="190" y="13"/>
                    <a:pt x="192" y="15"/>
                  </a:cubicBezTo>
                  <a:cubicBezTo>
                    <a:pt x="194" y="16"/>
                    <a:pt x="195" y="17"/>
                    <a:pt x="196" y="19"/>
                  </a:cubicBezTo>
                  <a:cubicBezTo>
                    <a:pt x="197" y="20"/>
                    <a:pt x="198" y="21"/>
                    <a:pt x="199" y="23"/>
                  </a:cubicBezTo>
                  <a:cubicBezTo>
                    <a:pt x="199" y="24"/>
                    <a:pt x="200" y="25"/>
                    <a:pt x="201" y="26"/>
                  </a:cubicBezTo>
                  <a:cubicBezTo>
                    <a:pt x="201" y="27"/>
                    <a:pt x="201" y="28"/>
                    <a:pt x="202" y="29"/>
                  </a:cubicBezTo>
                  <a:cubicBezTo>
                    <a:pt x="202" y="30"/>
                    <a:pt x="202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2" y="36"/>
                    <a:pt x="202" y="36"/>
                    <a:pt x="202" y="37"/>
                  </a:cubicBezTo>
                  <a:cubicBezTo>
                    <a:pt x="201" y="38"/>
                    <a:pt x="201" y="39"/>
                    <a:pt x="200" y="39"/>
                  </a:cubicBezTo>
                  <a:cubicBezTo>
                    <a:pt x="200" y="40"/>
                    <a:pt x="199" y="41"/>
                    <a:pt x="198" y="42"/>
                  </a:cubicBezTo>
                  <a:cubicBezTo>
                    <a:pt x="198" y="41"/>
                    <a:pt x="197" y="39"/>
                    <a:pt x="196" y="38"/>
                  </a:cubicBezTo>
                  <a:cubicBezTo>
                    <a:pt x="193" y="33"/>
                    <a:pt x="190" y="29"/>
                    <a:pt x="187" y="26"/>
                  </a:cubicBezTo>
                  <a:cubicBezTo>
                    <a:pt x="185" y="23"/>
                    <a:pt x="183" y="20"/>
                    <a:pt x="181" y="18"/>
                  </a:cubicBezTo>
                  <a:cubicBezTo>
                    <a:pt x="181" y="17"/>
                    <a:pt x="180" y="17"/>
                    <a:pt x="180" y="17"/>
                  </a:cubicBezTo>
                  <a:cubicBezTo>
                    <a:pt x="179" y="16"/>
                    <a:pt x="179" y="15"/>
                    <a:pt x="178" y="14"/>
                  </a:cubicBezTo>
                  <a:cubicBezTo>
                    <a:pt x="177" y="14"/>
                    <a:pt x="176" y="13"/>
                    <a:pt x="176" y="12"/>
                  </a:cubicBezTo>
                  <a:cubicBezTo>
                    <a:pt x="177" y="12"/>
                    <a:pt x="178" y="11"/>
                    <a:pt x="1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849D3D4-3904-4DFC-8274-CC2EF1228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0300" y="2892426"/>
              <a:ext cx="365125" cy="381000"/>
            </a:xfrm>
            <a:custGeom>
              <a:avLst/>
              <a:gdLst>
                <a:gd name="T0" fmla="*/ 107 w 214"/>
                <a:gd name="T1" fmla="*/ 213 h 221"/>
                <a:gd name="T2" fmla="*/ 112 w 214"/>
                <a:gd name="T3" fmla="*/ 217 h 221"/>
                <a:gd name="T4" fmla="*/ 114 w 214"/>
                <a:gd name="T5" fmla="*/ 218 h 221"/>
                <a:gd name="T6" fmla="*/ 119 w 214"/>
                <a:gd name="T7" fmla="*/ 221 h 221"/>
                <a:gd name="T8" fmla="*/ 124 w 214"/>
                <a:gd name="T9" fmla="*/ 220 h 221"/>
                <a:gd name="T10" fmla="*/ 127 w 214"/>
                <a:gd name="T11" fmla="*/ 218 h 221"/>
                <a:gd name="T12" fmla="*/ 135 w 214"/>
                <a:gd name="T13" fmla="*/ 211 h 221"/>
                <a:gd name="T14" fmla="*/ 155 w 214"/>
                <a:gd name="T15" fmla="*/ 192 h 221"/>
                <a:gd name="T16" fmla="*/ 175 w 214"/>
                <a:gd name="T17" fmla="*/ 171 h 221"/>
                <a:gd name="T18" fmla="*/ 206 w 214"/>
                <a:gd name="T19" fmla="*/ 142 h 221"/>
                <a:gd name="T20" fmla="*/ 213 w 214"/>
                <a:gd name="T21" fmla="*/ 134 h 221"/>
                <a:gd name="T22" fmla="*/ 213 w 214"/>
                <a:gd name="T23" fmla="*/ 128 h 221"/>
                <a:gd name="T24" fmla="*/ 206 w 214"/>
                <a:gd name="T25" fmla="*/ 120 h 221"/>
                <a:gd name="T26" fmla="*/ 178 w 214"/>
                <a:gd name="T27" fmla="*/ 88 h 221"/>
                <a:gd name="T28" fmla="*/ 158 w 214"/>
                <a:gd name="T29" fmla="*/ 69 h 221"/>
                <a:gd name="T30" fmla="*/ 147 w 214"/>
                <a:gd name="T31" fmla="*/ 57 h 221"/>
                <a:gd name="T32" fmla="*/ 128 w 214"/>
                <a:gd name="T33" fmla="*/ 34 h 221"/>
                <a:gd name="T34" fmla="*/ 128 w 214"/>
                <a:gd name="T35" fmla="*/ 34 h 221"/>
                <a:gd name="T36" fmla="*/ 128 w 214"/>
                <a:gd name="T37" fmla="*/ 34 h 221"/>
                <a:gd name="T38" fmla="*/ 117 w 214"/>
                <a:gd name="T39" fmla="*/ 21 h 221"/>
                <a:gd name="T40" fmla="*/ 107 w 214"/>
                <a:gd name="T41" fmla="*/ 11 h 221"/>
                <a:gd name="T42" fmla="*/ 95 w 214"/>
                <a:gd name="T43" fmla="*/ 2 h 221"/>
                <a:gd name="T44" fmla="*/ 90 w 214"/>
                <a:gd name="T45" fmla="*/ 0 h 221"/>
                <a:gd name="T46" fmla="*/ 85 w 214"/>
                <a:gd name="T47" fmla="*/ 1 h 221"/>
                <a:gd name="T48" fmla="*/ 84 w 214"/>
                <a:gd name="T49" fmla="*/ 2 h 221"/>
                <a:gd name="T50" fmla="*/ 80 w 214"/>
                <a:gd name="T51" fmla="*/ 5 h 221"/>
                <a:gd name="T52" fmla="*/ 66 w 214"/>
                <a:gd name="T53" fmla="*/ 19 h 221"/>
                <a:gd name="T54" fmla="*/ 36 w 214"/>
                <a:gd name="T55" fmla="*/ 48 h 221"/>
                <a:gd name="T56" fmla="*/ 2 w 214"/>
                <a:gd name="T57" fmla="*/ 80 h 221"/>
                <a:gd name="T58" fmla="*/ 1 w 214"/>
                <a:gd name="T59" fmla="*/ 81 h 221"/>
                <a:gd name="T60" fmla="*/ 0 w 214"/>
                <a:gd name="T61" fmla="*/ 85 h 221"/>
                <a:gd name="T62" fmla="*/ 16 w 214"/>
                <a:gd name="T63" fmla="*/ 105 h 221"/>
                <a:gd name="T64" fmla="*/ 41 w 214"/>
                <a:gd name="T65" fmla="*/ 136 h 221"/>
                <a:gd name="T66" fmla="*/ 64 w 214"/>
                <a:gd name="T67" fmla="*/ 164 h 221"/>
                <a:gd name="T68" fmla="*/ 94 w 214"/>
                <a:gd name="T69" fmla="*/ 199 h 221"/>
                <a:gd name="T70" fmla="*/ 205 w 214"/>
                <a:gd name="T71" fmla="*/ 130 h 221"/>
                <a:gd name="T72" fmla="*/ 205 w 214"/>
                <a:gd name="T73" fmla="*/ 130 h 221"/>
                <a:gd name="T74" fmla="*/ 72 w 214"/>
                <a:gd name="T75" fmla="*/ 159 h 221"/>
                <a:gd name="T76" fmla="*/ 46 w 214"/>
                <a:gd name="T77" fmla="*/ 127 h 221"/>
                <a:gd name="T78" fmla="*/ 27 w 214"/>
                <a:gd name="T79" fmla="*/ 103 h 221"/>
                <a:gd name="T80" fmla="*/ 11 w 214"/>
                <a:gd name="T81" fmla="*/ 85 h 221"/>
                <a:gd name="T82" fmla="*/ 40 w 214"/>
                <a:gd name="T83" fmla="*/ 56 h 221"/>
                <a:gd name="T84" fmla="*/ 61 w 214"/>
                <a:gd name="T85" fmla="*/ 37 h 221"/>
                <a:gd name="T86" fmla="*/ 80 w 214"/>
                <a:gd name="T87" fmla="*/ 18 h 221"/>
                <a:gd name="T88" fmla="*/ 92 w 214"/>
                <a:gd name="T89" fmla="*/ 11 h 221"/>
                <a:gd name="T90" fmla="*/ 104 w 214"/>
                <a:gd name="T91" fmla="*/ 21 h 221"/>
                <a:gd name="T92" fmla="*/ 120 w 214"/>
                <a:gd name="T93" fmla="*/ 39 h 221"/>
                <a:gd name="T94" fmla="*/ 146 w 214"/>
                <a:gd name="T95" fmla="*/ 71 h 221"/>
                <a:gd name="T96" fmla="*/ 167 w 214"/>
                <a:gd name="T97" fmla="*/ 90 h 221"/>
                <a:gd name="T98" fmla="*/ 196 w 214"/>
                <a:gd name="T99" fmla="*/ 122 h 221"/>
                <a:gd name="T100" fmla="*/ 204 w 214"/>
                <a:gd name="T101" fmla="*/ 131 h 221"/>
                <a:gd name="T102" fmla="*/ 196 w 214"/>
                <a:gd name="T103" fmla="*/ 139 h 221"/>
                <a:gd name="T104" fmla="*/ 166 w 214"/>
                <a:gd name="T105" fmla="*/ 167 h 221"/>
                <a:gd name="T106" fmla="*/ 145 w 214"/>
                <a:gd name="T107" fmla="*/ 188 h 221"/>
                <a:gd name="T108" fmla="*/ 123 w 214"/>
                <a:gd name="T109" fmla="*/ 209 h 221"/>
                <a:gd name="T110" fmla="*/ 118 w 214"/>
                <a:gd name="T111" fmla="*/ 211 h 221"/>
                <a:gd name="T112" fmla="*/ 116 w 214"/>
                <a:gd name="T113" fmla="*/ 208 h 221"/>
                <a:gd name="T114" fmla="*/ 109 w 214"/>
                <a:gd name="T115" fmla="*/ 201 h 221"/>
                <a:gd name="T116" fmla="*/ 80 w 214"/>
                <a:gd name="T117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21">
                  <a:moveTo>
                    <a:pt x="103" y="208"/>
                  </a:moveTo>
                  <a:cubicBezTo>
                    <a:pt x="104" y="210"/>
                    <a:pt x="106" y="211"/>
                    <a:pt x="107" y="213"/>
                  </a:cubicBezTo>
                  <a:cubicBezTo>
                    <a:pt x="108" y="213"/>
                    <a:pt x="109" y="214"/>
                    <a:pt x="109" y="215"/>
                  </a:cubicBezTo>
                  <a:cubicBezTo>
                    <a:pt x="110" y="216"/>
                    <a:pt x="111" y="216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4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9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0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9" y="217"/>
                    <a:pt x="130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9" y="198"/>
                    <a:pt x="152" y="195"/>
                    <a:pt x="155" y="192"/>
                  </a:cubicBezTo>
                  <a:cubicBezTo>
                    <a:pt x="159" y="188"/>
                    <a:pt x="162" y="185"/>
                    <a:pt x="165" y="181"/>
                  </a:cubicBezTo>
                  <a:cubicBezTo>
                    <a:pt x="168" y="178"/>
                    <a:pt x="172" y="175"/>
                    <a:pt x="175" y="171"/>
                  </a:cubicBezTo>
                  <a:cubicBezTo>
                    <a:pt x="182" y="164"/>
                    <a:pt x="189" y="158"/>
                    <a:pt x="196" y="151"/>
                  </a:cubicBezTo>
                  <a:cubicBezTo>
                    <a:pt x="199" y="148"/>
                    <a:pt x="202" y="145"/>
                    <a:pt x="206" y="142"/>
                  </a:cubicBezTo>
                  <a:cubicBezTo>
                    <a:pt x="208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4"/>
                  </a:cubicBezTo>
                  <a:cubicBezTo>
                    <a:pt x="209" y="123"/>
                    <a:pt x="208" y="121"/>
                    <a:pt x="206" y="120"/>
                  </a:cubicBezTo>
                  <a:cubicBezTo>
                    <a:pt x="203" y="116"/>
                    <a:pt x="201" y="113"/>
                    <a:pt x="198" y="109"/>
                  </a:cubicBezTo>
                  <a:cubicBezTo>
                    <a:pt x="191" y="102"/>
                    <a:pt x="185" y="95"/>
                    <a:pt x="178" y="88"/>
                  </a:cubicBezTo>
                  <a:cubicBezTo>
                    <a:pt x="175" y="85"/>
                    <a:pt x="172" y="82"/>
                    <a:pt x="168" y="78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6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4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6" y="19"/>
                    <a:pt x="114" y="17"/>
                    <a:pt x="112" y="16"/>
                  </a:cubicBezTo>
                  <a:cubicBezTo>
                    <a:pt x="111" y="14"/>
                    <a:pt x="109" y="12"/>
                    <a:pt x="107" y="11"/>
                  </a:cubicBezTo>
                  <a:cubicBezTo>
                    <a:pt x="106" y="9"/>
                    <a:pt x="104" y="7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4" y="2"/>
                  </a:cubicBezTo>
                  <a:cubicBezTo>
                    <a:pt x="84" y="2"/>
                    <a:pt x="83" y="2"/>
                    <a:pt x="83" y="3"/>
                  </a:cubicBezTo>
                  <a:cubicBezTo>
                    <a:pt x="82" y="4"/>
                    <a:pt x="81" y="5"/>
                    <a:pt x="80" y="5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6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6" y="48"/>
                  </a:cubicBezTo>
                  <a:cubicBezTo>
                    <a:pt x="30" y="53"/>
                    <a:pt x="25" y="58"/>
                    <a:pt x="20" y="63"/>
                  </a:cubicBezTo>
                  <a:cubicBezTo>
                    <a:pt x="14" y="69"/>
                    <a:pt x="8" y="75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0" y="82"/>
                    <a:pt x="0" y="84"/>
                    <a:pt x="0" y="85"/>
                  </a:cubicBezTo>
                  <a:cubicBezTo>
                    <a:pt x="0" y="86"/>
                    <a:pt x="1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9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ubicBezTo>
                    <a:pt x="68" y="168"/>
                    <a:pt x="71" y="172"/>
                    <a:pt x="75" y="176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72" y="159"/>
                  </a:moveTo>
                  <a:cubicBezTo>
                    <a:pt x="66" y="152"/>
                    <a:pt x="61" y="144"/>
                    <a:pt x="55" y="137"/>
                  </a:cubicBez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4" y="100"/>
                    <a:pt x="21" y="96"/>
                    <a:pt x="17" y="92"/>
                  </a:cubicBezTo>
                  <a:cubicBezTo>
                    <a:pt x="15" y="90"/>
                    <a:pt x="13" y="87"/>
                    <a:pt x="11" y="85"/>
                  </a:cubicBezTo>
                  <a:cubicBezTo>
                    <a:pt x="17" y="78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6"/>
                  </a:cubicBezTo>
                  <a:cubicBezTo>
                    <a:pt x="54" y="43"/>
                    <a:pt x="57" y="40"/>
                    <a:pt x="61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4" y="24"/>
                    <a:pt x="77" y="21"/>
                    <a:pt x="80" y="18"/>
                  </a:cubicBezTo>
                  <a:cubicBezTo>
                    <a:pt x="83" y="15"/>
                    <a:pt x="86" y="12"/>
                    <a:pt x="90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7" y="23"/>
                    <a:pt x="109" y="26"/>
                    <a:pt x="111" y="28"/>
                  </a:cubicBezTo>
                  <a:cubicBezTo>
                    <a:pt x="114" y="32"/>
                    <a:pt x="117" y="35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50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0"/>
                  </a:cubicBezTo>
                  <a:cubicBezTo>
                    <a:pt x="174" y="97"/>
                    <a:pt x="180" y="104"/>
                    <a:pt x="186" y="111"/>
                  </a:cubicBezTo>
                  <a:cubicBezTo>
                    <a:pt x="190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6" y="139"/>
                  </a:cubicBezTo>
                  <a:cubicBezTo>
                    <a:pt x="192" y="142"/>
                    <a:pt x="189" y="145"/>
                    <a:pt x="186" y="148"/>
                  </a:cubicBezTo>
                  <a:cubicBezTo>
                    <a:pt x="179" y="154"/>
                    <a:pt x="172" y="161"/>
                    <a:pt x="166" y="167"/>
                  </a:cubicBezTo>
                  <a:cubicBezTo>
                    <a:pt x="162" y="171"/>
                    <a:pt x="159" y="175"/>
                    <a:pt x="155" y="178"/>
                  </a:cubicBezTo>
                  <a:cubicBezTo>
                    <a:pt x="152" y="182"/>
                    <a:pt x="149" y="185"/>
                    <a:pt x="145" y="188"/>
                  </a:cubicBezTo>
                  <a:cubicBezTo>
                    <a:pt x="139" y="195"/>
                    <a:pt x="132" y="201"/>
                    <a:pt x="126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17" y="210"/>
                    <a:pt x="117" y="209"/>
                    <a:pt x="116" y="208"/>
                  </a:cubicBezTo>
                  <a:cubicBezTo>
                    <a:pt x="115" y="207"/>
                    <a:pt x="114" y="206"/>
                    <a:pt x="113" y="206"/>
                  </a:cubicBezTo>
                  <a:cubicBezTo>
                    <a:pt x="112" y="204"/>
                    <a:pt x="110" y="202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3" y="183"/>
                    <a:pt x="86" y="175"/>
                    <a:pt x="80" y="168"/>
                  </a:cubicBezTo>
                  <a:cubicBezTo>
                    <a:pt x="77" y="165"/>
                    <a:pt x="75" y="162"/>
                    <a:pt x="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3FC7F314-539C-4E70-8952-FCE70D75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2997083-BE12-4995-B538-7528EFBAE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29289169-A126-455F-ADFE-F8B07156F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1985759F-8B2F-4B5E-9292-3CB22E1DD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950" y="2968626"/>
              <a:ext cx="63500" cy="71438"/>
            </a:xfrm>
            <a:custGeom>
              <a:avLst/>
              <a:gdLst>
                <a:gd name="T0" fmla="*/ 2 w 37"/>
                <a:gd name="T1" fmla="*/ 14 h 42"/>
                <a:gd name="T2" fmla="*/ 9 w 37"/>
                <a:gd name="T3" fmla="*/ 28 h 42"/>
                <a:gd name="T4" fmla="*/ 15 w 37"/>
                <a:gd name="T5" fmla="*/ 39 h 42"/>
                <a:gd name="T6" fmla="*/ 22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5 w 37"/>
                <a:gd name="T15" fmla="*/ 20 h 42"/>
                <a:gd name="T16" fmla="*/ 30 w 37"/>
                <a:gd name="T17" fmla="*/ 24 h 42"/>
                <a:gd name="T18" fmla="*/ 34 w 37"/>
                <a:gd name="T19" fmla="*/ 24 h 42"/>
                <a:gd name="T20" fmla="*/ 36 w 37"/>
                <a:gd name="T21" fmla="*/ 22 h 42"/>
                <a:gd name="T22" fmla="*/ 37 w 37"/>
                <a:gd name="T23" fmla="*/ 19 h 42"/>
                <a:gd name="T24" fmla="*/ 35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1 w 37"/>
                <a:gd name="T39" fmla="*/ 3 h 42"/>
                <a:gd name="T40" fmla="*/ 0 w 37"/>
                <a:gd name="T41" fmla="*/ 8 h 42"/>
                <a:gd name="T42" fmla="*/ 2 w 37"/>
                <a:gd name="T43" fmla="*/ 14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4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4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1"/>
                    <a:pt x="19" y="42"/>
                    <a:pt x="22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5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4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6" y="17"/>
                    <a:pt x="35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8" y="10"/>
                    <a:pt x="26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4"/>
                  </a:cubicBezTo>
                  <a:close/>
                  <a:moveTo>
                    <a:pt x="15" y="13"/>
                  </a:moveTo>
                  <a:cubicBezTo>
                    <a:pt x="15" y="13"/>
                    <a:pt x="16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4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B17DED9-67CB-404C-A253-8E74E48E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29337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2 w 22"/>
                <a:gd name="T3" fmla="*/ 16 h 21"/>
                <a:gd name="T4" fmla="*/ 14 w 22"/>
                <a:gd name="T5" fmla="*/ 18 h 21"/>
                <a:gd name="T6" fmla="*/ 20 w 22"/>
                <a:gd name="T7" fmla="*/ 18 h 21"/>
                <a:gd name="T8" fmla="*/ 20 w 22"/>
                <a:gd name="T9" fmla="*/ 11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1 h 21"/>
                <a:gd name="T16" fmla="*/ 13 w 22"/>
                <a:gd name="T17" fmla="*/ 2 h 21"/>
                <a:gd name="T18" fmla="*/ 12 w 22"/>
                <a:gd name="T19" fmla="*/ 3 h 21"/>
                <a:gd name="T20" fmla="*/ 10 w 22"/>
                <a:gd name="T21" fmla="*/ 2 h 21"/>
                <a:gd name="T22" fmla="*/ 4 w 22"/>
                <a:gd name="T23" fmla="*/ 2 h 21"/>
                <a:gd name="T24" fmla="*/ 4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2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6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5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3" y="20"/>
                    <a:pt x="6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B60BBFA9-6891-454A-9908-45061DE9F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3013076"/>
              <a:ext cx="50800" cy="49213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6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7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4" y="8"/>
                    <a:pt x="13" y="9"/>
                    <a:pt x="11" y="11"/>
                  </a:cubicBezTo>
                  <a:cubicBezTo>
                    <a:pt x="8" y="14"/>
                    <a:pt x="5" y="17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4" y="29"/>
                    <a:pt x="7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5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7" y="1"/>
                  </a:cubicBezTo>
                  <a:cubicBezTo>
                    <a:pt x="26" y="0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EA4C1574-3B1A-4E79-BCD7-E85C3D93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325" y="3059113"/>
              <a:ext cx="23812" cy="23813"/>
            </a:xfrm>
            <a:custGeom>
              <a:avLst/>
              <a:gdLst>
                <a:gd name="T0" fmla="*/ 6 w 14"/>
                <a:gd name="T1" fmla="*/ 1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2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D99CFD13-24B6-47D1-A42F-32159C52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3036888"/>
              <a:ext cx="101600" cy="101600"/>
            </a:xfrm>
            <a:custGeom>
              <a:avLst/>
              <a:gdLst>
                <a:gd name="T0" fmla="*/ 32 w 60"/>
                <a:gd name="T1" fmla="*/ 34 h 59"/>
                <a:gd name="T2" fmla="*/ 43 w 60"/>
                <a:gd name="T3" fmla="*/ 23 h 59"/>
                <a:gd name="T4" fmla="*/ 53 w 60"/>
                <a:gd name="T5" fmla="*/ 13 h 59"/>
                <a:gd name="T6" fmla="*/ 58 w 60"/>
                <a:gd name="T7" fmla="*/ 8 h 59"/>
                <a:gd name="T8" fmla="*/ 58 w 60"/>
                <a:gd name="T9" fmla="*/ 2 h 59"/>
                <a:gd name="T10" fmla="*/ 55 w 60"/>
                <a:gd name="T11" fmla="*/ 0 h 59"/>
                <a:gd name="T12" fmla="*/ 52 w 60"/>
                <a:gd name="T13" fmla="*/ 2 h 59"/>
                <a:gd name="T14" fmla="*/ 52 w 60"/>
                <a:gd name="T15" fmla="*/ 2 h 59"/>
                <a:gd name="T16" fmla="*/ 41 w 60"/>
                <a:gd name="T17" fmla="*/ 12 h 59"/>
                <a:gd name="T18" fmla="*/ 30 w 60"/>
                <a:gd name="T19" fmla="*/ 23 h 59"/>
                <a:gd name="T20" fmla="*/ 9 w 60"/>
                <a:gd name="T21" fmla="*/ 44 h 59"/>
                <a:gd name="T22" fmla="*/ 2 w 60"/>
                <a:gd name="T23" fmla="*/ 51 h 59"/>
                <a:gd name="T24" fmla="*/ 2 w 60"/>
                <a:gd name="T25" fmla="*/ 57 h 59"/>
                <a:gd name="T26" fmla="*/ 9 w 60"/>
                <a:gd name="T27" fmla="*/ 57 h 59"/>
                <a:gd name="T28" fmla="*/ 22 w 60"/>
                <a:gd name="T29" fmla="*/ 44 h 59"/>
                <a:gd name="T30" fmla="*/ 32 w 60"/>
                <a:gd name="T3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9">
                  <a:moveTo>
                    <a:pt x="32" y="34"/>
                  </a:moveTo>
                  <a:cubicBezTo>
                    <a:pt x="36" y="31"/>
                    <a:pt x="39" y="27"/>
                    <a:pt x="43" y="23"/>
                  </a:cubicBezTo>
                  <a:cubicBezTo>
                    <a:pt x="46" y="20"/>
                    <a:pt x="50" y="17"/>
                    <a:pt x="53" y="13"/>
                  </a:cubicBezTo>
                  <a:cubicBezTo>
                    <a:pt x="55" y="12"/>
                    <a:pt x="57" y="10"/>
                    <a:pt x="58" y="8"/>
                  </a:cubicBezTo>
                  <a:cubicBezTo>
                    <a:pt x="60" y="7"/>
                    <a:pt x="60" y="3"/>
                    <a:pt x="58" y="2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5"/>
                    <a:pt x="44" y="9"/>
                    <a:pt x="41" y="12"/>
                  </a:cubicBezTo>
                  <a:cubicBezTo>
                    <a:pt x="37" y="16"/>
                    <a:pt x="34" y="19"/>
                    <a:pt x="30" y="23"/>
                  </a:cubicBezTo>
                  <a:cubicBezTo>
                    <a:pt x="23" y="30"/>
                    <a:pt x="16" y="37"/>
                    <a:pt x="9" y="44"/>
                  </a:cubicBezTo>
                  <a:cubicBezTo>
                    <a:pt x="6" y="46"/>
                    <a:pt x="4" y="48"/>
                    <a:pt x="2" y="51"/>
                  </a:cubicBezTo>
                  <a:cubicBezTo>
                    <a:pt x="0" y="52"/>
                    <a:pt x="0" y="55"/>
                    <a:pt x="2" y="57"/>
                  </a:cubicBezTo>
                  <a:cubicBezTo>
                    <a:pt x="4" y="59"/>
                    <a:pt x="7" y="59"/>
                    <a:pt x="9" y="57"/>
                  </a:cubicBezTo>
                  <a:cubicBezTo>
                    <a:pt x="13" y="53"/>
                    <a:pt x="17" y="48"/>
                    <a:pt x="22" y="44"/>
                  </a:cubicBezTo>
                  <a:cubicBezTo>
                    <a:pt x="25" y="41"/>
                    <a:pt x="29" y="37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A3C56419-F0AC-4385-B231-8838642A3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3076576"/>
              <a:ext cx="80962" cy="84138"/>
            </a:xfrm>
            <a:custGeom>
              <a:avLst/>
              <a:gdLst>
                <a:gd name="T0" fmla="*/ 27 w 48"/>
                <a:gd name="T1" fmla="*/ 27 h 49"/>
                <a:gd name="T2" fmla="*/ 37 w 48"/>
                <a:gd name="T3" fmla="*/ 18 h 49"/>
                <a:gd name="T4" fmla="*/ 47 w 48"/>
                <a:gd name="T5" fmla="*/ 8 h 49"/>
                <a:gd name="T6" fmla="*/ 46 w 48"/>
                <a:gd name="T7" fmla="*/ 1 h 49"/>
                <a:gd name="T8" fmla="*/ 43 w 48"/>
                <a:gd name="T9" fmla="*/ 0 h 49"/>
                <a:gd name="T10" fmla="*/ 40 w 48"/>
                <a:gd name="T11" fmla="*/ 1 h 49"/>
                <a:gd name="T12" fmla="*/ 40 w 48"/>
                <a:gd name="T13" fmla="*/ 1 h 49"/>
                <a:gd name="T14" fmla="*/ 30 w 48"/>
                <a:gd name="T15" fmla="*/ 11 h 49"/>
                <a:gd name="T16" fmla="*/ 21 w 48"/>
                <a:gd name="T17" fmla="*/ 21 h 49"/>
                <a:gd name="T18" fmla="*/ 12 w 48"/>
                <a:gd name="T19" fmla="*/ 30 h 49"/>
                <a:gd name="T20" fmla="*/ 2 w 48"/>
                <a:gd name="T21" fmla="*/ 41 h 49"/>
                <a:gd name="T22" fmla="*/ 2 w 48"/>
                <a:gd name="T23" fmla="*/ 48 h 49"/>
                <a:gd name="T24" fmla="*/ 9 w 48"/>
                <a:gd name="T25" fmla="*/ 47 h 49"/>
                <a:gd name="T26" fmla="*/ 18 w 48"/>
                <a:gd name="T27" fmla="*/ 37 h 49"/>
                <a:gd name="T28" fmla="*/ 27 w 48"/>
                <a:gd name="T2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9">
                  <a:moveTo>
                    <a:pt x="27" y="27"/>
                  </a:moveTo>
                  <a:cubicBezTo>
                    <a:pt x="31" y="24"/>
                    <a:pt x="34" y="21"/>
                    <a:pt x="37" y="18"/>
                  </a:cubicBezTo>
                  <a:cubicBezTo>
                    <a:pt x="40" y="14"/>
                    <a:pt x="43" y="11"/>
                    <a:pt x="47" y="8"/>
                  </a:cubicBezTo>
                  <a:cubicBezTo>
                    <a:pt x="48" y="6"/>
                    <a:pt x="48" y="3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5"/>
                    <a:pt x="33" y="8"/>
                    <a:pt x="30" y="11"/>
                  </a:cubicBezTo>
                  <a:cubicBezTo>
                    <a:pt x="27" y="14"/>
                    <a:pt x="24" y="18"/>
                    <a:pt x="21" y="21"/>
                  </a:cubicBezTo>
                  <a:cubicBezTo>
                    <a:pt x="17" y="24"/>
                    <a:pt x="14" y="27"/>
                    <a:pt x="12" y="30"/>
                  </a:cubicBezTo>
                  <a:cubicBezTo>
                    <a:pt x="8" y="34"/>
                    <a:pt x="5" y="37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4" y="49"/>
                    <a:pt x="7" y="49"/>
                    <a:pt x="9" y="47"/>
                  </a:cubicBezTo>
                  <a:cubicBezTo>
                    <a:pt x="12" y="44"/>
                    <a:pt x="15" y="41"/>
                    <a:pt x="18" y="37"/>
                  </a:cubicBezTo>
                  <a:cubicBezTo>
                    <a:pt x="21" y="34"/>
                    <a:pt x="24" y="30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E7418EC-F5C4-4DCC-8461-A34DA5E4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3087688"/>
              <a:ext cx="96837" cy="100013"/>
            </a:xfrm>
            <a:custGeom>
              <a:avLst/>
              <a:gdLst>
                <a:gd name="T0" fmla="*/ 19 w 57"/>
                <a:gd name="T1" fmla="*/ 33 h 58"/>
                <a:gd name="T2" fmla="*/ 8 w 57"/>
                <a:gd name="T3" fmla="*/ 43 h 58"/>
                <a:gd name="T4" fmla="*/ 2 w 57"/>
                <a:gd name="T5" fmla="*/ 50 h 58"/>
                <a:gd name="T6" fmla="*/ 2 w 57"/>
                <a:gd name="T7" fmla="*/ 57 h 58"/>
                <a:gd name="T8" fmla="*/ 9 w 57"/>
                <a:gd name="T9" fmla="*/ 56 h 58"/>
                <a:gd name="T10" fmla="*/ 20 w 57"/>
                <a:gd name="T11" fmla="*/ 45 h 58"/>
                <a:gd name="T12" fmla="*/ 30 w 57"/>
                <a:gd name="T13" fmla="*/ 34 h 58"/>
                <a:gd name="T14" fmla="*/ 40 w 57"/>
                <a:gd name="T15" fmla="*/ 24 h 58"/>
                <a:gd name="T16" fmla="*/ 50 w 57"/>
                <a:gd name="T17" fmla="*/ 14 h 58"/>
                <a:gd name="T18" fmla="*/ 55 w 57"/>
                <a:gd name="T19" fmla="*/ 8 h 58"/>
                <a:gd name="T20" fmla="*/ 55 w 57"/>
                <a:gd name="T21" fmla="*/ 1 h 58"/>
                <a:gd name="T22" fmla="*/ 49 w 57"/>
                <a:gd name="T23" fmla="*/ 1 h 58"/>
                <a:gd name="T24" fmla="*/ 48 w 57"/>
                <a:gd name="T25" fmla="*/ 2 h 58"/>
                <a:gd name="T26" fmla="*/ 39 w 57"/>
                <a:gd name="T27" fmla="*/ 12 h 58"/>
                <a:gd name="T28" fmla="*/ 29 w 57"/>
                <a:gd name="T29" fmla="*/ 22 h 58"/>
                <a:gd name="T30" fmla="*/ 19 w 57"/>
                <a:gd name="T3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19" y="33"/>
                  </a:moveTo>
                  <a:cubicBezTo>
                    <a:pt x="15" y="36"/>
                    <a:pt x="12" y="40"/>
                    <a:pt x="8" y="43"/>
                  </a:cubicBezTo>
                  <a:cubicBezTo>
                    <a:pt x="6" y="45"/>
                    <a:pt x="4" y="48"/>
                    <a:pt x="2" y="50"/>
                  </a:cubicBezTo>
                  <a:cubicBezTo>
                    <a:pt x="0" y="52"/>
                    <a:pt x="1" y="55"/>
                    <a:pt x="2" y="57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6" y="49"/>
                    <a:pt x="20" y="45"/>
                  </a:cubicBezTo>
                  <a:cubicBezTo>
                    <a:pt x="23" y="41"/>
                    <a:pt x="26" y="38"/>
                    <a:pt x="30" y="34"/>
                  </a:cubicBezTo>
                  <a:cubicBezTo>
                    <a:pt x="33" y="31"/>
                    <a:pt x="36" y="27"/>
                    <a:pt x="40" y="24"/>
                  </a:cubicBezTo>
                  <a:cubicBezTo>
                    <a:pt x="43" y="21"/>
                    <a:pt x="46" y="17"/>
                    <a:pt x="50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7" y="6"/>
                    <a:pt x="57" y="3"/>
                    <a:pt x="55" y="1"/>
                  </a:cubicBezTo>
                  <a:cubicBezTo>
                    <a:pt x="53" y="0"/>
                    <a:pt x="50" y="0"/>
                    <a:pt x="49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45" y="5"/>
                    <a:pt x="42" y="9"/>
                    <a:pt x="39" y="12"/>
                  </a:cubicBezTo>
                  <a:cubicBezTo>
                    <a:pt x="35" y="15"/>
                    <a:pt x="32" y="19"/>
                    <a:pt x="29" y="22"/>
                  </a:cubicBezTo>
                  <a:cubicBezTo>
                    <a:pt x="25" y="25"/>
                    <a:pt x="22" y="29"/>
                    <a:pt x="1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B5D3E70A-05D5-48E2-AB93-E185B5996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3152776"/>
              <a:ext cx="57150" cy="57150"/>
            </a:xfrm>
            <a:custGeom>
              <a:avLst/>
              <a:gdLst>
                <a:gd name="T0" fmla="*/ 25 w 33"/>
                <a:gd name="T1" fmla="*/ 1 h 33"/>
                <a:gd name="T2" fmla="*/ 24 w 33"/>
                <a:gd name="T3" fmla="*/ 2 h 33"/>
                <a:gd name="T4" fmla="*/ 1 w 33"/>
                <a:gd name="T5" fmla="*/ 25 h 33"/>
                <a:gd name="T6" fmla="*/ 2 w 33"/>
                <a:gd name="T7" fmla="*/ 32 h 33"/>
                <a:gd name="T8" fmla="*/ 5 w 33"/>
                <a:gd name="T9" fmla="*/ 33 h 33"/>
                <a:gd name="T10" fmla="*/ 8 w 33"/>
                <a:gd name="T11" fmla="*/ 31 h 33"/>
                <a:gd name="T12" fmla="*/ 31 w 33"/>
                <a:gd name="T13" fmla="*/ 8 h 33"/>
                <a:gd name="T14" fmla="*/ 31 w 33"/>
                <a:gd name="T15" fmla="*/ 1 h 33"/>
                <a:gd name="T16" fmla="*/ 25 w 33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25" y="1"/>
                  </a:moveTo>
                  <a:cubicBezTo>
                    <a:pt x="25" y="2"/>
                    <a:pt x="24" y="2"/>
                    <a:pt x="24" y="2"/>
                  </a:cubicBezTo>
                  <a:cubicBezTo>
                    <a:pt x="17" y="10"/>
                    <a:pt x="9" y="17"/>
                    <a:pt x="1" y="25"/>
                  </a:cubicBezTo>
                  <a:cubicBezTo>
                    <a:pt x="0" y="27"/>
                    <a:pt x="0" y="30"/>
                    <a:pt x="2" y="32"/>
                  </a:cubicBezTo>
                  <a:cubicBezTo>
                    <a:pt x="3" y="32"/>
                    <a:pt x="4" y="33"/>
                    <a:pt x="5" y="33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16" y="24"/>
                    <a:pt x="24" y="16"/>
                    <a:pt x="31" y="8"/>
                  </a:cubicBezTo>
                  <a:cubicBezTo>
                    <a:pt x="33" y="6"/>
                    <a:pt x="33" y="3"/>
                    <a:pt x="31" y="1"/>
                  </a:cubicBezTo>
                  <a:cubicBezTo>
                    <a:pt x="29" y="0"/>
                    <a:pt x="2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8DA4148F-3854-4D61-AA2A-5EC5C897E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3195638"/>
              <a:ext cx="30162" cy="31750"/>
            </a:xfrm>
            <a:custGeom>
              <a:avLst/>
              <a:gdLst>
                <a:gd name="T0" fmla="*/ 9 w 17"/>
                <a:gd name="T1" fmla="*/ 2 h 18"/>
                <a:gd name="T2" fmla="*/ 9 w 17"/>
                <a:gd name="T3" fmla="*/ 2 h 18"/>
                <a:gd name="T4" fmla="*/ 2 w 17"/>
                <a:gd name="T5" fmla="*/ 10 h 18"/>
                <a:gd name="T6" fmla="*/ 2 w 17"/>
                <a:gd name="T7" fmla="*/ 16 h 18"/>
                <a:gd name="T8" fmla="*/ 8 w 17"/>
                <a:gd name="T9" fmla="*/ 16 h 18"/>
                <a:gd name="T10" fmla="*/ 16 w 17"/>
                <a:gd name="T11" fmla="*/ 8 h 18"/>
                <a:gd name="T12" fmla="*/ 15 w 17"/>
                <a:gd name="T13" fmla="*/ 2 h 18"/>
                <a:gd name="T14" fmla="*/ 9 w 17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4" y="7"/>
                    <a:pt x="2" y="10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7" y="18"/>
                    <a:pt x="8" y="16"/>
                  </a:cubicBezTo>
                  <a:cubicBezTo>
                    <a:pt x="11" y="13"/>
                    <a:pt x="13" y="11"/>
                    <a:pt x="16" y="8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AB90EE4B-95C4-437D-A770-EBC5BF4F2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0" y="3060701"/>
              <a:ext cx="46037" cy="53975"/>
            </a:xfrm>
            <a:custGeom>
              <a:avLst/>
              <a:gdLst>
                <a:gd name="T0" fmla="*/ 21 w 27"/>
                <a:gd name="T1" fmla="*/ 14 h 31"/>
                <a:gd name="T2" fmla="*/ 26 w 27"/>
                <a:gd name="T3" fmla="*/ 9 h 31"/>
                <a:gd name="T4" fmla="*/ 25 w 27"/>
                <a:gd name="T5" fmla="*/ 2 h 31"/>
                <a:gd name="T6" fmla="*/ 19 w 27"/>
                <a:gd name="T7" fmla="*/ 2 h 31"/>
                <a:gd name="T8" fmla="*/ 19 w 27"/>
                <a:gd name="T9" fmla="*/ 2 h 31"/>
                <a:gd name="T10" fmla="*/ 10 w 27"/>
                <a:gd name="T11" fmla="*/ 12 h 31"/>
                <a:gd name="T12" fmla="*/ 1 w 27"/>
                <a:gd name="T13" fmla="*/ 23 h 31"/>
                <a:gd name="T14" fmla="*/ 2 w 27"/>
                <a:gd name="T15" fmla="*/ 29 h 31"/>
                <a:gd name="T16" fmla="*/ 8 w 27"/>
                <a:gd name="T17" fmla="*/ 29 h 31"/>
                <a:gd name="T18" fmla="*/ 17 w 27"/>
                <a:gd name="T19" fmla="*/ 19 h 31"/>
                <a:gd name="T20" fmla="*/ 21 w 27"/>
                <a:gd name="T2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1" y="14"/>
                  </a:moveTo>
                  <a:cubicBezTo>
                    <a:pt x="23" y="12"/>
                    <a:pt x="24" y="10"/>
                    <a:pt x="26" y="9"/>
                  </a:cubicBezTo>
                  <a:cubicBezTo>
                    <a:pt x="27" y="7"/>
                    <a:pt x="27" y="4"/>
                    <a:pt x="25" y="2"/>
                  </a:cubicBezTo>
                  <a:cubicBezTo>
                    <a:pt x="24" y="1"/>
                    <a:pt x="21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6"/>
                    <a:pt x="13" y="9"/>
                    <a:pt x="10" y="12"/>
                  </a:cubicBezTo>
                  <a:cubicBezTo>
                    <a:pt x="7" y="16"/>
                    <a:pt x="4" y="19"/>
                    <a:pt x="1" y="23"/>
                  </a:cubicBezTo>
                  <a:cubicBezTo>
                    <a:pt x="0" y="24"/>
                    <a:pt x="0" y="27"/>
                    <a:pt x="2" y="29"/>
                  </a:cubicBezTo>
                  <a:cubicBezTo>
                    <a:pt x="3" y="31"/>
                    <a:pt x="6" y="31"/>
                    <a:pt x="8" y="29"/>
                  </a:cubicBezTo>
                  <a:cubicBezTo>
                    <a:pt x="11" y="26"/>
                    <a:pt x="14" y="22"/>
                    <a:pt x="17" y="19"/>
                  </a:cubicBezTo>
                  <a:cubicBezTo>
                    <a:pt x="19" y="17"/>
                    <a:pt x="20" y="16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CDCDC0AE-C6D1-4203-8A8F-1D80E861B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688" y="1800226"/>
              <a:ext cx="447675" cy="381000"/>
            </a:xfrm>
            <a:custGeom>
              <a:avLst/>
              <a:gdLst>
                <a:gd name="T0" fmla="*/ 109 w 262"/>
                <a:gd name="T1" fmla="*/ 215 h 221"/>
                <a:gd name="T2" fmla="*/ 122 w 262"/>
                <a:gd name="T3" fmla="*/ 221 h 221"/>
                <a:gd name="T4" fmla="*/ 145 w 262"/>
                <a:gd name="T5" fmla="*/ 202 h 221"/>
                <a:gd name="T6" fmla="*/ 183 w 262"/>
                <a:gd name="T7" fmla="*/ 193 h 221"/>
                <a:gd name="T8" fmla="*/ 226 w 262"/>
                <a:gd name="T9" fmla="*/ 139 h 221"/>
                <a:gd name="T10" fmla="*/ 223 w 262"/>
                <a:gd name="T11" fmla="*/ 107 h 221"/>
                <a:gd name="T12" fmla="*/ 254 w 262"/>
                <a:gd name="T13" fmla="*/ 86 h 221"/>
                <a:gd name="T14" fmla="*/ 259 w 262"/>
                <a:gd name="T15" fmla="*/ 79 h 221"/>
                <a:gd name="T16" fmla="*/ 233 w 262"/>
                <a:gd name="T17" fmla="*/ 55 h 221"/>
                <a:gd name="T18" fmla="*/ 220 w 262"/>
                <a:gd name="T19" fmla="*/ 56 h 221"/>
                <a:gd name="T20" fmla="*/ 185 w 262"/>
                <a:gd name="T21" fmla="*/ 89 h 221"/>
                <a:gd name="T22" fmla="*/ 152 w 262"/>
                <a:gd name="T23" fmla="*/ 63 h 221"/>
                <a:gd name="T24" fmla="*/ 128 w 262"/>
                <a:gd name="T25" fmla="*/ 34 h 221"/>
                <a:gd name="T26" fmla="*/ 102 w 262"/>
                <a:gd name="T27" fmla="*/ 6 h 221"/>
                <a:gd name="T28" fmla="*/ 85 w 262"/>
                <a:gd name="T29" fmla="*/ 1 h 221"/>
                <a:gd name="T30" fmla="*/ 56 w 262"/>
                <a:gd name="T31" fmla="*/ 28 h 221"/>
                <a:gd name="T32" fmla="*/ 1 w 262"/>
                <a:gd name="T33" fmla="*/ 82 h 221"/>
                <a:gd name="T34" fmla="*/ 55 w 262"/>
                <a:gd name="T35" fmla="*/ 152 h 221"/>
                <a:gd name="T36" fmla="*/ 133 w 262"/>
                <a:gd name="T37" fmla="*/ 143 h 221"/>
                <a:gd name="T38" fmla="*/ 126 w 262"/>
                <a:gd name="T39" fmla="*/ 135 h 221"/>
                <a:gd name="T40" fmla="*/ 160 w 262"/>
                <a:gd name="T41" fmla="*/ 103 h 221"/>
                <a:gd name="T42" fmla="*/ 204 w 262"/>
                <a:gd name="T43" fmla="*/ 131 h 221"/>
                <a:gd name="T44" fmla="*/ 164 w 262"/>
                <a:gd name="T45" fmla="*/ 120 h 221"/>
                <a:gd name="T46" fmla="*/ 151 w 262"/>
                <a:gd name="T47" fmla="*/ 113 h 221"/>
                <a:gd name="T48" fmla="*/ 126 w 262"/>
                <a:gd name="T49" fmla="*/ 137 h 221"/>
                <a:gd name="T50" fmla="*/ 160 w 262"/>
                <a:gd name="T51" fmla="*/ 167 h 221"/>
                <a:gd name="T52" fmla="*/ 143 w 262"/>
                <a:gd name="T53" fmla="*/ 151 h 221"/>
                <a:gd name="T54" fmla="*/ 153 w 262"/>
                <a:gd name="T55" fmla="*/ 123 h 221"/>
                <a:gd name="T56" fmla="*/ 184 w 262"/>
                <a:gd name="T57" fmla="*/ 149 h 221"/>
                <a:gd name="T58" fmla="*/ 132 w 262"/>
                <a:gd name="T59" fmla="*/ 170 h 221"/>
                <a:gd name="T60" fmla="*/ 157 w 262"/>
                <a:gd name="T61" fmla="*/ 176 h 221"/>
                <a:gd name="T62" fmla="*/ 227 w 262"/>
                <a:gd name="T63" fmla="*/ 62 h 221"/>
                <a:gd name="T64" fmla="*/ 202 w 262"/>
                <a:gd name="T65" fmla="*/ 93 h 221"/>
                <a:gd name="T66" fmla="*/ 205 w 262"/>
                <a:gd name="T67" fmla="*/ 84 h 221"/>
                <a:gd name="T68" fmla="*/ 214 w 262"/>
                <a:gd name="T69" fmla="*/ 75 h 221"/>
                <a:gd name="T70" fmla="*/ 225 w 262"/>
                <a:gd name="T71" fmla="*/ 69 h 221"/>
                <a:gd name="T72" fmla="*/ 242 w 262"/>
                <a:gd name="T73" fmla="*/ 75 h 221"/>
                <a:gd name="T74" fmla="*/ 211 w 262"/>
                <a:gd name="T75" fmla="*/ 108 h 221"/>
                <a:gd name="T76" fmla="*/ 217 w 262"/>
                <a:gd name="T77" fmla="*/ 127 h 221"/>
                <a:gd name="T78" fmla="*/ 201 w 262"/>
                <a:gd name="T79" fmla="*/ 170 h 221"/>
                <a:gd name="T80" fmla="*/ 160 w 262"/>
                <a:gd name="T81" fmla="*/ 188 h 221"/>
                <a:gd name="T82" fmla="*/ 180 w 262"/>
                <a:gd name="T83" fmla="*/ 176 h 221"/>
                <a:gd name="T84" fmla="*/ 202 w 262"/>
                <a:gd name="T85" fmla="*/ 158 h 221"/>
                <a:gd name="T86" fmla="*/ 213 w 262"/>
                <a:gd name="T87" fmla="*/ 134 h 221"/>
                <a:gd name="T88" fmla="*/ 188 w 262"/>
                <a:gd name="T89" fmla="*/ 99 h 221"/>
                <a:gd name="T90" fmla="*/ 54 w 262"/>
                <a:gd name="T91" fmla="*/ 137 h 221"/>
                <a:gd name="T92" fmla="*/ 30 w 262"/>
                <a:gd name="T93" fmla="*/ 66 h 221"/>
                <a:gd name="T94" fmla="*/ 89 w 262"/>
                <a:gd name="T95" fmla="*/ 9 h 221"/>
                <a:gd name="T96" fmla="*/ 128 w 262"/>
                <a:gd name="T97" fmla="*/ 49 h 221"/>
                <a:gd name="T98" fmla="*/ 153 w 262"/>
                <a:gd name="T99" fmla="*/ 96 h 221"/>
                <a:gd name="T100" fmla="*/ 127 w 262"/>
                <a:gd name="T101" fmla="*/ 109 h 221"/>
                <a:gd name="T102" fmla="*/ 95 w 262"/>
                <a:gd name="T103" fmla="*/ 154 h 221"/>
                <a:gd name="T104" fmla="*/ 114 w 262"/>
                <a:gd name="T105" fmla="*/ 149 h 221"/>
                <a:gd name="T106" fmla="*/ 118 w 262"/>
                <a:gd name="T107" fmla="*/ 165 h 221"/>
                <a:gd name="T108" fmla="*/ 125 w 262"/>
                <a:gd name="T109" fmla="*/ 177 h 221"/>
                <a:gd name="T110" fmla="*/ 134 w 262"/>
                <a:gd name="T111" fmla="*/ 187 h 221"/>
                <a:gd name="T112" fmla="*/ 118 w 262"/>
                <a:gd name="T113" fmla="*/ 211 h 221"/>
                <a:gd name="T114" fmla="*/ 79 w 262"/>
                <a:gd name="T115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" h="221">
                  <a:moveTo>
                    <a:pt x="64" y="164"/>
                  </a:moveTo>
                  <a:cubicBezTo>
                    <a:pt x="68" y="168"/>
                    <a:pt x="71" y="172"/>
                    <a:pt x="75" y="177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ubicBezTo>
                    <a:pt x="104" y="210"/>
                    <a:pt x="106" y="211"/>
                    <a:pt x="107" y="213"/>
                  </a:cubicBezTo>
                  <a:cubicBezTo>
                    <a:pt x="108" y="214"/>
                    <a:pt x="109" y="214"/>
                    <a:pt x="109" y="215"/>
                  </a:cubicBezTo>
                  <a:cubicBezTo>
                    <a:pt x="110" y="216"/>
                    <a:pt x="111" y="217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3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8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1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8" y="217"/>
                    <a:pt x="129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7" y="200"/>
                    <a:pt x="149" y="197"/>
                    <a:pt x="152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5" y="196"/>
                    <a:pt x="157" y="197"/>
                    <a:pt x="160" y="197"/>
                  </a:cubicBezTo>
                  <a:cubicBezTo>
                    <a:pt x="163" y="197"/>
                    <a:pt x="165" y="197"/>
                    <a:pt x="168" y="197"/>
                  </a:cubicBezTo>
                  <a:cubicBezTo>
                    <a:pt x="171" y="197"/>
                    <a:pt x="173" y="196"/>
                    <a:pt x="175" y="196"/>
                  </a:cubicBezTo>
                  <a:cubicBezTo>
                    <a:pt x="178" y="195"/>
                    <a:pt x="180" y="194"/>
                    <a:pt x="183" y="193"/>
                  </a:cubicBezTo>
                  <a:cubicBezTo>
                    <a:pt x="187" y="191"/>
                    <a:pt x="192" y="189"/>
                    <a:pt x="196" y="186"/>
                  </a:cubicBezTo>
                  <a:cubicBezTo>
                    <a:pt x="200" y="183"/>
                    <a:pt x="204" y="180"/>
                    <a:pt x="208" y="176"/>
                  </a:cubicBezTo>
                  <a:cubicBezTo>
                    <a:pt x="211" y="173"/>
                    <a:pt x="214" y="169"/>
                    <a:pt x="217" y="165"/>
                  </a:cubicBezTo>
                  <a:cubicBezTo>
                    <a:pt x="220" y="161"/>
                    <a:pt x="222" y="157"/>
                    <a:pt x="224" y="152"/>
                  </a:cubicBezTo>
                  <a:cubicBezTo>
                    <a:pt x="224" y="150"/>
                    <a:pt x="225" y="148"/>
                    <a:pt x="226" y="145"/>
                  </a:cubicBezTo>
                  <a:cubicBezTo>
                    <a:pt x="226" y="143"/>
                    <a:pt x="226" y="141"/>
                    <a:pt x="226" y="139"/>
                  </a:cubicBezTo>
                  <a:cubicBezTo>
                    <a:pt x="227" y="135"/>
                    <a:pt x="227" y="131"/>
                    <a:pt x="226" y="128"/>
                  </a:cubicBezTo>
                  <a:cubicBezTo>
                    <a:pt x="226" y="125"/>
                    <a:pt x="225" y="122"/>
                    <a:pt x="223" y="119"/>
                  </a:cubicBezTo>
                  <a:cubicBezTo>
                    <a:pt x="223" y="117"/>
                    <a:pt x="221" y="115"/>
                    <a:pt x="220" y="114"/>
                  </a:cubicBezTo>
                  <a:cubicBezTo>
                    <a:pt x="220" y="113"/>
                    <a:pt x="219" y="113"/>
                    <a:pt x="219" y="112"/>
                  </a:cubicBezTo>
                  <a:cubicBezTo>
                    <a:pt x="220" y="111"/>
                    <a:pt x="220" y="111"/>
                    <a:pt x="221" y="110"/>
                  </a:cubicBezTo>
                  <a:cubicBezTo>
                    <a:pt x="221" y="109"/>
                    <a:pt x="222" y="108"/>
                    <a:pt x="223" y="107"/>
                  </a:cubicBezTo>
                  <a:cubicBezTo>
                    <a:pt x="225" y="105"/>
                    <a:pt x="227" y="103"/>
                    <a:pt x="229" y="101"/>
                  </a:cubicBezTo>
                  <a:cubicBezTo>
                    <a:pt x="233" y="97"/>
                    <a:pt x="237" y="93"/>
                    <a:pt x="240" y="90"/>
                  </a:cubicBezTo>
                  <a:cubicBezTo>
                    <a:pt x="240" y="90"/>
                    <a:pt x="240" y="90"/>
                    <a:pt x="239" y="90"/>
                  </a:cubicBezTo>
                  <a:cubicBezTo>
                    <a:pt x="243" y="87"/>
                    <a:pt x="246" y="84"/>
                    <a:pt x="249" y="81"/>
                  </a:cubicBezTo>
                  <a:cubicBezTo>
                    <a:pt x="250" y="82"/>
                    <a:pt x="251" y="83"/>
                    <a:pt x="252" y="84"/>
                  </a:cubicBezTo>
                  <a:cubicBezTo>
                    <a:pt x="253" y="85"/>
                    <a:pt x="253" y="86"/>
                    <a:pt x="254" y="86"/>
                  </a:cubicBezTo>
                  <a:cubicBezTo>
                    <a:pt x="256" y="87"/>
                    <a:pt x="258" y="87"/>
                    <a:pt x="260" y="86"/>
                  </a:cubicBezTo>
                  <a:cubicBezTo>
                    <a:pt x="260" y="86"/>
                    <a:pt x="261" y="85"/>
                    <a:pt x="261" y="84"/>
                  </a:cubicBezTo>
                  <a:cubicBezTo>
                    <a:pt x="262" y="83"/>
                    <a:pt x="262" y="82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59" y="79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8" y="77"/>
                    <a:pt x="258" y="77"/>
                  </a:cubicBezTo>
                  <a:cubicBezTo>
                    <a:pt x="256" y="76"/>
                    <a:pt x="255" y="74"/>
                    <a:pt x="253" y="73"/>
                  </a:cubicBezTo>
                  <a:cubicBezTo>
                    <a:pt x="250" y="70"/>
                    <a:pt x="246" y="67"/>
                    <a:pt x="243" y="64"/>
                  </a:cubicBezTo>
                  <a:cubicBezTo>
                    <a:pt x="239" y="61"/>
                    <a:pt x="236" y="58"/>
                    <a:pt x="233" y="55"/>
                  </a:cubicBezTo>
                  <a:cubicBezTo>
                    <a:pt x="229" y="52"/>
                    <a:pt x="226" y="49"/>
                    <a:pt x="222" y="45"/>
                  </a:cubicBezTo>
                  <a:cubicBezTo>
                    <a:pt x="221" y="45"/>
                    <a:pt x="220" y="44"/>
                    <a:pt x="219" y="45"/>
                  </a:cubicBezTo>
                  <a:cubicBezTo>
                    <a:pt x="217" y="45"/>
                    <a:pt x="216" y="45"/>
                    <a:pt x="216" y="46"/>
                  </a:cubicBezTo>
                  <a:cubicBezTo>
                    <a:pt x="215" y="47"/>
                    <a:pt x="214" y="49"/>
                    <a:pt x="215" y="50"/>
                  </a:cubicBezTo>
                  <a:cubicBezTo>
                    <a:pt x="215" y="51"/>
                    <a:pt x="215" y="52"/>
                    <a:pt x="216" y="53"/>
                  </a:cubicBezTo>
                  <a:cubicBezTo>
                    <a:pt x="218" y="54"/>
                    <a:pt x="219" y="55"/>
                    <a:pt x="220" y="56"/>
                  </a:cubicBezTo>
                  <a:cubicBezTo>
                    <a:pt x="217" y="58"/>
                    <a:pt x="215" y="61"/>
                    <a:pt x="213" y="63"/>
                  </a:cubicBezTo>
                  <a:cubicBezTo>
                    <a:pt x="210" y="66"/>
                    <a:pt x="208" y="68"/>
                    <a:pt x="205" y="70"/>
                  </a:cubicBezTo>
                  <a:cubicBezTo>
                    <a:pt x="203" y="73"/>
                    <a:pt x="201" y="75"/>
                    <a:pt x="198" y="78"/>
                  </a:cubicBezTo>
                  <a:cubicBezTo>
                    <a:pt x="196" y="80"/>
                    <a:pt x="194" y="82"/>
                    <a:pt x="192" y="84"/>
                  </a:cubicBezTo>
                  <a:cubicBezTo>
                    <a:pt x="190" y="86"/>
                    <a:pt x="189" y="88"/>
                    <a:pt x="187" y="89"/>
                  </a:cubicBezTo>
                  <a:cubicBezTo>
                    <a:pt x="186" y="89"/>
                    <a:pt x="186" y="89"/>
                    <a:pt x="185" y="89"/>
                  </a:cubicBezTo>
                  <a:cubicBezTo>
                    <a:pt x="183" y="89"/>
                    <a:pt x="182" y="89"/>
                    <a:pt x="181" y="89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9"/>
                    <a:pt x="179" y="89"/>
                    <a:pt x="178" y="89"/>
                  </a:cubicBezTo>
                  <a:cubicBezTo>
                    <a:pt x="175" y="85"/>
                    <a:pt x="172" y="82"/>
                    <a:pt x="168" y="79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7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5" y="19"/>
                    <a:pt x="114" y="17"/>
                    <a:pt x="112" y="16"/>
                  </a:cubicBezTo>
                  <a:cubicBezTo>
                    <a:pt x="111" y="14"/>
                    <a:pt x="109" y="13"/>
                    <a:pt x="107" y="11"/>
                  </a:cubicBezTo>
                  <a:cubicBezTo>
                    <a:pt x="105" y="9"/>
                    <a:pt x="104" y="8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4" y="2"/>
                    <a:pt x="84" y="2"/>
                  </a:cubicBezTo>
                  <a:cubicBezTo>
                    <a:pt x="84" y="2"/>
                    <a:pt x="83" y="3"/>
                    <a:pt x="83" y="3"/>
                  </a:cubicBezTo>
                  <a:cubicBezTo>
                    <a:pt x="82" y="4"/>
                    <a:pt x="81" y="5"/>
                    <a:pt x="80" y="6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5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5" y="48"/>
                  </a:cubicBezTo>
                  <a:cubicBezTo>
                    <a:pt x="30" y="53"/>
                    <a:pt x="25" y="58"/>
                    <a:pt x="19" y="63"/>
                  </a:cubicBezTo>
                  <a:cubicBezTo>
                    <a:pt x="14" y="69"/>
                    <a:pt x="8" y="75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83"/>
                    <a:pt x="0" y="84"/>
                    <a:pt x="0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8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lose/>
                  <a:moveTo>
                    <a:pt x="127" y="162"/>
                  </a:moveTo>
                  <a:cubicBezTo>
                    <a:pt x="126" y="160"/>
                    <a:pt x="125" y="158"/>
                    <a:pt x="125" y="156"/>
                  </a:cubicBezTo>
                  <a:cubicBezTo>
                    <a:pt x="124" y="155"/>
                    <a:pt x="124" y="154"/>
                    <a:pt x="124" y="152"/>
                  </a:cubicBezTo>
                  <a:cubicBezTo>
                    <a:pt x="126" y="151"/>
                    <a:pt x="127" y="149"/>
                    <a:pt x="129" y="147"/>
                  </a:cubicBezTo>
                  <a:cubicBezTo>
                    <a:pt x="130" y="146"/>
                    <a:pt x="131" y="145"/>
                    <a:pt x="133" y="143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9"/>
                    <a:pt x="133" y="152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1" y="157"/>
                    <a:pt x="129" y="159"/>
                    <a:pt x="127" y="162"/>
                  </a:cubicBezTo>
                  <a:cubicBezTo>
                    <a:pt x="127" y="162"/>
                    <a:pt x="127" y="162"/>
                    <a:pt x="127" y="162"/>
                  </a:cubicBezTo>
                  <a:close/>
                  <a:moveTo>
                    <a:pt x="126" y="135"/>
                  </a:moveTo>
                  <a:cubicBezTo>
                    <a:pt x="127" y="134"/>
                    <a:pt x="128" y="133"/>
                    <a:pt x="128" y="131"/>
                  </a:cubicBezTo>
                  <a:cubicBezTo>
                    <a:pt x="130" y="129"/>
                    <a:pt x="132" y="126"/>
                    <a:pt x="134" y="123"/>
                  </a:cubicBezTo>
                  <a:cubicBezTo>
                    <a:pt x="136" y="121"/>
                    <a:pt x="138" y="119"/>
                    <a:pt x="141" y="116"/>
                  </a:cubicBezTo>
                  <a:cubicBezTo>
                    <a:pt x="143" y="114"/>
                    <a:pt x="145" y="112"/>
                    <a:pt x="147" y="111"/>
                  </a:cubicBezTo>
                  <a:cubicBezTo>
                    <a:pt x="149" y="109"/>
                    <a:pt x="152" y="107"/>
                    <a:pt x="154" y="106"/>
                  </a:cubicBezTo>
                  <a:cubicBezTo>
                    <a:pt x="156" y="105"/>
                    <a:pt x="158" y="104"/>
                    <a:pt x="160" y="103"/>
                  </a:cubicBezTo>
                  <a:cubicBezTo>
                    <a:pt x="162" y="102"/>
                    <a:pt x="165" y="101"/>
                    <a:pt x="167" y="101"/>
                  </a:cubicBezTo>
                  <a:cubicBezTo>
                    <a:pt x="170" y="100"/>
                    <a:pt x="173" y="100"/>
                    <a:pt x="175" y="99"/>
                  </a:cubicBezTo>
                  <a:cubicBezTo>
                    <a:pt x="179" y="103"/>
                    <a:pt x="183" y="107"/>
                    <a:pt x="186" y="111"/>
                  </a:cubicBezTo>
                  <a:cubicBezTo>
                    <a:pt x="189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5" y="139"/>
                  </a:cubicBezTo>
                  <a:cubicBezTo>
                    <a:pt x="194" y="140"/>
                    <a:pt x="192" y="142"/>
                    <a:pt x="191" y="143"/>
                  </a:cubicBezTo>
                  <a:cubicBezTo>
                    <a:pt x="188" y="141"/>
                    <a:pt x="186" y="139"/>
                    <a:pt x="183" y="137"/>
                  </a:cubicBezTo>
                  <a:cubicBezTo>
                    <a:pt x="180" y="134"/>
                    <a:pt x="176" y="131"/>
                    <a:pt x="173" y="128"/>
                  </a:cubicBezTo>
                  <a:cubicBezTo>
                    <a:pt x="170" y="125"/>
                    <a:pt x="167" y="122"/>
                    <a:pt x="164" y="120"/>
                  </a:cubicBezTo>
                  <a:cubicBezTo>
                    <a:pt x="164" y="119"/>
                    <a:pt x="164" y="119"/>
                    <a:pt x="163" y="119"/>
                  </a:cubicBezTo>
                  <a:cubicBezTo>
                    <a:pt x="162" y="118"/>
                    <a:pt x="161" y="117"/>
                    <a:pt x="160" y="116"/>
                  </a:cubicBezTo>
                  <a:cubicBezTo>
                    <a:pt x="159" y="116"/>
                    <a:pt x="159" y="115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8" y="115"/>
                    <a:pt x="157" y="114"/>
                    <a:pt x="157" y="114"/>
                  </a:cubicBezTo>
                  <a:cubicBezTo>
                    <a:pt x="156" y="112"/>
                    <a:pt x="153" y="112"/>
                    <a:pt x="151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9" y="113"/>
                    <a:pt x="148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4" y="118"/>
                    <a:pt x="141" y="122"/>
                    <a:pt x="138" y="125"/>
                  </a:cubicBezTo>
                  <a:cubicBezTo>
                    <a:pt x="134" y="128"/>
                    <a:pt x="131" y="132"/>
                    <a:pt x="127" y="135"/>
                  </a:cubicBezTo>
                  <a:cubicBezTo>
                    <a:pt x="127" y="136"/>
                    <a:pt x="126" y="136"/>
                    <a:pt x="126" y="137"/>
                  </a:cubicBezTo>
                  <a:cubicBezTo>
                    <a:pt x="126" y="136"/>
                    <a:pt x="126" y="136"/>
                    <a:pt x="126" y="135"/>
                  </a:cubicBezTo>
                  <a:close/>
                  <a:moveTo>
                    <a:pt x="192" y="157"/>
                  </a:moveTo>
                  <a:cubicBezTo>
                    <a:pt x="189" y="159"/>
                    <a:pt x="186" y="162"/>
                    <a:pt x="183" y="164"/>
                  </a:cubicBezTo>
                  <a:cubicBezTo>
                    <a:pt x="185" y="161"/>
                    <a:pt x="188" y="158"/>
                    <a:pt x="191" y="155"/>
                  </a:cubicBezTo>
                  <a:cubicBezTo>
                    <a:pt x="192" y="156"/>
                    <a:pt x="192" y="156"/>
                    <a:pt x="192" y="157"/>
                  </a:cubicBezTo>
                  <a:close/>
                  <a:moveTo>
                    <a:pt x="160" y="167"/>
                  </a:moveTo>
                  <a:cubicBezTo>
                    <a:pt x="159" y="167"/>
                    <a:pt x="158" y="166"/>
                    <a:pt x="157" y="166"/>
                  </a:cubicBezTo>
                  <a:cubicBezTo>
                    <a:pt x="155" y="165"/>
                    <a:pt x="154" y="165"/>
                    <a:pt x="153" y="164"/>
                  </a:cubicBezTo>
                  <a:cubicBezTo>
                    <a:pt x="152" y="164"/>
                    <a:pt x="151" y="163"/>
                    <a:pt x="150" y="162"/>
                  </a:cubicBezTo>
                  <a:cubicBezTo>
                    <a:pt x="149" y="162"/>
                    <a:pt x="149" y="161"/>
                    <a:pt x="148" y="160"/>
                  </a:cubicBezTo>
                  <a:cubicBezTo>
                    <a:pt x="147" y="159"/>
                    <a:pt x="146" y="158"/>
                    <a:pt x="145" y="156"/>
                  </a:cubicBezTo>
                  <a:cubicBezTo>
                    <a:pt x="144" y="155"/>
                    <a:pt x="143" y="153"/>
                    <a:pt x="143" y="151"/>
                  </a:cubicBezTo>
                  <a:cubicBezTo>
                    <a:pt x="142" y="148"/>
                    <a:pt x="142" y="146"/>
                    <a:pt x="142" y="143"/>
                  </a:cubicBezTo>
                  <a:cubicBezTo>
                    <a:pt x="142" y="141"/>
                    <a:pt x="142" y="140"/>
                    <a:pt x="142" y="139"/>
                  </a:cubicBezTo>
                  <a:cubicBezTo>
                    <a:pt x="143" y="138"/>
                    <a:pt x="143" y="137"/>
                    <a:pt x="143" y="136"/>
                  </a:cubicBezTo>
                  <a:cubicBezTo>
                    <a:pt x="143" y="135"/>
                    <a:pt x="144" y="135"/>
                    <a:pt x="144" y="134"/>
                  </a:cubicBezTo>
                  <a:cubicBezTo>
                    <a:pt x="146" y="131"/>
                    <a:pt x="148" y="128"/>
                    <a:pt x="150" y="126"/>
                  </a:cubicBezTo>
                  <a:cubicBezTo>
                    <a:pt x="151" y="125"/>
                    <a:pt x="152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8" y="126"/>
                    <a:pt x="159" y="128"/>
                    <a:pt x="161" y="129"/>
                  </a:cubicBezTo>
                  <a:cubicBezTo>
                    <a:pt x="164" y="132"/>
                    <a:pt x="167" y="135"/>
                    <a:pt x="171" y="138"/>
                  </a:cubicBezTo>
                  <a:cubicBezTo>
                    <a:pt x="174" y="141"/>
                    <a:pt x="177" y="144"/>
                    <a:pt x="181" y="147"/>
                  </a:cubicBezTo>
                  <a:cubicBezTo>
                    <a:pt x="182" y="148"/>
                    <a:pt x="183" y="149"/>
                    <a:pt x="184" y="149"/>
                  </a:cubicBezTo>
                  <a:cubicBezTo>
                    <a:pt x="178" y="155"/>
                    <a:pt x="172" y="161"/>
                    <a:pt x="166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2" y="168"/>
                    <a:pt x="160" y="167"/>
                  </a:cubicBezTo>
                  <a:close/>
                  <a:moveTo>
                    <a:pt x="137" y="176"/>
                  </a:moveTo>
                  <a:cubicBezTo>
                    <a:pt x="135" y="175"/>
                    <a:pt x="134" y="173"/>
                    <a:pt x="132" y="171"/>
                  </a:cubicBezTo>
                  <a:cubicBezTo>
                    <a:pt x="132" y="171"/>
                    <a:pt x="132" y="170"/>
                    <a:pt x="132" y="170"/>
                  </a:cubicBezTo>
                  <a:cubicBezTo>
                    <a:pt x="134" y="168"/>
                    <a:pt x="136" y="166"/>
                    <a:pt x="138" y="163"/>
                  </a:cubicBezTo>
                  <a:cubicBezTo>
                    <a:pt x="138" y="164"/>
                    <a:pt x="139" y="164"/>
                    <a:pt x="139" y="164"/>
                  </a:cubicBezTo>
                  <a:cubicBezTo>
                    <a:pt x="140" y="165"/>
                    <a:pt x="141" y="166"/>
                    <a:pt x="142" y="167"/>
                  </a:cubicBezTo>
                  <a:cubicBezTo>
                    <a:pt x="143" y="169"/>
                    <a:pt x="145" y="170"/>
                    <a:pt x="147" y="172"/>
                  </a:cubicBezTo>
                  <a:cubicBezTo>
                    <a:pt x="149" y="173"/>
                    <a:pt x="152" y="174"/>
                    <a:pt x="154" y="175"/>
                  </a:cubicBezTo>
                  <a:cubicBezTo>
                    <a:pt x="155" y="175"/>
                    <a:pt x="156" y="176"/>
                    <a:pt x="157" y="176"/>
                  </a:cubicBezTo>
                  <a:cubicBezTo>
                    <a:pt x="157" y="177"/>
                    <a:pt x="156" y="178"/>
                    <a:pt x="155" y="178"/>
                  </a:cubicBezTo>
                  <a:cubicBezTo>
                    <a:pt x="153" y="180"/>
                    <a:pt x="151" y="182"/>
                    <a:pt x="149" y="184"/>
                  </a:cubicBezTo>
                  <a:cubicBezTo>
                    <a:pt x="147" y="184"/>
                    <a:pt x="145" y="183"/>
                    <a:pt x="143" y="182"/>
                  </a:cubicBezTo>
                  <a:cubicBezTo>
                    <a:pt x="141" y="180"/>
                    <a:pt x="139" y="178"/>
                    <a:pt x="137" y="176"/>
                  </a:cubicBezTo>
                  <a:close/>
                  <a:moveTo>
                    <a:pt x="227" y="62"/>
                  </a:move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lose/>
                  <a:moveTo>
                    <a:pt x="188" y="99"/>
                  </a:moveTo>
                  <a:cubicBezTo>
                    <a:pt x="189" y="99"/>
                    <a:pt x="190" y="99"/>
                    <a:pt x="191" y="98"/>
                  </a:cubicBezTo>
                  <a:cubicBezTo>
                    <a:pt x="192" y="98"/>
                    <a:pt x="193" y="97"/>
                    <a:pt x="194" y="95"/>
                  </a:cubicBezTo>
                  <a:cubicBezTo>
                    <a:pt x="195" y="94"/>
                    <a:pt x="197" y="93"/>
                    <a:pt x="198" y="91"/>
                  </a:cubicBezTo>
                  <a:cubicBezTo>
                    <a:pt x="199" y="92"/>
                    <a:pt x="201" y="93"/>
                    <a:pt x="202" y="93"/>
                  </a:cubicBezTo>
                  <a:cubicBezTo>
                    <a:pt x="203" y="94"/>
                    <a:pt x="204" y="94"/>
                    <a:pt x="205" y="94"/>
                  </a:cubicBezTo>
                  <a:cubicBezTo>
                    <a:pt x="206" y="94"/>
                    <a:pt x="207" y="94"/>
                    <a:pt x="208" y="93"/>
                  </a:cubicBezTo>
                  <a:cubicBezTo>
                    <a:pt x="209" y="92"/>
                    <a:pt x="209" y="90"/>
                    <a:pt x="209" y="89"/>
                  </a:cubicBezTo>
                  <a:cubicBezTo>
                    <a:pt x="209" y="88"/>
                    <a:pt x="209" y="87"/>
                    <a:pt x="208" y="86"/>
                  </a:cubicBezTo>
                  <a:cubicBezTo>
                    <a:pt x="208" y="86"/>
                    <a:pt x="208" y="86"/>
                    <a:pt x="207" y="86"/>
                  </a:cubicBezTo>
                  <a:cubicBezTo>
                    <a:pt x="207" y="85"/>
                    <a:pt x="206" y="85"/>
                    <a:pt x="205" y="84"/>
                  </a:cubicBezTo>
                  <a:cubicBezTo>
                    <a:pt x="206" y="83"/>
                    <a:pt x="207" y="82"/>
                    <a:pt x="208" y="81"/>
                  </a:cubicBezTo>
                  <a:cubicBezTo>
                    <a:pt x="208" y="82"/>
                    <a:pt x="209" y="83"/>
                    <a:pt x="210" y="84"/>
                  </a:cubicBezTo>
                  <a:cubicBezTo>
                    <a:pt x="212" y="85"/>
                    <a:pt x="215" y="85"/>
                    <a:pt x="217" y="83"/>
                  </a:cubicBezTo>
                  <a:cubicBezTo>
                    <a:pt x="218" y="81"/>
                    <a:pt x="218" y="78"/>
                    <a:pt x="216" y="77"/>
                  </a:cubicBezTo>
                  <a:cubicBezTo>
                    <a:pt x="216" y="77"/>
                    <a:pt x="216" y="77"/>
                    <a:pt x="216" y="76"/>
                  </a:cubicBezTo>
                  <a:cubicBezTo>
                    <a:pt x="215" y="76"/>
                    <a:pt x="215" y="75"/>
                    <a:pt x="214" y="75"/>
                  </a:cubicBezTo>
                  <a:cubicBezTo>
                    <a:pt x="214" y="74"/>
                    <a:pt x="215" y="74"/>
                    <a:pt x="215" y="74"/>
                  </a:cubicBezTo>
                  <a:cubicBezTo>
                    <a:pt x="216" y="74"/>
                    <a:pt x="217" y="75"/>
                    <a:pt x="218" y="76"/>
                  </a:cubicBezTo>
                  <a:cubicBezTo>
                    <a:pt x="220" y="76"/>
                    <a:pt x="221" y="77"/>
                    <a:pt x="222" y="77"/>
                  </a:cubicBezTo>
                  <a:cubicBezTo>
                    <a:pt x="223" y="77"/>
                    <a:pt x="224" y="76"/>
                    <a:pt x="225" y="75"/>
                  </a:cubicBezTo>
                  <a:cubicBezTo>
                    <a:pt x="226" y="74"/>
                    <a:pt x="226" y="73"/>
                    <a:pt x="226" y="72"/>
                  </a:cubicBezTo>
                  <a:cubicBezTo>
                    <a:pt x="226" y="71"/>
                    <a:pt x="225" y="69"/>
                    <a:pt x="225" y="69"/>
                  </a:cubicBezTo>
                  <a:cubicBezTo>
                    <a:pt x="224" y="69"/>
                    <a:pt x="224" y="69"/>
                    <a:pt x="224" y="68"/>
                  </a:cubicBezTo>
                  <a:cubicBezTo>
                    <a:pt x="223" y="68"/>
                    <a:pt x="223" y="68"/>
                    <a:pt x="222" y="67"/>
                  </a:cubicBezTo>
                  <a:cubicBezTo>
                    <a:pt x="223" y="65"/>
                    <a:pt x="225" y="64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30" y="65"/>
                    <a:pt x="233" y="68"/>
                    <a:pt x="237" y="71"/>
                  </a:cubicBezTo>
                  <a:cubicBezTo>
                    <a:pt x="238" y="73"/>
                    <a:pt x="240" y="74"/>
                    <a:pt x="242" y="75"/>
                  </a:cubicBezTo>
                  <a:cubicBezTo>
                    <a:pt x="240" y="77"/>
                    <a:pt x="238" y="79"/>
                    <a:pt x="236" y="81"/>
                  </a:cubicBezTo>
                  <a:cubicBezTo>
                    <a:pt x="236" y="81"/>
                    <a:pt x="236" y="81"/>
                    <a:pt x="236" y="81"/>
                  </a:cubicBezTo>
                  <a:cubicBezTo>
                    <a:pt x="233" y="84"/>
                    <a:pt x="230" y="87"/>
                    <a:pt x="227" y="90"/>
                  </a:cubicBezTo>
                  <a:cubicBezTo>
                    <a:pt x="224" y="92"/>
                    <a:pt x="222" y="96"/>
                    <a:pt x="219" y="99"/>
                  </a:cubicBezTo>
                  <a:cubicBezTo>
                    <a:pt x="217" y="100"/>
                    <a:pt x="216" y="101"/>
                    <a:pt x="215" y="103"/>
                  </a:cubicBezTo>
                  <a:cubicBezTo>
                    <a:pt x="213" y="104"/>
                    <a:pt x="212" y="106"/>
                    <a:pt x="211" y="108"/>
                  </a:cubicBezTo>
                  <a:cubicBezTo>
                    <a:pt x="210" y="109"/>
                    <a:pt x="209" y="110"/>
                    <a:pt x="209" y="111"/>
                  </a:cubicBezTo>
                  <a:cubicBezTo>
                    <a:pt x="209" y="112"/>
                    <a:pt x="209" y="114"/>
                    <a:pt x="210" y="115"/>
                  </a:cubicBezTo>
                  <a:cubicBezTo>
                    <a:pt x="210" y="115"/>
                    <a:pt x="211" y="116"/>
                    <a:pt x="211" y="117"/>
                  </a:cubicBezTo>
                  <a:cubicBezTo>
                    <a:pt x="212" y="118"/>
                    <a:pt x="212" y="119"/>
                    <a:pt x="213" y="119"/>
                  </a:cubicBezTo>
                  <a:cubicBezTo>
                    <a:pt x="213" y="120"/>
                    <a:pt x="214" y="121"/>
                    <a:pt x="214" y="121"/>
                  </a:cubicBezTo>
                  <a:cubicBezTo>
                    <a:pt x="215" y="123"/>
                    <a:pt x="216" y="125"/>
                    <a:pt x="217" y="127"/>
                  </a:cubicBezTo>
                  <a:cubicBezTo>
                    <a:pt x="217" y="128"/>
                    <a:pt x="217" y="129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36"/>
                    <a:pt x="217" y="138"/>
                    <a:pt x="217" y="141"/>
                  </a:cubicBezTo>
                  <a:cubicBezTo>
                    <a:pt x="217" y="143"/>
                    <a:pt x="216" y="145"/>
                    <a:pt x="216" y="147"/>
                  </a:cubicBezTo>
                  <a:cubicBezTo>
                    <a:pt x="215" y="150"/>
                    <a:pt x="213" y="154"/>
                    <a:pt x="211" y="158"/>
                  </a:cubicBezTo>
                  <a:cubicBezTo>
                    <a:pt x="208" y="162"/>
                    <a:pt x="204" y="166"/>
                    <a:pt x="201" y="170"/>
                  </a:cubicBezTo>
                  <a:cubicBezTo>
                    <a:pt x="198" y="172"/>
                    <a:pt x="196" y="174"/>
                    <a:pt x="194" y="176"/>
                  </a:cubicBezTo>
                  <a:cubicBezTo>
                    <a:pt x="191" y="178"/>
                    <a:pt x="188" y="180"/>
                    <a:pt x="186" y="182"/>
                  </a:cubicBezTo>
                  <a:cubicBezTo>
                    <a:pt x="184" y="183"/>
                    <a:pt x="182" y="184"/>
                    <a:pt x="180" y="184"/>
                  </a:cubicBezTo>
                  <a:cubicBezTo>
                    <a:pt x="178" y="185"/>
                    <a:pt x="176" y="186"/>
                    <a:pt x="173" y="186"/>
                  </a:cubicBezTo>
                  <a:cubicBezTo>
                    <a:pt x="170" y="187"/>
                    <a:pt x="167" y="188"/>
                    <a:pt x="163" y="188"/>
                  </a:cubicBezTo>
                  <a:cubicBezTo>
                    <a:pt x="162" y="188"/>
                    <a:pt x="161" y="188"/>
                    <a:pt x="160" y="188"/>
                  </a:cubicBezTo>
                  <a:cubicBezTo>
                    <a:pt x="160" y="188"/>
                    <a:pt x="160" y="188"/>
                    <a:pt x="159" y="188"/>
                  </a:cubicBezTo>
                  <a:cubicBezTo>
                    <a:pt x="161" y="186"/>
                    <a:pt x="163" y="184"/>
                    <a:pt x="165" y="182"/>
                  </a:cubicBezTo>
                  <a:cubicBezTo>
                    <a:pt x="166" y="181"/>
                    <a:pt x="168" y="179"/>
                    <a:pt x="169" y="179"/>
                  </a:cubicBezTo>
                  <a:cubicBezTo>
                    <a:pt x="169" y="179"/>
                    <a:pt x="169" y="179"/>
                    <a:pt x="169" y="179"/>
                  </a:cubicBezTo>
                  <a:cubicBezTo>
                    <a:pt x="171" y="179"/>
                    <a:pt x="174" y="178"/>
                    <a:pt x="176" y="177"/>
                  </a:cubicBezTo>
                  <a:cubicBezTo>
                    <a:pt x="177" y="177"/>
                    <a:pt x="179" y="176"/>
                    <a:pt x="180" y="176"/>
                  </a:cubicBezTo>
                  <a:cubicBezTo>
                    <a:pt x="181" y="175"/>
                    <a:pt x="182" y="175"/>
                    <a:pt x="183" y="174"/>
                  </a:cubicBezTo>
                  <a:cubicBezTo>
                    <a:pt x="186" y="173"/>
                    <a:pt x="188" y="171"/>
                    <a:pt x="190" y="170"/>
                  </a:cubicBezTo>
                  <a:cubicBezTo>
                    <a:pt x="192" y="169"/>
                    <a:pt x="194" y="168"/>
                    <a:pt x="195" y="166"/>
                  </a:cubicBezTo>
                  <a:cubicBezTo>
                    <a:pt x="197" y="165"/>
                    <a:pt x="198" y="164"/>
                    <a:pt x="199" y="163"/>
                  </a:cubicBezTo>
                  <a:cubicBezTo>
                    <a:pt x="200" y="162"/>
                    <a:pt x="201" y="161"/>
                    <a:pt x="201" y="161"/>
                  </a:cubicBezTo>
                  <a:cubicBezTo>
                    <a:pt x="202" y="160"/>
                    <a:pt x="202" y="159"/>
                    <a:pt x="202" y="158"/>
                  </a:cubicBezTo>
                  <a:cubicBezTo>
                    <a:pt x="203" y="157"/>
                    <a:pt x="203" y="156"/>
                    <a:pt x="203" y="156"/>
                  </a:cubicBezTo>
                  <a:cubicBezTo>
                    <a:pt x="202" y="153"/>
                    <a:pt x="200" y="151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201" y="147"/>
                    <a:pt x="203" y="144"/>
                    <a:pt x="206" y="142"/>
                  </a:cubicBezTo>
                  <a:cubicBezTo>
                    <a:pt x="207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5"/>
                  </a:cubicBezTo>
                  <a:cubicBezTo>
                    <a:pt x="209" y="123"/>
                    <a:pt x="208" y="122"/>
                    <a:pt x="206" y="120"/>
                  </a:cubicBezTo>
                  <a:cubicBezTo>
                    <a:pt x="203" y="117"/>
                    <a:pt x="200" y="113"/>
                    <a:pt x="197" y="110"/>
                  </a:cubicBezTo>
                  <a:cubicBezTo>
                    <a:pt x="194" y="106"/>
                    <a:pt x="191" y="102"/>
                    <a:pt x="188" y="99"/>
                  </a:cubicBezTo>
                  <a:cubicBezTo>
                    <a:pt x="188" y="99"/>
                    <a:pt x="188" y="99"/>
                    <a:pt x="188" y="99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54" y="137"/>
                  </a:move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3" y="100"/>
                    <a:pt x="20" y="96"/>
                    <a:pt x="17" y="93"/>
                  </a:cubicBezTo>
                  <a:cubicBezTo>
                    <a:pt x="15" y="90"/>
                    <a:pt x="13" y="88"/>
                    <a:pt x="11" y="85"/>
                  </a:cubicBezTo>
                  <a:cubicBezTo>
                    <a:pt x="17" y="79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7"/>
                  </a:cubicBezTo>
                  <a:cubicBezTo>
                    <a:pt x="54" y="43"/>
                    <a:pt x="57" y="40"/>
                    <a:pt x="60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3" y="24"/>
                    <a:pt x="77" y="21"/>
                    <a:pt x="80" y="18"/>
                  </a:cubicBezTo>
                  <a:cubicBezTo>
                    <a:pt x="83" y="15"/>
                    <a:pt x="86" y="12"/>
                    <a:pt x="89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6" y="23"/>
                    <a:pt x="109" y="26"/>
                    <a:pt x="111" y="29"/>
                  </a:cubicBezTo>
                  <a:cubicBezTo>
                    <a:pt x="114" y="32"/>
                    <a:pt x="117" y="36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49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1"/>
                  </a:cubicBezTo>
                  <a:cubicBezTo>
                    <a:pt x="167" y="91"/>
                    <a:pt x="168" y="91"/>
                    <a:pt x="168" y="91"/>
                  </a:cubicBezTo>
                  <a:cubicBezTo>
                    <a:pt x="165" y="92"/>
                    <a:pt x="162" y="92"/>
                    <a:pt x="160" y="93"/>
                  </a:cubicBezTo>
                  <a:cubicBezTo>
                    <a:pt x="157" y="94"/>
                    <a:pt x="155" y="95"/>
                    <a:pt x="153" y="96"/>
                  </a:cubicBezTo>
                  <a:cubicBezTo>
                    <a:pt x="150" y="97"/>
                    <a:pt x="148" y="99"/>
                    <a:pt x="146" y="100"/>
                  </a:cubicBezTo>
                  <a:cubicBezTo>
                    <a:pt x="142" y="103"/>
                    <a:pt x="138" y="106"/>
                    <a:pt x="134" y="110"/>
                  </a:cubicBezTo>
                  <a:cubicBezTo>
                    <a:pt x="134" y="109"/>
                    <a:pt x="134" y="109"/>
                    <a:pt x="133" y="108"/>
                  </a:cubicBezTo>
                  <a:cubicBezTo>
                    <a:pt x="132" y="108"/>
                    <a:pt x="131" y="107"/>
                    <a:pt x="130" y="107"/>
                  </a:cubicBezTo>
                  <a:cubicBezTo>
                    <a:pt x="129" y="107"/>
                    <a:pt x="128" y="108"/>
                    <a:pt x="127" y="108"/>
                  </a:cubicBezTo>
                  <a:cubicBezTo>
                    <a:pt x="127" y="108"/>
                    <a:pt x="127" y="109"/>
                    <a:pt x="127" y="109"/>
                  </a:cubicBezTo>
                  <a:cubicBezTo>
                    <a:pt x="123" y="112"/>
                    <a:pt x="120" y="115"/>
                    <a:pt x="117" y="118"/>
                  </a:cubicBezTo>
                  <a:cubicBezTo>
                    <a:pt x="114" y="122"/>
                    <a:pt x="111" y="125"/>
                    <a:pt x="107" y="128"/>
                  </a:cubicBezTo>
                  <a:cubicBezTo>
                    <a:pt x="104" y="131"/>
                    <a:pt x="101" y="134"/>
                    <a:pt x="98" y="137"/>
                  </a:cubicBezTo>
                  <a:cubicBezTo>
                    <a:pt x="95" y="141"/>
                    <a:pt x="92" y="145"/>
                    <a:pt x="89" y="148"/>
                  </a:cubicBezTo>
                  <a:cubicBezTo>
                    <a:pt x="87" y="150"/>
                    <a:pt x="87" y="153"/>
                    <a:pt x="89" y="155"/>
                  </a:cubicBezTo>
                  <a:cubicBezTo>
                    <a:pt x="91" y="156"/>
                    <a:pt x="94" y="156"/>
                    <a:pt x="95" y="154"/>
                  </a:cubicBezTo>
                  <a:cubicBezTo>
                    <a:pt x="99" y="151"/>
                    <a:pt x="102" y="148"/>
                    <a:pt x="105" y="144"/>
                  </a:cubicBezTo>
                  <a:cubicBezTo>
                    <a:pt x="108" y="141"/>
                    <a:pt x="111" y="138"/>
                    <a:pt x="114" y="134"/>
                  </a:cubicBezTo>
                  <a:cubicBezTo>
                    <a:pt x="116" y="133"/>
                    <a:pt x="117" y="132"/>
                    <a:pt x="118" y="130"/>
                  </a:cubicBezTo>
                  <a:cubicBezTo>
                    <a:pt x="118" y="131"/>
                    <a:pt x="117" y="133"/>
                    <a:pt x="117" y="134"/>
                  </a:cubicBezTo>
                  <a:cubicBezTo>
                    <a:pt x="116" y="137"/>
                    <a:pt x="115" y="139"/>
                    <a:pt x="115" y="142"/>
                  </a:cubicBezTo>
                  <a:cubicBezTo>
                    <a:pt x="114" y="144"/>
                    <a:pt x="114" y="147"/>
                    <a:pt x="114" y="149"/>
                  </a:cubicBezTo>
                  <a:cubicBezTo>
                    <a:pt x="112" y="151"/>
                    <a:pt x="110" y="154"/>
                    <a:pt x="107" y="156"/>
                  </a:cubicBezTo>
                  <a:cubicBezTo>
                    <a:pt x="105" y="159"/>
                    <a:pt x="103" y="161"/>
                    <a:pt x="101" y="163"/>
                  </a:cubicBezTo>
                  <a:cubicBezTo>
                    <a:pt x="99" y="165"/>
                    <a:pt x="99" y="168"/>
                    <a:pt x="101" y="170"/>
                  </a:cubicBezTo>
                  <a:cubicBezTo>
                    <a:pt x="103" y="171"/>
                    <a:pt x="106" y="171"/>
                    <a:pt x="108" y="169"/>
                  </a:cubicBezTo>
                  <a:cubicBezTo>
                    <a:pt x="111" y="166"/>
                    <a:pt x="113" y="163"/>
                    <a:pt x="116" y="161"/>
                  </a:cubicBezTo>
                  <a:cubicBezTo>
                    <a:pt x="117" y="162"/>
                    <a:pt x="117" y="163"/>
                    <a:pt x="118" y="165"/>
                  </a:cubicBezTo>
                  <a:cubicBezTo>
                    <a:pt x="118" y="166"/>
                    <a:pt x="119" y="167"/>
                    <a:pt x="120" y="169"/>
                  </a:cubicBezTo>
                  <a:cubicBezTo>
                    <a:pt x="117" y="171"/>
                    <a:pt x="115" y="174"/>
                    <a:pt x="112" y="176"/>
                  </a:cubicBezTo>
                  <a:cubicBezTo>
                    <a:pt x="110" y="178"/>
                    <a:pt x="111" y="181"/>
                    <a:pt x="113" y="183"/>
                  </a:cubicBezTo>
                  <a:cubicBezTo>
                    <a:pt x="113" y="183"/>
                    <a:pt x="115" y="184"/>
                    <a:pt x="116" y="184"/>
                  </a:cubicBezTo>
                  <a:cubicBezTo>
                    <a:pt x="117" y="184"/>
                    <a:pt x="118" y="183"/>
                    <a:pt x="119" y="182"/>
                  </a:cubicBezTo>
                  <a:cubicBezTo>
                    <a:pt x="121" y="180"/>
                    <a:pt x="123" y="179"/>
                    <a:pt x="125" y="177"/>
                  </a:cubicBezTo>
                  <a:cubicBezTo>
                    <a:pt x="125" y="177"/>
                    <a:pt x="126" y="178"/>
                    <a:pt x="126" y="178"/>
                  </a:cubicBezTo>
                  <a:cubicBezTo>
                    <a:pt x="126" y="179"/>
                    <a:pt x="127" y="179"/>
                    <a:pt x="128" y="180"/>
                  </a:cubicBezTo>
                  <a:cubicBezTo>
                    <a:pt x="126" y="182"/>
                    <a:pt x="124" y="184"/>
                    <a:pt x="122" y="186"/>
                  </a:cubicBezTo>
                  <a:cubicBezTo>
                    <a:pt x="121" y="188"/>
                    <a:pt x="121" y="191"/>
                    <a:pt x="123" y="192"/>
                  </a:cubicBezTo>
                  <a:cubicBezTo>
                    <a:pt x="125" y="194"/>
                    <a:pt x="128" y="194"/>
                    <a:pt x="129" y="192"/>
                  </a:cubicBezTo>
                  <a:cubicBezTo>
                    <a:pt x="131" y="190"/>
                    <a:pt x="133" y="188"/>
                    <a:pt x="134" y="187"/>
                  </a:cubicBezTo>
                  <a:cubicBezTo>
                    <a:pt x="135" y="187"/>
                    <a:pt x="136" y="188"/>
                    <a:pt x="137" y="189"/>
                  </a:cubicBezTo>
                  <a:cubicBezTo>
                    <a:pt x="139" y="190"/>
                    <a:pt x="141" y="191"/>
                    <a:pt x="142" y="191"/>
                  </a:cubicBezTo>
                  <a:cubicBezTo>
                    <a:pt x="137" y="197"/>
                    <a:pt x="131" y="202"/>
                    <a:pt x="125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1"/>
                    <a:pt x="118" y="210"/>
                    <a:pt x="118" y="210"/>
                  </a:cubicBezTo>
                  <a:cubicBezTo>
                    <a:pt x="117" y="210"/>
                    <a:pt x="116" y="209"/>
                    <a:pt x="116" y="208"/>
                  </a:cubicBezTo>
                  <a:cubicBezTo>
                    <a:pt x="115" y="207"/>
                    <a:pt x="114" y="207"/>
                    <a:pt x="113" y="206"/>
                  </a:cubicBezTo>
                  <a:cubicBezTo>
                    <a:pt x="112" y="204"/>
                    <a:pt x="110" y="203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2" y="183"/>
                    <a:pt x="86" y="175"/>
                    <a:pt x="79" y="168"/>
                  </a:cubicBezTo>
                  <a:cubicBezTo>
                    <a:pt x="77" y="165"/>
                    <a:pt x="75" y="162"/>
                    <a:pt x="72" y="159"/>
                  </a:cubicBezTo>
                  <a:cubicBezTo>
                    <a:pt x="66" y="152"/>
                    <a:pt x="60" y="145"/>
                    <a:pt x="5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90E1B31E-3496-4BD0-B024-F06FF4F66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5" y="185896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A56F8CC3-9EC6-4CBA-804A-60DDB30A0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011DFA8A-7AF9-4E5D-863E-1AEFFFFE6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3920A9DE-9695-4240-B1F7-DAC449C11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1876426"/>
              <a:ext cx="63500" cy="71438"/>
            </a:xfrm>
            <a:custGeom>
              <a:avLst/>
              <a:gdLst>
                <a:gd name="T0" fmla="*/ 2 w 37"/>
                <a:gd name="T1" fmla="*/ 15 h 42"/>
                <a:gd name="T2" fmla="*/ 9 w 37"/>
                <a:gd name="T3" fmla="*/ 28 h 42"/>
                <a:gd name="T4" fmla="*/ 15 w 37"/>
                <a:gd name="T5" fmla="*/ 39 h 42"/>
                <a:gd name="T6" fmla="*/ 21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4 w 37"/>
                <a:gd name="T15" fmla="*/ 20 h 42"/>
                <a:gd name="T16" fmla="*/ 30 w 37"/>
                <a:gd name="T17" fmla="*/ 24 h 42"/>
                <a:gd name="T18" fmla="*/ 33 w 37"/>
                <a:gd name="T19" fmla="*/ 25 h 42"/>
                <a:gd name="T20" fmla="*/ 36 w 37"/>
                <a:gd name="T21" fmla="*/ 22 h 42"/>
                <a:gd name="T22" fmla="*/ 37 w 37"/>
                <a:gd name="T23" fmla="*/ 19 h 42"/>
                <a:gd name="T24" fmla="*/ 34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0 w 37"/>
                <a:gd name="T39" fmla="*/ 3 h 42"/>
                <a:gd name="T40" fmla="*/ 0 w 37"/>
                <a:gd name="T41" fmla="*/ 8 h 42"/>
                <a:gd name="T42" fmla="*/ 2 w 37"/>
                <a:gd name="T43" fmla="*/ 15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5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5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2"/>
                    <a:pt x="19" y="42"/>
                    <a:pt x="21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30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4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5" y="17"/>
                    <a:pt x="34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5"/>
                  </a:cubicBezTo>
                  <a:close/>
                  <a:moveTo>
                    <a:pt x="15" y="13"/>
                  </a:moveTo>
                  <a:cubicBezTo>
                    <a:pt x="15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3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ADC13B6-440A-4E54-B06A-ECCCB566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975" y="18415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1 w 22"/>
                <a:gd name="T3" fmla="*/ 16 h 21"/>
                <a:gd name="T4" fmla="*/ 13 w 22"/>
                <a:gd name="T5" fmla="*/ 18 h 21"/>
                <a:gd name="T6" fmla="*/ 20 w 22"/>
                <a:gd name="T7" fmla="*/ 18 h 21"/>
                <a:gd name="T8" fmla="*/ 20 w 22"/>
                <a:gd name="T9" fmla="*/ 12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2 h 21"/>
                <a:gd name="T16" fmla="*/ 13 w 22"/>
                <a:gd name="T17" fmla="*/ 2 h 21"/>
                <a:gd name="T18" fmla="*/ 12 w 22"/>
                <a:gd name="T19" fmla="*/ 4 h 21"/>
                <a:gd name="T20" fmla="*/ 10 w 22"/>
                <a:gd name="T21" fmla="*/ 2 h 21"/>
                <a:gd name="T22" fmla="*/ 4 w 22"/>
                <a:gd name="T23" fmla="*/ 2 h 21"/>
                <a:gd name="T24" fmla="*/ 3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5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2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4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2" y="20"/>
                    <a:pt x="5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2343EE50-8C65-4F09-9F64-2F5F3060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1920876"/>
              <a:ext cx="50800" cy="50800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5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6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5" y="6"/>
                  </a:cubicBezTo>
                  <a:cubicBezTo>
                    <a:pt x="14" y="8"/>
                    <a:pt x="12" y="9"/>
                    <a:pt x="11" y="11"/>
                  </a:cubicBezTo>
                  <a:cubicBezTo>
                    <a:pt x="8" y="14"/>
                    <a:pt x="4" y="18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3" y="29"/>
                    <a:pt x="6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6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6" y="1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D1568693-2CCB-49AC-A9BB-96B2F00D8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1966913"/>
              <a:ext cx="23812" cy="25400"/>
            </a:xfrm>
            <a:custGeom>
              <a:avLst/>
              <a:gdLst>
                <a:gd name="T0" fmla="*/ 6 w 14"/>
                <a:gd name="T1" fmla="*/ 2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3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3A662FED-B6F4-4279-BDE7-50CDF0C0C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1946276"/>
              <a:ext cx="101600" cy="100013"/>
            </a:xfrm>
            <a:custGeom>
              <a:avLst/>
              <a:gdLst>
                <a:gd name="T0" fmla="*/ 9 w 60"/>
                <a:gd name="T1" fmla="*/ 43 h 58"/>
                <a:gd name="T2" fmla="*/ 2 w 60"/>
                <a:gd name="T3" fmla="*/ 50 h 58"/>
                <a:gd name="T4" fmla="*/ 2 w 60"/>
                <a:gd name="T5" fmla="*/ 56 h 58"/>
                <a:gd name="T6" fmla="*/ 9 w 60"/>
                <a:gd name="T7" fmla="*/ 56 h 58"/>
                <a:gd name="T8" fmla="*/ 22 w 60"/>
                <a:gd name="T9" fmla="*/ 43 h 58"/>
                <a:gd name="T10" fmla="*/ 32 w 60"/>
                <a:gd name="T11" fmla="*/ 33 h 58"/>
                <a:gd name="T12" fmla="*/ 42 w 60"/>
                <a:gd name="T13" fmla="*/ 23 h 58"/>
                <a:gd name="T14" fmla="*/ 53 w 60"/>
                <a:gd name="T15" fmla="*/ 12 h 58"/>
                <a:gd name="T16" fmla="*/ 58 w 60"/>
                <a:gd name="T17" fmla="*/ 7 h 58"/>
                <a:gd name="T18" fmla="*/ 58 w 60"/>
                <a:gd name="T19" fmla="*/ 1 h 58"/>
                <a:gd name="T20" fmla="*/ 55 w 60"/>
                <a:gd name="T21" fmla="*/ 0 h 58"/>
                <a:gd name="T22" fmla="*/ 52 w 60"/>
                <a:gd name="T23" fmla="*/ 1 h 58"/>
                <a:gd name="T24" fmla="*/ 51 w 60"/>
                <a:gd name="T25" fmla="*/ 1 h 58"/>
                <a:gd name="T26" fmla="*/ 40 w 60"/>
                <a:gd name="T27" fmla="*/ 11 h 58"/>
                <a:gd name="T28" fmla="*/ 30 w 60"/>
                <a:gd name="T29" fmla="*/ 22 h 58"/>
                <a:gd name="T30" fmla="*/ 9 w 60"/>
                <a:gd name="T31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8">
                  <a:moveTo>
                    <a:pt x="9" y="43"/>
                  </a:moveTo>
                  <a:cubicBezTo>
                    <a:pt x="6" y="45"/>
                    <a:pt x="4" y="47"/>
                    <a:pt x="2" y="50"/>
                  </a:cubicBezTo>
                  <a:cubicBezTo>
                    <a:pt x="0" y="51"/>
                    <a:pt x="0" y="55"/>
                    <a:pt x="2" y="56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7" y="47"/>
                    <a:pt x="22" y="43"/>
                  </a:cubicBezTo>
                  <a:cubicBezTo>
                    <a:pt x="25" y="40"/>
                    <a:pt x="29" y="36"/>
                    <a:pt x="32" y="33"/>
                  </a:cubicBezTo>
                  <a:cubicBezTo>
                    <a:pt x="36" y="30"/>
                    <a:pt x="39" y="26"/>
                    <a:pt x="42" y="23"/>
                  </a:cubicBezTo>
                  <a:cubicBezTo>
                    <a:pt x="46" y="19"/>
                    <a:pt x="49" y="16"/>
                    <a:pt x="53" y="12"/>
                  </a:cubicBezTo>
                  <a:cubicBezTo>
                    <a:pt x="55" y="11"/>
                    <a:pt x="56" y="9"/>
                    <a:pt x="58" y="7"/>
                  </a:cubicBezTo>
                  <a:cubicBezTo>
                    <a:pt x="60" y="6"/>
                    <a:pt x="60" y="2"/>
                    <a:pt x="58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3" y="0"/>
                    <a:pt x="52" y="0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48" y="5"/>
                    <a:pt x="44" y="8"/>
                    <a:pt x="40" y="11"/>
                  </a:cubicBezTo>
                  <a:cubicBezTo>
                    <a:pt x="37" y="15"/>
                    <a:pt x="34" y="18"/>
                    <a:pt x="30" y="22"/>
                  </a:cubicBezTo>
                  <a:cubicBezTo>
                    <a:pt x="23" y="29"/>
                    <a:pt x="16" y="36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1C090C2E-BC67-4B13-900F-9EB63594C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1971676"/>
              <a:ext cx="47625" cy="50800"/>
            </a:xfrm>
            <a:custGeom>
              <a:avLst/>
              <a:gdLst>
                <a:gd name="T0" fmla="*/ 22 w 28"/>
                <a:gd name="T1" fmla="*/ 13 h 30"/>
                <a:gd name="T2" fmla="*/ 27 w 28"/>
                <a:gd name="T3" fmla="*/ 8 h 30"/>
                <a:gd name="T4" fmla="*/ 26 w 28"/>
                <a:gd name="T5" fmla="*/ 1 h 30"/>
                <a:gd name="T6" fmla="*/ 20 w 28"/>
                <a:gd name="T7" fmla="*/ 1 h 30"/>
                <a:gd name="T8" fmla="*/ 20 w 28"/>
                <a:gd name="T9" fmla="*/ 1 h 30"/>
                <a:gd name="T10" fmla="*/ 11 w 28"/>
                <a:gd name="T11" fmla="*/ 12 h 30"/>
                <a:gd name="T12" fmla="*/ 2 w 28"/>
                <a:gd name="T13" fmla="*/ 22 h 30"/>
                <a:gd name="T14" fmla="*/ 2 w 28"/>
                <a:gd name="T15" fmla="*/ 28 h 30"/>
                <a:gd name="T16" fmla="*/ 9 w 28"/>
                <a:gd name="T17" fmla="*/ 28 h 30"/>
                <a:gd name="T18" fmla="*/ 18 w 28"/>
                <a:gd name="T19" fmla="*/ 18 h 30"/>
                <a:gd name="T20" fmla="*/ 22 w 28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2" y="13"/>
                  </a:moveTo>
                  <a:cubicBezTo>
                    <a:pt x="24" y="11"/>
                    <a:pt x="25" y="10"/>
                    <a:pt x="27" y="8"/>
                  </a:cubicBezTo>
                  <a:cubicBezTo>
                    <a:pt x="28" y="6"/>
                    <a:pt x="28" y="3"/>
                    <a:pt x="26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5"/>
                    <a:pt x="14" y="8"/>
                    <a:pt x="11" y="12"/>
                  </a:cubicBezTo>
                  <a:cubicBezTo>
                    <a:pt x="8" y="15"/>
                    <a:pt x="5" y="18"/>
                    <a:pt x="2" y="22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4" y="30"/>
                    <a:pt x="7" y="30"/>
                    <a:pt x="9" y="28"/>
                  </a:cubicBezTo>
                  <a:cubicBezTo>
                    <a:pt x="12" y="25"/>
                    <a:pt x="15" y="21"/>
                    <a:pt x="18" y="18"/>
                  </a:cubicBezTo>
                  <a:cubicBezTo>
                    <a:pt x="19" y="16"/>
                    <a:pt x="21" y="15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85197ED5-D280-45B9-95BD-63F43E9A03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25" y="1960563"/>
              <a:ext cx="398462" cy="377825"/>
            </a:xfrm>
            <a:custGeom>
              <a:avLst/>
              <a:gdLst>
                <a:gd name="T0" fmla="*/ 226 w 233"/>
                <a:gd name="T1" fmla="*/ 112 h 219"/>
                <a:gd name="T2" fmla="*/ 201 w 233"/>
                <a:gd name="T3" fmla="*/ 19 h 219"/>
                <a:gd name="T4" fmla="*/ 173 w 233"/>
                <a:gd name="T5" fmla="*/ 10 h 219"/>
                <a:gd name="T6" fmla="*/ 155 w 233"/>
                <a:gd name="T7" fmla="*/ 5 h 219"/>
                <a:gd name="T8" fmla="*/ 150 w 233"/>
                <a:gd name="T9" fmla="*/ 24 h 219"/>
                <a:gd name="T10" fmla="*/ 120 w 233"/>
                <a:gd name="T11" fmla="*/ 9 h 219"/>
                <a:gd name="T12" fmla="*/ 112 w 233"/>
                <a:gd name="T13" fmla="*/ 24 h 219"/>
                <a:gd name="T14" fmla="*/ 93 w 233"/>
                <a:gd name="T15" fmla="*/ 22 h 219"/>
                <a:gd name="T16" fmla="*/ 72 w 233"/>
                <a:gd name="T17" fmla="*/ 27 h 219"/>
                <a:gd name="T18" fmla="*/ 56 w 233"/>
                <a:gd name="T19" fmla="*/ 34 h 219"/>
                <a:gd name="T20" fmla="*/ 40 w 233"/>
                <a:gd name="T21" fmla="*/ 29 h 219"/>
                <a:gd name="T22" fmla="*/ 27 w 233"/>
                <a:gd name="T23" fmla="*/ 53 h 219"/>
                <a:gd name="T24" fmla="*/ 3 w 233"/>
                <a:gd name="T25" fmla="*/ 76 h 219"/>
                <a:gd name="T26" fmla="*/ 4 w 233"/>
                <a:gd name="T27" fmla="*/ 111 h 219"/>
                <a:gd name="T28" fmla="*/ 27 w 233"/>
                <a:gd name="T29" fmla="*/ 216 h 219"/>
                <a:gd name="T30" fmla="*/ 59 w 233"/>
                <a:gd name="T31" fmla="*/ 217 h 219"/>
                <a:gd name="T32" fmla="*/ 145 w 233"/>
                <a:gd name="T33" fmla="*/ 199 h 219"/>
                <a:gd name="T34" fmla="*/ 190 w 233"/>
                <a:gd name="T35" fmla="*/ 193 h 219"/>
                <a:gd name="T36" fmla="*/ 220 w 233"/>
                <a:gd name="T37" fmla="*/ 171 h 219"/>
                <a:gd name="T38" fmla="*/ 223 w 233"/>
                <a:gd name="T39" fmla="*/ 155 h 219"/>
                <a:gd name="T40" fmla="*/ 162 w 233"/>
                <a:gd name="T41" fmla="*/ 12 h 219"/>
                <a:gd name="T42" fmla="*/ 163 w 233"/>
                <a:gd name="T43" fmla="*/ 34 h 219"/>
                <a:gd name="T44" fmla="*/ 164 w 233"/>
                <a:gd name="T45" fmla="*/ 34 h 219"/>
                <a:gd name="T46" fmla="*/ 163 w 233"/>
                <a:gd name="T47" fmla="*/ 34 h 219"/>
                <a:gd name="T48" fmla="*/ 123 w 233"/>
                <a:gd name="T49" fmla="*/ 20 h 219"/>
                <a:gd name="T50" fmla="*/ 126 w 233"/>
                <a:gd name="T51" fmla="*/ 44 h 219"/>
                <a:gd name="T52" fmla="*/ 124 w 233"/>
                <a:gd name="T53" fmla="*/ 44 h 219"/>
                <a:gd name="T54" fmla="*/ 125 w 233"/>
                <a:gd name="T55" fmla="*/ 46 h 219"/>
                <a:gd name="T56" fmla="*/ 124 w 233"/>
                <a:gd name="T57" fmla="*/ 45 h 219"/>
                <a:gd name="T58" fmla="*/ 82 w 233"/>
                <a:gd name="T59" fmla="*/ 27 h 219"/>
                <a:gd name="T60" fmla="*/ 86 w 233"/>
                <a:gd name="T61" fmla="*/ 28 h 219"/>
                <a:gd name="T62" fmla="*/ 85 w 233"/>
                <a:gd name="T63" fmla="*/ 53 h 219"/>
                <a:gd name="T64" fmla="*/ 85 w 233"/>
                <a:gd name="T65" fmla="*/ 53 h 219"/>
                <a:gd name="T66" fmla="*/ 46 w 233"/>
                <a:gd name="T67" fmla="*/ 36 h 219"/>
                <a:gd name="T68" fmla="*/ 49 w 233"/>
                <a:gd name="T69" fmla="*/ 60 h 219"/>
                <a:gd name="T70" fmla="*/ 46 w 233"/>
                <a:gd name="T71" fmla="*/ 56 h 219"/>
                <a:gd name="T72" fmla="*/ 39 w 233"/>
                <a:gd name="T73" fmla="*/ 65 h 219"/>
                <a:gd name="T74" fmla="*/ 56 w 233"/>
                <a:gd name="T75" fmla="*/ 67 h 219"/>
                <a:gd name="T76" fmla="*/ 83 w 233"/>
                <a:gd name="T77" fmla="*/ 62 h 219"/>
                <a:gd name="T78" fmla="*/ 114 w 233"/>
                <a:gd name="T79" fmla="*/ 41 h 219"/>
                <a:gd name="T80" fmla="*/ 128 w 233"/>
                <a:gd name="T81" fmla="*/ 55 h 219"/>
                <a:gd name="T82" fmla="*/ 137 w 233"/>
                <a:gd name="T83" fmla="*/ 37 h 219"/>
                <a:gd name="T84" fmla="*/ 161 w 233"/>
                <a:gd name="T85" fmla="*/ 43 h 219"/>
                <a:gd name="T86" fmla="*/ 176 w 233"/>
                <a:gd name="T87" fmla="*/ 28 h 219"/>
                <a:gd name="T88" fmla="*/ 199 w 233"/>
                <a:gd name="T89" fmla="*/ 49 h 219"/>
                <a:gd name="T90" fmla="*/ 60 w 233"/>
                <a:gd name="T91" fmla="*/ 79 h 219"/>
                <a:gd name="T92" fmla="*/ 206 w 233"/>
                <a:gd name="T93" fmla="*/ 180 h 219"/>
                <a:gd name="T94" fmla="*/ 179 w 233"/>
                <a:gd name="T95" fmla="*/ 185 h 219"/>
                <a:gd name="T96" fmla="*/ 94 w 233"/>
                <a:gd name="T97" fmla="*/ 201 h 219"/>
                <a:gd name="T98" fmla="*/ 32 w 233"/>
                <a:gd name="T99" fmla="*/ 205 h 219"/>
                <a:gd name="T100" fmla="*/ 12 w 233"/>
                <a:gd name="T101" fmla="*/ 101 h 219"/>
                <a:gd name="T102" fmla="*/ 18 w 233"/>
                <a:gd name="T103" fmla="*/ 92 h 219"/>
                <a:gd name="T104" fmla="*/ 84 w 233"/>
                <a:gd name="T105" fmla="*/ 190 h 219"/>
                <a:gd name="T106" fmla="*/ 167 w 233"/>
                <a:gd name="T107" fmla="*/ 176 h 219"/>
                <a:gd name="T108" fmla="*/ 204 w 233"/>
                <a:gd name="T109" fmla="*/ 169 h 219"/>
                <a:gd name="T110" fmla="*/ 207 w 233"/>
                <a:gd name="T111" fmla="*/ 159 h 219"/>
                <a:gd name="T112" fmla="*/ 169 w 233"/>
                <a:gd name="T113" fmla="*/ 166 h 219"/>
                <a:gd name="T114" fmla="*/ 83 w 233"/>
                <a:gd name="T115" fmla="*/ 181 h 219"/>
                <a:gd name="T116" fmla="*/ 33 w 233"/>
                <a:gd name="T117" fmla="*/ 119 h 219"/>
                <a:gd name="T118" fmla="*/ 140 w 233"/>
                <a:gd name="T119" fmla="*/ 71 h 219"/>
                <a:gd name="T120" fmla="*/ 221 w 233"/>
                <a:gd name="T121" fmla="*/ 13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219">
                  <a:moveTo>
                    <a:pt x="224" y="165"/>
                  </a:moveTo>
                  <a:cubicBezTo>
                    <a:pt x="225" y="164"/>
                    <a:pt x="226" y="164"/>
                    <a:pt x="227" y="164"/>
                  </a:cubicBezTo>
                  <a:cubicBezTo>
                    <a:pt x="229" y="163"/>
                    <a:pt x="230" y="162"/>
                    <a:pt x="231" y="161"/>
                  </a:cubicBezTo>
                  <a:cubicBezTo>
                    <a:pt x="232" y="160"/>
                    <a:pt x="232" y="159"/>
                    <a:pt x="232" y="158"/>
                  </a:cubicBezTo>
                  <a:cubicBezTo>
                    <a:pt x="233" y="157"/>
                    <a:pt x="233" y="156"/>
                    <a:pt x="233" y="155"/>
                  </a:cubicBezTo>
                  <a:cubicBezTo>
                    <a:pt x="233" y="150"/>
                    <a:pt x="232" y="146"/>
                    <a:pt x="231" y="141"/>
                  </a:cubicBezTo>
                  <a:cubicBezTo>
                    <a:pt x="231" y="136"/>
                    <a:pt x="230" y="131"/>
                    <a:pt x="229" y="126"/>
                  </a:cubicBezTo>
                  <a:cubicBezTo>
                    <a:pt x="228" y="121"/>
                    <a:pt x="227" y="117"/>
                    <a:pt x="226" y="112"/>
                  </a:cubicBezTo>
                  <a:cubicBezTo>
                    <a:pt x="225" y="107"/>
                    <a:pt x="224" y="102"/>
                    <a:pt x="223" y="98"/>
                  </a:cubicBezTo>
                  <a:cubicBezTo>
                    <a:pt x="220" y="88"/>
                    <a:pt x="218" y="79"/>
                    <a:pt x="216" y="70"/>
                  </a:cubicBezTo>
                  <a:cubicBezTo>
                    <a:pt x="214" y="62"/>
                    <a:pt x="212" y="54"/>
                    <a:pt x="210" y="46"/>
                  </a:cubicBezTo>
                  <a:cubicBezTo>
                    <a:pt x="209" y="42"/>
                    <a:pt x="209" y="38"/>
                    <a:pt x="208" y="34"/>
                  </a:cubicBezTo>
                  <a:cubicBezTo>
                    <a:pt x="207" y="31"/>
                    <a:pt x="206" y="27"/>
                    <a:pt x="205" y="24"/>
                  </a:cubicBezTo>
                  <a:cubicBezTo>
                    <a:pt x="205" y="23"/>
                    <a:pt x="204" y="22"/>
                    <a:pt x="203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3" y="20"/>
                    <a:pt x="202" y="19"/>
                    <a:pt x="201" y="19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0" y="17"/>
                    <a:pt x="199" y="16"/>
                    <a:pt x="198" y="16"/>
                  </a:cubicBezTo>
                  <a:cubicBezTo>
                    <a:pt x="197" y="15"/>
                    <a:pt x="196" y="14"/>
                    <a:pt x="194" y="14"/>
                  </a:cubicBezTo>
                  <a:cubicBezTo>
                    <a:pt x="193" y="15"/>
                    <a:pt x="193" y="15"/>
                    <a:pt x="192" y="15"/>
                  </a:cubicBezTo>
                  <a:cubicBezTo>
                    <a:pt x="192" y="15"/>
                    <a:pt x="191" y="15"/>
                    <a:pt x="190" y="15"/>
                  </a:cubicBezTo>
                  <a:cubicBezTo>
                    <a:pt x="185" y="16"/>
                    <a:pt x="180" y="18"/>
                    <a:pt x="175" y="19"/>
                  </a:cubicBezTo>
                  <a:cubicBezTo>
                    <a:pt x="175" y="18"/>
                    <a:pt x="175" y="18"/>
                    <a:pt x="175" y="17"/>
                  </a:cubicBezTo>
                  <a:cubicBezTo>
                    <a:pt x="175" y="15"/>
                    <a:pt x="174" y="13"/>
                    <a:pt x="173" y="10"/>
                  </a:cubicBezTo>
                  <a:cubicBezTo>
                    <a:pt x="172" y="8"/>
                    <a:pt x="171" y="6"/>
                    <a:pt x="170" y="4"/>
                  </a:cubicBezTo>
                  <a:cubicBezTo>
                    <a:pt x="169" y="3"/>
                    <a:pt x="168" y="2"/>
                    <a:pt x="166" y="1"/>
                  </a:cubicBezTo>
                  <a:cubicBezTo>
                    <a:pt x="165" y="0"/>
                    <a:pt x="163" y="0"/>
                    <a:pt x="161" y="0"/>
                  </a:cubicBezTo>
                  <a:cubicBezTo>
                    <a:pt x="161" y="0"/>
                    <a:pt x="161" y="0"/>
                    <a:pt x="160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7" y="2"/>
                    <a:pt x="157" y="2"/>
                    <a:pt x="156" y="3"/>
                  </a:cubicBezTo>
                  <a:cubicBezTo>
                    <a:pt x="156" y="3"/>
                    <a:pt x="156" y="4"/>
                    <a:pt x="155" y="4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6"/>
                    <a:pt x="155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8"/>
                    <a:pt x="153" y="9"/>
                    <a:pt x="152" y="11"/>
                  </a:cubicBezTo>
                  <a:cubicBezTo>
                    <a:pt x="152" y="12"/>
                    <a:pt x="152" y="14"/>
                    <a:pt x="151" y="15"/>
                  </a:cubicBezTo>
                  <a:cubicBezTo>
                    <a:pt x="151" y="17"/>
                    <a:pt x="151" y="19"/>
                    <a:pt x="151" y="22"/>
                  </a:cubicBezTo>
                  <a:cubicBezTo>
                    <a:pt x="151" y="22"/>
                    <a:pt x="151" y="23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0" y="24"/>
                    <a:pt x="150" y="24"/>
                  </a:cubicBezTo>
                  <a:cubicBezTo>
                    <a:pt x="149" y="24"/>
                    <a:pt x="148" y="24"/>
                    <a:pt x="147" y="25"/>
                  </a:cubicBezTo>
                  <a:cubicBezTo>
                    <a:pt x="146" y="25"/>
                    <a:pt x="144" y="26"/>
                    <a:pt x="142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6" y="26"/>
                    <a:pt x="136" y="25"/>
                    <a:pt x="136" y="23"/>
                  </a:cubicBezTo>
                  <a:cubicBezTo>
                    <a:pt x="135" y="20"/>
                    <a:pt x="134" y="16"/>
                    <a:pt x="133" y="13"/>
                  </a:cubicBezTo>
                  <a:cubicBezTo>
                    <a:pt x="131" y="10"/>
                    <a:pt x="126" y="8"/>
                    <a:pt x="122" y="9"/>
                  </a:cubicBezTo>
                  <a:cubicBezTo>
                    <a:pt x="122" y="9"/>
                    <a:pt x="122" y="9"/>
                    <a:pt x="121" y="9"/>
                  </a:cubicBezTo>
                  <a:cubicBezTo>
                    <a:pt x="121" y="9"/>
                    <a:pt x="121" y="9"/>
                    <a:pt x="120" y="9"/>
                  </a:cubicBezTo>
                  <a:cubicBezTo>
                    <a:pt x="120" y="9"/>
                    <a:pt x="120" y="9"/>
                    <a:pt x="119" y="9"/>
                  </a:cubicBezTo>
                  <a:cubicBezTo>
                    <a:pt x="118" y="10"/>
                    <a:pt x="118" y="10"/>
                    <a:pt x="117" y="11"/>
                  </a:cubicBezTo>
                  <a:cubicBezTo>
                    <a:pt x="117" y="11"/>
                    <a:pt x="116" y="12"/>
                    <a:pt x="116" y="12"/>
                  </a:cubicBezTo>
                  <a:cubicBezTo>
                    <a:pt x="115" y="13"/>
                    <a:pt x="115" y="13"/>
                    <a:pt x="114" y="14"/>
                  </a:cubicBezTo>
                  <a:cubicBezTo>
                    <a:pt x="114" y="15"/>
                    <a:pt x="113" y="17"/>
                    <a:pt x="113" y="18"/>
                  </a:cubicBezTo>
                  <a:cubicBezTo>
                    <a:pt x="112" y="19"/>
                    <a:pt x="112" y="19"/>
                    <a:pt x="112" y="20"/>
                  </a:cubicBezTo>
                  <a:cubicBezTo>
                    <a:pt x="112" y="21"/>
                    <a:pt x="112" y="21"/>
                    <a:pt x="112" y="22"/>
                  </a:cubicBezTo>
                  <a:cubicBezTo>
                    <a:pt x="112" y="23"/>
                    <a:pt x="112" y="24"/>
                    <a:pt x="112" y="24"/>
                  </a:cubicBezTo>
                  <a:cubicBezTo>
                    <a:pt x="112" y="26"/>
                    <a:pt x="113" y="29"/>
                    <a:pt x="113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7" y="34"/>
                    <a:pt x="102" y="35"/>
                    <a:pt x="97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3"/>
                    <a:pt x="96" y="31"/>
                    <a:pt x="96" y="28"/>
                  </a:cubicBezTo>
                  <a:cubicBezTo>
                    <a:pt x="95" y="26"/>
                    <a:pt x="94" y="24"/>
                    <a:pt x="93" y="22"/>
                  </a:cubicBezTo>
                  <a:cubicBezTo>
                    <a:pt x="92" y="20"/>
                    <a:pt x="91" y="19"/>
                    <a:pt x="89" y="18"/>
                  </a:cubicBezTo>
                  <a:cubicBezTo>
                    <a:pt x="88" y="18"/>
                    <a:pt x="87" y="17"/>
                    <a:pt x="85" y="17"/>
                  </a:cubicBezTo>
                  <a:cubicBezTo>
                    <a:pt x="84" y="17"/>
                    <a:pt x="84" y="17"/>
                    <a:pt x="83" y="17"/>
                  </a:cubicBezTo>
                  <a:cubicBezTo>
                    <a:pt x="83" y="18"/>
                    <a:pt x="83" y="18"/>
                    <a:pt x="82" y="18"/>
                  </a:cubicBezTo>
                  <a:cubicBezTo>
                    <a:pt x="82" y="18"/>
                    <a:pt x="82" y="18"/>
                    <a:pt x="81" y="18"/>
                  </a:cubicBezTo>
                  <a:cubicBezTo>
                    <a:pt x="78" y="19"/>
                    <a:pt x="75" y="20"/>
                    <a:pt x="74" y="23"/>
                  </a:cubicBezTo>
                  <a:cubicBezTo>
                    <a:pt x="73" y="23"/>
                    <a:pt x="73" y="24"/>
                    <a:pt x="72" y="25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1" y="28"/>
                    <a:pt x="71" y="29"/>
                    <a:pt x="71" y="30"/>
                  </a:cubicBezTo>
                  <a:cubicBezTo>
                    <a:pt x="71" y="31"/>
                    <a:pt x="71" y="32"/>
                    <a:pt x="71" y="33"/>
                  </a:cubicBezTo>
                  <a:cubicBezTo>
                    <a:pt x="71" y="35"/>
                    <a:pt x="72" y="38"/>
                    <a:pt x="72" y="40"/>
                  </a:cubicBezTo>
                  <a:cubicBezTo>
                    <a:pt x="72" y="41"/>
                    <a:pt x="72" y="41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8" y="44"/>
                    <a:pt x="63" y="45"/>
                    <a:pt x="59" y="46"/>
                  </a:cubicBezTo>
                  <a:cubicBezTo>
                    <a:pt x="58" y="43"/>
                    <a:pt x="58" y="41"/>
                    <a:pt x="58" y="39"/>
                  </a:cubicBezTo>
                  <a:cubicBezTo>
                    <a:pt x="57" y="37"/>
                    <a:pt x="57" y="36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1"/>
                    <a:pt x="54" y="30"/>
                    <a:pt x="54" y="30"/>
                  </a:cubicBezTo>
                  <a:cubicBezTo>
                    <a:pt x="53" y="29"/>
                    <a:pt x="53" y="29"/>
                    <a:pt x="52" y="28"/>
                  </a:cubicBezTo>
                  <a:cubicBezTo>
                    <a:pt x="52" y="27"/>
                    <a:pt x="51" y="27"/>
                    <a:pt x="50" y="27"/>
                  </a:cubicBezTo>
                  <a:cubicBezTo>
                    <a:pt x="49" y="26"/>
                    <a:pt x="47" y="25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7"/>
                    <a:pt x="41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7" y="31"/>
                    <a:pt x="36" y="32"/>
                  </a:cubicBezTo>
                  <a:cubicBezTo>
                    <a:pt x="35" y="33"/>
                    <a:pt x="35" y="35"/>
                    <a:pt x="34" y="36"/>
                  </a:cubicBezTo>
                  <a:cubicBezTo>
                    <a:pt x="34" y="38"/>
                    <a:pt x="33" y="40"/>
                    <a:pt x="34" y="41"/>
                  </a:cubicBezTo>
                  <a:cubicBezTo>
                    <a:pt x="34" y="44"/>
                    <a:pt x="34" y="47"/>
                    <a:pt x="35" y="49"/>
                  </a:cubicBezTo>
                  <a:cubicBezTo>
                    <a:pt x="35" y="50"/>
                    <a:pt x="35" y="51"/>
                    <a:pt x="35" y="51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0" y="52"/>
                    <a:pt x="28" y="53"/>
                    <a:pt x="27" y="53"/>
                  </a:cubicBezTo>
                  <a:cubicBezTo>
                    <a:pt x="23" y="54"/>
                    <a:pt x="20" y="55"/>
                    <a:pt x="17" y="56"/>
                  </a:cubicBezTo>
                  <a:cubicBezTo>
                    <a:pt x="15" y="56"/>
                    <a:pt x="15" y="5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9"/>
                    <a:pt x="12" y="60"/>
                    <a:pt x="13" y="62"/>
                  </a:cubicBezTo>
                  <a:cubicBezTo>
                    <a:pt x="13" y="64"/>
                    <a:pt x="14" y="67"/>
                    <a:pt x="14" y="70"/>
                  </a:cubicBezTo>
                  <a:cubicBezTo>
                    <a:pt x="13" y="71"/>
                    <a:pt x="12" y="71"/>
                    <a:pt x="11" y="71"/>
                  </a:cubicBezTo>
                  <a:cubicBezTo>
                    <a:pt x="9" y="72"/>
                    <a:pt x="7" y="73"/>
                    <a:pt x="6" y="74"/>
                  </a:cubicBezTo>
                  <a:cubicBezTo>
                    <a:pt x="5" y="74"/>
                    <a:pt x="4" y="75"/>
                    <a:pt x="3" y="76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1" y="92"/>
                    <a:pt x="2" y="95"/>
                    <a:pt x="2" y="99"/>
                  </a:cubicBezTo>
                  <a:cubicBezTo>
                    <a:pt x="3" y="103"/>
                    <a:pt x="4" y="107"/>
                    <a:pt x="4" y="111"/>
                  </a:cubicBezTo>
                  <a:cubicBezTo>
                    <a:pt x="6" y="120"/>
                    <a:pt x="7" y="129"/>
                    <a:pt x="10" y="138"/>
                  </a:cubicBezTo>
                  <a:cubicBezTo>
                    <a:pt x="12" y="146"/>
                    <a:pt x="14" y="154"/>
                    <a:pt x="15" y="163"/>
                  </a:cubicBezTo>
                  <a:cubicBezTo>
                    <a:pt x="17" y="172"/>
                    <a:pt x="18" y="181"/>
                    <a:pt x="20" y="191"/>
                  </a:cubicBezTo>
                  <a:cubicBezTo>
                    <a:pt x="21" y="195"/>
                    <a:pt x="21" y="200"/>
                    <a:pt x="22" y="204"/>
                  </a:cubicBezTo>
                  <a:cubicBezTo>
                    <a:pt x="23" y="206"/>
                    <a:pt x="23" y="208"/>
                    <a:pt x="24" y="210"/>
                  </a:cubicBezTo>
                  <a:cubicBezTo>
                    <a:pt x="24" y="211"/>
                    <a:pt x="24" y="212"/>
                    <a:pt x="24" y="213"/>
                  </a:cubicBezTo>
                  <a:cubicBezTo>
                    <a:pt x="25" y="213"/>
                    <a:pt x="25" y="214"/>
                    <a:pt x="26" y="215"/>
                  </a:cubicBezTo>
                  <a:cubicBezTo>
                    <a:pt x="26" y="215"/>
                    <a:pt x="26" y="215"/>
                    <a:pt x="27" y="216"/>
                  </a:cubicBezTo>
                  <a:cubicBezTo>
                    <a:pt x="27" y="216"/>
                    <a:pt x="28" y="217"/>
                    <a:pt x="28" y="217"/>
                  </a:cubicBezTo>
                  <a:cubicBezTo>
                    <a:pt x="29" y="217"/>
                    <a:pt x="30" y="218"/>
                    <a:pt x="30" y="218"/>
                  </a:cubicBezTo>
                  <a:cubicBezTo>
                    <a:pt x="31" y="218"/>
                    <a:pt x="31" y="218"/>
                    <a:pt x="32" y="218"/>
                  </a:cubicBezTo>
                  <a:cubicBezTo>
                    <a:pt x="32" y="218"/>
                    <a:pt x="33" y="219"/>
                    <a:pt x="33" y="219"/>
                  </a:cubicBezTo>
                  <a:cubicBezTo>
                    <a:pt x="35" y="219"/>
                    <a:pt x="36" y="219"/>
                    <a:pt x="38" y="219"/>
                  </a:cubicBezTo>
                  <a:cubicBezTo>
                    <a:pt x="40" y="219"/>
                    <a:pt x="42" y="219"/>
                    <a:pt x="45" y="219"/>
                  </a:cubicBezTo>
                  <a:cubicBezTo>
                    <a:pt x="47" y="218"/>
                    <a:pt x="49" y="218"/>
                    <a:pt x="52" y="218"/>
                  </a:cubicBezTo>
                  <a:cubicBezTo>
                    <a:pt x="54" y="217"/>
                    <a:pt x="56" y="217"/>
                    <a:pt x="59" y="217"/>
                  </a:cubicBezTo>
                  <a:cubicBezTo>
                    <a:pt x="61" y="216"/>
                    <a:pt x="63" y="216"/>
                    <a:pt x="66" y="216"/>
                  </a:cubicBezTo>
                  <a:cubicBezTo>
                    <a:pt x="68" y="216"/>
                    <a:pt x="71" y="215"/>
                    <a:pt x="73" y="215"/>
                  </a:cubicBezTo>
                  <a:cubicBezTo>
                    <a:pt x="78" y="214"/>
                    <a:pt x="83" y="213"/>
                    <a:pt x="88" y="212"/>
                  </a:cubicBezTo>
                  <a:cubicBezTo>
                    <a:pt x="92" y="211"/>
                    <a:pt x="97" y="210"/>
                    <a:pt x="101" y="209"/>
                  </a:cubicBezTo>
                  <a:cubicBezTo>
                    <a:pt x="106" y="208"/>
                    <a:pt x="111" y="207"/>
                    <a:pt x="115" y="206"/>
                  </a:cubicBezTo>
                  <a:cubicBezTo>
                    <a:pt x="120" y="205"/>
                    <a:pt x="125" y="204"/>
                    <a:pt x="130" y="202"/>
                  </a:cubicBezTo>
                  <a:cubicBezTo>
                    <a:pt x="134" y="201"/>
                    <a:pt x="139" y="201"/>
                    <a:pt x="143" y="200"/>
                  </a:cubicBezTo>
                  <a:cubicBezTo>
                    <a:pt x="144" y="200"/>
                    <a:pt x="144" y="199"/>
                    <a:pt x="145" y="199"/>
                  </a:cubicBezTo>
                  <a:cubicBezTo>
                    <a:pt x="148" y="199"/>
                    <a:pt x="152" y="198"/>
                    <a:pt x="155" y="198"/>
                  </a:cubicBezTo>
                  <a:cubicBezTo>
                    <a:pt x="159" y="197"/>
                    <a:pt x="164" y="196"/>
                    <a:pt x="168" y="196"/>
                  </a:cubicBezTo>
                  <a:cubicBezTo>
                    <a:pt x="171" y="196"/>
                    <a:pt x="173" y="195"/>
                    <a:pt x="175" y="195"/>
                  </a:cubicBezTo>
                  <a:cubicBezTo>
                    <a:pt x="176" y="195"/>
                    <a:pt x="177" y="195"/>
                    <a:pt x="178" y="195"/>
                  </a:cubicBezTo>
                  <a:cubicBezTo>
                    <a:pt x="179" y="195"/>
                    <a:pt x="179" y="194"/>
                    <a:pt x="180" y="194"/>
                  </a:cubicBezTo>
                  <a:cubicBezTo>
                    <a:pt x="180" y="194"/>
                    <a:pt x="181" y="194"/>
                    <a:pt x="181" y="194"/>
                  </a:cubicBezTo>
                  <a:cubicBezTo>
                    <a:pt x="181" y="194"/>
                    <a:pt x="182" y="194"/>
                    <a:pt x="182" y="194"/>
                  </a:cubicBezTo>
                  <a:cubicBezTo>
                    <a:pt x="185" y="194"/>
                    <a:pt x="187" y="193"/>
                    <a:pt x="190" y="193"/>
                  </a:cubicBezTo>
                  <a:cubicBezTo>
                    <a:pt x="194" y="192"/>
                    <a:pt x="199" y="191"/>
                    <a:pt x="203" y="190"/>
                  </a:cubicBezTo>
                  <a:cubicBezTo>
                    <a:pt x="206" y="189"/>
                    <a:pt x="209" y="189"/>
                    <a:pt x="211" y="188"/>
                  </a:cubicBezTo>
                  <a:cubicBezTo>
                    <a:pt x="213" y="187"/>
                    <a:pt x="215" y="187"/>
                    <a:pt x="216" y="186"/>
                  </a:cubicBezTo>
                  <a:cubicBezTo>
                    <a:pt x="217" y="186"/>
                    <a:pt x="217" y="185"/>
                    <a:pt x="218" y="185"/>
                  </a:cubicBezTo>
                  <a:cubicBezTo>
                    <a:pt x="218" y="185"/>
                    <a:pt x="218" y="185"/>
                    <a:pt x="219" y="185"/>
                  </a:cubicBezTo>
                  <a:cubicBezTo>
                    <a:pt x="220" y="184"/>
                    <a:pt x="220" y="183"/>
                    <a:pt x="221" y="182"/>
                  </a:cubicBezTo>
                  <a:cubicBezTo>
                    <a:pt x="222" y="180"/>
                    <a:pt x="222" y="178"/>
                    <a:pt x="221" y="175"/>
                  </a:cubicBezTo>
                  <a:cubicBezTo>
                    <a:pt x="221" y="174"/>
                    <a:pt x="220" y="172"/>
                    <a:pt x="220" y="171"/>
                  </a:cubicBezTo>
                  <a:cubicBezTo>
                    <a:pt x="219" y="169"/>
                    <a:pt x="219" y="168"/>
                    <a:pt x="218" y="166"/>
                  </a:cubicBezTo>
                  <a:cubicBezTo>
                    <a:pt x="219" y="166"/>
                    <a:pt x="220" y="166"/>
                    <a:pt x="220" y="166"/>
                  </a:cubicBezTo>
                  <a:cubicBezTo>
                    <a:pt x="222" y="165"/>
                    <a:pt x="223" y="165"/>
                    <a:pt x="224" y="165"/>
                  </a:cubicBezTo>
                  <a:close/>
                  <a:moveTo>
                    <a:pt x="224" y="155"/>
                  </a:move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lose/>
                  <a:moveTo>
                    <a:pt x="223" y="155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lose/>
                  <a:moveTo>
                    <a:pt x="224" y="155"/>
                  </a:moveTo>
                  <a:cubicBezTo>
                    <a:pt x="224" y="155"/>
                    <a:pt x="223" y="155"/>
                    <a:pt x="223" y="155"/>
                  </a:cubicBezTo>
                  <a:cubicBezTo>
                    <a:pt x="223" y="155"/>
                    <a:pt x="224" y="155"/>
                    <a:pt x="224" y="155"/>
                  </a:cubicBezTo>
                  <a:close/>
                  <a:moveTo>
                    <a:pt x="161" y="13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2" y="11"/>
                    <a:pt x="163" y="11"/>
                    <a:pt x="163" y="10"/>
                  </a:cubicBezTo>
                  <a:cubicBezTo>
                    <a:pt x="163" y="11"/>
                    <a:pt x="164" y="12"/>
                    <a:pt x="164" y="12"/>
                  </a:cubicBezTo>
                  <a:cubicBezTo>
                    <a:pt x="165" y="14"/>
                    <a:pt x="165" y="15"/>
                    <a:pt x="165" y="17"/>
                  </a:cubicBezTo>
                  <a:cubicBezTo>
                    <a:pt x="166" y="21"/>
                    <a:pt x="166" y="24"/>
                    <a:pt x="166" y="28"/>
                  </a:cubicBezTo>
                  <a:cubicBezTo>
                    <a:pt x="166" y="29"/>
                    <a:pt x="166" y="30"/>
                    <a:pt x="166" y="31"/>
                  </a:cubicBezTo>
                  <a:cubicBezTo>
                    <a:pt x="165" y="32"/>
                    <a:pt x="165" y="32"/>
                    <a:pt x="165" y="33"/>
                  </a:cubicBezTo>
                  <a:cubicBezTo>
                    <a:pt x="165" y="33"/>
                    <a:pt x="164" y="33"/>
                    <a:pt x="164" y="34"/>
                  </a:cubicBezTo>
                  <a:cubicBezTo>
                    <a:pt x="164" y="34"/>
                    <a:pt x="164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1"/>
                    <a:pt x="162" y="27"/>
                    <a:pt x="161" y="24"/>
                  </a:cubicBezTo>
                  <a:cubicBezTo>
                    <a:pt x="161" y="22"/>
                    <a:pt x="160" y="20"/>
                    <a:pt x="160" y="17"/>
                  </a:cubicBezTo>
                  <a:cubicBezTo>
                    <a:pt x="161" y="16"/>
                    <a:pt x="161" y="14"/>
                    <a:pt x="161" y="13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22" y="20"/>
                  </a:move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3" y="20"/>
                    <a:pt x="123" y="20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6" y="22"/>
                    <a:pt x="126" y="24"/>
                  </a:cubicBezTo>
                  <a:cubicBezTo>
                    <a:pt x="127" y="26"/>
                    <a:pt x="127" y="28"/>
                    <a:pt x="127" y="31"/>
                  </a:cubicBezTo>
                  <a:cubicBezTo>
                    <a:pt x="128" y="33"/>
                    <a:pt x="127" y="35"/>
                    <a:pt x="127" y="38"/>
                  </a:cubicBezTo>
                  <a:cubicBezTo>
                    <a:pt x="127" y="39"/>
                    <a:pt x="127" y="40"/>
                    <a:pt x="127" y="41"/>
                  </a:cubicBezTo>
                  <a:cubicBezTo>
                    <a:pt x="127" y="42"/>
                    <a:pt x="126" y="43"/>
                    <a:pt x="126" y="44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6"/>
                    <a:pt x="12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5"/>
                    <a:pt x="124" y="45"/>
                    <a:pt x="124" y="44"/>
                  </a:cubicBezTo>
                  <a:cubicBezTo>
                    <a:pt x="123" y="41"/>
                    <a:pt x="123" y="37"/>
                    <a:pt x="123" y="33"/>
                  </a:cubicBezTo>
                  <a:cubicBezTo>
                    <a:pt x="122" y="31"/>
                    <a:pt x="122" y="29"/>
                    <a:pt x="122" y="27"/>
                  </a:cubicBezTo>
                  <a:cubicBezTo>
                    <a:pt x="122" y="25"/>
                    <a:pt x="121" y="23"/>
                    <a:pt x="121" y="21"/>
                  </a:cubicBezTo>
                  <a:cubicBezTo>
                    <a:pt x="121" y="21"/>
                    <a:pt x="122" y="21"/>
                    <a:pt x="122" y="20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81" y="29"/>
                  </a:moveTo>
                  <a:cubicBezTo>
                    <a:pt x="81" y="29"/>
                    <a:pt x="81" y="29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2" y="28"/>
                    <a:pt x="82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6" y="28"/>
                  </a:cubicBezTo>
                  <a:cubicBezTo>
                    <a:pt x="87" y="30"/>
                    <a:pt x="87" y="33"/>
                    <a:pt x="88" y="36"/>
                  </a:cubicBezTo>
                  <a:cubicBezTo>
                    <a:pt x="88" y="40"/>
                    <a:pt x="89" y="44"/>
                    <a:pt x="89" y="48"/>
                  </a:cubicBezTo>
                  <a:cubicBezTo>
                    <a:pt x="88" y="49"/>
                    <a:pt x="88" y="50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2"/>
                    <a:pt x="88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6" y="53"/>
                    <a:pt x="86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2"/>
                    <a:pt x="84" y="52"/>
                  </a:cubicBezTo>
                  <a:cubicBezTo>
                    <a:pt x="84" y="50"/>
                    <a:pt x="83" y="48"/>
                    <a:pt x="83" y="45"/>
                  </a:cubicBezTo>
                  <a:cubicBezTo>
                    <a:pt x="82" y="43"/>
                    <a:pt x="82" y="41"/>
                    <a:pt x="81" y="39"/>
                  </a:cubicBezTo>
                  <a:cubicBezTo>
                    <a:pt x="81" y="36"/>
                    <a:pt x="80" y="33"/>
                    <a:pt x="80" y="31"/>
                  </a:cubicBezTo>
                  <a:cubicBezTo>
                    <a:pt x="81" y="30"/>
                    <a:pt x="81" y="29"/>
                    <a:pt x="81" y="29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4" y="37"/>
                    <a:pt x="45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4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6" y="35"/>
                    <a:pt x="47" y="35"/>
                  </a:cubicBezTo>
                  <a:cubicBezTo>
                    <a:pt x="47" y="35"/>
                    <a:pt x="47" y="36"/>
                    <a:pt x="47" y="36"/>
                  </a:cubicBezTo>
                  <a:cubicBezTo>
                    <a:pt x="48" y="39"/>
                    <a:pt x="49" y="41"/>
                    <a:pt x="49" y="44"/>
                  </a:cubicBezTo>
                  <a:cubicBezTo>
                    <a:pt x="50" y="48"/>
                    <a:pt x="50" y="52"/>
                    <a:pt x="50" y="56"/>
                  </a:cubicBezTo>
                  <a:cubicBezTo>
                    <a:pt x="50" y="57"/>
                    <a:pt x="50" y="58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6" y="55"/>
                    <a:pt x="45" y="54"/>
                    <a:pt x="45" y="52"/>
                  </a:cubicBezTo>
                  <a:cubicBezTo>
                    <a:pt x="44" y="49"/>
                    <a:pt x="44" y="47"/>
                    <a:pt x="43" y="44"/>
                  </a:cubicBezTo>
                  <a:cubicBezTo>
                    <a:pt x="43" y="42"/>
                    <a:pt x="43" y="41"/>
                    <a:pt x="43" y="39"/>
                  </a:cubicBezTo>
                  <a:cubicBezTo>
                    <a:pt x="43" y="39"/>
                    <a:pt x="43" y="39"/>
                    <a:pt x="43" y="38"/>
                  </a:cubicBezTo>
                  <a:close/>
                  <a:moveTo>
                    <a:pt x="29" y="62"/>
                  </a:moveTo>
                  <a:cubicBezTo>
                    <a:pt x="32" y="62"/>
                    <a:pt x="35" y="61"/>
                    <a:pt x="37" y="60"/>
                  </a:cubicBezTo>
                  <a:cubicBezTo>
                    <a:pt x="38" y="61"/>
                    <a:pt x="38" y="62"/>
                    <a:pt x="38" y="63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5"/>
                    <a:pt x="39" y="66"/>
                    <a:pt x="40" y="66"/>
                  </a:cubicBezTo>
                  <a:cubicBezTo>
                    <a:pt x="40" y="67"/>
                    <a:pt x="41" y="67"/>
                    <a:pt x="41" y="68"/>
                  </a:cubicBezTo>
                  <a:cubicBezTo>
                    <a:pt x="42" y="69"/>
                    <a:pt x="44" y="70"/>
                    <a:pt x="46" y="70"/>
                  </a:cubicBezTo>
                  <a:cubicBezTo>
                    <a:pt x="46" y="70"/>
                    <a:pt x="47" y="70"/>
                    <a:pt x="48" y="71"/>
                  </a:cubicBezTo>
                  <a:cubicBezTo>
                    <a:pt x="48" y="71"/>
                    <a:pt x="49" y="71"/>
                    <a:pt x="49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2" y="70"/>
                    <a:pt x="53" y="69"/>
                    <a:pt x="53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57" y="65"/>
                    <a:pt x="58" y="63"/>
                    <a:pt x="58" y="62"/>
                  </a:cubicBezTo>
                  <a:cubicBezTo>
                    <a:pt x="59" y="59"/>
                    <a:pt x="59" y="57"/>
                    <a:pt x="59" y="55"/>
                  </a:cubicBezTo>
                  <a:cubicBezTo>
                    <a:pt x="64" y="54"/>
                    <a:pt x="70" y="53"/>
                    <a:pt x="74" y="51"/>
                  </a:cubicBezTo>
                  <a:cubicBezTo>
                    <a:pt x="75" y="52"/>
                    <a:pt x="75" y="53"/>
                    <a:pt x="75" y="54"/>
                  </a:cubicBezTo>
                  <a:cubicBezTo>
                    <a:pt x="76" y="56"/>
                    <a:pt x="76" y="57"/>
                    <a:pt x="77" y="58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2" y="62"/>
                    <a:pt x="82" y="62"/>
                    <a:pt x="83" y="62"/>
                  </a:cubicBezTo>
                  <a:cubicBezTo>
                    <a:pt x="84" y="62"/>
                    <a:pt x="84" y="62"/>
                    <a:pt x="85" y="62"/>
                  </a:cubicBezTo>
                  <a:cubicBezTo>
                    <a:pt x="87" y="62"/>
                    <a:pt x="88" y="62"/>
                    <a:pt x="90" y="61"/>
                  </a:cubicBezTo>
                  <a:cubicBezTo>
                    <a:pt x="92" y="60"/>
                    <a:pt x="94" y="59"/>
                    <a:pt x="95" y="57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7" y="54"/>
                    <a:pt x="97" y="53"/>
                    <a:pt x="97" y="52"/>
                  </a:cubicBezTo>
                  <a:cubicBezTo>
                    <a:pt x="98" y="52"/>
                    <a:pt x="98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103" y="45"/>
                    <a:pt x="109" y="43"/>
                    <a:pt x="114" y="41"/>
                  </a:cubicBezTo>
                  <a:cubicBezTo>
                    <a:pt x="114" y="43"/>
                    <a:pt x="114" y="44"/>
                    <a:pt x="114" y="45"/>
                  </a:cubicBezTo>
                  <a:cubicBezTo>
                    <a:pt x="115" y="46"/>
                    <a:pt x="115" y="47"/>
                    <a:pt x="115" y="48"/>
                  </a:cubicBezTo>
                  <a:cubicBezTo>
                    <a:pt x="115" y="49"/>
                    <a:pt x="116" y="50"/>
                    <a:pt x="116" y="51"/>
                  </a:cubicBezTo>
                  <a:cubicBezTo>
                    <a:pt x="117" y="51"/>
                    <a:pt x="117" y="52"/>
                    <a:pt x="118" y="53"/>
                  </a:cubicBezTo>
                  <a:cubicBezTo>
                    <a:pt x="118" y="53"/>
                    <a:pt x="119" y="54"/>
                    <a:pt x="120" y="54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8" y="55"/>
                  </a:cubicBezTo>
                  <a:cubicBezTo>
                    <a:pt x="128" y="55"/>
                    <a:pt x="129" y="54"/>
                    <a:pt x="130" y="54"/>
                  </a:cubicBezTo>
                  <a:cubicBezTo>
                    <a:pt x="131" y="54"/>
                    <a:pt x="131" y="53"/>
                    <a:pt x="132" y="53"/>
                  </a:cubicBezTo>
                  <a:cubicBezTo>
                    <a:pt x="133" y="52"/>
                    <a:pt x="134" y="51"/>
                    <a:pt x="134" y="49"/>
                  </a:cubicBezTo>
                  <a:cubicBezTo>
                    <a:pt x="134" y="49"/>
                    <a:pt x="135" y="49"/>
                    <a:pt x="135" y="48"/>
                  </a:cubicBezTo>
                  <a:cubicBezTo>
                    <a:pt x="135" y="47"/>
                    <a:pt x="135" y="47"/>
                    <a:pt x="136" y="46"/>
                  </a:cubicBezTo>
                  <a:cubicBezTo>
                    <a:pt x="136" y="45"/>
                    <a:pt x="136" y="44"/>
                    <a:pt x="136" y="42"/>
                  </a:cubicBezTo>
                  <a:cubicBezTo>
                    <a:pt x="136" y="41"/>
                    <a:pt x="136" y="40"/>
                    <a:pt x="137" y="39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9" y="36"/>
                    <a:pt x="142" y="36"/>
                    <a:pt x="145" y="35"/>
                  </a:cubicBezTo>
                  <a:cubicBezTo>
                    <a:pt x="147" y="35"/>
                    <a:pt x="148" y="34"/>
                    <a:pt x="150" y="34"/>
                  </a:cubicBezTo>
                  <a:cubicBezTo>
                    <a:pt x="151" y="33"/>
                    <a:pt x="152" y="33"/>
                    <a:pt x="153" y="33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3" y="34"/>
                    <a:pt x="154" y="35"/>
                    <a:pt x="154" y="36"/>
                  </a:cubicBezTo>
                  <a:cubicBezTo>
                    <a:pt x="155" y="37"/>
                    <a:pt x="155" y="38"/>
                    <a:pt x="156" y="39"/>
                  </a:cubicBezTo>
                  <a:cubicBezTo>
                    <a:pt x="157" y="41"/>
                    <a:pt x="158" y="42"/>
                    <a:pt x="159" y="42"/>
                  </a:cubicBezTo>
                  <a:cubicBezTo>
                    <a:pt x="160" y="43"/>
                    <a:pt x="161" y="43"/>
                    <a:pt x="161" y="43"/>
                  </a:cubicBezTo>
                  <a:cubicBezTo>
                    <a:pt x="161" y="43"/>
                    <a:pt x="162" y="43"/>
                    <a:pt x="162" y="43"/>
                  </a:cubicBezTo>
                  <a:cubicBezTo>
                    <a:pt x="162" y="44"/>
                    <a:pt x="163" y="44"/>
                    <a:pt x="164" y="44"/>
                  </a:cubicBezTo>
                  <a:cubicBezTo>
                    <a:pt x="165" y="44"/>
                    <a:pt x="167" y="43"/>
                    <a:pt x="169" y="42"/>
                  </a:cubicBezTo>
                  <a:cubicBezTo>
                    <a:pt x="169" y="41"/>
                    <a:pt x="170" y="41"/>
                    <a:pt x="170" y="40"/>
                  </a:cubicBezTo>
                  <a:cubicBezTo>
                    <a:pt x="171" y="40"/>
                    <a:pt x="171" y="39"/>
                    <a:pt x="172" y="39"/>
                  </a:cubicBezTo>
                  <a:cubicBezTo>
                    <a:pt x="172" y="38"/>
                    <a:pt x="173" y="37"/>
                    <a:pt x="174" y="36"/>
                  </a:cubicBezTo>
                  <a:cubicBezTo>
                    <a:pt x="174" y="34"/>
                    <a:pt x="175" y="33"/>
                    <a:pt x="175" y="31"/>
                  </a:cubicBezTo>
                  <a:cubicBezTo>
                    <a:pt x="175" y="30"/>
                    <a:pt x="175" y="29"/>
                    <a:pt x="176" y="28"/>
                  </a:cubicBezTo>
                  <a:cubicBezTo>
                    <a:pt x="179" y="28"/>
                    <a:pt x="183" y="27"/>
                    <a:pt x="186" y="26"/>
                  </a:cubicBezTo>
                  <a:cubicBezTo>
                    <a:pt x="188" y="25"/>
                    <a:pt x="190" y="25"/>
                    <a:pt x="191" y="25"/>
                  </a:cubicBezTo>
                  <a:cubicBezTo>
                    <a:pt x="192" y="24"/>
                    <a:pt x="193" y="24"/>
                    <a:pt x="194" y="24"/>
                  </a:cubicBezTo>
                  <a:cubicBezTo>
                    <a:pt x="194" y="25"/>
                    <a:pt x="195" y="26"/>
                    <a:pt x="196" y="26"/>
                  </a:cubicBezTo>
                  <a:cubicBezTo>
                    <a:pt x="196" y="26"/>
                    <a:pt x="196" y="26"/>
                    <a:pt x="196" y="27"/>
                  </a:cubicBezTo>
                  <a:cubicBezTo>
                    <a:pt x="197" y="31"/>
                    <a:pt x="198" y="35"/>
                    <a:pt x="199" y="39"/>
                  </a:cubicBezTo>
                  <a:cubicBezTo>
                    <a:pt x="200" y="42"/>
                    <a:pt x="201" y="46"/>
                    <a:pt x="201" y="49"/>
                  </a:cubicBezTo>
                  <a:cubicBezTo>
                    <a:pt x="201" y="49"/>
                    <a:pt x="200" y="49"/>
                    <a:pt x="199" y="49"/>
                  </a:cubicBezTo>
                  <a:cubicBezTo>
                    <a:pt x="190" y="51"/>
                    <a:pt x="182" y="53"/>
                    <a:pt x="173" y="55"/>
                  </a:cubicBezTo>
                  <a:cubicBezTo>
                    <a:pt x="163" y="57"/>
                    <a:pt x="154" y="59"/>
                    <a:pt x="145" y="61"/>
                  </a:cubicBezTo>
                  <a:cubicBezTo>
                    <a:pt x="135" y="63"/>
                    <a:pt x="126" y="65"/>
                    <a:pt x="117" y="67"/>
                  </a:cubicBezTo>
                  <a:cubicBezTo>
                    <a:pt x="112" y="68"/>
                    <a:pt x="107" y="69"/>
                    <a:pt x="102" y="70"/>
                  </a:cubicBezTo>
                  <a:cubicBezTo>
                    <a:pt x="97" y="71"/>
                    <a:pt x="92" y="72"/>
                    <a:pt x="87" y="73"/>
                  </a:cubicBezTo>
                  <a:cubicBezTo>
                    <a:pt x="86" y="73"/>
                    <a:pt x="84" y="73"/>
                    <a:pt x="82" y="74"/>
                  </a:cubicBezTo>
                  <a:cubicBezTo>
                    <a:pt x="79" y="74"/>
                    <a:pt x="76" y="75"/>
                    <a:pt x="74" y="76"/>
                  </a:cubicBezTo>
                  <a:cubicBezTo>
                    <a:pt x="69" y="77"/>
                    <a:pt x="64" y="78"/>
                    <a:pt x="60" y="79"/>
                  </a:cubicBezTo>
                  <a:cubicBezTo>
                    <a:pt x="50" y="81"/>
                    <a:pt x="41" y="84"/>
                    <a:pt x="32" y="86"/>
                  </a:cubicBezTo>
                  <a:cubicBezTo>
                    <a:pt x="30" y="86"/>
                    <a:pt x="28" y="87"/>
                    <a:pt x="27" y="87"/>
                  </a:cubicBezTo>
                  <a:cubicBezTo>
                    <a:pt x="26" y="84"/>
                    <a:pt x="25" y="80"/>
                    <a:pt x="25" y="77"/>
                  </a:cubicBezTo>
                  <a:cubicBezTo>
                    <a:pt x="24" y="75"/>
                    <a:pt x="24" y="74"/>
                    <a:pt x="24" y="72"/>
                  </a:cubicBezTo>
                  <a:cubicBezTo>
                    <a:pt x="23" y="70"/>
                    <a:pt x="23" y="67"/>
                    <a:pt x="22" y="64"/>
                  </a:cubicBezTo>
                  <a:cubicBezTo>
                    <a:pt x="25" y="63"/>
                    <a:pt x="27" y="63"/>
                    <a:pt x="29" y="62"/>
                  </a:cubicBezTo>
                  <a:close/>
                  <a:moveTo>
                    <a:pt x="212" y="178"/>
                  </a:moveTo>
                  <a:cubicBezTo>
                    <a:pt x="210" y="179"/>
                    <a:pt x="208" y="179"/>
                    <a:pt x="206" y="180"/>
                  </a:cubicBezTo>
                  <a:cubicBezTo>
                    <a:pt x="204" y="180"/>
                    <a:pt x="202" y="181"/>
                    <a:pt x="200" y="181"/>
                  </a:cubicBezTo>
                  <a:cubicBezTo>
                    <a:pt x="195" y="182"/>
                    <a:pt x="190" y="183"/>
                    <a:pt x="186" y="184"/>
                  </a:cubicBezTo>
                  <a:cubicBezTo>
                    <a:pt x="184" y="184"/>
                    <a:pt x="182" y="185"/>
                    <a:pt x="180" y="185"/>
                  </a:cubicBezTo>
                  <a:cubicBezTo>
                    <a:pt x="180" y="185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8" y="185"/>
                    <a:pt x="178" y="185"/>
                  </a:cubicBezTo>
                  <a:cubicBezTo>
                    <a:pt x="178" y="185"/>
                    <a:pt x="179" y="185"/>
                    <a:pt x="179" y="185"/>
                  </a:cubicBezTo>
                  <a:cubicBezTo>
                    <a:pt x="174" y="186"/>
                    <a:pt x="170" y="187"/>
                    <a:pt x="165" y="187"/>
                  </a:cubicBezTo>
                  <a:cubicBezTo>
                    <a:pt x="163" y="187"/>
                    <a:pt x="160" y="188"/>
                    <a:pt x="158" y="188"/>
                  </a:cubicBezTo>
                  <a:cubicBezTo>
                    <a:pt x="155" y="188"/>
                    <a:pt x="153" y="189"/>
                    <a:pt x="150" y="189"/>
                  </a:cubicBezTo>
                  <a:cubicBezTo>
                    <a:pt x="148" y="189"/>
                    <a:pt x="146" y="190"/>
                    <a:pt x="144" y="190"/>
                  </a:cubicBezTo>
                  <a:cubicBezTo>
                    <a:pt x="141" y="191"/>
                    <a:pt x="139" y="191"/>
                    <a:pt x="136" y="192"/>
                  </a:cubicBezTo>
                  <a:cubicBezTo>
                    <a:pt x="134" y="192"/>
                    <a:pt x="131" y="192"/>
                    <a:pt x="129" y="193"/>
                  </a:cubicBezTo>
                  <a:cubicBezTo>
                    <a:pt x="127" y="194"/>
                    <a:pt x="125" y="194"/>
                    <a:pt x="122" y="195"/>
                  </a:cubicBezTo>
                  <a:cubicBezTo>
                    <a:pt x="113" y="197"/>
                    <a:pt x="104" y="199"/>
                    <a:pt x="94" y="201"/>
                  </a:cubicBezTo>
                  <a:cubicBezTo>
                    <a:pt x="91" y="202"/>
                    <a:pt x="87" y="203"/>
                    <a:pt x="83" y="203"/>
                  </a:cubicBezTo>
                  <a:cubicBezTo>
                    <a:pt x="80" y="204"/>
                    <a:pt x="76" y="205"/>
                    <a:pt x="72" y="206"/>
                  </a:cubicBezTo>
                  <a:cubicBezTo>
                    <a:pt x="69" y="206"/>
                    <a:pt x="66" y="207"/>
                    <a:pt x="63" y="207"/>
                  </a:cubicBezTo>
                  <a:cubicBezTo>
                    <a:pt x="60" y="207"/>
                    <a:pt x="57" y="208"/>
                    <a:pt x="54" y="208"/>
                  </a:cubicBezTo>
                  <a:cubicBezTo>
                    <a:pt x="50" y="208"/>
                    <a:pt x="47" y="209"/>
                    <a:pt x="44" y="209"/>
                  </a:cubicBezTo>
                  <a:cubicBezTo>
                    <a:pt x="41" y="210"/>
                    <a:pt x="38" y="210"/>
                    <a:pt x="35" y="210"/>
                  </a:cubicBezTo>
                  <a:cubicBezTo>
                    <a:pt x="35" y="209"/>
                    <a:pt x="34" y="209"/>
                    <a:pt x="33" y="209"/>
                  </a:cubicBezTo>
                  <a:cubicBezTo>
                    <a:pt x="33" y="208"/>
                    <a:pt x="33" y="207"/>
                    <a:pt x="32" y="205"/>
                  </a:cubicBezTo>
                  <a:cubicBezTo>
                    <a:pt x="32" y="203"/>
                    <a:pt x="31" y="201"/>
                    <a:pt x="31" y="199"/>
                  </a:cubicBezTo>
                  <a:cubicBezTo>
                    <a:pt x="30" y="195"/>
                    <a:pt x="29" y="191"/>
                    <a:pt x="29" y="187"/>
                  </a:cubicBezTo>
                  <a:cubicBezTo>
                    <a:pt x="27" y="178"/>
                    <a:pt x="26" y="168"/>
                    <a:pt x="24" y="159"/>
                  </a:cubicBezTo>
                  <a:cubicBezTo>
                    <a:pt x="23" y="154"/>
                    <a:pt x="22" y="150"/>
                    <a:pt x="21" y="145"/>
                  </a:cubicBezTo>
                  <a:cubicBezTo>
                    <a:pt x="20" y="141"/>
                    <a:pt x="19" y="136"/>
                    <a:pt x="18" y="132"/>
                  </a:cubicBezTo>
                  <a:cubicBezTo>
                    <a:pt x="17" y="127"/>
                    <a:pt x="16" y="122"/>
                    <a:pt x="15" y="117"/>
                  </a:cubicBezTo>
                  <a:cubicBezTo>
                    <a:pt x="14" y="115"/>
                    <a:pt x="14" y="112"/>
                    <a:pt x="14" y="110"/>
                  </a:cubicBezTo>
                  <a:cubicBezTo>
                    <a:pt x="13" y="107"/>
                    <a:pt x="13" y="104"/>
                    <a:pt x="12" y="101"/>
                  </a:cubicBezTo>
                  <a:cubicBezTo>
                    <a:pt x="12" y="98"/>
                    <a:pt x="11" y="95"/>
                    <a:pt x="11" y="92"/>
                  </a:cubicBezTo>
                  <a:cubicBezTo>
                    <a:pt x="10" y="91"/>
                    <a:pt x="10" y="89"/>
                    <a:pt x="10" y="87"/>
                  </a:cubicBezTo>
                  <a:cubicBezTo>
                    <a:pt x="9" y="86"/>
                    <a:pt x="9" y="84"/>
                    <a:pt x="9" y="83"/>
                  </a:cubicBezTo>
                  <a:cubicBezTo>
                    <a:pt x="9" y="83"/>
                    <a:pt x="10" y="82"/>
                    <a:pt x="10" y="82"/>
                  </a:cubicBezTo>
                  <a:cubicBezTo>
                    <a:pt x="10" y="82"/>
                    <a:pt x="10" y="82"/>
                    <a:pt x="11" y="81"/>
                  </a:cubicBezTo>
                  <a:cubicBezTo>
                    <a:pt x="12" y="81"/>
                    <a:pt x="14" y="80"/>
                    <a:pt x="15" y="80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6" y="84"/>
                    <a:pt x="17" y="88"/>
                    <a:pt x="18" y="92"/>
                  </a:cubicBezTo>
                  <a:cubicBezTo>
                    <a:pt x="19" y="97"/>
                    <a:pt x="20" y="102"/>
                    <a:pt x="21" y="106"/>
                  </a:cubicBezTo>
                  <a:cubicBezTo>
                    <a:pt x="22" y="111"/>
                    <a:pt x="23" y="115"/>
                    <a:pt x="24" y="120"/>
                  </a:cubicBezTo>
                  <a:cubicBezTo>
                    <a:pt x="27" y="139"/>
                    <a:pt x="32" y="158"/>
                    <a:pt x="36" y="177"/>
                  </a:cubicBezTo>
                  <a:cubicBezTo>
                    <a:pt x="36" y="181"/>
                    <a:pt x="37" y="185"/>
                    <a:pt x="39" y="189"/>
                  </a:cubicBezTo>
                  <a:cubicBezTo>
                    <a:pt x="40" y="192"/>
                    <a:pt x="42" y="195"/>
                    <a:pt x="45" y="196"/>
                  </a:cubicBezTo>
                  <a:cubicBezTo>
                    <a:pt x="48" y="197"/>
                    <a:pt x="52" y="196"/>
                    <a:pt x="55" y="196"/>
                  </a:cubicBezTo>
                  <a:cubicBezTo>
                    <a:pt x="60" y="195"/>
                    <a:pt x="65" y="194"/>
                    <a:pt x="70" y="193"/>
                  </a:cubicBezTo>
                  <a:cubicBezTo>
                    <a:pt x="74" y="192"/>
                    <a:pt x="79" y="191"/>
                    <a:pt x="84" y="190"/>
                  </a:cubicBezTo>
                  <a:cubicBezTo>
                    <a:pt x="85" y="190"/>
                    <a:pt x="87" y="190"/>
                    <a:pt x="88" y="190"/>
                  </a:cubicBezTo>
                  <a:cubicBezTo>
                    <a:pt x="93" y="189"/>
                    <a:pt x="98" y="188"/>
                    <a:pt x="103" y="187"/>
                  </a:cubicBezTo>
                  <a:cubicBezTo>
                    <a:pt x="108" y="186"/>
                    <a:pt x="113" y="185"/>
                    <a:pt x="117" y="184"/>
                  </a:cubicBezTo>
                  <a:cubicBezTo>
                    <a:pt x="121" y="184"/>
                    <a:pt x="124" y="183"/>
                    <a:pt x="127" y="182"/>
                  </a:cubicBezTo>
                  <a:cubicBezTo>
                    <a:pt x="131" y="182"/>
                    <a:pt x="134" y="181"/>
                    <a:pt x="137" y="181"/>
                  </a:cubicBezTo>
                  <a:cubicBezTo>
                    <a:pt x="143" y="179"/>
                    <a:pt x="150" y="178"/>
                    <a:pt x="156" y="177"/>
                  </a:cubicBezTo>
                  <a:cubicBezTo>
                    <a:pt x="158" y="177"/>
                    <a:pt x="159" y="177"/>
                    <a:pt x="161" y="177"/>
                  </a:cubicBezTo>
                  <a:cubicBezTo>
                    <a:pt x="163" y="176"/>
                    <a:pt x="165" y="176"/>
                    <a:pt x="167" y="176"/>
                  </a:cubicBezTo>
                  <a:cubicBezTo>
                    <a:pt x="169" y="175"/>
                    <a:pt x="171" y="175"/>
                    <a:pt x="173" y="175"/>
                  </a:cubicBezTo>
                  <a:cubicBezTo>
                    <a:pt x="174" y="174"/>
                    <a:pt x="175" y="174"/>
                    <a:pt x="177" y="174"/>
                  </a:cubicBezTo>
                  <a:cubicBezTo>
                    <a:pt x="177" y="174"/>
                    <a:pt x="178" y="174"/>
                    <a:pt x="179" y="173"/>
                  </a:cubicBezTo>
                  <a:cubicBezTo>
                    <a:pt x="181" y="173"/>
                    <a:pt x="183" y="173"/>
                    <a:pt x="184" y="173"/>
                  </a:cubicBezTo>
                  <a:cubicBezTo>
                    <a:pt x="186" y="172"/>
                    <a:pt x="187" y="172"/>
                    <a:pt x="188" y="172"/>
                  </a:cubicBezTo>
                  <a:cubicBezTo>
                    <a:pt x="189" y="172"/>
                    <a:pt x="190" y="171"/>
                    <a:pt x="191" y="171"/>
                  </a:cubicBezTo>
                  <a:cubicBezTo>
                    <a:pt x="193" y="171"/>
                    <a:pt x="195" y="171"/>
                    <a:pt x="197" y="170"/>
                  </a:cubicBezTo>
                  <a:cubicBezTo>
                    <a:pt x="199" y="170"/>
                    <a:pt x="202" y="169"/>
                    <a:pt x="204" y="169"/>
                  </a:cubicBezTo>
                  <a:cubicBezTo>
                    <a:pt x="206" y="169"/>
                    <a:pt x="208" y="168"/>
                    <a:pt x="209" y="168"/>
                  </a:cubicBezTo>
                  <a:cubicBezTo>
                    <a:pt x="210" y="171"/>
                    <a:pt x="211" y="174"/>
                    <a:pt x="212" y="178"/>
                  </a:cubicBezTo>
                  <a:cubicBezTo>
                    <a:pt x="212" y="178"/>
                    <a:pt x="212" y="178"/>
                    <a:pt x="212" y="178"/>
                  </a:cubicBezTo>
                  <a:close/>
                  <a:moveTo>
                    <a:pt x="212" y="179"/>
                  </a:moveTo>
                  <a:cubicBezTo>
                    <a:pt x="212" y="179"/>
                    <a:pt x="212" y="179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lose/>
                  <a:moveTo>
                    <a:pt x="216" y="157"/>
                  </a:moveTo>
                  <a:cubicBezTo>
                    <a:pt x="213" y="158"/>
                    <a:pt x="210" y="159"/>
                    <a:pt x="207" y="159"/>
                  </a:cubicBezTo>
                  <a:cubicBezTo>
                    <a:pt x="205" y="159"/>
                    <a:pt x="204" y="160"/>
                    <a:pt x="202" y="160"/>
                  </a:cubicBezTo>
                  <a:cubicBezTo>
                    <a:pt x="200" y="160"/>
                    <a:pt x="199" y="161"/>
                    <a:pt x="197" y="161"/>
                  </a:cubicBezTo>
                  <a:cubicBezTo>
                    <a:pt x="195" y="161"/>
                    <a:pt x="193" y="161"/>
                    <a:pt x="191" y="162"/>
                  </a:cubicBezTo>
                  <a:cubicBezTo>
                    <a:pt x="190" y="162"/>
                    <a:pt x="189" y="162"/>
                    <a:pt x="187" y="162"/>
                  </a:cubicBezTo>
                  <a:cubicBezTo>
                    <a:pt x="186" y="163"/>
                    <a:pt x="185" y="163"/>
                    <a:pt x="184" y="163"/>
                  </a:cubicBezTo>
                  <a:cubicBezTo>
                    <a:pt x="182" y="164"/>
                    <a:pt x="180" y="164"/>
                    <a:pt x="178" y="164"/>
                  </a:cubicBezTo>
                  <a:cubicBezTo>
                    <a:pt x="176" y="164"/>
                    <a:pt x="174" y="165"/>
                    <a:pt x="173" y="165"/>
                  </a:cubicBezTo>
                  <a:cubicBezTo>
                    <a:pt x="172" y="165"/>
                    <a:pt x="171" y="166"/>
                    <a:pt x="169" y="166"/>
                  </a:cubicBezTo>
                  <a:cubicBezTo>
                    <a:pt x="167" y="166"/>
                    <a:pt x="165" y="167"/>
                    <a:pt x="163" y="167"/>
                  </a:cubicBezTo>
                  <a:cubicBezTo>
                    <a:pt x="162" y="167"/>
                    <a:pt x="160" y="167"/>
                    <a:pt x="159" y="167"/>
                  </a:cubicBezTo>
                  <a:cubicBezTo>
                    <a:pt x="157" y="168"/>
                    <a:pt x="155" y="168"/>
                    <a:pt x="153" y="168"/>
                  </a:cubicBezTo>
                  <a:cubicBezTo>
                    <a:pt x="150" y="169"/>
                    <a:pt x="146" y="169"/>
                    <a:pt x="143" y="170"/>
                  </a:cubicBezTo>
                  <a:cubicBezTo>
                    <a:pt x="137" y="171"/>
                    <a:pt x="131" y="172"/>
                    <a:pt x="124" y="174"/>
                  </a:cubicBezTo>
                  <a:cubicBezTo>
                    <a:pt x="119" y="174"/>
                    <a:pt x="114" y="175"/>
                    <a:pt x="108" y="176"/>
                  </a:cubicBezTo>
                  <a:cubicBezTo>
                    <a:pt x="103" y="177"/>
                    <a:pt x="98" y="178"/>
                    <a:pt x="93" y="179"/>
                  </a:cubicBezTo>
                  <a:cubicBezTo>
                    <a:pt x="90" y="180"/>
                    <a:pt x="87" y="180"/>
                    <a:pt x="83" y="181"/>
                  </a:cubicBezTo>
                  <a:cubicBezTo>
                    <a:pt x="80" y="182"/>
                    <a:pt x="77" y="182"/>
                    <a:pt x="73" y="183"/>
                  </a:cubicBezTo>
                  <a:cubicBezTo>
                    <a:pt x="67" y="184"/>
                    <a:pt x="61" y="185"/>
                    <a:pt x="54" y="187"/>
                  </a:cubicBezTo>
                  <a:cubicBezTo>
                    <a:pt x="52" y="187"/>
                    <a:pt x="50" y="187"/>
                    <a:pt x="48" y="187"/>
                  </a:cubicBezTo>
                  <a:cubicBezTo>
                    <a:pt x="48" y="187"/>
                    <a:pt x="48" y="186"/>
                    <a:pt x="48" y="186"/>
                  </a:cubicBezTo>
                  <a:cubicBezTo>
                    <a:pt x="46" y="183"/>
                    <a:pt x="46" y="179"/>
                    <a:pt x="45" y="175"/>
                  </a:cubicBezTo>
                  <a:cubicBezTo>
                    <a:pt x="44" y="171"/>
                    <a:pt x="43" y="166"/>
                    <a:pt x="42" y="162"/>
                  </a:cubicBezTo>
                  <a:cubicBezTo>
                    <a:pt x="40" y="152"/>
                    <a:pt x="38" y="143"/>
                    <a:pt x="36" y="133"/>
                  </a:cubicBezTo>
                  <a:cubicBezTo>
                    <a:pt x="35" y="128"/>
                    <a:pt x="34" y="124"/>
                    <a:pt x="33" y="119"/>
                  </a:cubicBezTo>
                  <a:cubicBezTo>
                    <a:pt x="32" y="114"/>
                    <a:pt x="31" y="110"/>
                    <a:pt x="30" y="105"/>
                  </a:cubicBezTo>
                  <a:cubicBezTo>
                    <a:pt x="29" y="102"/>
                    <a:pt x="29" y="99"/>
                    <a:pt x="28" y="96"/>
                  </a:cubicBezTo>
                  <a:cubicBezTo>
                    <a:pt x="33" y="95"/>
                    <a:pt x="37" y="94"/>
                    <a:pt x="41" y="93"/>
                  </a:cubicBezTo>
                  <a:cubicBezTo>
                    <a:pt x="46" y="92"/>
                    <a:pt x="50" y="91"/>
                    <a:pt x="55" y="89"/>
                  </a:cubicBezTo>
                  <a:cubicBezTo>
                    <a:pt x="63" y="87"/>
                    <a:pt x="71" y="86"/>
                    <a:pt x="78" y="84"/>
                  </a:cubicBezTo>
                  <a:cubicBezTo>
                    <a:pt x="80" y="84"/>
                    <a:pt x="81" y="83"/>
                    <a:pt x="83" y="83"/>
                  </a:cubicBezTo>
                  <a:cubicBezTo>
                    <a:pt x="92" y="81"/>
                    <a:pt x="102" y="79"/>
                    <a:pt x="112" y="77"/>
                  </a:cubicBezTo>
                  <a:cubicBezTo>
                    <a:pt x="121" y="75"/>
                    <a:pt x="131" y="73"/>
                    <a:pt x="140" y="71"/>
                  </a:cubicBezTo>
                  <a:cubicBezTo>
                    <a:pt x="149" y="69"/>
                    <a:pt x="158" y="67"/>
                    <a:pt x="168" y="65"/>
                  </a:cubicBezTo>
                  <a:cubicBezTo>
                    <a:pt x="172" y="64"/>
                    <a:pt x="177" y="63"/>
                    <a:pt x="182" y="62"/>
                  </a:cubicBezTo>
                  <a:cubicBezTo>
                    <a:pt x="186" y="61"/>
                    <a:pt x="191" y="60"/>
                    <a:pt x="195" y="59"/>
                  </a:cubicBezTo>
                  <a:cubicBezTo>
                    <a:pt x="198" y="59"/>
                    <a:pt x="200" y="58"/>
                    <a:pt x="202" y="58"/>
                  </a:cubicBezTo>
                  <a:cubicBezTo>
                    <a:pt x="203" y="58"/>
                    <a:pt x="203" y="58"/>
                    <a:pt x="203" y="57"/>
                  </a:cubicBezTo>
                  <a:cubicBezTo>
                    <a:pt x="205" y="65"/>
                    <a:pt x="207" y="73"/>
                    <a:pt x="209" y="81"/>
                  </a:cubicBezTo>
                  <a:cubicBezTo>
                    <a:pt x="211" y="90"/>
                    <a:pt x="214" y="99"/>
                    <a:pt x="216" y="109"/>
                  </a:cubicBezTo>
                  <a:cubicBezTo>
                    <a:pt x="217" y="117"/>
                    <a:pt x="219" y="126"/>
                    <a:pt x="221" y="134"/>
                  </a:cubicBezTo>
                  <a:cubicBezTo>
                    <a:pt x="222" y="138"/>
                    <a:pt x="222" y="141"/>
                    <a:pt x="223" y="145"/>
                  </a:cubicBezTo>
                  <a:cubicBezTo>
                    <a:pt x="223" y="148"/>
                    <a:pt x="224" y="151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5"/>
                    <a:pt x="221" y="156"/>
                    <a:pt x="220" y="156"/>
                  </a:cubicBezTo>
                  <a:cubicBezTo>
                    <a:pt x="218" y="156"/>
                    <a:pt x="217" y="157"/>
                    <a:pt x="21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65869D1A-5D4F-4862-85A2-34A990298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5" y="2138363"/>
              <a:ext cx="28575" cy="22225"/>
            </a:xfrm>
            <a:custGeom>
              <a:avLst/>
              <a:gdLst>
                <a:gd name="T0" fmla="*/ 7 w 17"/>
                <a:gd name="T1" fmla="*/ 12 h 13"/>
                <a:gd name="T2" fmla="*/ 13 w 17"/>
                <a:gd name="T3" fmla="*/ 10 h 13"/>
                <a:gd name="T4" fmla="*/ 16 w 17"/>
                <a:gd name="T5" fmla="*/ 4 h 13"/>
                <a:gd name="T6" fmla="*/ 11 w 17"/>
                <a:gd name="T7" fmla="*/ 1 h 13"/>
                <a:gd name="T8" fmla="*/ 11 w 17"/>
                <a:gd name="T9" fmla="*/ 1 h 13"/>
                <a:gd name="T10" fmla="*/ 4 w 17"/>
                <a:gd name="T11" fmla="*/ 3 h 13"/>
                <a:gd name="T12" fmla="*/ 1 w 17"/>
                <a:gd name="T13" fmla="*/ 9 h 13"/>
                <a:gd name="T14" fmla="*/ 7 w 1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7" y="12"/>
                  </a:moveTo>
                  <a:cubicBezTo>
                    <a:pt x="9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2"/>
                    <a:pt x="4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2" y="11"/>
                    <a:pt x="4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005F9BE3-7481-4F8C-A0E5-DD4E48F29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5" y="2127251"/>
              <a:ext cx="28575" cy="20638"/>
            </a:xfrm>
            <a:custGeom>
              <a:avLst/>
              <a:gdLst>
                <a:gd name="T0" fmla="*/ 6 w 17"/>
                <a:gd name="T1" fmla="*/ 12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9 h 12"/>
                <a:gd name="T16" fmla="*/ 2 w 17"/>
                <a:gd name="T17" fmla="*/ 11 h 12"/>
                <a:gd name="T18" fmla="*/ 6 w 1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2"/>
                  </a:moveTo>
                  <a:cubicBezTo>
                    <a:pt x="8" y="11"/>
                    <a:pt x="11" y="11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2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EAB58E63-A682-429D-BC2A-30F046A99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16138"/>
              <a:ext cx="28575" cy="22225"/>
            </a:xfrm>
            <a:custGeom>
              <a:avLst/>
              <a:gdLst>
                <a:gd name="T0" fmla="*/ 17 w 17"/>
                <a:gd name="T1" fmla="*/ 4 h 13"/>
                <a:gd name="T2" fmla="*/ 11 w 17"/>
                <a:gd name="T3" fmla="*/ 1 h 13"/>
                <a:gd name="T4" fmla="*/ 11 w 17"/>
                <a:gd name="T5" fmla="*/ 1 h 13"/>
                <a:gd name="T6" fmla="*/ 4 w 17"/>
                <a:gd name="T7" fmla="*/ 4 h 13"/>
                <a:gd name="T8" fmla="*/ 3 w 17"/>
                <a:gd name="T9" fmla="*/ 4 h 13"/>
                <a:gd name="T10" fmla="*/ 1 w 17"/>
                <a:gd name="T11" fmla="*/ 6 h 13"/>
                <a:gd name="T12" fmla="*/ 1 w 17"/>
                <a:gd name="T13" fmla="*/ 9 h 13"/>
                <a:gd name="T14" fmla="*/ 3 w 17"/>
                <a:gd name="T15" fmla="*/ 12 h 13"/>
                <a:gd name="T16" fmla="*/ 7 w 17"/>
                <a:gd name="T17" fmla="*/ 12 h 13"/>
                <a:gd name="T18" fmla="*/ 14 w 17"/>
                <a:gd name="T19" fmla="*/ 10 h 13"/>
                <a:gd name="T20" fmla="*/ 17 w 17"/>
                <a:gd name="T2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7" y="4"/>
                  </a:move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4" y="13"/>
                    <a:pt x="6" y="13"/>
                    <a:pt x="7" y="12"/>
                  </a:cubicBez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7" y="6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59">
              <a:extLst>
                <a:ext uri="{FF2B5EF4-FFF2-40B4-BE49-F238E27FC236}">
                  <a16:creationId xmlns:a16="http://schemas.microsoft.com/office/drawing/2014/main" id="{E586B531-5392-4008-9E18-CD95A211B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2106613"/>
              <a:ext cx="23812" cy="19050"/>
            </a:xfrm>
            <a:custGeom>
              <a:avLst/>
              <a:gdLst>
                <a:gd name="T0" fmla="*/ 11 w 14"/>
                <a:gd name="T1" fmla="*/ 9 h 11"/>
                <a:gd name="T2" fmla="*/ 12 w 14"/>
                <a:gd name="T3" fmla="*/ 8 h 11"/>
                <a:gd name="T4" fmla="*/ 13 w 14"/>
                <a:gd name="T5" fmla="*/ 7 h 11"/>
                <a:gd name="T6" fmla="*/ 14 w 14"/>
                <a:gd name="T7" fmla="*/ 3 h 11"/>
                <a:gd name="T8" fmla="*/ 11 w 14"/>
                <a:gd name="T9" fmla="*/ 0 h 11"/>
                <a:gd name="T10" fmla="*/ 8 w 14"/>
                <a:gd name="T11" fmla="*/ 0 h 11"/>
                <a:gd name="T12" fmla="*/ 8 w 14"/>
                <a:gd name="T13" fmla="*/ 0 h 11"/>
                <a:gd name="T14" fmla="*/ 4 w 14"/>
                <a:gd name="T15" fmla="*/ 2 h 11"/>
                <a:gd name="T16" fmla="*/ 3 w 14"/>
                <a:gd name="T17" fmla="*/ 2 h 11"/>
                <a:gd name="T18" fmla="*/ 1 w 14"/>
                <a:gd name="T19" fmla="*/ 4 h 11"/>
                <a:gd name="T20" fmla="*/ 1 w 14"/>
                <a:gd name="T21" fmla="*/ 8 h 11"/>
                <a:gd name="T22" fmla="*/ 3 w 14"/>
                <a:gd name="T23" fmla="*/ 10 h 11"/>
                <a:gd name="T24" fmla="*/ 7 w 14"/>
                <a:gd name="T25" fmla="*/ 11 h 11"/>
                <a:gd name="T26" fmla="*/ 11 w 14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3" y="7"/>
                    <a:pt x="13" y="7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3" y="2"/>
                    <a:pt x="12" y="1"/>
                    <a:pt x="11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0"/>
                    <a:pt x="9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60">
              <a:extLst>
                <a:ext uri="{FF2B5EF4-FFF2-40B4-BE49-F238E27FC236}">
                  <a16:creationId xmlns:a16="http://schemas.microsoft.com/office/drawing/2014/main" id="{B8D3CBAE-F669-497F-8535-142E95E41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925" y="2095501"/>
              <a:ext cx="23812" cy="20638"/>
            </a:xfrm>
            <a:custGeom>
              <a:avLst/>
              <a:gdLst>
                <a:gd name="T0" fmla="*/ 10 w 14"/>
                <a:gd name="T1" fmla="*/ 10 h 12"/>
                <a:gd name="T2" fmla="*/ 13 w 14"/>
                <a:gd name="T3" fmla="*/ 7 h 12"/>
                <a:gd name="T4" fmla="*/ 13 w 14"/>
                <a:gd name="T5" fmla="*/ 4 h 12"/>
                <a:gd name="T6" fmla="*/ 8 w 14"/>
                <a:gd name="T7" fmla="*/ 1 h 12"/>
                <a:gd name="T8" fmla="*/ 7 w 14"/>
                <a:gd name="T9" fmla="*/ 1 h 12"/>
                <a:gd name="T10" fmla="*/ 3 w 14"/>
                <a:gd name="T11" fmla="*/ 2 h 12"/>
                <a:gd name="T12" fmla="*/ 0 w 14"/>
                <a:gd name="T13" fmla="*/ 5 h 12"/>
                <a:gd name="T14" fmla="*/ 0 w 14"/>
                <a:gd name="T15" fmla="*/ 8 h 12"/>
                <a:gd name="T16" fmla="*/ 6 w 14"/>
                <a:gd name="T17" fmla="*/ 11 h 12"/>
                <a:gd name="T18" fmla="*/ 10 w 14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5"/>
                    <a:pt x="13" y="4"/>
                  </a:cubicBezTo>
                  <a:cubicBezTo>
                    <a:pt x="13" y="2"/>
                    <a:pt x="10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11"/>
                    <a:pt x="3" y="12"/>
                    <a:pt x="6" y="11"/>
                  </a:cubicBezTo>
                  <a:cubicBezTo>
                    <a:pt x="7" y="11"/>
                    <a:pt x="9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1">
              <a:extLst>
                <a:ext uri="{FF2B5EF4-FFF2-40B4-BE49-F238E27FC236}">
                  <a16:creationId xmlns:a16="http://schemas.microsoft.com/office/drawing/2014/main" id="{6186C3B5-3224-407D-9DE3-8DB10C083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438" y="2184401"/>
              <a:ext cx="26987" cy="17463"/>
            </a:xfrm>
            <a:custGeom>
              <a:avLst/>
              <a:gdLst>
                <a:gd name="T0" fmla="*/ 11 w 16"/>
                <a:gd name="T1" fmla="*/ 9 h 10"/>
                <a:gd name="T2" fmla="*/ 14 w 16"/>
                <a:gd name="T3" fmla="*/ 8 h 10"/>
                <a:gd name="T4" fmla="*/ 16 w 16"/>
                <a:gd name="T5" fmla="*/ 4 h 10"/>
                <a:gd name="T6" fmla="*/ 14 w 16"/>
                <a:gd name="T7" fmla="*/ 1 h 10"/>
                <a:gd name="T8" fmla="*/ 11 w 16"/>
                <a:gd name="T9" fmla="*/ 0 h 10"/>
                <a:gd name="T10" fmla="*/ 4 w 16"/>
                <a:gd name="T11" fmla="*/ 1 h 10"/>
                <a:gd name="T12" fmla="*/ 4 w 16"/>
                <a:gd name="T13" fmla="*/ 1 h 10"/>
                <a:gd name="T14" fmla="*/ 1 w 16"/>
                <a:gd name="T15" fmla="*/ 3 h 10"/>
                <a:gd name="T16" fmla="*/ 1 w 16"/>
                <a:gd name="T17" fmla="*/ 7 h 10"/>
                <a:gd name="T18" fmla="*/ 3 w 16"/>
                <a:gd name="T19" fmla="*/ 10 h 10"/>
                <a:gd name="T20" fmla="*/ 4 w 16"/>
                <a:gd name="T21" fmla="*/ 10 h 10"/>
                <a:gd name="T22" fmla="*/ 6 w 16"/>
                <a:gd name="T23" fmla="*/ 10 h 10"/>
                <a:gd name="T24" fmla="*/ 11 w 16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9"/>
                  </a:moveTo>
                  <a:cubicBezTo>
                    <a:pt x="12" y="9"/>
                    <a:pt x="14" y="9"/>
                    <a:pt x="14" y="8"/>
                  </a:cubicBezTo>
                  <a:cubicBezTo>
                    <a:pt x="15" y="7"/>
                    <a:pt x="16" y="6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10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2">
              <a:extLst>
                <a:ext uri="{FF2B5EF4-FFF2-40B4-BE49-F238E27FC236}">
                  <a16:creationId xmlns:a16="http://schemas.microsoft.com/office/drawing/2014/main" id="{593A9838-4E1D-4601-BDBF-06ED9574B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2176463"/>
              <a:ext cx="30162" cy="20638"/>
            </a:xfrm>
            <a:custGeom>
              <a:avLst/>
              <a:gdLst>
                <a:gd name="T0" fmla="*/ 14 w 18"/>
                <a:gd name="T1" fmla="*/ 9 h 12"/>
                <a:gd name="T2" fmla="*/ 18 w 18"/>
                <a:gd name="T3" fmla="*/ 3 h 12"/>
                <a:gd name="T4" fmla="*/ 15 w 18"/>
                <a:gd name="T5" fmla="*/ 1 h 12"/>
                <a:gd name="T6" fmla="*/ 12 w 18"/>
                <a:gd name="T7" fmla="*/ 0 h 12"/>
                <a:gd name="T8" fmla="*/ 12 w 18"/>
                <a:gd name="T9" fmla="*/ 0 h 12"/>
                <a:gd name="T10" fmla="*/ 4 w 18"/>
                <a:gd name="T11" fmla="*/ 2 h 12"/>
                <a:gd name="T12" fmla="*/ 1 w 18"/>
                <a:gd name="T13" fmla="*/ 8 h 12"/>
                <a:gd name="T14" fmla="*/ 3 w 18"/>
                <a:gd name="T15" fmla="*/ 11 h 12"/>
                <a:gd name="T16" fmla="*/ 7 w 18"/>
                <a:gd name="T17" fmla="*/ 11 h 12"/>
                <a:gd name="T18" fmla="*/ 14 w 18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4" y="9"/>
                  </a:moveTo>
                  <a:cubicBezTo>
                    <a:pt x="17" y="9"/>
                    <a:pt x="18" y="6"/>
                    <a:pt x="18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7" y="2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4" y="12"/>
                    <a:pt x="6" y="12"/>
                    <a:pt x="7" y="11"/>
                  </a:cubicBezTo>
                  <a:cubicBezTo>
                    <a:pt x="9" y="11"/>
                    <a:pt x="12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984C7A97-DDC7-4CF3-A506-6657990EA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2163763"/>
              <a:ext cx="25400" cy="20638"/>
            </a:xfrm>
            <a:custGeom>
              <a:avLst/>
              <a:gdLst>
                <a:gd name="T0" fmla="*/ 11 w 15"/>
                <a:gd name="T1" fmla="*/ 9 h 12"/>
                <a:gd name="T2" fmla="*/ 14 w 15"/>
                <a:gd name="T3" fmla="*/ 7 h 12"/>
                <a:gd name="T4" fmla="*/ 14 w 15"/>
                <a:gd name="T5" fmla="*/ 3 h 12"/>
                <a:gd name="T6" fmla="*/ 9 w 15"/>
                <a:gd name="T7" fmla="*/ 0 h 12"/>
                <a:gd name="T8" fmla="*/ 9 w 15"/>
                <a:gd name="T9" fmla="*/ 0 h 12"/>
                <a:gd name="T10" fmla="*/ 4 w 15"/>
                <a:gd name="T11" fmla="*/ 2 h 12"/>
                <a:gd name="T12" fmla="*/ 1 w 15"/>
                <a:gd name="T13" fmla="*/ 8 h 12"/>
                <a:gd name="T14" fmla="*/ 7 w 15"/>
                <a:gd name="T15" fmla="*/ 11 h 12"/>
                <a:gd name="T16" fmla="*/ 11 w 15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1" y="9"/>
                  </a:moveTo>
                  <a:cubicBezTo>
                    <a:pt x="13" y="9"/>
                    <a:pt x="14" y="8"/>
                    <a:pt x="14" y="7"/>
                  </a:cubicBezTo>
                  <a:cubicBezTo>
                    <a:pt x="15" y="6"/>
                    <a:pt x="15" y="4"/>
                    <a:pt x="14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2" y="3"/>
                    <a:pt x="0" y="5"/>
                    <a:pt x="1" y="8"/>
                  </a:cubicBezTo>
                  <a:cubicBezTo>
                    <a:pt x="2" y="10"/>
                    <a:pt x="4" y="12"/>
                    <a:pt x="7" y="11"/>
                  </a:cubicBezTo>
                  <a:cubicBezTo>
                    <a:pt x="8" y="10"/>
                    <a:pt x="10" y="10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18FDF2CC-50AB-433E-AAD2-DF2EA75C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063" y="2151063"/>
              <a:ext cx="30162" cy="23813"/>
            </a:xfrm>
            <a:custGeom>
              <a:avLst/>
              <a:gdLst>
                <a:gd name="T0" fmla="*/ 6 w 18"/>
                <a:gd name="T1" fmla="*/ 12 h 13"/>
                <a:gd name="T2" fmla="*/ 14 w 18"/>
                <a:gd name="T3" fmla="*/ 10 h 13"/>
                <a:gd name="T4" fmla="*/ 17 w 18"/>
                <a:gd name="T5" fmla="*/ 4 h 13"/>
                <a:gd name="T6" fmla="*/ 11 w 18"/>
                <a:gd name="T7" fmla="*/ 1 h 13"/>
                <a:gd name="T8" fmla="*/ 11 w 18"/>
                <a:gd name="T9" fmla="*/ 1 h 13"/>
                <a:gd name="T10" fmla="*/ 3 w 18"/>
                <a:gd name="T11" fmla="*/ 3 h 13"/>
                <a:gd name="T12" fmla="*/ 0 w 18"/>
                <a:gd name="T13" fmla="*/ 9 h 13"/>
                <a:gd name="T14" fmla="*/ 6 w 18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6" y="12"/>
                  </a:move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8" y="7"/>
                    <a:pt x="17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12"/>
                    <a:pt x="4" y="13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id="{5C92BBA4-D206-4F94-8DE2-EEC6643D5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2139951"/>
              <a:ext cx="28575" cy="20638"/>
            </a:xfrm>
            <a:custGeom>
              <a:avLst/>
              <a:gdLst>
                <a:gd name="T0" fmla="*/ 6 w 17"/>
                <a:gd name="T1" fmla="*/ 11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8 h 12"/>
                <a:gd name="T16" fmla="*/ 2 w 17"/>
                <a:gd name="T17" fmla="*/ 11 h 12"/>
                <a:gd name="T18" fmla="*/ 6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1"/>
                  </a:moveTo>
                  <a:cubicBezTo>
                    <a:pt x="8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4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id="{C614E734-8655-4DA4-BDBE-843A2D03A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227263"/>
              <a:ext cx="26987" cy="22225"/>
            </a:xfrm>
            <a:custGeom>
              <a:avLst/>
              <a:gdLst>
                <a:gd name="T0" fmla="*/ 10 w 16"/>
                <a:gd name="T1" fmla="*/ 0 h 13"/>
                <a:gd name="T2" fmla="*/ 9 w 16"/>
                <a:gd name="T3" fmla="*/ 1 h 13"/>
                <a:gd name="T4" fmla="*/ 3 w 16"/>
                <a:gd name="T5" fmla="*/ 3 h 13"/>
                <a:gd name="T6" fmla="*/ 1 w 16"/>
                <a:gd name="T7" fmla="*/ 5 h 13"/>
                <a:gd name="T8" fmla="*/ 0 w 16"/>
                <a:gd name="T9" fmla="*/ 9 h 13"/>
                <a:gd name="T10" fmla="*/ 6 w 16"/>
                <a:gd name="T11" fmla="*/ 12 h 13"/>
                <a:gd name="T12" fmla="*/ 12 w 16"/>
                <a:gd name="T13" fmla="*/ 9 h 13"/>
                <a:gd name="T14" fmla="*/ 15 w 16"/>
                <a:gd name="T15" fmla="*/ 4 h 13"/>
                <a:gd name="T16" fmla="*/ 1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8" y="11"/>
                    <a:pt x="10" y="10"/>
                    <a:pt x="12" y="9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id="{9DFAD966-DA04-4C4D-975C-D67B3554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17738"/>
              <a:ext cx="31750" cy="22225"/>
            </a:xfrm>
            <a:custGeom>
              <a:avLst/>
              <a:gdLst>
                <a:gd name="T0" fmla="*/ 12 w 18"/>
                <a:gd name="T1" fmla="*/ 1 h 13"/>
                <a:gd name="T2" fmla="*/ 11 w 18"/>
                <a:gd name="T3" fmla="*/ 1 h 13"/>
                <a:gd name="T4" fmla="*/ 4 w 18"/>
                <a:gd name="T5" fmla="*/ 3 h 13"/>
                <a:gd name="T6" fmla="*/ 1 w 18"/>
                <a:gd name="T7" fmla="*/ 9 h 13"/>
                <a:gd name="T8" fmla="*/ 7 w 18"/>
                <a:gd name="T9" fmla="*/ 12 h 13"/>
                <a:gd name="T10" fmla="*/ 14 w 18"/>
                <a:gd name="T11" fmla="*/ 10 h 13"/>
                <a:gd name="T12" fmla="*/ 17 w 18"/>
                <a:gd name="T13" fmla="*/ 4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9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9" y="11"/>
                    <a:pt x="12" y="11"/>
                    <a:pt x="14" y="10"/>
                  </a:cubicBezTo>
                  <a:cubicBezTo>
                    <a:pt x="17" y="9"/>
                    <a:pt x="18" y="6"/>
                    <a:pt x="17" y="4"/>
                  </a:cubicBezTo>
                  <a:cubicBezTo>
                    <a:pt x="17" y="2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id="{867BB597-E3B6-4B15-82D2-6A9A61895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2205038"/>
              <a:ext cx="26987" cy="20638"/>
            </a:xfrm>
            <a:custGeom>
              <a:avLst/>
              <a:gdLst>
                <a:gd name="T0" fmla="*/ 10 w 16"/>
                <a:gd name="T1" fmla="*/ 1 h 12"/>
                <a:gd name="T2" fmla="*/ 9 w 16"/>
                <a:gd name="T3" fmla="*/ 1 h 12"/>
                <a:gd name="T4" fmla="*/ 4 w 16"/>
                <a:gd name="T5" fmla="*/ 3 h 12"/>
                <a:gd name="T6" fmla="*/ 0 w 16"/>
                <a:gd name="T7" fmla="*/ 9 h 12"/>
                <a:gd name="T8" fmla="*/ 6 w 16"/>
                <a:gd name="T9" fmla="*/ 12 h 12"/>
                <a:gd name="T10" fmla="*/ 12 w 16"/>
                <a:gd name="T11" fmla="*/ 10 h 12"/>
                <a:gd name="T12" fmla="*/ 15 w 16"/>
                <a:gd name="T13" fmla="*/ 4 h 12"/>
                <a:gd name="T14" fmla="*/ 10 w 16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8" y="11"/>
                    <a:pt x="10" y="10"/>
                    <a:pt x="12" y="10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2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id="{0E38FF62-B3E9-4BFB-9EC2-049A880C8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413" y="2197101"/>
              <a:ext cx="31750" cy="22225"/>
            </a:xfrm>
            <a:custGeom>
              <a:avLst/>
              <a:gdLst>
                <a:gd name="T0" fmla="*/ 11 w 18"/>
                <a:gd name="T1" fmla="*/ 0 h 13"/>
                <a:gd name="T2" fmla="*/ 11 w 18"/>
                <a:gd name="T3" fmla="*/ 1 h 13"/>
                <a:gd name="T4" fmla="*/ 3 w 18"/>
                <a:gd name="T5" fmla="*/ 3 h 13"/>
                <a:gd name="T6" fmla="*/ 0 w 18"/>
                <a:gd name="T7" fmla="*/ 9 h 13"/>
                <a:gd name="T8" fmla="*/ 6 w 18"/>
                <a:gd name="T9" fmla="*/ 12 h 13"/>
                <a:gd name="T10" fmla="*/ 14 w 18"/>
                <a:gd name="T11" fmla="*/ 9 h 13"/>
                <a:gd name="T12" fmla="*/ 17 w 18"/>
                <a:gd name="T13" fmla="*/ 4 h 13"/>
                <a:gd name="T14" fmla="*/ 11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6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9" y="11"/>
                    <a:pt x="11" y="10"/>
                    <a:pt x="14" y="9"/>
                  </a:cubicBezTo>
                  <a:cubicBezTo>
                    <a:pt x="16" y="9"/>
                    <a:pt x="18" y="6"/>
                    <a:pt x="17" y="4"/>
                  </a:cubicBezTo>
                  <a:cubicBezTo>
                    <a:pt x="16" y="1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id="{1A9371AD-F987-4F45-A048-F3602F35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2189163"/>
              <a:ext cx="34925" cy="22225"/>
            </a:xfrm>
            <a:custGeom>
              <a:avLst/>
              <a:gdLst>
                <a:gd name="T0" fmla="*/ 17 w 20"/>
                <a:gd name="T1" fmla="*/ 1 h 13"/>
                <a:gd name="T2" fmla="*/ 13 w 20"/>
                <a:gd name="T3" fmla="*/ 1 h 13"/>
                <a:gd name="T4" fmla="*/ 13 w 20"/>
                <a:gd name="T5" fmla="*/ 1 h 13"/>
                <a:gd name="T6" fmla="*/ 4 w 20"/>
                <a:gd name="T7" fmla="*/ 3 h 13"/>
                <a:gd name="T8" fmla="*/ 1 w 20"/>
                <a:gd name="T9" fmla="*/ 9 h 13"/>
                <a:gd name="T10" fmla="*/ 7 w 20"/>
                <a:gd name="T11" fmla="*/ 12 h 13"/>
                <a:gd name="T12" fmla="*/ 16 w 20"/>
                <a:gd name="T13" fmla="*/ 10 h 13"/>
                <a:gd name="T14" fmla="*/ 19 w 20"/>
                <a:gd name="T15" fmla="*/ 4 h 13"/>
                <a:gd name="T16" fmla="*/ 17 w 20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17" y="1"/>
                  </a:moveTo>
                  <a:cubicBezTo>
                    <a:pt x="16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7" y="2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10" y="11"/>
                    <a:pt x="13" y="10"/>
                    <a:pt x="16" y="10"/>
                  </a:cubicBezTo>
                  <a:cubicBezTo>
                    <a:pt x="18" y="9"/>
                    <a:pt x="20" y="6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0F42384D-DD28-46DE-9FEB-90044DBE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2B9302A4-22BA-4FDA-90EF-CFAE9E697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73">
              <a:extLst>
                <a:ext uri="{FF2B5EF4-FFF2-40B4-BE49-F238E27FC236}">
                  <a16:creationId xmlns:a16="http://schemas.microsoft.com/office/drawing/2014/main" id="{93EFD555-C71F-401A-A3F1-4A7935D3F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2286001"/>
              <a:ext cx="325437" cy="336550"/>
            </a:xfrm>
            <a:custGeom>
              <a:avLst/>
              <a:gdLst>
                <a:gd name="T0" fmla="*/ 159 w 190"/>
                <a:gd name="T1" fmla="*/ 153 h 195"/>
                <a:gd name="T2" fmla="*/ 190 w 190"/>
                <a:gd name="T3" fmla="*/ 122 h 195"/>
                <a:gd name="T4" fmla="*/ 173 w 190"/>
                <a:gd name="T5" fmla="*/ 81 h 195"/>
                <a:gd name="T6" fmla="*/ 166 w 190"/>
                <a:gd name="T7" fmla="*/ 28 h 195"/>
                <a:gd name="T8" fmla="*/ 109 w 190"/>
                <a:gd name="T9" fmla="*/ 11 h 195"/>
                <a:gd name="T10" fmla="*/ 75 w 190"/>
                <a:gd name="T11" fmla="*/ 0 h 195"/>
                <a:gd name="T12" fmla="*/ 66 w 190"/>
                <a:gd name="T13" fmla="*/ 4 h 195"/>
                <a:gd name="T14" fmla="*/ 45 w 190"/>
                <a:gd name="T15" fmla="*/ 33 h 195"/>
                <a:gd name="T16" fmla="*/ 26 w 190"/>
                <a:gd name="T17" fmla="*/ 39 h 195"/>
                <a:gd name="T18" fmla="*/ 2 w 190"/>
                <a:gd name="T19" fmla="*/ 60 h 195"/>
                <a:gd name="T20" fmla="*/ 6 w 190"/>
                <a:gd name="T21" fmla="*/ 92 h 195"/>
                <a:gd name="T22" fmla="*/ 13 w 190"/>
                <a:gd name="T23" fmla="*/ 131 h 195"/>
                <a:gd name="T24" fmla="*/ 30 w 190"/>
                <a:gd name="T25" fmla="*/ 170 h 195"/>
                <a:gd name="T26" fmla="*/ 66 w 190"/>
                <a:gd name="T27" fmla="*/ 173 h 195"/>
                <a:gd name="T28" fmla="*/ 96 w 190"/>
                <a:gd name="T29" fmla="*/ 192 h 195"/>
                <a:gd name="T30" fmla="*/ 122 w 190"/>
                <a:gd name="T31" fmla="*/ 193 h 195"/>
                <a:gd name="T32" fmla="*/ 64 w 190"/>
                <a:gd name="T33" fmla="*/ 142 h 195"/>
                <a:gd name="T34" fmla="*/ 88 w 190"/>
                <a:gd name="T35" fmla="*/ 156 h 195"/>
                <a:gd name="T36" fmla="*/ 51 w 190"/>
                <a:gd name="T37" fmla="*/ 100 h 195"/>
                <a:gd name="T38" fmla="*/ 112 w 190"/>
                <a:gd name="T39" fmla="*/ 53 h 195"/>
                <a:gd name="T40" fmla="*/ 122 w 190"/>
                <a:gd name="T41" fmla="*/ 134 h 195"/>
                <a:gd name="T42" fmla="*/ 46 w 190"/>
                <a:gd name="T43" fmla="*/ 118 h 195"/>
                <a:gd name="T44" fmla="*/ 40 w 190"/>
                <a:gd name="T45" fmla="*/ 91 h 195"/>
                <a:gd name="T46" fmla="*/ 70 w 190"/>
                <a:gd name="T47" fmla="*/ 43 h 195"/>
                <a:gd name="T48" fmla="*/ 49 w 190"/>
                <a:gd name="T49" fmla="*/ 59 h 195"/>
                <a:gd name="T50" fmla="*/ 101 w 190"/>
                <a:gd name="T51" fmla="*/ 40 h 195"/>
                <a:gd name="T52" fmla="*/ 110 w 190"/>
                <a:gd name="T53" fmla="*/ 35 h 195"/>
                <a:gd name="T54" fmla="*/ 148 w 190"/>
                <a:gd name="T55" fmla="*/ 72 h 195"/>
                <a:gd name="T56" fmla="*/ 145 w 190"/>
                <a:gd name="T57" fmla="*/ 70 h 195"/>
                <a:gd name="T58" fmla="*/ 143 w 190"/>
                <a:gd name="T59" fmla="*/ 136 h 195"/>
                <a:gd name="T60" fmla="*/ 177 w 190"/>
                <a:gd name="T61" fmla="*/ 103 h 195"/>
                <a:gd name="T62" fmla="*/ 177 w 190"/>
                <a:gd name="T63" fmla="*/ 131 h 195"/>
                <a:gd name="T64" fmla="*/ 152 w 190"/>
                <a:gd name="T65" fmla="*/ 141 h 195"/>
                <a:gd name="T66" fmla="*/ 169 w 190"/>
                <a:gd name="T67" fmla="*/ 90 h 195"/>
                <a:gd name="T68" fmla="*/ 159 w 190"/>
                <a:gd name="T69" fmla="*/ 34 h 195"/>
                <a:gd name="T70" fmla="*/ 169 w 190"/>
                <a:gd name="T71" fmla="*/ 60 h 195"/>
                <a:gd name="T72" fmla="*/ 134 w 190"/>
                <a:gd name="T73" fmla="*/ 43 h 195"/>
                <a:gd name="T74" fmla="*/ 55 w 190"/>
                <a:gd name="T75" fmla="*/ 32 h 195"/>
                <a:gd name="T76" fmla="*/ 60 w 190"/>
                <a:gd name="T77" fmla="*/ 23 h 195"/>
                <a:gd name="T78" fmla="*/ 66 w 190"/>
                <a:gd name="T79" fmla="*/ 15 h 195"/>
                <a:gd name="T80" fmla="*/ 78 w 190"/>
                <a:gd name="T81" fmla="*/ 9 h 195"/>
                <a:gd name="T82" fmla="*/ 111 w 190"/>
                <a:gd name="T83" fmla="*/ 25 h 195"/>
                <a:gd name="T84" fmla="*/ 71 w 190"/>
                <a:gd name="T85" fmla="*/ 34 h 195"/>
                <a:gd name="T86" fmla="*/ 13 w 190"/>
                <a:gd name="T87" fmla="*/ 86 h 195"/>
                <a:gd name="T88" fmla="*/ 14 w 190"/>
                <a:gd name="T89" fmla="*/ 58 h 195"/>
                <a:gd name="T90" fmla="*/ 42 w 190"/>
                <a:gd name="T91" fmla="*/ 44 h 195"/>
                <a:gd name="T92" fmla="*/ 41 w 190"/>
                <a:gd name="T93" fmla="*/ 51 h 195"/>
                <a:gd name="T94" fmla="*/ 39 w 190"/>
                <a:gd name="T95" fmla="*/ 77 h 195"/>
                <a:gd name="T96" fmla="*/ 62 w 190"/>
                <a:gd name="T97" fmla="*/ 164 h 195"/>
                <a:gd name="T98" fmla="*/ 28 w 190"/>
                <a:gd name="T99" fmla="*/ 156 h 195"/>
                <a:gd name="T100" fmla="*/ 26 w 190"/>
                <a:gd name="T101" fmla="*/ 117 h 195"/>
                <a:gd name="T102" fmla="*/ 62 w 190"/>
                <a:gd name="T103" fmla="*/ 158 h 195"/>
                <a:gd name="T104" fmla="*/ 120 w 190"/>
                <a:gd name="T105" fmla="*/ 184 h 195"/>
                <a:gd name="T106" fmla="*/ 92 w 190"/>
                <a:gd name="T107" fmla="*/ 179 h 195"/>
                <a:gd name="T108" fmla="*/ 110 w 190"/>
                <a:gd name="T109" fmla="*/ 154 h 195"/>
                <a:gd name="T110" fmla="*/ 131 w 190"/>
                <a:gd name="T111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95">
                  <a:moveTo>
                    <a:pt x="142" y="174"/>
                  </a:moveTo>
                  <a:cubicBezTo>
                    <a:pt x="145" y="169"/>
                    <a:pt x="147" y="164"/>
                    <a:pt x="149" y="158"/>
                  </a:cubicBezTo>
                  <a:cubicBezTo>
                    <a:pt x="149" y="157"/>
                    <a:pt x="149" y="156"/>
                    <a:pt x="150" y="155"/>
                  </a:cubicBezTo>
                  <a:cubicBezTo>
                    <a:pt x="153" y="154"/>
                    <a:pt x="156" y="154"/>
                    <a:pt x="159" y="153"/>
                  </a:cubicBezTo>
                  <a:cubicBezTo>
                    <a:pt x="162" y="152"/>
                    <a:pt x="165" y="151"/>
                    <a:pt x="168" y="149"/>
                  </a:cubicBezTo>
                  <a:cubicBezTo>
                    <a:pt x="171" y="148"/>
                    <a:pt x="174" y="146"/>
                    <a:pt x="177" y="144"/>
                  </a:cubicBezTo>
                  <a:cubicBezTo>
                    <a:pt x="181" y="141"/>
                    <a:pt x="185" y="136"/>
                    <a:pt x="188" y="131"/>
                  </a:cubicBezTo>
                  <a:cubicBezTo>
                    <a:pt x="189" y="128"/>
                    <a:pt x="190" y="125"/>
                    <a:pt x="190" y="122"/>
                  </a:cubicBezTo>
                  <a:cubicBezTo>
                    <a:pt x="190" y="118"/>
                    <a:pt x="190" y="114"/>
                    <a:pt x="190" y="111"/>
                  </a:cubicBezTo>
                  <a:cubicBezTo>
                    <a:pt x="188" y="104"/>
                    <a:pt x="185" y="97"/>
                    <a:pt x="181" y="92"/>
                  </a:cubicBezTo>
                  <a:cubicBezTo>
                    <a:pt x="179" y="89"/>
                    <a:pt x="177" y="86"/>
                    <a:pt x="175" y="83"/>
                  </a:cubicBezTo>
                  <a:cubicBezTo>
                    <a:pt x="174" y="83"/>
                    <a:pt x="174" y="82"/>
                    <a:pt x="173" y="81"/>
                  </a:cubicBezTo>
                  <a:cubicBezTo>
                    <a:pt x="173" y="80"/>
                    <a:pt x="174" y="78"/>
                    <a:pt x="175" y="77"/>
                  </a:cubicBezTo>
                  <a:cubicBezTo>
                    <a:pt x="177" y="70"/>
                    <a:pt x="178" y="63"/>
                    <a:pt x="178" y="56"/>
                  </a:cubicBezTo>
                  <a:cubicBezTo>
                    <a:pt x="178" y="49"/>
                    <a:pt x="176" y="41"/>
                    <a:pt x="173" y="35"/>
                  </a:cubicBezTo>
                  <a:cubicBezTo>
                    <a:pt x="171" y="33"/>
                    <a:pt x="169" y="30"/>
                    <a:pt x="166" y="28"/>
                  </a:cubicBezTo>
                  <a:cubicBezTo>
                    <a:pt x="163" y="26"/>
                    <a:pt x="160" y="24"/>
                    <a:pt x="157" y="23"/>
                  </a:cubicBezTo>
                  <a:cubicBezTo>
                    <a:pt x="146" y="19"/>
                    <a:pt x="135" y="19"/>
                    <a:pt x="124" y="22"/>
                  </a:cubicBezTo>
                  <a:cubicBezTo>
                    <a:pt x="123" y="22"/>
                    <a:pt x="122" y="22"/>
                    <a:pt x="120" y="22"/>
                  </a:cubicBezTo>
                  <a:cubicBezTo>
                    <a:pt x="117" y="18"/>
                    <a:pt x="113" y="14"/>
                    <a:pt x="109" y="11"/>
                  </a:cubicBezTo>
                  <a:cubicBezTo>
                    <a:pt x="103" y="6"/>
                    <a:pt x="96" y="2"/>
                    <a:pt x="88" y="0"/>
                  </a:cubicBezTo>
                  <a:cubicBezTo>
                    <a:pt x="86" y="0"/>
                    <a:pt x="84" y="0"/>
                    <a:pt x="82" y="0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1"/>
                    <a:pt x="72" y="1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2" y="6"/>
                    <a:pt x="59" y="9"/>
                    <a:pt x="57" y="11"/>
                  </a:cubicBezTo>
                  <a:cubicBezTo>
                    <a:pt x="54" y="15"/>
                    <a:pt x="52" y="18"/>
                    <a:pt x="50" y="22"/>
                  </a:cubicBezTo>
                  <a:cubicBezTo>
                    <a:pt x="48" y="25"/>
                    <a:pt x="46" y="29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2" y="34"/>
                    <a:pt x="39" y="35"/>
                    <a:pt x="37" y="35"/>
                  </a:cubicBezTo>
                  <a:cubicBezTo>
                    <a:pt x="34" y="36"/>
                    <a:pt x="32" y="36"/>
                    <a:pt x="30" y="37"/>
                  </a:cubicBezTo>
                  <a:cubicBezTo>
                    <a:pt x="28" y="38"/>
                    <a:pt x="27" y="38"/>
                    <a:pt x="26" y="39"/>
                  </a:cubicBezTo>
                  <a:cubicBezTo>
                    <a:pt x="25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43"/>
                    <a:pt x="11" y="46"/>
                    <a:pt x="7" y="51"/>
                  </a:cubicBezTo>
                  <a:cubicBezTo>
                    <a:pt x="5" y="54"/>
                    <a:pt x="4" y="57"/>
                    <a:pt x="2" y="60"/>
                  </a:cubicBezTo>
                  <a:cubicBezTo>
                    <a:pt x="2" y="61"/>
                    <a:pt x="1" y="63"/>
                    <a:pt x="1" y="65"/>
                  </a:cubicBezTo>
                  <a:cubicBezTo>
                    <a:pt x="0" y="67"/>
                    <a:pt x="0" y="69"/>
                    <a:pt x="0" y="71"/>
                  </a:cubicBezTo>
                  <a:cubicBezTo>
                    <a:pt x="0" y="74"/>
                    <a:pt x="1" y="78"/>
                    <a:pt x="2" y="81"/>
                  </a:cubicBezTo>
                  <a:cubicBezTo>
                    <a:pt x="3" y="85"/>
                    <a:pt x="4" y="88"/>
                    <a:pt x="6" y="92"/>
                  </a:cubicBezTo>
                  <a:cubicBezTo>
                    <a:pt x="9" y="98"/>
                    <a:pt x="13" y="104"/>
                    <a:pt x="18" y="109"/>
                  </a:cubicBezTo>
                  <a:cubicBezTo>
                    <a:pt x="19" y="109"/>
                    <a:pt x="19" y="110"/>
                    <a:pt x="19" y="110"/>
                  </a:cubicBezTo>
                  <a:cubicBezTo>
                    <a:pt x="19" y="110"/>
                    <a:pt x="19" y="110"/>
                    <a:pt x="19" y="111"/>
                  </a:cubicBezTo>
                  <a:cubicBezTo>
                    <a:pt x="16" y="117"/>
                    <a:pt x="14" y="124"/>
                    <a:pt x="13" y="131"/>
                  </a:cubicBezTo>
                  <a:cubicBezTo>
                    <a:pt x="12" y="138"/>
                    <a:pt x="12" y="145"/>
                    <a:pt x="15" y="152"/>
                  </a:cubicBezTo>
                  <a:cubicBezTo>
                    <a:pt x="16" y="155"/>
                    <a:pt x="17" y="158"/>
                    <a:pt x="19" y="160"/>
                  </a:cubicBezTo>
                  <a:cubicBezTo>
                    <a:pt x="21" y="163"/>
                    <a:pt x="23" y="165"/>
                    <a:pt x="26" y="167"/>
                  </a:cubicBezTo>
                  <a:cubicBezTo>
                    <a:pt x="27" y="168"/>
                    <a:pt x="29" y="169"/>
                    <a:pt x="30" y="170"/>
                  </a:cubicBezTo>
                  <a:cubicBezTo>
                    <a:pt x="32" y="171"/>
                    <a:pt x="33" y="171"/>
                    <a:pt x="35" y="172"/>
                  </a:cubicBezTo>
                  <a:cubicBezTo>
                    <a:pt x="38" y="173"/>
                    <a:pt x="41" y="174"/>
                    <a:pt x="44" y="174"/>
                  </a:cubicBezTo>
                  <a:cubicBezTo>
                    <a:pt x="48" y="174"/>
                    <a:pt x="51" y="175"/>
                    <a:pt x="55" y="174"/>
                  </a:cubicBezTo>
                  <a:cubicBezTo>
                    <a:pt x="58" y="174"/>
                    <a:pt x="62" y="174"/>
                    <a:pt x="66" y="173"/>
                  </a:cubicBezTo>
                  <a:cubicBezTo>
                    <a:pt x="68" y="173"/>
                    <a:pt x="70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6" y="177"/>
                    <a:pt x="80" y="181"/>
                    <a:pt x="84" y="184"/>
                  </a:cubicBezTo>
                  <a:cubicBezTo>
                    <a:pt x="88" y="187"/>
                    <a:pt x="92" y="190"/>
                    <a:pt x="96" y="192"/>
                  </a:cubicBezTo>
                  <a:cubicBezTo>
                    <a:pt x="98" y="193"/>
                    <a:pt x="101" y="193"/>
                    <a:pt x="103" y="194"/>
                  </a:cubicBezTo>
                  <a:cubicBezTo>
                    <a:pt x="105" y="195"/>
                    <a:pt x="108" y="195"/>
                    <a:pt x="110" y="195"/>
                  </a:cubicBezTo>
                  <a:cubicBezTo>
                    <a:pt x="112" y="195"/>
                    <a:pt x="114" y="195"/>
                    <a:pt x="116" y="195"/>
                  </a:cubicBezTo>
                  <a:cubicBezTo>
                    <a:pt x="118" y="194"/>
                    <a:pt x="120" y="194"/>
                    <a:pt x="122" y="193"/>
                  </a:cubicBezTo>
                  <a:cubicBezTo>
                    <a:pt x="127" y="191"/>
                    <a:pt x="130" y="188"/>
                    <a:pt x="134" y="185"/>
                  </a:cubicBezTo>
                  <a:cubicBezTo>
                    <a:pt x="137" y="182"/>
                    <a:pt x="140" y="178"/>
                    <a:pt x="142" y="174"/>
                  </a:cubicBezTo>
                  <a:close/>
                  <a:moveTo>
                    <a:pt x="75" y="161"/>
                  </a:moveTo>
                  <a:cubicBezTo>
                    <a:pt x="71" y="155"/>
                    <a:pt x="67" y="148"/>
                    <a:pt x="64" y="142"/>
                  </a:cubicBezTo>
                  <a:cubicBezTo>
                    <a:pt x="64" y="141"/>
                    <a:pt x="64" y="141"/>
                    <a:pt x="63" y="140"/>
                  </a:cubicBezTo>
                  <a:cubicBezTo>
                    <a:pt x="66" y="141"/>
                    <a:pt x="69" y="143"/>
                    <a:pt x="72" y="144"/>
                  </a:cubicBezTo>
                  <a:cubicBezTo>
                    <a:pt x="80" y="147"/>
                    <a:pt x="88" y="149"/>
                    <a:pt x="96" y="151"/>
                  </a:cubicBezTo>
                  <a:cubicBezTo>
                    <a:pt x="93" y="153"/>
                    <a:pt x="91" y="154"/>
                    <a:pt x="88" y="156"/>
                  </a:cubicBezTo>
                  <a:cubicBezTo>
                    <a:pt x="84" y="158"/>
                    <a:pt x="79" y="159"/>
                    <a:pt x="75" y="161"/>
                  </a:cubicBezTo>
                  <a:close/>
                  <a:moveTo>
                    <a:pt x="79" y="136"/>
                  </a:moveTo>
                  <a:cubicBezTo>
                    <a:pt x="72" y="134"/>
                    <a:pt x="65" y="131"/>
                    <a:pt x="58" y="127"/>
                  </a:cubicBezTo>
                  <a:cubicBezTo>
                    <a:pt x="55" y="118"/>
                    <a:pt x="53" y="109"/>
                    <a:pt x="51" y="100"/>
                  </a:cubicBezTo>
                  <a:cubicBezTo>
                    <a:pt x="50" y="94"/>
                    <a:pt x="49" y="87"/>
                    <a:pt x="49" y="81"/>
                  </a:cubicBezTo>
                  <a:cubicBezTo>
                    <a:pt x="55" y="73"/>
                    <a:pt x="62" y="67"/>
                    <a:pt x="69" y="61"/>
                  </a:cubicBezTo>
                  <a:cubicBezTo>
                    <a:pt x="75" y="55"/>
                    <a:pt x="82" y="50"/>
                    <a:pt x="89" y="46"/>
                  </a:cubicBezTo>
                  <a:cubicBezTo>
                    <a:pt x="97" y="48"/>
                    <a:pt x="104" y="50"/>
                    <a:pt x="112" y="53"/>
                  </a:cubicBezTo>
                  <a:cubicBezTo>
                    <a:pt x="119" y="56"/>
                    <a:pt x="126" y="59"/>
                    <a:pt x="132" y="62"/>
                  </a:cubicBezTo>
                  <a:cubicBezTo>
                    <a:pt x="137" y="73"/>
                    <a:pt x="140" y="84"/>
                    <a:pt x="142" y="95"/>
                  </a:cubicBezTo>
                  <a:cubicBezTo>
                    <a:pt x="143" y="101"/>
                    <a:pt x="143" y="106"/>
                    <a:pt x="144" y="112"/>
                  </a:cubicBezTo>
                  <a:cubicBezTo>
                    <a:pt x="137" y="120"/>
                    <a:pt x="130" y="127"/>
                    <a:pt x="122" y="134"/>
                  </a:cubicBezTo>
                  <a:cubicBezTo>
                    <a:pt x="117" y="137"/>
                    <a:pt x="112" y="141"/>
                    <a:pt x="107" y="144"/>
                  </a:cubicBezTo>
                  <a:cubicBezTo>
                    <a:pt x="98" y="143"/>
                    <a:pt x="88" y="140"/>
                    <a:pt x="79" y="136"/>
                  </a:cubicBezTo>
                  <a:close/>
                  <a:moveTo>
                    <a:pt x="40" y="91"/>
                  </a:moveTo>
                  <a:cubicBezTo>
                    <a:pt x="41" y="100"/>
                    <a:pt x="43" y="109"/>
                    <a:pt x="46" y="118"/>
                  </a:cubicBezTo>
                  <a:cubicBezTo>
                    <a:pt x="46" y="119"/>
                    <a:pt x="46" y="119"/>
                    <a:pt x="46" y="120"/>
                  </a:cubicBezTo>
                  <a:cubicBezTo>
                    <a:pt x="45" y="119"/>
                    <a:pt x="43" y="118"/>
                    <a:pt x="42" y="117"/>
                  </a:cubicBezTo>
                  <a:cubicBezTo>
                    <a:pt x="38" y="114"/>
                    <a:pt x="34" y="111"/>
                    <a:pt x="30" y="108"/>
                  </a:cubicBezTo>
                  <a:cubicBezTo>
                    <a:pt x="33" y="102"/>
                    <a:pt x="37" y="97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lose/>
                  <a:moveTo>
                    <a:pt x="49" y="59"/>
                  </a:moveTo>
                  <a:cubicBezTo>
                    <a:pt x="50" y="53"/>
                    <a:pt x="51" y="48"/>
                    <a:pt x="52" y="43"/>
                  </a:cubicBezTo>
                  <a:cubicBezTo>
                    <a:pt x="58" y="42"/>
                    <a:pt x="64" y="42"/>
                    <a:pt x="70" y="43"/>
                  </a:cubicBezTo>
                  <a:cubicBezTo>
                    <a:pt x="72" y="43"/>
                    <a:pt x="74" y="43"/>
                    <a:pt x="76" y="44"/>
                  </a:cubicBezTo>
                  <a:cubicBezTo>
                    <a:pt x="69" y="48"/>
                    <a:pt x="63" y="53"/>
                    <a:pt x="57" y="59"/>
                  </a:cubicBezTo>
                  <a:cubicBezTo>
                    <a:pt x="54" y="61"/>
                    <a:pt x="51" y="64"/>
                    <a:pt x="49" y="67"/>
                  </a:cubicBezTo>
                  <a:cubicBezTo>
                    <a:pt x="49" y="64"/>
                    <a:pt x="49" y="62"/>
                    <a:pt x="49" y="59"/>
                  </a:cubicBezTo>
                  <a:close/>
                  <a:moveTo>
                    <a:pt x="117" y="33"/>
                  </a:moveTo>
                  <a:cubicBezTo>
                    <a:pt x="121" y="38"/>
                    <a:pt x="124" y="43"/>
                    <a:pt x="127" y="49"/>
                  </a:cubicBezTo>
                  <a:cubicBezTo>
                    <a:pt x="122" y="47"/>
                    <a:pt x="118" y="45"/>
                    <a:pt x="113" y="44"/>
                  </a:cubicBezTo>
                  <a:cubicBezTo>
                    <a:pt x="109" y="42"/>
                    <a:pt x="105" y="41"/>
                    <a:pt x="101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2" y="39"/>
                    <a:pt x="102" y="39"/>
                  </a:cubicBezTo>
                  <a:cubicBezTo>
                    <a:pt x="102" y="39"/>
                    <a:pt x="103" y="39"/>
                    <a:pt x="103" y="39"/>
                  </a:cubicBezTo>
                  <a:cubicBezTo>
                    <a:pt x="105" y="37"/>
                    <a:pt x="108" y="36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3" y="35"/>
                    <a:pt x="115" y="34"/>
                    <a:pt x="117" y="33"/>
                  </a:cubicBezTo>
                  <a:close/>
                  <a:moveTo>
                    <a:pt x="148" y="72"/>
                  </a:moveTo>
                  <a:cubicBezTo>
                    <a:pt x="153" y="75"/>
                    <a:pt x="158" y="79"/>
                    <a:pt x="162" y="83"/>
                  </a:cubicBezTo>
                  <a:cubicBezTo>
                    <a:pt x="159" y="89"/>
                    <a:pt x="156" y="95"/>
                    <a:pt x="152" y="101"/>
                  </a:cubicBezTo>
                  <a:cubicBezTo>
                    <a:pt x="151" y="95"/>
                    <a:pt x="150" y="89"/>
                    <a:pt x="149" y="83"/>
                  </a:cubicBezTo>
                  <a:cubicBezTo>
                    <a:pt x="148" y="79"/>
                    <a:pt x="146" y="74"/>
                    <a:pt x="145" y="70"/>
                  </a:cubicBezTo>
                  <a:cubicBezTo>
                    <a:pt x="146" y="70"/>
                    <a:pt x="147" y="71"/>
                    <a:pt x="148" y="72"/>
                  </a:cubicBezTo>
                  <a:close/>
                  <a:moveTo>
                    <a:pt x="139" y="130"/>
                  </a:moveTo>
                  <a:cubicBezTo>
                    <a:pt x="141" y="129"/>
                    <a:pt x="142" y="127"/>
                    <a:pt x="144" y="125"/>
                  </a:cubicBezTo>
                  <a:cubicBezTo>
                    <a:pt x="144" y="129"/>
                    <a:pt x="144" y="132"/>
                    <a:pt x="143" y="136"/>
                  </a:cubicBezTo>
                  <a:cubicBezTo>
                    <a:pt x="143" y="139"/>
                    <a:pt x="143" y="143"/>
                    <a:pt x="142" y="146"/>
                  </a:cubicBezTo>
                  <a:cubicBezTo>
                    <a:pt x="135" y="147"/>
                    <a:pt x="128" y="147"/>
                    <a:pt x="121" y="146"/>
                  </a:cubicBezTo>
                  <a:cubicBezTo>
                    <a:pt x="127" y="141"/>
                    <a:pt x="134" y="136"/>
                    <a:pt x="139" y="130"/>
                  </a:cubicBezTo>
                  <a:close/>
                  <a:moveTo>
                    <a:pt x="177" y="103"/>
                  </a:moveTo>
                  <a:cubicBezTo>
                    <a:pt x="179" y="107"/>
                    <a:pt x="180" y="110"/>
                    <a:pt x="181" y="113"/>
                  </a:cubicBezTo>
                  <a:cubicBezTo>
                    <a:pt x="181" y="115"/>
                    <a:pt x="181" y="118"/>
                    <a:pt x="181" y="120"/>
                  </a:cubicBezTo>
                  <a:cubicBezTo>
                    <a:pt x="181" y="122"/>
                    <a:pt x="180" y="124"/>
                    <a:pt x="180" y="126"/>
                  </a:cubicBezTo>
                  <a:cubicBezTo>
                    <a:pt x="179" y="128"/>
                    <a:pt x="178" y="129"/>
                    <a:pt x="177" y="131"/>
                  </a:cubicBezTo>
                  <a:cubicBezTo>
                    <a:pt x="175" y="133"/>
                    <a:pt x="174" y="134"/>
                    <a:pt x="172" y="136"/>
                  </a:cubicBezTo>
                  <a:cubicBezTo>
                    <a:pt x="170" y="138"/>
                    <a:pt x="167" y="139"/>
                    <a:pt x="164" y="141"/>
                  </a:cubicBezTo>
                  <a:cubicBezTo>
                    <a:pt x="160" y="143"/>
                    <a:pt x="156" y="144"/>
                    <a:pt x="152" y="145"/>
                  </a:cubicBezTo>
                  <a:cubicBezTo>
                    <a:pt x="152" y="143"/>
                    <a:pt x="152" y="142"/>
                    <a:pt x="152" y="141"/>
                  </a:cubicBezTo>
                  <a:cubicBezTo>
                    <a:pt x="153" y="134"/>
                    <a:pt x="153" y="127"/>
                    <a:pt x="153" y="120"/>
                  </a:cubicBezTo>
                  <a:cubicBezTo>
                    <a:pt x="153" y="118"/>
                    <a:pt x="153" y="117"/>
                    <a:pt x="153" y="115"/>
                  </a:cubicBezTo>
                  <a:cubicBezTo>
                    <a:pt x="158" y="109"/>
                    <a:pt x="162" y="103"/>
                    <a:pt x="166" y="96"/>
                  </a:cubicBezTo>
                  <a:cubicBezTo>
                    <a:pt x="167" y="94"/>
                    <a:pt x="168" y="92"/>
                    <a:pt x="169" y="90"/>
                  </a:cubicBezTo>
                  <a:cubicBezTo>
                    <a:pt x="172" y="94"/>
                    <a:pt x="175" y="99"/>
                    <a:pt x="177" y="103"/>
                  </a:cubicBezTo>
                  <a:close/>
                  <a:moveTo>
                    <a:pt x="144" y="29"/>
                  </a:moveTo>
                  <a:cubicBezTo>
                    <a:pt x="147" y="30"/>
                    <a:pt x="150" y="30"/>
                    <a:pt x="153" y="31"/>
                  </a:cubicBezTo>
                  <a:cubicBezTo>
                    <a:pt x="155" y="32"/>
                    <a:pt x="157" y="33"/>
                    <a:pt x="159" y="34"/>
                  </a:cubicBezTo>
                  <a:cubicBezTo>
                    <a:pt x="161" y="35"/>
                    <a:pt x="162" y="37"/>
                    <a:pt x="163" y="38"/>
                  </a:cubicBezTo>
                  <a:cubicBezTo>
                    <a:pt x="164" y="40"/>
                    <a:pt x="165" y="41"/>
                    <a:pt x="166" y="43"/>
                  </a:cubicBezTo>
                  <a:cubicBezTo>
                    <a:pt x="167" y="45"/>
                    <a:pt x="168" y="47"/>
                    <a:pt x="168" y="50"/>
                  </a:cubicBezTo>
                  <a:cubicBezTo>
                    <a:pt x="169" y="53"/>
                    <a:pt x="169" y="57"/>
                    <a:pt x="169" y="60"/>
                  </a:cubicBezTo>
                  <a:cubicBezTo>
                    <a:pt x="168" y="65"/>
                    <a:pt x="167" y="69"/>
                    <a:pt x="166" y="74"/>
                  </a:cubicBezTo>
                  <a:cubicBezTo>
                    <a:pt x="161" y="70"/>
                    <a:pt x="156" y="66"/>
                    <a:pt x="152" y="63"/>
                  </a:cubicBezTo>
                  <a:cubicBezTo>
                    <a:pt x="148" y="60"/>
                    <a:pt x="144" y="58"/>
                    <a:pt x="140" y="56"/>
                  </a:cubicBezTo>
                  <a:cubicBezTo>
                    <a:pt x="138" y="51"/>
                    <a:pt x="136" y="47"/>
                    <a:pt x="134" y="43"/>
                  </a:cubicBezTo>
                  <a:cubicBezTo>
                    <a:pt x="132" y="39"/>
                    <a:pt x="129" y="35"/>
                    <a:pt x="126" y="30"/>
                  </a:cubicBezTo>
                  <a:cubicBezTo>
                    <a:pt x="127" y="30"/>
                    <a:pt x="128" y="30"/>
                    <a:pt x="129" y="30"/>
                  </a:cubicBezTo>
                  <a:cubicBezTo>
                    <a:pt x="134" y="29"/>
                    <a:pt x="139" y="29"/>
                    <a:pt x="144" y="29"/>
                  </a:cubicBezTo>
                  <a:close/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28"/>
                    <a:pt x="58" y="25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1"/>
                  </a:cubicBezTo>
                  <a:cubicBezTo>
                    <a:pt x="63" y="19"/>
                    <a:pt x="64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9" y="13"/>
                    <a:pt x="71" y="12"/>
                    <a:pt x="72" y="11"/>
                  </a:cubicBezTo>
                  <a:cubicBezTo>
                    <a:pt x="74" y="10"/>
                    <a:pt x="76" y="10"/>
                    <a:pt x="78" y="9"/>
                  </a:cubicBezTo>
                  <a:cubicBezTo>
                    <a:pt x="80" y="9"/>
                    <a:pt x="82" y="9"/>
                    <a:pt x="84" y="9"/>
                  </a:cubicBezTo>
                  <a:cubicBezTo>
                    <a:pt x="86" y="9"/>
                    <a:pt x="89" y="10"/>
                    <a:pt x="91" y="11"/>
                  </a:cubicBezTo>
                  <a:cubicBezTo>
                    <a:pt x="94" y="12"/>
                    <a:pt x="97" y="14"/>
                    <a:pt x="100" y="16"/>
                  </a:cubicBezTo>
                  <a:cubicBezTo>
                    <a:pt x="104" y="19"/>
                    <a:pt x="107" y="22"/>
                    <a:pt x="111" y="25"/>
                  </a:cubicBezTo>
                  <a:cubicBezTo>
                    <a:pt x="110" y="25"/>
                    <a:pt x="110" y="26"/>
                    <a:pt x="109" y="26"/>
                  </a:cubicBezTo>
                  <a:cubicBezTo>
                    <a:pt x="103" y="28"/>
                    <a:pt x="97" y="31"/>
                    <a:pt x="91" y="34"/>
                  </a:cubicBezTo>
                  <a:cubicBezTo>
                    <a:pt x="90" y="35"/>
                    <a:pt x="89" y="36"/>
                    <a:pt x="87" y="36"/>
                  </a:cubicBezTo>
                  <a:cubicBezTo>
                    <a:pt x="82" y="35"/>
                    <a:pt x="76" y="34"/>
                    <a:pt x="71" y="34"/>
                  </a:cubicBezTo>
                  <a:cubicBezTo>
                    <a:pt x="66" y="33"/>
                    <a:pt x="60" y="33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lose/>
                  <a:moveTo>
                    <a:pt x="22" y="99"/>
                  </a:moveTo>
                  <a:cubicBezTo>
                    <a:pt x="18" y="95"/>
                    <a:pt x="15" y="90"/>
                    <a:pt x="13" y="86"/>
                  </a:cubicBezTo>
                  <a:cubicBezTo>
                    <a:pt x="12" y="83"/>
                    <a:pt x="11" y="79"/>
                    <a:pt x="10" y="76"/>
                  </a:cubicBezTo>
                  <a:cubicBezTo>
                    <a:pt x="10" y="74"/>
                    <a:pt x="9" y="72"/>
                    <a:pt x="10" y="69"/>
                  </a:cubicBezTo>
                  <a:cubicBezTo>
                    <a:pt x="10" y="67"/>
                    <a:pt x="10" y="65"/>
                    <a:pt x="11" y="63"/>
                  </a:cubicBezTo>
                  <a:cubicBezTo>
                    <a:pt x="12" y="62"/>
                    <a:pt x="13" y="60"/>
                    <a:pt x="14" y="58"/>
                  </a:cubicBezTo>
                  <a:cubicBezTo>
                    <a:pt x="15" y="57"/>
                    <a:pt x="16" y="55"/>
                    <a:pt x="18" y="54"/>
                  </a:cubicBezTo>
                  <a:cubicBezTo>
                    <a:pt x="21" y="52"/>
                    <a:pt x="23" y="50"/>
                    <a:pt x="26" y="49"/>
                  </a:cubicBezTo>
                  <a:cubicBezTo>
                    <a:pt x="31" y="46"/>
                    <a:pt x="36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5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2"/>
                    <a:pt x="40" y="53"/>
                  </a:cubicBezTo>
                  <a:cubicBezTo>
                    <a:pt x="39" y="61"/>
                    <a:pt x="39" y="68"/>
                    <a:pt x="39" y="75"/>
                  </a:cubicBezTo>
                  <a:cubicBezTo>
                    <a:pt x="39" y="76"/>
                    <a:pt x="39" y="77"/>
                    <a:pt x="39" y="77"/>
                  </a:cubicBezTo>
                  <a:cubicBezTo>
                    <a:pt x="36" y="82"/>
                    <a:pt x="32" y="87"/>
                    <a:pt x="29" y="92"/>
                  </a:cubicBezTo>
                  <a:cubicBezTo>
                    <a:pt x="27" y="95"/>
                    <a:pt x="25" y="98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lose/>
                  <a:moveTo>
                    <a:pt x="62" y="164"/>
                  </a:moveTo>
                  <a:cubicBezTo>
                    <a:pt x="57" y="165"/>
                    <a:pt x="52" y="165"/>
                    <a:pt x="47" y="165"/>
                  </a:cubicBezTo>
                  <a:cubicBezTo>
                    <a:pt x="44" y="165"/>
                    <a:pt x="40" y="164"/>
                    <a:pt x="37" y="163"/>
                  </a:cubicBezTo>
                  <a:cubicBezTo>
                    <a:pt x="35" y="162"/>
                    <a:pt x="34" y="161"/>
                    <a:pt x="32" y="160"/>
                  </a:cubicBezTo>
                  <a:cubicBezTo>
                    <a:pt x="30" y="159"/>
                    <a:pt x="29" y="157"/>
                    <a:pt x="28" y="156"/>
                  </a:cubicBezTo>
                  <a:cubicBezTo>
                    <a:pt x="26" y="155"/>
                    <a:pt x="25" y="153"/>
                    <a:pt x="24" y="151"/>
                  </a:cubicBezTo>
                  <a:cubicBezTo>
                    <a:pt x="24" y="149"/>
                    <a:pt x="23" y="147"/>
                    <a:pt x="22" y="144"/>
                  </a:cubicBezTo>
                  <a:cubicBezTo>
                    <a:pt x="22" y="141"/>
                    <a:pt x="22" y="137"/>
                    <a:pt x="22" y="134"/>
                  </a:cubicBezTo>
                  <a:cubicBezTo>
                    <a:pt x="23" y="128"/>
                    <a:pt x="24" y="123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9" y="119"/>
                    <a:pt x="32" y="121"/>
                    <a:pt x="34" y="123"/>
                  </a:cubicBezTo>
                  <a:cubicBezTo>
                    <a:pt x="40" y="127"/>
                    <a:pt x="45" y="130"/>
                    <a:pt x="51" y="133"/>
                  </a:cubicBezTo>
                  <a:cubicBezTo>
                    <a:pt x="54" y="142"/>
                    <a:pt x="57" y="150"/>
                    <a:pt x="62" y="158"/>
                  </a:cubicBezTo>
                  <a:cubicBezTo>
                    <a:pt x="63" y="160"/>
                    <a:pt x="64" y="161"/>
                    <a:pt x="66" y="163"/>
                  </a:cubicBezTo>
                  <a:cubicBezTo>
                    <a:pt x="64" y="164"/>
                    <a:pt x="63" y="164"/>
                    <a:pt x="62" y="164"/>
                  </a:cubicBezTo>
                  <a:close/>
                  <a:moveTo>
                    <a:pt x="126" y="180"/>
                  </a:moveTo>
                  <a:cubicBezTo>
                    <a:pt x="124" y="181"/>
                    <a:pt x="122" y="183"/>
                    <a:pt x="120" y="184"/>
                  </a:cubicBezTo>
                  <a:cubicBezTo>
                    <a:pt x="118" y="184"/>
                    <a:pt x="116" y="185"/>
                    <a:pt x="115" y="185"/>
                  </a:cubicBezTo>
                  <a:cubicBezTo>
                    <a:pt x="113" y="186"/>
                    <a:pt x="111" y="186"/>
                    <a:pt x="109" y="186"/>
                  </a:cubicBezTo>
                  <a:cubicBezTo>
                    <a:pt x="106" y="185"/>
                    <a:pt x="104" y="185"/>
                    <a:pt x="101" y="184"/>
                  </a:cubicBezTo>
                  <a:cubicBezTo>
                    <a:pt x="98" y="183"/>
                    <a:pt x="95" y="181"/>
                    <a:pt x="92" y="179"/>
                  </a:cubicBezTo>
                  <a:cubicBezTo>
                    <a:pt x="88" y="176"/>
                    <a:pt x="84" y="172"/>
                    <a:pt x="81" y="169"/>
                  </a:cubicBezTo>
                  <a:cubicBezTo>
                    <a:pt x="83" y="168"/>
                    <a:pt x="85" y="167"/>
                    <a:pt x="86" y="166"/>
                  </a:cubicBezTo>
                  <a:cubicBezTo>
                    <a:pt x="93" y="164"/>
                    <a:pt x="100" y="160"/>
                    <a:pt x="106" y="156"/>
                  </a:cubicBezTo>
                  <a:cubicBezTo>
                    <a:pt x="107" y="156"/>
                    <a:pt x="108" y="155"/>
                    <a:pt x="110" y="154"/>
                  </a:cubicBezTo>
                  <a:cubicBezTo>
                    <a:pt x="111" y="154"/>
                    <a:pt x="113" y="155"/>
                    <a:pt x="115" y="155"/>
                  </a:cubicBezTo>
                  <a:cubicBezTo>
                    <a:pt x="123" y="156"/>
                    <a:pt x="132" y="156"/>
                    <a:pt x="140" y="156"/>
                  </a:cubicBezTo>
                  <a:cubicBezTo>
                    <a:pt x="139" y="157"/>
                    <a:pt x="139" y="159"/>
                    <a:pt x="138" y="161"/>
                  </a:cubicBezTo>
                  <a:cubicBezTo>
                    <a:pt x="136" y="165"/>
                    <a:pt x="134" y="169"/>
                    <a:pt x="131" y="173"/>
                  </a:cubicBezTo>
                  <a:cubicBezTo>
                    <a:pt x="130" y="176"/>
                    <a:pt x="128" y="178"/>
                    <a:pt x="12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74">
              <a:extLst>
                <a:ext uri="{FF2B5EF4-FFF2-40B4-BE49-F238E27FC236}">
                  <a16:creationId xmlns:a16="http://schemas.microsoft.com/office/drawing/2014/main" id="{914A47B7-643A-410B-8C25-2265122A9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213" y="2422526"/>
              <a:ext cx="53975" cy="60325"/>
            </a:xfrm>
            <a:custGeom>
              <a:avLst/>
              <a:gdLst>
                <a:gd name="T0" fmla="*/ 25 w 31"/>
                <a:gd name="T1" fmla="*/ 3 h 35"/>
                <a:gd name="T2" fmla="*/ 23 w 31"/>
                <a:gd name="T3" fmla="*/ 2 h 35"/>
                <a:gd name="T4" fmla="*/ 21 w 31"/>
                <a:gd name="T5" fmla="*/ 1 h 35"/>
                <a:gd name="T6" fmla="*/ 20 w 31"/>
                <a:gd name="T7" fmla="*/ 0 h 35"/>
                <a:gd name="T8" fmla="*/ 17 w 31"/>
                <a:gd name="T9" fmla="*/ 0 h 35"/>
                <a:gd name="T10" fmla="*/ 16 w 31"/>
                <a:gd name="T11" fmla="*/ 0 h 35"/>
                <a:gd name="T12" fmla="*/ 12 w 31"/>
                <a:gd name="T13" fmla="*/ 0 h 35"/>
                <a:gd name="T14" fmla="*/ 11 w 31"/>
                <a:gd name="T15" fmla="*/ 0 h 35"/>
                <a:gd name="T16" fmla="*/ 8 w 31"/>
                <a:gd name="T17" fmla="*/ 2 h 35"/>
                <a:gd name="T18" fmla="*/ 4 w 31"/>
                <a:gd name="T19" fmla="*/ 6 h 35"/>
                <a:gd name="T20" fmla="*/ 1 w 31"/>
                <a:gd name="T21" fmla="*/ 13 h 35"/>
                <a:gd name="T22" fmla="*/ 0 w 31"/>
                <a:gd name="T23" fmla="*/ 18 h 35"/>
                <a:gd name="T24" fmla="*/ 0 w 31"/>
                <a:gd name="T25" fmla="*/ 23 h 35"/>
                <a:gd name="T26" fmla="*/ 2 w 31"/>
                <a:gd name="T27" fmla="*/ 28 h 35"/>
                <a:gd name="T28" fmla="*/ 8 w 31"/>
                <a:gd name="T29" fmla="*/ 34 h 35"/>
                <a:gd name="T30" fmla="*/ 11 w 31"/>
                <a:gd name="T31" fmla="*/ 35 h 35"/>
                <a:gd name="T32" fmla="*/ 14 w 31"/>
                <a:gd name="T33" fmla="*/ 35 h 35"/>
                <a:gd name="T34" fmla="*/ 18 w 31"/>
                <a:gd name="T35" fmla="*/ 35 h 35"/>
                <a:gd name="T36" fmla="*/ 23 w 31"/>
                <a:gd name="T37" fmla="*/ 32 h 35"/>
                <a:gd name="T38" fmla="*/ 29 w 31"/>
                <a:gd name="T39" fmla="*/ 26 h 35"/>
                <a:gd name="T40" fmla="*/ 30 w 31"/>
                <a:gd name="T41" fmla="*/ 12 h 35"/>
                <a:gd name="T42" fmla="*/ 25 w 31"/>
                <a:gd name="T43" fmla="*/ 3 h 35"/>
                <a:gd name="T44" fmla="*/ 21 w 31"/>
                <a:gd name="T45" fmla="*/ 20 h 35"/>
                <a:gd name="T46" fmla="*/ 20 w 31"/>
                <a:gd name="T47" fmla="*/ 22 h 35"/>
                <a:gd name="T48" fmla="*/ 18 w 31"/>
                <a:gd name="T49" fmla="*/ 24 h 35"/>
                <a:gd name="T50" fmla="*/ 16 w 31"/>
                <a:gd name="T51" fmla="*/ 25 h 35"/>
                <a:gd name="T52" fmla="*/ 14 w 31"/>
                <a:gd name="T53" fmla="*/ 26 h 35"/>
                <a:gd name="T54" fmla="*/ 14 w 31"/>
                <a:gd name="T55" fmla="*/ 26 h 35"/>
                <a:gd name="T56" fmla="*/ 13 w 31"/>
                <a:gd name="T57" fmla="*/ 26 h 35"/>
                <a:gd name="T58" fmla="*/ 12 w 31"/>
                <a:gd name="T59" fmla="*/ 25 h 35"/>
                <a:gd name="T60" fmla="*/ 11 w 31"/>
                <a:gd name="T61" fmla="*/ 24 h 35"/>
                <a:gd name="T62" fmla="*/ 10 w 31"/>
                <a:gd name="T63" fmla="*/ 23 h 35"/>
                <a:gd name="T64" fmla="*/ 9 w 31"/>
                <a:gd name="T65" fmla="*/ 21 h 35"/>
                <a:gd name="T66" fmla="*/ 9 w 31"/>
                <a:gd name="T67" fmla="*/ 17 h 35"/>
                <a:gd name="T68" fmla="*/ 10 w 31"/>
                <a:gd name="T69" fmla="*/ 13 h 35"/>
                <a:gd name="T70" fmla="*/ 11 w 31"/>
                <a:gd name="T71" fmla="*/ 11 h 35"/>
                <a:gd name="T72" fmla="*/ 12 w 31"/>
                <a:gd name="T73" fmla="*/ 10 h 35"/>
                <a:gd name="T74" fmla="*/ 14 w 31"/>
                <a:gd name="T75" fmla="*/ 9 h 35"/>
                <a:gd name="T76" fmla="*/ 14 w 31"/>
                <a:gd name="T77" fmla="*/ 9 h 35"/>
                <a:gd name="T78" fmla="*/ 14 w 31"/>
                <a:gd name="T79" fmla="*/ 9 h 35"/>
                <a:gd name="T80" fmla="*/ 15 w 31"/>
                <a:gd name="T81" fmla="*/ 9 h 35"/>
                <a:gd name="T82" fmla="*/ 15 w 31"/>
                <a:gd name="T83" fmla="*/ 9 h 35"/>
                <a:gd name="T84" fmla="*/ 18 w 31"/>
                <a:gd name="T85" fmla="*/ 10 h 35"/>
                <a:gd name="T86" fmla="*/ 19 w 31"/>
                <a:gd name="T87" fmla="*/ 10 h 35"/>
                <a:gd name="T88" fmla="*/ 19 w 31"/>
                <a:gd name="T89" fmla="*/ 10 h 35"/>
                <a:gd name="T90" fmla="*/ 20 w 31"/>
                <a:gd name="T91" fmla="*/ 11 h 35"/>
                <a:gd name="T92" fmla="*/ 21 w 31"/>
                <a:gd name="T93" fmla="*/ 12 h 35"/>
                <a:gd name="T94" fmla="*/ 21 w 31"/>
                <a:gd name="T95" fmla="*/ 14 h 35"/>
                <a:gd name="T96" fmla="*/ 22 w 31"/>
                <a:gd name="T97" fmla="*/ 18 h 35"/>
                <a:gd name="T98" fmla="*/ 21 w 31"/>
                <a:gd name="T9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25" y="3"/>
                  </a:moveTo>
                  <a:cubicBezTo>
                    <a:pt x="25" y="3"/>
                    <a:pt x="24" y="2"/>
                    <a:pt x="23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11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" y="25"/>
                    <a:pt x="1" y="26"/>
                    <a:pt x="2" y="28"/>
                  </a:cubicBezTo>
                  <a:cubicBezTo>
                    <a:pt x="3" y="30"/>
                    <a:pt x="6" y="32"/>
                    <a:pt x="8" y="34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5" y="35"/>
                    <a:pt x="17" y="35"/>
                    <a:pt x="18" y="35"/>
                  </a:cubicBezTo>
                  <a:cubicBezTo>
                    <a:pt x="20" y="34"/>
                    <a:pt x="22" y="33"/>
                    <a:pt x="23" y="32"/>
                  </a:cubicBezTo>
                  <a:cubicBezTo>
                    <a:pt x="25" y="30"/>
                    <a:pt x="27" y="28"/>
                    <a:pt x="29" y="26"/>
                  </a:cubicBezTo>
                  <a:cubicBezTo>
                    <a:pt x="31" y="22"/>
                    <a:pt x="31" y="17"/>
                    <a:pt x="30" y="12"/>
                  </a:cubicBezTo>
                  <a:cubicBezTo>
                    <a:pt x="30" y="9"/>
                    <a:pt x="28" y="5"/>
                    <a:pt x="25" y="3"/>
                  </a:cubicBezTo>
                  <a:close/>
                  <a:moveTo>
                    <a:pt x="21" y="20"/>
                  </a:moveTo>
                  <a:cubicBezTo>
                    <a:pt x="21" y="21"/>
                    <a:pt x="20" y="21"/>
                    <a:pt x="20" y="22"/>
                  </a:cubicBezTo>
                  <a:cubicBezTo>
                    <a:pt x="20" y="23"/>
                    <a:pt x="19" y="23"/>
                    <a:pt x="18" y="24"/>
                  </a:cubicBezTo>
                  <a:cubicBezTo>
                    <a:pt x="18" y="24"/>
                    <a:pt x="17" y="25"/>
                    <a:pt x="16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2" y="25"/>
                    <a:pt x="11" y="24"/>
                    <a:pt x="11" y="24"/>
                  </a:cubicBezTo>
                  <a:cubicBezTo>
                    <a:pt x="11" y="24"/>
                    <a:pt x="10" y="24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10" y="16"/>
                    <a:pt x="10" y="14"/>
                    <a:pt x="10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2" y="15"/>
                    <a:pt x="22" y="17"/>
                    <a:pt x="22" y="18"/>
                  </a:cubicBezTo>
                  <a:cubicBezTo>
                    <a:pt x="21" y="19"/>
                    <a:pt x="21" y="20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2FDE75E6-6A57-401A-9386-8A3C84ED0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3363" y="3698876"/>
              <a:ext cx="341312" cy="309563"/>
            </a:xfrm>
            <a:custGeom>
              <a:avLst/>
              <a:gdLst>
                <a:gd name="T0" fmla="*/ 189 w 200"/>
                <a:gd name="T1" fmla="*/ 84 h 180"/>
                <a:gd name="T2" fmla="*/ 189 w 200"/>
                <a:gd name="T3" fmla="*/ 71 h 180"/>
                <a:gd name="T4" fmla="*/ 161 w 200"/>
                <a:gd name="T5" fmla="*/ 61 h 180"/>
                <a:gd name="T6" fmla="*/ 127 w 200"/>
                <a:gd name="T7" fmla="*/ 35 h 180"/>
                <a:gd name="T8" fmla="*/ 119 w 200"/>
                <a:gd name="T9" fmla="*/ 23 h 180"/>
                <a:gd name="T10" fmla="*/ 97 w 200"/>
                <a:gd name="T11" fmla="*/ 8 h 180"/>
                <a:gd name="T12" fmla="*/ 71 w 200"/>
                <a:gd name="T13" fmla="*/ 1 h 180"/>
                <a:gd name="T14" fmla="*/ 53 w 200"/>
                <a:gd name="T15" fmla="*/ 28 h 180"/>
                <a:gd name="T16" fmla="*/ 41 w 200"/>
                <a:gd name="T17" fmla="*/ 57 h 180"/>
                <a:gd name="T18" fmla="*/ 36 w 200"/>
                <a:gd name="T19" fmla="*/ 85 h 180"/>
                <a:gd name="T20" fmla="*/ 2 w 200"/>
                <a:gd name="T21" fmla="*/ 99 h 180"/>
                <a:gd name="T22" fmla="*/ 1 w 200"/>
                <a:gd name="T23" fmla="*/ 119 h 180"/>
                <a:gd name="T24" fmla="*/ 8 w 200"/>
                <a:gd name="T25" fmla="*/ 171 h 180"/>
                <a:gd name="T26" fmla="*/ 62 w 200"/>
                <a:gd name="T27" fmla="*/ 170 h 180"/>
                <a:gd name="T28" fmla="*/ 86 w 200"/>
                <a:gd name="T29" fmla="*/ 165 h 180"/>
                <a:gd name="T30" fmla="*/ 146 w 200"/>
                <a:gd name="T31" fmla="*/ 152 h 180"/>
                <a:gd name="T32" fmla="*/ 174 w 200"/>
                <a:gd name="T33" fmla="*/ 147 h 180"/>
                <a:gd name="T34" fmla="*/ 200 w 200"/>
                <a:gd name="T35" fmla="*/ 131 h 180"/>
                <a:gd name="T36" fmla="*/ 178 w 200"/>
                <a:gd name="T37" fmla="*/ 68 h 180"/>
                <a:gd name="T38" fmla="*/ 177 w 200"/>
                <a:gd name="T39" fmla="*/ 72 h 180"/>
                <a:gd name="T40" fmla="*/ 144 w 200"/>
                <a:gd name="T41" fmla="*/ 80 h 180"/>
                <a:gd name="T42" fmla="*/ 152 w 200"/>
                <a:gd name="T43" fmla="*/ 72 h 180"/>
                <a:gd name="T44" fmla="*/ 74 w 200"/>
                <a:gd name="T45" fmla="*/ 11 h 180"/>
                <a:gd name="T46" fmla="*/ 94 w 200"/>
                <a:gd name="T47" fmla="*/ 17 h 180"/>
                <a:gd name="T48" fmla="*/ 114 w 200"/>
                <a:gd name="T49" fmla="*/ 31 h 180"/>
                <a:gd name="T50" fmla="*/ 75 w 200"/>
                <a:gd name="T51" fmla="*/ 40 h 180"/>
                <a:gd name="T52" fmla="*/ 58 w 200"/>
                <a:gd name="T53" fmla="*/ 38 h 180"/>
                <a:gd name="T54" fmla="*/ 31 w 200"/>
                <a:gd name="T55" fmla="*/ 97 h 180"/>
                <a:gd name="T56" fmla="*/ 51 w 200"/>
                <a:gd name="T57" fmla="*/ 97 h 180"/>
                <a:gd name="T58" fmla="*/ 12 w 200"/>
                <a:gd name="T59" fmla="*/ 107 h 180"/>
                <a:gd name="T60" fmla="*/ 48 w 200"/>
                <a:gd name="T61" fmla="*/ 164 h 180"/>
                <a:gd name="T62" fmla="*/ 17 w 200"/>
                <a:gd name="T63" fmla="*/ 167 h 180"/>
                <a:gd name="T64" fmla="*/ 11 w 200"/>
                <a:gd name="T65" fmla="*/ 128 h 180"/>
                <a:gd name="T66" fmla="*/ 40 w 200"/>
                <a:gd name="T67" fmla="*/ 109 h 180"/>
                <a:gd name="T68" fmla="*/ 58 w 200"/>
                <a:gd name="T69" fmla="*/ 128 h 180"/>
                <a:gd name="T70" fmla="*/ 98 w 200"/>
                <a:gd name="T71" fmla="*/ 153 h 180"/>
                <a:gd name="T72" fmla="*/ 90 w 200"/>
                <a:gd name="T73" fmla="*/ 127 h 180"/>
                <a:gd name="T74" fmla="*/ 98 w 200"/>
                <a:gd name="T75" fmla="*/ 153 h 180"/>
                <a:gd name="T76" fmla="*/ 114 w 200"/>
                <a:gd name="T77" fmla="*/ 118 h 180"/>
                <a:gd name="T78" fmla="*/ 111 w 200"/>
                <a:gd name="T79" fmla="*/ 150 h 180"/>
                <a:gd name="T80" fmla="*/ 125 w 200"/>
                <a:gd name="T81" fmla="*/ 120 h 180"/>
                <a:gd name="T82" fmla="*/ 112 w 200"/>
                <a:gd name="T83" fmla="*/ 109 h 180"/>
                <a:gd name="T84" fmla="*/ 81 w 200"/>
                <a:gd name="T85" fmla="*/ 128 h 180"/>
                <a:gd name="T86" fmla="*/ 89 w 200"/>
                <a:gd name="T87" fmla="*/ 155 h 180"/>
                <a:gd name="T88" fmla="*/ 67 w 200"/>
                <a:gd name="T89" fmla="*/ 123 h 180"/>
                <a:gd name="T90" fmla="*/ 55 w 200"/>
                <a:gd name="T91" fmla="*/ 77 h 180"/>
                <a:gd name="T92" fmla="*/ 65 w 200"/>
                <a:gd name="T93" fmla="*/ 52 h 180"/>
                <a:gd name="T94" fmla="*/ 114 w 200"/>
                <a:gd name="T95" fmla="*/ 41 h 180"/>
                <a:gd name="T96" fmla="*/ 127 w 200"/>
                <a:gd name="T97" fmla="*/ 77 h 180"/>
                <a:gd name="T98" fmla="*/ 142 w 200"/>
                <a:gd name="T99" fmla="*/ 144 h 180"/>
                <a:gd name="T100" fmla="*/ 152 w 200"/>
                <a:gd name="T101" fmla="*/ 142 h 180"/>
                <a:gd name="T102" fmla="*/ 147 w 200"/>
                <a:gd name="T103" fmla="*/ 88 h 180"/>
                <a:gd name="T104" fmla="*/ 174 w 200"/>
                <a:gd name="T105" fmla="*/ 82 h 180"/>
                <a:gd name="T106" fmla="*/ 183 w 200"/>
                <a:gd name="T107" fmla="*/ 96 h 180"/>
                <a:gd name="T108" fmla="*/ 189 w 200"/>
                <a:gd name="T109" fmla="*/ 134 h 180"/>
                <a:gd name="T110" fmla="*/ 190 w 200"/>
                <a:gd name="T111" fmla="*/ 13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180">
                  <a:moveTo>
                    <a:pt x="199" y="124"/>
                  </a:moveTo>
                  <a:cubicBezTo>
                    <a:pt x="198" y="122"/>
                    <a:pt x="198" y="120"/>
                    <a:pt x="197" y="118"/>
                  </a:cubicBezTo>
                  <a:cubicBezTo>
                    <a:pt x="196" y="113"/>
                    <a:pt x="196" y="109"/>
                    <a:pt x="195" y="104"/>
                  </a:cubicBezTo>
                  <a:cubicBezTo>
                    <a:pt x="194" y="100"/>
                    <a:pt x="193" y="95"/>
                    <a:pt x="191" y="91"/>
                  </a:cubicBezTo>
                  <a:cubicBezTo>
                    <a:pt x="191" y="88"/>
                    <a:pt x="190" y="86"/>
                    <a:pt x="189" y="84"/>
                  </a:cubicBezTo>
                  <a:cubicBezTo>
                    <a:pt x="189" y="82"/>
                    <a:pt x="188" y="81"/>
                    <a:pt x="187" y="80"/>
                  </a:cubicBezTo>
                  <a:cubicBezTo>
                    <a:pt x="188" y="79"/>
                    <a:pt x="189" y="79"/>
                    <a:pt x="189" y="78"/>
                  </a:cubicBezTo>
                  <a:cubicBezTo>
                    <a:pt x="190" y="77"/>
                    <a:pt x="191" y="76"/>
                    <a:pt x="190" y="74"/>
                  </a:cubicBezTo>
                  <a:cubicBezTo>
                    <a:pt x="190" y="74"/>
                    <a:pt x="190" y="73"/>
                    <a:pt x="190" y="72"/>
                  </a:cubicBezTo>
                  <a:cubicBezTo>
                    <a:pt x="190" y="72"/>
                    <a:pt x="190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8" y="67"/>
                    <a:pt x="187" y="63"/>
                    <a:pt x="184" y="60"/>
                  </a:cubicBezTo>
                  <a:cubicBezTo>
                    <a:pt x="183" y="59"/>
                    <a:pt x="181" y="59"/>
                    <a:pt x="180" y="59"/>
                  </a:cubicBezTo>
                  <a:cubicBezTo>
                    <a:pt x="178" y="58"/>
                    <a:pt x="176" y="58"/>
                    <a:pt x="174" y="59"/>
                  </a:cubicBezTo>
                  <a:cubicBezTo>
                    <a:pt x="170" y="59"/>
                    <a:pt x="165" y="60"/>
                    <a:pt x="161" y="61"/>
                  </a:cubicBezTo>
                  <a:cubicBezTo>
                    <a:pt x="156" y="62"/>
                    <a:pt x="152" y="63"/>
                    <a:pt x="147" y="64"/>
                  </a:cubicBezTo>
                  <a:cubicBezTo>
                    <a:pt x="143" y="65"/>
                    <a:pt x="139" y="66"/>
                    <a:pt x="134" y="67"/>
                  </a:cubicBezTo>
                  <a:cubicBezTo>
                    <a:pt x="132" y="57"/>
                    <a:pt x="130" y="48"/>
                    <a:pt x="128" y="39"/>
                  </a:cubicBezTo>
                  <a:cubicBezTo>
                    <a:pt x="128" y="38"/>
                    <a:pt x="127" y="37"/>
                    <a:pt x="127" y="36"/>
                  </a:cubicBezTo>
                  <a:cubicBezTo>
                    <a:pt x="127" y="36"/>
                    <a:pt x="127" y="36"/>
                    <a:pt x="127" y="35"/>
                  </a:cubicBezTo>
                  <a:cubicBezTo>
                    <a:pt x="127" y="35"/>
                    <a:pt x="127" y="34"/>
                    <a:pt x="128" y="34"/>
                  </a:cubicBezTo>
                  <a:cubicBezTo>
                    <a:pt x="128" y="33"/>
                    <a:pt x="128" y="32"/>
                    <a:pt x="127" y="31"/>
                  </a:cubicBezTo>
                  <a:cubicBezTo>
                    <a:pt x="127" y="29"/>
                    <a:pt x="126" y="28"/>
                    <a:pt x="125" y="27"/>
                  </a:cubicBezTo>
                  <a:cubicBezTo>
                    <a:pt x="124" y="27"/>
                    <a:pt x="124" y="26"/>
                    <a:pt x="123" y="26"/>
                  </a:cubicBezTo>
                  <a:cubicBezTo>
                    <a:pt x="122" y="24"/>
                    <a:pt x="120" y="23"/>
                    <a:pt x="119" y="23"/>
                  </a:cubicBezTo>
                  <a:cubicBezTo>
                    <a:pt x="118" y="22"/>
                    <a:pt x="117" y="21"/>
                    <a:pt x="115" y="20"/>
                  </a:cubicBezTo>
                  <a:cubicBezTo>
                    <a:pt x="114" y="19"/>
                    <a:pt x="113" y="18"/>
                    <a:pt x="112" y="18"/>
                  </a:cubicBezTo>
                  <a:cubicBezTo>
                    <a:pt x="110" y="17"/>
                    <a:pt x="109" y="15"/>
                    <a:pt x="107" y="14"/>
                  </a:cubicBezTo>
                  <a:cubicBezTo>
                    <a:pt x="106" y="13"/>
                    <a:pt x="104" y="12"/>
                    <a:pt x="102" y="11"/>
                  </a:cubicBezTo>
                  <a:cubicBezTo>
                    <a:pt x="101" y="10"/>
                    <a:pt x="99" y="9"/>
                    <a:pt x="97" y="8"/>
                  </a:cubicBezTo>
                  <a:cubicBezTo>
                    <a:pt x="95" y="7"/>
                    <a:pt x="93" y="6"/>
                    <a:pt x="91" y="5"/>
                  </a:cubicBezTo>
                  <a:cubicBezTo>
                    <a:pt x="87" y="3"/>
                    <a:pt x="83" y="1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0" y="2"/>
                    <a:pt x="70" y="2"/>
                    <a:pt x="69" y="3"/>
                  </a:cubicBezTo>
                  <a:cubicBezTo>
                    <a:pt x="68" y="4"/>
                    <a:pt x="67" y="6"/>
                    <a:pt x="66" y="8"/>
                  </a:cubicBezTo>
                  <a:cubicBezTo>
                    <a:pt x="65" y="9"/>
                    <a:pt x="64" y="11"/>
                    <a:pt x="63" y="12"/>
                  </a:cubicBezTo>
                  <a:cubicBezTo>
                    <a:pt x="62" y="14"/>
                    <a:pt x="60" y="16"/>
                    <a:pt x="59" y="18"/>
                  </a:cubicBezTo>
                  <a:cubicBezTo>
                    <a:pt x="57" y="21"/>
                    <a:pt x="55" y="25"/>
                    <a:pt x="53" y="28"/>
                  </a:cubicBezTo>
                  <a:cubicBezTo>
                    <a:pt x="52" y="30"/>
                    <a:pt x="51" y="32"/>
                    <a:pt x="50" y="33"/>
                  </a:cubicBezTo>
                  <a:cubicBezTo>
                    <a:pt x="48" y="35"/>
                    <a:pt x="47" y="37"/>
                    <a:pt x="46" y="39"/>
                  </a:cubicBezTo>
                  <a:cubicBezTo>
                    <a:pt x="44" y="43"/>
                    <a:pt x="42" y="47"/>
                    <a:pt x="39" y="51"/>
                  </a:cubicBezTo>
                  <a:cubicBezTo>
                    <a:pt x="38" y="53"/>
                    <a:pt x="39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9"/>
                    <a:pt x="41" y="60"/>
                  </a:cubicBezTo>
                  <a:cubicBezTo>
                    <a:pt x="42" y="65"/>
                    <a:pt x="43" y="69"/>
                    <a:pt x="45" y="73"/>
                  </a:cubicBezTo>
                  <a:cubicBezTo>
                    <a:pt x="45" y="76"/>
                    <a:pt x="46" y="80"/>
                    <a:pt x="47" y="83"/>
                  </a:cubicBezTo>
                  <a:cubicBezTo>
                    <a:pt x="47" y="83"/>
                    <a:pt x="46" y="83"/>
                    <a:pt x="45" y="83"/>
                  </a:cubicBezTo>
                  <a:cubicBezTo>
                    <a:pt x="42" y="84"/>
                    <a:pt x="39" y="85"/>
                    <a:pt x="36" y="85"/>
                  </a:cubicBezTo>
                  <a:cubicBezTo>
                    <a:pt x="32" y="87"/>
                    <a:pt x="28" y="88"/>
                    <a:pt x="23" y="89"/>
                  </a:cubicBezTo>
                  <a:cubicBezTo>
                    <a:pt x="19" y="90"/>
                    <a:pt x="14" y="92"/>
                    <a:pt x="10" y="93"/>
                  </a:cubicBezTo>
                  <a:cubicBezTo>
                    <a:pt x="9" y="93"/>
                    <a:pt x="7" y="93"/>
                    <a:pt x="6" y="94"/>
                  </a:cubicBezTo>
                  <a:cubicBezTo>
                    <a:pt x="5" y="94"/>
                    <a:pt x="4" y="95"/>
                    <a:pt x="4" y="96"/>
                  </a:cubicBezTo>
                  <a:cubicBezTo>
                    <a:pt x="3" y="97"/>
                    <a:pt x="3" y="98"/>
                    <a:pt x="2" y="99"/>
                  </a:cubicBezTo>
                  <a:cubicBezTo>
                    <a:pt x="2" y="100"/>
                    <a:pt x="2" y="102"/>
                    <a:pt x="1" y="103"/>
                  </a:cubicBezTo>
                  <a:cubicBezTo>
                    <a:pt x="1" y="105"/>
                    <a:pt x="1" y="107"/>
                    <a:pt x="1" y="108"/>
                  </a:cubicBezTo>
                  <a:cubicBezTo>
                    <a:pt x="0" y="111"/>
                    <a:pt x="0" y="113"/>
                    <a:pt x="0" y="115"/>
                  </a:cubicBezTo>
                  <a:cubicBezTo>
                    <a:pt x="0" y="116"/>
                    <a:pt x="0" y="117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27"/>
                    <a:pt x="3" y="135"/>
                    <a:pt x="4" y="143"/>
                  </a:cubicBezTo>
                  <a:cubicBezTo>
                    <a:pt x="4" y="146"/>
                    <a:pt x="4" y="148"/>
                    <a:pt x="5" y="150"/>
                  </a:cubicBezTo>
                  <a:cubicBezTo>
                    <a:pt x="5" y="153"/>
                    <a:pt x="5" y="155"/>
                    <a:pt x="6" y="157"/>
                  </a:cubicBezTo>
                  <a:cubicBezTo>
                    <a:pt x="6" y="160"/>
                    <a:pt x="6" y="162"/>
                    <a:pt x="7" y="164"/>
                  </a:cubicBezTo>
                  <a:cubicBezTo>
                    <a:pt x="7" y="167"/>
                    <a:pt x="8" y="169"/>
                    <a:pt x="8" y="171"/>
                  </a:cubicBezTo>
                  <a:cubicBezTo>
                    <a:pt x="8" y="172"/>
                    <a:pt x="9" y="173"/>
                    <a:pt x="9" y="174"/>
                  </a:cubicBezTo>
                  <a:cubicBezTo>
                    <a:pt x="10" y="176"/>
                    <a:pt x="11" y="177"/>
                    <a:pt x="13" y="178"/>
                  </a:cubicBezTo>
                  <a:cubicBezTo>
                    <a:pt x="16" y="179"/>
                    <a:pt x="19" y="180"/>
                    <a:pt x="22" y="179"/>
                  </a:cubicBezTo>
                  <a:cubicBezTo>
                    <a:pt x="26" y="179"/>
                    <a:pt x="31" y="177"/>
                    <a:pt x="36" y="176"/>
                  </a:cubicBezTo>
                  <a:cubicBezTo>
                    <a:pt x="44" y="174"/>
                    <a:pt x="53" y="172"/>
                    <a:pt x="62" y="170"/>
                  </a:cubicBezTo>
                  <a:cubicBezTo>
                    <a:pt x="64" y="170"/>
                    <a:pt x="67" y="169"/>
                    <a:pt x="69" y="169"/>
                  </a:cubicBezTo>
                  <a:cubicBezTo>
                    <a:pt x="70" y="168"/>
                    <a:pt x="71" y="168"/>
                    <a:pt x="72" y="168"/>
                  </a:cubicBezTo>
                  <a:cubicBezTo>
                    <a:pt x="72" y="168"/>
                    <a:pt x="73" y="168"/>
                    <a:pt x="73" y="168"/>
                  </a:cubicBezTo>
                  <a:cubicBezTo>
                    <a:pt x="75" y="168"/>
                    <a:pt x="77" y="167"/>
                    <a:pt x="79" y="167"/>
                  </a:cubicBezTo>
                  <a:cubicBezTo>
                    <a:pt x="81" y="166"/>
                    <a:pt x="84" y="166"/>
                    <a:pt x="86" y="165"/>
                  </a:cubicBezTo>
                  <a:cubicBezTo>
                    <a:pt x="91" y="164"/>
                    <a:pt x="95" y="163"/>
                    <a:pt x="100" y="162"/>
                  </a:cubicBezTo>
                  <a:cubicBezTo>
                    <a:pt x="105" y="161"/>
                    <a:pt x="109" y="160"/>
                    <a:pt x="114" y="159"/>
                  </a:cubicBezTo>
                  <a:cubicBezTo>
                    <a:pt x="119" y="158"/>
                    <a:pt x="123" y="157"/>
                    <a:pt x="128" y="156"/>
                  </a:cubicBezTo>
                  <a:cubicBezTo>
                    <a:pt x="132" y="155"/>
                    <a:pt x="136" y="154"/>
                    <a:pt x="141" y="153"/>
                  </a:cubicBezTo>
                  <a:cubicBezTo>
                    <a:pt x="142" y="153"/>
                    <a:pt x="144" y="153"/>
                    <a:pt x="146" y="152"/>
                  </a:cubicBezTo>
                  <a:cubicBezTo>
                    <a:pt x="146" y="152"/>
                    <a:pt x="147" y="152"/>
                    <a:pt x="147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9" y="152"/>
                    <a:pt x="151" y="151"/>
                    <a:pt x="153" y="151"/>
                  </a:cubicBezTo>
                  <a:cubicBezTo>
                    <a:pt x="155" y="151"/>
                    <a:pt x="158" y="150"/>
                    <a:pt x="160" y="150"/>
                  </a:cubicBezTo>
                  <a:cubicBezTo>
                    <a:pt x="165" y="149"/>
                    <a:pt x="169" y="148"/>
                    <a:pt x="174" y="147"/>
                  </a:cubicBezTo>
                  <a:cubicBezTo>
                    <a:pt x="179" y="146"/>
                    <a:pt x="183" y="145"/>
                    <a:pt x="188" y="144"/>
                  </a:cubicBezTo>
                  <a:cubicBezTo>
                    <a:pt x="190" y="143"/>
                    <a:pt x="193" y="142"/>
                    <a:pt x="195" y="141"/>
                  </a:cubicBezTo>
                  <a:cubicBezTo>
                    <a:pt x="196" y="141"/>
                    <a:pt x="197" y="140"/>
                    <a:pt x="198" y="139"/>
                  </a:cubicBezTo>
                  <a:cubicBezTo>
                    <a:pt x="199" y="138"/>
                    <a:pt x="200" y="136"/>
                    <a:pt x="200" y="135"/>
                  </a:cubicBezTo>
                  <a:cubicBezTo>
                    <a:pt x="200" y="134"/>
                    <a:pt x="200" y="133"/>
                    <a:pt x="200" y="131"/>
                  </a:cubicBezTo>
                  <a:cubicBezTo>
                    <a:pt x="200" y="129"/>
                    <a:pt x="199" y="127"/>
                    <a:pt x="199" y="124"/>
                  </a:cubicBezTo>
                  <a:close/>
                  <a:moveTo>
                    <a:pt x="152" y="72"/>
                  </a:moveTo>
                  <a:cubicBezTo>
                    <a:pt x="158" y="71"/>
                    <a:pt x="163" y="70"/>
                    <a:pt x="168" y="69"/>
                  </a:cubicBezTo>
                  <a:cubicBezTo>
                    <a:pt x="170" y="68"/>
                    <a:pt x="172" y="68"/>
                    <a:pt x="174" y="68"/>
                  </a:cubicBezTo>
                  <a:cubicBezTo>
                    <a:pt x="175" y="68"/>
                    <a:pt x="177" y="68"/>
                    <a:pt x="178" y="68"/>
                  </a:cubicBezTo>
                  <a:cubicBezTo>
                    <a:pt x="178" y="68"/>
                    <a:pt x="178" y="69"/>
                    <a:pt x="179" y="69"/>
                  </a:cubicBezTo>
                  <a:cubicBezTo>
                    <a:pt x="179" y="70"/>
                    <a:pt x="179" y="71"/>
                    <a:pt x="180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8" y="72"/>
                    <a:pt x="178" y="72"/>
                    <a:pt x="177" y="72"/>
                  </a:cubicBezTo>
                  <a:cubicBezTo>
                    <a:pt x="175" y="72"/>
                    <a:pt x="173" y="73"/>
                    <a:pt x="172" y="73"/>
                  </a:cubicBezTo>
                  <a:cubicBezTo>
                    <a:pt x="171" y="73"/>
                    <a:pt x="170" y="73"/>
                    <a:pt x="169" y="73"/>
                  </a:cubicBezTo>
                  <a:cubicBezTo>
                    <a:pt x="166" y="74"/>
                    <a:pt x="164" y="75"/>
                    <a:pt x="161" y="75"/>
                  </a:cubicBezTo>
                  <a:cubicBezTo>
                    <a:pt x="157" y="76"/>
                    <a:pt x="153" y="77"/>
                    <a:pt x="150" y="78"/>
                  </a:cubicBezTo>
                  <a:cubicBezTo>
                    <a:pt x="148" y="79"/>
                    <a:pt x="146" y="79"/>
                    <a:pt x="144" y="80"/>
                  </a:cubicBezTo>
                  <a:cubicBezTo>
                    <a:pt x="142" y="80"/>
                    <a:pt x="140" y="80"/>
                    <a:pt x="139" y="81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1"/>
                    <a:pt x="138" y="80"/>
                    <a:pt x="138" y="80"/>
                  </a:cubicBezTo>
                  <a:cubicBezTo>
                    <a:pt x="137" y="79"/>
                    <a:pt x="137" y="77"/>
                    <a:pt x="137" y="76"/>
                  </a:cubicBezTo>
                  <a:cubicBezTo>
                    <a:pt x="142" y="74"/>
                    <a:pt x="147" y="73"/>
                    <a:pt x="152" y="72"/>
                  </a:cubicBezTo>
                  <a:close/>
                  <a:moveTo>
                    <a:pt x="58" y="38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4" y="28"/>
                    <a:pt x="66" y="25"/>
                    <a:pt x="68" y="21"/>
                  </a:cubicBezTo>
                  <a:cubicBezTo>
                    <a:pt x="69" y="19"/>
                    <a:pt x="71" y="17"/>
                    <a:pt x="72" y="15"/>
                  </a:cubicBezTo>
                  <a:cubicBezTo>
                    <a:pt x="73" y="14"/>
                    <a:pt x="74" y="12"/>
                    <a:pt x="74" y="11"/>
                  </a:cubicBezTo>
                  <a:cubicBezTo>
                    <a:pt x="75" y="11"/>
                    <a:pt x="75" y="10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0"/>
                    <a:pt x="80" y="10"/>
                    <a:pt x="82" y="11"/>
                  </a:cubicBezTo>
                  <a:cubicBezTo>
                    <a:pt x="84" y="12"/>
                    <a:pt x="85" y="13"/>
                    <a:pt x="87" y="14"/>
                  </a:cubicBezTo>
                  <a:cubicBezTo>
                    <a:pt x="89" y="15"/>
                    <a:pt x="92" y="16"/>
                    <a:pt x="94" y="17"/>
                  </a:cubicBezTo>
                  <a:cubicBezTo>
                    <a:pt x="96" y="18"/>
                    <a:pt x="98" y="19"/>
                    <a:pt x="100" y="20"/>
                  </a:cubicBezTo>
                  <a:cubicBezTo>
                    <a:pt x="101" y="21"/>
                    <a:pt x="103" y="22"/>
                    <a:pt x="104" y="23"/>
                  </a:cubicBezTo>
                  <a:cubicBezTo>
                    <a:pt x="106" y="25"/>
                    <a:pt x="107" y="26"/>
                    <a:pt x="109" y="27"/>
                  </a:cubicBezTo>
                  <a:cubicBezTo>
                    <a:pt x="110" y="28"/>
                    <a:pt x="111" y="28"/>
                    <a:pt x="112" y="29"/>
                  </a:cubicBezTo>
                  <a:cubicBezTo>
                    <a:pt x="113" y="30"/>
                    <a:pt x="114" y="30"/>
                    <a:pt x="114" y="31"/>
                  </a:cubicBezTo>
                  <a:cubicBezTo>
                    <a:pt x="113" y="31"/>
                    <a:pt x="111" y="32"/>
                    <a:pt x="109" y="32"/>
                  </a:cubicBezTo>
                  <a:cubicBezTo>
                    <a:pt x="107" y="33"/>
                    <a:pt x="105" y="33"/>
                    <a:pt x="103" y="34"/>
                  </a:cubicBezTo>
                  <a:cubicBezTo>
                    <a:pt x="96" y="35"/>
                    <a:pt x="89" y="37"/>
                    <a:pt x="83" y="38"/>
                  </a:cubicBezTo>
                  <a:cubicBezTo>
                    <a:pt x="81" y="39"/>
                    <a:pt x="79" y="39"/>
                    <a:pt x="77" y="40"/>
                  </a:cubicBezTo>
                  <a:cubicBezTo>
                    <a:pt x="76" y="40"/>
                    <a:pt x="75" y="40"/>
                    <a:pt x="75" y="40"/>
                  </a:cubicBezTo>
                  <a:cubicBezTo>
                    <a:pt x="71" y="41"/>
                    <a:pt x="67" y="42"/>
                    <a:pt x="63" y="43"/>
                  </a:cubicBezTo>
                  <a:cubicBezTo>
                    <a:pt x="60" y="43"/>
                    <a:pt x="58" y="44"/>
                    <a:pt x="56" y="44"/>
                  </a:cubicBezTo>
                  <a:cubicBezTo>
                    <a:pt x="55" y="45"/>
                    <a:pt x="54" y="45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6" y="42"/>
                    <a:pt x="57" y="40"/>
                    <a:pt x="58" y="38"/>
                  </a:cubicBezTo>
                  <a:close/>
                  <a:moveTo>
                    <a:pt x="11" y="102"/>
                  </a:moveTo>
                  <a:cubicBezTo>
                    <a:pt x="12" y="102"/>
                    <a:pt x="13" y="101"/>
                    <a:pt x="14" y="101"/>
                  </a:cubicBezTo>
                  <a:cubicBezTo>
                    <a:pt x="16" y="101"/>
                    <a:pt x="18" y="100"/>
                    <a:pt x="20" y="100"/>
                  </a:cubicBezTo>
                  <a:cubicBezTo>
                    <a:pt x="22" y="99"/>
                    <a:pt x="23" y="99"/>
                    <a:pt x="25" y="98"/>
                  </a:cubicBezTo>
                  <a:cubicBezTo>
                    <a:pt x="27" y="98"/>
                    <a:pt x="29" y="97"/>
                    <a:pt x="31" y="97"/>
                  </a:cubicBezTo>
                  <a:cubicBezTo>
                    <a:pt x="34" y="96"/>
                    <a:pt x="38" y="95"/>
                    <a:pt x="41" y="94"/>
                  </a:cubicBezTo>
                  <a:cubicBezTo>
                    <a:pt x="44" y="93"/>
                    <a:pt x="46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4"/>
                    <a:pt x="50" y="95"/>
                    <a:pt x="51" y="97"/>
                  </a:cubicBezTo>
                  <a:cubicBezTo>
                    <a:pt x="48" y="98"/>
                    <a:pt x="45" y="98"/>
                    <a:pt x="42" y="99"/>
                  </a:cubicBezTo>
                  <a:cubicBezTo>
                    <a:pt x="40" y="99"/>
                    <a:pt x="39" y="100"/>
                    <a:pt x="38" y="100"/>
                  </a:cubicBezTo>
                  <a:cubicBezTo>
                    <a:pt x="36" y="100"/>
                    <a:pt x="34" y="101"/>
                    <a:pt x="32" y="102"/>
                  </a:cubicBezTo>
                  <a:cubicBezTo>
                    <a:pt x="29" y="102"/>
                    <a:pt x="27" y="103"/>
                    <a:pt x="25" y="103"/>
                  </a:cubicBezTo>
                  <a:cubicBezTo>
                    <a:pt x="20" y="104"/>
                    <a:pt x="16" y="106"/>
                    <a:pt x="12" y="107"/>
                  </a:cubicBezTo>
                  <a:cubicBezTo>
                    <a:pt x="11" y="107"/>
                    <a:pt x="11" y="107"/>
                    <a:pt x="10" y="107"/>
                  </a:cubicBezTo>
                  <a:cubicBezTo>
                    <a:pt x="10" y="107"/>
                    <a:pt x="10" y="106"/>
                    <a:pt x="10" y="106"/>
                  </a:cubicBezTo>
                  <a:cubicBezTo>
                    <a:pt x="11" y="104"/>
                    <a:pt x="11" y="103"/>
                    <a:pt x="11" y="102"/>
                  </a:cubicBezTo>
                  <a:close/>
                  <a:moveTo>
                    <a:pt x="61" y="161"/>
                  </a:moveTo>
                  <a:cubicBezTo>
                    <a:pt x="57" y="162"/>
                    <a:pt x="53" y="163"/>
                    <a:pt x="48" y="164"/>
                  </a:cubicBezTo>
                  <a:cubicBezTo>
                    <a:pt x="44" y="165"/>
                    <a:pt x="39" y="166"/>
                    <a:pt x="35" y="167"/>
                  </a:cubicBezTo>
                  <a:cubicBezTo>
                    <a:pt x="31" y="168"/>
                    <a:pt x="27" y="169"/>
                    <a:pt x="22" y="170"/>
                  </a:cubicBezTo>
                  <a:cubicBezTo>
                    <a:pt x="21" y="170"/>
                    <a:pt x="20" y="170"/>
                    <a:pt x="18" y="170"/>
                  </a:cubicBezTo>
                  <a:cubicBezTo>
                    <a:pt x="18" y="170"/>
                    <a:pt x="18" y="170"/>
                    <a:pt x="17" y="170"/>
                  </a:cubicBezTo>
                  <a:cubicBezTo>
                    <a:pt x="17" y="169"/>
                    <a:pt x="17" y="168"/>
                    <a:pt x="17" y="167"/>
                  </a:cubicBezTo>
                  <a:cubicBezTo>
                    <a:pt x="17" y="166"/>
                    <a:pt x="16" y="165"/>
                    <a:pt x="16" y="164"/>
                  </a:cubicBezTo>
                  <a:cubicBezTo>
                    <a:pt x="16" y="162"/>
                    <a:pt x="16" y="160"/>
                    <a:pt x="15" y="158"/>
                  </a:cubicBezTo>
                  <a:cubicBezTo>
                    <a:pt x="15" y="155"/>
                    <a:pt x="15" y="153"/>
                    <a:pt x="14" y="151"/>
                  </a:cubicBezTo>
                  <a:cubicBezTo>
                    <a:pt x="14" y="147"/>
                    <a:pt x="13" y="143"/>
                    <a:pt x="12" y="139"/>
                  </a:cubicBezTo>
                  <a:cubicBezTo>
                    <a:pt x="12" y="135"/>
                    <a:pt x="11" y="132"/>
                    <a:pt x="11" y="128"/>
                  </a:cubicBezTo>
                  <a:cubicBezTo>
                    <a:pt x="11" y="126"/>
                    <a:pt x="11" y="124"/>
                    <a:pt x="10" y="122"/>
                  </a:cubicBezTo>
                  <a:cubicBezTo>
                    <a:pt x="10" y="121"/>
                    <a:pt x="10" y="119"/>
                    <a:pt x="10" y="117"/>
                  </a:cubicBezTo>
                  <a:cubicBezTo>
                    <a:pt x="13" y="116"/>
                    <a:pt x="16" y="115"/>
                    <a:pt x="18" y="115"/>
                  </a:cubicBezTo>
                  <a:cubicBezTo>
                    <a:pt x="22" y="114"/>
                    <a:pt x="25" y="113"/>
                    <a:pt x="29" y="112"/>
                  </a:cubicBezTo>
                  <a:cubicBezTo>
                    <a:pt x="32" y="111"/>
                    <a:pt x="36" y="110"/>
                    <a:pt x="40" y="109"/>
                  </a:cubicBezTo>
                  <a:cubicBezTo>
                    <a:pt x="43" y="108"/>
                    <a:pt x="47" y="108"/>
                    <a:pt x="50" y="107"/>
                  </a:cubicBezTo>
                  <a:cubicBezTo>
                    <a:pt x="51" y="107"/>
                    <a:pt x="52" y="107"/>
                    <a:pt x="53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4" y="109"/>
                    <a:pt x="54" y="111"/>
                    <a:pt x="55" y="114"/>
                  </a:cubicBezTo>
                  <a:cubicBezTo>
                    <a:pt x="56" y="118"/>
                    <a:pt x="57" y="123"/>
                    <a:pt x="58" y="128"/>
                  </a:cubicBezTo>
                  <a:cubicBezTo>
                    <a:pt x="59" y="131"/>
                    <a:pt x="59" y="133"/>
                    <a:pt x="60" y="136"/>
                  </a:cubicBezTo>
                  <a:cubicBezTo>
                    <a:pt x="60" y="139"/>
                    <a:pt x="61" y="142"/>
                    <a:pt x="62" y="145"/>
                  </a:cubicBezTo>
                  <a:cubicBezTo>
                    <a:pt x="62" y="150"/>
                    <a:pt x="63" y="155"/>
                    <a:pt x="64" y="160"/>
                  </a:cubicBezTo>
                  <a:cubicBezTo>
                    <a:pt x="63" y="160"/>
                    <a:pt x="62" y="161"/>
                    <a:pt x="61" y="161"/>
                  </a:cubicBezTo>
                  <a:close/>
                  <a:moveTo>
                    <a:pt x="98" y="153"/>
                  </a:moveTo>
                  <a:cubicBezTo>
                    <a:pt x="97" y="151"/>
                    <a:pt x="97" y="148"/>
                    <a:pt x="96" y="146"/>
                  </a:cubicBezTo>
                  <a:cubicBezTo>
                    <a:pt x="95" y="144"/>
                    <a:pt x="95" y="141"/>
                    <a:pt x="94" y="139"/>
                  </a:cubicBezTo>
                  <a:cubicBezTo>
                    <a:pt x="93" y="136"/>
                    <a:pt x="92" y="133"/>
                    <a:pt x="92" y="131"/>
                  </a:cubicBezTo>
                  <a:cubicBezTo>
                    <a:pt x="91" y="130"/>
                    <a:pt x="91" y="128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2" y="126"/>
                    <a:pt x="94" y="126"/>
                    <a:pt x="95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30"/>
                    <a:pt x="98" y="135"/>
                    <a:pt x="99" y="139"/>
                  </a:cubicBezTo>
                  <a:cubicBezTo>
                    <a:pt x="100" y="144"/>
                    <a:pt x="101" y="148"/>
                    <a:pt x="102" y="152"/>
                  </a:cubicBezTo>
                  <a:cubicBezTo>
                    <a:pt x="100" y="153"/>
                    <a:pt x="99" y="153"/>
                    <a:pt x="98" y="153"/>
                  </a:cubicBezTo>
                  <a:close/>
                  <a:moveTo>
                    <a:pt x="111" y="150"/>
                  </a:moveTo>
                  <a:cubicBezTo>
                    <a:pt x="110" y="146"/>
                    <a:pt x="109" y="141"/>
                    <a:pt x="108" y="137"/>
                  </a:cubicBezTo>
                  <a:cubicBezTo>
                    <a:pt x="107" y="132"/>
                    <a:pt x="106" y="127"/>
                    <a:pt x="105" y="122"/>
                  </a:cubicBezTo>
                  <a:cubicBezTo>
                    <a:pt x="107" y="121"/>
                    <a:pt x="109" y="120"/>
                    <a:pt x="111" y="120"/>
                  </a:cubicBezTo>
                  <a:cubicBezTo>
                    <a:pt x="112" y="119"/>
                    <a:pt x="113" y="119"/>
                    <a:pt x="114" y="118"/>
                  </a:cubicBezTo>
                  <a:cubicBezTo>
                    <a:pt x="114" y="119"/>
                    <a:pt x="114" y="120"/>
                    <a:pt x="115" y="120"/>
                  </a:cubicBezTo>
                  <a:cubicBezTo>
                    <a:pt x="115" y="122"/>
                    <a:pt x="116" y="123"/>
                    <a:pt x="116" y="124"/>
                  </a:cubicBezTo>
                  <a:cubicBezTo>
                    <a:pt x="117" y="127"/>
                    <a:pt x="118" y="130"/>
                    <a:pt x="118" y="132"/>
                  </a:cubicBezTo>
                  <a:cubicBezTo>
                    <a:pt x="120" y="137"/>
                    <a:pt x="121" y="143"/>
                    <a:pt x="122" y="148"/>
                  </a:cubicBezTo>
                  <a:cubicBezTo>
                    <a:pt x="118" y="149"/>
                    <a:pt x="115" y="149"/>
                    <a:pt x="111" y="150"/>
                  </a:cubicBezTo>
                  <a:close/>
                  <a:moveTo>
                    <a:pt x="136" y="145"/>
                  </a:moveTo>
                  <a:cubicBezTo>
                    <a:pt x="134" y="145"/>
                    <a:pt x="133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0" y="141"/>
                    <a:pt x="129" y="137"/>
                    <a:pt x="128" y="133"/>
                  </a:cubicBezTo>
                  <a:cubicBezTo>
                    <a:pt x="127" y="128"/>
                    <a:pt x="126" y="124"/>
                    <a:pt x="125" y="120"/>
                  </a:cubicBezTo>
                  <a:cubicBezTo>
                    <a:pt x="124" y="118"/>
                    <a:pt x="123" y="115"/>
                    <a:pt x="122" y="113"/>
                  </a:cubicBezTo>
                  <a:cubicBezTo>
                    <a:pt x="121" y="112"/>
                    <a:pt x="120" y="110"/>
                    <a:pt x="119" y="109"/>
                  </a:cubicBezTo>
                  <a:cubicBezTo>
                    <a:pt x="117" y="108"/>
                    <a:pt x="116" y="108"/>
                    <a:pt x="114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3" y="109"/>
                    <a:pt x="112" y="109"/>
                    <a:pt x="112" y="109"/>
                  </a:cubicBezTo>
                  <a:cubicBezTo>
                    <a:pt x="107" y="111"/>
                    <a:pt x="103" y="113"/>
                    <a:pt x="98" y="114"/>
                  </a:cubicBezTo>
                  <a:cubicBezTo>
                    <a:pt x="95" y="116"/>
                    <a:pt x="91" y="117"/>
                    <a:pt x="87" y="118"/>
                  </a:cubicBezTo>
                  <a:cubicBezTo>
                    <a:pt x="85" y="119"/>
                    <a:pt x="82" y="120"/>
                    <a:pt x="81" y="122"/>
                  </a:cubicBezTo>
                  <a:cubicBezTo>
                    <a:pt x="80" y="123"/>
                    <a:pt x="80" y="125"/>
                    <a:pt x="80" y="126"/>
                  </a:cubicBezTo>
                  <a:cubicBezTo>
                    <a:pt x="81" y="127"/>
                    <a:pt x="81" y="127"/>
                    <a:pt x="81" y="128"/>
                  </a:cubicBezTo>
                  <a:cubicBezTo>
                    <a:pt x="81" y="130"/>
                    <a:pt x="82" y="131"/>
                    <a:pt x="83" y="133"/>
                  </a:cubicBezTo>
                  <a:cubicBezTo>
                    <a:pt x="83" y="135"/>
                    <a:pt x="84" y="137"/>
                    <a:pt x="84" y="139"/>
                  </a:cubicBezTo>
                  <a:cubicBezTo>
                    <a:pt x="85" y="141"/>
                    <a:pt x="85" y="143"/>
                    <a:pt x="86" y="145"/>
                  </a:cubicBezTo>
                  <a:cubicBezTo>
                    <a:pt x="86" y="147"/>
                    <a:pt x="87" y="149"/>
                    <a:pt x="88" y="151"/>
                  </a:cubicBezTo>
                  <a:cubicBezTo>
                    <a:pt x="88" y="152"/>
                    <a:pt x="88" y="154"/>
                    <a:pt x="89" y="155"/>
                  </a:cubicBezTo>
                  <a:cubicBezTo>
                    <a:pt x="84" y="156"/>
                    <a:pt x="80" y="157"/>
                    <a:pt x="76" y="158"/>
                  </a:cubicBezTo>
                  <a:cubicBezTo>
                    <a:pt x="75" y="158"/>
                    <a:pt x="74" y="158"/>
                    <a:pt x="73" y="158"/>
                  </a:cubicBezTo>
                  <a:cubicBezTo>
                    <a:pt x="73" y="154"/>
                    <a:pt x="72" y="150"/>
                    <a:pt x="71" y="145"/>
                  </a:cubicBezTo>
                  <a:cubicBezTo>
                    <a:pt x="70" y="140"/>
                    <a:pt x="69" y="135"/>
                    <a:pt x="68" y="131"/>
                  </a:cubicBezTo>
                  <a:cubicBezTo>
                    <a:pt x="68" y="128"/>
                    <a:pt x="67" y="126"/>
                    <a:pt x="67" y="123"/>
                  </a:cubicBezTo>
                  <a:cubicBezTo>
                    <a:pt x="66" y="121"/>
                    <a:pt x="66" y="119"/>
                    <a:pt x="65" y="117"/>
                  </a:cubicBezTo>
                  <a:cubicBezTo>
                    <a:pt x="65" y="114"/>
                    <a:pt x="64" y="112"/>
                    <a:pt x="64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99"/>
                    <a:pt x="60" y="94"/>
                    <a:pt x="59" y="90"/>
                  </a:cubicBezTo>
                  <a:cubicBezTo>
                    <a:pt x="58" y="86"/>
                    <a:pt x="57" y="82"/>
                    <a:pt x="55" y="77"/>
                  </a:cubicBezTo>
                  <a:cubicBezTo>
                    <a:pt x="54" y="73"/>
                    <a:pt x="53" y="70"/>
                    <a:pt x="52" y="66"/>
                  </a:cubicBezTo>
                  <a:cubicBezTo>
                    <a:pt x="51" y="63"/>
                    <a:pt x="51" y="59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3" y="55"/>
                    <a:pt x="55" y="54"/>
                    <a:pt x="58" y="54"/>
                  </a:cubicBezTo>
                  <a:cubicBezTo>
                    <a:pt x="60" y="53"/>
                    <a:pt x="62" y="52"/>
                    <a:pt x="65" y="52"/>
                  </a:cubicBezTo>
                  <a:cubicBezTo>
                    <a:pt x="69" y="51"/>
                    <a:pt x="73" y="50"/>
                    <a:pt x="77" y="49"/>
                  </a:cubicBezTo>
                  <a:cubicBezTo>
                    <a:pt x="77" y="49"/>
                    <a:pt x="78" y="49"/>
                    <a:pt x="79" y="49"/>
                  </a:cubicBezTo>
                  <a:cubicBezTo>
                    <a:pt x="81" y="48"/>
                    <a:pt x="83" y="48"/>
                    <a:pt x="86" y="47"/>
                  </a:cubicBezTo>
                  <a:cubicBezTo>
                    <a:pt x="92" y="46"/>
                    <a:pt x="99" y="44"/>
                    <a:pt x="105" y="43"/>
                  </a:cubicBezTo>
                  <a:cubicBezTo>
                    <a:pt x="108" y="42"/>
                    <a:pt x="111" y="41"/>
                    <a:pt x="114" y="41"/>
                  </a:cubicBezTo>
                  <a:cubicBezTo>
                    <a:pt x="115" y="40"/>
                    <a:pt x="117" y="40"/>
                    <a:pt x="118" y="39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20" y="45"/>
                    <a:pt x="120" y="48"/>
                    <a:pt x="121" y="50"/>
                  </a:cubicBezTo>
                  <a:cubicBezTo>
                    <a:pt x="122" y="55"/>
                    <a:pt x="123" y="59"/>
                    <a:pt x="124" y="64"/>
                  </a:cubicBezTo>
                  <a:cubicBezTo>
                    <a:pt x="125" y="68"/>
                    <a:pt x="126" y="72"/>
                    <a:pt x="127" y="77"/>
                  </a:cubicBezTo>
                  <a:cubicBezTo>
                    <a:pt x="129" y="81"/>
                    <a:pt x="130" y="86"/>
                    <a:pt x="131" y="91"/>
                  </a:cubicBezTo>
                  <a:cubicBezTo>
                    <a:pt x="133" y="100"/>
                    <a:pt x="135" y="110"/>
                    <a:pt x="137" y="119"/>
                  </a:cubicBezTo>
                  <a:cubicBezTo>
                    <a:pt x="138" y="124"/>
                    <a:pt x="139" y="128"/>
                    <a:pt x="140" y="133"/>
                  </a:cubicBezTo>
                  <a:cubicBezTo>
                    <a:pt x="141" y="136"/>
                    <a:pt x="142" y="140"/>
                    <a:pt x="143" y="143"/>
                  </a:cubicBezTo>
                  <a:cubicBezTo>
                    <a:pt x="143" y="143"/>
                    <a:pt x="142" y="143"/>
                    <a:pt x="142" y="144"/>
                  </a:cubicBezTo>
                  <a:cubicBezTo>
                    <a:pt x="140" y="144"/>
                    <a:pt x="138" y="144"/>
                    <a:pt x="136" y="145"/>
                  </a:cubicBezTo>
                  <a:close/>
                  <a:moveTo>
                    <a:pt x="176" y="137"/>
                  </a:moveTo>
                  <a:cubicBezTo>
                    <a:pt x="172" y="138"/>
                    <a:pt x="168" y="139"/>
                    <a:pt x="163" y="140"/>
                  </a:cubicBezTo>
                  <a:cubicBezTo>
                    <a:pt x="160" y="141"/>
                    <a:pt x="158" y="141"/>
                    <a:pt x="155" y="142"/>
                  </a:cubicBezTo>
                  <a:cubicBezTo>
                    <a:pt x="154" y="142"/>
                    <a:pt x="153" y="142"/>
                    <a:pt x="152" y="142"/>
                  </a:cubicBezTo>
                  <a:cubicBezTo>
                    <a:pt x="152" y="140"/>
                    <a:pt x="151" y="137"/>
                    <a:pt x="150" y="135"/>
                  </a:cubicBezTo>
                  <a:cubicBezTo>
                    <a:pt x="149" y="131"/>
                    <a:pt x="148" y="127"/>
                    <a:pt x="147" y="122"/>
                  </a:cubicBezTo>
                  <a:cubicBezTo>
                    <a:pt x="145" y="113"/>
                    <a:pt x="143" y="104"/>
                    <a:pt x="141" y="94"/>
                  </a:cubicBezTo>
                  <a:cubicBezTo>
                    <a:pt x="141" y="93"/>
                    <a:pt x="140" y="91"/>
                    <a:pt x="140" y="90"/>
                  </a:cubicBezTo>
                  <a:cubicBezTo>
                    <a:pt x="142" y="89"/>
                    <a:pt x="145" y="89"/>
                    <a:pt x="147" y="88"/>
                  </a:cubicBezTo>
                  <a:cubicBezTo>
                    <a:pt x="150" y="88"/>
                    <a:pt x="154" y="87"/>
                    <a:pt x="157" y="86"/>
                  </a:cubicBezTo>
                  <a:cubicBezTo>
                    <a:pt x="160" y="85"/>
                    <a:pt x="163" y="84"/>
                    <a:pt x="166" y="84"/>
                  </a:cubicBezTo>
                  <a:cubicBezTo>
                    <a:pt x="168" y="83"/>
                    <a:pt x="170" y="83"/>
                    <a:pt x="172" y="82"/>
                  </a:cubicBezTo>
                  <a:cubicBezTo>
                    <a:pt x="172" y="83"/>
                    <a:pt x="173" y="82"/>
                    <a:pt x="174" y="82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6" y="82"/>
                    <a:pt x="177" y="82"/>
                  </a:cubicBezTo>
                  <a:cubicBezTo>
                    <a:pt x="177" y="82"/>
                    <a:pt x="178" y="82"/>
                    <a:pt x="178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83"/>
                    <a:pt x="179" y="83"/>
                    <a:pt x="179" y="84"/>
                  </a:cubicBezTo>
                  <a:cubicBezTo>
                    <a:pt x="181" y="88"/>
                    <a:pt x="182" y="92"/>
                    <a:pt x="183" y="96"/>
                  </a:cubicBezTo>
                  <a:cubicBezTo>
                    <a:pt x="184" y="100"/>
                    <a:pt x="185" y="104"/>
                    <a:pt x="186" y="108"/>
                  </a:cubicBezTo>
                  <a:cubicBezTo>
                    <a:pt x="187" y="112"/>
                    <a:pt x="188" y="117"/>
                    <a:pt x="188" y="121"/>
                  </a:cubicBezTo>
                  <a:cubicBezTo>
                    <a:pt x="189" y="124"/>
                    <a:pt x="190" y="128"/>
                    <a:pt x="191" y="132"/>
                  </a:cubicBezTo>
                  <a:cubicBezTo>
                    <a:pt x="191" y="132"/>
                    <a:pt x="191" y="132"/>
                    <a:pt x="191" y="133"/>
                  </a:cubicBezTo>
                  <a:cubicBezTo>
                    <a:pt x="190" y="133"/>
                    <a:pt x="190" y="133"/>
                    <a:pt x="189" y="134"/>
                  </a:cubicBezTo>
                  <a:cubicBezTo>
                    <a:pt x="185" y="135"/>
                    <a:pt x="181" y="136"/>
                    <a:pt x="176" y="137"/>
                  </a:cubicBezTo>
                  <a:close/>
                  <a:moveTo>
                    <a:pt x="190" y="133"/>
                  </a:moveTo>
                  <a:cubicBezTo>
                    <a:pt x="190" y="133"/>
                    <a:pt x="191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0" y="133"/>
                    <a:pt x="19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76">
              <a:extLst>
                <a:ext uri="{FF2B5EF4-FFF2-40B4-BE49-F238E27FC236}">
                  <a16:creationId xmlns:a16="http://schemas.microsoft.com/office/drawing/2014/main" id="{256A3E39-FF1F-46AD-862E-9F853701B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8775" y="3797301"/>
              <a:ext cx="55562" cy="53975"/>
            </a:xfrm>
            <a:custGeom>
              <a:avLst/>
              <a:gdLst>
                <a:gd name="T0" fmla="*/ 31 w 32"/>
                <a:gd name="T1" fmla="*/ 12 h 32"/>
                <a:gd name="T2" fmla="*/ 30 w 32"/>
                <a:gd name="T3" fmla="*/ 10 h 32"/>
                <a:gd name="T4" fmla="*/ 28 w 32"/>
                <a:gd name="T5" fmla="*/ 6 h 32"/>
                <a:gd name="T6" fmla="*/ 26 w 32"/>
                <a:gd name="T7" fmla="*/ 5 h 32"/>
                <a:gd name="T8" fmla="*/ 21 w 32"/>
                <a:gd name="T9" fmla="*/ 2 h 32"/>
                <a:gd name="T10" fmla="*/ 18 w 32"/>
                <a:gd name="T11" fmla="*/ 1 h 32"/>
                <a:gd name="T12" fmla="*/ 14 w 32"/>
                <a:gd name="T13" fmla="*/ 0 h 32"/>
                <a:gd name="T14" fmla="*/ 13 w 32"/>
                <a:gd name="T15" fmla="*/ 0 h 32"/>
                <a:gd name="T16" fmla="*/ 12 w 32"/>
                <a:gd name="T17" fmla="*/ 0 h 32"/>
                <a:gd name="T18" fmla="*/ 8 w 32"/>
                <a:gd name="T19" fmla="*/ 2 h 32"/>
                <a:gd name="T20" fmla="*/ 5 w 32"/>
                <a:gd name="T21" fmla="*/ 4 h 32"/>
                <a:gd name="T22" fmla="*/ 3 w 32"/>
                <a:gd name="T23" fmla="*/ 7 h 32"/>
                <a:gd name="T24" fmla="*/ 1 w 32"/>
                <a:gd name="T25" fmla="*/ 11 h 32"/>
                <a:gd name="T26" fmla="*/ 0 w 32"/>
                <a:gd name="T27" fmla="*/ 15 h 32"/>
                <a:gd name="T28" fmla="*/ 1 w 32"/>
                <a:gd name="T29" fmla="*/ 22 h 32"/>
                <a:gd name="T30" fmla="*/ 6 w 32"/>
                <a:gd name="T31" fmla="*/ 28 h 32"/>
                <a:gd name="T32" fmla="*/ 13 w 32"/>
                <a:gd name="T33" fmla="*/ 31 h 32"/>
                <a:gd name="T34" fmla="*/ 17 w 32"/>
                <a:gd name="T35" fmla="*/ 32 h 32"/>
                <a:gd name="T36" fmla="*/ 19 w 32"/>
                <a:gd name="T37" fmla="*/ 31 h 32"/>
                <a:gd name="T38" fmla="*/ 20 w 32"/>
                <a:gd name="T39" fmla="*/ 31 h 32"/>
                <a:gd name="T40" fmla="*/ 21 w 32"/>
                <a:gd name="T41" fmla="*/ 31 h 32"/>
                <a:gd name="T42" fmla="*/ 25 w 32"/>
                <a:gd name="T43" fmla="*/ 29 h 32"/>
                <a:gd name="T44" fmla="*/ 30 w 32"/>
                <a:gd name="T45" fmla="*/ 24 h 32"/>
                <a:gd name="T46" fmla="*/ 30 w 32"/>
                <a:gd name="T47" fmla="*/ 22 h 32"/>
                <a:gd name="T48" fmla="*/ 31 w 32"/>
                <a:gd name="T49" fmla="*/ 21 h 32"/>
                <a:gd name="T50" fmla="*/ 32 w 32"/>
                <a:gd name="T51" fmla="*/ 18 h 32"/>
                <a:gd name="T52" fmla="*/ 32 w 32"/>
                <a:gd name="T53" fmla="*/ 15 h 32"/>
                <a:gd name="T54" fmla="*/ 31 w 32"/>
                <a:gd name="T55" fmla="*/ 12 h 32"/>
                <a:gd name="T56" fmla="*/ 22 w 32"/>
                <a:gd name="T57" fmla="*/ 18 h 32"/>
                <a:gd name="T58" fmla="*/ 21 w 32"/>
                <a:gd name="T59" fmla="*/ 20 h 32"/>
                <a:gd name="T60" fmla="*/ 20 w 32"/>
                <a:gd name="T61" fmla="*/ 21 h 32"/>
                <a:gd name="T62" fmla="*/ 18 w 32"/>
                <a:gd name="T63" fmla="*/ 22 h 32"/>
                <a:gd name="T64" fmla="*/ 17 w 32"/>
                <a:gd name="T65" fmla="*/ 22 h 32"/>
                <a:gd name="T66" fmla="*/ 15 w 32"/>
                <a:gd name="T67" fmla="*/ 22 h 32"/>
                <a:gd name="T68" fmla="*/ 14 w 32"/>
                <a:gd name="T69" fmla="*/ 22 h 32"/>
                <a:gd name="T70" fmla="*/ 12 w 32"/>
                <a:gd name="T71" fmla="*/ 21 h 32"/>
                <a:gd name="T72" fmla="*/ 11 w 32"/>
                <a:gd name="T73" fmla="*/ 21 h 32"/>
                <a:gd name="T74" fmla="*/ 10 w 32"/>
                <a:gd name="T75" fmla="*/ 19 h 32"/>
                <a:gd name="T76" fmla="*/ 10 w 32"/>
                <a:gd name="T77" fmla="*/ 17 h 32"/>
                <a:gd name="T78" fmla="*/ 10 w 32"/>
                <a:gd name="T79" fmla="*/ 15 h 32"/>
                <a:gd name="T80" fmla="*/ 10 w 32"/>
                <a:gd name="T81" fmla="*/ 13 h 32"/>
                <a:gd name="T82" fmla="*/ 11 w 32"/>
                <a:gd name="T83" fmla="*/ 12 h 32"/>
                <a:gd name="T84" fmla="*/ 12 w 32"/>
                <a:gd name="T85" fmla="*/ 11 h 32"/>
                <a:gd name="T86" fmla="*/ 13 w 32"/>
                <a:gd name="T87" fmla="*/ 9 h 32"/>
                <a:gd name="T88" fmla="*/ 14 w 32"/>
                <a:gd name="T89" fmla="*/ 9 h 32"/>
                <a:gd name="T90" fmla="*/ 15 w 32"/>
                <a:gd name="T91" fmla="*/ 10 h 32"/>
                <a:gd name="T92" fmla="*/ 16 w 32"/>
                <a:gd name="T93" fmla="*/ 10 h 32"/>
                <a:gd name="T94" fmla="*/ 20 w 32"/>
                <a:gd name="T95" fmla="*/ 12 h 32"/>
                <a:gd name="T96" fmla="*/ 21 w 32"/>
                <a:gd name="T97" fmla="*/ 13 h 32"/>
                <a:gd name="T98" fmla="*/ 22 w 32"/>
                <a:gd name="T99" fmla="*/ 14 h 32"/>
                <a:gd name="T100" fmla="*/ 22 w 32"/>
                <a:gd name="T101" fmla="*/ 15 h 32"/>
                <a:gd name="T102" fmla="*/ 22 w 32"/>
                <a:gd name="T103" fmla="*/ 17 h 32"/>
                <a:gd name="T104" fmla="*/ 22 w 32"/>
                <a:gd name="T10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32">
                  <a:moveTo>
                    <a:pt x="31" y="12"/>
                  </a:moveTo>
                  <a:cubicBezTo>
                    <a:pt x="31" y="11"/>
                    <a:pt x="30" y="11"/>
                    <a:pt x="30" y="10"/>
                  </a:cubicBezTo>
                  <a:cubicBezTo>
                    <a:pt x="29" y="8"/>
                    <a:pt x="29" y="7"/>
                    <a:pt x="28" y="6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3" y="7"/>
                  </a:cubicBezTo>
                  <a:cubicBezTo>
                    <a:pt x="2" y="8"/>
                    <a:pt x="1" y="10"/>
                    <a:pt x="1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2" y="24"/>
                    <a:pt x="4" y="26"/>
                    <a:pt x="6" y="28"/>
                  </a:cubicBezTo>
                  <a:cubicBezTo>
                    <a:pt x="8" y="30"/>
                    <a:pt x="10" y="31"/>
                    <a:pt x="13" y="31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3" y="30"/>
                    <a:pt x="24" y="30"/>
                    <a:pt x="25" y="29"/>
                  </a:cubicBezTo>
                  <a:cubicBezTo>
                    <a:pt x="27" y="27"/>
                    <a:pt x="29" y="26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1" y="14"/>
                    <a:pt x="31" y="13"/>
                    <a:pt x="31" y="12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20" y="21"/>
                    <a:pt x="19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8" y="11"/>
                    <a:pt x="19" y="11"/>
                    <a:pt x="20" y="12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77">
              <a:extLst>
                <a:ext uri="{FF2B5EF4-FFF2-40B4-BE49-F238E27FC236}">
                  <a16:creationId xmlns:a16="http://schemas.microsoft.com/office/drawing/2014/main" id="{24058C46-372F-4B7C-927E-FC43E428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3910013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9 w 9"/>
                <a:gd name="T3" fmla="*/ 7 h 10"/>
                <a:gd name="T4" fmla="*/ 9 w 9"/>
                <a:gd name="T5" fmla="*/ 3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5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D3E2D9AD-123F-482E-9344-E5D0D5A9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906838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8 w 9"/>
                <a:gd name="T3" fmla="*/ 7 h 10"/>
                <a:gd name="T4" fmla="*/ 9 w 9"/>
                <a:gd name="T5" fmla="*/ 4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79">
              <a:extLst>
                <a:ext uri="{FF2B5EF4-FFF2-40B4-BE49-F238E27FC236}">
                  <a16:creationId xmlns:a16="http://schemas.microsoft.com/office/drawing/2014/main" id="{48D0A828-D4D8-415F-B9E9-ACC931CF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902076"/>
              <a:ext cx="15875" cy="15875"/>
            </a:xfrm>
            <a:custGeom>
              <a:avLst/>
              <a:gdLst>
                <a:gd name="T0" fmla="*/ 7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6 h 9"/>
                <a:gd name="T8" fmla="*/ 2 w 9"/>
                <a:gd name="T9" fmla="*/ 8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80">
              <a:extLst>
                <a:ext uri="{FF2B5EF4-FFF2-40B4-BE49-F238E27FC236}">
                  <a16:creationId xmlns:a16="http://schemas.microsoft.com/office/drawing/2014/main" id="{D1100212-4F61-491C-9E64-C2A38BEA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113" y="3941763"/>
              <a:ext cx="17462" cy="17463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7 h 10"/>
                <a:gd name="T8" fmla="*/ 2 w 10"/>
                <a:gd name="T9" fmla="*/ 9 h 10"/>
                <a:gd name="T10" fmla="*/ 6 w 10"/>
                <a:gd name="T11" fmla="*/ 10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81">
              <a:extLst>
                <a:ext uri="{FF2B5EF4-FFF2-40B4-BE49-F238E27FC236}">
                  <a16:creationId xmlns:a16="http://schemas.microsoft.com/office/drawing/2014/main" id="{A58914BE-634B-468A-AE91-12D0CA169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3937001"/>
              <a:ext cx="15875" cy="14288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0 w 9"/>
                <a:gd name="T5" fmla="*/ 3 h 9"/>
                <a:gd name="T6" fmla="*/ 0 w 9"/>
                <a:gd name="T7" fmla="*/ 6 h 9"/>
                <a:gd name="T8" fmla="*/ 2 w 9"/>
                <a:gd name="T9" fmla="*/ 9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82">
              <a:extLst>
                <a:ext uri="{FF2B5EF4-FFF2-40B4-BE49-F238E27FC236}">
                  <a16:creationId xmlns:a16="http://schemas.microsoft.com/office/drawing/2014/main" id="{8AB4C61D-146A-4E96-90E1-414969740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3932238"/>
              <a:ext cx="17462" cy="15875"/>
            </a:xfrm>
            <a:custGeom>
              <a:avLst/>
              <a:gdLst>
                <a:gd name="T0" fmla="*/ 7 w 10"/>
                <a:gd name="T1" fmla="*/ 1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9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2"/>
                    <a:pt x="1" y="2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83">
              <a:extLst>
                <a:ext uri="{FF2B5EF4-FFF2-40B4-BE49-F238E27FC236}">
                  <a16:creationId xmlns:a16="http://schemas.microsoft.com/office/drawing/2014/main" id="{02106DD9-0964-4A08-8576-5DCD5E348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860801"/>
              <a:ext cx="17462" cy="17463"/>
            </a:xfrm>
            <a:custGeom>
              <a:avLst/>
              <a:gdLst>
                <a:gd name="T0" fmla="*/ 7 w 10"/>
                <a:gd name="T1" fmla="*/ 9 h 10"/>
                <a:gd name="T2" fmla="*/ 9 w 10"/>
                <a:gd name="T3" fmla="*/ 7 h 10"/>
                <a:gd name="T4" fmla="*/ 10 w 10"/>
                <a:gd name="T5" fmla="*/ 4 h 10"/>
                <a:gd name="T6" fmla="*/ 7 w 10"/>
                <a:gd name="T7" fmla="*/ 1 h 10"/>
                <a:gd name="T8" fmla="*/ 4 w 10"/>
                <a:gd name="T9" fmla="*/ 1 h 10"/>
                <a:gd name="T10" fmla="*/ 1 w 10"/>
                <a:gd name="T11" fmla="*/ 3 h 10"/>
                <a:gd name="T12" fmla="*/ 1 w 10"/>
                <a:gd name="T13" fmla="*/ 6 h 10"/>
                <a:gd name="T14" fmla="*/ 3 w 10"/>
                <a:gd name="T15" fmla="*/ 9 h 10"/>
                <a:gd name="T16" fmla="*/ 7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E98E5F6A-10CD-48C4-A2F3-CFDB5AE9D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3859213"/>
              <a:ext cx="15875" cy="14288"/>
            </a:xfrm>
            <a:custGeom>
              <a:avLst/>
              <a:gdLst>
                <a:gd name="T0" fmla="*/ 6 w 9"/>
                <a:gd name="T1" fmla="*/ 9 h 9"/>
                <a:gd name="T2" fmla="*/ 9 w 9"/>
                <a:gd name="T3" fmla="*/ 7 h 9"/>
                <a:gd name="T4" fmla="*/ 9 w 9"/>
                <a:gd name="T5" fmla="*/ 3 h 9"/>
                <a:gd name="T6" fmla="*/ 7 w 9"/>
                <a:gd name="T7" fmla="*/ 0 h 9"/>
                <a:gd name="T8" fmla="*/ 3 w 9"/>
                <a:gd name="T9" fmla="*/ 0 h 9"/>
                <a:gd name="T10" fmla="*/ 0 w 9"/>
                <a:gd name="T11" fmla="*/ 2 h 9"/>
                <a:gd name="T12" fmla="*/ 0 w 9"/>
                <a:gd name="T13" fmla="*/ 6 h 9"/>
                <a:gd name="T14" fmla="*/ 2 w 9"/>
                <a:gd name="T15" fmla="*/ 9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85">
              <a:extLst>
                <a:ext uri="{FF2B5EF4-FFF2-40B4-BE49-F238E27FC236}">
                  <a16:creationId xmlns:a16="http://schemas.microsoft.com/office/drawing/2014/main" id="{72728E2F-5222-4BA5-9829-1BCD1768B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3849688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6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86">
              <a:extLst>
                <a:ext uri="{FF2B5EF4-FFF2-40B4-BE49-F238E27FC236}">
                  <a16:creationId xmlns:a16="http://schemas.microsoft.com/office/drawing/2014/main" id="{BD5C8284-04FB-44FD-B18B-D32F13946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895726"/>
              <a:ext cx="17462" cy="15875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6 h 10"/>
                <a:gd name="T8" fmla="*/ 3 w 10"/>
                <a:gd name="T9" fmla="*/ 9 h 10"/>
                <a:gd name="T10" fmla="*/ 6 w 10"/>
                <a:gd name="T11" fmla="*/ 9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2" name="Freeform 87">
              <a:extLst>
                <a:ext uri="{FF2B5EF4-FFF2-40B4-BE49-F238E27FC236}">
                  <a16:creationId xmlns:a16="http://schemas.microsoft.com/office/drawing/2014/main" id="{199A6AE5-462F-4CA2-BCC1-C808DC473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895726"/>
              <a:ext cx="17462" cy="142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2 h 9"/>
                <a:gd name="T6" fmla="*/ 0 w 10"/>
                <a:gd name="T7" fmla="*/ 6 h 9"/>
                <a:gd name="T8" fmla="*/ 3 w 10"/>
                <a:gd name="T9" fmla="*/ 8 h 9"/>
                <a:gd name="T10" fmla="*/ 6 w 10"/>
                <a:gd name="T11" fmla="*/ 9 h 9"/>
                <a:gd name="T12" fmla="*/ 9 w 10"/>
                <a:gd name="T13" fmla="*/ 7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3" name="Freeform 88">
              <a:extLst>
                <a:ext uri="{FF2B5EF4-FFF2-40B4-BE49-F238E27FC236}">
                  <a16:creationId xmlns:a16="http://schemas.microsoft.com/office/drawing/2014/main" id="{0BE3FEC9-E81F-460D-8528-21ED1B96A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887788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7"/>
                    <a:pt x="9" y="7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703BED3D-E57A-4928-B485-1BEA5BC4E6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3241676"/>
              <a:ext cx="138112" cy="336550"/>
            </a:xfrm>
            <a:custGeom>
              <a:avLst/>
              <a:gdLst>
                <a:gd name="T0" fmla="*/ 68 w 81"/>
                <a:gd name="T1" fmla="*/ 126 h 195"/>
                <a:gd name="T2" fmla="*/ 54 w 81"/>
                <a:gd name="T3" fmla="*/ 69 h 195"/>
                <a:gd name="T4" fmla="*/ 45 w 81"/>
                <a:gd name="T5" fmla="*/ 28 h 195"/>
                <a:gd name="T6" fmla="*/ 40 w 81"/>
                <a:gd name="T7" fmla="*/ 10 h 195"/>
                <a:gd name="T8" fmla="*/ 31 w 81"/>
                <a:gd name="T9" fmla="*/ 1 h 195"/>
                <a:gd name="T10" fmla="*/ 11 w 81"/>
                <a:gd name="T11" fmla="*/ 3 h 195"/>
                <a:gd name="T12" fmla="*/ 3 w 81"/>
                <a:gd name="T13" fmla="*/ 6 h 195"/>
                <a:gd name="T14" fmla="*/ 7 w 81"/>
                <a:gd name="T15" fmla="*/ 41 h 195"/>
                <a:gd name="T16" fmla="*/ 14 w 81"/>
                <a:gd name="T17" fmla="*/ 85 h 195"/>
                <a:gd name="T18" fmla="*/ 24 w 81"/>
                <a:gd name="T19" fmla="*/ 128 h 195"/>
                <a:gd name="T20" fmla="*/ 34 w 81"/>
                <a:gd name="T21" fmla="*/ 168 h 195"/>
                <a:gd name="T22" fmla="*/ 39 w 81"/>
                <a:gd name="T23" fmla="*/ 189 h 195"/>
                <a:gd name="T24" fmla="*/ 45 w 81"/>
                <a:gd name="T25" fmla="*/ 194 h 195"/>
                <a:gd name="T26" fmla="*/ 58 w 81"/>
                <a:gd name="T27" fmla="*/ 193 h 195"/>
                <a:gd name="T28" fmla="*/ 70 w 81"/>
                <a:gd name="T29" fmla="*/ 189 h 195"/>
                <a:gd name="T30" fmla="*/ 80 w 81"/>
                <a:gd name="T31" fmla="*/ 182 h 195"/>
                <a:gd name="T32" fmla="*/ 75 w 81"/>
                <a:gd name="T33" fmla="*/ 154 h 195"/>
                <a:gd name="T34" fmla="*/ 62 w 81"/>
                <a:gd name="T35" fmla="*/ 183 h 195"/>
                <a:gd name="T36" fmla="*/ 49 w 81"/>
                <a:gd name="T37" fmla="*/ 185 h 195"/>
                <a:gd name="T38" fmla="*/ 47 w 81"/>
                <a:gd name="T39" fmla="*/ 182 h 195"/>
                <a:gd name="T40" fmla="*/ 42 w 81"/>
                <a:gd name="T41" fmla="*/ 161 h 195"/>
                <a:gd name="T42" fmla="*/ 25 w 81"/>
                <a:gd name="T43" fmla="*/ 92 h 195"/>
                <a:gd name="T44" fmla="*/ 18 w 81"/>
                <a:gd name="T45" fmla="*/ 54 h 195"/>
                <a:gd name="T46" fmla="*/ 10 w 81"/>
                <a:gd name="T47" fmla="*/ 14 h 195"/>
                <a:gd name="T48" fmla="*/ 20 w 81"/>
                <a:gd name="T49" fmla="*/ 10 h 195"/>
                <a:gd name="T50" fmla="*/ 31 w 81"/>
                <a:gd name="T51" fmla="*/ 14 h 195"/>
                <a:gd name="T52" fmla="*/ 36 w 81"/>
                <a:gd name="T53" fmla="*/ 32 h 195"/>
                <a:gd name="T54" fmla="*/ 26 w 81"/>
                <a:gd name="T55" fmla="*/ 35 h 195"/>
                <a:gd name="T56" fmla="*/ 30 w 81"/>
                <a:gd name="T57" fmla="*/ 42 h 195"/>
                <a:gd name="T58" fmla="*/ 38 w 81"/>
                <a:gd name="T59" fmla="*/ 41 h 195"/>
                <a:gd name="T60" fmla="*/ 34 w 81"/>
                <a:gd name="T61" fmla="*/ 45 h 195"/>
                <a:gd name="T62" fmla="*/ 30 w 81"/>
                <a:gd name="T63" fmla="*/ 49 h 195"/>
                <a:gd name="T64" fmla="*/ 41 w 81"/>
                <a:gd name="T65" fmla="*/ 53 h 195"/>
                <a:gd name="T66" fmla="*/ 33 w 81"/>
                <a:gd name="T67" fmla="*/ 61 h 195"/>
                <a:gd name="T68" fmla="*/ 39 w 81"/>
                <a:gd name="T69" fmla="*/ 67 h 195"/>
                <a:gd name="T70" fmla="*/ 41 w 81"/>
                <a:gd name="T71" fmla="*/ 72 h 195"/>
                <a:gd name="T72" fmla="*/ 32 w 81"/>
                <a:gd name="T73" fmla="*/ 75 h 195"/>
                <a:gd name="T74" fmla="*/ 35 w 81"/>
                <a:gd name="T75" fmla="*/ 82 h 195"/>
                <a:gd name="T76" fmla="*/ 45 w 81"/>
                <a:gd name="T77" fmla="*/ 86 h 195"/>
                <a:gd name="T78" fmla="*/ 41 w 81"/>
                <a:gd name="T79" fmla="*/ 91 h 195"/>
                <a:gd name="T80" fmla="*/ 51 w 81"/>
                <a:gd name="T81" fmla="*/ 94 h 195"/>
                <a:gd name="T82" fmla="*/ 46 w 81"/>
                <a:gd name="T83" fmla="*/ 98 h 195"/>
                <a:gd name="T84" fmla="*/ 43 w 81"/>
                <a:gd name="T85" fmla="*/ 104 h 195"/>
                <a:gd name="T86" fmla="*/ 49 w 81"/>
                <a:gd name="T87" fmla="*/ 107 h 195"/>
                <a:gd name="T88" fmla="*/ 52 w 81"/>
                <a:gd name="T89" fmla="*/ 113 h 195"/>
                <a:gd name="T90" fmla="*/ 48 w 81"/>
                <a:gd name="T91" fmla="*/ 124 h 195"/>
                <a:gd name="T92" fmla="*/ 58 w 81"/>
                <a:gd name="T93" fmla="*/ 126 h 195"/>
                <a:gd name="T94" fmla="*/ 55 w 81"/>
                <a:gd name="T95" fmla="*/ 135 h 195"/>
                <a:gd name="T96" fmla="*/ 62 w 81"/>
                <a:gd name="T97" fmla="*/ 139 h 195"/>
                <a:gd name="T98" fmla="*/ 55 w 81"/>
                <a:gd name="T99" fmla="*/ 146 h 195"/>
                <a:gd name="T100" fmla="*/ 64 w 81"/>
                <a:gd name="T101" fmla="*/ 148 h 195"/>
                <a:gd name="T102" fmla="*/ 55 w 81"/>
                <a:gd name="T103" fmla="*/ 155 h 195"/>
                <a:gd name="T104" fmla="*/ 64 w 81"/>
                <a:gd name="T105" fmla="*/ 162 h 195"/>
                <a:gd name="T106" fmla="*/ 65 w 81"/>
                <a:gd name="T107" fmla="*/ 164 h 195"/>
                <a:gd name="T108" fmla="*/ 61 w 81"/>
                <a:gd name="T109" fmla="*/ 169 h 195"/>
                <a:gd name="T110" fmla="*/ 70 w 81"/>
                <a:gd name="T111" fmla="*/ 173 h 195"/>
                <a:gd name="T112" fmla="*/ 71 w 81"/>
                <a:gd name="T113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95">
                  <a:moveTo>
                    <a:pt x="75" y="154"/>
                  </a:moveTo>
                  <a:cubicBezTo>
                    <a:pt x="74" y="150"/>
                    <a:pt x="73" y="145"/>
                    <a:pt x="72" y="141"/>
                  </a:cubicBezTo>
                  <a:cubicBezTo>
                    <a:pt x="70" y="136"/>
                    <a:pt x="69" y="131"/>
                    <a:pt x="68" y="126"/>
                  </a:cubicBezTo>
                  <a:cubicBezTo>
                    <a:pt x="67" y="122"/>
                    <a:pt x="66" y="117"/>
                    <a:pt x="65" y="112"/>
                  </a:cubicBezTo>
                  <a:cubicBezTo>
                    <a:pt x="62" y="103"/>
                    <a:pt x="60" y="93"/>
                    <a:pt x="58" y="84"/>
                  </a:cubicBezTo>
                  <a:cubicBezTo>
                    <a:pt x="57" y="79"/>
                    <a:pt x="56" y="74"/>
                    <a:pt x="54" y="69"/>
                  </a:cubicBezTo>
                  <a:cubicBezTo>
                    <a:pt x="53" y="65"/>
                    <a:pt x="52" y="60"/>
                    <a:pt x="51" y="55"/>
                  </a:cubicBezTo>
                  <a:cubicBezTo>
                    <a:pt x="50" y="51"/>
                    <a:pt x="49" y="46"/>
                    <a:pt x="48" y="41"/>
                  </a:cubicBezTo>
                  <a:cubicBezTo>
                    <a:pt x="47" y="37"/>
                    <a:pt x="46" y="33"/>
                    <a:pt x="45" y="28"/>
                  </a:cubicBezTo>
                  <a:cubicBezTo>
                    <a:pt x="44" y="26"/>
                    <a:pt x="44" y="24"/>
                    <a:pt x="43" y="21"/>
                  </a:cubicBezTo>
                  <a:cubicBezTo>
                    <a:pt x="43" y="19"/>
                    <a:pt x="42" y="17"/>
                    <a:pt x="42" y="16"/>
                  </a:cubicBezTo>
                  <a:cubicBezTo>
                    <a:pt x="41" y="14"/>
                    <a:pt x="41" y="12"/>
                    <a:pt x="40" y="10"/>
                  </a:cubicBezTo>
                  <a:cubicBezTo>
                    <a:pt x="40" y="8"/>
                    <a:pt x="39" y="7"/>
                    <a:pt x="38" y="5"/>
                  </a:cubicBezTo>
                  <a:cubicBezTo>
                    <a:pt x="38" y="4"/>
                    <a:pt x="36" y="3"/>
                    <a:pt x="35" y="2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2"/>
                    <a:pt x="13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3"/>
                    <a:pt x="6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22"/>
                    <a:pt x="5" y="31"/>
                    <a:pt x="7" y="41"/>
                  </a:cubicBezTo>
                  <a:cubicBezTo>
                    <a:pt x="7" y="45"/>
                    <a:pt x="8" y="50"/>
                    <a:pt x="9" y="54"/>
                  </a:cubicBezTo>
                  <a:cubicBezTo>
                    <a:pt x="10" y="59"/>
                    <a:pt x="11" y="64"/>
                    <a:pt x="11" y="70"/>
                  </a:cubicBezTo>
                  <a:cubicBezTo>
                    <a:pt x="12" y="75"/>
                    <a:pt x="13" y="80"/>
                    <a:pt x="14" y="85"/>
                  </a:cubicBezTo>
                  <a:cubicBezTo>
                    <a:pt x="15" y="90"/>
                    <a:pt x="16" y="94"/>
                    <a:pt x="17" y="99"/>
                  </a:cubicBezTo>
                  <a:cubicBezTo>
                    <a:pt x="18" y="104"/>
                    <a:pt x="19" y="109"/>
                    <a:pt x="20" y="114"/>
                  </a:cubicBezTo>
                  <a:cubicBezTo>
                    <a:pt x="21" y="118"/>
                    <a:pt x="23" y="123"/>
                    <a:pt x="24" y="128"/>
                  </a:cubicBezTo>
                  <a:cubicBezTo>
                    <a:pt x="25" y="132"/>
                    <a:pt x="26" y="137"/>
                    <a:pt x="27" y="141"/>
                  </a:cubicBezTo>
                  <a:cubicBezTo>
                    <a:pt x="29" y="146"/>
                    <a:pt x="30" y="150"/>
                    <a:pt x="31" y="155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5" y="173"/>
                    <a:pt x="37" y="177"/>
                    <a:pt x="38" y="182"/>
                  </a:cubicBezTo>
                  <a:cubicBezTo>
                    <a:pt x="38" y="184"/>
                    <a:pt x="39" y="186"/>
                    <a:pt x="39" y="18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90"/>
                    <a:pt x="40" y="190"/>
                    <a:pt x="40" y="190"/>
                  </a:cubicBezTo>
                  <a:cubicBezTo>
                    <a:pt x="40" y="191"/>
                    <a:pt x="40" y="192"/>
                    <a:pt x="41" y="192"/>
                  </a:cubicBezTo>
                  <a:cubicBezTo>
                    <a:pt x="42" y="194"/>
                    <a:pt x="43" y="194"/>
                    <a:pt x="45" y="194"/>
                  </a:cubicBezTo>
                  <a:cubicBezTo>
                    <a:pt x="45" y="195"/>
                    <a:pt x="47" y="195"/>
                    <a:pt x="47" y="195"/>
                  </a:cubicBezTo>
                  <a:cubicBezTo>
                    <a:pt x="48" y="195"/>
                    <a:pt x="49" y="195"/>
                    <a:pt x="50" y="195"/>
                  </a:cubicBezTo>
                  <a:cubicBezTo>
                    <a:pt x="53" y="194"/>
                    <a:pt x="55" y="194"/>
                    <a:pt x="58" y="193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1" y="192"/>
                    <a:pt x="63" y="192"/>
                    <a:pt x="65" y="191"/>
                  </a:cubicBezTo>
                  <a:cubicBezTo>
                    <a:pt x="67" y="191"/>
                    <a:pt x="68" y="190"/>
                    <a:pt x="70" y="189"/>
                  </a:cubicBezTo>
                  <a:cubicBezTo>
                    <a:pt x="72" y="189"/>
                    <a:pt x="74" y="188"/>
                    <a:pt x="76" y="187"/>
                  </a:cubicBezTo>
                  <a:cubicBezTo>
                    <a:pt x="77" y="187"/>
                    <a:pt x="77" y="186"/>
                    <a:pt x="77" y="186"/>
                  </a:cubicBezTo>
                  <a:cubicBezTo>
                    <a:pt x="79" y="185"/>
                    <a:pt x="80" y="184"/>
                    <a:pt x="80" y="182"/>
                  </a:cubicBezTo>
                  <a:cubicBezTo>
                    <a:pt x="81" y="181"/>
                    <a:pt x="81" y="179"/>
                    <a:pt x="80" y="177"/>
                  </a:cubicBezTo>
                  <a:cubicBezTo>
                    <a:pt x="80" y="174"/>
                    <a:pt x="79" y="171"/>
                    <a:pt x="79" y="169"/>
                  </a:cubicBezTo>
                  <a:cubicBezTo>
                    <a:pt x="78" y="164"/>
                    <a:pt x="76" y="159"/>
                    <a:pt x="75" y="154"/>
                  </a:cubicBezTo>
                  <a:close/>
                  <a:moveTo>
                    <a:pt x="71" y="179"/>
                  </a:moveTo>
                  <a:cubicBezTo>
                    <a:pt x="70" y="180"/>
                    <a:pt x="68" y="180"/>
                    <a:pt x="67" y="181"/>
                  </a:cubicBezTo>
                  <a:cubicBezTo>
                    <a:pt x="65" y="181"/>
                    <a:pt x="64" y="182"/>
                    <a:pt x="62" y="183"/>
                  </a:cubicBezTo>
                  <a:cubicBezTo>
                    <a:pt x="60" y="183"/>
                    <a:pt x="59" y="183"/>
                    <a:pt x="57" y="184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3" y="185"/>
                    <a:pt x="51" y="185"/>
                    <a:pt x="49" y="185"/>
                  </a:cubicBezTo>
                  <a:cubicBezTo>
                    <a:pt x="49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7" y="183"/>
                    <a:pt x="47" y="182"/>
                  </a:cubicBezTo>
                  <a:cubicBezTo>
                    <a:pt x="47" y="179"/>
                    <a:pt x="46" y="177"/>
                    <a:pt x="46" y="175"/>
                  </a:cubicBezTo>
                  <a:cubicBezTo>
                    <a:pt x="45" y="173"/>
                    <a:pt x="44" y="170"/>
                    <a:pt x="44" y="168"/>
                  </a:cubicBezTo>
                  <a:cubicBezTo>
                    <a:pt x="43" y="166"/>
                    <a:pt x="43" y="163"/>
                    <a:pt x="42" y="161"/>
                  </a:cubicBezTo>
                  <a:cubicBezTo>
                    <a:pt x="40" y="152"/>
                    <a:pt x="37" y="143"/>
                    <a:pt x="35" y="134"/>
                  </a:cubicBezTo>
                  <a:cubicBezTo>
                    <a:pt x="33" y="125"/>
                    <a:pt x="30" y="116"/>
                    <a:pt x="28" y="106"/>
                  </a:cubicBezTo>
                  <a:cubicBezTo>
                    <a:pt x="27" y="102"/>
                    <a:pt x="26" y="97"/>
                    <a:pt x="25" y="92"/>
                  </a:cubicBezTo>
                  <a:cubicBezTo>
                    <a:pt x="24" y="87"/>
                    <a:pt x="23" y="82"/>
                    <a:pt x="22" y="77"/>
                  </a:cubicBezTo>
                  <a:cubicBezTo>
                    <a:pt x="22" y="74"/>
                    <a:pt x="21" y="71"/>
                    <a:pt x="21" y="69"/>
                  </a:cubicBezTo>
                  <a:cubicBezTo>
                    <a:pt x="20" y="64"/>
                    <a:pt x="19" y="59"/>
                    <a:pt x="18" y="54"/>
                  </a:cubicBezTo>
                  <a:cubicBezTo>
                    <a:pt x="18" y="50"/>
                    <a:pt x="17" y="45"/>
                    <a:pt x="16" y="40"/>
                  </a:cubicBezTo>
                  <a:cubicBezTo>
                    <a:pt x="15" y="35"/>
                    <a:pt x="14" y="30"/>
                    <a:pt x="13" y="25"/>
                  </a:cubicBezTo>
                  <a:cubicBezTo>
                    <a:pt x="12" y="21"/>
                    <a:pt x="11" y="18"/>
                    <a:pt x="10" y="14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2" y="12"/>
                    <a:pt x="13" y="12"/>
                    <a:pt x="14" y="11"/>
                  </a:cubicBezTo>
                  <a:cubicBezTo>
                    <a:pt x="16" y="11"/>
                    <a:pt x="18" y="11"/>
                    <a:pt x="20" y="10"/>
                  </a:cubicBezTo>
                  <a:cubicBezTo>
                    <a:pt x="22" y="10"/>
                    <a:pt x="25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1" y="11"/>
                    <a:pt x="31" y="12"/>
                    <a:pt x="31" y="14"/>
                  </a:cubicBezTo>
                  <a:cubicBezTo>
                    <a:pt x="32" y="15"/>
                    <a:pt x="33" y="17"/>
                    <a:pt x="33" y="19"/>
                  </a:cubicBezTo>
                  <a:cubicBezTo>
                    <a:pt x="34" y="23"/>
                    <a:pt x="35" y="27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4"/>
                    <a:pt x="26" y="35"/>
                  </a:cubicBezTo>
                  <a:cubicBezTo>
                    <a:pt x="26" y="36"/>
                    <a:pt x="26" y="38"/>
                    <a:pt x="26" y="39"/>
                  </a:cubicBezTo>
                  <a:cubicBezTo>
                    <a:pt x="26" y="40"/>
                    <a:pt x="27" y="41"/>
                    <a:pt x="28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1" y="42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5" y="41"/>
                    <a:pt x="37" y="41"/>
                    <a:pt x="38" y="41"/>
                  </a:cubicBezTo>
                  <a:cubicBezTo>
                    <a:pt x="39" y="42"/>
                    <a:pt x="39" y="43"/>
                    <a:pt x="39" y="44"/>
                  </a:cubicBezTo>
                  <a:cubicBezTo>
                    <a:pt x="38" y="44"/>
                    <a:pt x="37" y="44"/>
                    <a:pt x="36" y="44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2" y="45"/>
                    <a:pt x="32" y="46"/>
                    <a:pt x="31" y="46"/>
                  </a:cubicBezTo>
                  <a:cubicBezTo>
                    <a:pt x="30" y="47"/>
                    <a:pt x="30" y="48"/>
                    <a:pt x="30" y="49"/>
                  </a:cubicBezTo>
                  <a:cubicBezTo>
                    <a:pt x="30" y="51"/>
                    <a:pt x="31" y="52"/>
                    <a:pt x="31" y="53"/>
                  </a:cubicBezTo>
                  <a:cubicBezTo>
                    <a:pt x="32" y="53"/>
                    <a:pt x="34" y="54"/>
                    <a:pt x="35" y="54"/>
                  </a:cubicBezTo>
                  <a:cubicBezTo>
                    <a:pt x="37" y="54"/>
                    <a:pt x="39" y="53"/>
                    <a:pt x="41" y="53"/>
                  </a:cubicBezTo>
                  <a:cubicBezTo>
                    <a:pt x="41" y="54"/>
                    <a:pt x="42" y="56"/>
                    <a:pt x="42" y="57"/>
                  </a:cubicBezTo>
                  <a:cubicBezTo>
                    <a:pt x="40" y="57"/>
                    <a:pt x="38" y="58"/>
                    <a:pt x="36" y="58"/>
                  </a:cubicBezTo>
                  <a:cubicBezTo>
                    <a:pt x="35" y="59"/>
                    <a:pt x="34" y="60"/>
                    <a:pt x="33" y="61"/>
                  </a:cubicBezTo>
                  <a:cubicBezTo>
                    <a:pt x="33" y="62"/>
                    <a:pt x="33" y="63"/>
                    <a:pt x="33" y="64"/>
                  </a:cubicBezTo>
                  <a:cubicBezTo>
                    <a:pt x="33" y="65"/>
                    <a:pt x="34" y="66"/>
                    <a:pt x="35" y="67"/>
                  </a:cubicBezTo>
                  <a:cubicBezTo>
                    <a:pt x="36" y="67"/>
                    <a:pt x="38" y="67"/>
                    <a:pt x="39" y="67"/>
                  </a:cubicBezTo>
                  <a:cubicBezTo>
                    <a:pt x="41" y="67"/>
                    <a:pt x="42" y="66"/>
                    <a:pt x="44" y="66"/>
                  </a:cubicBezTo>
                  <a:cubicBezTo>
                    <a:pt x="44" y="68"/>
                    <a:pt x="45" y="70"/>
                    <a:pt x="45" y="71"/>
                  </a:cubicBezTo>
                  <a:cubicBezTo>
                    <a:pt x="44" y="72"/>
                    <a:pt x="42" y="72"/>
                    <a:pt x="41" y="72"/>
                  </a:cubicBezTo>
                  <a:cubicBezTo>
                    <a:pt x="39" y="73"/>
                    <a:pt x="37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3" y="73"/>
                    <a:pt x="33" y="74"/>
                    <a:pt x="32" y="75"/>
                  </a:cubicBezTo>
                  <a:cubicBezTo>
                    <a:pt x="31" y="76"/>
                    <a:pt x="31" y="77"/>
                    <a:pt x="31" y="78"/>
                  </a:cubicBezTo>
                  <a:cubicBezTo>
                    <a:pt x="31" y="79"/>
                    <a:pt x="31" y="80"/>
                    <a:pt x="32" y="81"/>
                  </a:cubicBezTo>
                  <a:cubicBezTo>
                    <a:pt x="33" y="82"/>
                    <a:pt x="34" y="83"/>
                    <a:pt x="35" y="82"/>
                  </a:cubicBezTo>
                  <a:cubicBezTo>
                    <a:pt x="39" y="82"/>
                    <a:pt x="43" y="81"/>
                    <a:pt x="47" y="80"/>
                  </a:cubicBezTo>
                  <a:cubicBezTo>
                    <a:pt x="48" y="82"/>
                    <a:pt x="48" y="84"/>
                    <a:pt x="49" y="85"/>
                  </a:cubicBezTo>
                  <a:cubicBezTo>
                    <a:pt x="48" y="85"/>
                    <a:pt x="46" y="86"/>
                    <a:pt x="45" y="86"/>
                  </a:cubicBezTo>
                  <a:cubicBezTo>
                    <a:pt x="45" y="86"/>
                    <a:pt x="45" y="86"/>
                    <a:pt x="44" y="86"/>
                  </a:cubicBezTo>
                  <a:cubicBezTo>
                    <a:pt x="43" y="86"/>
                    <a:pt x="43" y="87"/>
                    <a:pt x="42" y="87"/>
                  </a:cubicBezTo>
                  <a:cubicBezTo>
                    <a:pt x="41" y="88"/>
                    <a:pt x="41" y="89"/>
                    <a:pt x="41" y="91"/>
                  </a:cubicBezTo>
                  <a:cubicBezTo>
                    <a:pt x="41" y="92"/>
                    <a:pt x="41" y="93"/>
                    <a:pt x="42" y="94"/>
                  </a:cubicBezTo>
                  <a:cubicBezTo>
                    <a:pt x="43" y="95"/>
                    <a:pt x="45" y="95"/>
                    <a:pt x="46" y="95"/>
                  </a:cubicBezTo>
                  <a:cubicBezTo>
                    <a:pt x="47" y="95"/>
                    <a:pt x="49" y="95"/>
                    <a:pt x="51" y="94"/>
                  </a:cubicBezTo>
                  <a:cubicBezTo>
                    <a:pt x="51" y="95"/>
                    <a:pt x="51" y="96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8"/>
                    <a:pt x="48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9"/>
                    <a:pt x="44" y="100"/>
                    <a:pt x="44" y="101"/>
                  </a:cubicBezTo>
                  <a:cubicBezTo>
                    <a:pt x="43" y="102"/>
                    <a:pt x="43" y="103"/>
                    <a:pt x="43" y="104"/>
                  </a:cubicBezTo>
                  <a:cubicBezTo>
                    <a:pt x="44" y="105"/>
                    <a:pt x="45" y="106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8" y="108"/>
                    <a:pt x="48" y="108"/>
                    <a:pt x="49" y="107"/>
                  </a:cubicBezTo>
                  <a:cubicBezTo>
                    <a:pt x="51" y="107"/>
                    <a:pt x="52" y="107"/>
                    <a:pt x="54" y="106"/>
                  </a:cubicBezTo>
                  <a:cubicBezTo>
                    <a:pt x="54" y="108"/>
                    <a:pt x="54" y="110"/>
                    <a:pt x="55" y="112"/>
                  </a:cubicBezTo>
                  <a:cubicBezTo>
                    <a:pt x="54" y="112"/>
                    <a:pt x="53" y="112"/>
                    <a:pt x="52" y="113"/>
                  </a:cubicBezTo>
                  <a:cubicBezTo>
                    <a:pt x="50" y="114"/>
                    <a:pt x="48" y="114"/>
                    <a:pt x="45" y="115"/>
                  </a:cubicBezTo>
                  <a:cubicBezTo>
                    <a:pt x="43" y="116"/>
                    <a:pt x="41" y="119"/>
                    <a:pt x="42" y="121"/>
                  </a:cubicBezTo>
                  <a:cubicBezTo>
                    <a:pt x="43" y="123"/>
                    <a:pt x="46" y="125"/>
                    <a:pt x="48" y="124"/>
                  </a:cubicBezTo>
                  <a:cubicBezTo>
                    <a:pt x="50" y="123"/>
                    <a:pt x="53" y="122"/>
                    <a:pt x="55" y="122"/>
                  </a:cubicBezTo>
                  <a:cubicBezTo>
                    <a:pt x="56" y="121"/>
                    <a:pt x="57" y="121"/>
                    <a:pt x="57" y="121"/>
                  </a:cubicBezTo>
                  <a:cubicBezTo>
                    <a:pt x="58" y="123"/>
                    <a:pt x="58" y="124"/>
                    <a:pt x="58" y="126"/>
                  </a:cubicBezTo>
                  <a:cubicBezTo>
                    <a:pt x="58" y="126"/>
                    <a:pt x="57" y="127"/>
                    <a:pt x="56" y="127"/>
                  </a:cubicBezTo>
                  <a:cubicBezTo>
                    <a:pt x="53" y="127"/>
                    <a:pt x="52" y="130"/>
                    <a:pt x="53" y="133"/>
                  </a:cubicBezTo>
                  <a:cubicBezTo>
                    <a:pt x="53" y="134"/>
                    <a:pt x="54" y="135"/>
                    <a:pt x="55" y="135"/>
                  </a:cubicBezTo>
                  <a:cubicBezTo>
                    <a:pt x="56" y="136"/>
                    <a:pt x="57" y="136"/>
                    <a:pt x="59" y="136"/>
                  </a:cubicBezTo>
                  <a:cubicBezTo>
                    <a:pt x="59" y="136"/>
                    <a:pt x="60" y="135"/>
                    <a:pt x="61" y="135"/>
                  </a:cubicBezTo>
                  <a:cubicBezTo>
                    <a:pt x="61" y="137"/>
                    <a:pt x="61" y="138"/>
                    <a:pt x="62" y="139"/>
                  </a:cubicBezTo>
                  <a:cubicBezTo>
                    <a:pt x="60" y="139"/>
                    <a:pt x="59" y="140"/>
                    <a:pt x="58" y="140"/>
                  </a:cubicBezTo>
                  <a:cubicBezTo>
                    <a:pt x="57" y="140"/>
                    <a:pt x="56" y="141"/>
                    <a:pt x="55" y="142"/>
                  </a:cubicBezTo>
                  <a:cubicBezTo>
                    <a:pt x="55" y="143"/>
                    <a:pt x="54" y="145"/>
                    <a:pt x="55" y="146"/>
                  </a:cubicBezTo>
                  <a:cubicBezTo>
                    <a:pt x="55" y="147"/>
                    <a:pt x="56" y="148"/>
                    <a:pt x="57" y="148"/>
                  </a:cubicBezTo>
                  <a:cubicBezTo>
                    <a:pt x="58" y="149"/>
                    <a:pt x="59" y="149"/>
                    <a:pt x="61" y="149"/>
                  </a:cubicBezTo>
                  <a:cubicBezTo>
                    <a:pt x="62" y="148"/>
                    <a:pt x="63" y="148"/>
                    <a:pt x="64" y="148"/>
                  </a:cubicBezTo>
                  <a:cubicBezTo>
                    <a:pt x="64" y="149"/>
                    <a:pt x="64" y="151"/>
                    <a:pt x="65" y="152"/>
                  </a:cubicBezTo>
                  <a:cubicBezTo>
                    <a:pt x="64" y="152"/>
                    <a:pt x="63" y="152"/>
                    <a:pt x="61" y="153"/>
                  </a:cubicBezTo>
                  <a:cubicBezTo>
                    <a:pt x="59" y="153"/>
                    <a:pt x="57" y="154"/>
                    <a:pt x="55" y="155"/>
                  </a:cubicBezTo>
                  <a:cubicBezTo>
                    <a:pt x="53" y="155"/>
                    <a:pt x="52" y="158"/>
                    <a:pt x="52" y="161"/>
                  </a:cubicBezTo>
                  <a:cubicBezTo>
                    <a:pt x="53" y="163"/>
                    <a:pt x="56" y="164"/>
                    <a:pt x="58" y="164"/>
                  </a:cubicBezTo>
                  <a:cubicBezTo>
                    <a:pt x="60" y="163"/>
                    <a:pt x="62" y="162"/>
                    <a:pt x="64" y="162"/>
                  </a:cubicBezTo>
                  <a:cubicBezTo>
                    <a:pt x="65" y="161"/>
                    <a:pt x="66" y="161"/>
                    <a:pt x="67" y="161"/>
                  </a:cubicBezTo>
                  <a:cubicBezTo>
                    <a:pt x="67" y="162"/>
                    <a:pt x="68" y="163"/>
                    <a:pt x="68" y="164"/>
                  </a:cubicBezTo>
                  <a:cubicBezTo>
                    <a:pt x="67" y="164"/>
                    <a:pt x="66" y="164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5"/>
                    <a:pt x="62" y="165"/>
                    <a:pt x="62" y="166"/>
                  </a:cubicBezTo>
                  <a:cubicBezTo>
                    <a:pt x="61" y="167"/>
                    <a:pt x="60" y="168"/>
                    <a:pt x="61" y="169"/>
                  </a:cubicBezTo>
                  <a:cubicBezTo>
                    <a:pt x="61" y="170"/>
                    <a:pt x="61" y="172"/>
                    <a:pt x="62" y="172"/>
                  </a:cubicBezTo>
                  <a:cubicBezTo>
                    <a:pt x="63" y="173"/>
                    <a:pt x="64" y="174"/>
                    <a:pt x="65" y="174"/>
                  </a:cubicBezTo>
                  <a:cubicBezTo>
                    <a:pt x="67" y="173"/>
                    <a:pt x="68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0" y="174"/>
                    <a:pt x="71" y="175"/>
                    <a:pt x="71" y="176"/>
                  </a:cubicBezTo>
                  <a:cubicBezTo>
                    <a:pt x="71" y="177"/>
                    <a:pt x="71" y="178"/>
                    <a:pt x="71" y="179"/>
                  </a:cubicBezTo>
                  <a:cubicBezTo>
                    <a:pt x="71" y="179"/>
                    <a:pt x="71" y="179"/>
                    <a:pt x="7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1CCE2ED7-1B18-4DED-9E79-C9760C322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3275013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82D9779E-F24D-43D7-8B14-A89BFC6A7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6163" y="2735263"/>
              <a:ext cx="323850" cy="192088"/>
            </a:xfrm>
            <a:custGeom>
              <a:avLst/>
              <a:gdLst>
                <a:gd name="T0" fmla="*/ 163 w 189"/>
                <a:gd name="T1" fmla="*/ 61 h 111"/>
                <a:gd name="T2" fmla="*/ 123 w 189"/>
                <a:gd name="T3" fmla="*/ 44 h 111"/>
                <a:gd name="T4" fmla="*/ 69 w 189"/>
                <a:gd name="T5" fmla="*/ 20 h 111"/>
                <a:gd name="T6" fmla="*/ 37 w 189"/>
                <a:gd name="T7" fmla="*/ 6 h 111"/>
                <a:gd name="T8" fmla="*/ 21 w 189"/>
                <a:gd name="T9" fmla="*/ 0 h 111"/>
                <a:gd name="T10" fmla="*/ 9 w 189"/>
                <a:gd name="T11" fmla="*/ 9 h 111"/>
                <a:gd name="T12" fmla="*/ 3 w 189"/>
                <a:gd name="T13" fmla="*/ 21 h 111"/>
                <a:gd name="T14" fmla="*/ 3 w 189"/>
                <a:gd name="T15" fmla="*/ 32 h 111"/>
                <a:gd name="T16" fmla="*/ 43 w 189"/>
                <a:gd name="T17" fmla="*/ 53 h 111"/>
                <a:gd name="T18" fmla="*/ 84 w 189"/>
                <a:gd name="T19" fmla="*/ 74 h 111"/>
                <a:gd name="T20" fmla="*/ 123 w 189"/>
                <a:gd name="T21" fmla="*/ 91 h 111"/>
                <a:gd name="T22" fmla="*/ 162 w 189"/>
                <a:gd name="T23" fmla="*/ 107 h 111"/>
                <a:gd name="T24" fmla="*/ 170 w 189"/>
                <a:gd name="T25" fmla="*/ 111 h 111"/>
                <a:gd name="T26" fmla="*/ 178 w 189"/>
                <a:gd name="T27" fmla="*/ 107 h 111"/>
                <a:gd name="T28" fmla="*/ 184 w 189"/>
                <a:gd name="T29" fmla="*/ 96 h 111"/>
                <a:gd name="T30" fmla="*/ 189 w 189"/>
                <a:gd name="T31" fmla="*/ 79 h 111"/>
                <a:gd name="T32" fmla="*/ 184 w 189"/>
                <a:gd name="T33" fmla="*/ 70 h 111"/>
                <a:gd name="T34" fmla="*/ 177 w 189"/>
                <a:gd name="T35" fmla="*/ 88 h 111"/>
                <a:gd name="T36" fmla="*/ 172 w 189"/>
                <a:gd name="T37" fmla="*/ 100 h 111"/>
                <a:gd name="T38" fmla="*/ 167 w 189"/>
                <a:gd name="T39" fmla="*/ 99 h 111"/>
                <a:gd name="T40" fmla="*/ 148 w 189"/>
                <a:gd name="T41" fmla="*/ 91 h 111"/>
                <a:gd name="T42" fmla="*/ 83 w 189"/>
                <a:gd name="T43" fmla="*/ 63 h 111"/>
                <a:gd name="T44" fmla="*/ 49 w 189"/>
                <a:gd name="T45" fmla="*/ 46 h 111"/>
                <a:gd name="T46" fmla="*/ 11 w 189"/>
                <a:gd name="T47" fmla="*/ 27 h 111"/>
                <a:gd name="T48" fmla="*/ 15 w 189"/>
                <a:gd name="T49" fmla="*/ 18 h 111"/>
                <a:gd name="T50" fmla="*/ 24 w 189"/>
                <a:gd name="T51" fmla="*/ 10 h 111"/>
                <a:gd name="T52" fmla="*/ 42 w 189"/>
                <a:gd name="T53" fmla="*/ 18 h 111"/>
                <a:gd name="T54" fmla="*/ 38 w 189"/>
                <a:gd name="T55" fmla="*/ 28 h 111"/>
                <a:gd name="T56" fmla="*/ 46 w 189"/>
                <a:gd name="T57" fmla="*/ 29 h 111"/>
                <a:gd name="T58" fmla="*/ 50 w 189"/>
                <a:gd name="T59" fmla="*/ 21 h 111"/>
                <a:gd name="T60" fmla="*/ 51 w 189"/>
                <a:gd name="T61" fmla="*/ 27 h 111"/>
                <a:gd name="T62" fmla="*/ 52 w 189"/>
                <a:gd name="T63" fmla="*/ 33 h 111"/>
                <a:gd name="T64" fmla="*/ 61 w 189"/>
                <a:gd name="T65" fmla="*/ 26 h 111"/>
                <a:gd name="T66" fmla="*/ 63 w 189"/>
                <a:gd name="T67" fmla="*/ 37 h 111"/>
                <a:gd name="T68" fmla="*/ 71 w 189"/>
                <a:gd name="T69" fmla="*/ 37 h 111"/>
                <a:gd name="T70" fmla="*/ 76 w 189"/>
                <a:gd name="T71" fmla="*/ 39 h 111"/>
                <a:gd name="T72" fmla="*/ 73 w 189"/>
                <a:gd name="T73" fmla="*/ 47 h 111"/>
                <a:gd name="T74" fmla="*/ 81 w 189"/>
                <a:gd name="T75" fmla="*/ 49 h 111"/>
                <a:gd name="T76" fmla="*/ 90 w 189"/>
                <a:gd name="T77" fmla="*/ 43 h 111"/>
                <a:gd name="T78" fmla="*/ 91 w 189"/>
                <a:gd name="T79" fmla="*/ 50 h 111"/>
                <a:gd name="T80" fmla="*/ 100 w 189"/>
                <a:gd name="T81" fmla="*/ 44 h 111"/>
                <a:gd name="T82" fmla="*/ 101 w 189"/>
                <a:gd name="T83" fmla="*/ 50 h 111"/>
                <a:gd name="T84" fmla="*/ 104 w 189"/>
                <a:gd name="T85" fmla="*/ 56 h 111"/>
                <a:gd name="T86" fmla="*/ 109 w 189"/>
                <a:gd name="T87" fmla="*/ 53 h 111"/>
                <a:gd name="T88" fmla="*/ 116 w 189"/>
                <a:gd name="T89" fmla="*/ 54 h 111"/>
                <a:gd name="T90" fmla="*/ 122 w 189"/>
                <a:gd name="T91" fmla="*/ 64 h 111"/>
                <a:gd name="T92" fmla="*/ 130 w 189"/>
                <a:gd name="T93" fmla="*/ 57 h 111"/>
                <a:gd name="T94" fmla="*/ 135 w 189"/>
                <a:gd name="T95" fmla="*/ 65 h 111"/>
                <a:gd name="T96" fmla="*/ 142 w 189"/>
                <a:gd name="T97" fmla="*/ 62 h 111"/>
                <a:gd name="T98" fmla="*/ 143 w 189"/>
                <a:gd name="T99" fmla="*/ 72 h 111"/>
                <a:gd name="T100" fmla="*/ 151 w 189"/>
                <a:gd name="T101" fmla="*/ 66 h 111"/>
                <a:gd name="T102" fmla="*/ 151 w 189"/>
                <a:gd name="T103" fmla="*/ 77 h 111"/>
                <a:gd name="T104" fmla="*/ 162 w 189"/>
                <a:gd name="T105" fmla="*/ 74 h 111"/>
                <a:gd name="T106" fmla="*/ 164 w 189"/>
                <a:gd name="T107" fmla="*/ 75 h 111"/>
                <a:gd name="T108" fmla="*/ 166 w 189"/>
                <a:gd name="T109" fmla="*/ 81 h 111"/>
                <a:gd name="T110" fmla="*/ 174 w 189"/>
                <a:gd name="T111" fmla="*/ 76 h 111"/>
                <a:gd name="T112" fmla="*/ 180 w 189"/>
                <a:gd name="T113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11">
                  <a:moveTo>
                    <a:pt x="184" y="70"/>
                  </a:moveTo>
                  <a:cubicBezTo>
                    <a:pt x="181" y="69"/>
                    <a:pt x="179" y="68"/>
                    <a:pt x="176" y="66"/>
                  </a:cubicBezTo>
                  <a:cubicBezTo>
                    <a:pt x="172" y="64"/>
                    <a:pt x="167" y="63"/>
                    <a:pt x="163" y="61"/>
                  </a:cubicBezTo>
                  <a:cubicBezTo>
                    <a:pt x="158" y="59"/>
                    <a:pt x="154" y="57"/>
                    <a:pt x="150" y="55"/>
                  </a:cubicBezTo>
                  <a:cubicBezTo>
                    <a:pt x="145" y="53"/>
                    <a:pt x="141" y="51"/>
                    <a:pt x="136" y="49"/>
                  </a:cubicBezTo>
                  <a:cubicBezTo>
                    <a:pt x="132" y="48"/>
                    <a:pt x="127" y="46"/>
                    <a:pt x="123" y="44"/>
                  </a:cubicBezTo>
                  <a:cubicBezTo>
                    <a:pt x="114" y="40"/>
                    <a:pt x="105" y="36"/>
                    <a:pt x="96" y="32"/>
                  </a:cubicBezTo>
                  <a:cubicBezTo>
                    <a:pt x="91" y="30"/>
                    <a:pt x="87" y="28"/>
                    <a:pt x="82" y="26"/>
                  </a:cubicBezTo>
                  <a:cubicBezTo>
                    <a:pt x="78" y="24"/>
                    <a:pt x="74" y="22"/>
                    <a:pt x="69" y="20"/>
                  </a:cubicBezTo>
                  <a:cubicBezTo>
                    <a:pt x="65" y="18"/>
                    <a:pt x="61" y="16"/>
                    <a:pt x="56" y="14"/>
                  </a:cubicBezTo>
                  <a:cubicBezTo>
                    <a:pt x="52" y="12"/>
                    <a:pt x="48" y="10"/>
                    <a:pt x="44" y="9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5"/>
                    <a:pt x="34" y="4"/>
                    <a:pt x="32" y="3"/>
                  </a:cubicBezTo>
                  <a:cubicBezTo>
                    <a:pt x="30" y="3"/>
                    <a:pt x="28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8" y="11"/>
                    <a:pt x="6" y="13"/>
                    <a:pt x="5" y="15"/>
                  </a:cubicBezTo>
                  <a:cubicBezTo>
                    <a:pt x="4" y="17"/>
                    <a:pt x="4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1" y="23"/>
                    <a:pt x="1" y="25"/>
                  </a:cubicBezTo>
                  <a:cubicBezTo>
                    <a:pt x="1" y="26"/>
                    <a:pt x="0" y="28"/>
                    <a:pt x="1" y="29"/>
                  </a:cubicBezTo>
                  <a:cubicBezTo>
                    <a:pt x="1" y="30"/>
                    <a:pt x="2" y="31"/>
                    <a:pt x="3" y="32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14" y="38"/>
                    <a:pt x="22" y="42"/>
                    <a:pt x="31" y="46"/>
                  </a:cubicBezTo>
                  <a:cubicBezTo>
                    <a:pt x="35" y="49"/>
                    <a:pt x="39" y="51"/>
                    <a:pt x="43" y="53"/>
                  </a:cubicBezTo>
                  <a:cubicBezTo>
                    <a:pt x="47" y="55"/>
                    <a:pt x="52" y="58"/>
                    <a:pt x="57" y="60"/>
                  </a:cubicBezTo>
                  <a:cubicBezTo>
                    <a:pt x="61" y="63"/>
                    <a:pt x="66" y="65"/>
                    <a:pt x="70" y="67"/>
                  </a:cubicBezTo>
                  <a:cubicBezTo>
                    <a:pt x="75" y="69"/>
                    <a:pt x="79" y="72"/>
                    <a:pt x="84" y="74"/>
                  </a:cubicBezTo>
                  <a:cubicBezTo>
                    <a:pt x="88" y="76"/>
                    <a:pt x="93" y="78"/>
                    <a:pt x="97" y="80"/>
                  </a:cubicBezTo>
                  <a:cubicBezTo>
                    <a:pt x="102" y="82"/>
                    <a:pt x="106" y="84"/>
                    <a:pt x="110" y="85"/>
                  </a:cubicBezTo>
                  <a:cubicBezTo>
                    <a:pt x="115" y="87"/>
                    <a:pt x="119" y="89"/>
                    <a:pt x="123" y="91"/>
                  </a:cubicBezTo>
                  <a:cubicBezTo>
                    <a:pt x="128" y="93"/>
                    <a:pt x="132" y="94"/>
                    <a:pt x="137" y="96"/>
                  </a:cubicBezTo>
                  <a:cubicBezTo>
                    <a:pt x="141" y="98"/>
                    <a:pt x="145" y="100"/>
                    <a:pt x="149" y="102"/>
                  </a:cubicBezTo>
                  <a:cubicBezTo>
                    <a:pt x="153" y="104"/>
                    <a:pt x="158" y="105"/>
                    <a:pt x="162" y="107"/>
                  </a:cubicBezTo>
                  <a:cubicBezTo>
                    <a:pt x="164" y="108"/>
                    <a:pt x="166" y="109"/>
                    <a:pt x="168" y="110"/>
                  </a:cubicBezTo>
                  <a:cubicBezTo>
                    <a:pt x="168" y="110"/>
                    <a:pt x="169" y="110"/>
                    <a:pt x="169" y="110"/>
                  </a:cubicBezTo>
                  <a:cubicBezTo>
                    <a:pt x="169" y="110"/>
                    <a:pt x="169" y="111"/>
                    <a:pt x="170" y="111"/>
                  </a:cubicBezTo>
                  <a:cubicBezTo>
                    <a:pt x="171" y="111"/>
                    <a:pt x="171" y="111"/>
                    <a:pt x="172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7" y="109"/>
                    <a:pt x="178" y="108"/>
                    <a:pt x="178" y="107"/>
                  </a:cubicBezTo>
                  <a:cubicBezTo>
                    <a:pt x="179" y="106"/>
                    <a:pt x="179" y="106"/>
                    <a:pt x="180" y="105"/>
                  </a:cubicBezTo>
                  <a:cubicBezTo>
                    <a:pt x="181" y="103"/>
                    <a:pt x="182" y="100"/>
                    <a:pt x="183" y="98"/>
                  </a:cubicBezTo>
                  <a:cubicBezTo>
                    <a:pt x="183" y="97"/>
                    <a:pt x="184" y="97"/>
                    <a:pt x="184" y="96"/>
                  </a:cubicBezTo>
                  <a:cubicBezTo>
                    <a:pt x="185" y="94"/>
                    <a:pt x="185" y="93"/>
                    <a:pt x="186" y="91"/>
                  </a:cubicBezTo>
                  <a:cubicBezTo>
                    <a:pt x="187" y="90"/>
                    <a:pt x="187" y="88"/>
                    <a:pt x="188" y="86"/>
                  </a:cubicBezTo>
                  <a:cubicBezTo>
                    <a:pt x="188" y="84"/>
                    <a:pt x="189" y="81"/>
                    <a:pt x="189" y="79"/>
                  </a:cubicBezTo>
                  <a:cubicBezTo>
                    <a:pt x="189" y="79"/>
                    <a:pt x="189" y="78"/>
                    <a:pt x="189" y="78"/>
                  </a:cubicBezTo>
                  <a:cubicBezTo>
                    <a:pt x="189" y="76"/>
                    <a:pt x="189" y="75"/>
                    <a:pt x="188" y="74"/>
                  </a:cubicBezTo>
                  <a:cubicBezTo>
                    <a:pt x="187" y="72"/>
                    <a:pt x="185" y="71"/>
                    <a:pt x="184" y="70"/>
                  </a:cubicBezTo>
                  <a:close/>
                  <a:moveTo>
                    <a:pt x="180" y="79"/>
                  </a:moveTo>
                  <a:cubicBezTo>
                    <a:pt x="179" y="80"/>
                    <a:pt x="179" y="82"/>
                    <a:pt x="179" y="83"/>
                  </a:cubicBezTo>
                  <a:cubicBezTo>
                    <a:pt x="178" y="85"/>
                    <a:pt x="178" y="87"/>
                    <a:pt x="177" y="88"/>
                  </a:cubicBezTo>
                  <a:cubicBezTo>
                    <a:pt x="176" y="90"/>
                    <a:pt x="176" y="91"/>
                    <a:pt x="175" y="93"/>
                  </a:cubicBezTo>
                  <a:cubicBezTo>
                    <a:pt x="175" y="93"/>
                    <a:pt x="175" y="94"/>
                    <a:pt x="174" y="95"/>
                  </a:cubicBezTo>
                  <a:cubicBezTo>
                    <a:pt x="174" y="96"/>
                    <a:pt x="173" y="98"/>
                    <a:pt x="172" y="100"/>
                  </a:cubicBezTo>
                  <a:cubicBezTo>
                    <a:pt x="172" y="100"/>
                    <a:pt x="171" y="101"/>
                    <a:pt x="171" y="101"/>
                  </a:cubicBezTo>
                  <a:cubicBezTo>
                    <a:pt x="171" y="101"/>
                    <a:pt x="171" y="101"/>
                    <a:pt x="170" y="101"/>
                  </a:cubicBezTo>
                  <a:cubicBezTo>
                    <a:pt x="169" y="100"/>
                    <a:pt x="168" y="100"/>
                    <a:pt x="167" y="99"/>
                  </a:cubicBezTo>
                  <a:cubicBezTo>
                    <a:pt x="165" y="98"/>
                    <a:pt x="163" y="98"/>
                    <a:pt x="161" y="97"/>
                  </a:cubicBezTo>
                  <a:cubicBezTo>
                    <a:pt x="159" y="96"/>
                    <a:pt x="157" y="95"/>
                    <a:pt x="155" y="94"/>
                  </a:cubicBezTo>
                  <a:cubicBezTo>
                    <a:pt x="152" y="93"/>
                    <a:pt x="150" y="92"/>
                    <a:pt x="148" y="91"/>
                  </a:cubicBezTo>
                  <a:cubicBezTo>
                    <a:pt x="140" y="87"/>
                    <a:pt x="131" y="84"/>
                    <a:pt x="122" y="80"/>
                  </a:cubicBezTo>
                  <a:cubicBezTo>
                    <a:pt x="113" y="77"/>
                    <a:pt x="105" y="73"/>
                    <a:pt x="96" y="69"/>
                  </a:cubicBezTo>
                  <a:cubicBezTo>
                    <a:pt x="92" y="67"/>
                    <a:pt x="87" y="65"/>
                    <a:pt x="83" y="63"/>
                  </a:cubicBezTo>
                  <a:cubicBezTo>
                    <a:pt x="78" y="61"/>
                    <a:pt x="74" y="58"/>
                    <a:pt x="69" y="56"/>
                  </a:cubicBezTo>
                  <a:cubicBezTo>
                    <a:pt x="67" y="55"/>
                    <a:pt x="64" y="54"/>
                    <a:pt x="61" y="52"/>
                  </a:cubicBezTo>
                  <a:cubicBezTo>
                    <a:pt x="57" y="50"/>
                    <a:pt x="53" y="48"/>
                    <a:pt x="49" y="46"/>
                  </a:cubicBezTo>
                  <a:cubicBezTo>
                    <a:pt x="44" y="43"/>
                    <a:pt x="40" y="41"/>
                    <a:pt x="36" y="39"/>
                  </a:cubicBezTo>
                  <a:cubicBezTo>
                    <a:pt x="31" y="36"/>
                    <a:pt x="27" y="34"/>
                    <a:pt x="22" y="32"/>
                  </a:cubicBezTo>
                  <a:cubicBezTo>
                    <a:pt x="19" y="31"/>
                    <a:pt x="15" y="29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1" y="25"/>
                    <a:pt x="11" y="24"/>
                    <a:pt x="12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5"/>
                    <a:pt x="17" y="13"/>
                    <a:pt x="19" y="11"/>
                  </a:cubicBezTo>
                  <a:cubicBezTo>
                    <a:pt x="19" y="11"/>
                    <a:pt x="20" y="10"/>
                    <a:pt x="21" y="9"/>
                  </a:cubicBezTo>
                  <a:cubicBezTo>
                    <a:pt x="22" y="10"/>
                    <a:pt x="23" y="10"/>
                    <a:pt x="24" y="10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3" y="14"/>
                    <a:pt x="37" y="16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0" y="20"/>
                    <a:pt x="39" y="22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9" y="29"/>
                    <a:pt x="40" y="30"/>
                    <a:pt x="41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5" y="30"/>
                    <a:pt x="45" y="29"/>
                    <a:pt x="46" y="29"/>
                  </a:cubicBezTo>
                  <a:cubicBezTo>
                    <a:pt x="46" y="29"/>
                    <a:pt x="47" y="28"/>
                    <a:pt x="47" y="27"/>
                  </a:cubicBezTo>
                  <a:cubicBezTo>
                    <a:pt x="47" y="27"/>
                    <a:pt x="47" y="26"/>
                    <a:pt x="48" y="26"/>
                  </a:cubicBezTo>
                  <a:cubicBezTo>
                    <a:pt x="48" y="24"/>
                    <a:pt x="49" y="23"/>
                    <a:pt x="50" y="21"/>
                  </a:cubicBezTo>
                  <a:cubicBezTo>
                    <a:pt x="51" y="22"/>
                    <a:pt x="52" y="22"/>
                    <a:pt x="53" y="23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6"/>
                    <a:pt x="51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2"/>
                    <a:pt x="51" y="33"/>
                    <a:pt x="52" y="33"/>
                  </a:cubicBezTo>
                  <a:cubicBezTo>
                    <a:pt x="53" y="34"/>
                    <a:pt x="54" y="34"/>
                    <a:pt x="55" y="34"/>
                  </a:cubicBezTo>
                  <a:cubicBezTo>
                    <a:pt x="56" y="34"/>
                    <a:pt x="58" y="33"/>
                    <a:pt x="58" y="32"/>
                  </a:cubicBezTo>
                  <a:cubicBezTo>
                    <a:pt x="59" y="30"/>
                    <a:pt x="60" y="28"/>
                    <a:pt x="61" y="26"/>
                  </a:cubicBezTo>
                  <a:cubicBezTo>
                    <a:pt x="62" y="27"/>
                    <a:pt x="64" y="28"/>
                    <a:pt x="65" y="28"/>
                  </a:cubicBezTo>
                  <a:cubicBezTo>
                    <a:pt x="64" y="30"/>
                    <a:pt x="63" y="32"/>
                    <a:pt x="62" y="34"/>
                  </a:cubicBezTo>
                  <a:cubicBezTo>
                    <a:pt x="62" y="35"/>
                    <a:pt x="62" y="36"/>
                    <a:pt x="63" y="37"/>
                  </a:cubicBezTo>
                  <a:cubicBezTo>
                    <a:pt x="63" y="38"/>
                    <a:pt x="64" y="39"/>
                    <a:pt x="65" y="40"/>
                  </a:cubicBezTo>
                  <a:cubicBezTo>
                    <a:pt x="66" y="40"/>
                    <a:pt x="68" y="40"/>
                    <a:pt x="69" y="40"/>
                  </a:cubicBezTo>
                  <a:cubicBezTo>
                    <a:pt x="70" y="39"/>
                    <a:pt x="71" y="38"/>
                    <a:pt x="71" y="37"/>
                  </a:cubicBezTo>
                  <a:cubicBezTo>
                    <a:pt x="72" y="35"/>
                    <a:pt x="73" y="34"/>
                    <a:pt x="73" y="32"/>
                  </a:cubicBezTo>
                  <a:cubicBezTo>
                    <a:pt x="75" y="33"/>
                    <a:pt x="77" y="34"/>
                    <a:pt x="78" y="34"/>
                  </a:cubicBezTo>
                  <a:cubicBezTo>
                    <a:pt x="78" y="36"/>
                    <a:pt x="77" y="37"/>
                    <a:pt x="76" y="39"/>
                  </a:cubicBezTo>
                  <a:cubicBezTo>
                    <a:pt x="76" y="40"/>
                    <a:pt x="75" y="42"/>
                    <a:pt x="74" y="44"/>
                  </a:cubicBezTo>
                  <a:cubicBezTo>
                    <a:pt x="74" y="44"/>
                    <a:pt x="73" y="44"/>
                    <a:pt x="73" y="44"/>
                  </a:cubicBezTo>
                  <a:cubicBezTo>
                    <a:pt x="73" y="45"/>
                    <a:pt x="73" y="46"/>
                    <a:pt x="73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9" y="51"/>
                    <a:pt x="81" y="50"/>
                    <a:pt x="81" y="49"/>
                  </a:cubicBezTo>
                  <a:cubicBezTo>
                    <a:pt x="83" y="45"/>
                    <a:pt x="85" y="42"/>
                    <a:pt x="87" y="38"/>
                  </a:cubicBezTo>
                  <a:cubicBezTo>
                    <a:pt x="89" y="39"/>
                    <a:pt x="90" y="39"/>
                    <a:pt x="92" y="40"/>
                  </a:cubicBezTo>
                  <a:cubicBezTo>
                    <a:pt x="91" y="41"/>
                    <a:pt x="91" y="42"/>
                    <a:pt x="90" y="43"/>
                  </a:cubicBezTo>
                  <a:cubicBezTo>
                    <a:pt x="90" y="43"/>
                    <a:pt x="90" y="44"/>
                    <a:pt x="89" y="44"/>
                  </a:cubicBezTo>
                  <a:cubicBezTo>
                    <a:pt x="89" y="45"/>
                    <a:pt x="89" y="46"/>
                    <a:pt x="89" y="47"/>
                  </a:cubicBezTo>
                  <a:cubicBezTo>
                    <a:pt x="89" y="48"/>
                    <a:pt x="90" y="49"/>
                    <a:pt x="91" y="50"/>
                  </a:cubicBezTo>
                  <a:cubicBezTo>
                    <a:pt x="92" y="50"/>
                    <a:pt x="93" y="51"/>
                    <a:pt x="95" y="50"/>
                  </a:cubicBezTo>
                  <a:cubicBezTo>
                    <a:pt x="96" y="50"/>
                    <a:pt x="97" y="49"/>
                    <a:pt x="98" y="48"/>
                  </a:cubicBezTo>
                  <a:cubicBezTo>
                    <a:pt x="98" y="47"/>
                    <a:pt x="99" y="45"/>
                    <a:pt x="100" y="44"/>
                  </a:cubicBezTo>
                  <a:cubicBezTo>
                    <a:pt x="101" y="44"/>
                    <a:pt x="102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7"/>
                    <a:pt x="101" y="48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2"/>
                    <a:pt x="101" y="53"/>
                  </a:cubicBezTo>
                  <a:cubicBezTo>
                    <a:pt x="101" y="54"/>
                    <a:pt x="102" y="55"/>
                    <a:pt x="104" y="56"/>
                  </a:cubicBezTo>
                  <a:cubicBezTo>
                    <a:pt x="105" y="56"/>
                    <a:pt x="106" y="56"/>
                    <a:pt x="107" y="56"/>
                  </a:cubicBezTo>
                  <a:cubicBezTo>
                    <a:pt x="107" y="55"/>
                    <a:pt x="108" y="55"/>
                    <a:pt x="108" y="55"/>
                  </a:cubicBezTo>
                  <a:cubicBezTo>
                    <a:pt x="109" y="54"/>
                    <a:pt x="109" y="54"/>
                    <a:pt x="109" y="53"/>
                  </a:cubicBezTo>
                  <a:cubicBezTo>
                    <a:pt x="110" y="52"/>
                    <a:pt x="111" y="50"/>
                    <a:pt x="111" y="49"/>
                  </a:cubicBezTo>
                  <a:cubicBezTo>
                    <a:pt x="113" y="50"/>
                    <a:pt x="115" y="50"/>
                    <a:pt x="116" y="51"/>
                  </a:cubicBezTo>
                  <a:cubicBezTo>
                    <a:pt x="116" y="52"/>
                    <a:pt x="116" y="53"/>
                    <a:pt x="116" y="54"/>
                  </a:cubicBezTo>
                  <a:cubicBezTo>
                    <a:pt x="115" y="56"/>
                    <a:pt x="114" y="58"/>
                    <a:pt x="113" y="61"/>
                  </a:cubicBezTo>
                  <a:cubicBezTo>
                    <a:pt x="113" y="63"/>
                    <a:pt x="114" y="66"/>
                    <a:pt x="116" y="67"/>
                  </a:cubicBezTo>
                  <a:cubicBezTo>
                    <a:pt x="119" y="68"/>
                    <a:pt x="121" y="66"/>
                    <a:pt x="122" y="64"/>
                  </a:cubicBezTo>
                  <a:cubicBezTo>
                    <a:pt x="123" y="62"/>
                    <a:pt x="124" y="59"/>
                    <a:pt x="125" y="57"/>
                  </a:cubicBezTo>
                  <a:cubicBezTo>
                    <a:pt x="125" y="56"/>
                    <a:pt x="125" y="55"/>
                    <a:pt x="125" y="55"/>
                  </a:cubicBezTo>
                  <a:cubicBezTo>
                    <a:pt x="127" y="56"/>
                    <a:pt x="128" y="56"/>
                    <a:pt x="130" y="57"/>
                  </a:cubicBezTo>
                  <a:cubicBezTo>
                    <a:pt x="130" y="58"/>
                    <a:pt x="129" y="59"/>
                    <a:pt x="129" y="60"/>
                  </a:cubicBezTo>
                  <a:cubicBezTo>
                    <a:pt x="128" y="62"/>
                    <a:pt x="130" y="65"/>
                    <a:pt x="132" y="65"/>
                  </a:cubicBezTo>
                  <a:cubicBezTo>
                    <a:pt x="133" y="66"/>
                    <a:pt x="134" y="66"/>
                    <a:pt x="135" y="65"/>
                  </a:cubicBezTo>
                  <a:cubicBezTo>
                    <a:pt x="137" y="65"/>
                    <a:pt x="137" y="64"/>
                    <a:pt x="138" y="63"/>
                  </a:cubicBezTo>
                  <a:cubicBezTo>
                    <a:pt x="138" y="62"/>
                    <a:pt x="138" y="61"/>
                    <a:pt x="139" y="61"/>
                  </a:cubicBezTo>
                  <a:cubicBezTo>
                    <a:pt x="140" y="61"/>
                    <a:pt x="141" y="62"/>
                    <a:pt x="142" y="62"/>
                  </a:cubicBezTo>
                  <a:cubicBezTo>
                    <a:pt x="142" y="63"/>
                    <a:pt x="141" y="65"/>
                    <a:pt x="141" y="66"/>
                  </a:cubicBezTo>
                  <a:cubicBezTo>
                    <a:pt x="140" y="67"/>
                    <a:pt x="140" y="68"/>
                    <a:pt x="141" y="69"/>
                  </a:cubicBezTo>
                  <a:cubicBezTo>
                    <a:pt x="141" y="70"/>
                    <a:pt x="142" y="71"/>
                    <a:pt x="143" y="72"/>
                  </a:cubicBezTo>
                  <a:cubicBezTo>
                    <a:pt x="145" y="72"/>
                    <a:pt x="146" y="72"/>
                    <a:pt x="147" y="71"/>
                  </a:cubicBezTo>
                  <a:cubicBezTo>
                    <a:pt x="148" y="71"/>
                    <a:pt x="149" y="70"/>
                    <a:pt x="149" y="69"/>
                  </a:cubicBezTo>
                  <a:cubicBezTo>
                    <a:pt x="150" y="68"/>
                    <a:pt x="150" y="67"/>
                    <a:pt x="151" y="66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4" y="68"/>
                    <a:pt x="154" y="70"/>
                    <a:pt x="153" y="71"/>
                  </a:cubicBezTo>
                  <a:cubicBezTo>
                    <a:pt x="152" y="73"/>
                    <a:pt x="152" y="75"/>
                    <a:pt x="151" y="77"/>
                  </a:cubicBezTo>
                  <a:cubicBezTo>
                    <a:pt x="150" y="79"/>
                    <a:pt x="151" y="82"/>
                    <a:pt x="154" y="83"/>
                  </a:cubicBezTo>
                  <a:cubicBezTo>
                    <a:pt x="156" y="83"/>
                    <a:pt x="159" y="82"/>
                    <a:pt x="160" y="80"/>
                  </a:cubicBezTo>
                  <a:cubicBezTo>
                    <a:pt x="161" y="78"/>
                    <a:pt x="161" y="76"/>
                    <a:pt x="162" y="74"/>
                  </a:cubicBezTo>
                  <a:cubicBezTo>
                    <a:pt x="162" y="73"/>
                    <a:pt x="163" y="72"/>
                    <a:pt x="163" y="71"/>
                  </a:cubicBezTo>
                  <a:cubicBezTo>
                    <a:pt x="164" y="71"/>
                    <a:pt x="165" y="72"/>
                    <a:pt x="166" y="72"/>
                  </a:cubicBezTo>
                  <a:cubicBezTo>
                    <a:pt x="165" y="73"/>
                    <a:pt x="165" y="74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6"/>
                    <a:pt x="163" y="77"/>
                    <a:pt x="164" y="78"/>
                  </a:cubicBezTo>
                  <a:cubicBezTo>
                    <a:pt x="164" y="79"/>
                    <a:pt x="165" y="81"/>
                    <a:pt x="166" y="81"/>
                  </a:cubicBezTo>
                  <a:cubicBezTo>
                    <a:pt x="167" y="82"/>
                    <a:pt x="168" y="82"/>
                    <a:pt x="169" y="82"/>
                  </a:cubicBezTo>
                  <a:cubicBezTo>
                    <a:pt x="170" y="82"/>
                    <a:pt x="172" y="81"/>
                    <a:pt x="172" y="80"/>
                  </a:cubicBezTo>
                  <a:cubicBezTo>
                    <a:pt x="173" y="79"/>
                    <a:pt x="174" y="78"/>
                    <a:pt x="174" y="76"/>
                  </a:cubicBezTo>
                  <a:cubicBezTo>
                    <a:pt x="174" y="76"/>
                    <a:pt x="174" y="76"/>
                    <a:pt x="175" y="76"/>
                  </a:cubicBezTo>
                  <a:cubicBezTo>
                    <a:pt x="175" y="76"/>
                    <a:pt x="176" y="77"/>
                    <a:pt x="177" y="77"/>
                  </a:cubicBezTo>
                  <a:cubicBezTo>
                    <a:pt x="178" y="77"/>
                    <a:pt x="179" y="78"/>
                    <a:pt x="180" y="79"/>
                  </a:cubicBezTo>
                  <a:cubicBezTo>
                    <a:pt x="180" y="79"/>
                    <a:pt x="180" y="79"/>
                    <a:pt x="18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2A2C7622-D595-4491-ACB4-0E551EC7D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263" y="2767013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3 h 9"/>
                <a:gd name="T6" fmla="*/ 1 w 10"/>
                <a:gd name="T7" fmla="*/ 7 h 9"/>
                <a:gd name="T8" fmla="*/ 4 w 10"/>
                <a:gd name="T9" fmla="*/ 9 h 9"/>
                <a:gd name="T10" fmla="*/ 7 w 10"/>
                <a:gd name="T11" fmla="*/ 9 h 9"/>
                <a:gd name="T12" fmla="*/ 10 w 10"/>
                <a:gd name="T13" fmla="*/ 6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4FD839CC-2A25-475E-8E5F-47C55A76C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2800" y="3271838"/>
              <a:ext cx="385762" cy="382588"/>
            </a:xfrm>
            <a:custGeom>
              <a:avLst/>
              <a:gdLst>
                <a:gd name="T0" fmla="*/ 208 w 226"/>
                <a:gd name="T1" fmla="*/ 84 h 222"/>
                <a:gd name="T2" fmla="*/ 198 w 226"/>
                <a:gd name="T3" fmla="*/ 56 h 222"/>
                <a:gd name="T4" fmla="*/ 171 w 226"/>
                <a:gd name="T5" fmla="*/ 23 h 222"/>
                <a:gd name="T6" fmla="*/ 91 w 226"/>
                <a:gd name="T7" fmla="*/ 1 h 222"/>
                <a:gd name="T8" fmla="*/ 54 w 226"/>
                <a:gd name="T9" fmla="*/ 8 h 222"/>
                <a:gd name="T10" fmla="*/ 42 w 226"/>
                <a:gd name="T11" fmla="*/ 23 h 222"/>
                <a:gd name="T12" fmla="*/ 50 w 226"/>
                <a:gd name="T13" fmla="*/ 51 h 222"/>
                <a:gd name="T14" fmla="*/ 41 w 226"/>
                <a:gd name="T15" fmla="*/ 70 h 222"/>
                <a:gd name="T16" fmla="*/ 20 w 226"/>
                <a:gd name="T17" fmla="*/ 71 h 222"/>
                <a:gd name="T18" fmla="*/ 14 w 226"/>
                <a:gd name="T19" fmla="*/ 91 h 222"/>
                <a:gd name="T20" fmla="*/ 26 w 226"/>
                <a:gd name="T21" fmla="*/ 105 h 222"/>
                <a:gd name="T22" fmla="*/ 12 w 226"/>
                <a:gd name="T23" fmla="*/ 127 h 222"/>
                <a:gd name="T24" fmla="*/ 1 w 226"/>
                <a:gd name="T25" fmla="*/ 145 h 222"/>
                <a:gd name="T26" fmla="*/ 23 w 226"/>
                <a:gd name="T27" fmla="*/ 181 h 222"/>
                <a:gd name="T28" fmla="*/ 103 w 226"/>
                <a:gd name="T29" fmla="*/ 220 h 222"/>
                <a:gd name="T30" fmla="*/ 152 w 226"/>
                <a:gd name="T31" fmla="*/ 208 h 222"/>
                <a:gd name="T32" fmla="*/ 178 w 226"/>
                <a:gd name="T33" fmla="*/ 214 h 222"/>
                <a:gd name="T34" fmla="*/ 195 w 226"/>
                <a:gd name="T35" fmla="*/ 189 h 222"/>
                <a:gd name="T36" fmla="*/ 226 w 226"/>
                <a:gd name="T37" fmla="*/ 98 h 222"/>
                <a:gd name="T38" fmla="*/ 54 w 226"/>
                <a:gd name="T39" fmla="*/ 40 h 222"/>
                <a:gd name="T40" fmla="*/ 56 w 226"/>
                <a:gd name="T41" fmla="*/ 18 h 222"/>
                <a:gd name="T42" fmla="*/ 91 w 226"/>
                <a:gd name="T43" fmla="*/ 10 h 222"/>
                <a:gd name="T44" fmla="*/ 169 w 226"/>
                <a:gd name="T45" fmla="*/ 32 h 222"/>
                <a:gd name="T46" fmla="*/ 189 w 226"/>
                <a:gd name="T47" fmla="*/ 61 h 222"/>
                <a:gd name="T48" fmla="*/ 187 w 226"/>
                <a:gd name="T49" fmla="*/ 76 h 222"/>
                <a:gd name="T50" fmla="*/ 176 w 226"/>
                <a:gd name="T51" fmla="*/ 45 h 222"/>
                <a:gd name="T52" fmla="*/ 111 w 226"/>
                <a:gd name="T53" fmla="*/ 19 h 222"/>
                <a:gd name="T54" fmla="*/ 66 w 226"/>
                <a:gd name="T55" fmla="*/ 26 h 222"/>
                <a:gd name="T56" fmla="*/ 68 w 226"/>
                <a:gd name="T57" fmla="*/ 53 h 222"/>
                <a:gd name="T58" fmla="*/ 79 w 226"/>
                <a:gd name="T59" fmla="*/ 51 h 222"/>
                <a:gd name="T60" fmla="*/ 72 w 226"/>
                <a:gd name="T61" fmla="*/ 33 h 222"/>
                <a:gd name="T62" fmla="*/ 113 w 226"/>
                <a:gd name="T63" fmla="*/ 29 h 222"/>
                <a:gd name="T64" fmla="*/ 176 w 226"/>
                <a:gd name="T65" fmla="*/ 62 h 222"/>
                <a:gd name="T66" fmla="*/ 140 w 226"/>
                <a:gd name="T67" fmla="*/ 63 h 222"/>
                <a:gd name="T68" fmla="*/ 79 w 226"/>
                <a:gd name="T69" fmla="*/ 51 h 222"/>
                <a:gd name="T70" fmla="*/ 89 w 226"/>
                <a:gd name="T71" fmla="*/ 177 h 222"/>
                <a:gd name="T72" fmla="*/ 99 w 226"/>
                <a:gd name="T73" fmla="*/ 194 h 222"/>
                <a:gd name="T74" fmla="*/ 34 w 226"/>
                <a:gd name="T75" fmla="*/ 160 h 222"/>
                <a:gd name="T76" fmla="*/ 31 w 226"/>
                <a:gd name="T77" fmla="*/ 144 h 222"/>
                <a:gd name="T78" fmla="*/ 23 w 226"/>
                <a:gd name="T79" fmla="*/ 85 h 222"/>
                <a:gd name="T80" fmla="*/ 33 w 226"/>
                <a:gd name="T81" fmla="*/ 77 h 222"/>
                <a:gd name="T82" fmla="*/ 25 w 226"/>
                <a:gd name="T83" fmla="*/ 93 h 222"/>
                <a:gd name="T84" fmla="*/ 113 w 226"/>
                <a:gd name="T85" fmla="*/ 213 h 222"/>
                <a:gd name="T86" fmla="*/ 40 w 226"/>
                <a:gd name="T87" fmla="*/ 182 h 222"/>
                <a:gd name="T88" fmla="*/ 10 w 226"/>
                <a:gd name="T89" fmla="*/ 148 h 222"/>
                <a:gd name="T90" fmla="*/ 19 w 226"/>
                <a:gd name="T91" fmla="*/ 133 h 222"/>
                <a:gd name="T92" fmla="*/ 36 w 226"/>
                <a:gd name="T93" fmla="*/ 129 h 222"/>
                <a:gd name="T94" fmla="*/ 20 w 226"/>
                <a:gd name="T95" fmla="*/ 144 h 222"/>
                <a:gd name="T96" fmla="*/ 28 w 226"/>
                <a:gd name="T97" fmla="*/ 166 h 222"/>
                <a:gd name="T98" fmla="*/ 78 w 226"/>
                <a:gd name="T99" fmla="*/ 196 h 222"/>
                <a:gd name="T100" fmla="*/ 131 w 226"/>
                <a:gd name="T101" fmla="*/ 204 h 222"/>
                <a:gd name="T102" fmla="*/ 145 w 226"/>
                <a:gd name="T103" fmla="*/ 202 h 222"/>
                <a:gd name="T104" fmla="*/ 200 w 226"/>
                <a:gd name="T105" fmla="*/ 145 h 222"/>
                <a:gd name="T106" fmla="*/ 179 w 226"/>
                <a:gd name="T107" fmla="*/ 204 h 222"/>
                <a:gd name="T108" fmla="*/ 97 w 226"/>
                <a:gd name="T109" fmla="*/ 170 h 222"/>
                <a:gd name="T110" fmla="*/ 40 w 226"/>
                <a:gd name="T111" fmla="*/ 112 h 222"/>
                <a:gd name="T112" fmla="*/ 55 w 226"/>
                <a:gd name="T113" fmla="*/ 70 h 222"/>
                <a:gd name="T114" fmla="*/ 102 w 226"/>
                <a:gd name="T115" fmla="*/ 63 h 222"/>
                <a:gd name="T116" fmla="*/ 186 w 226"/>
                <a:gd name="T117" fmla="*/ 8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22">
                  <a:moveTo>
                    <a:pt x="224" y="90"/>
                  </a:moveTo>
                  <a:cubicBezTo>
                    <a:pt x="224" y="90"/>
                    <a:pt x="224" y="90"/>
                    <a:pt x="224" y="90"/>
                  </a:cubicBezTo>
                  <a:cubicBezTo>
                    <a:pt x="223" y="90"/>
                    <a:pt x="223" y="89"/>
                    <a:pt x="223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89"/>
                    <a:pt x="221" y="88"/>
                    <a:pt x="220" y="88"/>
                  </a:cubicBezTo>
                  <a:cubicBezTo>
                    <a:pt x="216" y="87"/>
                    <a:pt x="212" y="85"/>
                    <a:pt x="208" y="84"/>
                  </a:cubicBezTo>
                  <a:cubicBezTo>
                    <a:pt x="205" y="83"/>
                    <a:pt x="202" y="82"/>
                    <a:pt x="198" y="81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98" y="79"/>
                    <a:pt x="198" y="78"/>
                    <a:pt x="198" y="77"/>
                  </a:cubicBezTo>
                  <a:cubicBezTo>
                    <a:pt x="199" y="75"/>
                    <a:pt x="199" y="72"/>
                    <a:pt x="199" y="70"/>
                  </a:cubicBezTo>
                  <a:cubicBezTo>
                    <a:pt x="199" y="68"/>
                    <a:pt x="199" y="66"/>
                    <a:pt x="199" y="63"/>
                  </a:cubicBezTo>
                  <a:cubicBezTo>
                    <a:pt x="198" y="61"/>
                    <a:pt x="198" y="58"/>
                    <a:pt x="198" y="56"/>
                  </a:cubicBezTo>
                  <a:cubicBezTo>
                    <a:pt x="197" y="54"/>
                    <a:pt x="197" y="52"/>
                    <a:pt x="196" y="49"/>
                  </a:cubicBezTo>
                  <a:cubicBezTo>
                    <a:pt x="196" y="47"/>
                    <a:pt x="195" y="45"/>
                    <a:pt x="194" y="42"/>
                  </a:cubicBezTo>
                  <a:cubicBezTo>
                    <a:pt x="192" y="40"/>
                    <a:pt x="191" y="38"/>
                    <a:pt x="189" y="37"/>
                  </a:cubicBezTo>
                  <a:cubicBezTo>
                    <a:pt x="188" y="35"/>
                    <a:pt x="186" y="33"/>
                    <a:pt x="185" y="32"/>
                  </a:cubicBezTo>
                  <a:cubicBezTo>
                    <a:pt x="182" y="29"/>
                    <a:pt x="180" y="27"/>
                    <a:pt x="177" y="26"/>
                  </a:cubicBezTo>
                  <a:cubicBezTo>
                    <a:pt x="175" y="25"/>
                    <a:pt x="173" y="24"/>
                    <a:pt x="171" y="23"/>
                  </a:cubicBezTo>
                  <a:cubicBezTo>
                    <a:pt x="170" y="23"/>
                    <a:pt x="170" y="22"/>
                    <a:pt x="169" y="22"/>
                  </a:cubicBezTo>
                  <a:cubicBezTo>
                    <a:pt x="160" y="19"/>
                    <a:pt x="151" y="15"/>
                    <a:pt x="141" y="13"/>
                  </a:cubicBezTo>
                  <a:cubicBezTo>
                    <a:pt x="137" y="11"/>
                    <a:pt x="132" y="10"/>
                    <a:pt x="128" y="9"/>
                  </a:cubicBezTo>
                  <a:cubicBezTo>
                    <a:pt x="123" y="7"/>
                    <a:pt x="118" y="6"/>
                    <a:pt x="113" y="5"/>
                  </a:cubicBezTo>
                  <a:cubicBezTo>
                    <a:pt x="108" y="4"/>
                    <a:pt x="104" y="3"/>
                    <a:pt x="99" y="2"/>
                  </a:cubicBezTo>
                  <a:cubicBezTo>
                    <a:pt x="96" y="2"/>
                    <a:pt x="94" y="1"/>
                    <a:pt x="91" y="1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78" y="1"/>
                    <a:pt x="73" y="1"/>
                    <a:pt x="68" y="3"/>
                  </a:cubicBezTo>
                  <a:cubicBezTo>
                    <a:pt x="67" y="3"/>
                    <a:pt x="66" y="3"/>
                    <a:pt x="65" y="4"/>
                  </a:cubicBezTo>
                  <a:cubicBezTo>
                    <a:pt x="63" y="4"/>
                    <a:pt x="62" y="5"/>
                    <a:pt x="61" y="5"/>
                  </a:cubicBezTo>
                  <a:cubicBezTo>
                    <a:pt x="60" y="6"/>
                    <a:pt x="58" y="6"/>
                    <a:pt x="57" y="7"/>
                  </a:cubicBezTo>
                  <a:cubicBezTo>
                    <a:pt x="56" y="7"/>
                    <a:pt x="55" y="8"/>
                    <a:pt x="54" y="8"/>
                  </a:cubicBezTo>
                  <a:cubicBezTo>
                    <a:pt x="53" y="9"/>
                    <a:pt x="53" y="10"/>
                    <a:pt x="52" y="10"/>
                  </a:cubicBezTo>
                  <a:cubicBezTo>
                    <a:pt x="50" y="11"/>
                    <a:pt x="49" y="12"/>
                    <a:pt x="48" y="14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4" y="19"/>
                    <a:pt x="43" y="20"/>
                    <a:pt x="43" y="21"/>
                  </a:cubicBezTo>
                  <a:cubicBezTo>
                    <a:pt x="43" y="22"/>
                    <a:pt x="42" y="23"/>
                    <a:pt x="42" y="23"/>
                  </a:cubicBezTo>
                  <a:cubicBezTo>
                    <a:pt x="42" y="25"/>
                    <a:pt x="42" y="26"/>
                    <a:pt x="42" y="28"/>
                  </a:cubicBezTo>
                  <a:cubicBezTo>
                    <a:pt x="42" y="29"/>
                    <a:pt x="42" y="30"/>
                    <a:pt x="42" y="31"/>
                  </a:cubicBezTo>
                  <a:cubicBezTo>
                    <a:pt x="42" y="34"/>
                    <a:pt x="42" y="36"/>
                    <a:pt x="43" y="38"/>
                  </a:cubicBezTo>
                  <a:cubicBezTo>
                    <a:pt x="44" y="41"/>
                    <a:pt x="45" y="43"/>
                    <a:pt x="46" y="45"/>
                  </a:cubicBezTo>
                  <a:cubicBezTo>
                    <a:pt x="47" y="46"/>
                    <a:pt x="47" y="47"/>
                    <a:pt x="48" y="48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2"/>
                    <a:pt x="52" y="54"/>
                    <a:pt x="53" y="56"/>
                  </a:cubicBezTo>
                  <a:cubicBezTo>
                    <a:pt x="54" y="57"/>
                    <a:pt x="55" y="58"/>
                    <a:pt x="55" y="58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1" y="61"/>
                    <a:pt x="49" y="63"/>
                    <a:pt x="47" y="64"/>
                  </a:cubicBezTo>
                  <a:cubicBezTo>
                    <a:pt x="45" y="66"/>
                    <a:pt x="43" y="68"/>
                    <a:pt x="42" y="6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0" y="69"/>
                    <a:pt x="40" y="69"/>
                  </a:cubicBezTo>
                  <a:cubicBezTo>
                    <a:pt x="38" y="69"/>
                    <a:pt x="37" y="68"/>
                    <a:pt x="35" y="68"/>
                  </a:cubicBezTo>
                  <a:cubicBezTo>
                    <a:pt x="34" y="68"/>
                    <a:pt x="32" y="68"/>
                    <a:pt x="31" y="68"/>
                  </a:cubicBezTo>
                  <a:cubicBezTo>
                    <a:pt x="30" y="68"/>
                    <a:pt x="28" y="68"/>
                    <a:pt x="27" y="68"/>
                  </a:cubicBezTo>
                  <a:cubicBezTo>
                    <a:pt x="26" y="68"/>
                    <a:pt x="25" y="69"/>
                    <a:pt x="24" y="69"/>
                  </a:cubicBezTo>
                  <a:cubicBezTo>
                    <a:pt x="22" y="70"/>
                    <a:pt x="21" y="71"/>
                    <a:pt x="20" y="71"/>
                  </a:cubicBezTo>
                  <a:cubicBezTo>
                    <a:pt x="19" y="72"/>
                    <a:pt x="19" y="73"/>
                    <a:pt x="18" y="74"/>
                  </a:cubicBezTo>
                  <a:cubicBezTo>
                    <a:pt x="17" y="75"/>
                    <a:pt x="17" y="76"/>
                    <a:pt x="16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5" y="79"/>
                    <a:pt x="15" y="80"/>
                    <a:pt x="15" y="80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4" y="86"/>
                    <a:pt x="14" y="88"/>
                    <a:pt x="14" y="91"/>
                  </a:cubicBezTo>
                  <a:cubicBezTo>
                    <a:pt x="14" y="92"/>
                    <a:pt x="15" y="92"/>
                    <a:pt x="15" y="93"/>
                  </a:cubicBezTo>
                  <a:cubicBezTo>
                    <a:pt x="15" y="95"/>
                    <a:pt x="16" y="96"/>
                    <a:pt x="16" y="97"/>
                  </a:cubicBezTo>
                  <a:cubicBezTo>
                    <a:pt x="16" y="97"/>
                    <a:pt x="17" y="98"/>
                    <a:pt x="17" y="98"/>
                  </a:cubicBezTo>
                  <a:cubicBezTo>
                    <a:pt x="17" y="99"/>
                    <a:pt x="18" y="99"/>
                    <a:pt x="18" y="100"/>
                  </a:cubicBezTo>
                  <a:cubicBezTo>
                    <a:pt x="19" y="101"/>
                    <a:pt x="21" y="102"/>
                    <a:pt x="22" y="103"/>
                  </a:cubicBezTo>
                  <a:cubicBezTo>
                    <a:pt x="23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29" y="108"/>
                    <a:pt x="30" y="111"/>
                    <a:pt x="30" y="113"/>
                  </a:cubicBezTo>
                  <a:cubicBezTo>
                    <a:pt x="31" y="114"/>
                    <a:pt x="31" y="116"/>
                    <a:pt x="32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6" y="119"/>
                    <a:pt x="23" y="120"/>
                    <a:pt x="21" y="121"/>
                  </a:cubicBezTo>
                  <a:cubicBezTo>
                    <a:pt x="18" y="123"/>
                    <a:pt x="15" y="125"/>
                    <a:pt x="12" y="127"/>
                  </a:cubicBezTo>
                  <a:cubicBezTo>
                    <a:pt x="10" y="128"/>
                    <a:pt x="9" y="130"/>
                    <a:pt x="7" y="132"/>
                  </a:cubicBezTo>
                  <a:cubicBezTo>
                    <a:pt x="6" y="133"/>
                    <a:pt x="5" y="134"/>
                    <a:pt x="4" y="135"/>
                  </a:cubicBezTo>
                  <a:cubicBezTo>
                    <a:pt x="3" y="136"/>
                    <a:pt x="3" y="138"/>
                    <a:pt x="2" y="139"/>
                  </a:cubicBezTo>
                  <a:cubicBezTo>
                    <a:pt x="2" y="140"/>
                    <a:pt x="2" y="140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1" y="143"/>
                    <a:pt x="1" y="144"/>
                    <a:pt x="1" y="145"/>
                  </a:cubicBezTo>
                  <a:cubicBezTo>
                    <a:pt x="0" y="147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3" y="156"/>
                    <a:pt x="3" y="157"/>
                    <a:pt x="4" y="159"/>
                  </a:cubicBezTo>
                  <a:cubicBezTo>
                    <a:pt x="5" y="161"/>
                    <a:pt x="6" y="163"/>
                    <a:pt x="8" y="165"/>
                  </a:cubicBezTo>
                  <a:cubicBezTo>
                    <a:pt x="9" y="167"/>
                    <a:pt x="11" y="169"/>
                    <a:pt x="13" y="171"/>
                  </a:cubicBezTo>
                  <a:cubicBezTo>
                    <a:pt x="16" y="175"/>
                    <a:pt x="19" y="178"/>
                    <a:pt x="23" y="181"/>
                  </a:cubicBezTo>
                  <a:cubicBezTo>
                    <a:pt x="27" y="185"/>
                    <a:pt x="31" y="187"/>
                    <a:pt x="36" y="190"/>
                  </a:cubicBezTo>
                  <a:cubicBezTo>
                    <a:pt x="40" y="193"/>
                    <a:pt x="44" y="196"/>
                    <a:pt x="48" y="198"/>
                  </a:cubicBezTo>
                  <a:cubicBezTo>
                    <a:pt x="52" y="200"/>
                    <a:pt x="56" y="203"/>
                    <a:pt x="61" y="205"/>
                  </a:cubicBezTo>
                  <a:cubicBezTo>
                    <a:pt x="66" y="207"/>
                    <a:pt x="70" y="209"/>
                    <a:pt x="75" y="211"/>
                  </a:cubicBezTo>
                  <a:cubicBezTo>
                    <a:pt x="80" y="213"/>
                    <a:pt x="84" y="215"/>
                    <a:pt x="89" y="216"/>
                  </a:cubicBezTo>
                  <a:cubicBezTo>
                    <a:pt x="94" y="218"/>
                    <a:pt x="98" y="219"/>
                    <a:pt x="103" y="220"/>
                  </a:cubicBezTo>
                  <a:cubicBezTo>
                    <a:pt x="107" y="221"/>
                    <a:pt x="112" y="222"/>
                    <a:pt x="117" y="222"/>
                  </a:cubicBezTo>
                  <a:cubicBezTo>
                    <a:pt x="119" y="222"/>
                    <a:pt x="121" y="222"/>
                    <a:pt x="122" y="222"/>
                  </a:cubicBezTo>
                  <a:cubicBezTo>
                    <a:pt x="125" y="222"/>
                    <a:pt x="127" y="222"/>
                    <a:pt x="129" y="221"/>
                  </a:cubicBezTo>
                  <a:cubicBezTo>
                    <a:pt x="133" y="221"/>
                    <a:pt x="137" y="219"/>
                    <a:pt x="141" y="217"/>
                  </a:cubicBezTo>
                  <a:cubicBezTo>
                    <a:pt x="144" y="215"/>
                    <a:pt x="147" y="213"/>
                    <a:pt x="150" y="210"/>
                  </a:cubicBezTo>
                  <a:cubicBezTo>
                    <a:pt x="151" y="209"/>
                    <a:pt x="151" y="209"/>
                    <a:pt x="152" y="208"/>
                  </a:cubicBezTo>
                  <a:cubicBezTo>
                    <a:pt x="153" y="207"/>
                    <a:pt x="153" y="207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9" y="208"/>
                    <a:pt x="164" y="209"/>
                    <a:pt x="169" y="211"/>
                  </a:cubicBezTo>
                  <a:cubicBezTo>
                    <a:pt x="172" y="212"/>
                    <a:pt x="174" y="213"/>
                    <a:pt x="177" y="214"/>
                  </a:cubicBezTo>
                  <a:cubicBezTo>
                    <a:pt x="177" y="214"/>
                    <a:pt x="178" y="214"/>
                    <a:pt x="178" y="214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4"/>
                    <a:pt x="180" y="214"/>
                    <a:pt x="182" y="213"/>
                  </a:cubicBezTo>
                  <a:cubicBezTo>
                    <a:pt x="183" y="213"/>
                    <a:pt x="184" y="212"/>
                    <a:pt x="185" y="211"/>
                  </a:cubicBezTo>
                  <a:cubicBezTo>
                    <a:pt x="186" y="211"/>
                    <a:pt x="187" y="210"/>
                    <a:pt x="187" y="209"/>
                  </a:cubicBezTo>
                  <a:cubicBezTo>
                    <a:pt x="189" y="206"/>
                    <a:pt x="190" y="204"/>
                    <a:pt x="191" y="202"/>
                  </a:cubicBezTo>
                  <a:cubicBezTo>
                    <a:pt x="192" y="198"/>
                    <a:pt x="193" y="194"/>
                    <a:pt x="195" y="191"/>
                  </a:cubicBezTo>
                  <a:cubicBezTo>
                    <a:pt x="195" y="190"/>
                    <a:pt x="195" y="190"/>
                    <a:pt x="195" y="189"/>
                  </a:cubicBezTo>
                  <a:cubicBezTo>
                    <a:pt x="197" y="185"/>
                    <a:pt x="199" y="180"/>
                    <a:pt x="200" y="176"/>
                  </a:cubicBezTo>
                  <a:cubicBezTo>
                    <a:pt x="202" y="171"/>
                    <a:pt x="203" y="167"/>
                    <a:pt x="204" y="163"/>
                  </a:cubicBezTo>
                  <a:cubicBezTo>
                    <a:pt x="209" y="150"/>
                    <a:pt x="212" y="137"/>
                    <a:pt x="217" y="124"/>
                  </a:cubicBezTo>
                  <a:cubicBezTo>
                    <a:pt x="218" y="122"/>
                    <a:pt x="220" y="119"/>
                    <a:pt x="221" y="116"/>
                  </a:cubicBezTo>
                  <a:cubicBezTo>
                    <a:pt x="222" y="112"/>
                    <a:pt x="224" y="107"/>
                    <a:pt x="226" y="103"/>
                  </a:cubicBezTo>
                  <a:cubicBezTo>
                    <a:pt x="226" y="101"/>
                    <a:pt x="226" y="100"/>
                    <a:pt x="226" y="98"/>
                  </a:cubicBezTo>
                  <a:cubicBezTo>
                    <a:pt x="226" y="97"/>
                    <a:pt x="226" y="96"/>
                    <a:pt x="226" y="96"/>
                  </a:cubicBezTo>
                  <a:cubicBezTo>
                    <a:pt x="226" y="94"/>
                    <a:pt x="226" y="93"/>
                    <a:pt x="225" y="92"/>
                  </a:cubicBezTo>
                  <a:cubicBezTo>
                    <a:pt x="225" y="92"/>
                    <a:pt x="225" y="91"/>
                    <a:pt x="224" y="90"/>
                  </a:cubicBezTo>
                  <a:close/>
                  <a:moveTo>
                    <a:pt x="61" y="50"/>
                  </a:moveTo>
                  <a:cubicBezTo>
                    <a:pt x="59" y="48"/>
                    <a:pt x="58" y="46"/>
                    <a:pt x="57" y="44"/>
                  </a:cubicBezTo>
                  <a:cubicBezTo>
                    <a:pt x="56" y="43"/>
                    <a:pt x="55" y="42"/>
                    <a:pt x="54" y="40"/>
                  </a:cubicBezTo>
                  <a:cubicBezTo>
                    <a:pt x="54" y="39"/>
                    <a:pt x="53" y="38"/>
                    <a:pt x="53" y="37"/>
                  </a:cubicBezTo>
                  <a:cubicBezTo>
                    <a:pt x="52" y="35"/>
                    <a:pt x="51" y="33"/>
                    <a:pt x="51" y="31"/>
                  </a:cubicBezTo>
                  <a:cubicBezTo>
                    <a:pt x="51" y="30"/>
                    <a:pt x="51" y="28"/>
                    <a:pt x="51" y="26"/>
                  </a:cubicBezTo>
                  <a:cubicBezTo>
                    <a:pt x="51" y="25"/>
                    <a:pt x="51" y="25"/>
                    <a:pt x="52" y="24"/>
                  </a:cubicBezTo>
                  <a:cubicBezTo>
                    <a:pt x="52" y="23"/>
                    <a:pt x="53" y="22"/>
                    <a:pt x="54" y="21"/>
                  </a:cubicBezTo>
                  <a:cubicBezTo>
                    <a:pt x="54" y="20"/>
                    <a:pt x="55" y="19"/>
                    <a:pt x="56" y="18"/>
                  </a:cubicBezTo>
                  <a:cubicBezTo>
                    <a:pt x="58" y="17"/>
                    <a:pt x="59" y="16"/>
                    <a:pt x="60" y="16"/>
                  </a:cubicBezTo>
                  <a:cubicBezTo>
                    <a:pt x="62" y="15"/>
                    <a:pt x="63" y="14"/>
                    <a:pt x="65" y="13"/>
                  </a:cubicBezTo>
                  <a:cubicBezTo>
                    <a:pt x="67" y="13"/>
                    <a:pt x="68" y="12"/>
                    <a:pt x="70" y="12"/>
                  </a:cubicBezTo>
                  <a:cubicBezTo>
                    <a:pt x="72" y="11"/>
                    <a:pt x="74" y="11"/>
                    <a:pt x="77" y="10"/>
                  </a:cubicBezTo>
                  <a:cubicBezTo>
                    <a:pt x="79" y="10"/>
                    <a:pt x="81" y="10"/>
                    <a:pt x="84" y="10"/>
                  </a:cubicBezTo>
                  <a:cubicBezTo>
                    <a:pt x="86" y="10"/>
                    <a:pt x="88" y="10"/>
                    <a:pt x="91" y="10"/>
                  </a:cubicBezTo>
                  <a:cubicBezTo>
                    <a:pt x="95" y="11"/>
                    <a:pt x="100" y="12"/>
                    <a:pt x="104" y="13"/>
                  </a:cubicBezTo>
                  <a:cubicBezTo>
                    <a:pt x="109" y="14"/>
                    <a:pt x="114" y="15"/>
                    <a:pt x="119" y="16"/>
                  </a:cubicBezTo>
                  <a:cubicBezTo>
                    <a:pt x="128" y="18"/>
                    <a:pt x="137" y="21"/>
                    <a:pt x="146" y="24"/>
                  </a:cubicBezTo>
                  <a:cubicBezTo>
                    <a:pt x="153" y="26"/>
                    <a:pt x="159" y="28"/>
                    <a:pt x="165" y="30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7" y="31"/>
                    <a:pt x="168" y="32"/>
                    <a:pt x="169" y="32"/>
                  </a:cubicBezTo>
                  <a:cubicBezTo>
                    <a:pt x="172" y="33"/>
                    <a:pt x="174" y="35"/>
                    <a:pt x="176" y="36"/>
                  </a:cubicBezTo>
                  <a:cubicBezTo>
                    <a:pt x="179" y="38"/>
                    <a:pt x="181" y="41"/>
                    <a:pt x="183" y="44"/>
                  </a:cubicBezTo>
                  <a:cubicBezTo>
                    <a:pt x="184" y="45"/>
                    <a:pt x="184" y="45"/>
                    <a:pt x="185" y="46"/>
                  </a:cubicBezTo>
                  <a:cubicBezTo>
                    <a:pt x="186" y="47"/>
                    <a:pt x="186" y="48"/>
                    <a:pt x="186" y="49"/>
                  </a:cubicBezTo>
                  <a:cubicBezTo>
                    <a:pt x="187" y="51"/>
                    <a:pt x="188" y="53"/>
                    <a:pt x="188" y="55"/>
                  </a:cubicBezTo>
                  <a:cubicBezTo>
                    <a:pt x="188" y="57"/>
                    <a:pt x="189" y="59"/>
                    <a:pt x="189" y="61"/>
                  </a:cubicBezTo>
                  <a:cubicBezTo>
                    <a:pt x="189" y="62"/>
                    <a:pt x="189" y="64"/>
                    <a:pt x="189" y="65"/>
                  </a:cubicBezTo>
                  <a:cubicBezTo>
                    <a:pt x="190" y="67"/>
                    <a:pt x="189" y="69"/>
                    <a:pt x="189" y="71"/>
                  </a:cubicBezTo>
                  <a:cubicBezTo>
                    <a:pt x="189" y="73"/>
                    <a:pt x="189" y="75"/>
                    <a:pt x="189" y="78"/>
                  </a:cubicBezTo>
                  <a:cubicBezTo>
                    <a:pt x="189" y="78"/>
                    <a:pt x="188" y="78"/>
                    <a:pt x="188" y="77"/>
                  </a:cubicBezTo>
                  <a:cubicBezTo>
                    <a:pt x="188" y="77"/>
                    <a:pt x="187" y="77"/>
                    <a:pt x="187" y="77"/>
                  </a:cubicBezTo>
                  <a:cubicBezTo>
                    <a:pt x="187" y="77"/>
                    <a:pt x="187" y="76"/>
                    <a:pt x="187" y="76"/>
                  </a:cubicBezTo>
                  <a:cubicBezTo>
                    <a:pt x="187" y="74"/>
                    <a:pt x="187" y="73"/>
                    <a:pt x="187" y="71"/>
                  </a:cubicBezTo>
                  <a:cubicBezTo>
                    <a:pt x="187" y="69"/>
                    <a:pt x="187" y="67"/>
                    <a:pt x="187" y="65"/>
                  </a:cubicBezTo>
                  <a:cubicBezTo>
                    <a:pt x="186" y="63"/>
                    <a:pt x="186" y="62"/>
                    <a:pt x="186" y="61"/>
                  </a:cubicBezTo>
                  <a:cubicBezTo>
                    <a:pt x="185" y="60"/>
                    <a:pt x="185" y="58"/>
                    <a:pt x="184" y="57"/>
                  </a:cubicBezTo>
                  <a:cubicBezTo>
                    <a:pt x="183" y="55"/>
                    <a:pt x="182" y="53"/>
                    <a:pt x="181" y="51"/>
                  </a:cubicBezTo>
                  <a:cubicBezTo>
                    <a:pt x="180" y="49"/>
                    <a:pt x="178" y="47"/>
                    <a:pt x="176" y="45"/>
                  </a:cubicBezTo>
                  <a:cubicBezTo>
                    <a:pt x="175" y="43"/>
                    <a:pt x="173" y="42"/>
                    <a:pt x="170" y="40"/>
                  </a:cubicBezTo>
                  <a:cubicBezTo>
                    <a:pt x="167" y="37"/>
                    <a:pt x="163" y="35"/>
                    <a:pt x="158" y="33"/>
                  </a:cubicBezTo>
                  <a:cubicBezTo>
                    <a:pt x="150" y="29"/>
                    <a:pt x="140" y="27"/>
                    <a:pt x="131" y="24"/>
                  </a:cubicBezTo>
                  <a:cubicBezTo>
                    <a:pt x="129" y="24"/>
                    <a:pt x="127" y="23"/>
                    <a:pt x="124" y="22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5" y="20"/>
                    <a:pt x="113" y="19"/>
                    <a:pt x="111" y="19"/>
                  </a:cubicBezTo>
                  <a:cubicBezTo>
                    <a:pt x="108" y="18"/>
                    <a:pt x="106" y="18"/>
                    <a:pt x="103" y="18"/>
                  </a:cubicBezTo>
                  <a:cubicBezTo>
                    <a:pt x="101" y="17"/>
                    <a:pt x="98" y="17"/>
                    <a:pt x="96" y="17"/>
                  </a:cubicBezTo>
                  <a:cubicBezTo>
                    <a:pt x="93" y="17"/>
                    <a:pt x="91" y="17"/>
                    <a:pt x="89" y="17"/>
                  </a:cubicBezTo>
                  <a:cubicBezTo>
                    <a:pt x="86" y="17"/>
                    <a:pt x="83" y="18"/>
                    <a:pt x="81" y="19"/>
                  </a:cubicBezTo>
                  <a:cubicBezTo>
                    <a:pt x="78" y="19"/>
                    <a:pt x="76" y="20"/>
                    <a:pt x="73" y="21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5" y="27"/>
                    <a:pt x="64" y="28"/>
                    <a:pt x="63" y="30"/>
                  </a:cubicBezTo>
                  <a:cubicBezTo>
                    <a:pt x="63" y="30"/>
                    <a:pt x="63" y="31"/>
                    <a:pt x="63" y="31"/>
                  </a:cubicBezTo>
                  <a:cubicBezTo>
                    <a:pt x="62" y="32"/>
                    <a:pt x="62" y="33"/>
                    <a:pt x="62" y="35"/>
                  </a:cubicBezTo>
                  <a:cubicBezTo>
                    <a:pt x="62" y="36"/>
                    <a:pt x="62" y="37"/>
                    <a:pt x="62" y="38"/>
                  </a:cubicBezTo>
                  <a:cubicBezTo>
                    <a:pt x="62" y="41"/>
                    <a:pt x="63" y="44"/>
                    <a:pt x="64" y="46"/>
                  </a:cubicBezTo>
                  <a:cubicBezTo>
                    <a:pt x="65" y="48"/>
                    <a:pt x="66" y="51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6" y="53"/>
                    <a:pt x="65" y="54"/>
                    <a:pt x="64" y="54"/>
                  </a:cubicBezTo>
                  <a:cubicBezTo>
                    <a:pt x="63" y="53"/>
                    <a:pt x="62" y="52"/>
                    <a:pt x="61" y="50"/>
                  </a:cubicBezTo>
                  <a:close/>
                  <a:moveTo>
                    <a:pt x="79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77" y="50"/>
                    <a:pt x="76" y="48"/>
                    <a:pt x="75" y="47"/>
                  </a:cubicBezTo>
                  <a:cubicBezTo>
                    <a:pt x="74" y="45"/>
                    <a:pt x="73" y="43"/>
                    <a:pt x="72" y="42"/>
                  </a:cubicBezTo>
                  <a:cubicBezTo>
                    <a:pt x="72" y="41"/>
                    <a:pt x="71" y="40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71" y="35"/>
                    <a:pt x="71" y="34"/>
                    <a:pt x="71" y="34"/>
                  </a:cubicBezTo>
                  <a:cubicBezTo>
                    <a:pt x="72" y="34"/>
                    <a:pt x="72" y="34"/>
                    <a:pt x="72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5" y="31"/>
                    <a:pt x="77" y="30"/>
                    <a:pt x="78" y="29"/>
                  </a:cubicBezTo>
                  <a:cubicBezTo>
                    <a:pt x="82" y="28"/>
                    <a:pt x="85" y="27"/>
                    <a:pt x="88" y="26"/>
                  </a:cubicBezTo>
                  <a:cubicBezTo>
                    <a:pt x="92" y="26"/>
                    <a:pt x="96" y="26"/>
                    <a:pt x="100" y="26"/>
                  </a:cubicBezTo>
                  <a:cubicBezTo>
                    <a:pt x="102" y="27"/>
                    <a:pt x="104" y="27"/>
                    <a:pt x="106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15" y="29"/>
                    <a:pt x="117" y="30"/>
                    <a:pt x="119" y="31"/>
                  </a:cubicBezTo>
                  <a:cubicBezTo>
                    <a:pt x="122" y="31"/>
                    <a:pt x="124" y="32"/>
                    <a:pt x="126" y="32"/>
                  </a:cubicBezTo>
                  <a:cubicBezTo>
                    <a:pt x="135" y="35"/>
                    <a:pt x="143" y="37"/>
                    <a:pt x="151" y="40"/>
                  </a:cubicBezTo>
                  <a:cubicBezTo>
                    <a:pt x="157" y="43"/>
                    <a:pt x="162" y="45"/>
                    <a:pt x="166" y="49"/>
                  </a:cubicBezTo>
                  <a:cubicBezTo>
                    <a:pt x="168" y="50"/>
                    <a:pt x="170" y="52"/>
                    <a:pt x="172" y="54"/>
                  </a:cubicBezTo>
                  <a:cubicBezTo>
                    <a:pt x="174" y="57"/>
                    <a:pt x="175" y="59"/>
                    <a:pt x="176" y="62"/>
                  </a:cubicBezTo>
                  <a:cubicBezTo>
                    <a:pt x="177" y="63"/>
                    <a:pt x="177" y="64"/>
                    <a:pt x="177" y="65"/>
                  </a:cubicBezTo>
                  <a:cubicBezTo>
                    <a:pt x="177" y="67"/>
                    <a:pt x="177" y="69"/>
                    <a:pt x="177" y="71"/>
                  </a:cubicBezTo>
                  <a:cubicBezTo>
                    <a:pt x="178" y="72"/>
                    <a:pt x="178" y="73"/>
                    <a:pt x="178" y="74"/>
                  </a:cubicBezTo>
                  <a:cubicBezTo>
                    <a:pt x="174" y="73"/>
                    <a:pt x="171" y="72"/>
                    <a:pt x="168" y="71"/>
                  </a:cubicBezTo>
                  <a:cubicBezTo>
                    <a:pt x="163" y="70"/>
                    <a:pt x="159" y="69"/>
                    <a:pt x="154" y="67"/>
                  </a:cubicBezTo>
                  <a:cubicBezTo>
                    <a:pt x="149" y="66"/>
                    <a:pt x="145" y="64"/>
                    <a:pt x="140" y="63"/>
                  </a:cubicBezTo>
                  <a:cubicBezTo>
                    <a:pt x="135" y="61"/>
                    <a:pt x="131" y="60"/>
                    <a:pt x="126" y="59"/>
                  </a:cubicBezTo>
                  <a:cubicBezTo>
                    <a:pt x="124" y="58"/>
                    <a:pt x="121" y="57"/>
                    <a:pt x="119" y="57"/>
                  </a:cubicBezTo>
                  <a:cubicBezTo>
                    <a:pt x="117" y="56"/>
                    <a:pt x="114" y="56"/>
                    <a:pt x="112" y="55"/>
                  </a:cubicBezTo>
                  <a:cubicBezTo>
                    <a:pt x="107" y="54"/>
                    <a:pt x="102" y="53"/>
                    <a:pt x="97" y="53"/>
                  </a:cubicBezTo>
                  <a:cubicBezTo>
                    <a:pt x="92" y="52"/>
                    <a:pt x="87" y="51"/>
                    <a:pt x="82" y="51"/>
                  </a:cubicBezTo>
                  <a:cubicBezTo>
                    <a:pt x="81" y="51"/>
                    <a:pt x="80" y="51"/>
                    <a:pt x="79" y="51"/>
                  </a:cubicBezTo>
                  <a:close/>
                  <a:moveTo>
                    <a:pt x="39" y="137"/>
                  </a:moveTo>
                  <a:cubicBezTo>
                    <a:pt x="40" y="137"/>
                    <a:pt x="40" y="137"/>
                    <a:pt x="41" y="136"/>
                  </a:cubicBezTo>
                  <a:cubicBezTo>
                    <a:pt x="42" y="137"/>
                    <a:pt x="43" y="139"/>
                    <a:pt x="43" y="140"/>
                  </a:cubicBezTo>
                  <a:cubicBezTo>
                    <a:pt x="46" y="143"/>
                    <a:pt x="50" y="147"/>
                    <a:pt x="53" y="150"/>
                  </a:cubicBezTo>
                  <a:cubicBezTo>
                    <a:pt x="57" y="154"/>
                    <a:pt x="60" y="157"/>
                    <a:pt x="64" y="160"/>
                  </a:cubicBezTo>
                  <a:cubicBezTo>
                    <a:pt x="72" y="167"/>
                    <a:pt x="80" y="172"/>
                    <a:pt x="89" y="177"/>
                  </a:cubicBezTo>
                  <a:cubicBezTo>
                    <a:pt x="98" y="181"/>
                    <a:pt x="107" y="185"/>
                    <a:pt x="115" y="189"/>
                  </a:cubicBezTo>
                  <a:cubicBezTo>
                    <a:pt x="120" y="191"/>
                    <a:pt x="124" y="193"/>
                    <a:pt x="129" y="195"/>
                  </a:cubicBezTo>
                  <a:cubicBezTo>
                    <a:pt x="128" y="195"/>
                    <a:pt x="128" y="196"/>
                    <a:pt x="127" y="196"/>
                  </a:cubicBezTo>
                  <a:cubicBezTo>
                    <a:pt x="125" y="197"/>
                    <a:pt x="122" y="197"/>
                    <a:pt x="120" y="198"/>
                  </a:cubicBezTo>
                  <a:cubicBezTo>
                    <a:pt x="117" y="198"/>
                    <a:pt x="115" y="198"/>
                    <a:pt x="112" y="198"/>
                  </a:cubicBezTo>
                  <a:cubicBezTo>
                    <a:pt x="108" y="197"/>
                    <a:pt x="103" y="196"/>
                    <a:pt x="99" y="194"/>
                  </a:cubicBezTo>
                  <a:cubicBezTo>
                    <a:pt x="94" y="192"/>
                    <a:pt x="89" y="191"/>
                    <a:pt x="85" y="189"/>
                  </a:cubicBezTo>
                  <a:cubicBezTo>
                    <a:pt x="81" y="187"/>
                    <a:pt x="77" y="185"/>
                    <a:pt x="73" y="183"/>
                  </a:cubicBezTo>
                  <a:cubicBezTo>
                    <a:pt x="69" y="181"/>
                    <a:pt x="65" y="179"/>
                    <a:pt x="61" y="177"/>
                  </a:cubicBezTo>
                  <a:cubicBezTo>
                    <a:pt x="57" y="174"/>
                    <a:pt x="53" y="172"/>
                    <a:pt x="49" y="170"/>
                  </a:cubicBezTo>
                  <a:cubicBezTo>
                    <a:pt x="45" y="167"/>
                    <a:pt x="41" y="165"/>
                    <a:pt x="37" y="162"/>
                  </a:cubicBezTo>
                  <a:cubicBezTo>
                    <a:pt x="36" y="162"/>
                    <a:pt x="35" y="161"/>
                    <a:pt x="34" y="160"/>
                  </a:cubicBezTo>
                  <a:cubicBezTo>
                    <a:pt x="33" y="159"/>
                    <a:pt x="32" y="157"/>
                    <a:pt x="31" y="156"/>
                  </a:cubicBezTo>
                  <a:cubicBezTo>
                    <a:pt x="30" y="155"/>
                    <a:pt x="29" y="154"/>
                    <a:pt x="29" y="153"/>
                  </a:cubicBezTo>
                  <a:cubicBezTo>
                    <a:pt x="29" y="152"/>
                    <a:pt x="28" y="152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8" y="148"/>
                    <a:pt x="29" y="148"/>
                    <a:pt x="29" y="147"/>
                  </a:cubicBezTo>
                  <a:cubicBezTo>
                    <a:pt x="29" y="146"/>
                    <a:pt x="30" y="145"/>
                    <a:pt x="31" y="144"/>
                  </a:cubicBezTo>
                  <a:cubicBezTo>
                    <a:pt x="32" y="143"/>
                    <a:pt x="33" y="141"/>
                    <a:pt x="35" y="140"/>
                  </a:cubicBezTo>
                  <a:cubicBezTo>
                    <a:pt x="36" y="139"/>
                    <a:pt x="38" y="138"/>
                    <a:pt x="39" y="137"/>
                  </a:cubicBezTo>
                  <a:close/>
                  <a:moveTo>
                    <a:pt x="25" y="93"/>
                  </a:moveTo>
                  <a:cubicBezTo>
                    <a:pt x="25" y="93"/>
                    <a:pt x="24" y="92"/>
                    <a:pt x="24" y="92"/>
                  </a:cubicBezTo>
                  <a:cubicBezTo>
                    <a:pt x="24" y="91"/>
                    <a:pt x="24" y="90"/>
                    <a:pt x="23" y="89"/>
                  </a:cubicBezTo>
                  <a:cubicBezTo>
                    <a:pt x="23" y="87"/>
                    <a:pt x="23" y="86"/>
                    <a:pt x="23" y="85"/>
                  </a:cubicBezTo>
                  <a:cubicBezTo>
                    <a:pt x="23" y="84"/>
                    <a:pt x="24" y="83"/>
                    <a:pt x="24" y="82"/>
                  </a:cubicBezTo>
                  <a:cubicBezTo>
                    <a:pt x="25" y="81"/>
                    <a:pt x="25" y="80"/>
                    <a:pt x="26" y="79"/>
                  </a:cubicBezTo>
                  <a:cubicBezTo>
                    <a:pt x="26" y="79"/>
                    <a:pt x="26" y="79"/>
                    <a:pt x="27" y="78"/>
                  </a:cubicBezTo>
                  <a:cubicBezTo>
                    <a:pt x="27" y="78"/>
                    <a:pt x="28" y="78"/>
                    <a:pt x="28" y="77"/>
                  </a:cubicBezTo>
                  <a:cubicBezTo>
                    <a:pt x="29" y="77"/>
                    <a:pt x="29" y="77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4" y="77"/>
                    <a:pt x="34" y="77"/>
                    <a:pt x="35" y="78"/>
                  </a:cubicBezTo>
                  <a:cubicBezTo>
                    <a:pt x="34" y="79"/>
                    <a:pt x="34" y="80"/>
                    <a:pt x="33" y="82"/>
                  </a:cubicBezTo>
                  <a:cubicBezTo>
                    <a:pt x="32" y="83"/>
                    <a:pt x="32" y="84"/>
                    <a:pt x="32" y="85"/>
                  </a:cubicBezTo>
                  <a:cubicBezTo>
                    <a:pt x="30" y="89"/>
                    <a:pt x="29" y="93"/>
                    <a:pt x="29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6" y="94"/>
                    <a:pt x="25" y="94"/>
                    <a:pt x="25" y="93"/>
                  </a:cubicBezTo>
                  <a:close/>
                  <a:moveTo>
                    <a:pt x="145" y="202"/>
                  </a:moveTo>
                  <a:cubicBezTo>
                    <a:pt x="143" y="204"/>
                    <a:pt x="141" y="205"/>
                    <a:pt x="140" y="207"/>
                  </a:cubicBezTo>
                  <a:cubicBezTo>
                    <a:pt x="137" y="208"/>
                    <a:pt x="135" y="210"/>
                    <a:pt x="132" y="211"/>
                  </a:cubicBezTo>
                  <a:cubicBezTo>
                    <a:pt x="131" y="212"/>
                    <a:pt x="129" y="212"/>
                    <a:pt x="127" y="212"/>
                  </a:cubicBezTo>
                  <a:cubicBezTo>
                    <a:pt x="124" y="213"/>
                    <a:pt x="122" y="213"/>
                    <a:pt x="120" y="213"/>
                  </a:cubicBezTo>
                  <a:cubicBezTo>
                    <a:pt x="117" y="213"/>
                    <a:pt x="115" y="213"/>
                    <a:pt x="113" y="213"/>
                  </a:cubicBezTo>
                  <a:cubicBezTo>
                    <a:pt x="106" y="212"/>
                    <a:pt x="100" y="210"/>
                    <a:pt x="94" y="208"/>
                  </a:cubicBezTo>
                  <a:cubicBezTo>
                    <a:pt x="91" y="207"/>
                    <a:pt x="87" y="206"/>
                    <a:pt x="84" y="204"/>
                  </a:cubicBezTo>
                  <a:cubicBezTo>
                    <a:pt x="81" y="203"/>
                    <a:pt x="78" y="202"/>
                    <a:pt x="75" y="201"/>
                  </a:cubicBezTo>
                  <a:cubicBezTo>
                    <a:pt x="71" y="199"/>
                    <a:pt x="67" y="198"/>
                    <a:pt x="63" y="196"/>
                  </a:cubicBezTo>
                  <a:cubicBezTo>
                    <a:pt x="59" y="194"/>
                    <a:pt x="55" y="192"/>
                    <a:pt x="51" y="189"/>
                  </a:cubicBezTo>
                  <a:cubicBezTo>
                    <a:pt x="47" y="187"/>
                    <a:pt x="44" y="184"/>
                    <a:pt x="40" y="182"/>
                  </a:cubicBezTo>
                  <a:cubicBezTo>
                    <a:pt x="36" y="179"/>
                    <a:pt x="33" y="177"/>
                    <a:pt x="29" y="175"/>
                  </a:cubicBezTo>
                  <a:cubicBezTo>
                    <a:pt x="27" y="173"/>
                    <a:pt x="25" y="171"/>
                    <a:pt x="23" y="169"/>
                  </a:cubicBezTo>
                  <a:cubicBezTo>
                    <a:pt x="21" y="167"/>
                    <a:pt x="19" y="164"/>
                    <a:pt x="17" y="162"/>
                  </a:cubicBezTo>
                  <a:cubicBezTo>
                    <a:pt x="16" y="160"/>
                    <a:pt x="15" y="159"/>
                    <a:pt x="14" y="157"/>
                  </a:cubicBezTo>
                  <a:cubicBezTo>
                    <a:pt x="12" y="155"/>
                    <a:pt x="12" y="154"/>
                    <a:pt x="11" y="152"/>
                  </a:cubicBezTo>
                  <a:cubicBezTo>
                    <a:pt x="10" y="151"/>
                    <a:pt x="10" y="149"/>
                    <a:pt x="10" y="148"/>
                  </a:cubicBezTo>
                  <a:cubicBezTo>
                    <a:pt x="10" y="147"/>
                    <a:pt x="10" y="146"/>
                    <a:pt x="10" y="145"/>
                  </a:cubicBezTo>
                  <a:cubicBezTo>
                    <a:pt x="10" y="145"/>
                    <a:pt x="10" y="144"/>
                    <a:pt x="10" y="143"/>
                  </a:cubicBezTo>
                  <a:cubicBezTo>
                    <a:pt x="11" y="142"/>
                    <a:pt x="11" y="141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4" y="138"/>
                    <a:pt x="15" y="137"/>
                    <a:pt x="16" y="136"/>
                  </a:cubicBezTo>
                  <a:cubicBezTo>
                    <a:pt x="17" y="135"/>
                    <a:pt x="18" y="134"/>
                    <a:pt x="19" y="133"/>
                  </a:cubicBezTo>
                  <a:cubicBezTo>
                    <a:pt x="21" y="132"/>
                    <a:pt x="23" y="130"/>
                    <a:pt x="25" y="129"/>
                  </a:cubicBezTo>
                  <a:cubicBezTo>
                    <a:pt x="27" y="129"/>
                    <a:pt x="28" y="128"/>
                    <a:pt x="30" y="128"/>
                  </a:cubicBezTo>
                  <a:cubicBezTo>
                    <a:pt x="31" y="127"/>
                    <a:pt x="33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8"/>
                    <a:pt x="36" y="129"/>
                  </a:cubicBezTo>
                  <a:cubicBezTo>
                    <a:pt x="35" y="129"/>
                    <a:pt x="34" y="129"/>
                    <a:pt x="33" y="130"/>
                  </a:cubicBezTo>
                  <a:cubicBezTo>
                    <a:pt x="32" y="131"/>
                    <a:pt x="31" y="131"/>
                    <a:pt x="30" y="132"/>
                  </a:cubicBezTo>
                  <a:cubicBezTo>
                    <a:pt x="29" y="132"/>
                    <a:pt x="28" y="134"/>
                    <a:pt x="27" y="135"/>
                  </a:cubicBezTo>
                  <a:cubicBezTo>
                    <a:pt x="26" y="135"/>
                    <a:pt x="25" y="136"/>
                    <a:pt x="24" y="137"/>
                  </a:cubicBezTo>
                  <a:cubicBezTo>
                    <a:pt x="23" y="139"/>
                    <a:pt x="22" y="140"/>
                    <a:pt x="21" y="142"/>
                  </a:cubicBezTo>
                  <a:cubicBezTo>
                    <a:pt x="20" y="143"/>
                    <a:pt x="20" y="144"/>
                    <a:pt x="20" y="144"/>
                  </a:cubicBezTo>
                  <a:cubicBezTo>
                    <a:pt x="19" y="146"/>
                    <a:pt x="19" y="147"/>
                    <a:pt x="19" y="149"/>
                  </a:cubicBezTo>
                  <a:cubicBezTo>
                    <a:pt x="19" y="150"/>
                    <a:pt x="19" y="152"/>
                    <a:pt x="19" y="153"/>
                  </a:cubicBezTo>
                  <a:cubicBezTo>
                    <a:pt x="20" y="155"/>
                    <a:pt x="20" y="157"/>
                    <a:pt x="21" y="159"/>
                  </a:cubicBezTo>
                  <a:cubicBezTo>
                    <a:pt x="22" y="160"/>
                    <a:pt x="23" y="161"/>
                    <a:pt x="24" y="162"/>
                  </a:cubicBezTo>
                  <a:cubicBezTo>
                    <a:pt x="24" y="163"/>
                    <a:pt x="24" y="163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29" y="168"/>
                    <a:pt x="32" y="170"/>
                    <a:pt x="34" y="171"/>
                  </a:cubicBezTo>
                  <a:cubicBezTo>
                    <a:pt x="35" y="173"/>
                    <a:pt x="37" y="174"/>
                    <a:pt x="39" y="175"/>
                  </a:cubicBezTo>
                  <a:cubicBezTo>
                    <a:pt x="42" y="176"/>
                    <a:pt x="44" y="177"/>
                    <a:pt x="46" y="179"/>
                  </a:cubicBezTo>
                  <a:cubicBezTo>
                    <a:pt x="50" y="181"/>
                    <a:pt x="54" y="183"/>
                    <a:pt x="58" y="186"/>
                  </a:cubicBezTo>
                  <a:cubicBezTo>
                    <a:pt x="62" y="188"/>
                    <a:pt x="67" y="190"/>
                    <a:pt x="71" y="193"/>
                  </a:cubicBezTo>
                  <a:cubicBezTo>
                    <a:pt x="73" y="194"/>
                    <a:pt x="75" y="195"/>
                    <a:pt x="78" y="196"/>
                  </a:cubicBezTo>
                  <a:cubicBezTo>
                    <a:pt x="80" y="197"/>
                    <a:pt x="82" y="198"/>
                    <a:pt x="85" y="199"/>
                  </a:cubicBezTo>
                  <a:cubicBezTo>
                    <a:pt x="89" y="200"/>
                    <a:pt x="93" y="202"/>
                    <a:pt x="98" y="204"/>
                  </a:cubicBezTo>
                  <a:cubicBezTo>
                    <a:pt x="99" y="204"/>
                    <a:pt x="101" y="205"/>
                    <a:pt x="103" y="205"/>
                  </a:cubicBezTo>
                  <a:cubicBezTo>
                    <a:pt x="105" y="206"/>
                    <a:pt x="106" y="206"/>
                    <a:pt x="108" y="207"/>
                  </a:cubicBezTo>
                  <a:cubicBezTo>
                    <a:pt x="112" y="207"/>
                    <a:pt x="116" y="208"/>
                    <a:pt x="120" y="207"/>
                  </a:cubicBezTo>
                  <a:cubicBezTo>
                    <a:pt x="124" y="207"/>
                    <a:pt x="128" y="206"/>
                    <a:pt x="131" y="204"/>
                  </a:cubicBezTo>
                  <a:cubicBezTo>
                    <a:pt x="133" y="204"/>
                    <a:pt x="135" y="203"/>
                    <a:pt x="136" y="201"/>
                  </a:cubicBezTo>
                  <a:cubicBezTo>
                    <a:pt x="136" y="201"/>
                    <a:pt x="137" y="201"/>
                    <a:pt x="137" y="200"/>
                  </a:cubicBezTo>
                  <a:cubicBezTo>
                    <a:pt x="137" y="200"/>
                    <a:pt x="138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200"/>
                    <a:pt x="141" y="200"/>
                    <a:pt x="142" y="201"/>
                  </a:cubicBezTo>
                  <a:cubicBezTo>
                    <a:pt x="143" y="201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lose/>
                  <a:moveTo>
                    <a:pt x="214" y="108"/>
                  </a:moveTo>
                  <a:cubicBezTo>
                    <a:pt x="213" y="110"/>
                    <a:pt x="213" y="111"/>
                    <a:pt x="212" y="112"/>
                  </a:cubicBezTo>
                  <a:cubicBezTo>
                    <a:pt x="211" y="114"/>
                    <a:pt x="211" y="116"/>
                    <a:pt x="210" y="118"/>
                  </a:cubicBezTo>
                  <a:cubicBezTo>
                    <a:pt x="208" y="123"/>
                    <a:pt x="206" y="127"/>
                    <a:pt x="205" y="132"/>
                  </a:cubicBezTo>
                  <a:cubicBezTo>
                    <a:pt x="203" y="136"/>
                    <a:pt x="202" y="140"/>
                    <a:pt x="200" y="145"/>
                  </a:cubicBezTo>
                  <a:cubicBezTo>
                    <a:pt x="199" y="149"/>
                    <a:pt x="198" y="154"/>
                    <a:pt x="196" y="158"/>
                  </a:cubicBezTo>
                  <a:cubicBezTo>
                    <a:pt x="194" y="163"/>
                    <a:pt x="193" y="167"/>
                    <a:pt x="192" y="172"/>
                  </a:cubicBezTo>
                  <a:cubicBezTo>
                    <a:pt x="190" y="176"/>
                    <a:pt x="188" y="181"/>
                    <a:pt x="187" y="186"/>
                  </a:cubicBezTo>
                  <a:cubicBezTo>
                    <a:pt x="186" y="186"/>
                    <a:pt x="186" y="187"/>
                    <a:pt x="186" y="188"/>
                  </a:cubicBezTo>
                  <a:cubicBezTo>
                    <a:pt x="185" y="192"/>
                    <a:pt x="183" y="195"/>
                    <a:pt x="182" y="198"/>
                  </a:cubicBezTo>
                  <a:cubicBezTo>
                    <a:pt x="181" y="200"/>
                    <a:pt x="180" y="202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9" y="205"/>
                    <a:pt x="178" y="205"/>
                    <a:pt x="178" y="205"/>
                  </a:cubicBezTo>
                  <a:cubicBezTo>
                    <a:pt x="169" y="201"/>
                    <a:pt x="159" y="198"/>
                    <a:pt x="149" y="194"/>
                  </a:cubicBezTo>
                  <a:cubicBezTo>
                    <a:pt x="145" y="192"/>
                    <a:pt x="140" y="190"/>
                    <a:pt x="136" y="188"/>
                  </a:cubicBezTo>
                  <a:cubicBezTo>
                    <a:pt x="132" y="187"/>
                    <a:pt x="128" y="185"/>
                    <a:pt x="123" y="183"/>
                  </a:cubicBezTo>
                  <a:cubicBezTo>
                    <a:pt x="115" y="179"/>
                    <a:pt x="106" y="175"/>
                    <a:pt x="97" y="170"/>
                  </a:cubicBezTo>
                  <a:cubicBezTo>
                    <a:pt x="89" y="166"/>
                    <a:pt x="80" y="161"/>
                    <a:pt x="73" y="155"/>
                  </a:cubicBezTo>
                  <a:cubicBezTo>
                    <a:pt x="68" y="152"/>
                    <a:pt x="65" y="149"/>
                    <a:pt x="61" y="145"/>
                  </a:cubicBezTo>
                  <a:cubicBezTo>
                    <a:pt x="57" y="141"/>
                    <a:pt x="53" y="137"/>
                    <a:pt x="50" y="133"/>
                  </a:cubicBezTo>
                  <a:cubicBezTo>
                    <a:pt x="48" y="131"/>
                    <a:pt x="47" y="129"/>
                    <a:pt x="46" y="126"/>
                  </a:cubicBezTo>
                  <a:cubicBezTo>
                    <a:pt x="44" y="124"/>
                    <a:pt x="43" y="122"/>
                    <a:pt x="42" y="119"/>
                  </a:cubicBezTo>
                  <a:cubicBezTo>
                    <a:pt x="41" y="117"/>
                    <a:pt x="40" y="115"/>
                    <a:pt x="40" y="112"/>
                  </a:cubicBezTo>
                  <a:cubicBezTo>
                    <a:pt x="39" y="109"/>
                    <a:pt x="38" y="107"/>
                    <a:pt x="38" y="104"/>
                  </a:cubicBezTo>
                  <a:cubicBezTo>
                    <a:pt x="38" y="102"/>
                    <a:pt x="38" y="100"/>
                    <a:pt x="38" y="97"/>
                  </a:cubicBezTo>
                  <a:cubicBezTo>
                    <a:pt x="39" y="94"/>
                    <a:pt x="40" y="90"/>
                    <a:pt x="41" y="87"/>
                  </a:cubicBezTo>
                  <a:cubicBezTo>
                    <a:pt x="42" y="85"/>
                    <a:pt x="42" y="84"/>
                    <a:pt x="43" y="83"/>
                  </a:cubicBezTo>
                  <a:cubicBezTo>
                    <a:pt x="44" y="81"/>
                    <a:pt x="45" y="80"/>
                    <a:pt x="46" y="79"/>
                  </a:cubicBezTo>
                  <a:cubicBezTo>
                    <a:pt x="48" y="76"/>
                    <a:pt x="52" y="72"/>
                    <a:pt x="55" y="70"/>
                  </a:cubicBezTo>
                  <a:cubicBezTo>
                    <a:pt x="58" y="67"/>
                    <a:pt x="62" y="65"/>
                    <a:pt x="66" y="64"/>
                  </a:cubicBezTo>
                  <a:cubicBezTo>
                    <a:pt x="67" y="63"/>
                    <a:pt x="69" y="62"/>
                    <a:pt x="71" y="62"/>
                  </a:cubicBezTo>
                  <a:cubicBezTo>
                    <a:pt x="73" y="61"/>
                    <a:pt x="75" y="61"/>
                    <a:pt x="77" y="60"/>
                  </a:cubicBezTo>
                  <a:cubicBezTo>
                    <a:pt x="79" y="60"/>
                    <a:pt x="81" y="60"/>
                    <a:pt x="83" y="60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3" y="61"/>
                    <a:pt x="98" y="62"/>
                    <a:pt x="102" y="63"/>
                  </a:cubicBezTo>
                  <a:cubicBezTo>
                    <a:pt x="107" y="64"/>
                    <a:pt x="112" y="65"/>
                    <a:pt x="116" y="66"/>
                  </a:cubicBezTo>
                  <a:cubicBezTo>
                    <a:pt x="121" y="67"/>
                    <a:pt x="126" y="69"/>
                    <a:pt x="131" y="70"/>
                  </a:cubicBezTo>
                  <a:cubicBezTo>
                    <a:pt x="135" y="71"/>
                    <a:pt x="140" y="72"/>
                    <a:pt x="144" y="74"/>
                  </a:cubicBezTo>
                  <a:cubicBezTo>
                    <a:pt x="149" y="75"/>
                    <a:pt x="154" y="77"/>
                    <a:pt x="158" y="78"/>
                  </a:cubicBezTo>
                  <a:cubicBezTo>
                    <a:pt x="163" y="80"/>
                    <a:pt x="168" y="81"/>
                    <a:pt x="172" y="82"/>
                  </a:cubicBezTo>
                  <a:cubicBezTo>
                    <a:pt x="177" y="84"/>
                    <a:pt x="181" y="85"/>
                    <a:pt x="186" y="87"/>
                  </a:cubicBezTo>
                  <a:cubicBezTo>
                    <a:pt x="188" y="87"/>
                    <a:pt x="190" y="88"/>
                    <a:pt x="193" y="89"/>
                  </a:cubicBezTo>
                  <a:cubicBezTo>
                    <a:pt x="195" y="89"/>
                    <a:pt x="197" y="90"/>
                    <a:pt x="199" y="91"/>
                  </a:cubicBezTo>
                  <a:cubicBezTo>
                    <a:pt x="205" y="93"/>
                    <a:pt x="211" y="95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6" y="101"/>
                    <a:pt x="215" y="105"/>
                    <a:pt x="21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A8BE380-8FF4-4CFF-8340-25D8EAF04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3416301"/>
              <a:ext cx="141287" cy="176213"/>
            </a:xfrm>
            <a:custGeom>
              <a:avLst/>
              <a:gdLst>
                <a:gd name="T0" fmla="*/ 79 w 83"/>
                <a:gd name="T1" fmla="*/ 17 h 102"/>
                <a:gd name="T2" fmla="*/ 69 w 83"/>
                <a:gd name="T3" fmla="*/ 12 h 102"/>
                <a:gd name="T4" fmla="*/ 51 w 83"/>
                <a:gd name="T5" fmla="*/ 6 h 102"/>
                <a:gd name="T6" fmla="*/ 39 w 83"/>
                <a:gd name="T7" fmla="*/ 1 h 102"/>
                <a:gd name="T8" fmla="*/ 30 w 83"/>
                <a:gd name="T9" fmla="*/ 1 h 102"/>
                <a:gd name="T10" fmla="*/ 20 w 83"/>
                <a:gd name="T11" fmla="*/ 20 h 102"/>
                <a:gd name="T12" fmla="*/ 19 w 83"/>
                <a:gd name="T13" fmla="*/ 22 h 102"/>
                <a:gd name="T14" fmla="*/ 6 w 83"/>
                <a:gd name="T15" fmla="*/ 62 h 102"/>
                <a:gd name="T16" fmla="*/ 1 w 83"/>
                <a:gd name="T17" fmla="*/ 77 h 102"/>
                <a:gd name="T18" fmla="*/ 3 w 83"/>
                <a:gd name="T19" fmla="*/ 84 h 102"/>
                <a:gd name="T20" fmla="*/ 12 w 83"/>
                <a:gd name="T21" fmla="*/ 89 h 102"/>
                <a:gd name="T22" fmla="*/ 25 w 83"/>
                <a:gd name="T23" fmla="*/ 94 h 102"/>
                <a:gd name="T24" fmla="*/ 44 w 83"/>
                <a:gd name="T25" fmla="*/ 100 h 102"/>
                <a:gd name="T26" fmla="*/ 49 w 83"/>
                <a:gd name="T27" fmla="*/ 102 h 102"/>
                <a:gd name="T28" fmla="*/ 55 w 83"/>
                <a:gd name="T29" fmla="*/ 102 h 102"/>
                <a:gd name="T30" fmla="*/ 58 w 83"/>
                <a:gd name="T31" fmla="*/ 98 h 102"/>
                <a:gd name="T32" fmla="*/ 60 w 83"/>
                <a:gd name="T33" fmla="*/ 96 h 102"/>
                <a:gd name="T34" fmla="*/ 65 w 83"/>
                <a:gd name="T35" fmla="*/ 81 h 102"/>
                <a:gd name="T36" fmla="*/ 72 w 83"/>
                <a:gd name="T37" fmla="*/ 61 h 102"/>
                <a:gd name="T38" fmla="*/ 82 w 83"/>
                <a:gd name="T39" fmla="*/ 28 h 102"/>
                <a:gd name="T40" fmla="*/ 80 w 83"/>
                <a:gd name="T41" fmla="*/ 19 h 102"/>
                <a:gd name="T42" fmla="*/ 10 w 83"/>
                <a:gd name="T43" fmla="*/ 78 h 102"/>
                <a:gd name="T44" fmla="*/ 13 w 83"/>
                <a:gd name="T45" fmla="*/ 71 h 102"/>
                <a:gd name="T46" fmla="*/ 17 w 83"/>
                <a:gd name="T47" fmla="*/ 58 h 102"/>
                <a:gd name="T48" fmla="*/ 32 w 83"/>
                <a:gd name="T49" fmla="*/ 14 h 102"/>
                <a:gd name="T50" fmla="*/ 34 w 83"/>
                <a:gd name="T51" fmla="*/ 9 h 102"/>
                <a:gd name="T52" fmla="*/ 39 w 83"/>
                <a:gd name="T53" fmla="*/ 11 h 102"/>
                <a:gd name="T54" fmla="*/ 32 w 83"/>
                <a:gd name="T55" fmla="*/ 37 h 102"/>
                <a:gd name="T56" fmla="*/ 21 w 83"/>
                <a:gd name="T57" fmla="*/ 74 h 102"/>
                <a:gd name="T58" fmla="*/ 15 w 83"/>
                <a:gd name="T59" fmla="*/ 80 h 102"/>
                <a:gd name="T60" fmla="*/ 72 w 83"/>
                <a:gd name="T61" fmla="*/ 29 h 102"/>
                <a:gd name="T62" fmla="*/ 66 w 83"/>
                <a:gd name="T63" fmla="*/ 49 h 102"/>
                <a:gd name="T64" fmla="*/ 57 w 83"/>
                <a:gd name="T65" fmla="*/ 76 h 102"/>
                <a:gd name="T66" fmla="*/ 51 w 83"/>
                <a:gd name="T67" fmla="*/ 93 h 102"/>
                <a:gd name="T68" fmla="*/ 45 w 83"/>
                <a:gd name="T69" fmla="*/ 91 h 102"/>
                <a:gd name="T70" fmla="*/ 29 w 83"/>
                <a:gd name="T71" fmla="*/ 86 h 102"/>
                <a:gd name="T72" fmla="*/ 29 w 83"/>
                <a:gd name="T73" fmla="*/ 79 h 102"/>
                <a:gd name="T74" fmla="*/ 36 w 83"/>
                <a:gd name="T75" fmla="*/ 58 h 102"/>
                <a:gd name="T76" fmla="*/ 44 w 83"/>
                <a:gd name="T77" fmla="*/ 31 h 102"/>
                <a:gd name="T78" fmla="*/ 57 w 83"/>
                <a:gd name="T79" fmla="*/ 18 h 102"/>
                <a:gd name="T80" fmla="*/ 73 w 83"/>
                <a:gd name="T81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102">
                  <a:moveTo>
                    <a:pt x="80" y="19"/>
                  </a:moveTo>
                  <a:cubicBezTo>
                    <a:pt x="80" y="18"/>
                    <a:pt x="79" y="18"/>
                    <a:pt x="79" y="17"/>
                  </a:cubicBezTo>
                  <a:cubicBezTo>
                    <a:pt x="78" y="17"/>
                    <a:pt x="77" y="16"/>
                    <a:pt x="76" y="16"/>
                  </a:cubicBezTo>
                  <a:cubicBezTo>
                    <a:pt x="74" y="14"/>
                    <a:pt x="71" y="13"/>
                    <a:pt x="69" y="12"/>
                  </a:cubicBezTo>
                  <a:cubicBezTo>
                    <a:pt x="65" y="11"/>
                    <a:pt x="61" y="9"/>
                    <a:pt x="57" y="8"/>
                  </a:cubicBezTo>
                  <a:cubicBezTo>
                    <a:pt x="55" y="7"/>
                    <a:pt x="53" y="6"/>
                    <a:pt x="51" y="6"/>
                  </a:cubicBezTo>
                  <a:cubicBezTo>
                    <a:pt x="49" y="5"/>
                    <a:pt x="46" y="4"/>
                    <a:pt x="44" y="3"/>
                  </a:cubicBezTo>
                  <a:cubicBezTo>
                    <a:pt x="43" y="2"/>
                    <a:pt x="41" y="2"/>
                    <a:pt x="39" y="1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34" y="0"/>
                    <a:pt x="32" y="0"/>
                    <a:pt x="30" y="1"/>
                  </a:cubicBezTo>
                  <a:cubicBezTo>
                    <a:pt x="27" y="3"/>
                    <a:pt x="26" y="5"/>
                    <a:pt x="24" y="8"/>
                  </a:cubicBezTo>
                  <a:cubicBezTo>
                    <a:pt x="23" y="12"/>
                    <a:pt x="21" y="16"/>
                    <a:pt x="20" y="20"/>
                  </a:cubicBezTo>
                  <a:cubicBezTo>
                    <a:pt x="20" y="20"/>
                    <a:pt x="19" y="21"/>
                    <a:pt x="19" y="21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18" y="26"/>
                    <a:pt x="16" y="30"/>
                    <a:pt x="15" y="35"/>
                  </a:cubicBezTo>
                  <a:cubicBezTo>
                    <a:pt x="12" y="44"/>
                    <a:pt x="9" y="53"/>
                    <a:pt x="6" y="62"/>
                  </a:cubicBezTo>
                  <a:cubicBezTo>
                    <a:pt x="5" y="66"/>
                    <a:pt x="3" y="70"/>
                    <a:pt x="2" y="74"/>
                  </a:cubicBezTo>
                  <a:cubicBezTo>
                    <a:pt x="1" y="75"/>
                    <a:pt x="1" y="76"/>
                    <a:pt x="1" y="77"/>
                  </a:cubicBezTo>
                  <a:cubicBezTo>
                    <a:pt x="0" y="79"/>
                    <a:pt x="0" y="81"/>
                    <a:pt x="1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5"/>
                    <a:pt x="4" y="86"/>
                    <a:pt x="5" y="87"/>
                  </a:cubicBezTo>
                  <a:cubicBezTo>
                    <a:pt x="8" y="87"/>
                    <a:pt x="10" y="88"/>
                    <a:pt x="12" y="89"/>
                  </a:cubicBezTo>
                  <a:cubicBezTo>
                    <a:pt x="14" y="90"/>
                    <a:pt x="16" y="91"/>
                    <a:pt x="19" y="92"/>
                  </a:cubicBezTo>
                  <a:cubicBezTo>
                    <a:pt x="21" y="93"/>
                    <a:pt x="23" y="93"/>
                    <a:pt x="25" y="94"/>
                  </a:cubicBezTo>
                  <a:cubicBezTo>
                    <a:pt x="29" y="96"/>
                    <a:pt x="34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1"/>
                    <a:pt x="46" y="101"/>
                    <a:pt x="47" y="101"/>
                  </a:cubicBezTo>
                  <a:cubicBezTo>
                    <a:pt x="47" y="102"/>
                    <a:pt x="48" y="102"/>
                    <a:pt x="49" y="102"/>
                  </a:cubicBezTo>
                  <a:cubicBezTo>
                    <a:pt x="51" y="102"/>
                    <a:pt x="52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6" y="101"/>
                    <a:pt x="56" y="101"/>
                    <a:pt x="57" y="100"/>
                  </a:cubicBezTo>
                  <a:cubicBezTo>
                    <a:pt x="57" y="100"/>
                    <a:pt x="58" y="99"/>
                    <a:pt x="58" y="98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7"/>
                    <a:pt x="60" y="96"/>
                    <a:pt x="60" y="96"/>
                  </a:cubicBezTo>
                  <a:cubicBezTo>
                    <a:pt x="61" y="93"/>
                    <a:pt x="62" y="91"/>
                    <a:pt x="63" y="88"/>
                  </a:cubicBezTo>
                  <a:cubicBezTo>
                    <a:pt x="63" y="86"/>
                    <a:pt x="64" y="83"/>
                    <a:pt x="65" y="81"/>
                  </a:cubicBezTo>
                  <a:cubicBezTo>
                    <a:pt x="66" y="79"/>
                    <a:pt x="66" y="77"/>
                    <a:pt x="67" y="74"/>
                  </a:cubicBezTo>
                  <a:cubicBezTo>
                    <a:pt x="69" y="70"/>
                    <a:pt x="70" y="65"/>
                    <a:pt x="72" y="61"/>
                  </a:cubicBezTo>
                  <a:cubicBezTo>
                    <a:pt x="75" y="52"/>
                    <a:pt x="77" y="43"/>
                    <a:pt x="80" y="34"/>
                  </a:cubicBezTo>
                  <a:cubicBezTo>
                    <a:pt x="81" y="32"/>
                    <a:pt x="82" y="30"/>
                    <a:pt x="82" y="28"/>
                  </a:cubicBezTo>
                  <a:cubicBezTo>
                    <a:pt x="83" y="26"/>
                    <a:pt x="83" y="23"/>
                    <a:pt x="82" y="20"/>
                  </a:cubicBezTo>
                  <a:cubicBezTo>
                    <a:pt x="81" y="20"/>
                    <a:pt x="81" y="19"/>
                    <a:pt x="80" y="19"/>
                  </a:cubicBezTo>
                  <a:close/>
                  <a:moveTo>
                    <a:pt x="11" y="79"/>
                  </a:moveTo>
                  <a:cubicBezTo>
                    <a:pt x="11" y="78"/>
                    <a:pt x="10" y="78"/>
                    <a:pt x="10" y="78"/>
                  </a:cubicBezTo>
                  <a:cubicBezTo>
                    <a:pt x="10" y="78"/>
                    <a:pt x="10" y="77"/>
                    <a:pt x="11" y="76"/>
                  </a:cubicBezTo>
                  <a:cubicBezTo>
                    <a:pt x="11" y="75"/>
                    <a:pt x="12" y="73"/>
                    <a:pt x="13" y="71"/>
                  </a:cubicBezTo>
                  <a:cubicBezTo>
                    <a:pt x="13" y="69"/>
                    <a:pt x="14" y="68"/>
                    <a:pt x="15" y="66"/>
                  </a:cubicBezTo>
                  <a:cubicBezTo>
                    <a:pt x="15" y="64"/>
                    <a:pt x="16" y="61"/>
                    <a:pt x="17" y="58"/>
                  </a:cubicBezTo>
                  <a:cubicBezTo>
                    <a:pt x="20" y="50"/>
                    <a:pt x="23" y="40"/>
                    <a:pt x="26" y="32"/>
                  </a:cubicBezTo>
                  <a:cubicBezTo>
                    <a:pt x="28" y="26"/>
                    <a:pt x="30" y="20"/>
                    <a:pt x="32" y="14"/>
                  </a:cubicBezTo>
                  <a:cubicBezTo>
                    <a:pt x="33" y="12"/>
                    <a:pt x="33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7" y="10"/>
                    <a:pt x="38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38" y="20"/>
                    <a:pt x="35" y="29"/>
                    <a:pt x="32" y="37"/>
                  </a:cubicBezTo>
                  <a:cubicBezTo>
                    <a:pt x="29" y="46"/>
                    <a:pt x="27" y="55"/>
                    <a:pt x="24" y="64"/>
                  </a:cubicBezTo>
                  <a:cubicBezTo>
                    <a:pt x="23" y="68"/>
                    <a:pt x="22" y="71"/>
                    <a:pt x="21" y="74"/>
                  </a:cubicBezTo>
                  <a:cubicBezTo>
                    <a:pt x="20" y="76"/>
                    <a:pt x="19" y="79"/>
                    <a:pt x="18" y="82"/>
                  </a:cubicBezTo>
                  <a:cubicBezTo>
                    <a:pt x="17" y="81"/>
                    <a:pt x="16" y="81"/>
                    <a:pt x="15" y="80"/>
                  </a:cubicBezTo>
                  <a:cubicBezTo>
                    <a:pt x="13" y="80"/>
                    <a:pt x="12" y="79"/>
                    <a:pt x="11" y="79"/>
                  </a:cubicBezTo>
                  <a:close/>
                  <a:moveTo>
                    <a:pt x="72" y="29"/>
                  </a:moveTo>
                  <a:cubicBezTo>
                    <a:pt x="71" y="31"/>
                    <a:pt x="71" y="33"/>
                    <a:pt x="70" y="36"/>
                  </a:cubicBezTo>
                  <a:cubicBezTo>
                    <a:pt x="69" y="40"/>
                    <a:pt x="67" y="45"/>
                    <a:pt x="66" y="49"/>
                  </a:cubicBezTo>
                  <a:cubicBezTo>
                    <a:pt x="64" y="54"/>
                    <a:pt x="63" y="58"/>
                    <a:pt x="61" y="62"/>
                  </a:cubicBezTo>
                  <a:cubicBezTo>
                    <a:pt x="60" y="67"/>
                    <a:pt x="58" y="71"/>
                    <a:pt x="57" y="76"/>
                  </a:cubicBezTo>
                  <a:cubicBezTo>
                    <a:pt x="55" y="81"/>
                    <a:pt x="54" y="85"/>
                    <a:pt x="52" y="90"/>
                  </a:cubicBezTo>
                  <a:cubicBezTo>
                    <a:pt x="52" y="91"/>
                    <a:pt x="51" y="92"/>
                    <a:pt x="51" y="93"/>
                  </a:cubicBezTo>
                  <a:cubicBezTo>
                    <a:pt x="50" y="93"/>
                    <a:pt x="49" y="92"/>
                    <a:pt x="48" y="92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2" y="90"/>
                    <a:pt x="39" y="89"/>
                    <a:pt x="37" y="88"/>
                  </a:cubicBezTo>
                  <a:cubicBezTo>
                    <a:pt x="34" y="87"/>
                    <a:pt x="32" y="87"/>
                    <a:pt x="29" y="86"/>
                  </a:cubicBezTo>
                  <a:cubicBezTo>
                    <a:pt x="28" y="85"/>
                    <a:pt x="28" y="85"/>
                    <a:pt x="27" y="85"/>
                  </a:cubicBezTo>
                  <a:cubicBezTo>
                    <a:pt x="28" y="83"/>
                    <a:pt x="28" y="81"/>
                    <a:pt x="29" y="79"/>
                  </a:cubicBezTo>
                  <a:cubicBezTo>
                    <a:pt x="30" y="77"/>
                    <a:pt x="30" y="75"/>
                    <a:pt x="31" y="73"/>
                  </a:cubicBezTo>
                  <a:cubicBezTo>
                    <a:pt x="33" y="68"/>
                    <a:pt x="34" y="63"/>
                    <a:pt x="36" y="58"/>
                  </a:cubicBezTo>
                  <a:cubicBezTo>
                    <a:pt x="37" y="54"/>
                    <a:pt x="38" y="50"/>
                    <a:pt x="40" y="45"/>
                  </a:cubicBezTo>
                  <a:cubicBezTo>
                    <a:pt x="41" y="40"/>
                    <a:pt x="42" y="36"/>
                    <a:pt x="44" y="31"/>
                  </a:cubicBezTo>
                  <a:cubicBezTo>
                    <a:pt x="46" y="26"/>
                    <a:pt x="47" y="20"/>
                    <a:pt x="49" y="15"/>
                  </a:cubicBezTo>
                  <a:cubicBezTo>
                    <a:pt x="52" y="16"/>
                    <a:pt x="55" y="17"/>
                    <a:pt x="57" y="18"/>
                  </a:cubicBezTo>
                  <a:cubicBezTo>
                    <a:pt x="60" y="19"/>
                    <a:pt x="63" y="20"/>
                    <a:pt x="66" y="21"/>
                  </a:cubicBezTo>
                  <a:cubicBezTo>
                    <a:pt x="69" y="22"/>
                    <a:pt x="71" y="23"/>
                    <a:pt x="73" y="25"/>
                  </a:cubicBezTo>
                  <a:cubicBezTo>
                    <a:pt x="73" y="26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89422BB3-31A3-4846-AF90-37CDAE78A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7100" y="3416301"/>
              <a:ext cx="53975" cy="57150"/>
            </a:xfrm>
            <a:custGeom>
              <a:avLst/>
              <a:gdLst>
                <a:gd name="T0" fmla="*/ 28 w 32"/>
                <a:gd name="T1" fmla="*/ 6 h 33"/>
                <a:gd name="T2" fmla="*/ 26 w 32"/>
                <a:gd name="T3" fmla="*/ 5 h 33"/>
                <a:gd name="T4" fmla="*/ 24 w 32"/>
                <a:gd name="T5" fmla="*/ 3 h 33"/>
                <a:gd name="T6" fmla="*/ 20 w 32"/>
                <a:gd name="T7" fmla="*/ 1 h 33"/>
                <a:gd name="T8" fmla="*/ 16 w 32"/>
                <a:gd name="T9" fmla="*/ 0 h 33"/>
                <a:gd name="T10" fmla="*/ 12 w 32"/>
                <a:gd name="T11" fmla="*/ 1 h 33"/>
                <a:gd name="T12" fmla="*/ 8 w 32"/>
                <a:gd name="T13" fmla="*/ 2 h 33"/>
                <a:gd name="T14" fmla="*/ 6 w 32"/>
                <a:gd name="T15" fmla="*/ 4 h 33"/>
                <a:gd name="T16" fmla="*/ 4 w 32"/>
                <a:gd name="T17" fmla="*/ 7 h 33"/>
                <a:gd name="T18" fmla="*/ 2 w 32"/>
                <a:gd name="T19" fmla="*/ 10 h 33"/>
                <a:gd name="T20" fmla="*/ 1 w 32"/>
                <a:gd name="T21" fmla="*/ 12 h 33"/>
                <a:gd name="T22" fmla="*/ 0 w 32"/>
                <a:gd name="T23" fmla="*/ 16 h 33"/>
                <a:gd name="T24" fmla="*/ 0 w 32"/>
                <a:gd name="T25" fmla="*/ 17 h 33"/>
                <a:gd name="T26" fmla="*/ 0 w 32"/>
                <a:gd name="T27" fmla="*/ 22 h 33"/>
                <a:gd name="T28" fmla="*/ 2 w 32"/>
                <a:gd name="T29" fmla="*/ 25 h 33"/>
                <a:gd name="T30" fmla="*/ 4 w 32"/>
                <a:gd name="T31" fmla="*/ 29 h 33"/>
                <a:gd name="T32" fmla="*/ 7 w 32"/>
                <a:gd name="T33" fmla="*/ 31 h 33"/>
                <a:gd name="T34" fmla="*/ 12 w 32"/>
                <a:gd name="T35" fmla="*/ 33 h 33"/>
                <a:gd name="T36" fmla="*/ 19 w 32"/>
                <a:gd name="T37" fmla="*/ 33 h 33"/>
                <a:gd name="T38" fmla="*/ 22 w 32"/>
                <a:gd name="T39" fmla="*/ 32 h 33"/>
                <a:gd name="T40" fmla="*/ 26 w 32"/>
                <a:gd name="T41" fmla="*/ 29 h 33"/>
                <a:gd name="T42" fmla="*/ 29 w 32"/>
                <a:gd name="T43" fmla="*/ 25 h 33"/>
                <a:gd name="T44" fmla="*/ 32 w 32"/>
                <a:gd name="T45" fmla="*/ 17 h 33"/>
                <a:gd name="T46" fmla="*/ 30 w 32"/>
                <a:gd name="T47" fmla="*/ 9 h 33"/>
                <a:gd name="T48" fmla="*/ 28 w 32"/>
                <a:gd name="T49" fmla="*/ 6 h 33"/>
                <a:gd name="T50" fmla="*/ 22 w 32"/>
                <a:gd name="T51" fmla="*/ 19 h 33"/>
                <a:gd name="T52" fmla="*/ 21 w 32"/>
                <a:gd name="T53" fmla="*/ 21 h 33"/>
                <a:gd name="T54" fmla="*/ 19 w 32"/>
                <a:gd name="T55" fmla="*/ 23 h 33"/>
                <a:gd name="T56" fmla="*/ 18 w 32"/>
                <a:gd name="T57" fmla="*/ 23 h 33"/>
                <a:gd name="T58" fmla="*/ 16 w 32"/>
                <a:gd name="T59" fmla="*/ 24 h 33"/>
                <a:gd name="T60" fmla="*/ 14 w 32"/>
                <a:gd name="T61" fmla="*/ 24 h 33"/>
                <a:gd name="T62" fmla="*/ 13 w 32"/>
                <a:gd name="T63" fmla="*/ 24 h 33"/>
                <a:gd name="T64" fmla="*/ 11 w 32"/>
                <a:gd name="T65" fmla="*/ 22 h 33"/>
                <a:gd name="T66" fmla="*/ 10 w 32"/>
                <a:gd name="T67" fmla="*/ 22 h 33"/>
                <a:gd name="T68" fmla="*/ 10 w 32"/>
                <a:gd name="T69" fmla="*/ 21 h 33"/>
                <a:gd name="T70" fmla="*/ 9 w 32"/>
                <a:gd name="T71" fmla="*/ 20 h 33"/>
                <a:gd name="T72" fmla="*/ 9 w 32"/>
                <a:gd name="T73" fmla="*/ 18 h 33"/>
                <a:gd name="T74" fmla="*/ 10 w 32"/>
                <a:gd name="T75" fmla="*/ 16 h 33"/>
                <a:gd name="T76" fmla="*/ 10 w 32"/>
                <a:gd name="T77" fmla="*/ 15 h 33"/>
                <a:gd name="T78" fmla="*/ 12 w 32"/>
                <a:gd name="T79" fmla="*/ 11 h 33"/>
                <a:gd name="T80" fmla="*/ 13 w 32"/>
                <a:gd name="T81" fmla="*/ 10 h 33"/>
                <a:gd name="T82" fmla="*/ 14 w 32"/>
                <a:gd name="T83" fmla="*/ 10 h 33"/>
                <a:gd name="T84" fmla="*/ 15 w 32"/>
                <a:gd name="T85" fmla="*/ 9 h 33"/>
                <a:gd name="T86" fmla="*/ 16 w 32"/>
                <a:gd name="T87" fmla="*/ 9 h 33"/>
                <a:gd name="T88" fmla="*/ 17 w 32"/>
                <a:gd name="T89" fmla="*/ 10 h 33"/>
                <a:gd name="T90" fmla="*/ 20 w 32"/>
                <a:gd name="T91" fmla="*/ 11 h 33"/>
                <a:gd name="T92" fmla="*/ 21 w 32"/>
                <a:gd name="T93" fmla="*/ 13 h 33"/>
                <a:gd name="T94" fmla="*/ 22 w 32"/>
                <a:gd name="T95" fmla="*/ 14 h 33"/>
                <a:gd name="T96" fmla="*/ 23 w 32"/>
                <a:gd name="T97" fmla="*/ 16 h 33"/>
                <a:gd name="T98" fmla="*/ 23 w 32"/>
                <a:gd name="T99" fmla="*/ 18 h 33"/>
                <a:gd name="T100" fmla="*/ 22 w 32"/>
                <a:gd name="T10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3">
                  <a:moveTo>
                    <a:pt x="28" y="6"/>
                  </a:moveTo>
                  <a:cubicBezTo>
                    <a:pt x="27" y="5"/>
                    <a:pt x="27" y="5"/>
                    <a:pt x="26" y="5"/>
                  </a:cubicBezTo>
                  <a:cubicBezTo>
                    <a:pt x="26" y="4"/>
                    <a:pt x="25" y="4"/>
                    <a:pt x="24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1" y="23"/>
                    <a:pt x="1" y="24"/>
                    <a:pt x="2" y="25"/>
                  </a:cubicBezTo>
                  <a:cubicBezTo>
                    <a:pt x="2" y="27"/>
                    <a:pt x="3" y="28"/>
                    <a:pt x="4" y="29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9" y="32"/>
                    <a:pt x="11" y="33"/>
                    <a:pt x="12" y="33"/>
                  </a:cubicBezTo>
                  <a:cubicBezTo>
                    <a:pt x="15" y="33"/>
                    <a:pt x="17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1"/>
                    <a:pt x="25" y="30"/>
                    <a:pt x="26" y="29"/>
                  </a:cubicBezTo>
                  <a:cubicBezTo>
                    <a:pt x="27" y="28"/>
                    <a:pt x="28" y="27"/>
                    <a:pt x="29" y="25"/>
                  </a:cubicBezTo>
                  <a:cubicBezTo>
                    <a:pt x="31" y="23"/>
                    <a:pt x="32" y="20"/>
                    <a:pt x="32" y="17"/>
                  </a:cubicBezTo>
                  <a:cubicBezTo>
                    <a:pt x="32" y="14"/>
                    <a:pt x="31" y="11"/>
                    <a:pt x="30" y="9"/>
                  </a:cubicBezTo>
                  <a:cubicBezTo>
                    <a:pt x="29" y="8"/>
                    <a:pt x="29" y="7"/>
                    <a:pt x="28" y="6"/>
                  </a:cubicBezTo>
                  <a:close/>
                  <a:moveTo>
                    <a:pt x="22" y="19"/>
                  </a:moveTo>
                  <a:cubicBezTo>
                    <a:pt x="22" y="19"/>
                    <a:pt x="22" y="20"/>
                    <a:pt x="21" y="21"/>
                  </a:cubicBezTo>
                  <a:cubicBezTo>
                    <a:pt x="21" y="21"/>
                    <a:pt x="20" y="22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17" y="24"/>
                    <a:pt x="16" y="24"/>
                  </a:cubicBezTo>
                  <a:cubicBezTo>
                    <a:pt x="15" y="24"/>
                    <a:pt x="15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2" y="23"/>
                    <a:pt x="12" y="23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5" y="9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2" y="13"/>
                    <a:pt x="22" y="14"/>
                    <a:pt x="22" y="14"/>
                  </a:cubicBezTo>
                  <a:cubicBezTo>
                    <a:pt x="22" y="15"/>
                    <a:pt x="22" y="15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C6F7EEC8-01E1-4821-9B28-6EB467856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3065463"/>
              <a:ext cx="298450" cy="269875"/>
            </a:xfrm>
            <a:custGeom>
              <a:avLst/>
              <a:gdLst>
                <a:gd name="T0" fmla="*/ 173 w 175"/>
                <a:gd name="T1" fmla="*/ 45 h 157"/>
                <a:gd name="T2" fmla="*/ 163 w 175"/>
                <a:gd name="T3" fmla="*/ 49 h 157"/>
                <a:gd name="T4" fmla="*/ 156 w 175"/>
                <a:gd name="T5" fmla="*/ 53 h 157"/>
                <a:gd name="T6" fmla="*/ 128 w 175"/>
                <a:gd name="T7" fmla="*/ 28 h 157"/>
                <a:gd name="T8" fmla="*/ 116 w 175"/>
                <a:gd name="T9" fmla="*/ 17 h 157"/>
                <a:gd name="T10" fmla="*/ 125 w 175"/>
                <a:gd name="T11" fmla="*/ 4 h 157"/>
                <a:gd name="T12" fmla="*/ 120 w 175"/>
                <a:gd name="T13" fmla="*/ 0 h 157"/>
                <a:gd name="T14" fmla="*/ 108 w 175"/>
                <a:gd name="T15" fmla="*/ 13 h 157"/>
                <a:gd name="T16" fmla="*/ 97 w 175"/>
                <a:gd name="T17" fmla="*/ 33 h 157"/>
                <a:gd name="T18" fmla="*/ 93 w 175"/>
                <a:gd name="T19" fmla="*/ 55 h 157"/>
                <a:gd name="T20" fmla="*/ 90 w 175"/>
                <a:gd name="T21" fmla="*/ 76 h 157"/>
                <a:gd name="T22" fmla="*/ 60 w 175"/>
                <a:gd name="T23" fmla="*/ 80 h 157"/>
                <a:gd name="T24" fmla="*/ 2 w 175"/>
                <a:gd name="T25" fmla="*/ 114 h 157"/>
                <a:gd name="T26" fmla="*/ 1 w 175"/>
                <a:gd name="T27" fmla="*/ 121 h 157"/>
                <a:gd name="T28" fmla="*/ 13 w 175"/>
                <a:gd name="T29" fmla="*/ 117 h 157"/>
                <a:gd name="T30" fmla="*/ 41 w 175"/>
                <a:gd name="T31" fmla="*/ 128 h 157"/>
                <a:gd name="T32" fmla="*/ 66 w 175"/>
                <a:gd name="T33" fmla="*/ 140 h 157"/>
                <a:gd name="T34" fmla="*/ 73 w 175"/>
                <a:gd name="T35" fmla="*/ 147 h 157"/>
                <a:gd name="T36" fmla="*/ 70 w 175"/>
                <a:gd name="T37" fmla="*/ 152 h 157"/>
                <a:gd name="T38" fmla="*/ 79 w 175"/>
                <a:gd name="T39" fmla="*/ 155 h 157"/>
                <a:gd name="T40" fmla="*/ 96 w 175"/>
                <a:gd name="T41" fmla="*/ 115 h 157"/>
                <a:gd name="T42" fmla="*/ 106 w 175"/>
                <a:gd name="T43" fmla="*/ 85 h 157"/>
                <a:gd name="T44" fmla="*/ 148 w 175"/>
                <a:gd name="T45" fmla="*/ 71 h 157"/>
                <a:gd name="T46" fmla="*/ 78 w 175"/>
                <a:gd name="T47" fmla="*/ 86 h 157"/>
                <a:gd name="T48" fmla="*/ 89 w 175"/>
                <a:gd name="T49" fmla="*/ 99 h 157"/>
                <a:gd name="T50" fmla="*/ 76 w 175"/>
                <a:gd name="T51" fmla="*/ 98 h 157"/>
                <a:gd name="T52" fmla="*/ 78 w 175"/>
                <a:gd name="T53" fmla="*/ 86 h 157"/>
                <a:gd name="T54" fmla="*/ 70 w 175"/>
                <a:gd name="T55" fmla="*/ 105 h 157"/>
                <a:gd name="T56" fmla="*/ 86 w 175"/>
                <a:gd name="T57" fmla="*/ 115 h 157"/>
                <a:gd name="T58" fmla="*/ 80 w 175"/>
                <a:gd name="T59" fmla="*/ 120 h 157"/>
                <a:gd name="T60" fmla="*/ 44 w 175"/>
                <a:gd name="T61" fmla="*/ 100 h 157"/>
                <a:gd name="T62" fmla="*/ 54 w 175"/>
                <a:gd name="T63" fmla="*/ 92 h 157"/>
                <a:gd name="T64" fmla="*/ 54 w 175"/>
                <a:gd name="T65" fmla="*/ 124 h 157"/>
                <a:gd name="T66" fmla="*/ 22 w 175"/>
                <a:gd name="T67" fmla="*/ 109 h 157"/>
                <a:gd name="T68" fmla="*/ 41 w 175"/>
                <a:gd name="T69" fmla="*/ 109 h 157"/>
                <a:gd name="T70" fmla="*/ 68 w 175"/>
                <a:gd name="T71" fmla="*/ 124 h 157"/>
                <a:gd name="T72" fmla="*/ 79 w 175"/>
                <a:gd name="T73" fmla="*/ 136 h 157"/>
                <a:gd name="T74" fmla="*/ 101 w 175"/>
                <a:gd name="T75" fmla="*/ 76 h 157"/>
                <a:gd name="T76" fmla="*/ 108 w 175"/>
                <a:gd name="T77" fmla="*/ 71 h 157"/>
                <a:gd name="T78" fmla="*/ 123 w 175"/>
                <a:gd name="T79" fmla="*/ 71 h 157"/>
                <a:gd name="T80" fmla="*/ 122 w 175"/>
                <a:gd name="T81" fmla="*/ 70 h 157"/>
                <a:gd name="T82" fmla="*/ 112 w 175"/>
                <a:gd name="T83" fmla="*/ 63 h 157"/>
                <a:gd name="T84" fmla="*/ 102 w 175"/>
                <a:gd name="T85" fmla="*/ 50 h 157"/>
                <a:gd name="T86" fmla="*/ 130 w 175"/>
                <a:gd name="T87" fmla="*/ 65 h 157"/>
                <a:gd name="T88" fmla="*/ 123 w 175"/>
                <a:gd name="T89" fmla="*/ 71 h 157"/>
                <a:gd name="T90" fmla="*/ 142 w 175"/>
                <a:gd name="T91" fmla="*/ 62 h 157"/>
                <a:gd name="T92" fmla="*/ 142 w 175"/>
                <a:gd name="T93" fmla="*/ 61 h 157"/>
                <a:gd name="T94" fmla="*/ 106 w 175"/>
                <a:gd name="T95" fmla="*/ 38 h 157"/>
                <a:gd name="T96" fmla="*/ 122 w 175"/>
                <a:gd name="T97" fmla="*/ 35 h 157"/>
                <a:gd name="T98" fmla="*/ 149 w 175"/>
                <a:gd name="T99" fmla="*/ 6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157">
                  <a:moveTo>
                    <a:pt x="172" y="53"/>
                  </a:moveTo>
                  <a:cubicBezTo>
                    <a:pt x="173" y="52"/>
                    <a:pt x="173" y="52"/>
                    <a:pt x="173" y="51"/>
                  </a:cubicBezTo>
                  <a:cubicBezTo>
                    <a:pt x="175" y="49"/>
                    <a:pt x="175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1" y="43"/>
                    <a:pt x="168" y="43"/>
                    <a:pt x="166" y="45"/>
                  </a:cubicBezTo>
                  <a:cubicBezTo>
                    <a:pt x="165" y="47"/>
                    <a:pt x="164" y="48"/>
                    <a:pt x="163" y="49"/>
                  </a:cubicBezTo>
                  <a:cubicBezTo>
                    <a:pt x="162" y="50"/>
                    <a:pt x="161" y="51"/>
                    <a:pt x="161" y="51"/>
                  </a:cubicBezTo>
                  <a:cubicBezTo>
                    <a:pt x="159" y="52"/>
                    <a:pt x="158" y="53"/>
                    <a:pt x="157" y="54"/>
                  </a:cubicBezTo>
                  <a:cubicBezTo>
                    <a:pt x="157" y="54"/>
                    <a:pt x="156" y="53"/>
                    <a:pt x="156" y="53"/>
                  </a:cubicBezTo>
                  <a:cubicBezTo>
                    <a:pt x="153" y="51"/>
                    <a:pt x="150" y="48"/>
                    <a:pt x="148" y="46"/>
                  </a:cubicBezTo>
                  <a:cubicBezTo>
                    <a:pt x="144" y="43"/>
                    <a:pt x="141" y="40"/>
                    <a:pt x="138" y="38"/>
                  </a:cubicBezTo>
                  <a:cubicBezTo>
                    <a:pt x="134" y="35"/>
                    <a:pt x="131" y="31"/>
                    <a:pt x="128" y="28"/>
                  </a:cubicBezTo>
                  <a:cubicBezTo>
                    <a:pt x="124" y="25"/>
                    <a:pt x="120" y="21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7" y="17"/>
                    <a:pt x="117" y="16"/>
                  </a:cubicBezTo>
                  <a:cubicBezTo>
                    <a:pt x="119" y="13"/>
                    <a:pt x="122" y="10"/>
                    <a:pt x="124" y="8"/>
                  </a:cubicBezTo>
                  <a:cubicBezTo>
                    <a:pt x="125" y="7"/>
                    <a:pt x="125" y="5"/>
                    <a:pt x="125" y="4"/>
                  </a:cubicBezTo>
                  <a:cubicBezTo>
                    <a:pt x="125" y="3"/>
                    <a:pt x="124" y="2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2"/>
                  </a:cubicBezTo>
                  <a:cubicBezTo>
                    <a:pt x="115" y="4"/>
                    <a:pt x="113" y="6"/>
                    <a:pt x="112" y="8"/>
                  </a:cubicBezTo>
                  <a:cubicBezTo>
                    <a:pt x="110" y="9"/>
                    <a:pt x="109" y="11"/>
                    <a:pt x="108" y="13"/>
                  </a:cubicBezTo>
                  <a:cubicBezTo>
                    <a:pt x="106" y="15"/>
                    <a:pt x="105" y="17"/>
                    <a:pt x="104" y="19"/>
                  </a:cubicBezTo>
                  <a:cubicBezTo>
                    <a:pt x="102" y="22"/>
                    <a:pt x="101" y="24"/>
                    <a:pt x="100" y="27"/>
                  </a:cubicBezTo>
                  <a:cubicBezTo>
                    <a:pt x="99" y="29"/>
                    <a:pt x="98" y="31"/>
                    <a:pt x="97" y="33"/>
                  </a:cubicBezTo>
                  <a:cubicBezTo>
                    <a:pt x="96" y="36"/>
                    <a:pt x="95" y="38"/>
                    <a:pt x="95" y="41"/>
                  </a:cubicBezTo>
                  <a:cubicBezTo>
                    <a:pt x="94" y="43"/>
                    <a:pt x="94" y="46"/>
                    <a:pt x="93" y="48"/>
                  </a:cubicBezTo>
                  <a:cubicBezTo>
                    <a:pt x="93" y="50"/>
                    <a:pt x="93" y="53"/>
                    <a:pt x="93" y="55"/>
                  </a:cubicBezTo>
                  <a:cubicBezTo>
                    <a:pt x="92" y="60"/>
                    <a:pt x="92" y="65"/>
                    <a:pt x="92" y="70"/>
                  </a:cubicBezTo>
                  <a:cubicBezTo>
                    <a:pt x="92" y="72"/>
                    <a:pt x="92" y="74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5" y="76"/>
                    <a:pt x="80" y="77"/>
                    <a:pt x="75" y="77"/>
                  </a:cubicBezTo>
                  <a:cubicBezTo>
                    <a:pt x="73" y="78"/>
                    <a:pt x="71" y="78"/>
                    <a:pt x="69" y="79"/>
                  </a:cubicBezTo>
                  <a:cubicBezTo>
                    <a:pt x="66" y="79"/>
                    <a:pt x="63" y="80"/>
                    <a:pt x="60" y="80"/>
                  </a:cubicBezTo>
                  <a:cubicBezTo>
                    <a:pt x="51" y="83"/>
                    <a:pt x="42" y="87"/>
                    <a:pt x="33" y="91"/>
                  </a:cubicBezTo>
                  <a:cubicBezTo>
                    <a:pt x="24" y="96"/>
                    <a:pt x="16" y="101"/>
                    <a:pt x="9" y="108"/>
                  </a:cubicBezTo>
                  <a:cubicBezTo>
                    <a:pt x="6" y="110"/>
                    <a:pt x="4" y="112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3" y="123"/>
                    <a:pt x="6" y="123"/>
                    <a:pt x="8" y="122"/>
                  </a:cubicBezTo>
                  <a:cubicBezTo>
                    <a:pt x="9" y="121"/>
                    <a:pt x="10" y="120"/>
                    <a:pt x="11" y="119"/>
                  </a:cubicBezTo>
                  <a:cubicBezTo>
                    <a:pt x="11" y="118"/>
                    <a:pt x="12" y="117"/>
                    <a:pt x="13" y="117"/>
                  </a:cubicBezTo>
                  <a:cubicBezTo>
                    <a:pt x="13" y="117"/>
                    <a:pt x="13" y="116"/>
                    <a:pt x="13" y="116"/>
                  </a:cubicBezTo>
                  <a:cubicBezTo>
                    <a:pt x="18" y="118"/>
                    <a:pt x="23" y="120"/>
                    <a:pt x="27" y="122"/>
                  </a:cubicBezTo>
                  <a:cubicBezTo>
                    <a:pt x="32" y="124"/>
                    <a:pt x="36" y="126"/>
                    <a:pt x="41" y="128"/>
                  </a:cubicBezTo>
                  <a:cubicBezTo>
                    <a:pt x="45" y="130"/>
                    <a:pt x="49" y="132"/>
                    <a:pt x="54" y="134"/>
                  </a:cubicBezTo>
                  <a:cubicBezTo>
                    <a:pt x="56" y="135"/>
                    <a:pt x="58" y="136"/>
                    <a:pt x="60" y="137"/>
                  </a:cubicBezTo>
                  <a:cubicBezTo>
                    <a:pt x="62" y="138"/>
                    <a:pt x="64" y="139"/>
                    <a:pt x="66" y="140"/>
                  </a:cubicBezTo>
                  <a:cubicBezTo>
                    <a:pt x="69" y="142"/>
                    <a:pt x="72" y="143"/>
                    <a:pt x="74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3" y="146"/>
                    <a:pt x="73" y="147"/>
                  </a:cubicBezTo>
                  <a:cubicBezTo>
                    <a:pt x="72" y="147"/>
                    <a:pt x="72" y="148"/>
                    <a:pt x="71" y="149"/>
                  </a:cubicBezTo>
                  <a:cubicBezTo>
                    <a:pt x="71" y="149"/>
                    <a:pt x="71" y="150"/>
                    <a:pt x="71" y="150"/>
                  </a:cubicBezTo>
                  <a:cubicBezTo>
                    <a:pt x="71" y="151"/>
                    <a:pt x="70" y="151"/>
                    <a:pt x="70" y="152"/>
                  </a:cubicBezTo>
                  <a:cubicBezTo>
                    <a:pt x="71" y="153"/>
                    <a:pt x="71" y="155"/>
                    <a:pt x="72" y="155"/>
                  </a:cubicBezTo>
                  <a:cubicBezTo>
                    <a:pt x="73" y="156"/>
                    <a:pt x="74" y="157"/>
                    <a:pt x="76" y="156"/>
                  </a:cubicBezTo>
                  <a:cubicBezTo>
                    <a:pt x="77" y="156"/>
                    <a:pt x="78" y="156"/>
                    <a:pt x="79" y="155"/>
                  </a:cubicBezTo>
                  <a:cubicBezTo>
                    <a:pt x="81" y="150"/>
                    <a:pt x="84" y="146"/>
                    <a:pt x="86" y="142"/>
                  </a:cubicBezTo>
                  <a:cubicBezTo>
                    <a:pt x="88" y="138"/>
                    <a:pt x="90" y="133"/>
                    <a:pt x="91" y="129"/>
                  </a:cubicBezTo>
                  <a:cubicBezTo>
                    <a:pt x="93" y="124"/>
                    <a:pt x="94" y="119"/>
                    <a:pt x="96" y="115"/>
                  </a:cubicBezTo>
                  <a:cubicBezTo>
                    <a:pt x="97" y="110"/>
                    <a:pt x="98" y="106"/>
                    <a:pt x="99" y="101"/>
                  </a:cubicBezTo>
                  <a:cubicBezTo>
                    <a:pt x="99" y="96"/>
                    <a:pt x="100" y="90"/>
                    <a:pt x="100" y="85"/>
                  </a:cubicBezTo>
                  <a:cubicBezTo>
                    <a:pt x="102" y="85"/>
                    <a:pt x="104" y="85"/>
                    <a:pt x="106" y="85"/>
                  </a:cubicBezTo>
                  <a:cubicBezTo>
                    <a:pt x="111" y="84"/>
                    <a:pt x="116" y="83"/>
                    <a:pt x="121" y="82"/>
                  </a:cubicBezTo>
                  <a:cubicBezTo>
                    <a:pt x="126" y="81"/>
                    <a:pt x="130" y="79"/>
                    <a:pt x="134" y="77"/>
                  </a:cubicBezTo>
                  <a:cubicBezTo>
                    <a:pt x="139" y="76"/>
                    <a:pt x="143" y="74"/>
                    <a:pt x="148" y="71"/>
                  </a:cubicBezTo>
                  <a:cubicBezTo>
                    <a:pt x="152" y="69"/>
                    <a:pt x="157" y="67"/>
                    <a:pt x="161" y="63"/>
                  </a:cubicBezTo>
                  <a:cubicBezTo>
                    <a:pt x="165" y="60"/>
                    <a:pt x="169" y="56"/>
                    <a:pt x="172" y="53"/>
                  </a:cubicBezTo>
                  <a:close/>
                  <a:moveTo>
                    <a:pt x="78" y="86"/>
                  </a:moveTo>
                  <a:cubicBezTo>
                    <a:pt x="82" y="86"/>
                    <a:pt x="87" y="85"/>
                    <a:pt x="91" y="85"/>
                  </a:cubicBezTo>
                  <a:cubicBezTo>
                    <a:pt x="91" y="87"/>
                    <a:pt x="91" y="90"/>
                    <a:pt x="90" y="92"/>
                  </a:cubicBezTo>
                  <a:cubicBezTo>
                    <a:pt x="90" y="94"/>
                    <a:pt x="90" y="97"/>
                    <a:pt x="89" y="99"/>
                  </a:cubicBezTo>
                  <a:cubicBezTo>
                    <a:pt x="89" y="102"/>
                    <a:pt x="89" y="104"/>
                    <a:pt x="88" y="107"/>
                  </a:cubicBezTo>
                  <a:cubicBezTo>
                    <a:pt x="86" y="105"/>
                    <a:pt x="85" y="104"/>
                    <a:pt x="83" y="103"/>
                  </a:cubicBezTo>
                  <a:cubicBezTo>
                    <a:pt x="81" y="101"/>
                    <a:pt x="78" y="100"/>
                    <a:pt x="76" y="98"/>
                  </a:cubicBezTo>
                  <a:cubicBezTo>
                    <a:pt x="73" y="96"/>
                    <a:pt x="71" y="94"/>
                    <a:pt x="69" y="92"/>
                  </a:cubicBezTo>
                  <a:cubicBezTo>
                    <a:pt x="67" y="91"/>
                    <a:pt x="66" y="90"/>
                    <a:pt x="65" y="89"/>
                  </a:cubicBezTo>
                  <a:cubicBezTo>
                    <a:pt x="69" y="88"/>
                    <a:pt x="74" y="87"/>
                    <a:pt x="78" y="86"/>
                  </a:cubicBezTo>
                  <a:close/>
                  <a:moveTo>
                    <a:pt x="54" y="92"/>
                  </a:moveTo>
                  <a:cubicBezTo>
                    <a:pt x="55" y="92"/>
                    <a:pt x="55" y="93"/>
                    <a:pt x="55" y="93"/>
                  </a:cubicBezTo>
                  <a:cubicBezTo>
                    <a:pt x="60" y="97"/>
                    <a:pt x="65" y="101"/>
                    <a:pt x="70" y="105"/>
                  </a:cubicBezTo>
                  <a:cubicBezTo>
                    <a:pt x="72" y="107"/>
                    <a:pt x="75" y="108"/>
                    <a:pt x="77" y="110"/>
                  </a:cubicBezTo>
                  <a:cubicBezTo>
                    <a:pt x="79" y="112"/>
                    <a:pt x="81" y="113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5" y="118"/>
                    <a:pt x="85" y="120"/>
                    <a:pt x="84" y="122"/>
                  </a:cubicBezTo>
                  <a:cubicBezTo>
                    <a:pt x="84" y="122"/>
                    <a:pt x="83" y="122"/>
                    <a:pt x="83" y="122"/>
                  </a:cubicBezTo>
                  <a:cubicBezTo>
                    <a:pt x="82" y="121"/>
                    <a:pt x="81" y="121"/>
                    <a:pt x="80" y="120"/>
                  </a:cubicBezTo>
                  <a:cubicBezTo>
                    <a:pt x="77" y="118"/>
                    <a:pt x="74" y="117"/>
                    <a:pt x="71" y="115"/>
                  </a:cubicBezTo>
                  <a:cubicBezTo>
                    <a:pt x="68" y="113"/>
                    <a:pt x="65" y="112"/>
                    <a:pt x="62" y="110"/>
                  </a:cubicBezTo>
                  <a:cubicBezTo>
                    <a:pt x="56" y="107"/>
                    <a:pt x="50" y="104"/>
                    <a:pt x="44" y="100"/>
                  </a:cubicBezTo>
                  <a:cubicBezTo>
                    <a:pt x="43" y="100"/>
                    <a:pt x="42" y="99"/>
                    <a:pt x="41" y="98"/>
                  </a:cubicBezTo>
                  <a:cubicBezTo>
                    <a:pt x="44" y="97"/>
                    <a:pt x="47" y="95"/>
                    <a:pt x="50" y="94"/>
                  </a:cubicBezTo>
                  <a:cubicBezTo>
                    <a:pt x="51" y="93"/>
                    <a:pt x="53" y="93"/>
                    <a:pt x="54" y="92"/>
                  </a:cubicBezTo>
                  <a:close/>
                  <a:moveTo>
                    <a:pt x="78" y="135"/>
                  </a:moveTo>
                  <a:cubicBezTo>
                    <a:pt x="74" y="134"/>
                    <a:pt x="70" y="132"/>
                    <a:pt x="66" y="130"/>
                  </a:cubicBezTo>
                  <a:cubicBezTo>
                    <a:pt x="62" y="128"/>
                    <a:pt x="58" y="126"/>
                    <a:pt x="54" y="124"/>
                  </a:cubicBezTo>
                  <a:cubicBezTo>
                    <a:pt x="49" y="122"/>
                    <a:pt x="45" y="119"/>
                    <a:pt x="41" y="118"/>
                  </a:cubicBezTo>
                  <a:cubicBezTo>
                    <a:pt x="36" y="116"/>
                    <a:pt x="32" y="114"/>
                    <a:pt x="27" y="112"/>
                  </a:cubicBezTo>
                  <a:cubicBezTo>
                    <a:pt x="26" y="111"/>
                    <a:pt x="24" y="110"/>
                    <a:pt x="22" y="109"/>
                  </a:cubicBezTo>
                  <a:cubicBezTo>
                    <a:pt x="22" y="109"/>
                    <a:pt x="23" y="108"/>
                    <a:pt x="24" y="108"/>
                  </a:cubicBezTo>
                  <a:cubicBezTo>
                    <a:pt x="26" y="106"/>
                    <a:pt x="29" y="105"/>
                    <a:pt x="32" y="103"/>
                  </a:cubicBezTo>
                  <a:cubicBezTo>
                    <a:pt x="35" y="105"/>
                    <a:pt x="38" y="107"/>
                    <a:pt x="41" y="109"/>
                  </a:cubicBezTo>
                  <a:cubicBezTo>
                    <a:pt x="44" y="111"/>
                    <a:pt x="48" y="113"/>
                    <a:pt x="51" y="114"/>
                  </a:cubicBezTo>
                  <a:cubicBezTo>
                    <a:pt x="54" y="116"/>
                    <a:pt x="57" y="118"/>
                    <a:pt x="60" y="119"/>
                  </a:cubicBezTo>
                  <a:cubicBezTo>
                    <a:pt x="63" y="121"/>
                    <a:pt x="66" y="122"/>
                    <a:pt x="68" y="124"/>
                  </a:cubicBezTo>
                  <a:cubicBezTo>
                    <a:pt x="72" y="126"/>
                    <a:pt x="76" y="128"/>
                    <a:pt x="79" y="130"/>
                  </a:cubicBezTo>
                  <a:cubicBezTo>
                    <a:pt x="80" y="131"/>
                    <a:pt x="80" y="131"/>
                    <a:pt x="81" y="131"/>
                  </a:cubicBezTo>
                  <a:cubicBezTo>
                    <a:pt x="80" y="133"/>
                    <a:pt x="79" y="134"/>
                    <a:pt x="79" y="136"/>
                  </a:cubicBezTo>
                  <a:cubicBezTo>
                    <a:pt x="78" y="136"/>
                    <a:pt x="78" y="135"/>
                    <a:pt x="78" y="135"/>
                  </a:cubicBezTo>
                  <a:close/>
                  <a:moveTo>
                    <a:pt x="104" y="75"/>
                  </a:moveTo>
                  <a:cubicBezTo>
                    <a:pt x="103" y="75"/>
                    <a:pt x="102" y="75"/>
                    <a:pt x="101" y="76"/>
                  </a:cubicBezTo>
                  <a:cubicBezTo>
                    <a:pt x="101" y="74"/>
                    <a:pt x="101" y="73"/>
                    <a:pt x="101" y="72"/>
                  </a:cubicBezTo>
                  <a:cubicBezTo>
                    <a:pt x="101" y="70"/>
                    <a:pt x="101" y="69"/>
                    <a:pt x="101" y="67"/>
                  </a:cubicBezTo>
                  <a:cubicBezTo>
                    <a:pt x="103" y="68"/>
                    <a:pt x="105" y="70"/>
                    <a:pt x="108" y="71"/>
                  </a:cubicBezTo>
                  <a:cubicBezTo>
                    <a:pt x="109" y="72"/>
                    <a:pt x="110" y="73"/>
                    <a:pt x="112" y="74"/>
                  </a:cubicBezTo>
                  <a:cubicBezTo>
                    <a:pt x="109" y="75"/>
                    <a:pt x="106" y="75"/>
                    <a:pt x="104" y="75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1"/>
                    <a:pt x="123" y="71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8"/>
                    <a:pt x="119" y="68"/>
                    <a:pt x="118" y="68"/>
                  </a:cubicBezTo>
                  <a:cubicBezTo>
                    <a:pt x="116" y="66"/>
                    <a:pt x="114" y="65"/>
                    <a:pt x="112" y="63"/>
                  </a:cubicBezTo>
                  <a:cubicBezTo>
                    <a:pt x="109" y="61"/>
                    <a:pt x="105" y="59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4"/>
                    <a:pt x="102" y="52"/>
                    <a:pt x="102" y="50"/>
                  </a:cubicBezTo>
                  <a:cubicBezTo>
                    <a:pt x="103" y="49"/>
                    <a:pt x="103" y="48"/>
                    <a:pt x="103" y="47"/>
                  </a:cubicBezTo>
                  <a:cubicBezTo>
                    <a:pt x="108" y="51"/>
                    <a:pt x="114" y="55"/>
                    <a:pt x="120" y="59"/>
                  </a:cubicBezTo>
                  <a:cubicBezTo>
                    <a:pt x="123" y="61"/>
                    <a:pt x="127" y="63"/>
                    <a:pt x="130" y="65"/>
                  </a:cubicBezTo>
                  <a:cubicBezTo>
                    <a:pt x="131" y="66"/>
                    <a:pt x="132" y="67"/>
                    <a:pt x="134" y="68"/>
                  </a:cubicBezTo>
                  <a:cubicBezTo>
                    <a:pt x="134" y="68"/>
                    <a:pt x="133" y="68"/>
                    <a:pt x="133" y="68"/>
                  </a:cubicBezTo>
                  <a:cubicBezTo>
                    <a:pt x="130" y="69"/>
                    <a:pt x="126" y="70"/>
                    <a:pt x="123" y="71"/>
                  </a:cubicBezTo>
                  <a:close/>
                  <a:moveTo>
                    <a:pt x="144" y="63"/>
                  </a:moveTo>
                  <a:cubicBezTo>
                    <a:pt x="143" y="63"/>
                    <a:pt x="143" y="63"/>
                    <a:pt x="143" y="62"/>
                  </a:cubicBezTo>
                  <a:cubicBezTo>
                    <a:pt x="143" y="62"/>
                    <a:pt x="143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6" y="58"/>
                    <a:pt x="131" y="55"/>
                    <a:pt x="126" y="51"/>
                  </a:cubicBezTo>
                  <a:cubicBezTo>
                    <a:pt x="119" y="47"/>
                    <a:pt x="112" y="43"/>
                    <a:pt x="106" y="38"/>
                  </a:cubicBezTo>
                  <a:cubicBezTo>
                    <a:pt x="106" y="38"/>
                    <a:pt x="105" y="38"/>
                    <a:pt x="105" y="38"/>
                  </a:cubicBezTo>
                  <a:cubicBezTo>
                    <a:pt x="107" y="34"/>
                    <a:pt x="109" y="29"/>
                    <a:pt x="111" y="25"/>
                  </a:cubicBezTo>
                  <a:cubicBezTo>
                    <a:pt x="115" y="29"/>
                    <a:pt x="118" y="32"/>
                    <a:pt x="122" y="35"/>
                  </a:cubicBezTo>
                  <a:cubicBezTo>
                    <a:pt x="125" y="39"/>
                    <a:pt x="128" y="42"/>
                    <a:pt x="132" y="45"/>
                  </a:cubicBezTo>
                  <a:cubicBezTo>
                    <a:pt x="135" y="48"/>
                    <a:pt x="138" y="51"/>
                    <a:pt x="142" y="53"/>
                  </a:cubicBezTo>
                  <a:cubicBezTo>
                    <a:pt x="144" y="55"/>
                    <a:pt x="147" y="58"/>
                    <a:pt x="149" y="60"/>
                  </a:cubicBezTo>
                  <a:cubicBezTo>
                    <a:pt x="149" y="60"/>
                    <a:pt x="148" y="61"/>
                    <a:pt x="148" y="61"/>
                  </a:cubicBezTo>
                  <a:cubicBezTo>
                    <a:pt x="146" y="62"/>
                    <a:pt x="145" y="62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6B0FFA14-ADFC-4688-80F3-D1E2D0638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788" y="2239963"/>
              <a:ext cx="266700" cy="412750"/>
            </a:xfrm>
            <a:custGeom>
              <a:avLst/>
              <a:gdLst>
                <a:gd name="T0" fmla="*/ 154 w 156"/>
                <a:gd name="T1" fmla="*/ 53 h 240"/>
                <a:gd name="T2" fmla="*/ 153 w 156"/>
                <a:gd name="T3" fmla="*/ 39 h 240"/>
                <a:gd name="T4" fmla="*/ 145 w 156"/>
                <a:gd name="T5" fmla="*/ 24 h 240"/>
                <a:gd name="T6" fmla="*/ 118 w 156"/>
                <a:gd name="T7" fmla="*/ 18 h 240"/>
                <a:gd name="T8" fmla="*/ 99 w 156"/>
                <a:gd name="T9" fmla="*/ 10 h 240"/>
                <a:gd name="T10" fmla="*/ 64 w 156"/>
                <a:gd name="T11" fmla="*/ 7 h 240"/>
                <a:gd name="T12" fmla="*/ 59 w 156"/>
                <a:gd name="T13" fmla="*/ 26 h 240"/>
                <a:gd name="T14" fmla="*/ 45 w 156"/>
                <a:gd name="T15" fmla="*/ 66 h 240"/>
                <a:gd name="T16" fmla="*/ 12 w 156"/>
                <a:gd name="T17" fmla="*/ 100 h 240"/>
                <a:gd name="T18" fmla="*/ 1 w 156"/>
                <a:gd name="T19" fmla="*/ 109 h 240"/>
                <a:gd name="T20" fmla="*/ 3 w 156"/>
                <a:gd name="T21" fmla="*/ 121 h 240"/>
                <a:gd name="T22" fmla="*/ 23 w 156"/>
                <a:gd name="T23" fmla="*/ 136 h 240"/>
                <a:gd name="T24" fmla="*/ 56 w 156"/>
                <a:gd name="T25" fmla="*/ 188 h 240"/>
                <a:gd name="T26" fmla="*/ 40 w 156"/>
                <a:gd name="T27" fmla="*/ 216 h 240"/>
                <a:gd name="T28" fmla="*/ 52 w 156"/>
                <a:gd name="T29" fmla="*/ 238 h 240"/>
                <a:gd name="T30" fmla="*/ 90 w 156"/>
                <a:gd name="T31" fmla="*/ 230 h 240"/>
                <a:gd name="T32" fmla="*/ 109 w 156"/>
                <a:gd name="T33" fmla="*/ 224 h 240"/>
                <a:gd name="T34" fmla="*/ 99 w 156"/>
                <a:gd name="T35" fmla="*/ 193 h 240"/>
                <a:gd name="T36" fmla="*/ 77 w 156"/>
                <a:gd name="T37" fmla="*/ 181 h 240"/>
                <a:gd name="T38" fmla="*/ 59 w 156"/>
                <a:gd name="T39" fmla="*/ 173 h 240"/>
                <a:gd name="T40" fmla="*/ 25 w 156"/>
                <a:gd name="T41" fmla="*/ 122 h 240"/>
                <a:gd name="T42" fmla="*/ 26 w 156"/>
                <a:gd name="T43" fmla="*/ 109 h 240"/>
                <a:gd name="T44" fmla="*/ 61 w 156"/>
                <a:gd name="T45" fmla="*/ 59 h 240"/>
                <a:gd name="T46" fmla="*/ 88 w 156"/>
                <a:gd name="T47" fmla="*/ 52 h 240"/>
                <a:gd name="T48" fmla="*/ 92 w 156"/>
                <a:gd name="T49" fmla="*/ 67 h 240"/>
                <a:gd name="T50" fmla="*/ 111 w 156"/>
                <a:gd name="T51" fmla="*/ 93 h 240"/>
                <a:gd name="T52" fmla="*/ 132 w 156"/>
                <a:gd name="T53" fmla="*/ 85 h 240"/>
                <a:gd name="T54" fmla="*/ 153 w 156"/>
                <a:gd name="T55" fmla="*/ 72 h 240"/>
                <a:gd name="T56" fmla="*/ 87 w 156"/>
                <a:gd name="T57" fmla="*/ 194 h 240"/>
                <a:gd name="T58" fmla="*/ 99 w 156"/>
                <a:gd name="T59" fmla="*/ 220 h 240"/>
                <a:gd name="T60" fmla="*/ 52 w 156"/>
                <a:gd name="T61" fmla="*/ 229 h 240"/>
                <a:gd name="T62" fmla="*/ 52 w 156"/>
                <a:gd name="T63" fmla="*/ 209 h 240"/>
                <a:gd name="T64" fmla="*/ 73 w 156"/>
                <a:gd name="T65" fmla="*/ 191 h 240"/>
                <a:gd name="T66" fmla="*/ 10 w 156"/>
                <a:gd name="T67" fmla="*/ 113 h 240"/>
                <a:gd name="T68" fmla="*/ 12 w 156"/>
                <a:gd name="T69" fmla="*/ 109 h 240"/>
                <a:gd name="T70" fmla="*/ 17 w 156"/>
                <a:gd name="T71" fmla="*/ 111 h 240"/>
                <a:gd name="T72" fmla="*/ 16 w 156"/>
                <a:gd name="T73" fmla="*/ 118 h 240"/>
                <a:gd name="T74" fmla="*/ 77 w 156"/>
                <a:gd name="T75" fmla="*/ 35 h 240"/>
                <a:gd name="T76" fmla="*/ 68 w 156"/>
                <a:gd name="T77" fmla="*/ 17 h 240"/>
                <a:gd name="T78" fmla="*/ 78 w 156"/>
                <a:gd name="T79" fmla="*/ 10 h 240"/>
                <a:gd name="T80" fmla="*/ 103 w 156"/>
                <a:gd name="T81" fmla="*/ 25 h 240"/>
                <a:gd name="T82" fmla="*/ 97 w 156"/>
                <a:gd name="T83" fmla="*/ 39 h 240"/>
                <a:gd name="T84" fmla="*/ 115 w 156"/>
                <a:gd name="T85" fmla="*/ 79 h 240"/>
                <a:gd name="T86" fmla="*/ 102 w 156"/>
                <a:gd name="T87" fmla="*/ 69 h 240"/>
                <a:gd name="T88" fmla="*/ 102 w 156"/>
                <a:gd name="T89" fmla="*/ 52 h 240"/>
                <a:gd name="T90" fmla="*/ 114 w 156"/>
                <a:gd name="T91" fmla="*/ 29 h 240"/>
                <a:gd name="T92" fmla="*/ 133 w 156"/>
                <a:gd name="T93" fmla="*/ 29 h 240"/>
                <a:gd name="T94" fmla="*/ 142 w 156"/>
                <a:gd name="T95" fmla="*/ 40 h 240"/>
                <a:gd name="T96" fmla="*/ 115 w 156"/>
                <a:gd name="T97" fmla="*/ 79 h 240"/>
                <a:gd name="T98" fmla="*/ 134 w 156"/>
                <a:gd name="T99" fmla="*/ 76 h 240"/>
                <a:gd name="T100" fmla="*/ 137 w 156"/>
                <a:gd name="T101" fmla="*/ 64 h 240"/>
                <a:gd name="T102" fmla="*/ 147 w 156"/>
                <a:gd name="T103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240">
                  <a:moveTo>
                    <a:pt x="153" y="72"/>
                  </a:moveTo>
                  <a:cubicBezTo>
                    <a:pt x="155" y="69"/>
                    <a:pt x="156" y="66"/>
                    <a:pt x="156" y="63"/>
                  </a:cubicBezTo>
                  <a:cubicBezTo>
                    <a:pt x="156" y="62"/>
                    <a:pt x="156" y="61"/>
                    <a:pt x="156" y="60"/>
                  </a:cubicBezTo>
                  <a:cubicBezTo>
                    <a:pt x="156" y="59"/>
                    <a:pt x="156" y="57"/>
                    <a:pt x="156" y="56"/>
                  </a:cubicBezTo>
                  <a:cubicBezTo>
                    <a:pt x="155" y="55"/>
                    <a:pt x="155" y="54"/>
                    <a:pt x="154" y="53"/>
                  </a:cubicBezTo>
                  <a:cubicBezTo>
                    <a:pt x="154" y="52"/>
                    <a:pt x="153" y="52"/>
                    <a:pt x="153" y="51"/>
                  </a:cubicBezTo>
                  <a:cubicBezTo>
                    <a:pt x="152" y="50"/>
                    <a:pt x="152" y="50"/>
                    <a:pt x="151" y="49"/>
                  </a:cubicBezTo>
                  <a:cubicBezTo>
                    <a:pt x="150" y="49"/>
                    <a:pt x="149" y="48"/>
                    <a:pt x="148" y="48"/>
                  </a:cubicBezTo>
                  <a:cubicBezTo>
                    <a:pt x="149" y="46"/>
                    <a:pt x="150" y="44"/>
                    <a:pt x="151" y="43"/>
                  </a:cubicBezTo>
                  <a:cubicBezTo>
                    <a:pt x="152" y="42"/>
                    <a:pt x="153" y="40"/>
                    <a:pt x="153" y="39"/>
                  </a:cubicBezTo>
                  <a:cubicBezTo>
                    <a:pt x="154" y="39"/>
                    <a:pt x="154" y="38"/>
                    <a:pt x="154" y="38"/>
                  </a:cubicBezTo>
                  <a:cubicBezTo>
                    <a:pt x="154" y="37"/>
                    <a:pt x="154" y="36"/>
                    <a:pt x="154" y="36"/>
                  </a:cubicBezTo>
                  <a:cubicBezTo>
                    <a:pt x="154" y="35"/>
                    <a:pt x="154" y="33"/>
                    <a:pt x="153" y="32"/>
                  </a:cubicBezTo>
                  <a:cubicBezTo>
                    <a:pt x="152" y="31"/>
                    <a:pt x="152" y="30"/>
                    <a:pt x="151" y="29"/>
                  </a:cubicBezTo>
                  <a:cubicBezTo>
                    <a:pt x="149" y="27"/>
                    <a:pt x="147" y="26"/>
                    <a:pt x="145" y="24"/>
                  </a:cubicBezTo>
                  <a:cubicBezTo>
                    <a:pt x="143" y="23"/>
                    <a:pt x="141" y="22"/>
                    <a:pt x="140" y="21"/>
                  </a:cubicBezTo>
                  <a:cubicBezTo>
                    <a:pt x="137" y="20"/>
                    <a:pt x="135" y="20"/>
                    <a:pt x="132" y="19"/>
                  </a:cubicBezTo>
                  <a:cubicBezTo>
                    <a:pt x="130" y="18"/>
                    <a:pt x="127" y="17"/>
                    <a:pt x="125" y="17"/>
                  </a:cubicBezTo>
                  <a:cubicBezTo>
                    <a:pt x="123" y="17"/>
                    <a:pt x="121" y="18"/>
                    <a:pt x="120" y="18"/>
                  </a:cubicBezTo>
                  <a:cubicBezTo>
                    <a:pt x="119" y="18"/>
                    <a:pt x="118" y="18"/>
                    <a:pt x="118" y="18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4" y="19"/>
                    <a:pt x="113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1" y="19"/>
                  </a:cubicBezTo>
                  <a:cubicBezTo>
                    <a:pt x="107" y="16"/>
                    <a:pt x="103" y="13"/>
                    <a:pt x="99" y="10"/>
                  </a:cubicBezTo>
                  <a:cubicBezTo>
                    <a:pt x="96" y="7"/>
                    <a:pt x="92" y="5"/>
                    <a:pt x="88" y="3"/>
                  </a:cubicBezTo>
                  <a:cubicBezTo>
                    <a:pt x="86" y="2"/>
                    <a:pt x="84" y="2"/>
                    <a:pt x="82" y="1"/>
                  </a:cubicBezTo>
                  <a:cubicBezTo>
                    <a:pt x="79" y="0"/>
                    <a:pt x="77" y="0"/>
                    <a:pt x="75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69" y="2"/>
                    <a:pt x="66" y="4"/>
                    <a:pt x="64" y="7"/>
                  </a:cubicBezTo>
                  <a:cubicBezTo>
                    <a:pt x="62" y="8"/>
                    <a:pt x="61" y="11"/>
                    <a:pt x="60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8" y="18"/>
                    <a:pt x="58" y="19"/>
                    <a:pt x="58" y="20"/>
                  </a:cubicBezTo>
                  <a:cubicBezTo>
                    <a:pt x="58" y="21"/>
                    <a:pt x="58" y="23"/>
                    <a:pt x="58" y="24"/>
                  </a:cubicBezTo>
                  <a:cubicBezTo>
                    <a:pt x="59" y="25"/>
                    <a:pt x="59" y="26"/>
                    <a:pt x="59" y="26"/>
                  </a:cubicBezTo>
                  <a:cubicBezTo>
                    <a:pt x="60" y="28"/>
                    <a:pt x="61" y="30"/>
                    <a:pt x="62" y="32"/>
                  </a:cubicBezTo>
                  <a:cubicBezTo>
                    <a:pt x="63" y="34"/>
                    <a:pt x="64" y="35"/>
                    <a:pt x="65" y="36"/>
                  </a:cubicBezTo>
                  <a:cubicBezTo>
                    <a:pt x="63" y="38"/>
                    <a:pt x="62" y="41"/>
                    <a:pt x="61" y="43"/>
                  </a:cubicBezTo>
                  <a:cubicBezTo>
                    <a:pt x="59" y="45"/>
                    <a:pt x="57" y="48"/>
                    <a:pt x="55" y="50"/>
                  </a:cubicBezTo>
                  <a:cubicBezTo>
                    <a:pt x="52" y="55"/>
                    <a:pt x="48" y="61"/>
                    <a:pt x="45" y="66"/>
                  </a:cubicBezTo>
                  <a:cubicBezTo>
                    <a:pt x="41" y="71"/>
                    <a:pt x="36" y="77"/>
                    <a:pt x="32" y="83"/>
                  </a:cubicBezTo>
                  <a:cubicBezTo>
                    <a:pt x="28" y="89"/>
                    <a:pt x="23" y="95"/>
                    <a:pt x="18" y="101"/>
                  </a:cubicBezTo>
                  <a:cubicBezTo>
                    <a:pt x="17" y="100"/>
                    <a:pt x="17" y="100"/>
                    <a:pt x="16" y="100"/>
                  </a:cubicBezTo>
                  <a:cubicBezTo>
                    <a:pt x="15" y="100"/>
                    <a:pt x="15" y="100"/>
                    <a:pt x="14" y="100"/>
                  </a:cubicBezTo>
                  <a:cubicBezTo>
                    <a:pt x="13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0" y="100"/>
                  </a:cubicBezTo>
                  <a:cubicBezTo>
                    <a:pt x="10" y="100"/>
                    <a:pt x="9" y="100"/>
                    <a:pt x="9" y="100"/>
                  </a:cubicBezTo>
                  <a:cubicBezTo>
                    <a:pt x="7" y="101"/>
                    <a:pt x="6" y="102"/>
                    <a:pt x="5" y="103"/>
                  </a:cubicBezTo>
                  <a:cubicBezTo>
                    <a:pt x="4" y="104"/>
                    <a:pt x="3" y="105"/>
                    <a:pt x="2" y="106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10"/>
                    <a:pt x="1" y="111"/>
                    <a:pt x="0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7"/>
                    <a:pt x="1" y="118"/>
                    <a:pt x="2" y="119"/>
                  </a:cubicBezTo>
                  <a:cubicBezTo>
                    <a:pt x="2" y="120"/>
                    <a:pt x="3" y="120"/>
                    <a:pt x="3" y="121"/>
                  </a:cubicBezTo>
                  <a:cubicBezTo>
                    <a:pt x="4" y="122"/>
                    <a:pt x="5" y="123"/>
                    <a:pt x="6" y="123"/>
                  </a:cubicBezTo>
                  <a:cubicBezTo>
                    <a:pt x="8" y="125"/>
                    <a:pt x="10" y="126"/>
                    <a:pt x="12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9" y="130"/>
                    <a:pt x="21" y="133"/>
                    <a:pt x="23" y="136"/>
                  </a:cubicBezTo>
                  <a:cubicBezTo>
                    <a:pt x="26" y="140"/>
                    <a:pt x="28" y="143"/>
                    <a:pt x="31" y="147"/>
                  </a:cubicBezTo>
                  <a:cubicBezTo>
                    <a:pt x="33" y="151"/>
                    <a:pt x="36" y="155"/>
                    <a:pt x="39" y="159"/>
                  </a:cubicBezTo>
                  <a:cubicBezTo>
                    <a:pt x="41" y="163"/>
                    <a:pt x="44" y="166"/>
                    <a:pt x="46" y="170"/>
                  </a:cubicBezTo>
                  <a:cubicBezTo>
                    <a:pt x="50" y="176"/>
                    <a:pt x="54" y="181"/>
                    <a:pt x="57" y="187"/>
                  </a:cubicBezTo>
                  <a:cubicBezTo>
                    <a:pt x="57" y="187"/>
                    <a:pt x="56" y="188"/>
                    <a:pt x="56" y="188"/>
                  </a:cubicBezTo>
                  <a:cubicBezTo>
                    <a:pt x="54" y="189"/>
                    <a:pt x="52" y="191"/>
                    <a:pt x="50" y="193"/>
                  </a:cubicBezTo>
                  <a:cubicBezTo>
                    <a:pt x="49" y="195"/>
                    <a:pt x="47" y="197"/>
                    <a:pt x="46" y="199"/>
                  </a:cubicBezTo>
                  <a:cubicBezTo>
                    <a:pt x="44" y="202"/>
                    <a:pt x="43" y="205"/>
                    <a:pt x="42" y="208"/>
                  </a:cubicBezTo>
                  <a:cubicBezTo>
                    <a:pt x="42" y="209"/>
                    <a:pt x="41" y="210"/>
                    <a:pt x="41" y="212"/>
                  </a:cubicBezTo>
                  <a:cubicBezTo>
                    <a:pt x="41" y="213"/>
                    <a:pt x="40" y="215"/>
                    <a:pt x="40" y="216"/>
                  </a:cubicBezTo>
                  <a:cubicBezTo>
                    <a:pt x="40" y="219"/>
                    <a:pt x="40" y="222"/>
                    <a:pt x="40" y="226"/>
                  </a:cubicBezTo>
                  <a:cubicBezTo>
                    <a:pt x="41" y="229"/>
                    <a:pt x="41" y="233"/>
                    <a:pt x="42" y="236"/>
                  </a:cubicBezTo>
                  <a:cubicBezTo>
                    <a:pt x="43" y="238"/>
                    <a:pt x="46" y="240"/>
                    <a:pt x="48" y="239"/>
                  </a:cubicBezTo>
                  <a:cubicBezTo>
                    <a:pt x="49" y="239"/>
                    <a:pt x="49" y="239"/>
                    <a:pt x="49" y="238"/>
                  </a:cubicBezTo>
                  <a:cubicBezTo>
                    <a:pt x="50" y="239"/>
                    <a:pt x="51" y="239"/>
                    <a:pt x="52" y="238"/>
                  </a:cubicBezTo>
                  <a:cubicBezTo>
                    <a:pt x="53" y="238"/>
                    <a:pt x="54" y="238"/>
                    <a:pt x="55" y="238"/>
                  </a:cubicBezTo>
                  <a:cubicBezTo>
                    <a:pt x="56" y="237"/>
                    <a:pt x="58" y="237"/>
                    <a:pt x="59" y="237"/>
                  </a:cubicBezTo>
                  <a:cubicBezTo>
                    <a:pt x="62" y="236"/>
                    <a:pt x="66" y="235"/>
                    <a:pt x="70" y="235"/>
                  </a:cubicBezTo>
                  <a:cubicBezTo>
                    <a:pt x="73" y="234"/>
                    <a:pt x="77" y="233"/>
                    <a:pt x="80" y="232"/>
                  </a:cubicBezTo>
                  <a:cubicBezTo>
                    <a:pt x="83" y="232"/>
                    <a:pt x="87" y="231"/>
                    <a:pt x="90" y="230"/>
                  </a:cubicBezTo>
                  <a:cubicBezTo>
                    <a:pt x="94" y="230"/>
                    <a:pt x="98" y="229"/>
                    <a:pt x="102" y="229"/>
                  </a:cubicBezTo>
                  <a:cubicBezTo>
                    <a:pt x="103" y="229"/>
                    <a:pt x="103" y="228"/>
                    <a:pt x="104" y="228"/>
                  </a:cubicBezTo>
                  <a:cubicBezTo>
                    <a:pt x="104" y="228"/>
                    <a:pt x="105" y="228"/>
                    <a:pt x="105" y="228"/>
                  </a:cubicBezTo>
                  <a:cubicBezTo>
                    <a:pt x="106" y="227"/>
                    <a:pt x="107" y="227"/>
                    <a:pt x="108" y="226"/>
                  </a:cubicBezTo>
                  <a:cubicBezTo>
                    <a:pt x="108" y="226"/>
                    <a:pt x="109" y="224"/>
                    <a:pt x="109" y="224"/>
                  </a:cubicBezTo>
                  <a:cubicBezTo>
                    <a:pt x="109" y="223"/>
                    <a:pt x="109" y="222"/>
                    <a:pt x="109" y="222"/>
                  </a:cubicBezTo>
                  <a:cubicBezTo>
                    <a:pt x="109" y="221"/>
                    <a:pt x="109" y="220"/>
                    <a:pt x="108" y="219"/>
                  </a:cubicBezTo>
                  <a:cubicBezTo>
                    <a:pt x="107" y="215"/>
                    <a:pt x="106" y="211"/>
                    <a:pt x="105" y="207"/>
                  </a:cubicBezTo>
                  <a:cubicBezTo>
                    <a:pt x="104" y="204"/>
                    <a:pt x="103" y="202"/>
                    <a:pt x="102" y="199"/>
                  </a:cubicBezTo>
                  <a:cubicBezTo>
                    <a:pt x="101" y="197"/>
                    <a:pt x="100" y="195"/>
                    <a:pt x="99" y="193"/>
                  </a:cubicBezTo>
                  <a:cubicBezTo>
                    <a:pt x="98" y="192"/>
                    <a:pt x="97" y="191"/>
                    <a:pt x="96" y="190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8"/>
                    <a:pt x="93" y="187"/>
                    <a:pt x="92" y="186"/>
                  </a:cubicBezTo>
                  <a:cubicBezTo>
                    <a:pt x="90" y="185"/>
                    <a:pt x="87" y="183"/>
                    <a:pt x="85" y="183"/>
                  </a:cubicBezTo>
                  <a:cubicBezTo>
                    <a:pt x="82" y="182"/>
                    <a:pt x="79" y="181"/>
                    <a:pt x="77" y="181"/>
                  </a:cubicBezTo>
                  <a:cubicBezTo>
                    <a:pt x="76" y="181"/>
                    <a:pt x="75" y="181"/>
                    <a:pt x="73" y="181"/>
                  </a:cubicBezTo>
                  <a:cubicBezTo>
                    <a:pt x="73" y="181"/>
                    <a:pt x="72" y="182"/>
                    <a:pt x="71" y="182"/>
                  </a:cubicBezTo>
                  <a:cubicBezTo>
                    <a:pt x="70" y="182"/>
                    <a:pt x="70" y="182"/>
                    <a:pt x="69" y="182"/>
                  </a:cubicBezTo>
                  <a:cubicBezTo>
                    <a:pt x="68" y="182"/>
                    <a:pt x="67" y="183"/>
                    <a:pt x="66" y="183"/>
                  </a:cubicBezTo>
                  <a:cubicBezTo>
                    <a:pt x="64" y="180"/>
                    <a:pt x="62" y="176"/>
                    <a:pt x="59" y="173"/>
                  </a:cubicBezTo>
                  <a:cubicBezTo>
                    <a:pt x="57" y="169"/>
                    <a:pt x="54" y="165"/>
                    <a:pt x="51" y="161"/>
                  </a:cubicBezTo>
                  <a:cubicBezTo>
                    <a:pt x="49" y="157"/>
                    <a:pt x="46" y="153"/>
                    <a:pt x="44" y="149"/>
                  </a:cubicBezTo>
                  <a:cubicBezTo>
                    <a:pt x="41" y="146"/>
                    <a:pt x="38" y="142"/>
                    <a:pt x="35" y="138"/>
                  </a:cubicBezTo>
                  <a:cubicBezTo>
                    <a:pt x="34" y="135"/>
                    <a:pt x="31" y="132"/>
                    <a:pt x="30" y="129"/>
                  </a:cubicBezTo>
                  <a:cubicBezTo>
                    <a:pt x="28" y="127"/>
                    <a:pt x="26" y="124"/>
                    <a:pt x="25" y="122"/>
                  </a:cubicBezTo>
                  <a:cubicBezTo>
                    <a:pt x="25" y="121"/>
                    <a:pt x="25" y="120"/>
                    <a:pt x="25" y="120"/>
                  </a:cubicBezTo>
                  <a:cubicBezTo>
                    <a:pt x="26" y="119"/>
                    <a:pt x="26" y="118"/>
                    <a:pt x="26" y="118"/>
                  </a:cubicBezTo>
                  <a:cubicBezTo>
                    <a:pt x="27" y="116"/>
                    <a:pt x="27" y="115"/>
                    <a:pt x="27" y="114"/>
                  </a:cubicBezTo>
                  <a:cubicBezTo>
                    <a:pt x="27" y="113"/>
                    <a:pt x="27" y="112"/>
                    <a:pt x="27" y="111"/>
                  </a:cubicBezTo>
                  <a:cubicBezTo>
                    <a:pt x="27" y="110"/>
                    <a:pt x="27" y="110"/>
                    <a:pt x="26" y="109"/>
                  </a:cubicBezTo>
                  <a:cubicBezTo>
                    <a:pt x="26" y="108"/>
                    <a:pt x="26" y="107"/>
                    <a:pt x="25" y="107"/>
                  </a:cubicBezTo>
                  <a:cubicBezTo>
                    <a:pt x="28" y="103"/>
                    <a:pt x="32" y="99"/>
                    <a:pt x="35" y="95"/>
                  </a:cubicBezTo>
                  <a:cubicBezTo>
                    <a:pt x="37" y="91"/>
                    <a:pt x="40" y="87"/>
                    <a:pt x="43" y="84"/>
                  </a:cubicBezTo>
                  <a:cubicBezTo>
                    <a:pt x="46" y="80"/>
                    <a:pt x="49" y="76"/>
                    <a:pt x="52" y="72"/>
                  </a:cubicBezTo>
                  <a:cubicBezTo>
                    <a:pt x="55" y="67"/>
                    <a:pt x="58" y="63"/>
                    <a:pt x="61" y="59"/>
                  </a:cubicBezTo>
                  <a:cubicBezTo>
                    <a:pt x="63" y="56"/>
                    <a:pt x="65" y="52"/>
                    <a:pt x="67" y="49"/>
                  </a:cubicBezTo>
                  <a:cubicBezTo>
                    <a:pt x="69" y="47"/>
                    <a:pt x="70" y="45"/>
                    <a:pt x="72" y="42"/>
                  </a:cubicBezTo>
                  <a:cubicBezTo>
                    <a:pt x="73" y="43"/>
                    <a:pt x="74" y="44"/>
                    <a:pt x="75" y="45"/>
                  </a:cubicBezTo>
                  <a:cubicBezTo>
                    <a:pt x="79" y="47"/>
                    <a:pt x="83" y="49"/>
                    <a:pt x="86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9" y="53"/>
                    <a:pt x="90" y="54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6"/>
                    <a:pt x="91" y="57"/>
                    <a:pt x="91" y="58"/>
                  </a:cubicBezTo>
                  <a:cubicBezTo>
                    <a:pt x="91" y="58"/>
                    <a:pt x="91" y="59"/>
                    <a:pt x="91" y="59"/>
                  </a:cubicBezTo>
                  <a:cubicBezTo>
                    <a:pt x="91" y="62"/>
                    <a:pt x="91" y="65"/>
                    <a:pt x="92" y="67"/>
                  </a:cubicBezTo>
                  <a:cubicBezTo>
                    <a:pt x="93" y="72"/>
                    <a:pt x="95" y="76"/>
                    <a:pt x="97" y="80"/>
                  </a:cubicBezTo>
                  <a:cubicBezTo>
                    <a:pt x="98" y="83"/>
                    <a:pt x="100" y="85"/>
                    <a:pt x="101" y="86"/>
                  </a:cubicBezTo>
                  <a:cubicBezTo>
                    <a:pt x="103" y="88"/>
                    <a:pt x="104" y="90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9" y="93"/>
                    <a:pt x="110" y="93"/>
                    <a:pt x="111" y="93"/>
                  </a:cubicBezTo>
                  <a:cubicBezTo>
                    <a:pt x="114" y="93"/>
                    <a:pt x="116" y="91"/>
                    <a:pt x="117" y="90"/>
                  </a:cubicBezTo>
                  <a:cubicBezTo>
                    <a:pt x="119" y="88"/>
                    <a:pt x="120" y="87"/>
                    <a:pt x="121" y="85"/>
                  </a:cubicBezTo>
                  <a:cubicBezTo>
                    <a:pt x="122" y="85"/>
                    <a:pt x="122" y="84"/>
                    <a:pt x="123" y="83"/>
                  </a:cubicBezTo>
                  <a:cubicBezTo>
                    <a:pt x="124" y="83"/>
                    <a:pt x="126" y="84"/>
                    <a:pt x="127" y="84"/>
                  </a:cubicBezTo>
                  <a:cubicBezTo>
                    <a:pt x="129" y="85"/>
                    <a:pt x="130" y="85"/>
                    <a:pt x="132" y="85"/>
                  </a:cubicBezTo>
                  <a:cubicBezTo>
                    <a:pt x="133" y="85"/>
                    <a:pt x="134" y="85"/>
                    <a:pt x="135" y="85"/>
                  </a:cubicBezTo>
                  <a:cubicBezTo>
                    <a:pt x="136" y="85"/>
                    <a:pt x="137" y="85"/>
                    <a:pt x="138" y="84"/>
                  </a:cubicBezTo>
                  <a:cubicBezTo>
                    <a:pt x="140" y="84"/>
                    <a:pt x="143" y="83"/>
                    <a:pt x="145" y="81"/>
                  </a:cubicBezTo>
                  <a:cubicBezTo>
                    <a:pt x="147" y="80"/>
                    <a:pt x="148" y="79"/>
                    <a:pt x="150" y="77"/>
                  </a:cubicBezTo>
                  <a:cubicBezTo>
                    <a:pt x="151" y="75"/>
                    <a:pt x="153" y="74"/>
                    <a:pt x="153" y="72"/>
                  </a:cubicBezTo>
                  <a:close/>
                  <a:moveTo>
                    <a:pt x="73" y="191"/>
                  </a:moveTo>
                  <a:cubicBezTo>
                    <a:pt x="75" y="191"/>
                    <a:pt x="76" y="191"/>
                    <a:pt x="77" y="191"/>
                  </a:cubicBezTo>
                  <a:cubicBezTo>
                    <a:pt x="79" y="191"/>
                    <a:pt x="81" y="191"/>
                    <a:pt x="82" y="192"/>
                  </a:cubicBezTo>
                  <a:cubicBezTo>
                    <a:pt x="83" y="192"/>
                    <a:pt x="84" y="192"/>
                    <a:pt x="85" y="193"/>
                  </a:cubicBezTo>
                  <a:cubicBezTo>
                    <a:pt x="85" y="193"/>
                    <a:pt x="86" y="194"/>
                    <a:pt x="87" y="194"/>
                  </a:cubicBezTo>
                  <a:cubicBezTo>
                    <a:pt x="88" y="195"/>
                    <a:pt x="89" y="196"/>
                    <a:pt x="89" y="197"/>
                  </a:cubicBezTo>
                  <a:cubicBezTo>
                    <a:pt x="91" y="199"/>
                    <a:pt x="93" y="201"/>
                    <a:pt x="94" y="204"/>
                  </a:cubicBezTo>
                  <a:cubicBezTo>
                    <a:pt x="95" y="205"/>
                    <a:pt x="95" y="207"/>
                    <a:pt x="96" y="209"/>
                  </a:cubicBezTo>
                  <a:cubicBezTo>
                    <a:pt x="96" y="211"/>
                    <a:pt x="97" y="212"/>
                    <a:pt x="97" y="214"/>
                  </a:cubicBezTo>
                  <a:cubicBezTo>
                    <a:pt x="98" y="216"/>
                    <a:pt x="99" y="218"/>
                    <a:pt x="99" y="220"/>
                  </a:cubicBezTo>
                  <a:cubicBezTo>
                    <a:pt x="97" y="220"/>
                    <a:pt x="96" y="220"/>
                    <a:pt x="94" y="220"/>
                  </a:cubicBezTo>
                  <a:cubicBezTo>
                    <a:pt x="92" y="221"/>
                    <a:pt x="89" y="221"/>
                    <a:pt x="87" y="221"/>
                  </a:cubicBezTo>
                  <a:cubicBezTo>
                    <a:pt x="84" y="222"/>
                    <a:pt x="81" y="223"/>
                    <a:pt x="78" y="223"/>
                  </a:cubicBezTo>
                  <a:cubicBezTo>
                    <a:pt x="77" y="223"/>
                    <a:pt x="76" y="224"/>
                    <a:pt x="76" y="224"/>
                  </a:cubicBezTo>
                  <a:cubicBezTo>
                    <a:pt x="68" y="225"/>
                    <a:pt x="60" y="227"/>
                    <a:pt x="52" y="229"/>
                  </a:cubicBezTo>
                  <a:cubicBezTo>
                    <a:pt x="52" y="229"/>
                    <a:pt x="51" y="229"/>
                    <a:pt x="50" y="229"/>
                  </a:cubicBezTo>
                  <a:cubicBezTo>
                    <a:pt x="50" y="228"/>
                    <a:pt x="50" y="227"/>
                    <a:pt x="50" y="227"/>
                  </a:cubicBezTo>
                  <a:cubicBezTo>
                    <a:pt x="49" y="225"/>
                    <a:pt x="49" y="224"/>
                    <a:pt x="49" y="223"/>
                  </a:cubicBezTo>
                  <a:cubicBezTo>
                    <a:pt x="49" y="222"/>
                    <a:pt x="49" y="220"/>
                    <a:pt x="49" y="219"/>
                  </a:cubicBezTo>
                  <a:cubicBezTo>
                    <a:pt x="50" y="216"/>
                    <a:pt x="50" y="212"/>
                    <a:pt x="52" y="209"/>
                  </a:cubicBezTo>
                  <a:cubicBezTo>
                    <a:pt x="53" y="206"/>
                    <a:pt x="54" y="203"/>
                    <a:pt x="56" y="200"/>
                  </a:cubicBezTo>
                  <a:cubicBezTo>
                    <a:pt x="57" y="199"/>
                    <a:pt x="58" y="198"/>
                    <a:pt x="59" y="197"/>
                  </a:cubicBezTo>
                  <a:cubicBezTo>
                    <a:pt x="60" y="196"/>
                    <a:pt x="61" y="196"/>
                    <a:pt x="62" y="195"/>
                  </a:cubicBezTo>
                  <a:cubicBezTo>
                    <a:pt x="63" y="195"/>
                    <a:pt x="64" y="194"/>
                    <a:pt x="64" y="194"/>
                  </a:cubicBezTo>
                  <a:cubicBezTo>
                    <a:pt x="67" y="193"/>
                    <a:pt x="70" y="191"/>
                    <a:pt x="73" y="191"/>
                  </a:cubicBezTo>
                  <a:close/>
                  <a:moveTo>
                    <a:pt x="12" y="116"/>
                  </a:moveTo>
                  <a:cubicBezTo>
                    <a:pt x="11" y="116"/>
                    <a:pt x="11" y="115"/>
                    <a:pt x="10" y="115"/>
                  </a:cubicBezTo>
                  <a:cubicBezTo>
                    <a:pt x="10" y="115"/>
                    <a:pt x="10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2"/>
                    <a:pt x="10" y="112"/>
                    <a:pt x="10" y="111"/>
                  </a:cubicBezTo>
                  <a:cubicBezTo>
                    <a:pt x="10" y="111"/>
                    <a:pt x="10" y="110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3" y="109"/>
                    <a:pt x="13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10"/>
                    <a:pt x="17" y="110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8" y="112"/>
                  </a:cubicBezTo>
                  <a:cubicBezTo>
                    <a:pt x="18" y="113"/>
                    <a:pt x="18" y="113"/>
                    <a:pt x="18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6"/>
                    <a:pt x="16" y="117"/>
                    <a:pt x="16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5" y="118"/>
                    <a:pt x="14" y="118"/>
                    <a:pt x="14" y="117"/>
                  </a:cubicBezTo>
                  <a:cubicBezTo>
                    <a:pt x="13" y="117"/>
                    <a:pt x="13" y="117"/>
                    <a:pt x="12" y="116"/>
                  </a:cubicBezTo>
                  <a:close/>
                  <a:moveTo>
                    <a:pt x="91" y="44"/>
                  </a:moveTo>
                  <a:cubicBezTo>
                    <a:pt x="88" y="42"/>
                    <a:pt x="85" y="40"/>
                    <a:pt x="83" y="38"/>
                  </a:cubicBezTo>
                  <a:cubicBezTo>
                    <a:pt x="81" y="37"/>
                    <a:pt x="79" y="36"/>
                    <a:pt x="77" y="35"/>
                  </a:cubicBezTo>
                  <a:cubicBezTo>
                    <a:pt x="75" y="33"/>
                    <a:pt x="73" y="31"/>
                    <a:pt x="71" y="29"/>
                  </a:cubicBezTo>
                  <a:cubicBezTo>
                    <a:pt x="70" y="28"/>
                    <a:pt x="70" y="27"/>
                    <a:pt x="69" y="25"/>
                  </a:cubicBezTo>
                  <a:cubicBezTo>
                    <a:pt x="68" y="24"/>
                    <a:pt x="68" y="23"/>
                    <a:pt x="67" y="21"/>
                  </a:cubicBezTo>
                  <a:cubicBezTo>
                    <a:pt x="67" y="21"/>
                    <a:pt x="67" y="20"/>
                    <a:pt x="67" y="20"/>
                  </a:cubicBezTo>
                  <a:cubicBezTo>
                    <a:pt x="67" y="19"/>
                    <a:pt x="68" y="18"/>
                    <a:pt x="68" y="17"/>
                  </a:cubicBezTo>
                  <a:cubicBezTo>
                    <a:pt x="68" y="16"/>
                    <a:pt x="69" y="15"/>
                    <a:pt x="70" y="14"/>
                  </a:cubicBezTo>
                  <a:cubicBezTo>
                    <a:pt x="70" y="13"/>
                    <a:pt x="71" y="12"/>
                    <a:pt x="72" y="12"/>
                  </a:cubicBezTo>
                  <a:cubicBezTo>
                    <a:pt x="72" y="11"/>
                    <a:pt x="73" y="11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6" y="10"/>
                    <a:pt x="77" y="10"/>
                    <a:pt x="78" y="10"/>
                  </a:cubicBezTo>
                  <a:cubicBezTo>
                    <a:pt x="79" y="10"/>
                    <a:pt x="80" y="10"/>
                    <a:pt x="82" y="11"/>
                  </a:cubicBezTo>
                  <a:cubicBezTo>
                    <a:pt x="84" y="12"/>
                    <a:pt x="86" y="13"/>
                    <a:pt x="89" y="14"/>
                  </a:cubicBezTo>
                  <a:cubicBezTo>
                    <a:pt x="91" y="15"/>
                    <a:pt x="93" y="17"/>
                    <a:pt x="95" y="18"/>
                  </a:cubicBezTo>
                  <a:cubicBezTo>
                    <a:pt x="97" y="19"/>
                    <a:pt x="99" y="21"/>
                    <a:pt x="100" y="22"/>
                  </a:cubicBezTo>
                  <a:cubicBezTo>
                    <a:pt x="101" y="23"/>
                    <a:pt x="102" y="24"/>
                    <a:pt x="103" y="25"/>
                  </a:cubicBezTo>
                  <a:cubicBezTo>
                    <a:pt x="104" y="25"/>
                    <a:pt x="104" y="26"/>
                    <a:pt x="105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8"/>
                    <a:pt x="102" y="30"/>
                    <a:pt x="101" y="32"/>
                  </a:cubicBezTo>
                  <a:cubicBezTo>
                    <a:pt x="101" y="33"/>
                    <a:pt x="100" y="34"/>
                    <a:pt x="99" y="35"/>
                  </a:cubicBezTo>
                  <a:cubicBezTo>
                    <a:pt x="99" y="37"/>
                    <a:pt x="98" y="38"/>
                    <a:pt x="97" y="39"/>
                  </a:cubicBezTo>
                  <a:cubicBezTo>
                    <a:pt x="97" y="41"/>
                    <a:pt x="96" y="43"/>
                    <a:pt x="95" y="46"/>
                  </a:cubicBezTo>
                  <a:cubicBezTo>
                    <a:pt x="94" y="45"/>
                    <a:pt x="94" y="45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1" y="44"/>
                    <a:pt x="91" y="44"/>
                  </a:cubicBezTo>
                  <a:close/>
                  <a:moveTo>
                    <a:pt x="115" y="79"/>
                  </a:moveTo>
                  <a:cubicBezTo>
                    <a:pt x="113" y="80"/>
                    <a:pt x="112" y="82"/>
                    <a:pt x="111" y="83"/>
                  </a:cubicBezTo>
                  <a:cubicBezTo>
                    <a:pt x="110" y="82"/>
                    <a:pt x="108" y="80"/>
                    <a:pt x="107" y="79"/>
                  </a:cubicBezTo>
                  <a:cubicBezTo>
                    <a:pt x="107" y="78"/>
                    <a:pt x="106" y="77"/>
                    <a:pt x="105" y="77"/>
                  </a:cubicBezTo>
                  <a:cubicBezTo>
                    <a:pt x="105" y="76"/>
                    <a:pt x="105" y="75"/>
                    <a:pt x="104" y="74"/>
                  </a:cubicBezTo>
                  <a:cubicBezTo>
                    <a:pt x="103" y="72"/>
                    <a:pt x="103" y="71"/>
                    <a:pt x="102" y="69"/>
                  </a:cubicBezTo>
                  <a:cubicBezTo>
                    <a:pt x="101" y="67"/>
                    <a:pt x="101" y="65"/>
                    <a:pt x="101" y="63"/>
                  </a:cubicBezTo>
                  <a:cubicBezTo>
                    <a:pt x="100" y="62"/>
                    <a:pt x="100" y="61"/>
                    <a:pt x="100" y="60"/>
                  </a:cubicBezTo>
                  <a:cubicBezTo>
                    <a:pt x="100" y="59"/>
                    <a:pt x="100" y="58"/>
                    <a:pt x="100" y="57"/>
                  </a:cubicBezTo>
                  <a:cubicBezTo>
                    <a:pt x="101" y="56"/>
                    <a:pt x="101" y="54"/>
                    <a:pt x="102" y="53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3" y="50"/>
                    <a:pt x="104" y="48"/>
                    <a:pt x="105" y="46"/>
                  </a:cubicBezTo>
                  <a:cubicBezTo>
                    <a:pt x="105" y="44"/>
                    <a:pt x="106" y="42"/>
                    <a:pt x="107" y="40"/>
                  </a:cubicBezTo>
                  <a:cubicBezTo>
                    <a:pt x="108" y="39"/>
                    <a:pt x="109" y="37"/>
                    <a:pt x="111" y="35"/>
                  </a:cubicBezTo>
                  <a:cubicBezTo>
                    <a:pt x="111" y="33"/>
                    <a:pt x="112" y="32"/>
                    <a:pt x="113" y="30"/>
                  </a:cubicBezTo>
                  <a:cubicBezTo>
                    <a:pt x="113" y="30"/>
                    <a:pt x="114" y="29"/>
                    <a:pt x="114" y="29"/>
                  </a:cubicBezTo>
                  <a:cubicBezTo>
                    <a:pt x="115" y="29"/>
                    <a:pt x="117" y="28"/>
                    <a:pt x="118" y="28"/>
                  </a:cubicBezTo>
                  <a:cubicBezTo>
                    <a:pt x="119" y="28"/>
                    <a:pt x="119" y="28"/>
                    <a:pt x="120" y="27"/>
                  </a:cubicBezTo>
                  <a:cubicBezTo>
                    <a:pt x="121" y="27"/>
                    <a:pt x="122" y="27"/>
                    <a:pt x="122" y="27"/>
                  </a:cubicBezTo>
                  <a:cubicBezTo>
                    <a:pt x="123" y="27"/>
                    <a:pt x="125" y="27"/>
                    <a:pt x="126" y="27"/>
                  </a:cubicBezTo>
                  <a:cubicBezTo>
                    <a:pt x="128" y="27"/>
                    <a:pt x="131" y="28"/>
                    <a:pt x="133" y="29"/>
                  </a:cubicBezTo>
                  <a:cubicBezTo>
                    <a:pt x="136" y="30"/>
                    <a:pt x="139" y="31"/>
                    <a:pt x="141" y="33"/>
                  </a:cubicBezTo>
                  <a:cubicBezTo>
                    <a:pt x="142" y="34"/>
                    <a:pt x="143" y="35"/>
                    <a:pt x="144" y="36"/>
                  </a:cubicBezTo>
                  <a:cubicBezTo>
                    <a:pt x="144" y="36"/>
                    <a:pt x="145" y="36"/>
                    <a:pt x="145" y="36"/>
                  </a:cubicBezTo>
                  <a:cubicBezTo>
                    <a:pt x="144" y="36"/>
                    <a:pt x="144" y="37"/>
                    <a:pt x="144" y="37"/>
                  </a:cubicBezTo>
                  <a:cubicBezTo>
                    <a:pt x="143" y="38"/>
                    <a:pt x="143" y="39"/>
                    <a:pt x="142" y="40"/>
                  </a:cubicBezTo>
                  <a:cubicBezTo>
                    <a:pt x="141" y="43"/>
                    <a:pt x="139" y="45"/>
                    <a:pt x="137" y="47"/>
                  </a:cubicBezTo>
                  <a:cubicBezTo>
                    <a:pt x="136" y="50"/>
                    <a:pt x="134" y="52"/>
                    <a:pt x="133" y="54"/>
                  </a:cubicBezTo>
                  <a:cubicBezTo>
                    <a:pt x="131" y="57"/>
                    <a:pt x="129" y="59"/>
                    <a:pt x="128" y="62"/>
                  </a:cubicBezTo>
                  <a:cubicBezTo>
                    <a:pt x="125" y="66"/>
                    <a:pt x="122" y="69"/>
                    <a:pt x="119" y="73"/>
                  </a:cubicBezTo>
                  <a:cubicBezTo>
                    <a:pt x="118" y="75"/>
                    <a:pt x="116" y="77"/>
                    <a:pt x="115" y="79"/>
                  </a:cubicBezTo>
                  <a:close/>
                  <a:moveTo>
                    <a:pt x="146" y="65"/>
                  </a:moveTo>
                  <a:cubicBezTo>
                    <a:pt x="146" y="67"/>
                    <a:pt x="145" y="68"/>
                    <a:pt x="144" y="69"/>
                  </a:cubicBezTo>
                  <a:cubicBezTo>
                    <a:pt x="143" y="70"/>
                    <a:pt x="142" y="71"/>
                    <a:pt x="141" y="72"/>
                  </a:cubicBezTo>
                  <a:cubicBezTo>
                    <a:pt x="140" y="73"/>
                    <a:pt x="139" y="74"/>
                    <a:pt x="137" y="75"/>
                  </a:cubicBezTo>
                  <a:cubicBezTo>
                    <a:pt x="136" y="75"/>
                    <a:pt x="135" y="76"/>
                    <a:pt x="134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3" y="76"/>
                    <a:pt x="132" y="76"/>
                    <a:pt x="131" y="76"/>
                  </a:cubicBezTo>
                  <a:cubicBezTo>
                    <a:pt x="132" y="76"/>
                    <a:pt x="132" y="76"/>
                    <a:pt x="133" y="76"/>
                  </a:cubicBezTo>
                  <a:cubicBezTo>
                    <a:pt x="131" y="76"/>
                    <a:pt x="130" y="75"/>
                    <a:pt x="129" y="75"/>
                  </a:cubicBezTo>
                  <a:cubicBezTo>
                    <a:pt x="132" y="72"/>
                    <a:pt x="135" y="68"/>
                    <a:pt x="137" y="64"/>
                  </a:cubicBezTo>
                  <a:cubicBezTo>
                    <a:pt x="138" y="62"/>
                    <a:pt x="140" y="60"/>
                    <a:pt x="141" y="59"/>
                  </a:cubicBezTo>
                  <a:cubicBezTo>
                    <a:pt x="142" y="57"/>
                    <a:pt x="142" y="56"/>
                    <a:pt x="143" y="55"/>
                  </a:cubicBezTo>
                  <a:cubicBezTo>
                    <a:pt x="144" y="55"/>
                    <a:pt x="144" y="56"/>
                    <a:pt x="144" y="56"/>
                  </a:cubicBezTo>
                  <a:cubicBezTo>
                    <a:pt x="145" y="56"/>
                    <a:pt x="145" y="57"/>
                    <a:pt x="146" y="57"/>
                  </a:cubicBezTo>
                  <a:cubicBezTo>
                    <a:pt x="146" y="58"/>
                    <a:pt x="147" y="58"/>
                    <a:pt x="14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60"/>
                    <a:pt x="147" y="61"/>
                    <a:pt x="147" y="62"/>
                  </a:cubicBezTo>
                  <a:cubicBezTo>
                    <a:pt x="147" y="63"/>
                    <a:pt x="147" y="64"/>
                    <a:pt x="14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E293FF89-B4E4-40E3-B8FD-26C75F2E1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2390776"/>
              <a:ext cx="17462" cy="31750"/>
            </a:xfrm>
            <a:custGeom>
              <a:avLst/>
              <a:gdLst>
                <a:gd name="T0" fmla="*/ 9 w 10"/>
                <a:gd name="T1" fmla="*/ 8 h 18"/>
                <a:gd name="T2" fmla="*/ 9 w 10"/>
                <a:gd name="T3" fmla="*/ 5 h 18"/>
                <a:gd name="T4" fmla="*/ 4 w 10"/>
                <a:gd name="T5" fmla="*/ 0 h 18"/>
                <a:gd name="T6" fmla="*/ 3 w 10"/>
                <a:gd name="T7" fmla="*/ 1 h 18"/>
                <a:gd name="T8" fmla="*/ 0 w 10"/>
                <a:gd name="T9" fmla="*/ 5 h 18"/>
                <a:gd name="T10" fmla="*/ 0 w 10"/>
                <a:gd name="T11" fmla="*/ 9 h 18"/>
                <a:gd name="T12" fmla="*/ 1 w 10"/>
                <a:gd name="T13" fmla="*/ 14 h 18"/>
                <a:gd name="T14" fmla="*/ 3 w 10"/>
                <a:gd name="T15" fmla="*/ 17 h 18"/>
                <a:gd name="T16" fmla="*/ 7 w 10"/>
                <a:gd name="T17" fmla="*/ 17 h 18"/>
                <a:gd name="T18" fmla="*/ 10 w 10"/>
                <a:gd name="T19" fmla="*/ 15 h 18"/>
                <a:gd name="T20" fmla="*/ 10 w 10"/>
                <a:gd name="T21" fmla="*/ 14 h 18"/>
                <a:gd name="T22" fmla="*/ 10 w 10"/>
                <a:gd name="T23" fmla="*/ 12 h 18"/>
                <a:gd name="T24" fmla="*/ 9 w 10"/>
                <a:gd name="T2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8">
                  <a:moveTo>
                    <a:pt x="9" y="8"/>
                  </a:move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1" y="13"/>
                    <a:pt x="1" y="14"/>
                  </a:cubicBezTo>
                  <a:cubicBezTo>
                    <a:pt x="1" y="15"/>
                    <a:pt x="2" y="17"/>
                    <a:pt x="3" y="17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0"/>
                    <a:pt x="10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95C32368-A0BE-4FA5-ADA7-06FB107C9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2376488"/>
              <a:ext cx="28575" cy="33338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2 h 20"/>
                <a:gd name="T4" fmla="*/ 9 w 17"/>
                <a:gd name="T5" fmla="*/ 3 h 20"/>
                <a:gd name="T6" fmla="*/ 7 w 17"/>
                <a:gd name="T7" fmla="*/ 1 h 20"/>
                <a:gd name="T8" fmla="*/ 4 w 17"/>
                <a:gd name="T9" fmla="*/ 1 h 20"/>
                <a:gd name="T10" fmla="*/ 3 w 17"/>
                <a:gd name="T11" fmla="*/ 1 h 20"/>
                <a:gd name="T12" fmla="*/ 2 w 17"/>
                <a:gd name="T13" fmla="*/ 8 h 20"/>
                <a:gd name="T14" fmla="*/ 9 w 17"/>
                <a:gd name="T15" fmla="*/ 17 h 20"/>
                <a:gd name="T16" fmla="*/ 9 w 17"/>
                <a:gd name="T17" fmla="*/ 18 h 20"/>
                <a:gd name="T18" fmla="*/ 11 w 17"/>
                <a:gd name="T19" fmla="*/ 19 h 20"/>
                <a:gd name="T20" fmla="*/ 15 w 17"/>
                <a:gd name="T21" fmla="*/ 19 h 20"/>
                <a:gd name="T22" fmla="*/ 17 w 17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5"/>
                    <a:pt x="17" y="13"/>
                    <a:pt x="16" y="12"/>
                  </a:cubicBezTo>
                  <a:cubicBezTo>
                    <a:pt x="14" y="9"/>
                    <a:pt x="12" y="6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4" y="11"/>
                    <a:pt x="6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6" y="18"/>
                    <a:pt x="17" y="17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FFDF62-C182-4450-AECB-9415ACA6A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2325688"/>
              <a:ext cx="36512" cy="20638"/>
            </a:xfrm>
            <a:custGeom>
              <a:avLst/>
              <a:gdLst>
                <a:gd name="T0" fmla="*/ 15 w 22"/>
                <a:gd name="T1" fmla="*/ 0 h 12"/>
                <a:gd name="T2" fmla="*/ 14 w 22"/>
                <a:gd name="T3" fmla="*/ 1 h 12"/>
                <a:gd name="T4" fmla="*/ 12 w 22"/>
                <a:gd name="T5" fmla="*/ 1 h 12"/>
                <a:gd name="T6" fmla="*/ 9 w 22"/>
                <a:gd name="T7" fmla="*/ 2 h 12"/>
                <a:gd name="T8" fmla="*/ 4 w 22"/>
                <a:gd name="T9" fmla="*/ 3 h 12"/>
                <a:gd name="T10" fmla="*/ 1 w 22"/>
                <a:gd name="T11" fmla="*/ 9 h 12"/>
                <a:gd name="T12" fmla="*/ 3 w 22"/>
                <a:gd name="T13" fmla="*/ 12 h 12"/>
                <a:gd name="T14" fmla="*/ 7 w 22"/>
                <a:gd name="T15" fmla="*/ 12 h 12"/>
                <a:gd name="T16" fmla="*/ 13 w 22"/>
                <a:gd name="T17" fmla="*/ 11 h 12"/>
                <a:gd name="T18" fmla="*/ 14 w 22"/>
                <a:gd name="T19" fmla="*/ 10 h 12"/>
                <a:gd name="T20" fmla="*/ 19 w 22"/>
                <a:gd name="T21" fmla="*/ 9 h 12"/>
                <a:gd name="T22" fmla="*/ 20 w 22"/>
                <a:gd name="T23" fmla="*/ 2 h 12"/>
                <a:gd name="T24" fmla="*/ 15 w 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4" y="12"/>
                    <a:pt x="6" y="12"/>
                    <a:pt x="7" y="12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6" y="10"/>
                    <a:pt x="17" y="10"/>
                    <a:pt x="19" y="9"/>
                  </a:cubicBezTo>
                  <a:cubicBezTo>
                    <a:pt x="21" y="7"/>
                    <a:pt x="22" y="4"/>
                    <a:pt x="20" y="2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F01E96C8-942B-476B-B667-E6FDA5771E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9150" y="1503363"/>
              <a:ext cx="295275" cy="246063"/>
            </a:xfrm>
            <a:custGeom>
              <a:avLst/>
              <a:gdLst>
                <a:gd name="T0" fmla="*/ 10 w 173"/>
                <a:gd name="T1" fmla="*/ 135 h 142"/>
                <a:gd name="T2" fmla="*/ 17 w 173"/>
                <a:gd name="T3" fmla="*/ 141 h 142"/>
                <a:gd name="T4" fmla="*/ 47 w 173"/>
                <a:gd name="T5" fmla="*/ 124 h 142"/>
                <a:gd name="T6" fmla="*/ 84 w 173"/>
                <a:gd name="T7" fmla="*/ 99 h 142"/>
                <a:gd name="T8" fmla="*/ 120 w 173"/>
                <a:gd name="T9" fmla="*/ 74 h 142"/>
                <a:gd name="T10" fmla="*/ 153 w 173"/>
                <a:gd name="T11" fmla="*/ 48 h 142"/>
                <a:gd name="T12" fmla="*/ 170 w 173"/>
                <a:gd name="T13" fmla="*/ 35 h 142"/>
                <a:gd name="T14" fmla="*/ 173 w 173"/>
                <a:gd name="T15" fmla="*/ 28 h 142"/>
                <a:gd name="T16" fmla="*/ 166 w 173"/>
                <a:gd name="T17" fmla="*/ 16 h 142"/>
                <a:gd name="T18" fmla="*/ 158 w 173"/>
                <a:gd name="T19" fmla="*/ 7 h 142"/>
                <a:gd name="T20" fmla="*/ 148 w 173"/>
                <a:gd name="T21" fmla="*/ 0 h 142"/>
                <a:gd name="T22" fmla="*/ 124 w 173"/>
                <a:gd name="T23" fmla="*/ 16 h 142"/>
                <a:gd name="T24" fmla="*/ 89 w 173"/>
                <a:gd name="T25" fmla="*/ 42 h 142"/>
                <a:gd name="T26" fmla="*/ 43 w 173"/>
                <a:gd name="T27" fmla="*/ 77 h 142"/>
                <a:gd name="T28" fmla="*/ 14 w 173"/>
                <a:gd name="T29" fmla="*/ 98 h 142"/>
                <a:gd name="T30" fmla="*/ 1 w 173"/>
                <a:gd name="T31" fmla="*/ 109 h 142"/>
                <a:gd name="T32" fmla="*/ 3 w 173"/>
                <a:gd name="T33" fmla="*/ 124 h 142"/>
                <a:gd name="T34" fmla="*/ 27 w 173"/>
                <a:gd name="T35" fmla="*/ 100 h 142"/>
                <a:gd name="T36" fmla="*/ 31 w 173"/>
                <a:gd name="T37" fmla="*/ 106 h 142"/>
                <a:gd name="T38" fmla="*/ 39 w 173"/>
                <a:gd name="T39" fmla="*/ 104 h 142"/>
                <a:gd name="T40" fmla="*/ 37 w 173"/>
                <a:gd name="T41" fmla="*/ 99 h 142"/>
                <a:gd name="T42" fmla="*/ 38 w 173"/>
                <a:gd name="T43" fmla="*/ 95 h 142"/>
                <a:gd name="T44" fmla="*/ 42 w 173"/>
                <a:gd name="T45" fmla="*/ 99 h 142"/>
                <a:gd name="T46" fmla="*/ 48 w 173"/>
                <a:gd name="T47" fmla="*/ 93 h 142"/>
                <a:gd name="T48" fmla="*/ 51 w 173"/>
                <a:gd name="T49" fmla="*/ 90 h 142"/>
                <a:gd name="T50" fmla="*/ 59 w 173"/>
                <a:gd name="T51" fmla="*/ 87 h 142"/>
                <a:gd name="T52" fmla="*/ 60 w 173"/>
                <a:gd name="T53" fmla="*/ 76 h 142"/>
                <a:gd name="T54" fmla="*/ 66 w 173"/>
                <a:gd name="T55" fmla="*/ 86 h 142"/>
                <a:gd name="T56" fmla="*/ 74 w 173"/>
                <a:gd name="T57" fmla="*/ 84 h 142"/>
                <a:gd name="T58" fmla="*/ 71 w 173"/>
                <a:gd name="T59" fmla="*/ 68 h 142"/>
                <a:gd name="T60" fmla="*/ 75 w 173"/>
                <a:gd name="T61" fmla="*/ 73 h 142"/>
                <a:gd name="T62" fmla="*/ 81 w 173"/>
                <a:gd name="T63" fmla="*/ 66 h 142"/>
                <a:gd name="T64" fmla="*/ 81 w 173"/>
                <a:gd name="T65" fmla="*/ 60 h 142"/>
                <a:gd name="T66" fmla="*/ 87 w 173"/>
                <a:gd name="T67" fmla="*/ 66 h 142"/>
                <a:gd name="T68" fmla="*/ 92 w 173"/>
                <a:gd name="T69" fmla="*/ 61 h 142"/>
                <a:gd name="T70" fmla="*/ 93 w 173"/>
                <a:gd name="T71" fmla="*/ 51 h 142"/>
                <a:gd name="T72" fmla="*/ 106 w 173"/>
                <a:gd name="T73" fmla="*/ 59 h 142"/>
                <a:gd name="T74" fmla="*/ 100 w 173"/>
                <a:gd name="T75" fmla="*/ 46 h 142"/>
                <a:gd name="T76" fmla="*/ 113 w 173"/>
                <a:gd name="T77" fmla="*/ 45 h 142"/>
                <a:gd name="T78" fmla="*/ 112 w 173"/>
                <a:gd name="T79" fmla="*/ 37 h 142"/>
                <a:gd name="T80" fmla="*/ 121 w 173"/>
                <a:gd name="T81" fmla="*/ 39 h 142"/>
                <a:gd name="T82" fmla="*/ 125 w 173"/>
                <a:gd name="T83" fmla="*/ 31 h 142"/>
                <a:gd name="T84" fmla="*/ 128 w 173"/>
                <a:gd name="T85" fmla="*/ 29 h 142"/>
                <a:gd name="T86" fmla="*/ 139 w 173"/>
                <a:gd name="T87" fmla="*/ 28 h 142"/>
                <a:gd name="T88" fmla="*/ 136 w 173"/>
                <a:gd name="T89" fmla="*/ 19 h 142"/>
                <a:gd name="T90" fmla="*/ 140 w 173"/>
                <a:gd name="T91" fmla="*/ 24 h 142"/>
                <a:gd name="T92" fmla="*/ 146 w 173"/>
                <a:gd name="T93" fmla="*/ 17 h 142"/>
                <a:gd name="T94" fmla="*/ 145 w 173"/>
                <a:gd name="T95" fmla="*/ 12 h 142"/>
                <a:gd name="T96" fmla="*/ 151 w 173"/>
                <a:gd name="T97" fmla="*/ 13 h 142"/>
                <a:gd name="T98" fmla="*/ 159 w 173"/>
                <a:gd name="T99" fmla="*/ 23 h 142"/>
                <a:gd name="T100" fmla="*/ 163 w 173"/>
                <a:gd name="T101" fmla="*/ 29 h 142"/>
                <a:gd name="T102" fmla="*/ 149 w 173"/>
                <a:gd name="T103" fmla="*/ 39 h 142"/>
                <a:gd name="T104" fmla="*/ 99 w 173"/>
                <a:gd name="T105" fmla="*/ 78 h 142"/>
                <a:gd name="T106" fmla="*/ 67 w 173"/>
                <a:gd name="T107" fmla="*/ 100 h 142"/>
                <a:gd name="T108" fmla="*/ 30 w 173"/>
                <a:gd name="T109" fmla="*/ 124 h 142"/>
                <a:gd name="T110" fmla="*/ 17 w 173"/>
                <a:gd name="T111" fmla="*/ 128 h 142"/>
                <a:gd name="T112" fmla="*/ 9 w 173"/>
                <a:gd name="T113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142">
                  <a:moveTo>
                    <a:pt x="3" y="124"/>
                  </a:moveTo>
                  <a:cubicBezTo>
                    <a:pt x="4" y="126"/>
                    <a:pt x="6" y="128"/>
                    <a:pt x="7" y="130"/>
                  </a:cubicBezTo>
                  <a:cubicBezTo>
                    <a:pt x="8" y="132"/>
                    <a:pt x="9" y="134"/>
                    <a:pt x="10" y="135"/>
                  </a:cubicBezTo>
                  <a:cubicBezTo>
                    <a:pt x="10" y="135"/>
                    <a:pt x="10" y="135"/>
                    <a:pt x="11" y="136"/>
                  </a:cubicBezTo>
                  <a:cubicBezTo>
                    <a:pt x="11" y="137"/>
                    <a:pt x="12" y="138"/>
                    <a:pt x="13" y="139"/>
                  </a:cubicBezTo>
                  <a:cubicBezTo>
                    <a:pt x="14" y="140"/>
                    <a:pt x="15" y="141"/>
                    <a:pt x="17" y="141"/>
                  </a:cubicBezTo>
                  <a:cubicBezTo>
                    <a:pt x="18" y="141"/>
                    <a:pt x="19" y="142"/>
                    <a:pt x="21" y="141"/>
                  </a:cubicBezTo>
                  <a:cubicBezTo>
                    <a:pt x="22" y="141"/>
                    <a:pt x="23" y="141"/>
                    <a:pt x="24" y="140"/>
                  </a:cubicBezTo>
                  <a:cubicBezTo>
                    <a:pt x="31" y="134"/>
                    <a:pt x="39" y="129"/>
                    <a:pt x="47" y="124"/>
                  </a:cubicBezTo>
                  <a:cubicBezTo>
                    <a:pt x="50" y="121"/>
                    <a:pt x="54" y="119"/>
                    <a:pt x="58" y="116"/>
                  </a:cubicBezTo>
                  <a:cubicBezTo>
                    <a:pt x="62" y="114"/>
                    <a:pt x="67" y="111"/>
                    <a:pt x="71" y="108"/>
                  </a:cubicBezTo>
                  <a:cubicBezTo>
                    <a:pt x="76" y="105"/>
                    <a:pt x="80" y="102"/>
                    <a:pt x="84" y="99"/>
                  </a:cubicBezTo>
                  <a:cubicBezTo>
                    <a:pt x="88" y="97"/>
                    <a:pt x="92" y="94"/>
                    <a:pt x="96" y="91"/>
                  </a:cubicBezTo>
                  <a:cubicBezTo>
                    <a:pt x="100" y="88"/>
                    <a:pt x="104" y="85"/>
                    <a:pt x="108" y="82"/>
                  </a:cubicBezTo>
                  <a:cubicBezTo>
                    <a:pt x="112" y="80"/>
                    <a:pt x="116" y="77"/>
                    <a:pt x="120" y="74"/>
                  </a:cubicBezTo>
                  <a:cubicBezTo>
                    <a:pt x="124" y="71"/>
                    <a:pt x="127" y="68"/>
                    <a:pt x="131" y="65"/>
                  </a:cubicBezTo>
                  <a:cubicBezTo>
                    <a:pt x="135" y="62"/>
                    <a:pt x="138" y="59"/>
                    <a:pt x="142" y="56"/>
                  </a:cubicBezTo>
                  <a:cubicBezTo>
                    <a:pt x="146" y="53"/>
                    <a:pt x="149" y="51"/>
                    <a:pt x="153" y="48"/>
                  </a:cubicBezTo>
                  <a:cubicBezTo>
                    <a:pt x="157" y="45"/>
                    <a:pt x="160" y="42"/>
                    <a:pt x="164" y="39"/>
                  </a:cubicBezTo>
                  <a:cubicBezTo>
                    <a:pt x="166" y="38"/>
                    <a:pt x="168" y="37"/>
                    <a:pt x="169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35"/>
                    <a:pt x="171" y="35"/>
                    <a:pt x="171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3" y="31"/>
                    <a:pt x="173" y="29"/>
                    <a:pt x="173" y="28"/>
                  </a:cubicBezTo>
                  <a:cubicBezTo>
                    <a:pt x="173" y="27"/>
                    <a:pt x="172" y="26"/>
                    <a:pt x="172" y="25"/>
                  </a:cubicBezTo>
                  <a:cubicBezTo>
                    <a:pt x="172" y="25"/>
                    <a:pt x="171" y="24"/>
                    <a:pt x="171" y="23"/>
                  </a:cubicBezTo>
                  <a:cubicBezTo>
                    <a:pt x="169" y="21"/>
                    <a:pt x="168" y="19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4" y="14"/>
                    <a:pt x="163" y="12"/>
                    <a:pt x="162" y="11"/>
                  </a:cubicBezTo>
                  <a:cubicBezTo>
                    <a:pt x="161" y="9"/>
                    <a:pt x="159" y="8"/>
                    <a:pt x="158" y="7"/>
                  </a:cubicBezTo>
                  <a:cubicBezTo>
                    <a:pt x="157" y="5"/>
                    <a:pt x="155" y="4"/>
                    <a:pt x="153" y="2"/>
                  </a:cubicBezTo>
                  <a:cubicBezTo>
                    <a:pt x="153" y="2"/>
                    <a:pt x="153" y="2"/>
                    <a:pt x="152" y="1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6" y="0"/>
                    <a:pt x="144" y="1"/>
                    <a:pt x="142" y="2"/>
                  </a:cubicBezTo>
                  <a:cubicBezTo>
                    <a:pt x="140" y="4"/>
                    <a:pt x="138" y="5"/>
                    <a:pt x="136" y="7"/>
                  </a:cubicBezTo>
                  <a:cubicBezTo>
                    <a:pt x="132" y="10"/>
                    <a:pt x="128" y="13"/>
                    <a:pt x="124" y="16"/>
                  </a:cubicBezTo>
                  <a:cubicBezTo>
                    <a:pt x="120" y="19"/>
                    <a:pt x="117" y="22"/>
                    <a:pt x="113" y="24"/>
                  </a:cubicBezTo>
                  <a:cubicBezTo>
                    <a:pt x="109" y="27"/>
                    <a:pt x="105" y="31"/>
                    <a:pt x="101" y="34"/>
                  </a:cubicBezTo>
                  <a:cubicBezTo>
                    <a:pt x="97" y="36"/>
                    <a:pt x="93" y="39"/>
                    <a:pt x="89" y="42"/>
                  </a:cubicBezTo>
                  <a:cubicBezTo>
                    <a:pt x="82" y="48"/>
                    <a:pt x="74" y="54"/>
                    <a:pt x="66" y="60"/>
                  </a:cubicBezTo>
                  <a:cubicBezTo>
                    <a:pt x="62" y="63"/>
                    <a:pt x="58" y="66"/>
                    <a:pt x="54" y="69"/>
                  </a:cubicBezTo>
                  <a:cubicBezTo>
                    <a:pt x="50" y="71"/>
                    <a:pt x="46" y="74"/>
                    <a:pt x="43" y="77"/>
                  </a:cubicBezTo>
                  <a:cubicBezTo>
                    <a:pt x="39" y="80"/>
                    <a:pt x="35" y="83"/>
                    <a:pt x="31" y="85"/>
                  </a:cubicBezTo>
                  <a:cubicBezTo>
                    <a:pt x="27" y="88"/>
                    <a:pt x="24" y="91"/>
                    <a:pt x="20" y="94"/>
                  </a:cubicBezTo>
                  <a:cubicBezTo>
                    <a:pt x="18" y="95"/>
                    <a:pt x="16" y="96"/>
                    <a:pt x="14" y="98"/>
                  </a:cubicBezTo>
                  <a:cubicBezTo>
                    <a:pt x="13" y="99"/>
                    <a:pt x="11" y="100"/>
                    <a:pt x="10" y="101"/>
                  </a:cubicBezTo>
                  <a:cubicBezTo>
                    <a:pt x="8" y="102"/>
                    <a:pt x="7" y="104"/>
                    <a:pt x="5" y="105"/>
                  </a:cubicBezTo>
                  <a:cubicBezTo>
                    <a:pt x="4" y="106"/>
                    <a:pt x="3" y="108"/>
                    <a:pt x="1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0" y="115"/>
                    <a:pt x="0" y="116"/>
                    <a:pt x="0" y="117"/>
                  </a:cubicBezTo>
                  <a:cubicBezTo>
                    <a:pt x="1" y="120"/>
                    <a:pt x="2" y="122"/>
                    <a:pt x="3" y="124"/>
                  </a:cubicBezTo>
                  <a:close/>
                  <a:moveTo>
                    <a:pt x="12" y="112"/>
                  </a:moveTo>
                  <a:cubicBezTo>
                    <a:pt x="13" y="110"/>
                    <a:pt x="15" y="109"/>
                    <a:pt x="16" y="108"/>
                  </a:cubicBezTo>
                  <a:cubicBezTo>
                    <a:pt x="20" y="105"/>
                    <a:pt x="23" y="103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8" y="102"/>
                    <a:pt x="29" y="104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3" y="108"/>
                    <a:pt x="34" y="108"/>
                  </a:cubicBezTo>
                  <a:cubicBezTo>
                    <a:pt x="35" y="108"/>
                    <a:pt x="36" y="107"/>
                    <a:pt x="37" y="107"/>
                  </a:cubicBezTo>
                  <a:cubicBezTo>
                    <a:pt x="38" y="106"/>
                    <a:pt x="39" y="105"/>
                    <a:pt x="39" y="104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1"/>
                    <a:pt x="38" y="101"/>
                    <a:pt x="38" y="100"/>
                  </a:cubicBezTo>
                  <a:cubicBezTo>
                    <a:pt x="38" y="100"/>
                    <a:pt x="37" y="99"/>
                    <a:pt x="37" y="99"/>
                  </a:cubicBezTo>
                  <a:cubicBezTo>
                    <a:pt x="36" y="98"/>
                    <a:pt x="35" y="96"/>
                    <a:pt x="34" y="95"/>
                  </a:cubicBezTo>
                  <a:cubicBezTo>
                    <a:pt x="35" y="94"/>
                    <a:pt x="36" y="93"/>
                    <a:pt x="37" y="93"/>
                  </a:cubicBezTo>
                  <a:cubicBezTo>
                    <a:pt x="37" y="94"/>
                    <a:pt x="38" y="95"/>
                    <a:pt x="38" y="95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40" y="97"/>
                    <a:pt x="40" y="97"/>
                    <a:pt x="40" y="98"/>
                  </a:cubicBezTo>
                  <a:cubicBezTo>
                    <a:pt x="41" y="98"/>
                    <a:pt x="41" y="99"/>
                    <a:pt x="42" y="99"/>
                  </a:cubicBezTo>
                  <a:cubicBezTo>
                    <a:pt x="43" y="100"/>
                    <a:pt x="44" y="99"/>
                    <a:pt x="46" y="99"/>
                  </a:cubicBezTo>
                  <a:cubicBezTo>
                    <a:pt x="47" y="98"/>
                    <a:pt x="47" y="97"/>
                    <a:pt x="48" y="96"/>
                  </a:cubicBezTo>
                  <a:cubicBezTo>
                    <a:pt x="48" y="95"/>
                    <a:pt x="48" y="94"/>
                    <a:pt x="48" y="93"/>
                  </a:cubicBezTo>
                  <a:cubicBezTo>
                    <a:pt x="47" y="91"/>
                    <a:pt x="45" y="89"/>
                    <a:pt x="44" y="87"/>
                  </a:cubicBezTo>
                  <a:cubicBezTo>
                    <a:pt x="45" y="87"/>
                    <a:pt x="46" y="86"/>
                    <a:pt x="48" y="85"/>
                  </a:cubicBezTo>
                  <a:cubicBezTo>
                    <a:pt x="49" y="87"/>
                    <a:pt x="50" y="88"/>
                    <a:pt x="51" y="90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6" y="92"/>
                    <a:pt x="57" y="91"/>
                    <a:pt x="58" y="90"/>
                  </a:cubicBezTo>
                  <a:cubicBezTo>
                    <a:pt x="59" y="89"/>
                    <a:pt x="59" y="88"/>
                    <a:pt x="59" y="87"/>
                  </a:cubicBezTo>
                  <a:cubicBezTo>
                    <a:pt x="59" y="86"/>
                    <a:pt x="59" y="85"/>
                    <a:pt x="58" y="84"/>
                  </a:cubicBezTo>
                  <a:cubicBezTo>
                    <a:pt x="57" y="82"/>
                    <a:pt x="56" y="81"/>
                    <a:pt x="55" y="79"/>
                  </a:cubicBezTo>
                  <a:cubicBezTo>
                    <a:pt x="57" y="78"/>
                    <a:pt x="58" y="77"/>
                    <a:pt x="60" y="76"/>
                  </a:cubicBezTo>
                  <a:cubicBezTo>
                    <a:pt x="60" y="78"/>
                    <a:pt x="61" y="79"/>
                    <a:pt x="62" y="80"/>
                  </a:cubicBezTo>
                  <a:cubicBezTo>
                    <a:pt x="63" y="82"/>
                    <a:pt x="64" y="83"/>
                    <a:pt x="65" y="85"/>
                  </a:cubicBezTo>
                  <a:cubicBezTo>
                    <a:pt x="65" y="85"/>
                    <a:pt x="66" y="85"/>
                    <a:pt x="66" y="86"/>
                  </a:cubicBezTo>
                  <a:cubicBezTo>
                    <a:pt x="66" y="86"/>
                    <a:pt x="67" y="87"/>
                    <a:pt x="68" y="87"/>
                  </a:cubicBezTo>
                  <a:cubicBezTo>
                    <a:pt x="69" y="88"/>
                    <a:pt x="70" y="88"/>
                    <a:pt x="71" y="87"/>
                  </a:cubicBezTo>
                  <a:cubicBezTo>
                    <a:pt x="73" y="87"/>
                    <a:pt x="73" y="86"/>
                    <a:pt x="74" y="84"/>
                  </a:cubicBezTo>
                  <a:cubicBezTo>
                    <a:pt x="74" y="83"/>
                    <a:pt x="74" y="82"/>
                    <a:pt x="74" y="81"/>
                  </a:cubicBezTo>
                  <a:cubicBezTo>
                    <a:pt x="72" y="77"/>
                    <a:pt x="69" y="74"/>
                    <a:pt x="67" y="71"/>
                  </a:cubicBezTo>
                  <a:cubicBezTo>
                    <a:pt x="68" y="70"/>
                    <a:pt x="70" y="69"/>
                    <a:pt x="71" y="68"/>
                  </a:cubicBezTo>
                  <a:cubicBezTo>
                    <a:pt x="72" y="69"/>
                    <a:pt x="72" y="70"/>
                    <a:pt x="73" y="70"/>
                  </a:cubicBezTo>
                  <a:cubicBezTo>
                    <a:pt x="73" y="71"/>
                    <a:pt x="73" y="71"/>
                    <a:pt x="73" y="72"/>
                  </a:cubicBezTo>
                  <a:cubicBezTo>
                    <a:pt x="74" y="72"/>
                    <a:pt x="75" y="73"/>
                    <a:pt x="75" y="73"/>
                  </a:cubicBezTo>
                  <a:cubicBezTo>
                    <a:pt x="77" y="73"/>
                    <a:pt x="78" y="73"/>
                    <a:pt x="79" y="73"/>
                  </a:cubicBezTo>
                  <a:cubicBezTo>
                    <a:pt x="80" y="72"/>
                    <a:pt x="81" y="71"/>
                    <a:pt x="81" y="70"/>
                  </a:cubicBezTo>
                  <a:cubicBezTo>
                    <a:pt x="82" y="69"/>
                    <a:pt x="82" y="67"/>
                    <a:pt x="81" y="66"/>
                  </a:cubicBezTo>
                  <a:cubicBezTo>
                    <a:pt x="80" y="65"/>
                    <a:pt x="79" y="64"/>
                    <a:pt x="78" y="62"/>
                  </a:cubicBezTo>
                  <a:cubicBezTo>
                    <a:pt x="79" y="61"/>
                    <a:pt x="80" y="61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62"/>
                    <a:pt x="83" y="63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5"/>
                    <a:pt x="86" y="66"/>
                    <a:pt x="87" y="66"/>
                  </a:cubicBezTo>
                  <a:cubicBezTo>
                    <a:pt x="88" y="66"/>
                    <a:pt x="90" y="66"/>
                    <a:pt x="91" y="65"/>
                  </a:cubicBezTo>
                  <a:cubicBezTo>
                    <a:pt x="91" y="64"/>
                    <a:pt x="92" y="63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0"/>
                    <a:pt x="92" y="59"/>
                    <a:pt x="91" y="58"/>
                  </a:cubicBezTo>
                  <a:cubicBezTo>
                    <a:pt x="90" y="57"/>
                    <a:pt x="89" y="56"/>
                    <a:pt x="88" y="55"/>
                  </a:cubicBezTo>
                  <a:cubicBezTo>
                    <a:pt x="90" y="54"/>
                    <a:pt x="91" y="52"/>
                    <a:pt x="93" y="51"/>
                  </a:cubicBezTo>
                  <a:cubicBezTo>
                    <a:pt x="93" y="52"/>
                    <a:pt x="94" y="53"/>
                    <a:pt x="95" y="53"/>
                  </a:cubicBezTo>
                  <a:cubicBezTo>
                    <a:pt x="96" y="55"/>
                    <a:pt x="98" y="57"/>
                    <a:pt x="100" y="59"/>
                  </a:cubicBezTo>
                  <a:cubicBezTo>
                    <a:pt x="102" y="61"/>
                    <a:pt x="104" y="61"/>
                    <a:pt x="106" y="59"/>
                  </a:cubicBezTo>
                  <a:cubicBezTo>
                    <a:pt x="108" y="58"/>
                    <a:pt x="109" y="55"/>
                    <a:pt x="107" y="53"/>
                  </a:cubicBezTo>
                  <a:cubicBezTo>
                    <a:pt x="105" y="51"/>
                    <a:pt x="103" y="49"/>
                    <a:pt x="102" y="47"/>
                  </a:cubicBezTo>
                  <a:cubicBezTo>
                    <a:pt x="101" y="47"/>
                    <a:pt x="101" y="46"/>
                    <a:pt x="100" y="46"/>
                  </a:cubicBezTo>
                  <a:cubicBezTo>
                    <a:pt x="102" y="45"/>
                    <a:pt x="103" y="44"/>
                    <a:pt x="105" y="42"/>
                  </a:cubicBezTo>
                  <a:cubicBezTo>
                    <a:pt x="105" y="43"/>
                    <a:pt x="106" y="44"/>
                    <a:pt x="106" y="45"/>
                  </a:cubicBezTo>
                  <a:cubicBezTo>
                    <a:pt x="108" y="47"/>
                    <a:pt x="111" y="47"/>
                    <a:pt x="113" y="45"/>
                  </a:cubicBezTo>
                  <a:cubicBezTo>
                    <a:pt x="114" y="44"/>
                    <a:pt x="114" y="43"/>
                    <a:pt x="115" y="42"/>
                  </a:cubicBezTo>
                  <a:cubicBezTo>
                    <a:pt x="115" y="41"/>
                    <a:pt x="114" y="40"/>
                    <a:pt x="113" y="38"/>
                  </a:cubicBezTo>
                  <a:cubicBezTo>
                    <a:pt x="113" y="38"/>
                    <a:pt x="113" y="37"/>
                    <a:pt x="112" y="37"/>
                  </a:cubicBezTo>
                  <a:cubicBezTo>
                    <a:pt x="113" y="36"/>
                    <a:pt x="114" y="35"/>
                    <a:pt x="115" y="34"/>
                  </a:cubicBezTo>
                  <a:cubicBezTo>
                    <a:pt x="116" y="36"/>
                    <a:pt x="117" y="37"/>
                    <a:pt x="117" y="38"/>
                  </a:cubicBezTo>
                  <a:cubicBezTo>
                    <a:pt x="118" y="39"/>
                    <a:pt x="120" y="39"/>
                    <a:pt x="121" y="39"/>
                  </a:cubicBezTo>
                  <a:cubicBezTo>
                    <a:pt x="122" y="39"/>
                    <a:pt x="123" y="39"/>
                    <a:pt x="124" y="38"/>
                  </a:cubicBezTo>
                  <a:cubicBezTo>
                    <a:pt x="125" y="37"/>
                    <a:pt x="126" y="36"/>
                    <a:pt x="126" y="35"/>
                  </a:cubicBezTo>
                  <a:cubicBezTo>
                    <a:pt x="126" y="34"/>
                    <a:pt x="125" y="33"/>
                    <a:pt x="125" y="31"/>
                  </a:cubicBezTo>
                  <a:cubicBezTo>
                    <a:pt x="124" y="31"/>
                    <a:pt x="123" y="30"/>
                    <a:pt x="123" y="29"/>
                  </a:cubicBezTo>
                  <a:cubicBezTo>
                    <a:pt x="124" y="28"/>
                    <a:pt x="125" y="27"/>
                    <a:pt x="126" y="26"/>
                  </a:cubicBezTo>
                  <a:cubicBezTo>
                    <a:pt x="126" y="27"/>
                    <a:pt x="127" y="28"/>
                    <a:pt x="128" y="29"/>
                  </a:cubicBezTo>
                  <a:cubicBezTo>
                    <a:pt x="129" y="31"/>
                    <a:pt x="131" y="32"/>
                    <a:pt x="132" y="34"/>
                  </a:cubicBezTo>
                  <a:cubicBezTo>
                    <a:pt x="134" y="36"/>
                    <a:pt x="137" y="36"/>
                    <a:pt x="139" y="34"/>
                  </a:cubicBezTo>
                  <a:cubicBezTo>
                    <a:pt x="141" y="33"/>
                    <a:pt x="141" y="30"/>
                    <a:pt x="139" y="28"/>
                  </a:cubicBezTo>
                  <a:cubicBezTo>
                    <a:pt x="138" y="26"/>
                    <a:pt x="136" y="25"/>
                    <a:pt x="135" y="23"/>
                  </a:cubicBezTo>
                  <a:cubicBezTo>
                    <a:pt x="134" y="22"/>
                    <a:pt x="134" y="22"/>
                    <a:pt x="133" y="21"/>
                  </a:cubicBezTo>
                  <a:cubicBezTo>
                    <a:pt x="134" y="20"/>
                    <a:pt x="135" y="19"/>
                    <a:pt x="136" y="19"/>
                  </a:cubicBezTo>
                  <a:cubicBezTo>
                    <a:pt x="136" y="20"/>
                    <a:pt x="137" y="20"/>
                    <a:pt x="137" y="21"/>
                  </a:cubicBezTo>
                  <a:cubicBezTo>
                    <a:pt x="137" y="22"/>
                    <a:pt x="137" y="22"/>
                    <a:pt x="138" y="22"/>
                  </a:cubicBezTo>
                  <a:cubicBezTo>
                    <a:pt x="138" y="23"/>
                    <a:pt x="139" y="23"/>
                    <a:pt x="140" y="24"/>
                  </a:cubicBezTo>
                  <a:cubicBezTo>
                    <a:pt x="141" y="24"/>
                    <a:pt x="142" y="24"/>
                    <a:pt x="143" y="24"/>
                  </a:cubicBezTo>
                  <a:cubicBezTo>
                    <a:pt x="144" y="23"/>
                    <a:pt x="145" y="22"/>
                    <a:pt x="146" y="21"/>
                  </a:cubicBezTo>
                  <a:cubicBezTo>
                    <a:pt x="146" y="20"/>
                    <a:pt x="146" y="18"/>
                    <a:pt x="146" y="17"/>
                  </a:cubicBezTo>
                  <a:cubicBezTo>
                    <a:pt x="145" y="16"/>
                    <a:pt x="144" y="15"/>
                    <a:pt x="143" y="14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2"/>
                    <a:pt x="145" y="12"/>
                  </a:cubicBezTo>
                  <a:cubicBezTo>
                    <a:pt x="146" y="11"/>
                    <a:pt x="147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50" y="12"/>
                    <a:pt x="151" y="13"/>
                  </a:cubicBezTo>
                  <a:cubicBezTo>
                    <a:pt x="153" y="14"/>
                    <a:pt x="154" y="16"/>
                    <a:pt x="155" y="17"/>
                  </a:cubicBezTo>
                  <a:cubicBezTo>
                    <a:pt x="156" y="18"/>
                    <a:pt x="157" y="20"/>
                    <a:pt x="158" y="21"/>
                  </a:cubicBezTo>
                  <a:cubicBezTo>
                    <a:pt x="158" y="21"/>
                    <a:pt x="159" y="22"/>
                    <a:pt x="159" y="23"/>
                  </a:cubicBezTo>
                  <a:cubicBezTo>
                    <a:pt x="160" y="24"/>
                    <a:pt x="161" y="26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1" y="30"/>
                    <a:pt x="160" y="31"/>
                  </a:cubicBezTo>
                  <a:cubicBezTo>
                    <a:pt x="158" y="32"/>
                    <a:pt x="156" y="34"/>
                    <a:pt x="155" y="35"/>
                  </a:cubicBezTo>
                  <a:cubicBezTo>
                    <a:pt x="153" y="36"/>
                    <a:pt x="151" y="38"/>
                    <a:pt x="149" y="39"/>
                  </a:cubicBezTo>
                  <a:cubicBezTo>
                    <a:pt x="147" y="41"/>
                    <a:pt x="145" y="42"/>
                    <a:pt x="143" y="44"/>
                  </a:cubicBezTo>
                  <a:cubicBezTo>
                    <a:pt x="136" y="49"/>
                    <a:pt x="128" y="55"/>
                    <a:pt x="121" y="61"/>
                  </a:cubicBezTo>
                  <a:cubicBezTo>
                    <a:pt x="114" y="67"/>
                    <a:pt x="106" y="73"/>
                    <a:pt x="99" y="78"/>
                  </a:cubicBezTo>
                  <a:cubicBezTo>
                    <a:pt x="95" y="81"/>
                    <a:pt x="91" y="84"/>
                    <a:pt x="86" y="87"/>
                  </a:cubicBezTo>
                  <a:cubicBezTo>
                    <a:pt x="82" y="90"/>
                    <a:pt x="78" y="92"/>
                    <a:pt x="74" y="95"/>
                  </a:cubicBezTo>
                  <a:cubicBezTo>
                    <a:pt x="72" y="97"/>
                    <a:pt x="69" y="98"/>
                    <a:pt x="67" y="100"/>
                  </a:cubicBezTo>
                  <a:cubicBezTo>
                    <a:pt x="63" y="102"/>
                    <a:pt x="59" y="105"/>
                    <a:pt x="55" y="108"/>
                  </a:cubicBezTo>
                  <a:cubicBezTo>
                    <a:pt x="51" y="110"/>
                    <a:pt x="46" y="113"/>
                    <a:pt x="42" y="115"/>
                  </a:cubicBezTo>
                  <a:cubicBezTo>
                    <a:pt x="38" y="118"/>
                    <a:pt x="34" y="121"/>
                    <a:pt x="30" y="124"/>
                  </a:cubicBezTo>
                  <a:cubicBezTo>
                    <a:pt x="27" y="126"/>
                    <a:pt x="24" y="129"/>
                    <a:pt x="20" y="131"/>
                  </a:cubicBezTo>
                  <a:cubicBezTo>
                    <a:pt x="20" y="131"/>
                    <a:pt x="19" y="131"/>
                    <a:pt x="19" y="131"/>
                  </a:cubicBezTo>
                  <a:cubicBezTo>
                    <a:pt x="18" y="130"/>
                    <a:pt x="18" y="129"/>
                    <a:pt x="17" y="128"/>
                  </a:cubicBezTo>
                  <a:cubicBezTo>
                    <a:pt x="16" y="127"/>
                    <a:pt x="15" y="125"/>
                    <a:pt x="14" y="124"/>
                  </a:cubicBezTo>
                  <a:cubicBezTo>
                    <a:pt x="12" y="121"/>
                    <a:pt x="11" y="119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10" y="113"/>
                    <a:pt x="11" y="113"/>
                    <a:pt x="12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645E3B6B-6B46-4BC4-B3B6-856AE0CFA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900" y="1693863"/>
              <a:ext cx="17462" cy="17463"/>
            </a:xfrm>
            <a:custGeom>
              <a:avLst/>
              <a:gdLst>
                <a:gd name="T0" fmla="*/ 5 w 10"/>
                <a:gd name="T1" fmla="*/ 10 h 10"/>
                <a:gd name="T2" fmla="*/ 8 w 10"/>
                <a:gd name="T3" fmla="*/ 9 h 10"/>
                <a:gd name="T4" fmla="*/ 10 w 10"/>
                <a:gd name="T5" fmla="*/ 5 h 10"/>
                <a:gd name="T6" fmla="*/ 9 w 10"/>
                <a:gd name="T7" fmla="*/ 2 h 10"/>
                <a:gd name="T8" fmla="*/ 5 w 10"/>
                <a:gd name="T9" fmla="*/ 0 h 10"/>
                <a:gd name="T10" fmla="*/ 2 w 10"/>
                <a:gd name="T11" fmla="*/ 1 h 10"/>
                <a:gd name="T12" fmla="*/ 0 w 10"/>
                <a:gd name="T13" fmla="*/ 5 h 10"/>
                <a:gd name="T14" fmla="*/ 2 w 10"/>
                <a:gd name="T15" fmla="*/ 8 h 10"/>
                <a:gd name="T16" fmla="*/ 5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6" y="10"/>
                    <a:pt x="7" y="9"/>
                    <a:pt x="8" y="9"/>
                  </a:cubicBezTo>
                  <a:cubicBezTo>
                    <a:pt x="9" y="8"/>
                    <a:pt x="10" y="7"/>
                    <a:pt x="10" y="5"/>
                  </a:cubicBezTo>
                  <a:cubicBezTo>
                    <a:pt x="10" y="4"/>
                    <a:pt x="9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FF4CC6BF-DB44-433E-9623-A0E49124A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925" y="3481388"/>
              <a:ext cx="411162" cy="387350"/>
            </a:xfrm>
            <a:custGeom>
              <a:avLst/>
              <a:gdLst>
                <a:gd name="T0" fmla="*/ 208 w 241"/>
                <a:gd name="T1" fmla="*/ 53 h 225"/>
                <a:gd name="T2" fmla="*/ 157 w 241"/>
                <a:gd name="T3" fmla="*/ 0 h 225"/>
                <a:gd name="T4" fmla="*/ 142 w 241"/>
                <a:gd name="T5" fmla="*/ 10 h 225"/>
                <a:gd name="T6" fmla="*/ 112 w 241"/>
                <a:gd name="T7" fmla="*/ 6 h 225"/>
                <a:gd name="T8" fmla="*/ 70 w 241"/>
                <a:gd name="T9" fmla="*/ 13 h 225"/>
                <a:gd name="T10" fmla="*/ 12 w 241"/>
                <a:gd name="T11" fmla="*/ 72 h 225"/>
                <a:gd name="T12" fmla="*/ 0 w 241"/>
                <a:gd name="T13" fmla="*/ 107 h 225"/>
                <a:gd name="T14" fmla="*/ 7 w 241"/>
                <a:gd name="T15" fmla="*/ 125 h 225"/>
                <a:gd name="T16" fmla="*/ 34 w 241"/>
                <a:gd name="T17" fmla="*/ 132 h 225"/>
                <a:gd name="T18" fmla="*/ 47 w 241"/>
                <a:gd name="T19" fmla="*/ 149 h 225"/>
                <a:gd name="T20" fmla="*/ 38 w 241"/>
                <a:gd name="T21" fmla="*/ 168 h 225"/>
                <a:gd name="T22" fmla="*/ 52 w 241"/>
                <a:gd name="T23" fmla="*/ 183 h 225"/>
                <a:gd name="T24" fmla="*/ 70 w 241"/>
                <a:gd name="T25" fmla="*/ 179 h 225"/>
                <a:gd name="T26" fmla="*/ 82 w 241"/>
                <a:gd name="T27" fmla="*/ 202 h 225"/>
                <a:gd name="T28" fmla="*/ 93 w 241"/>
                <a:gd name="T29" fmla="*/ 222 h 225"/>
                <a:gd name="T30" fmla="*/ 135 w 241"/>
                <a:gd name="T31" fmla="*/ 220 h 225"/>
                <a:gd name="T32" fmla="*/ 208 w 241"/>
                <a:gd name="T33" fmla="*/ 170 h 225"/>
                <a:gd name="T34" fmla="*/ 222 w 241"/>
                <a:gd name="T35" fmla="*/ 121 h 225"/>
                <a:gd name="T36" fmla="*/ 240 w 241"/>
                <a:gd name="T37" fmla="*/ 101 h 225"/>
                <a:gd name="T38" fmla="*/ 28 w 241"/>
                <a:gd name="T39" fmla="*/ 123 h 225"/>
                <a:gd name="T40" fmla="*/ 10 w 241"/>
                <a:gd name="T41" fmla="*/ 110 h 225"/>
                <a:gd name="T42" fmla="*/ 20 w 241"/>
                <a:gd name="T43" fmla="*/ 77 h 225"/>
                <a:gd name="T44" fmla="*/ 77 w 241"/>
                <a:gd name="T45" fmla="*/ 19 h 225"/>
                <a:gd name="T46" fmla="*/ 112 w 241"/>
                <a:gd name="T47" fmla="*/ 16 h 225"/>
                <a:gd name="T48" fmla="*/ 124 w 241"/>
                <a:gd name="T49" fmla="*/ 25 h 225"/>
                <a:gd name="T50" fmla="*/ 92 w 241"/>
                <a:gd name="T51" fmla="*/ 19 h 225"/>
                <a:gd name="T52" fmla="*/ 37 w 241"/>
                <a:gd name="T53" fmla="*/ 64 h 225"/>
                <a:gd name="T54" fmla="*/ 21 w 241"/>
                <a:gd name="T55" fmla="*/ 106 h 225"/>
                <a:gd name="T56" fmla="*/ 45 w 241"/>
                <a:gd name="T57" fmla="*/ 117 h 225"/>
                <a:gd name="T58" fmla="*/ 49 w 241"/>
                <a:gd name="T59" fmla="*/ 107 h 225"/>
                <a:gd name="T60" fmla="*/ 31 w 241"/>
                <a:gd name="T61" fmla="*/ 105 h 225"/>
                <a:gd name="T62" fmla="*/ 42 w 241"/>
                <a:gd name="T63" fmla="*/ 72 h 225"/>
                <a:gd name="T64" fmla="*/ 97 w 241"/>
                <a:gd name="T65" fmla="*/ 28 h 225"/>
                <a:gd name="T66" fmla="*/ 100 w 241"/>
                <a:gd name="T67" fmla="*/ 49 h 225"/>
                <a:gd name="T68" fmla="*/ 51 w 241"/>
                <a:gd name="T69" fmla="*/ 104 h 225"/>
                <a:gd name="T70" fmla="*/ 49 w 241"/>
                <a:gd name="T71" fmla="*/ 170 h 225"/>
                <a:gd name="T72" fmla="*/ 51 w 241"/>
                <a:gd name="T73" fmla="*/ 158 h 225"/>
                <a:gd name="T74" fmla="*/ 69 w 241"/>
                <a:gd name="T75" fmla="*/ 165 h 225"/>
                <a:gd name="T76" fmla="*/ 55 w 241"/>
                <a:gd name="T77" fmla="*/ 119 h 225"/>
                <a:gd name="T78" fmla="*/ 91 w 241"/>
                <a:gd name="T79" fmla="*/ 71 h 225"/>
                <a:gd name="T80" fmla="*/ 143 w 241"/>
                <a:gd name="T81" fmla="*/ 22 h 225"/>
                <a:gd name="T82" fmla="*/ 181 w 241"/>
                <a:gd name="T83" fmla="*/ 37 h 225"/>
                <a:gd name="T84" fmla="*/ 228 w 241"/>
                <a:gd name="T85" fmla="*/ 90 h 225"/>
                <a:gd name="T86" fmla="*/ 186 w 241"/>
                <a:gd name="T87" fmla="*/ 133 h 225"/>
                <a:gd name="T88" fmla="*/ 90 w 241"/>
                <a:gd name="T89" fmla="*/ 173 h 225"/>
                <a:gd name="T90" fmla="*/ 183 w 241"/>
                <a:gd name="T91" fmla="*/ 160 h 225"/>
                <a:gd name="T92" fmla="*/ 122 w 241"/>
                <a:gd name="T93" fmla="*/ 199 h 225"/>
                <a:gd name="T94" fmla="*/ 106 w 241"/>
                <a:gd name="T95" fmla="*/ 195 h 225"/>
                <a:gd name="T96" fmla="*/ 137 w 241"/>
                <a:gd name="T97" fmla="*/ 174 h 225"/>
                <a:gd name="T98" fmla="*/ 215 w 241"/>
                <a:gd name="T99" fmla="*/ 131 h 225"/>
                <a:gd name="T100" fmla="*/ 185 w 241"/>
                <a:gd name="T101" fmla="*/ 178 h 225"/>
                <a:gd name="T102" fmla="*/ 124 w 241"/>
                <a:gd name="T103" fmla="*/ 214 h 225"/>
                <a:gd name="T104" fmla="*/ 96 w 241"/>
                <a:gd name="T105" fmla="*/ 212 h 225"/>
                <a:gd name="T106" fmla="*/ 92 w 241"/>
                <a:gd name="T107" fmla="*/ 188 h 225"/>
                <a:gd name="T108" fmla="*/ 95 w 241"/>
                <a:gd name="T109" fmla="*/ 189 h 225"/>
                <a:gd name="T110" fmla="*/ 109 w 241"/>
                <a:gd name="T111" fmla="*/ 209 h 225"/>
                <a:gd name="T112" fmla="*/ 137 w 241"/>
                <a:gd name="T113" fmla="*/ 202 h 225"/>
                <a:gd name="T114" fmla="*/ 191 w 241"/>
                <a:gd name="T115" fmla="*/ 166 h 225"/>
                <a:gd name="T116" fmla="*/ 208 w 241"/>
                <a:gd name="T117" fmla="*/ 1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25">
                  <a:moveTo>
                    <a:pt x="240" y="90"/>
                  </a:moveTo>
                  <a:cubicBezTo>
                    <a:pt x="239" y="88"/>
                    <a:pt x="237" y="86"/>
                    <a:pt x="235" y="84"/>
                  </a:cubicBezTo>
                  <a:cubicBezTo>
                    <a:pt x="233" y="81"/>
                    <a:pt x="230" y="78"/>
                    <a:pt x="228" y="75"/>
                  </a:cubicBezTo>
                  <a:cubicBezTo>
                    <a:pt x="227" y="75"/>
                    <a:pt x="227" y="74"/>
                    <a:pt x="227" y="74"/>
                  </a:cubicBezTo>
                  <a:cubicBezTo>
                    <a:pt x="224" y="70"/>
                    <a:pt x="220" y="67"/>
                    <a:pt x="217" y="63"/>
                  </a:cubicBezTo>
                  <a:cubicBezTo>
                    <a:pt x="214" y="60"/>
                    <a:pt x="211" y="56"/>
                    <a:pt x="208" y="53"/>
                  </a:cubicBezTo>
                  <a:cubicBezTo>
                    <a:pt x="199" y="43"/>
                    <a:pt x="190" y="33"/>
                    <a:pt x="181" y="23"/>
                  </a:cubicBezTo>
                  <a:cubicBezTo>
                    <a:pt x="179" y="20"/>
                    <a:pt x="177" y="18"/>
                    <a:pt x="175" y="16"/>
                  </a:cubicBezTo>
                  <a:cubicBezTo>
                    <a:pt x="173" y="12"/>
                    <a:pt x="170" y="8"/>
                    <a:pt x="166" y="5"/>
                  </a:cubicBezTo>
                  <a:cubicBezTo>
                    <a:pt x="165" y="4"/>
                    <a:pt x="164" y="3"/>
                    <a:pt x="163" y="2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0"/>
                    <a:pt x="159" y="0"/>
                    <a:pt x="157" y="0"/>
                  </a:cubicBezTo>
                  <a:cubicBezTo>
                    <a:pt x="156" y="0"/>
                    <a:pt x="156" y="0"/>
                    <a:pt x="155" y="0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4" y="0"/>
                    <a:pt x="154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2"/>
                    <a:pt x="151" y="2"/>
                  </a:cubicBezTo>
                  <a:cubicBezTo>
                    <a:pt x="148" y="5"/>
                    <a:pt x="145" y="8"/>
                    <a:pt x="142" y="10"/>
                  </a:cubicBezTo>
                  <a:cubicBezTo>
                    <a:pt x="139" y="13"/>
                    <a:pt x="136" y="15"/>
                    <a:pt x="134" y="18"/>
                  </a:cubicBezTo>
                  <a:cubicBezTo>
                    <a:pt x="133" y="18"/>
                    <a:pt x="133" y="18"/>
                    <a:pt x="133" y="17"/>
                  </a:cubicBezTo>
                  <a:cubicBezTo>
                    <a:pt x="132" y="17"/>
                    <a:pt x="131" y="16"/>
                    <a:pt x="130" y="16"/>
                  </a:cubicBezTo>
                  <a:cubicBezTo>
                    <a:pt x="129" y="14"/>
                    <a:pt x="127" y="13"/>
                    <a:pt x="125" y="12"/>
                  </a:cubicBezTo>
                  <a:cubicBezTo>
                    <a:pt x="123" y="11"/>
                    <a:pt x="121" y="10"/>
                    <a:pt x="119" y="9"/>
                  </a:cubicBezTo>
                  <a:cubicBezTo>
                    <a:pt x="117" y="8"/>
                    <a:pt x="114" y="7"/>
                    <a:pt x="112" y="6"/>
                  </a:cubicBezTo>
                  <a:cubicBezTo>
                    <a:pt x="110" y="5"/>
                    <a:pt x="108" y="5"/>
                    <a:pt x="106" y="4"/>
                  </a:cubicBezTo>
                  <a:cubicBezTo>
                    <a:pt x="103" y="3"/>
                    <a:pt x="101" y="3"/>
                    <a:pt x="98" y="3"/>
                  </a:cubicBezTo>
                  <a:cubicBezTo>
                    <a:pt x="96" y="3"/>
                    <a:pt x="93" y="3"/>
                    <a:pt x="91" y="4"/>
                  </a:cubicBezTo>
                  <a:cubicBezTo>
                    <a:pt x="89" y="4"/>
                    <a:pt x="87" y="5"/>
                    <a:pt x="84" y="5"/>
                  </a:cubicBezTo>
                  <a:cubicBezTo>
                    <a:pt x="81" y="6"/>
                    <a:pt x="78" y="7"/>
                    <a:pt x="76" y="9"/>
                  </a:cubicBezTo>
                  <a:cubicBezTo>
                    <a:pt x="74" y="10"/>
                    <a:pt x="72" y="12"/>
                    <a:pt x="70" y="13"/>
                  </a:cubicBezTo>
                  <a:cubicBezTo>
                    <a:pt x="69" y="13"/>
                    <a:pt x="69" y="14"/>
                    <a:pt x="68" y="14"/>
                  </a:cubicBezTo>
                  <a:cubicBezTo>
                    <a:pt x="61" y="21"/>
                    <a:pt x="54" y="27"/>
                    <a:pt x="46" y="34"/>
                  </a:cubicBezTo>
                  <a:cubicBezTo>
                    <a:pt x="43" y="37"/>
                    <a:pt x="40" y="40"/>
                    <a:pt x="36" y="44"/>
                  </a:cubicBezTo>
                  <a:cubicBezTo>
                    <a:pt x="33" y="47"/>
                    <a:pt x="30" y="51"/>
                    <a:pt x="26" y="54"/>
                  </a:cubicBezTo>
                  <a:cubicBezTo>
                    <a:pt x="23" y="58"/>
                    <a:pt x="20" y="62"/>
                    <a:pt x="17" y="65"/>
                  </a:cubicBezTo>
                  <a:cubicBezTo>
                    <a:pt x="15" y="68"/>
                    <a:pt x="13" y="70"/>
                    <a:pt x="12" y="72"/>
                  </a:cubicBezTo>
                  <a:cubicBezTo>
                    <a:pt x="10" y="74"/>
                    <a:pt x="9" y="76"/>
                    <a:pt x="7" y="78"/>
                  </a:cubicBezTo>
                  <a:cubicBezTo>
                    <a:pt x="5" y="83"/>
                    <a:pt x="3" y="87"/>
                    <a:pt x="2" y="93"/>
                  </a:cubicBezTo>
                  <a:cubicBezTo>
                    <a:pt x="1" y="94"/>
                    <a:pt x="1" y="95"/>
                    <a:pt x="1" y="96"/>
                  </a:cubicBezTo>
                  <a:cubicBezTo>
                    <a:pt x="1" y="97"/>
                    <a:pt x="0" y="99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1" y="114"/>
                    <a:pt x="1" y="116"/>
                  </a:cubicBezTo>
                  <a:cubicBezTo>
                    <a:pt x="1" y="117"/>
                    <a:pt x="2" y="118"/>
                    <a:pt x="2" y="119"/>
                  </a:cubicBezTo>
                  <a:cubicBezTo>
                    <a:pt x="3" y="119"/>
                    <a:pt x="3" y="120"/>
                    <a:pt x="3" y="120"/>
                  </a:cubicBezTo>
                  <a:cubicBezTo>
                    <a:pt x="4" y="122"/>
                    <a:pt x="5" y="123"/>
                    <a:pt x="6" y="124"/>
                  </a:cubicBezTo>
                  <a:cubicBezTo>
                    <a:pt x="6" y="124"/>
                    <a:pt x="6" y="125"/>
                    <a:pt x="7" y="125"/>
                  </a:cubicBezTo>
                  <a:cubicBezTo>
                    <a:pt x="8" y="126"/>
                    <a:pt x="9" y="127"/>
                    <a:pt x="11" y="128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6" y="131"/>
                    <a:pt x="18" y="131"/>
                    <a:pt x="21" y="132"/>
                  </a:cubicBezTo>
                  <a:cubicBezTo>
                    <a:pt x="23" y="132"/>
                    <a:pt x="25" y="132"/>
                    <a:pt x="28" y="132"/>
                  </a:cubicBezTo>
                  <a:cubicBezTo>
                    <a:pt x="29" y="132"/>
                    <a:pt x="30" y="132"/>
                    <a:pt x="31" y="132"/>
                  </a:cubicBezTo>
                  <a:cubicBezTo>
                    <a:pt x="32" y="132"/>
                    <a:pt x="33" y="132"/>
                    <a:pt x="34" y="132"/>
                  </a:cubicBezTo>
                  <a:cubicBezTo>
                    <a:pt x="36" y="132"/>
                    <a:pt x="39" y="132"/>
                    <a:pt x="41" y="131"/>
                  </a:cubicBezTo>
                  <a:cubicBezTo>
                    <a:pt x="42" y="131"/>
                    <a:pt x="43" y="131"/>
                    <a:pt x="44" y="131"/>
                  </a:cubicBezTo>
                  <a:cubicBezTo>
                    <a:pt x="44" y="132"/>
                    <a:pt x="44" y="132"/>
                    <a:pt x="44" y="133"/>
                  </a:cubicBezTo>
                  <a:cubicBezTo>
                    <a:pt x="44" y="136"/>
                    <a:pt x="44" y="139"/>
                    <a:pt x="45" y="141"/>
                  </a:cubicBezTo>
                  <a:cubicBezTo>
                    <a:pt x="45" y="144"/>
                    <a:pt x="46" y="146"/>
                    <a:pt x="47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4" y="151"/>
                    <a:pt x="43" y="152"/>
                    <a:pt x="42" y="154"/>
                  </a:cubicBezTo>
                  <a:cubicBezTo>
                    <a:pt x="41" y="155"/>
                    <a:pt x="41" y="156"/>
                    <a:pt x="40" y="157"/>
                  </a:cubicBezTo>
                  <a:cubicBezTo>
                    <a:pt x="39" y="158"/>
                    <a:pt x="39" y="159"/>
                    <a:pt x="38" y="160"/>
                  </a:cubicBezTo>
                  <a:cubicBezTo>
                    <a:pt x="38" y="162"/>
                    <a:pt x="38" y="163"/>
                    <a:pt x="38" y="164"/>
                  </a:cubicBezTo>
                  <a:cubicBezTo>
                    <a:pt x="38" y="165"/>
                    <a:pt x="38" y="167"/>
                    <a:pt x="38" y="168"/>
                  </a:cubicBezTo>
                  <a:cubicBezTo>
                    <a:pt x="38" y="169"/>
                    <a:pt x="39" y="170"/>
                    <a:pt x="39" y="172"/>
                  </a:cubicBezTo>
                  <a:cubicBezTo>
                    <a:pt x="40" y="173"/>
                    <a:pt x="40" y="173"/>
                    <a:pt x="41" y="174"/>
                  </a:cubicBezTo>
                  <a:cubicBezTo>
                    <a:pt x="41" y="175"/>
                    <a:pt x="41" y="175"/>
                    <a:pt x="42" y="176"/>
                  </a:cubicBezTo>
                  <a:cubicBezTo>
                    <a:pt x="42" y="176"/>
                    <a:pt x="43" y="177"/>
                    <a:pt x="43" y="177"/>
                  </a:cubicBezTo>
                  <a:cubicBezTo>
                    <a:pt x="44" y="178"/>
                    <a:pt x="45" y="179"/>
                    <a:pt x="46" y="180"/>
                  </a:cubicBezTo>
                  <a:cubicBezTo>
                    <a:pt x="48" y="181"/>
                    <a:pt x="50" y="182"/>
                    <a:pt x="52" y="183"/>
                  </a:cubicBezTo>
                  <a:cubicBezTo>
                    <a:pt x="53" y="183"/>
                    <a:pt x="53" y="183"/>
                    <a:pt x="54" y="184"/>
                  </a:cubicBezTo>
                  <a:cubicBezTo>
                    <a:pt x="56" y="184"/>
                    <a:pt x="57" y="184"/>
                    <a:pt x="58" y="184"/>
                  </a:cubicBezTo>
                  <a:cubicBezTo>
                    <a:pt x="58" y="184"/>
                    <a:pt x="59" y="184"/>
                    <a:pt x="59" y="184"/>
                  </a:cubicBezTo>
                  <a:cubicBezTo>
                    <a:pt x="60" y="184"/>
                    <a:pt x="61" y="184"/>
                    <a:pt x="62" y="184"/>
                  </a:cubicBezTo>
                  <a:cubicBezTo>
                    <a:pt x="63" y="183"/>
                    <a:pt x="65" y="183"/>
                    <a:pt x="66" y="182"/>
                  </a:cubicBezTo>
                  <a:cubicBezTo>
                    <a:pt x="68" y="182"/>
                    <a:pt x="69" y="180"/>
                    <a:pt x="70" y="179"/>
                  </a:cubicBezTo>
                  <a:cubicBezTo>
                    <a:pt x="71" y="179"/>
                    <a:pt x="72" y="178"/>
                    <a:pt x="72" y="178"/>
                  </a:cubicBezTo>
                  <a:cubicBezTo>
                    <a:pt x="75" y="178"/>
                    <a:pt x="77" y="179"/>
                    <a:pt x="79" y="180"/>
                  </a:cubicBezTo>
                  <a:cubicBezTo>
                    <a:pt x="80" y="180"/>
                    <a:pt x="82" y="181"/>
                    <a:pt x="84" y="181"/>
                  </a:cubicBezTo>
                  <a:cubicBezTo>
                    <a:pt x="84" y="182"/>
                    <a:pt x="83" y="183"/>
                    <a:pt x="83" y="184"/>
                  </a:cubicBezTo>
                  <a:cubicBezTo>
                    <a:pt x="82" y="187"/>
                    <a:pt x="82" y="189"/>
                    <a:pt x="81" y="192"/>
                  </a:cubicBezTo>
                  <a:cubicBezTo>
                    <a:pt x="81" y="196"/>
                    <a:pt x="82" y="199"/>
                    <a:pt x="82" y="202"/>
                  </a:cubicBezTo>
                  <a:cubicBezTo>
                    <a:pt x="82" y="205"/>
                    <a:pt x="83" y="207"/>
                    <a:pt x="84" y="209"/>
                  </a:cubicBezTo>
                  <a:cubicBezTo>
                    <a:pt x="84" y="211"/>
                    <a:pt x="85" y="212"/>
                    <a:pt x="86" y="214"/>
                  </a:cubicBezTo>
                  <a:cubicBezTo>
                    <a:pt x="86" y="215"/>
                    <a:pt x="87" y="216"/>
                    <a:pt x="88" y="217"/>
                  </a:cubicBezTo>
                  <a:cubicBezTo>
                    <a:pt x="88" y="218"/>
                    <a:pt x="89" y="218"/>
                    <a:pt x="89" y="219"/>
                  </a:cubicBezTo>
                  <a:cubicBezTo>
                    <a:pt x="89" y="219"/>
                    <a:pt x="89" y="219"/>
                    <a:pt x="90" y="219"/>
                  </a:cubicBezTo>
                  <a:cubicBezTo>
                    <a:pt x="90" y="220"/>
                    <a:pt x="92" y="221"/>
                    <a:pt x="93" y="222"/>
                  </a:cubicBezTo>
                  <a:cubicBezTo>
                    <a:pt x="94" y="223"/>
                    <a:pt x="96" y="223"/>
                    <a:pt x="97" y="224"/>
                  </a:cubicBezTo>
                  <a:cubicBezTo>
                    <a:pt x="98" y="224"/>
                    <a:pt x="100" y="225"/>
                    <a:pt x="101" y="225"/>
                  </a:cubicBezTo>
                  <a:cubicBezTo>
                    <a:pt x="103" y="225"/>
                    <a:pt x="104" y="225"/>
                    <a:pt x="106" y="225"/>
                  </a:cubicBezTo>
                  <a:cubicBezTo>
                    <a:pt x="108" y="225"/>
                    <a:pt x="111" y="225"/>
                    <a:pt x="113" y="225"/>
                  </a:cubicBezTo>
                  <a:cubicBezTo>
                    <a:pt x="116" y="225"/>
                    <a:pt x="118" y="224"/>
                    <a:pt x="121" y="224"/>
                  </a:cubicBezTo>
                  <a:cubicBezTo>
                    <a:pt x="126" y="223"/>
                    <a:pt x="131" y="222"/>
                    <a:pt x="135" y="220"/>
                  </a:cubicBezTo>
                  <a:cubicBezTo>
                    <a:pt x="140" y="218"/>
                    <a:pt x="144" y="215"/>
                    <a:pt x="149" y="213"/>
                  </a:cubicBezTo>
                  <a:cubicBezTo>
                    <a:pt x="153" y="211"/>
                    <a:pt x="158" y="209"/>
                    <a:pt x="162" y="207"/>
                  </a:cubicBezTo>
                  <a:cubicBezTo>
                    <a:pt x="166" y="204"/>
                    <a:pt x="170" y="201"/>
                    <a:pt x="174" y="198"/>
                  </a:cubicBezTo>
                  <a:cubicBezTo>
                    <a:pt x="178" y="196"/>
                    <a:pt x="182" y="192"/>
                    <a:pt x="186" y="189"/>
                  </a:cubicBezTo>
                  <a:cubicBezTo>
                    <a:pt x="190" y="186"/>
                    <a:pt x="194" y="183"/>
                    <a:pt x="198" y="180"/>
                  </a:cubicBezTo>
                  <a:cubicBezTo>
                    <a:pt x="201" y="176"/>
                    <a:pt x="205" y="173"/>
                    <a:pt x="208" y="170"/>
                  </a:cubicBezTo>
                  <a:cubicBezTo>
                    <a:pt x="211" y="166"/>
                    <a:pt x="214" y="162"/>
                    <a:pt x="217" y="158"/>
                  </a:cubicBezTo>
                  <a:cubicBezTo>
                    <a:pt x="218" y="157"/>
                    <a:pt x="219" y="155"/>
                    <a:pt x="219" y="154"/>
                  </a:cubicBezTo>
                  <a:cubicBezTo>
                    <a:pt x="220" y="151"/>
                    <a:pt x="221" y="149"/>
                    <a:pt x="222" y="147"/>
                  </a:cubicBezTo>
                  <a:cubicBezTo>
                    <a:pt x="224" y="143"/>
                    <a:pt x="224" y="139"/>
                    <a:pt x="224" y="135"/>
                  </a:cubicBezTo>
                  <a:cubicBezTo>
                    <a:pt x="224" y="131"/>
                    <a:pt x="224" y="127"/>
                    <a:pt x="223" y="124"/>
                  </a:cubicBezTo>
                  <a:cubicBezTo>
                    <a:pt x="222" y="123"/>
                    <a:pt x="222" y="122"/>
                    <a:pt x="222" y="121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25" y="114"/>
                    <a:pt x="229" y="111"/>
                    <a:pt x="233" y="107"/>
                  </a:cubicBezTo>
                  <a:cubicBezTo>
                    <a:pt x="235" y="106"/>
                    <a:pt x="237" y="104"/>
                    <a:pt x="239" y="102"/>
                  </a:cubicBezTo>
                  <a:cubicBezTo>
                    <a:pt x="239" y="102"/>
                    <a:pt x="239" y="102"/>
                    <a:pt x="240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1" y="100"/>
                    <a:pt x="241" y="99"/>
                    <a:pt x="241" y="98"/>
                  </a:cubicBezTo>
                  <a:cubicBezTo>
                    <a:pt x="241" y="96"/>
                    <a:pt x="241" y="95"/>
                    <a:pt x="241" y="94"/>
                  </a:cubicBezTo>
                  <a:cubicBezTo>
                    <a:pt x="241" y="93"/>
                    <a:pt x="240" y="91"/>
                    <a:pt x="240" y="90"/>
                  </a:cubicBezTo>
                  <a:close/>
                  <a:moveTo>
                    <a:pt x="40" y="122"/>
                  </a:moveTo>
                  <a:cubicBezTo>
                    <a:pt x="37" y="123"/>
                    <a:pt x="35" y="123"/>
                    <a:pt x="32" y="123"/>
                  </a:cubicBezTo>
                  <a:cubicBezTo>
                    <a:pt x="31" y="123"/>
                    <a:pt x="29" y="123"/>
                    <a:pt x="28" y="123"/>
                  </a:cubicBezTo>
                  <a:cubicBezTo>
                    <a:pt x="27" y="123"/>
                    <a:pt x="25" y="123"/>
                    <a:pt x="24" y="123"/>
                  </a:cubicBezTo>
                  <a:cubicBezTo>
                    <a:pt x="22" y="123"/>
                    <a:pt x="20" y="122"/>
                    <a:pt x="18" y="121"/>
                  </a:cubicBezTo>
                  <a:cubicBezTo>
                    <a:pt x="17" y="121"/>
                    <a:pt x="15" y="120"/>
                    <a:pt x="14" y="119"/>
                  </a:cubicBezTo>
                  <a:cubicBezTo>
                    <a:pt x="13" y="118"/>
                    <a:pt x="13" y="118"/>
                    <a:pt x="12" y="117"/>
                  </a:cubicBezTo>
                  <a:cubicBezTo>
                    <a:pt x="12" y="116"/>
                    <a:pt x="11" y="115"/>
                    <a:pt x="10" y="114"/>
                  </a:cubicBezTo>
                  <a:cubicBezTo>
                    <a:pt x="10" y="113"/>
                    <a:pt x="10" y="112"/>
                    <a:pt x="10" y="110"/>
                  </a:cubicBezTo>
                  <a:cubicBezTo>
                    <a:pt x="9" y="109"/>
                    <a:pt x="9" y="107"/>
                    <a:pt x="9" y="106"/>
                  </a:cubicBezTo>
                  <a:cubicBezTo>
                    <a:pt x="9" y="104"/>
                    <a:pt x="9" y="102"/>
                    <a:pt x="9" y="101"/>
                  </a:cubicBezTo>
                  <a:cubicBezTo>
                    <a:pt x="10" y="99"/>
                    <a:pt x="10" y="97"/>
                    <a:pt x="11" y="95"/>
                  </a:cubicBezTo>
                  <a:cubicBezTo>
                    <a:pt x="11" y="93"/>
                    <a:pt x="12" y="91"/>
                    <a:pt x="13" y="89"/>
                  </a:cubicBezTo>
                  <a:cubicBezTo>
                    <a:pt x="13" y="87"/>
                    <a:pt x="14" y="85"/>
                    <a:pt x="16" y="82"/>
                  </a:cubicBezTo>
                  <a:cubicBezTo>
                    <a:pt x="17" y="80"/>
                    <a:pt x="18" y="79"/>
                    <a:pt x="20" y="77"/>
                  </a:cubicBezTo>
                  <a:cubicBezTo>
                    <a:pt x="22" y="73"/>
                    <a:pt x="25" y="69"/>
                    <a:pt x="28" y="66"/>
                  </a:cubicBezTo>
                  <a:cubicBezTo>
                    <a:pt x="31" y="62"/>
                    <a:pt x="35" y="59"/>
                    <a:pt x="38" y="55"/>
                  </a:cubicBezTo>
                  <a:cubicBezTo>
                    <a:pt x="45" y="48"/>
                    <a:pt x="52" y="41"/>
                    <a:pt x="59" y="35"/>
                  </a:cubicBezTo>
                  <a:cubicBezTo>
                    <a:pt x="64" y="31"/>
                    <a:pt x="69" y="26"/>
                    <a:pt x="74" y="22"/>
                  </a:cubicBezTo>
                  <a:cubicBezTo>
                    <a:pt x="74" y="22"/>
                    <a:pt x="74" y="22"/>
                    <a:pt x="75" y="21"/>
                  </a:cubicBezTo>
                  <a:cubicBezTo>
                    <a:pt x="76" y="20"/>
                    <a:pt x="77" y="20"/>
                    <a:pt x="77" y="19"/>
                  </a:cubicBezTo>
                  <a:cubicBezTo>
                    <a:pt x="80" y="17"/>
                    <a:pt x="82" y="16"/>
                    <a:pt x="84" y="15"/>
                  </a:cubicBezTo>
                  <a:cubicBezTo>
                    <a:pt x="87" y="14"/>
                    <a:pt x="91" y="13"/>
                    <a:pt x="94" y="13"/>
                  </a:cubicBezTo>
                  <a:cubicBezTo>
                    <a:pt x="95" y="12"/>
                    <a:pt x="96" y="12"/>
                    <a:pt x="97" y="12"/>
                  </a:cubicBezTo>
                  <a:cubicBezTo>
                    <a:pt x="98" y="12"/>
                    <a:pt x="99" y="12"/>
                    <a:pt x="100" y="12"/>
                  </a:cubicBezTo>
                  <a:cubicBezTo>
                    <a:pt x="102" y="13"/>
                    <a:pt x="104" y="13"/>
                    <a:pt x="106" y="14"/>
                  </a:cubicBezTo>
                  <a:cubicBezTo>
                    <a:pt x="108" y="15"/>
                    <a:pt x="110" y="15"/>
                    <a:pt x="112" y="16"/>
                  </a:cubicBezTo>
                  <a:cubicBezTo>
                    <a:pt x="113" y="17"/>
                    <a:pt x="115" y="17"/>
                    <a:pt x="116" y="18"/>
                  </a:cubicBezTo>
                  <a:cubicBezTo>
                    <a:pt x="118" y="19"/>
                    <a:pt x="119" y="20"/>
                    <a:pt x="121" y="21"/>
                  </a:cubicBezTo>
                  <a:cubicBezTo>
                    <a:pt x="123" y="22"/>
                    <a:pt x="125" y="23"/>
                    <a:pt x="127" y="24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5" y="26"/>
                    <a:pt x="125" y="26"/>
                  </a:cubicBezTo>
                  <a:cubicBezTo>
                    <a:pt x="125" y="26"/>
                    <a:pt x="124" y="25"/>
                    <a:pt x="124" y="25"/>
                  </a:cubicBezTo>
                  <a:cubicBezTo>
                    <a:pt x="123" y="24"/>
                    <a:pt x="121" y="24"/>
                    <a:pt x="120" y="23"/>
                  </a:cubicBezTo>
                  <a:cubicBezTo>
                    <a:pt x="118" y="22"/>
                    <a:pt x="116" y="21"/>
                    <a:pt x="114" y="20"/>
                  </a:cubicBezTo>
                  <a:cubicBezTo>
                    <a:pt x="113" y="20"/>
                    <a:pt x="112" y="19"/>
                    <a:pt x="111" y="19"/>
                  </a:cubicBezTo>
                  <a:cubicBezTo>
                    <a:pt x="109" y="19"/>
                    <a:pt x="108" y="18"/>
                    <a:pt x="106" y="18"/>
                  </a:cubicBezTo>
                  <a:cubicBezTo>
                    <a:pt x="104" y="18"/>
                    <a:pt x="102" y="18"/>
                    <a:pt x="100" y="18"/>
                  </a:cubicBezTo>
                  <a:cubicBezTo>
                    <a:pt x="97" y="18"/>
                    <a:pt x="94" y="19"/>
                    <a:pt x="92" y="19"/>
                  </a:cubicBezTo>
                  <a:cubicBezTo>
                    <a:pt x="89" y="20"/>
                    <a:pt x="87" y="21"/>
                    <a:pt x="85" y="22"/>
                  </a:cubicBezTo>
                  <a:cubicBezTo>
                    <a:pt x="81" y="24"/>
                    <a:pt x="77" y="26"/>
                    <a:pt x="73" y="29"/>
                  </a:cubicBezTo>
                  <a:cubicBezTo>
                    <a:pt x="65" y="35"/>
                    <a:pt x="59" y="41"/>
                    <a:pt x="52" y="48"/>
                  </a:cubicBezTo>
                  <a:cubicBezTo>
                    <a:pt x="50" y="50"/>
                    <a:pt x="48" y="51"/>
                    <a:pt x="47" y="53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40" y="60"/>
                    <a:pt x="38" y="62"/>
                    <a:pt x="37" y="64"/>
                  </a:cubicBezTo>
                  <a:cubicBezTo>
                    <a:pt x="35" y="65"/>
                    <a:pt x="34" y="67"/>
                    <a:pt x="32" y="69"/>
                  </a:cubicBezTo>
                  <a:cubicBezTo>
                    <a:pt x="30" y="71"/>
                    <a:pt x="29" y="73"/>
                    <a:pt x="28" y="76"/>
                  </a:cubicBezTo>
                  <a:cubicBezTo>
                    <a:pt x="26" y="78"/>
                    <a:pt x="25" y="80"/>
                    <a:pt x="24" y="82"/>
                  </a:cubicBezTo>
                  <a:cubicBezTo>
                    <a:pt x="23" y="84"/>
                    <a:pt x="23" y="87"/>
                    <a:pt x="22" y="89"/>
                  </a:cubicBezTo>
                  <a:cubicBezTo>
                    <a:pt x="21" y="92"/>
                    <a:pt x="21" y="95"/>
                    <a:pt x="20" y="97"/>
                  </a:cubicBezTo>
                  <a:cubicBezTo>
                    <a:pt x="20" y="100"/>
                    <a:pt x="20" y="103"/>
                    <a:pt x="21" y="106"/>
                  </a:cubicBezTo>
                  <a:cubicBezTo>
                    <a:pt x="21" y="108"/>
                    <a:pt x="22" y="109"/>
                    <a:pt x="23" y="110"/>
                  </a:cubicBezTo>
                  <a:cubicBezTo>
                    <a:pt x="23" y="111"/>
                    <a:pt x="23" y="111"/>
                    <a:pt x="24" y="111"/>
                  </a:cubicBezTo>
                  <a:cubicBezTo>
                    <a:pt x="24" y="112"/>
                    <a:pt x="25" y="113"/>
                    <a:pt x="27" y="114"/>
                  </a:cubicBezTo>
                  <a:cubicBezTo>
                    <a:pt x="27" y="114"/>
                    <a:pt x="28" y="115"/>
                    <a:pt x="30" y="115"/>
                  </a:cubicBezTo>
                  <a:cubicBezTo>
                    <a:pt x="32" y="117"/>
                    <a:pt x="35" y="117"/>
                    <a:pt x="37" y="118"/>
                  </a:cubicBezTo>
                  <a:cubicBezTo>
                    <a:pt x="40" y="118"/>
                    <a:pt x="43" y="118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5" y="120"/>
                    <a:pt x="45" y="121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04"/>
                  </a:moveTo>
                  <a:cubicBezTo>
                    <a:pt x="50" y="105"/>
                    <a:pt x="50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8"/>
                    <a:pt x="43" y="108"/>
                  </a:cubicBezTo>
                  <a:cubicBezTo>
                    <a:pt x="41" y="108"/>
                    <a:pt x="40" y="108"/>
                    <a:pt x="38" y="108"/>
                  </a:cubicBezTo>
                  <a:cubicBezTo>
                    <a:pt x="37" y="108"/>
                    <a:pt x="35" y="108"/>
                    <a:pt x="34" y="107"/>
                  </a:cubicBezTo>
                  <a:cubicBezTo>
                    <a:pt x="33" y="107"/>
                    <a:pt x="32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4"/>
                  </a:cubicBezTo>
                  <a:cubicBezTo>
                    <a:pt x="30" y="104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3"/>
                    <a:pt x="31" y="90"/>
                    <a:pt x="32" y="87"/>
                  </a:cubicBezTo>
                  <a:cubicBezTo>
                    <a:pt x="34" y="83"/>
                    <a:pt x="36" y="80"/>
                    <a:pt x="38" y="77"/>
                  </a:cubicBezTo>
                  <a:cubicBezTo>
                    <a:pt x="39" y="75"/>
                    <a:pt x="41" y="73"/>
                    <a:pt x="42" y="72"/>
                  </a:cubicBezTo>
                  <a:cubicBezTo>
                    <a:pt x="43" y="70"/>
                    <a:pt x="45" y="68"/>
                    <a:pt x="46" y="67"/>
                  </a:cubicBezTo>
                  <a:cubicBezTo>
                    <a:pt x="48" y="65"/>
                    <a:pt x="50" y="63"/>
                    <a:pt x="51" y="62"/>
                  </a:cubicBezTo>
                  <a:cubicBezTo>
                    <a:pt x="53" y="60"/>
                    <a:pt x="55" y="58"/>
                    <a:pt x="56" y="57"/>
                  </a:cubicBezTo>
                  <a:cubicBezTo>
                    <a:pt x="63" y="51"/>
                    <a:pt x="69" y="44"/>
                    <a:pt x="75" y="39"/>
                  </a:cubicBezTo>
                  <a:cubicBezTo>
                    <a:pt x="80" y="35"/>
                    <a:pt x="85" y="32"/>
                    <a:pt x="90" y="30"/>
                  </a:cubicBezTo>
                  <a:cubicBezTo>
                    <a:pt x="93" y="29"/>
                    <a:pt x="95" y="28"/>
                    <a:pt x="97" y="28"/>
                  </a:cubicBezTo>
                  <a:cubicBezTo>
                    <a:pt x="101" y="27"/>
                    <a:pt x="104" y="27"/>
                    <a:pt x="107" y="28"/>
                  </a:cubicBezTo>
                  <a:cubicBezTo>
                    <a:pt x="108" y="28"/>
                    <a:pt x="109" y="28"/>
                    <a:pt x="110" y="28"/>
                  </a:cubicBezTo>
                  <a:cubicBezTo>
                    <a:pt x="112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3"/>
                  </a:cubicBezTo>
                  <a:cubicBezTo>
                    <a:pt x="116" y="35"/>
                    <a:pt x="113" y="37"/>
                    <a:pt x="111" y="40"/>
                  </a:cubicBezTo>
                  <a:cubicBezTo>
                    <a:pt x="107" y="43"/>
                    <a:pt x="104" y="46"/>
                    <a:pt x="100" y="49"/>
                  </a:cubicBezTo>
                  <a:cubicBezTo>
                    <a:pt x="97" y="53"/>
                    <a:pt x="93" y="56"/>
                    <a:pt x="89" y="60"/>
                  </a:cubicBezTo>
                  <a:cubicBezTo>
                    <a:pt x="86" y="63"/>
                    <a:pt x="83" y="66"/>
                    <a:pt x="79" y="70"/>
                  </a:cubicBezTo>
                  <a:cubicBezTo>
                    <a:pt x="77" y="71"/>
                    <a:pt x="76" y="73"/>
                    <a:pt x="74" y="75"/>
                  </a:cubicBezTo>
                  <a:cubicBezTo>
                    <a:pt x="72" y="77"/>
                    <a:pt x="71" y="78"/>
                    <a:pt x="69" y="80"/>
                  </a:cubicBezTo>
                  <a:cubicBezTo>
                    <a:pt x="66" y="84"/>
                    <a:pt x="63" y="88"/>
                    <a:pt x="60" y="92"/>
                  </a:cubicBezTo>
                  <a:cubicBezTo>
                    <a:pt x="56" y="96"/>
                    <a:pt x="53" y="100"/>
                    <a:pt x="51" y="104"/>
                  </a:cubicBezTo>
                  <a:close/>
                  <a:moveTo>
                    <a:pt x="61" y="174"/>
                  </a:moveTo>
                  <a:cubicBezTo>
                    <a:pt x="61" y="174"/>
                    <a:pt x="60" y="175"/>
                    <a:pt x="59" y="175"/>
                  </a:cubicBezTo>
                  <a:cubicBezTo>
                    <a:pt x="59" y="175"/>
                    <a:pt x="58" y="175"/>
                    <a:pt x="58" y="175"/>
                  </a:cubicBezTo>
                  <a:cubicBezTo>
                    <a:pt x="57" y="175"/>
                    <a:pt x="56" y="174"/>
                    <a:pt x="54" y="174"/>
                  </a:cubicBezTo>
                  <a:cubicBezTo>
                    <a:pt x="53" y="173"/>
                    <a:pt x="52" y="173"/>
                    <a:pt x="51" y="172"/>
                  </a:cubicBezTo>
                  <a:cubicBezTo>
                    <a:pt x="50" y="171"/>
                    <a:pt x="50" y="171"/>
                    <a:pt x="49" y="170"/>
                  </a:cubicBezTo>
                  <a:cubicBezTo>
                    <a:pt x="48" y="169"/>
                    <a:pt x="48" y="168"/>
                    <a:pt x="47" y="167"/>
                  </a:cubicBezTo>
                  <a:cubicBezTo>
                    <a:pt x="47" y="167"/>
                    <a:pt x="47" y="166"/>
                    <a:pt x="47" y="166"/>
                  </a:cubicBezTo>
                  <a:cubicBezTo>
                    <a:pt x="47" y="165"/>
                    <a:pt x="47" y="165"/>
                    <a:pt x="47" y="164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2"/>
                    <a:pt x="48" y="161"/>
                    <a:pt x="49" y="160"/>
                  </a:cubicBezTo>
                  <a:cubicBezTo>
                    <a:pt x="49" y="159"/>
                    <a:pt x="50" y="159"/>
                    <a:pt x="51" y="158"/>
                  </a:cubicBezTo>
                  <a:cubicBezTo>
                    <a:pt x="51" y="159"/>
                    <a:pt x="52" y="161"/>
                    <a:pt x="53" y="162"/>
                  </a:cubicBezTo>
                  <a:cubicBezTo>
                    <a:pt x="54" y="163"/>
                    <a:pt x="55" y="164"/>
                    <a:pt x="56" y="165"/>
                  </a:cubicBezTo>
                  <a:cubicBezTo>
                    <a:pt x="58" y="168"/>
                    <a:pt x="61" y="170"/>
                    <a:pt x="64" y="173"/>
                  </a:cubicBezTo>
                  <a:cubicBezTo>
                    <a:pt x="63" y="173"/>
                    <a:pt x="62" y="174"/>
                    <a:pt x="61" y="174"/>
                  </a:cubicBezTo>
                  <a:close/>
                  <a:moveTo>
                    <a:pt x="75" y="169"/>
                  </a:moveTo>
                  <a:cubicBezTo>
                    <a:pt x="73" y="168"/>
                    <a:pt x="71" y="167"/>
                    <a:pt x="69" y="165"/>
                  </a:cubicBezTo>
                  <a:cubicBezTo>
                    <a:pt x="66" y="163"/>
                    <a:pt x="64" y="160"/>
                    <a:pt x="61" y="157"/>
                  </a:cubicBezTo>
                  <a:cubicBezTo>
                    <a:pt x="60" y="156"/>
                    <a:pt x="60" y="155"/>
                    <a:pt x="59" y="154"/>
                  </a:cubicBezTo>
                  <a:cubicBezTo>
                    <a:pt x="58" y="152"/>
                    <a:pt x="58" y="151"/>
                    <a:pt x="57" y="150"/>
                  </a:cubicBezTo>
                  <a:cubicBezTo>
                    <a:pt x="55" y="145"/>
                    <a:pt x="54" y="141"/>
                    <a:pt x="54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54" y="123"/>
                    <a:pt x="54" y="121"/>
                    <a:pt x="55" y="119"/>
                  </a:cubicBezTo>
                  <a:cubicBezTo>
                    <a:pt x="55" y="117"/>
                    <a:pt x="56" y="115"/>
                    <a:pt x="57" y="113"/>
                  </a:cubicBezTo>
                  <a:cubicBezTo>
                    <a:pt x="57" y="111"/>
                    <a:pt x="58" y="109"/>
                    <a:pt x="59" y="108"/>
                  </a:cubicBezTo>
                  <a:cubicBezTo>
                    <a:pt x="60" y="106"/>
                    <a:pt x="61" y="105"/>
                    <a:pt x="62" y="103"/>
                  </a:cubicBezTo>
                  <a:cubicBezTo>
                    <a:pt x="65" y="100"/>
                    <a:pt x="68" y="96"/>
                    <a:pt x="71" y="93"/>
                  </a:cubicBezTo>
                  <a:cubicBezTo>
                    <a:pt x="74" y="89"/>
                    <a:pt x="77" y="85"/>
                    <a:pt x="81" y="82"/>
                  </a:cubicBezTo>
                  <a:cubicBezTo>
                    <a:pt x="84" y="78"/>
                    <a:pt x="88" y="75"/>
                    <a:pt x="91" y="71"/>
                  </a:cubicBezTo>
                  <a:cubicBezTo>
                    <a:pt x="94" y="68"/>
                    <a:pt x="98" y="64"/>
                    <a:pt x="101" y="61"/>
                  </a:cubicBezTo>
                  <a:cubicBezTo>
                    <a:pt x="105" y="58"/>
                    <a:pt x="108" y="55"/>
                    <a:pt x="112" y="51"/>
                  </a:cubicBezTo>
                  <a:cubicBezTo>
                    <a:pt x="115" y="48"/>
                    <a:pt x="119" y="45"/>
                    <a:pt x="122" y="41"/>
                  </a:cubicBezTo>
                  <a:cubicBezTo>
                    <a:pt x="126" y="38"/>
                    <a:pt x="129" y="35"/>
                    <a:pt x="133" y="31"/>
                  </a:cubicBezTo>
                  <a:cubicBezTo>
                    <a:pt x="135" y="30"/>
                    <a:pt x="136" y="28"/>
                    <a:pt x="138" y="27"/>
                  </a:cubicBezTo>
                  <a:cubicBezTo>
                    <a:pt x="140" y="25"/>
                    <a:pt x="141" y="23"/>
                    <a:pt x="143" y="22"/>
                  </a:cubicBezTo>
                  <a:cubicBezTo>
                    <a:pt x="148" y="18"/>
                    <a:pt x="152" y="13"/>
                    <a:pt x="157" y="9"/>
                  </a:cubicBezTo>
                  <a:cubicBezTo>
                    <a:pt x="157" y="9"/>
                    <a:pt x="158" y="10"/>
                    <a:pt x="158" y="10"/>
                  </a:cubicBezTo>
                  <a:cubicBezTo>
                    <a:pt x="161" y="12"/>
                    <a:pt x="163" y="15"/>
                    <a:pt x="165" y="18"/>
                  </a:cubicBezTo>
                  <a:cubicBezTo>
                    <a:pt x="166" y="19"/>
                    <a:pt x="167" y="20"/>
                    <a:pt x="168" y="21"/>
                  </a:cubicBezTo>
                  <a:cubicBezTo>
                    <a:pt x="169" y="23"/>
                    <a:pt x="171" y="24"/>
                    <a:pt x="172" y="26"/>
                  </a:cubicBezTo>
                  <a:cubicBezTo>
                    <a:pt x="175" y="30"/>
                    <a:pt x="178" y="34"/>
                    <a:pt x="181" y="37"/>
                  </a:cubicBezTo>
                  <a:cubicBezTo>
                    <a:pt x="184" y="41"/>
                    <a:pt x="187" y="44"/>
                    <a:pt x="190" y="47"/>
                  </a:cubicBezTo>
                  <a:cubicBezTo>
                    <a:pt x="194" y="51"/>
                    <a:pt x="197" y="54"/>
                    <a:pt x="200" y="58"/>
                  </a:cubicBezTo>
                  <a:cubicBezTo>
                    <a:pt x="203" y="61"/>
                    <a:pt x="207" y="65"/>
                    <a:pt x="210" y="68"/>
                  </a:cubicBezTo>
                  <a:cubicBezTo>
                    <a:pt x="213" y="72"/>
                    <a:pt x="216" y="76"/>
                    <a:pt x="219" y="80"/>
                  </a:cubicBezTo>
                  <a:cubicBezTo>
                    <a:pt x="220" y="80"/>
                    <a:pt x="221" y="81"/>
                    <a:pt x="221" y="81"/>
                  </a:cubicBezTo>
                  <a:cubicBezTo>
                    <a:pt x="224" y="84"/>
                    <a:pt x="226" y="87"/>
                    <a:pt x="228" y="90"/>
                  </a:cubicBezTo>
                  <a:cubicBezTo>
                    <a:pt x="229" y="92"/>
                    <a:pt x="230" y="93"/>
                    <a:pt x="231" y="95"/>
                  </a:cubicBezTo>
                  <a:cubicBezTo>
                    <a:pt x="231" y="95"/>
                    <a:pt x="231" y="96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3" y="103"/>
                    <a:pt x="216" y="110"/>
                    <a:pt x="208" y="116"/>
                  </a:cubicBezTo>
                  <a:cubicBezTo>
                    <a:pt x="204" y="119"/>
                    <a:pt x="200" y="122"/>
                    <a:pt x="197" y="125"/>
                  </a:cubicBezTo>
                  <a:cubicBezTo>
                    <a:pt x="193" y="128"/>
                    <a:pt x="189" y="130"/>
                    <a:pt x="186" y="133"/>
                  </a:cubicBezTo>
                  <a:cubicBezTo>
                    <a:pt x="178" y="139"/>
                    <a:pt x="170" y="145"/>
                    <a:pt x="162" y="150"/>
                  </a:cubicBezTo>
                  <a:cubicBezTo>
                    <a:pt x="154" y="155"/>
                    <a:pt x="145" y="160"/>
                    <a:pt x="137" y="164"/>
                  </a:cubicBezTo>
                  <a:cubicBezTo>
                    <a:pt x="132" y="166"/>
                    <a:pt x="127" y="167"/>
                    <a:pt x="122" y="169"/>
                  </a:cubicBezTo>
                  <a:cubicBezTo>
                    <a:pt x="117" y="170"/>
                    <a:pt x="112" y="172"/>
                    <a:pt x="106" y="172"/>
                  </a:cubicBezTo>
                  <a:cubicBezTo>
                    <a:pt x="104" y="173"/>
                    <a:pt x="101" y="173"/>
                    <a:pt x="98" y="173"/>
                  </a:cubicBezTo>
                  <a:cubicBezTo>
                    <a:pt x="96" y="173"/>
                    <a:pt x="93" y="173"/>
                    <a:pt x="90" y="173"/>
                  </a:cubicBezTo>
                  <a:cubicBezTo>
                    <a:pt x="88" y="172"/>
                    <a:pt x="85" y="172"/>
                    <a:pt x="83" y="171"/>
                  </a:cubicBezTo>
                  <a:cubicBezTo>
                    <a:pt x="80" y="170"/>
                    <a:pt x="78" y="170"/>
                    <a:pt x="75" y="169"/>
                  </a:cubicBezTo>
                  <a:close/>
                  <a:moveTo>
                    <a:pt x="199" y="137"/>
                  </a:moveTo>
                  <a:cubicBezTo>
                    <a:pt x="199" y="139"/>
                    <a:pt x="198" y="141"/>
                    <a:pt x="197" y="144"/>
                  </a:cubicBezTo>
                  <a:cubicBezTo>
                    <a:pt x="196" y="146"/>
                    <a:pt x="195" y="148"/>
                    <a:pt x="193" y="150"/>
                  </a:cubicBezTo>
                  <a:cubicBezTo>
                    <a:pt x="190" y="154"/>
                    <a:pt x="187" y="157"/>
                    <a:pt x="183" y="160"/>
                  </a:cubicBezTo>
                  <a:cubicBezTo>
                    <a:pt x="180" y="164"/>
                    <a:pt x="176" y="167"/>
                    <a:pt x="172" y="170"/>
                  </a:cubicBezTo>
                  <a:cubicBezTo>
                    <a:pt x="168" y="172"/>
                    <a:pt x="165" y="175"/>
                    <a:pt x="161" y="177"/>
                  </a:cubicBezTo>
                  <a:cubicBezTo>
                    <a:pt x="157" y="179"/>
                    <a:pt x="153" y="182"/>
                    <a:pt x="149" y="184"/>
                  </a:cubicBezTo>
                  <a:cubicBezTo>
                    <a:pt x="146" y="187"/>
                    <a:pt x="142" y="189"/>
                    <a:pt x="138" y="191"/>
                  </a:cubicBezTo>
                  <a:cubicBezTo>
                    <a:pt x="134" y="194"/>
                    <a:pt x="130" y="196"/>
                    <a:pt x="126" y="198"/>
                  </a:cubicBezTo>
                  <a:cubicBezTo>
                    <a:pt x="124" y="199"/>
                    <a:pt x="123" y="199"/>
                    <a:pt x="122" y="199"/>
                  </a:cubicBezTo>
                  <a:cubicBezTo>
                    <a:pt x="120" y="200"/>
                    <a:pt x="118" y="200"/>
                    <a:pt x="117" y="201"/>
                  </a:cubicBezTo>
                  <a:cubicBezTo>
                    <a:pt x="115" y="201"/>
                    <a:pt x="114" y="201"/>
                    <a:pt x="113" y="201"/>
                  </a:cubicBezTo>
                  <a:cubicBezTo>
                    <a:pt x="112" y="201"/>
                    <a:pt x="112" y="200"/>
                    <a:pt x="111" y="200"/>
                  </a:cubicBezTo>
                  <a:cubicBezTo>
                    <a:pt x="110" y="200"/>
                    <a:pt x="110" y="200"/>
                    <a:pt x="109" y="199"/>
                  </a:cubicBezTo>
                  <a:cubicBezTo>
                    <a:pt x="109" y="199"/>
                    <a:pt x="109" y="199"/>
                    <a:pt x="108" y="198"/>
                  </a:cubicBezTo>
                  <a:cubicBezTo>
                    <a:pt x="107" y="197"/>
                    <a:pt x="107" y="196"/>
                    <a:pt x="106" y="195"/>
                  </a:cubicBezTo>
                  <a:cubicBezTo>
                    <a:pt x="105" y="193"/>
                    <a:pt x="105" y="191"/>
                    <a:pt x="105" y="189"/>
                  </a:cubicBezTo>
                  <a:cubicBezTo>
                    <a:pt x="104" y="187"/>
                    <a:pt x="105" y="186"/>
                    <a:pt x="105" y="184"/>
                  </a:cubicBezTo>
                  <a:cubicBezTo>
                    <a:pt x="105" y="183"/>
                    <a:pt x="105" y="183"/>
                    <a:pt x="105" y="182"/>
                  </a:cubicBezTo>
                  <a:cubicBezTo>
                    <a:pt x="106" y="182"/>
                    <a:pt x="107" y="182"/>
                    <a:pt x="109" y="182"/>
                  </a:cubicBezTo>
                  <a:cubicBezTo>
                    <a:pt x="113" y="181"/>
                    <a:pt x="118" y="180"/>
                    <a:pt x="123" y="178"/>
                  </a:cubicBezTo>
                  <a:cubicBezTo>
                    <a:pt x="127" y="177"/>
                    <a:pt x="132" y="176"/>
                    <a:pt x="137" y="174"/>
                  </a:cubicBezTo>
                  <a:cubicBezTo>
                    <a:pt x="146" y="170"/>
                    <a:pt x="155" y="165"/>
                    <a:pt x="164" y="160"/>
                  </a:cubicBezTo>
                  <a:cubicBezTo>
                    <a:pt x="172" y="155"/>
                    <a:pt x="180" y="149"/>
                    <a:pt x="187" y="143"/>
                  </a:cubicBezTo>
                  <a:cubicBezTo>
                    <a:pt x="191" y="140"/>
                    <a:pt x="195" y="138"/>
                    <a:pt x="199" y="135"/>
                  </a:cubicBezTo>
                  <a:cubicBezTo>
                    <a:pt x="199" y="135"/>
                    <a:pt x="199" y="136"/>
                    <a:pt x="199" y="137"/>
                  </a:cubicBezTo>
                  <a:close/>
                  <a:moveTo>
                    <a:pt x="213" y="124"/>
                  </a:moveTo>
                  <a:cubicBezTo>
                    <a:pt x="214" y="127"/>
                    <a:pt x="214" y="129"/>
                    <a:pt x="215" y="131"/>
                  </a:cubicBezTo>
                  <a:cubicBezTo>
                    <a:pt x="215" y="134"/>
                    <a:pt x="215" y="136"/>
                    <a:pt x="215" y="139"/>
                  </a:cubicBezTo>
                  <a:cubicBezTo>
                    <a:pt x="214" y="141"/>
                    <a:pt x="214" y="143"/>
                    <a:pt x="213" y="145"/>
                  </a:cubicBezTo>
                  <a:cubicBezTo>
                    <a:pt x="212" y="147"/>
                    <a:pt x="211" y="149"/>
                    <a:pt x="210" y="151"/>
                  </a:cubicBezTo>
                  <a:cubicBezTo>
                    <a:pt x="209" y="153"/>
                    <a:pt x="208" y="155"/>
                    <a:pt x="206" y="157"/>
                  </a:cubicBezTo>
                  <a:cubicBezTo>
                    <a:pt x="202" y="162"/>
                    <a:pt x="198" y="167"/>
                    <a:pt x="193" y="171"/>
                  </a:cubicBezTo>
                  <a:cubicBezTo>
                    <a:pt x="191" y="174"/>
                    <a:pt x="188" y="176"/>
                    <a:pt x="185" y="178"/>
                  </a:cubicBezTo>
                  <a:cubicBezTo>
                    <a:pt x="183" y="180"/>
                    <a:pt x="180" y="182"/>
                    <a:pt x="178" y="184"/>
                  </a:cubicBezTo>
                  <a:cubicBezTo>
                    <a:pt x="175" y="187"/>
                    <a:pt x="171" y="189"/>
                    <a:pt x="167" y="192"/>
                  </a:cubicBezTo>
                  <a:cubicBezTo>
                    <a:pt x="164" y="194"/>
                    <a:pt x="160" y="197"/>
                    <a:pt x="156" y="199"/>
                  </a:cubicBezTo>
                  <a:cubicBezTo>
                    <a:pt x="152" y="201"/>
                    <a:pt x="148" y="203"/>
                    <a:pt x="144" y="205"/>
                  </a:cubicBezTo>
                  <a:cubicBezTo>
                    <a:pt x="140" y="207"/>
                    <a:pt x="136" y="209"/>
                    <a:pt x="132" y="211"/>
                  </a:cubicBezTo>
                  <a:cubicBezTo>
                    <a:pt x="130" y="212"/>
                    <a:pt x="127" y="213"/>
                    <a:pt x="124" y="214"/>
                  </a:cubicBezTo>
                  <a:cubicBezTo>
                    <a:pt x="121" y="214"/>
                    <a:pt x="118" y="215"/>
                    <a:pt x="115" y="215"/>
                  </a:cubicBezTo>
                  <a:cubicBezTo>
                    <a:pt x="113" y="216"/>
                    <a:pt x="111" y="216"/>
                    <a:pt x="109" y="216"/>
                  </a:cubicBezTo>
                  <a:cubicBezTo>
                    <a:pt x="107" y="216"/>
                    <a:pt x="105" y="216"/>
                    <a:pt x="103" y="216"/>
                  </a:cubicBezTo>
                  <a:cubicBezTo>
                    <a:pt x="102" y="216"/>
                    <a:pt x="101" y="215"/>
                    <a:pt x="100" y="215"/>
                  </a:cubicBezTo>
                  <a:cubicBezTo>
                    <a:pt x="99" y="214"/>
                    <a:pt x="98" y="214"/>
                    <a:pt x="97" y="213"/>
                  </a:cubicBezTo>
                  <a:cubicBezTo>
                    <a:pt x="97" y="213"/>
                    <a:pt x="96" y="213"/>
                    <a:pt x="96" y="212"/>
                  </a:cubicBezTo>
                  <a:cubicBezTo>
                    <a:pt x="95" y="211"/>
                    <a:pt x="94" y="210"/>
                    <a:pt x="94" y="209"/>
                  </a:cubicBezTo>
                  <a:cubicBezTo>
                    <a:pt x="94" y="209"/>
                    <a:pt x="93" y="208"/>
                    <a:pt x="93" y="208"/>
                  </a:cubicBezTo>
                  <a:cubicBezTo>
                    <a:pt x="93" y="207"/>
                    <a:pt x="92" y="205"/>
                    <a:pt x="92" y="204"/>
                  </a:cubicBezTo>
                  <a:cubicBezTo>
                    <a:pt x="92" y="202"/>
                    <a:pt x="91" y="201"/>
                    <a:pt x="91" y="199"/>
                  </a:cubicBezTo>
                  <a:cubicBezTo>
                    <a:pt x="91" y="197"/>
                    <a:pt x="91" y="195"/>
                    <a:pt x="91" y="192"/>
                  </a:cubicBezTo>
                  <a:cubicBezTo>
                    <a:pt x="91" y="191"/>
                    <a:pt x="91" y="189"/>
                    <a:pt x="92" y="188"/>
                  </a:cubicBezTo>
                  <a:cubicBezTo>
                    <a:pt x="92" y="186"/>
                    <a:pt x="93" y="184"/>
                    <a:pt x="93" y="183"/>
                  </a:cubicBezTo>
                  <a:cubicBezTo>
                    <a:pt x="93" y="183"/>
                    <a:pt x="93" y="182"/>
                    <a:pt x="93" y="182"/>
                  </a:cubicBezTo>
                  <a:cubicBezTo>
                    <a:pt x="93" y="182"/>
                    <a:pt x="94" y="182"/>
                    <a:pt x="94" y="182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3"/>
                    <a:pt x="95" y="185"/>
                    <a:pt x="95" y="186"/>
                  </a:cubicBezTo>
                  <a:cubicBezTo>
                    <a:pt x="95" y="187"/>
                    <a:pt x="95" y="188"/>
                    <a:pt x="95" y="189"/>
                  </a:cubicBezTo>
                  <a:cubicBezTo>
                    <a:pt x="95" y="190"/>
                    <a:pt x="96" y="192"/>
                    <a:pt x="96" y="194"/>
                  </a:cubicBezTo>
                  <a:cubicBezTo>
                    <a:pt x="96" y="195"/>
                    <a:pt x="97" y="196"/>
                    <a:pt x="97" y="197"/>
                  </a:cubicBezTo>
                  <a:cubicBezTo>
                    <a:pt x="98" y="199"/>
                    <a:pt x="99" y="201"/>
                    <a:pt x="100" y="202"/>
                  </a:cubicBezTo>
                  <a:cubicBezTo>
                    <a:pt x="100" y="203"/>
                    <a:pt x="101" y="204"/>
                    <a:pt x="101" y="204"/>
                  </a:cubicBezTo>
                  <a:cubicBezTo>
                    <a:pt x="102" y="205"/>
                    <a:pt x="103" y="206"/>
                    <a:pt x="104" y="207"/>
                  </a:cubicBezTo>
                  <a:cubicBezTo>
                    <a:pt x="106" y="208"/>
                    <a:pt x="107" y="209"/>
                    <a:pt x="109" y="209"/>
                  </a:cubicBezTo>
                  <a:cubicBezTo>
                    <a:pt x="110" y="210"/>
                    <a:pt x="112" y="210"/>
                    <a:pt x="114" y="210"/>
                  </a:cubicBezTo>
                  <a:cubicBezTo>
                    <a:pt x="116" y="210"/>
                    <a:pt x="117" y="210"/>
                    <a:pt x="119" y="210"/>
                  </a:cubicBezTo>
                  <a:cubicBezTo>
                    <a:pt x="119" y="210"/>
                    <a:pt x="120" y="210"/>
                    <a:pt x="120" y="210"/>
                  </a:cubicBezTo>
                  <a:cubicBezTo>
                    <a:pt x="122" y="209"/>
                    <a:pt x="123" y="209"/>
                    <a:pt x="124" y="208"/>
                  </a:cubicBezTo>
                  <a:cubicBezTo>
                    <a:pt x="127" y="208"/>
                    <a:pt x="129" y="207"/>
                    <a:pt x="131" y="206"/>
                  </a:cubicBezTo>
                  <a:cubicBezTo>
                    <a:pt x="133" y="205"/>
                    <a:pt x="135" y="204"/>
                    <a:pt x="137" y="202"/>
                  </a:cubicBezTo>
                  <a:cubicBezTo>
                    <a:pt x="140" y="201"/>
                    <a:pt x="142" y="200"/>
                    <a:pt x="144" y="199"/>
                  </a:cubicBezTo>
                  <a:cubicBezTo>
                    <a:pt x="148" y="196"/>
                    <a:pt x="152" y="194"/>
                    <a:pt x="156" y="191"/>
                  </a:cubicBezTo>
                  <a:cubicBezTo>
                    <a:pt x="160" y="189"/>
                    <a:pt x="164" y="186"/>
                    <a:pt x="168" y="184"/>
                  </a:cubicBezTo>
                  <a:cubicBezTo>
                    <a:pt x="170" y="182"/>
                    <a:pt x="172" y="181"/>
                    <a:pt x="174" y="179"/>
                  </a:cubicBezTo>
                  <a:cubicBezTo>
                    <a:pt x="176" y="178"/>
                    <a:pt x="178" y="176"/>
                    <a:pt x="180" y="175"/>
                  </a:cubicBezTo>
                  <a:cubicBezTo>
                    <a:pt x="184" y="172"/>
                    <a:pt x="188" y="169"/>
                    <a:pt x="191" y="166"/>
                  </a:cubicBezTo>
                  <a:cubicBezTo>
                    <a:pt x="193" y="165"/>
                    <a:pt x="194" y="163"/>
                    <a:pt x="195" y="162"/>
                  </a:cubicBezTo>
                  <a:cubicBezTo>
                    <a:pt x="196" y="161"/>
                    <a:pt x="198" y="160"/>
                    <a:pt x="199" y="158"/>
                  </a:cubicBezTo>
                  <a:cubicBezTo>
                    <a:pt x="201" y="155"/>
                    <a:pt x="203" y="152"/>
                    <a:pt x="205" y="148"/>
                  </a:cubicBezTo>
                  <a:cubicBezTo>
                    <a:pt x="207" y="145"/>
                    <a:pt x="208" y="141"/>
                    <a:pt x="208" y="137"/>
                  </a:cubicBezTo>
                  <a:cubicBezTo>
                    <a:pt x="208" y="135"/>
                    <a:pt x="208" y="133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8" y="130"/>
                    <a:pt x="208" y="129"/>
                    <a:pt x="208" y="129"/>
                  </a:cubicBezTo>
                  <a:cubicBezTo>
                    <a:pt x="208" y="129"/>
                    <a:pt x="207" y="129"/>
                    <a:pt x="207" y="129"/>
                  </a:cubicBezTo>
                  <a:cubicBezTo>
                    <a:pt x="208" y="128"/>
                    <a:pt x="210" y="127"/>
                    <a:pt x="211" y="126"/>
                  </a:cubicBezTo>
                  <a:cubicBezTo>
                    <a:pt x="211" y="125"/>
                    <a:pt x="212" y="125"/>
                    <a:pt x="213" y="124"/>
                  </a:cubicBezTo>
                  <a:cubicBezTo>
                    <a:pt x="213" y="124"/>
                    <a:pt x="213" y="124"/>
                    <a:pt x="21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66C65C0-E5AF-452A-B48A-6BE7482B7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9275" y="3675063"/>
              <a:ext cx="55562" cy="55563"/>
            </a:xfrm>
            <a:custGeom>
              <a:avLst/>
              <a:gdLst>
                <a:gd name="T0" fmla="*/ 17 w 33"/>
                <a:gd name="T1" fmla="*/ 33 h 33"/>
                <a:gd name="T2" fmla="*/ 21 w 33"/>
                <a:gd name="T3" fmla="*/ 32 h 33"/>
                <a:gd name="T4" fmla="*/ 25 w 33"/>
                <a:gd name="T5" fmla="*/ 30 h 33"/>
                <a:gd name="T6" fmla="*/ 29 w 33"/>
                <a:gd name="T7" fmla="*/ 27 h 33"/>
                <a:gd name="T8" fmla="*/ 32 w 33"/>
                <a:gd name="T9" fmla="*/ 21 h 33"/>
                <a:gd name="T10" fmla="*/ 32 w 33"/>
                <a:gd name="T11" fmla="*/ 18 h 33"/>
                <a:gd name="T12" fmla="*/ 32 w 33"/>
                <a:gd name="T13" fmla="*/ 14 h 33"/>
                <a:gd name="T14" fmla="*/ 30 w 33"/>
                <a:gd name="T15" fmla="*/ 9 h 33"/>
                <a:gd name="T16" fmla="*/ 25 w 33"/>
                <a:gd name="T17" fmla="*/ 2 h 33"/>
                <a:gd name="T18" fmla="*/ 17 w 33"/>
                <a:gd name="T19" fmla="*/ 0 h 33"/>
                <a:gd name="T20" fmla="*/ 13 w 33"/>
                <a:gd name="T21" fmla="*/ 0 h 33"/>
                <a:gd name="T22" fmla="*/ 11 w 33"/>
                <a:gd name="T23" fmla="*/ 1 h 33"/>
                <a:gd name="T24" fmla="*/ 8 w 33"/>
                <a:gd name="T25" fmla="*/ 2 h 33"/>
                <a:gd name="T26" fmla="*/ 5 w 33"/>
                <a:gd name="T27" fmla="*/ 4 h 33"/>
                <a:gd name="T28" fmla="*/ 2 w 33"/>
                <a:gd name="T29" fmla="*/ 8 h 33"/>
                <a:gd name="T30" fmla="*/ 0 w 33"/>
                <a:gd name="T31" fmla="*/ 12 h 33"/>
                <a:gd name="T32" fmla="*/ 0 w 33"/>
                <a:gd name="T33" fmla="*/ 16 h 33"/>
                <a:gd name="T34" fmla="*/ 0 w 33"/>
                <a:gd name="T35" fmla="*/ 19 h 33"/>
                <a:gd name="T36" fmla="*/ 2 w 33"/>
                <a:gd name="T37" fmla="*/ 22 h 33"/>
                <a:gd name="T38" fmla="*/ 4 w 33"/>
                <a:gd name="T39" fmla="*/ 25 h 33"/>
                <a:gd name="T40" fmla="*/ 5 w 33"/>
                <a:gd name="T41" fmla="*/ 27 h 33"/>
                <a:gd name="T42" fmla="*/ 8 w 33"/>
                <a:gd name="T43" fmla="*/ 29 h 33"/>
                <a:gd name="T44" fmla="*/ 9 w 33"/>
                <a:gd name="T45" fmla="*/ 30 h 33"/>
                <a:gd name="T46" fmla="*/ 13 w 33"/>
                <a:gd name="T47" fmla="*/ 32 h 33"/>
                <a:gd name="T48" fmla="*/ 17 w 33"/>
                <a:gd name="T49" fmla="*/ 33 h 33"/>
                <a:gd name="T50" fmla="*/ 12 w 33"/>
                <a:gd name="T51" fmla="*/ 20 h 33"/>
                <a:gd name="T52" fmla="*/ 10 w 33"/>
                <a:gd name="T53" fmla="*/ 17 h 33"/>
                <a:gd name="T54" fmla="*/ 9 w 33"/>
                <a:gd name="T55" fmla="*/ 15 h 33"/>
                <a:gd name="T56" fmla="*/ 9 w 33"/>
                <a:gd name="T57" fmla="*/ 14 h 33"/>
                <a:gd name="T58" fmla="*/ 9 w 33"/>
                <a:gd name="T59" fmla="*/ 13 h 33"/>
                <a:gd name="T60" fmla="*/ 10 w 33"/>
                <a:gd name="T61" fmla="*/ 12 h 33"/>
                <a:gd name="T62" fmla="*/ 11 w 33"/>
                <a:gd name="T63" fmla="*/ 11 h 33"/>
                <a:gd name="T64" fmla="*/ 14 w 33"/>
                <a:gd name="T65" fmla="*/ 10 h 33"/>
                <a:gd name="T66" fmla="*/ 16 w 33"/>
                <a:gd name="T67" fmla="*/ 9 h 33"/>
                <a:gd name="T68" fmla="*/ 17 w 33"/>
                <a:gd name="T69" fmla="*/ 9 h 33"/>
                <a:gd name="T70" fmla="*/ 19 w 33"/>
                <a:gd name="T71" fmla="*/ 10 h 33"/>
                <a:gd name="T72" fmla="*/ 20 w 33"/>
                <a:gd name="T73" fmla="*/ 11 h 33"/>
                <a:gd name="T74" fmla="*/ 21 w 33"/>
                <a:gd name="T75" fmla="*/ 11 h 33"/>
                <a:gd name="T76" fmla="*/ 22 w 33"/>
                <a:gd name="T77" fmla="*/ 13 h 33"/>
                <a:gd name="T78" fmla="*/ 23 w 33"/>
                <a:gd name="T79" fmla="*/ 16 h 33"/>
                <a:gd name="T80" fmla="*/ 23 w 33"/>
                <a:gd name="T81" fmla="*/ 17 h 33"/>
                <a:gd name="T82" fmla="*/ 23 w 33"/>
                <a:gd name="T83" fmla="*/ 19 h 33"/>
                <a:gd name="T84" fmla="*/ 22 w 33"/>
                <a:gd name="T85" fmla="*/ 21 h 33"/>
                <a:gd name="T86" fmla="*/ 21 w 33"/>
                <a:gd name="T87" fmla="*/ 22 h 33"/>
                <a:gd name="T88" fmla="*/ 19 w 33"/>
                <a:gd name="T89" fmla="*/ 23 h 33"/>
                <a:gd name="T90" fmla="*/ 18 w 33"/>
                <a:gd name="T91" fmla="*/ 23 h 33"/>
                <a:gd name="T92" fmla="*/ 17 w 33"/>
                <a:gd name="T93" fmla="*/ 23 h 33"/>
                <a:gd name="T94" fmla="*/ 16 w 33"/>
                <a:gd name="T95" fmla="*/ 23 h 33"/>
                <a:gd name="T96" fmla="*/ 14 w 33"/>
                <a:gd name="T97" fmla="*/ 22 h 33"/>
                <a:gd name="T98" fmla="*/ 12 w 33"/>
                <a:gd name="T99" fmla="*/ 21 h 33"/>
                <a:gd name="T100" fmla="*/ 12 w 33"/>
                <a:gd name="T10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18" y="33"/>
                    <a:pt x="20" y="32"/>
                    <a:pt x="21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6" y="29"/>
                    <a:pt x="28" y="28"/>
                    <a:pt x="29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ubicBezTo>
                    <a:pt x="33" y="16"/>
                    <a:pt x="32" y="15"/>
                    <a:pt x="32" y="14"/>
                  </a:cubicBezTo>
                  <a:cubicBezTo>
                    <a:pt x="32" y="12"/>
                    <a:pt x="31" y="10"/>
                    <a:pt x="30" y="9"/>
                  </a:cubicBezTo>
                  <a:cubicBezTo>
                    <a:pt x="29" y="6"/>
                    <a:pt x="27" y="4"/>
                    <a:pt x="25" y="2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5"/>
                    <a:pt x="4" y="26"/>
                    <a:pt x="5" y="27"/>
                  </a:cubicBezTo>
                  <a:cubicBezTo>
                    <a:pt x="6" y="28"/>
                    <a:pt x="7" y="29"/>
                    <a:pt x="8" y="29"/>
                  </a:cubicBez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2" y="31"/>
                    <a:pt x="13" y="32"/>
                  </a:cubicBezTo>
                  <a:cubicBezTo>
                    <a:pt x="14" y="32"/>
                    <a:pt x="15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1" y="19"/>
                    <a:pt x="10" y="18"/>
                    <a:pt x="10" y="17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1" y="12"/>
                    <a:pt x="11" y="11"/>
                  </a:cubicBezTo>
                  <a:cubicBezTo>
                    <a:pt x="12" y="11"/>
                    <a:pt x="13" y="10"/>
                    <a:pt x="14" y="10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10"/>
                    <a:pt x="20" y="10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27E6BBA4-0FC1-452D-B95B-059F3B563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6825" y="3579813"/>
              <a:ext cx="296862" cy="257175"/>
            </a:xfrm>
            <a:custGeom>
              <a:avLst/>
              <a:gdLst>
                <a:gd name="T0" fmla="*/ 168 w 174"/>
                <a:gd name="T1" fmla="*/ 2 h 149"/>
                <a:gd name="T2" fmla="*/ 153 w 174"/>
                <a:gd name="T3" fmla="*/ 2 h 149"/>
                <a:gd name="T4" fmla="*/ 145 w 174"/>
                <a:gd name="T5" fmla="*/ 1 h 149"/>
                <a:gd name="T6" fmla="*/ 123 w 174"/>
                <a:gd name="T7" fmla="*/ 14 h 149"/>
                <a:gd name="T8" fmla="*/ 105 w 174"/>
                <a:gd name="T9" fmla="*/ 25 h 149"/>
                <a:gd name="T10" fmla="*/ 89 w 174"/>
                <a:gd name="T11" fmla="*/ 39 h 149"/>
                <a:gd name="T12" fmla="*/ 37 w 174"/>
                <a:gd name="T13" fmla="*/ 48 h 149"/>
                <a:gd name="T14" fmla="*/ 0 w 174"/>
                <a:gd name="T15" fmla="*/ 93 h 149"/>
                <a:gd name="T16" fmla="*/ 12 w 174"/>
                <a:gd name="T17" fmla="*/ 126 h 149"/>
                <a:gd name="T18" fmla="*/ 60 w 174"/>
                <a:gd name="T19" fmla="*/ 149 h 149"/>
                <a:gd name="T20" fmla="*/ 99 w 174"/>
                <a:gd name="T21" fmla="*/ 128 h 149"/>
                <a:gd name="T22" fmla="*/ 122 w 174"/>
                <a:gd name="T23" fmla="*/ 78 h 149"/>
                <a:gd name="T24" fmla="*/ 148 w 174"/>
                <a:gd name="T25" fmla="*/ 65 h 149"/>
                <a:gd name="T26" fmla="*/ 156 w 174"/>
                <a:gd name="T27" fmla="*/ 47 h 149"/>
                <a:gd name="T28" fmla="*/ 165 w 174"/>
                <a:gd name="T29" fmla="*/ 38 h 149"/>
                <a:gd name="T30" fmla="*/ 172 w 174"/>
                <a:gd name="T31" fmla="*/ 32 h 149"/>
                <a:gd name="T32" fmla="*/ 146 w 174"/>
                <a:gd name="T33" fmla="*/ 9 h 149"/>
                <a:gd name="T34" fmla="*/ 150 w 174"/>
                <a:gd name="T35" fmla="*/ 17 h 149"/>
                <a:gd name="T36" fmla="*/ 156 w 174"/>
                <a:gd name="T37" fmla="*/ 36 h 149"/>
                <a:gd name="T38" fmla="*/ 147 w 174"/>
                <a:gd name="T39" fmla="*/ 22 h 149"/>
                <a:gd name="T40" fmla="*/ 134 w 174"/>
                <a:gd name="T41" fmla="*/ 17 h 149"/>
                <a:gd name="T42" fmla="*/ 78 w 174"/>
                <a:gd name="T43" fmla="*/ 91 h 149"/>
                <a:gd name="T44" fmla="*/ 71 w 174"/>
                <a:gd name="T45" fmla="*/ 81 h 149"/>
                <a:gd name="T46" fmla="*/ 81 w 174"/>
                <a:gd name="T47" fmla="*/ 69 h 149"/>
                <a:gd name="T48" fmla="*/ 120 w 174"/>
                <a:gd name="T49" fmla="*/ 49 h 149"/>
                <a:gd name="T50" fmla="*/ 87 w 174"/>
                <a:gd name="T51" fmla="*/ 87 h 149"/>
                <a:gd name="T52" fmla="*/ 110 w 174"/>
                <a:gd name="T53" fmla="*/ 80 h 149"/>
                <a:gd name="T54" fmla="*/ 95 w 174"/>
                <a:gd name="T55" fmla="*/ 118 h 149"/>
                <a:gd name="T56" fmla="*/ 51 w 174"/>
                <a:gd name="T57" fmla="*/ 139 h 149"/>
                <a:gd name="T58" fmla="*/ 12 w 174"/>
                <a:gd name="T59" fmla="*/ 110 h 149"/>
                <a:gd name="T60" fmla="*/ 14 w 174"/>
                <a:gd name="T61" fmla="*/ 79 h 149"/>
                <a:gd name="T62" fmla="*/ 40 w 174"/>
                <a:gd name="T63" fmla="*/ 57 h 149"/>
                <a:gd name="T64" fmla="*/ 92 w 174"/>
                <a:gd name="T65" fmla="*/ 48 h 149"/>
                <a:gd name="T66" fmla="*/ 87 w 174"/>
                <a:gd name="T67" fmla="*/ 56 h 149"/>
                <a:gd name="T68" fmla="*/ 48 w 174"/>
                <a:gd name="T69" fmla="*/ 78 h 149"/>
                <a:gd name="T70" fmla="*/ 60 w 174"/>
                <a:gd name="T71" fmla="*/ 88 h 149"/>
                <a:gd name="T72" fmla="*/ 56 w 174"/>
                <a:gd name="T73" fmla="*/ 103 h 149"/>
                <a:gd name="T74" fmla="*/ 70 w 174"/>
                <a:gd name="T75" fmla="*/ 101 h 149"/>
                <a:gd name="T76" fmla="*/ 78 w 174"/>
                <a:gd name="T77" fmla="*/ 111 h 149"/>
                <a:gd name="T78" fmla="*/ 92 w 174"/>
                <a:gd name="T79" fmla="*/ 95 h 149"/>
                <a:gd name="T80" fmla="*/ 126 w 174"/>
                <a:gd name="T81" fmla="*/ 57 h 149"/>
                <a:gd name="T82" fmla="*/ 141 w 174"/>
                <a:gd name="T83" fmla="*/ 58 h 149"/>
                <a:gd name="T84" fmla="*/ 137 w 174"/>
                <a:gd name="T85" fmla="*/ 58 h 149"/>
                <a:gd name="T86" fmla="*/ 115 w 174"/>
                <a:gd name="T87" fmla="*/ 30 h 149"/>
                <a:gd name="T88" fmla="*/ 114 w 174"/>
                <a:gd name="T89" fmla="*/ 27 h 149"/>
                <a:gd name="T90" fmla="*/ 116 w 174"/>
                <a:gd name="T91" fmla="*/ 26 h 149"/>
                <a:gd name="T92" fmla="*/ 127 w 174"/>
                <a:gd name="T93" fmla="*/ 35 h 149"/>
                <a:gd name="T94" fmla="*/ 142 w 174"/>
                <a:gd name="T95" fmla="*/ 57 h 149"/>
                <a:gd name="T96" fmla="*/ 132 w 174"/>
                <a:gd name="T97" fmla="*/ 19 h 149"/>
                <a:gd name="T98" fmla="*/ 147 w 174"/>
                <a:gd name="T99" fmla="*/ 42 h 149"/>
                <a:gd name="T100" fmla="*/ 142 w 174"/>
                <a:gd name="T101" fmla="*/ 39 h 149"/>
                <a:gd name="T102" fmla="*/ 162 w 174"/>
                <a:gd name="T103" fmla="*/ 10 h 149"/>
                <a:gd name="T104" fmla="*/ 158 w 174"/>
                <a:gd name="T10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49">
                  <a:moveTo>
                    <a:pt x="172" y="14"/>
                  </a:moveTo>
                  <a:cubicBezTo>
                    <a:pt x="172" y="13"/>
                    <a:pt x="172" y="11"/>
                    <a:pt x="172" y="10"/>
                  </a:cubicBezTo>
                  <a:cubicBezTo>
                    <a:pt x="171" y="8"/>
                    <a:pt x="170" y="6"/>
                    <a:pt x="170" y="4"/>
                  </a:cubicBezTo>
                  <a:cubicBezTo>
                    <a:pt x="170" y="4"/>
                    <a:pt x="169" y="4"/>
                    <a:pt x="169" y="4"/>
                  </a:cubicBezTo>
                  <a:cubicBezTo>
                    <a:pt x="169" y="3"/>
                    <a:pt x="168" y="3"/>
                    <a:pt x="168" y="2"/>
                  </a:cubicBezTo>
                  <a:cubicBezTo>
                    <a:pt x="167" y="1"/>
                    <a:pt x="166" y="1"/>
                    <a:pt x="164" y="0"/>
                  </a:cubicBezTo>
                  <a:cubicBezTo>
                    <a:pt x="163" y="0"/>
                    <a:pt x="162" y="0"/>
                    <a:pt x="161" y="0"/>
                  </a:cubicBezTo>
                  <a:cubicBezTo>
                    <a:pt x="160" y="0"/>
                    <a:pt x="159" y="0"/>
                    <a:pt x="158" y="1"/>
                  </a:cubicBezTo>
                  <a:cubicBezTo>
                    <a:pt x="157" y="1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2" y="2"/>
                    <a:pt x="151" y="1"/>
                    <a:pt x="150" y="1"/>
                  </a:cubicBezTo>
                  <a:cubicBezTo>
                    <a:pt x="150" y="1"/>
                    <a:pt x="149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2" y="2"/>
                    <a:pt x="140" y="3"/>
                    <a:pt x="138" y="4"/>
                  </a:cubicBezTo>
                  <a:cubicBezTo>
                    <a:pt x="136" y="5"/>
                    <a:pt x="135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1" y="8"/>
                    <a:pt x="130" y="9"/>
                    <a:pt x="129" y="10"/>
                  </a:cubicBezTo>
                  <a:cubicBezTo>
                    <a:pt x="127" y="11"/>
                    <a:pt x="125" y="13"/>
                    <a:pt x="123" y="14"/>
                  </a:cubicBezTo>
                  <a:cubicBezTo>
                    <a:pt x="122" y="15"/>
                    <a:pt x="121" y="16"/>
                    <a:pt x="121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8" y="16"/>
                    <a:pt x="116" y="16"/>
                    <a:pt x="114" y="16"/>
                  </a:cubicBezTo>
                  <a:cubicBezTo>
                    <a:pt x="111" y="17"/>
                    <a:pt x="109" y="18"/>
                    <a:pt x="107" y="20"/>
                  </a:cubicBezTo>
                  <a:cubicBezTo>
                    <a:pt x="106" y="22"/>
                    <a:pt x="105" y="23"/>
                    <a:pt x="105" y="25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30"/>
                    <a:pt x="104" y="30"/>
                    <a:pt x="104" y="30"/>
                  </a:cubicBezTo>
                  <a:cubicBezTo>
                    <a:pt x="102" y="32"/>
                    <a:pt x="100" y="33"/>
                    <a:pt x="98" y="35"/>
                  </a:cubicBezTo>
                  <a:cubicBezTo>
                    <a:pt x="95" y="36"/>
                    <a:pt x="92" y="37"/>
                    <a:pt x="89" y="39"/>
                  </a:cubicBezTo>
                  <a:cubicBezTo>
                    <a:pt x="88" y="39"/>
                    <a:pt x="86" y="40"/>
                    <a:pt x="84" y="41"/>
                  </a:cubicBezTo>
                  <a:cubicBezTo>
                    <a:pt x="82" y="41"/>
                    <a:pt x="81" y="41"/>
                    <a:pt x="79" y="42"/>
                  </a:cubicBezTo>
                  <a:cubicBezTo>
                    <a:pt x="75" y="42"/>
                    <a:pt x="70" y="42"/>
                    <a:pt x="66" y="42"/>
                  </a:cubicBezTo>
                  <a:cubicBezTo>
                    <a:pt x="61" y="42"/>
                    <a:pt x="56" y="43"/>
                    <a:pt x="51" y="44"/>
                  </a:cubicBezTo>
                  <a:cubicBezTo>
                    <a:pt x="46" y="45"/>
                    <a:pt x="41" y="46"/>
                    <a:pt x="37" y="48"/>
                  </a:cubicBezTo>
                  <a:cubicBezTo>
                    <a:pt x="32" y="50"/>
                    <a:pt x="28" y="52"/>
                    <a:pt x="24" y="55"/>
                  </a:cubicBezTo>
                  <a:cubicBezTo>
                    <a:pt x="22" y="57"/>
                    <a:pt x="19" y="58"/>
                    <a:pt x="18" y="60"/>
                  </a:cubicBezTo>
                  <a:cubicBezTo>
                    <a:pt x="16" y="62"/>
                    <a:pt x="14" y="63"/>
                    <a:pt x="13" y="65"/>
                  </a:cubicBezTo>
                  <a:cubicBezTo>
                    <a:pt x="9" y="69"/>
                    <a:pt x="6" y="73"/>
                    <a:pt x="4" y="78"/>
                  </a:cubicBezTo>
                  <a:cubicBezTo>
                    <a:pt x="2" y="83"/>
                    <a:pt x="0" y="88"/>
                    <a:pt x="0" y="93"/>
                  </a:cubicBezTo>
                  <a:cubicBezTo>
                    <a:pt x="0" y="96"/>
                    <a:pt x="0" y="98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11"/>
                    <a:pt x="3" y="113"/>
                    <a:pt x="5" y="116"/>
                  </a:cubicBezTo>
                  <a:cubicBezTo>
                    <a:pt x="6" y="118"/>
                    <a:pt x="7" y="120"/>
                    <a:pt x="8" y="122"/>
                  </a:cubicBezTo>
                  <a:cubicBezTo>
                    <a:pt x="9" y="123"/>
                    <a:pt x="10" y="125"/>
                    <a:pt x="12" y="126"/>
                  </a:cubicBezTo>
                  <a:cubicBezTo>
                    <a:pt x="12" y="127"/>
                    <a:pt x="13" y="128"/>
                    <a:pt x="14" y="129"/>
                  </a:cubicBezTo>
                  <a:cubicBezTo>
                    <a:pt x="15" y="130"/>
                    <a:pt x="17" y="132"/>
                    <a:pt x="19" y="134"/>
                  </a:cubicBezTo>
                  <a:cubicBezTo>
                    <a:pt x="23" y="137"/>
                    <a:pt x="27" y="140"/>
                    <a:pt x="31" y="142"/>
                  </a:cubicBezTo>
                  <a:cubicBezTo>
                    <a:pt x="35" y="145"/>
                    <a:pt x="40" y="147"/>
                    <a:pt x="45" y="148"/>
                  </a:cubicBezTo>
                  <a:cubicBezTo>
                    <a:pt x="50" y="149"/>
                    <a:pt x="55" y="149"/>
                    <a:pt x="60" y="149"/>
                  </a:cubicBezTo>
                  <a:cubicBezTo>
                    <a:pt x="63" y="148"/>
                    <a:pt x="65" y="148"/>
                    <a:pt x="68" y="147"/>
                  </a:cubicBezTo>
                  <a:cubicBezTo>
                    <a:pt x="70" y="147"/>
                    <a:pt x="73" y="146"/>
                    <a:pt x="75" y="145"/>
                  </a:cubicBezTo>
                  <a:cubicBezTo>
                    <a:pt x="78" y="145"/>
                    <a:pt x="80" y="143"/>
                    <a:pt x="82" y="142"/>
                  </a:cubicBezTo>
                  <a:cubicBezTo>
                    <a:pt x="85" y="141"/>
                    <a:pt x="87" y="139"/>
                    <a:pt x="89" y="138"/>
                  </a:cubicBezTo>
                  <a:cubicBezTo>
                    <a:pt x="93" y="135"/>
                    <a:pt x="96" y="131"/>
                    <a:pt x="99" y="128"/>
                  </a:cubicBezTo>
                  <a:cubicBezTo>
                    <a:pt x="101" y="125"/>
                    <a:pt x="104" y="122"/>
                    <a:pt x="106" y="119"/>
                  </a:cubicBezTo>
                  <a:cubicBezTo>
                    <a:pt x="107" y="116"/>
                    <a:pt x="109" y="112"/>
                    <a:pt x="110" y="109"/>
                  </a:cubicBezTo>
                  <a:cubicBezTo>
                    <a:pt x="111" y="105"/>
                    <a:pt x="112" y="102"/>
                    <a:pt x="113" y="99"/>
                  </a:cubicBezTo>
                  <a:cubicBezTo>
                    <a:pt x="114" y="96"/>
                    <a:pt x="115" y="92"/>
                    <a:pt x="116" y="89"/>
                  </a:cubicBezTo>
                  <a:cubicBezTo>
                    <a:pt x="118" y="85"/>
                    <a:pt x="120" y="82"/>
                    <a:pt x="122" y="78"/>
                  </a:cubicBezTo>
                  <a:cubicBezTo>
                    <a:pt x="124" y="76"/>
                    <a:pt x="126" y="74"/>
                    <a:pt x="128" y="72"/>
                  </a:cubicBezTo>
                  <a:cubicBezTo>
                    <a:pt x="130" y="70"/>
                    <a:pt x="132" y="69"/>
                    <a:pt x="134" y="67"/>
                  </a:cubicBezTo>
                  <a:cubicBezTo>
                    <a:pt x="134" y="67"/>
                    <a:pt x="135" y="67"/>
                    <a:pt x="136" y="68"/>
                  </a:cubicBezTo>
                  <a:cubicBezTo>
                    <a:pt x="137" y="68"/>
                    <a:pt x="139" y="68"/>
                    <a:pt x="141" y="68"/>
                  </a:cubicBezTo>
                  <a:cubicBezTo>
                    <a:pt x="143" y="68"/>
                    <a:pt x="146" y="67"/>
                    <a:pt x="148" y="65"/>
                  </a:cubicBezTo>
                  <a:cubicBezTo>
                    <a:pt x="149" y="64"/>
                    <a:pt x="150" y="63"/>
                    <a:pt x="150" y="62"/>
                  </a:cubicBezTo>
                  <a:cubicBezTo>
                    <a:pt x="151" y="60"/>
                    <a:pt x="152" y="58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3" y="52"/>
                    <a:pt x="154" y="50"/>
                    <a:pt x="155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3"/>
                    <a:pt x="163" y="43"/>
                    <a:pt x="163" y="42"/>
                  </a:cubicBezTo>
                  <a:cubicBezTo>
                    <a:pt x="164" y="42"/>
                    <a:pt x="164" y="41"/>
                    <a:pt x="164" y="41"/>
                  </a:cubicBezTo>
                  <a:cubicBezTo>
                    <a:pt x="165" y="40"/>
                    <a:pt x="165" y="39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38"/>
                    <a:pt x="166" y="38"/>
                    <a:pt x="166" y="37"/>
                  </a:cubicBezTo>
                  <a:cubicBezTo>
                    <a:pt x="167" y="37"/>
                    <a:pt x="168" y="37"/>
                    <a:pt x="168" y="36"/>
                  </a:cubicBezTo>
                  <a:cubicBezTo>
                    <a:pt x="169" y="36"/>
                    <a:pt x="170" y="35"/>
                    <a:pt x="170" y="35"/>
                  </a:cubicBezTo>
                  <a:cubicBezTo>
                    <a:pt x="171" y="34"/>
                    <a:pt x="172" y="33"/>
                    <a:pt x="172" y="32"/>
                  </a:cubicBezTo>
                  <a:cubicBezTo>
                    <a:pt x="173" y="31"/>
                    <a:pt x="174" y="29"/>
                    <a:pt x="174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3" y="21"/>
                    <a:pt x="173" y="18"/>
                    <a:pt x="172" y="14"/>
                  </a:cubicBezTo>
                  <a:close/>
                  <a:moveTo>
                    <a:pt x="146" y="9"/>
                  </a:move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lose/>
                  <a:moveTo>
                    <a:pt x="145" y="11"/>
                  </a:moveTo>
                  <a:cubicBezTo>
                    <a:pt x="146" y="10"/>
                    <a:pt x="146" y="10"/>
                    <a:pt x="147" y="10"/>
                  </a:cubicBezTo>
                  <a:cubicBezTo>
                    <a:pt x="148" y="12"/>
                    <a:pt x="149" y="15"/>
                    <a:pt x="150" y="17"/>
                  </a:cubicBezTo>
                  <a:cubicBezTo>
                    <a:pt x="152" y="20"/>
                    <a:pt x="153" y="22"/>
                    <a:pt x="154" y="25"/>
                  </a:cubicBezTo>
                  <a:cubicBezTo>
                    <a:pt x="155" y="27"/>
                    <a:pt x="156" y="30"/>
                    <a:pt x="156" y="32"/>
                  </a:cubicBezTo>
                  <a:cubicBezTo>
                    <a:pt x="156" y="33"/>
                    <a:pt x="156" y="34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5" y="3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5" y="36"/>
                    <a:pt x="155" y="35"/>
                    <a:pt x="154" y="35"/>
                  </a:cubicBezTo>
                  <a:cubicBezTo>
                    <a:pt x="152" y="31"/>
                    <a:pt x="150" y="26"/>
                    <a:pt x="147" y="22"/>
                  </a:cubicBezTo>
                  <a:cubicBezTo>
                    <a:pt x="146" y="20"/>
                    <a:pt x="145" y="19"/>
                    <a:pt x="144" y="17"/>
                  </a:cubicBezTo>
                  <a:cubicBezTo>
                    <a:pt x="143" y="16"/>
                    <a:pt x="142" y="14"/>
                    <a:pt x="141" y="13"/>
                  </a:cubicBezTo>
                  <a:cubicBezTo>
                    <a:pt x="143" y="12"/>
                    <a:pt x="144" y="11"/>
                    <a:pt x="145" y="11"/>
                  </a:cubicBezTo>
                  <a:close/>
                  <a:moveTo>
                    <a:pt x="134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lose/>
                  <a:moveTo>
                    <a:pt x="80" y="95"/>
                  </a:moveTo>
                  <a:cubicBezTo>
                    <a:pt x="80" y="94"/>
                    <a:pt x="80" y="94"/>
                    <a:pt x="80" y="93"/>
                  </a:cubicBezTo>
                  <a:cubicBezTo>
                    <a:pt x="79" y="92"/>
                    <a:pt x="79" y="92"/>
                    <a:pt x="78" y="91"/>
                  </a:cubicBezTo>
                  <a:cubicBezTo>
                    <a:pt x="78" y="90"/>
                    <a:pt x="77" y="90"/>
                    <a:pt x="76" y="90"/>
                  </a:cubicBezTo>
                  <a:cubicBezTo>
                    <a:pt x="75" y="89"/>
                    <a:pt x="73" y="90"/>
                    <a:pt x="72" y="90"/>
                  </a:cubicBezTo>
                  <a:cubicBezTo>
                    <a:pt x="71" y="90"/>
                    <a:pt x="70" y="90"/>
                    <a:pt x="69" y="91"/>
                  </a:cubicBezTo>
                  <a:cubicBezTo>
                    <a:pt x="70" y="89"/>
                    <a:pt x="71" y="87"/>
                    <a:pt x="71" y="86"/>
                  </a:cubicBezTo>
                  <a:cubicBezTo>
                    <a:pt x="72" y="84"/>
                    <a:pt x="72" y="82"/>
                    <a:pt x="71" y="81"/>
                  </a:cubicBezTo>
                  <a:cubicBezTo>
                    <a:pt x="71" y="81"/>
                    <a:pt x="70" y="80"/>
                    <a:pt x="69" y="79"/>
                  </a:cubicBezTo>
                  <a:cubicBezTo>
                    <a:pt x="68" y="79"/>
                    <a:pt x="67" y="79"/>
                    <a:pt x="67" y="78"/>
                  </a:cubicBezTo>
                  <a:cubicBezTo>
                    <a:pt x="66" y="78"/>
                    <a:pt x="65" y="78"/>
                    <a:pt x="64" y="78"/>
                  </a:cubicBezTo>
                  <a:cubicBezTo>
                    <a:pt x="65" y="77"/>
                    <a:pt x="67" y="77"/>
                    <a:pt x="68" y="76"/>
                  </a:cubicBezTo>
                  <a:cubicBezTo>
                    <a:pt x="72" y="74"/>
                    <a:pt x="77" y="72"/>
                    <a:pt x="81" y="69"/>
                  </a:cubicBezTo>
                  <a:cubicBezTo>
                    <a:pt x="85" y="67"/>
                    <a:pt x="90" y="65"/>
                    <a:pt x="94" y="62"/>
                  </a:cubicBezTo>
                  <a:cubicBezTo>
                    <a:pt x="98" y="60"/>
                    <a:pt x="102" y="57"/>
                    <a:pt x="106" y="55"/>
                  </a:cubicBezTo>
                  <a:cubicBezTo>
                    <a:pt x="110" y="53"/>
                    <a:pt x="114" y="51"/>
                    <a:pt x="118" y="48"/>
                  </a:cubicBezTo>
                  <a:cubicBezTo>
                    <a:pt x="118" y="48"/>
                    <a:pt x="118" y="48"/>
                    <a:pt x="119" y="47"/>
                  </a:cubicBezTo>
                  <a:cubicBezTo>
                    <a:pt x="119" y="48"/>
                    <a:pt x="120" y="49"/>
                    <a:pt x="120" y="49"/>
                  </a:cubicBezTo>
                  <a:cubicBezTo>
                    <a:pt x="117" y="53"/>
                    <a:pt x="113" y="56"/>
                    <a:pt x="110" y="60"/>
                  </a:cubicBezTo>
                  <a:cubicBezTo>
                    <a:pt x="108" y="62"/>
                    <a:pt x="106" y="63"/>
                    <a:pt x="105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7" y="74"/>
                    <a:pt x="94" y="77"/>
                    <a:pt x="91" y="81"/>
                  </a:cubicBezTo>
                  <a:cubicBezTo>
                    <a:pt x="90" y="83"/>
                    <a:pt x="88" y="85"/>
                    <a:pt x="87" y="87"/>
                  </a:cubicBezTo>
                  <a:cubicBezTo>
                    <a:pt x="85" y="89"/>
                    <a:pt x="84" y="90"/>
                    <a:pt x="82" y="92"/>
                  </a:cubicBezTo>
                  <a:cubicBezTo>
                    <a:pt x="81" y="93"/>
                    <a:pt x="81" y="94"/>
                    <a:pt x="80" y="95"/>
                  </a:cubicBezTo>
                  <a:close/>
                  <a:moveTo>
                    <a:pt x="123" y="64"/>
                  </a:moveTo>
                  <a:cubicBezTo>
                    <a:pt x="121" y="66"/>
                    <a:pt x="120" y="67"/>
                    <a:pt x="118" y="68"/>
                  </a:cubicBezTo>
                  <a:cubicBezTo>
                    <a:pt x="115" y="72"/>
                    <a:pt x="112" y="76"/>
                    <a:pt x="110" y="80"/>
                  </a:cubicBezTo>
                  <a:cubicBezTo>
                    <a:pt x="108" y="84"/>
                    <a:pt x="106" y="89"/>
                    <a:pt x="105" y="94"/>
                  </a:cubicBezTo>
                  <a:cubicBezTo>
                    <a:pt x="104" y="98"/>
                    <a:pt x="103" y="102"/>
                    <a:pt x="101" y="107"/>
                  </a:cubicBezTo>
                  <a:cubicBezTo>
                    <a:pt x="101" y="107"/>
                    <a:pt x="101" y="108"/>
                    <a:pt x="100" y="108"/>
                  </a:cubicBezTo>
                  <a:cubicBezTo>
                    <a:pt x="100" y="110"/>
                    <a:pt x="99" y="111"/>
                    <a:pt x="98" y="113"/>
                  </a:cubicBezTo>
                  <a:cubicBezTo>
                    <a:pt x="97" y="115"/>
                    <a:pt x="96" y="116"/>
                    <a:pt x="95" y="118"/>
                  </a:cubicBezTo>
                  <a:cubicBezTo>
                    <a:pt x="92" y="123"/>
                    <a:pt x="87" y="127"/>
                    <a:pt x="83" y="131"/>
                  </a:cubicBezTo>
                  <a:cubicBezTo>
                    <a:pt x="80" y="133"/>
                    <a:pt x="78" y="134"/>
                    <a:pt x="75" y="135"/>
                  </a:cubicBezTo>
                  <a:cubicBezTo>
                    <a:pt x="71" y="137"/>
                    <a:pt x="66" y="138"/>
                    <a:pt x="62" y="139"/>
                  </a:cubicBezTo>
                  <a:cubicBezTo>
                    <a:pt x="60" y="139"/>
                    <a:pt x="58" y="139"/>
                    <a:pt x="57" y="139"/>
                  </a:cubicBezTo>
                  <a:cubicBezTo>
                    <a:pt x="55" y="140"/>
                    <a:pt x="53" y="139"/>
                    <a:pt x="51" y="139"/>
                  </a:cubicBezTo>
                  <a:cubicBezTo>
                    <a:pt x="47" y="139"/>
                    <a:pt x="44" y="138"/>
                    <a:pt x="40" y="137"/>
                  </a:cubicBezTo>
                  <a:cubicBezTo>
                    <a:pt x="37" y="135"/>
                    <a:pt x="33" y="133"/>
                    <a:pt x="30" y="131"/>
                  </a:cubicBezTo>
                  <a:cubicBezTo>
                    <a:pt x="28" y="129"/>
                    <a:pt x="26" y="128"/>
                    <a:pt x="24" y="126"/>
                  </a:cubicBezTo>
                  <a:cubicBezTo>
                    <a:pt x="22" y="124"/>
                    <a:pt x="20" y="121"/>
                    <a:pt x="18" y="119"/>
                  </a:cubicBezTo>
                  <a:cubicBezTo>
                    <a:pt x="15" y="116"/>
                    <a:pt x="14" y="113"/>
                    <a:pt x="12" y="110"/>
                  </a:cubicBezTo>
                  <a:cubicBezTo>
                    <a:pt x="11" y="107"/>
                    <a:pt x="10" y="104"/>
                    <a:pt x="9" y="100"/>
                  </a:cubicBezTo>
                  <a:cubicBezTo>
                    <a:pt x="9" y="98"/>
                    <a:pt x="9" y="95"/>
                    <a:pt x="9" y="93"/>
                  </a:cubicBezTo>
                  <a:cubicBezTo>
                    <a:pt x="9" y="92"/>
                    <a:pt x="10" y="90"/>
                    <a:pt x="10" y="89"/>
                  </a:cubicBezTo>
                  <a:cubicBezTo>
                    <a:pt x="10" y="87"/>
                    <a:pt x="11" y="86"/>
                    <a:pt x="11" y="85"/>
                  </a:cubicBezTo>
                  <a:cubicBezTo>
                    <a:pt x="12" y="83"/>
                    <a:pt x="13" y="81"/>
                    <a:pt x="14" y="79"/>
                  </a:cubicBezTo>
                  <a:cubicBezTo>
                    <a:pt x="15" y="78"/>
                    <a:pt x="16" y="76"/>
                    <a:pt x="17" y="74"/>
                  </a:cubicBezTo>
                  <a:cubicBezTo>
                    <a:pt x="19" y="72"/>
                    <a:pt x="20" y="71"/>
                    <a:pt x="22" y="69"/>
                  </a:cubicBezTo>
                  <a:cubicBezTo>
                    <a:pt x="23" y="67"/>
                    <a:pt x="25" y="66"/>
                    <a:pt x="27" y="64"/>
                  </a:cubicBezTo>
                  <a:cubicBezTo>
                    <a:pt x="29" y="63"/>
                    <a:pt x="31" y="61"/>
                    <a:pt x="33" y="60"/>
                  </a:cubicBezTo>
                  <a:cubicBezTo>
                    <a:pt x="35" y="59"/>
                    <a:pt x="37" y="58"/>
                    <a:pt x="40" y="57"/>
                  </a:cubicBezTo>
                  <a:cubicBezTo>
                    <a:pt x="42" y="56"/>
                    <a:pt x="45" y="55"/>
                    <a:pt x="48" y="54"/>
                  </a:cubicBezTo>
                  <a:cubicBezTo>
                    <a:pt x="51" y="53"/>
                    <a:pt x="54" y="53"/>
                    <a:pt x="57" y="52"/>
                  </a:cubicBezTo>
                  <a:cubicBezTo>
                    <a:pt x="61" y="52"/>
                    <a:pt x="66" y="51"/>
                    <a:pt x="71" y="51"/>
                  </a:cubicBezTo>
                  <a:cubicBezTo>
                    <a:pt x="76" y="51"/>
                    <a:pt x="81" y="51"/>
                    <a:pt x="85" y="50"/>
                  </a:cubicBezTo>
                  <a:cubicBezTo>
                    <a:pt x="88" y="49"/>
                    <a:pt x="90" y="48"/>
                    <a:pt x="92" y="48"/>
                  </a:cubicBezTo>
                  <a:cubicBezTo>
                    <a:pt x="95" y="47"/>
                    <a:pt x="97" y="45"/>
                    <a:pt x="99" y="44"/>
                  </a:cubicBezTo>
                  <a:cubicBezTo>
                    <a:pt x="103" y="42"/>
                    <a:pt x="106" y="40"/>
                    <a:pt x="110" y="37"/>
                  </a:cubicBezTo>
                  <a:cubicBezTo>
                    <a:pt x="111" y="38"/>
                    <a:pt x="112" y="39"/>
                    <a:pt x="113" y="40"/>
                  </a:cubicBezTo>
                  <a:cubicBezTo>
                    <a:pt x="108" y="43"/>
                    <a:pt x="104" y="46"/>
                    <a:pt x="99" y="48"/>
                  </a:cubicBezTo>
                  <a:cubicBezTo>
                    <a:pt x="95" y="51"/>
                    <a:pt x="91" y="53"/>
                    <a:pt x="87" y="56"/>
                  </a:cubicBezTo>
                  <a:cubicBezTo>
                    <a:pt x="82" y="58"/>
                    <a:pt x="78" y="61"/>
                    <a:pt x="73" y="63"/>
                  </a:cubicBezTo>
                  <a:cubicBezTo>
                    <a:pt x="69" y="65"/>
                    <a:pt x="65" y="67"/>
                    <a:pt x="60" y="69"/>
                  </a:cubicBezTo>
                  <a:cubicBezTo>
                    <a:pt x="57" y="71"/>
                    <a:pt x="54" y="72"/>
                    <a:pt x="51" y="74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9" y="77"/>
                    <a:pt x="48" y="77"/>
                    <a:pt x="48" y="78"/>
                  </a:cubicBezTo>
                  <a:cubicBezTo>
                    <a:pt x="47" y="81"/>
                    <a:pt x="49" y="83"/>
                    <a:pt x="51" y="84"/>
                  </a:cubicBezTo>
                  <a:cubicBezTo>
                    <a:pt x="52" y="84"/>
                    <a:pt x="53" y="84"/>
                    <a:pt x="54" y="85"/>
                  </a:cubicBezTo>
                  <a:cubicBezTo>
                    <a:pt x="55" y="85"/>
                    <a:pt x="56" y="85"/>
                    <a:pt x="57" y="86"/>
                  </a:cubicBezTo>
                  <a:cubicBezTo>
                    <a:pt x="58" y="86"/>
                    <a:pt x="60" y="86"/>
                    <a:pt x="61" y="87"/>
                  </a:cubicBezTo>
                  <a:cubicBezTo>
                    <a:pt x="60" y="87"/>
                    <a:pt x="60" y="88"/>
                    <a:pt x="60" y="88"/>
                  </a:cubicBezTo>
                  <a:cubicBezTo>
                    <a:pt x="59" y="89"/>
                    <a:pt x="59" y="91"/>
                    <a:pt x="58" y="92"/>
                  </a:cubicBezTo>
                  <a:cubicBezTo>
                    <a:pt x="57" y="93"/>
                    <a:pt x="57" y="94"/>
                    <a:pt x="56" y="96"/>
                  </a:cubicBezTo>
                  <a:cubicBezTo>
                    <a:pt x="55" y="97"/>
                    <a:pt x="55" y="98"/>
                    <a:pt x="55" y="99"/>
                  </a:cubicBezTo>
                  <a:cubicBezTo>
                    <a:pt x="55" y="100"/>
                    <a:pt x="55" y="101"/>
                    <a:pt x="56" y="102"/>
                  </a:cubicBezTo>
                  <a:cubicBezTo>
                    <a:pt x="56" y="102"/>
                    <a:pt x="56" y="103"/>
                    <a:pt x="56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3" y="103"/>
                    <a:pt x="64" y="103"/>
                    <a:pt x="66" y="102"/>
                  </a:cubicBezTo>
                  <a:cubicBezTo>
                    <a:pt x="67" y="102"/>
                    <a:pt x="68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1"/>
                  </a:cubicBezTo>
                  <a:cubicBezTo>
                    <a:pt x="70" y="102"/>
                    <a:pt x="70" y="104"/>
                    <a:pt x="70" y="106"/>
                  </a:cubicBezTo>
                  <a:cubicBezTo>
                    <a:pt x="69" y="107"/>
                    <a:pt x="69" y="108"/>
                    <a:pt x="70" y="109"/>
                  </a:cubicBezTo>
                  <a:cubicBezTo>
                    <a:pt x="71" y="110"/>
                    <a:pt x="72" y="111"/>
                    <a:pt x="73" y="111"/>
                  </a:cubicBezTo>
                  <a:cubicBezTo>
                    <a:pt x="73" y="111"/>
                    <a:pt x="74" y="111"/>
                    <a:pt x="74" y="111"/>
                  </a:cubicBezTo>
                  <a:cubicBezTo>
                    <a:pt x="75" y="112"/>
                    <a:pt x="77" y="112"/>
                    <a:pt x="78" y="111"/>
                  </a:cubicBezTo>
                  <a:cubicBezTo>
                    <a:pt x="79" y="111"/>
                    <a:pt x="80" y="110"/>
                    <a:pt x="80" y="109"/>
                  </a:cubicBezTo>
                  <a:cubicBezTo>
                    <a:pt x="81" y="109"/>
                    <a:pt x="81" y="108"/>
                    <a:pt x="81" y="108"/>
                  </a:cubicBezTo>
                  <a:cubicBezTo>
                    <a:pt x="82" y="107"/>
                    <a:pt x="83" y="106"/>
                    <a:pt x="83" y="105"/>
                  </a:cubicBezTo>
                  <a:cubicBezTo>
                    <a:pt x="85" y="104"/>
                    <a:pt x="86" y="102"/>
                    <a:pt x="88" y="100"/>
                  </a:cubicBezTo>
                  <a:cubicBezTo>
                    <a:pt x="89" y="98"/>
                    <a:pt x="91" y="97"/>
                    <a:pt x="92" y="95"/>
                  </a:cubicBezTo>
                  <a:cubicBezTo>
                    <a:pt x="94" y="93"/>
                    <a:pt x="95" y="91"/>
                    <a:pt x="96" y="89"/>
                  </a:cubicBezTo>
                  <a:cubicBezTo>
                    <a:pt x="99" y="86"/>
                    <a:pt x="102" y="82"/>
                    <a:pt x="105" y="78"/>
                  </a:cubicBezTo>
                  <a:cubicBezTo>
                    <a:pt x="107" y="77"/>
                    <a:pt x="108" y="75"/>
                    <a:pt x="110" y="73"/>
                  </a:cubicBezTo>
                  <a:cubicBezTo>
                    <a:pt x="111" y="71"/>
                    <a:pt x="113" y="70"/>
                    <a:pt x="115" y="68"/>
                  </a:cubicBezTo>
                  <a:cubicBezTo>
                    <a:pt x="118" y="64"/>
                    <a:pt x="122" y="61"/>
                    <a:pt x="126" y="57"/>
                  </a:cubicBezTo>
                  <a:cubicBezTo>
                    <a:pt x="126" y="58"/>
                    <a:pt x="127" y="59"/>
                    <a:pt x="128" y="60"/>
                  </a:cubicBezTo>
                  <a:cubicBezTo>
                    <a:pt x="126" y="61"/>
                    <a:pt x="125" y="63"/>
                    <a:pt x="123" y="64"/>
                  </a:cubicBezTo>
                  <a:close/>
                  <a:moveTo>
                    <a:pt x="142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1" y="58"/>
                    <a:pt x="141" y="58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39" y="59"/>
                  </a:cubicBezTo>
                  <a:cubicBezTo>
                    <a:pt x="139" y="59"/>
                    <a:pt x="139" y="59"/>
                    <a:pt x="138" y="59"/>
                  </a:cubicBezTo>
                  <a:cubicBezTo>
                    <a:pt x="138" y="59"/>
                    <a:pt x="138" y="58"/>
                    <a:pt x="137" y="58"/>
                  </a:cubicBezTo>
                  <a:cubicBezTo>
                    <a:pt x="137" y="58"/>
                    <a:pt x="137" y="58"/>
                    <a:pt x="137" y="57"/>
                  </a:cubicBezTo>
                  <a:cubicBezTo>
                    <a:pt x="135" y="55"/>
                    <a:pt x="134" y="52"/>
                    <a:pt x="132" y="50"/>
                  </a:cubicBezTo>
                  <a:cubicBezTo>
                    <a:pt x="130" y="47"/>
                    <a:pt x="129" y="45"/>
                    <a:pt x="127" y="43"/>
                  </a:cubicBezTo>
                  <a:cubicBezTo>
                    <a:pt x="125" y="41"/>
                    <a:pt x="123" y="38"/>
                    <a:pt x="121" y="36"/>
                  </a:cubicBezTo>
                  <a:cubicBezTo>
                    <a:pt x="119" y="34"/>
                    <a:pt x="118" y="32"/>
                    <a:pt x="115" y="30"/>
                  </a:cubicBezTo>
                  <a:cubicBezTo>
                    <a:pt x="115" y="30"/>
                    <a:pt x="115" y="30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8" y="26"/>
                    <a:pt x="118" y="26"/>
                  </a:cubicBezTo>
                  <a:cubicBezTo>
                    <a:pt x="120" y="28"/>
                    <a:pt x="121" y="29"/>
                    <a:pt x="122" y="30"/>
                  </a:cubicBezTo>
                  <a:cubicBezTo>
                    <a:pt x="124" y="32"/>
                    <a:pt x="125" y="33"/>
                    <a:pt x="126" y="34"/>
                  </a:cubicBezTo>
                  <a:cubicBezTo>
                    <a:pt x="126" y="35"/>
                    <a:pt x="127" y="35"/>
                    <a:pt x="127" y="35"/>
                  </a:cubicBezTo>
                  <a:cubicBezTo>
                    <a:pt x="129" y="37"/>
                    <a:pt x="130" y="39"/>
                    <a:pt x="132" y="41"/>
                  </a:cubicBezTo>
                  <a:cubicBezTo>
                    <a:pt x="134" y="43"/>
                    <a:pt x="135" y="45"/>
                    <a:pt x="137" y="46"/>
                  </a:cubicBezTo>
                  <a:cubicBezTo>
                    <a:pt x="138" y="49"/>
                    <a:pt x="140" y="51"/>
                    <a:pt x="142" y="54"/>
                  </a:cubicBezTo>
                  <a:cubicBezTo>
                    <a:pt x="142" y="55"/>
                    <a:pt x="142" y="55"/>
                    <a:pt x="142" y="56"/>
                  </a:cubicBezTo>
                  <a:cubicBezTo>
                    <a:pt x="142" y="56"/>
                    <a:pt x="142" y="56"/>
                    <a:pt x="142" y="57"/>
                  </a:cubicBezTo>
                  <a:cubicBezTo>
                    <a:pt x="142" y="57"/>
                    <a:pt x="142" y="57"/>
                    <a:pt x="142" y="58"/>
                  </a:cubicBezTo>
                  <a:close/>
                  <a:moveTo>
                    <a:pt x="138" y="34"/>
                  </a:moveTo>
                  <a:cubicBezTo>
                    <a:pt x="136" y="32"/>
                    <a:pt x="135" y="30"/>
                    <a:pt x="133" y="29"/>
                  </a:cubicBezTo>
                  <a:cubicBezTo>
                    <a:pt x="132" y="26"/>
                    <a:pt x="130" y="24"/>
                    <a:pt x="128" y="23"/>
                  </a:cubicBezTo>
                  <a:cubicBezTo>
                    <a:pt x="129" y="21"/>
                    <a:pt x="130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4" y="19"/>
                    <a:pt x="135" y="21"/>
                    <a:pt x="136" y="22"/>
                  </a:cubicBezTo>
                  <a:cubicBezTo>
                    <a:pt x="137" y="24"/>
                    <a:pt x="139" y="26"/>
                    <a:pt x="140" y="28"/>
                  </a:cubicBezTo>
                  <a:cubicBezTo>
                    <a:pt x="141" y="30"/>
                    <a:pt x="143" y="33"/>
                    <a:pt x="144" y="35"/>
                  </a:cubicBezTo>
                  <a:cubicBezTo>
                    <a:pt x="145" y="37"/>
                    <a:pt x="147" y="39"/>
                    <a:pt x="147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4"/>
                    <a:pt x="147" y="44"/>
                  </a:cubicBezTo>
                  <a:cubicBezTo>
                    <a:pt x="145" y="42"/>
                    <a:pt x="144" y="40"/>
                    <a:pt x="142" y="39"/>
                  </a:cubicBezTo>
                  <a:cubicBezTo>
                    <a:pt x="141" y="37"/>
                    <a:pt x="139" y="35"/>
                    <a:pt x="138" y="34"/>
                  </a:cubicBezTo>
                  <a:close/>
                  <a:moveTo>
                    <a:pt x="158" y="12"/>
                  </a:moveTo>
                  <a:cubicBezTo>
                    <a:pt x="158" y="11"/>
                    <a:pt x="158" y="11"/>
                    <a:pt x="158" y="11"/>
                  </a:cubicBezTo>
                  <a:cubicBezTo>
                    <a:pt x="159" y="10"/>
                    <a:pt x="160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3" y="14"/>
                    <a:pt x="163" y="15"/>
                    <a:pt x="164" y="18"/>
                  </a:cubicBezTo>
                  <a:cubicBezTo>
                    <a:pt x="164" y="19"/>
                    <a:pt x="164" y="21"/>
                    <a:pt x="164" y="23"/>
                  </a:cubicBezTo>
                  <a:cubicBezTo>
                    <a:pt x="164" y="23"/>
                    <a:pt x="164" y="24"/>
                    <a:pt x="164" y="25"/>
                  </a:cubicBezTo>
                  <a:cubicBezTo>
                    <a:pt x="164" y="23"/>
                    <a:pt x="163" y="21"/>
                    <a:pt x="162" y="19"/>
                  </a:cubicBezTo>
                  <a:cubicBezTo>
                    <a:pt x="161" y="16"/>
                    <a:pt x="159" y="14"/>
                    <a:pt x="1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23AC7817-A12B-4A82-BBC9-D7CCAE960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5050" y="3148013"/>
              <a:ext cx="298450" cy="255588"/>
            </a:xfrm>
            <a:custGeom>
              <a:avLst/>
              <a:gdLst>
                <a:gd name="T0" fmla="*/ 160 w 175"/>
                <a:gd name="T1" fmla="*/ 21 h 149"/>
                <a:gd name="T2" fmla="*/ 106 w 175"/>
                <a:gd name="T3" fmla="*/ 2 h 149"/>
                <a:gd name="T4" fmla="*/ 69 w 175"/>
                <a:gd name="T5" fmla="*/ 30 h 149"/>
                <a:gd name="T6" fmla="*/ 46 w 175"/>
                <a:gd name="T7" fmla="*/ 77 h 149"/>
                <a:gd name="T8" fmla="*/ 24 w 175"/>
                <a:gd name="T9" fmla="*/ 88 h 149"/>
                <a:gd name="T10" fmla="*/ 16 w 175"/>
                <a:gd name="T11" fmla="*/ 103 h 149"/>
                <a:gd name="T12" fmla="*/ 9 w 175"/>
                <a:gd name="T13" fmla="*/ 111 h 149"/>
                <a:gd name="T14" fmla="*/ 0 w 175"/>
                <a:gd name="T15" fmla="*/ 122 h 149"/>
                <a:gd name="T16" fmla="*/ 5 w 175"/>
                <a:gd name="T17" fmla="*/ 146 h 149"/>
                <a:gd name="T18" fmla="*/ 20 w 175"/>
                <a:gd name="T19" fmla="*/ 147 h 149"/>
                <a:gd name="T20" fmla="*/ 27 w 175"/>
                <a:gd name="T21" fmla="*/ 148 h 149"/>
                <a:gd name="T22" fmla="*/ 46 w 175"/>
                <a:gd name="T23" fmla="*/ 139 h 149"/>
                <a:gd name="T24" fmla="*/ 67 w 175"/>
                <a:gd name="T25" fmla="*/ 129 h 149"/>
                <a:gd name="T26" fmla="*/ 77 w 175"/>
                <a:gd name="T27" fmla="*/ 115 h 149"/>
                <a:gd name="T28" fmla="*/ 123 w 175"/>
                <a:gd name="T29" fmla="*/ 105 h 149"/>
                <a:gd name="T30" fmla="*/ 170 w 175"/>
                <a:gd name="T31" fmla="*/ 71 h 149"/>
                <a:gd name="T32" fmla="*/ 94 w 175"/>
                <a:gd name="T33" fmla="*/ 56 h 149"/>
                <a:gd name="T34" fmla="*/ 103 w 175"/>
                <a:gd name="T35" fmla="*/ 64 h 149"/>
                <a:gd name="T36" fmla="*/ 106 w 175"/>
                <a:gd name="T37" fmla="*/ 73 h 149"/>
                <a:gd name="T38" fmla="*/ 55 w 175"/>
                <a:gd name="T39" fmla="*/ 102 h 149"/>
                <a:gd name="T40" fmla="*/ 83 w 175"/>
                <a:gd name="T41" fmla="*/ 68 h 149"/>
                <a:gd name="T42" fmla="*/ 12 w 175"/>
                <a:gd name="T43" fmla="*/ 141 h 149"/>
                <a:gd name="T44" fmla="*/ 16 w 175"/>
                <a:gd name="T45" fmla="*/ 137 h 149"/>
                <a:gd name="T46" fmla="*/ 28 w 175"/>
                <a:gd name="T47" fmla="*/ 140 h 149"/>
                <a:gd name="T48" fmla="*/ 20 w 175"/>
                <a:gd name="T49" fmla="*/ 124 h 149"/>
                <a:gd name="T50" fmla="*/ 18 w 175"/>
                <a:gd name="T51" fmla="*/ 112 h 149"/>
                <a:gd name="T52" fmla="*/ 30 w 175"/>
                <a:gd name="T53" fmla="*/ 132 h 149"/>
                <a:gd name="T54" fmla="*/ 40 w 175"/>
                <a:gd name="T55" fmla="*/ 132 h 149"/>
                <a:gd name="T56" fmla="*/ 34 w 175"/>
                <a:gd name="T57" fmla="*/ 121 h 149"/>
                <a:gd name="T58" fmla="*/ 27 w 175"/>
                <a:gd name="T59" fmla="*/ 106 h 149"/>
                <a:gd name="T60" fmla="*/ 46 w 175"/>
                <a:gd name="T61" fmla="*/ 127 h 149"/>
                <a:gd name="T62" fmla="*/ 59 w 175"/>
                <a:gd name="T63" fmla="*/ 124 h 149"/>
                <a:gd name="T64" fmla="*/ 52 w 175"/>
                <a:gd name="T65" fmla="*/ 119 h 149"/>
                <a:gd name="T66" fmla="*/ 33 w 175"/>
                <a:gd name="T67" fmla="*/ 95 h 149"/>
                <a:gd name="T68" fmla="*/ 33 w 175"/>
                <a:gd name="T69" fmla="*/ 91 h 149"/>
                <a:gd name="T70" fmla="*/ 37 w 175"/>
                <a:gd name="T71" fmla="*/ 91 h 149"/>
                <a:gd name="T72" fmla="*/ 59 w 175"/>
                <a:gd name="T73" fmla="*/ 119 h 149"/>
                <a:gd name="T74" fmla="*/ 60 w 175"/>
                <a:gd name="T75" fmla="*/ 123 h 149"/>
                <a:gd name="T76" fmla="*/ 157 w 175"/>
                <a:gd name="T77" fmla="*/ 75 h 149"/>
                <a:gd name="T78" fmla="*/ 126 w 175"/>
                <a:gd name="T79" fmla="*/ 95 h 149"/>
                <a:gd name="T80" fmla="*/ 75 w 175"/>
                <a:gd name="T81" fmla="*/ 105 h 149"/>
                <a:gd name="T82" fmla="*/ 101 w 175"/>
                <a:gd name="T83" fmla="*/ 86 h 149"/>
                <a:gd name="T84" fmla="*/ 123 w 175"/>
                <a:gd name="T85" fmla="*/ 65 h 149"/>
                <a:gd name="T86" fmla="*/ 116 w 175"/>
                <a:gd name="T87" fmla="*/ 57 h 149"/>
                <a:gd name="T88" fmla="*/ 113 w 175"/>
                <a:gd name="T89" fmla="*/ 45 h 149"/>
                <a:gd name="T90" fmla="*/ 105 w 175"/>
                <a:gd name="T91" fmla="*/ 43 h 149"/>
                <a:gd name="T92" fmla="*/ 94 w 175"/>
                <a:gd name="T93" fmla="*/ 40 h 149"/>
                <a:gd name="T94" fmla="*/ 78 w 175"/>
                <a:gd name="T95" fmla="*/ 60 h 149"/>
                <a:gd name="T96" fmla="*/ 47 w 175"/>
                <a:gd name="T97" fmla="*/ 89 h 149"/>
                <a:gd name="T98" fmla="*/ 73 w 175"/>
                <a:gd name="T99" fmla="*/ 42 h 149"/>
                <a:gd name="T100" fmla="*/ 99 w 175"/>
                <a:gd name="T101" fmla="*/ 14 h 149"/>
                <a:gd name="T102" fmla="*/ 144 w 175"/>
                <a:gd name="T103" fmla="*/ 18 h 149"/>
                <a:gd name="T104" fmla="*/ 165 w 175"/>
                <a:gd name="T105" fmla="*/ 5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49">
                  <a:moveTo>
                    <a:pt x="173" y="41"/>
                  </a:moveTo>
                  <a:cubicBezTo>
                    <a:pt x="172" y="38"/>
                    <a:pt x="171" y="36"/>
                    <a:pt x="170" y="33"/>
                  </a:cubicBezTo>
                  <a:cubicBezTo>
                    <a:pt x="169" y="31"/>
                    <a:pt x="167" y="29"/>
                    <a:pt x="166" y="27"/>
                  </a:cubicBezTo>
                  <a:cubicBezTo>
                    <a:pt x="165" y="26"/>
                    <a:pt x="164" y="24"/>
                    <a:pt x="163" y="23"/>
                  </a:cubicBezTo>
                  <a:cubicBezTo>
                    <a:pt x="162" y="22"/>
                    <a:pt x="161" y="21"/>
                    <a:pt x="160" y="21"/>
                  </a:cubicBezTo>
                  <a:cubicBezTo>
                    <a:pt x="159" y="19"/>
                    <a:pt x="157" y="17"/>
                    <a:pt x="155" y="16"/>
                  </a:cubicBezTo>
                  <a:cubicBezTo>
                    <a:pt x="152" y="12"/>
                    <a:pt x="148" y="9"/>
                    <a:pt x="143" y="7"/>
                  </a:cubicBezTo>
                  <a:cubicBezTo>
                    <a:pt x="139" y="4"/>
                    <a:pt x="134" y="2"/>
                    <a:pt x="129" y="1"/>
                  </a:cubicBezTo>
                  <a:cubicBezTo>
                    <a:pt x="124" y="0"/>
                    <a:pt x="119" y="0"/>
                    <a:pt x="114" y="0"/>
                  </a:cubicBezTo>
                  <a:cubicBezTo>
                    <a:pt x="111" y="1"/>
                    <a:pt x="109" y="1"/>
                    <a:pt x="106" y="2"/>
                  </a:cubicBezTo>
                  <a:cubicBezTo>
                    <a:pt x="104" y="2"/>
                    <a:pt x="102" y="3"/>
                    <a:pt x="99" y="4"/>
                  </a:cubicBezTo>
                  <a:cubicBezTo>
                    <a:pt x="97" y="5"/>
                    <a:pt x="94" y="6"/>
                    <a:pt x="92" y="7"/>
                  </a:cubicBezTo>
                  <a:cubicBezTo>
                    <a:pt x="89" y="8"/>
                    <a:pt x="87" y="10"/>
                    <a:pt x="85" y="11"/>
                  </a:cubicBezTo>
                  <a:cubicBezTo>
                    <a:pt x="82" y="14"/>
                    <a:pt x="78" y="18"/>
                    <a:pt x="75" y="21"/>
                  </a:cubicBezTo>
                  <a:cubicBezTo>
                    <a:pt x="73" y="24"/>
                    <a:pt x="70" y="27"/>
                    <a:pt x="69" y="30"/>
                  </a:cubicBezTo>
                  <a:cubicBezTo>
                    <a:pt x="67" y="34"/>
                    <a:pt x="65" y="37"/>
                    <a:pt x="64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0" y="54"/>
                    <a:pt x="59" y="57"/>
                    <a:pt x="58" y="60"/>
                  </a:cubicBezTo>
                  <a:cubicBezTo>
                    <a:pt x="56" y="64"/>
                    <a:pt x="54" y="67"/>
                    <a:pt x="52" y="71"/>
                  </a:cubicBezTo>
                  <a:cubicBezTo>
                    <a:pt x="50" y="73"/>
                    <a:pt x="48" y="75"/>
                    <a:pt x="46" y="77"/>
                  </a:cubicBezTo>
                  <a:cubicBezTo>
                    <a:pt x="44" y="79"/>
                    <a:pt x="42" y="81"/>
                    <a:pt x="40" y="82"/>
                  </a:cubicBezTo>
                  <a:cubicBezTo>
                    <a:pt x="40" y="82"/>
                    <a:pt x="39" y="82"/>
                    <a:pt x="38" y="81"/>
                  </a:cubicBezTo>
                  <a:cubicBezTo>
                    <a:pt x="37" y="81"/>
                    <a:pt x="35" y="81"/>
                    <a:pt x="33" y="81"/>
                  </a:cubicBezTo>
                  <a:cubicBezTo>
                    <a:pt x="31" y="81"/>
                    <a:pt x="28" y="82"/>
                    <a:pt x="27" y="84"/>
                  </a:cubicBezTo>
                  <a:cubicBezTo>
                    <a:pt x="25" y="85"/>
                    <a:pt x="25" y="86"/>
                    <a:pt x="24" y="88"/>
                  </a:cubicBezTo>
                  <a:cubicBezTo>
                    <a:pt x="23" y="89"/>
                    <a:pt x="23" y="92"/>
                    <a:pt x="23" y="94"/>
                  </a:cubicBezTo>
                  <a:cubicBezTo>
                    <a:pt x="23" y="94"/>
                    <a:pt x="23" y="95"/>
                    <a:pt x="23" y="96"/>
                  </a:cubicBezTo>
                  <a:cubicBezTo>
                    <a:pt x="21" y="98"/>
                    <a:pt x="20" y="99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8" y="102"/>
                    <a:pt x="17" y="103"/>
                    <a:pt x="16" y="103"/>
                  </a:cubicBezTo>
                  <a:cubicBezTo>
                    <a:pt x="14" y="104"/>
                    <a:pt x="13" y="104"/>
                    <a:pt x="12" y="105"/>
                  </a:cubicBezTo>
                  <a:cubicBezTo>
                    <a:pt x="12" y="106"/>
                    <a:pt x="11" y="106"/>
                    <a:pt x="11" y="107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9" y="109"/>
                    <a:pt x="9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8" y="111"/>
                    <a:pt x="8" y="112"/>
                    <a:pt x="8" y="112"/>
                  </a:cubicBezTo>
                  <a:cubicBezTo>
                    <a:pt x="7" y="112"/>
                    <a:pt x="6" y="112"/>
                    <a:pt x="6" y="113"/>
                  </a:cubicBezTo>
                  <a:cubicBezTo>
                    <a:pt x="5" y="113"/>
                    <a:pt x="4" y="114"/>
                    <a:pt x="4" y="114"/>
                  </a:cubicBezTo>
                  <a:cubicBezTo>
                    <a:pt x="3" y="115"/>
                    <a:pt x="2" y="116"/>
                    <a:pt x="2" y="117"/>
                  </a:cubicBezTo>
                  <a:cubicBezTo>
                    <a:pt x="1" y="118"/>
                    <a:pt x="1" y="120"/>
                    <a:pt x="0" y="122"/>
                  </a:cubicBezTo>
                  <a:cubicBezTo>
                    <a:pt x="0" y="123"/>
                    <a:pt x="0" y="124"/>
                    <a:pt x="1" y="124"/>
                  </a:cubicBezTo>
                  <a:cubicBezTo>
                    <a:pt x="1" y="128"/>
                    <a:pt x="1" y="131"/>
                    <a:pt x="2" y="135"/>
                  </a:cubicBezTo>
                  <a:cubicBezTo>
                    <a:pt x="2" y="136"/>
                    <a:pt x="2" y="138"/>
                    <a:pt x="3" y="139"/>
                  </a:cubicBezTo>
                  <a:cubicBezTo>
                    <a:pt x="3" y="141"/>
                    <a:pt x="4" y="143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6" y="146"/>
                    <a:pt x="6" y="147"/>
                  </a:cubicBezTo>
                  <a:cubicBezTo>
                    <a:pt x="7" y="148"/>
                    <a:pt x="8" y="148"/>
                    <a:pt x="10" y="149"/>
                  </a:cubicBezTo>
                  <a:cubicBezTo>
                    <a:pt x="11" y="149"/>
                    <a:pt x="12" y="149"/>
                    <a:pt x="13" y="149"/>
                  </a:cubicBezTo>
                  <a:cubicBezTo>
                    <a:pt x="14" y="149"/>
                    <a:pt x="15" y="149"/>
                    <a:pt x="16" y="148"/>
                  </a:cubicBezTo>
                  <a:cubicBezTo>
                    <a:pt x="17" y="148"/>
                    <a:pt x="19" y="148"/>
                    <a:pt x="20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2" y="147"/>
                    <a:pt x="23" y="148"/>
                    <a:pt x="24" y="148"/>
                  </a:cubicBezTo>
                  <a:cubicBezTo>
                    <a:pt x="25" y="148"/>
                    <a:pt x="25" y="148"/>
                    <a:pt x="26" y="148"/>
                  </a:cubicBezTo>
                  <a:cubicBezTo>
                    <a:pt x="26" y="148"/>
                    <a:pt x="27" y="148"/>
                    <a:pt x="27" y="148"/>
                  </a:cubicBezTo>
                  <a:cubicBezTo>
                    <a:pt x="28" y="148"/>
                    <a:pt x="29" y="148"/>
                    <a:pt x="29" y="148"/>
                  </a:cubicBezTo>
                  <a:cubicBezTo>
                    <a:pt x="32" y="148"/>
                    <a:pt x="34" y="146"/>
                    <a:pt x="36" y="145"/>
                  </a:cubicBezTo>
                  <a:cubicBezTo>
                    <a:pt x="38" y="144"/>
                    <a:pt x="40" y="143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3" y="141"/>
                    <a:pt x="44" y="140"/>
                    <a:pt x="46" y="139"/>
                  </a:cubicBezTo>
                  <a:cubicBezTo>
                    <a:pt x="48" y="138"/>
                    <a:pt x="49" y="137"/>
                    <a:pt x="51" y="135"/>
                  </a:cubicBezTo>
                  <a:cubicBezTo>
                    <a:pt x="52" y="134"/>
                    <a:pt x="53" y="133"/>
                    <a:pt x="53" y="133"/>
                  </a:cubicBezTo>
                  <a:cubicBezTo>
                    <a:pt x="54" y="133"/>
                    <a:pt x="54" y="132"/>
                    <a:pt x="54" y="132"/>
                  </a:cubicBezTo>
                  <a:cubicBezTo>
                    <a:pt x="56" y="133"/>
                    <a:pt x="58" y="134"/>
                    <a:pt x="60" y="133"/>
                  </a:cubicBezTo>
                  <a:cubicBezTo>
                    <a:pt x="63" y="132"/>
                    <a:pt x="65" y="131"/>
                    <a:pt x="67" y="129"/>
                  </a:cubicBezTo>
                  <a:cubicBezTo>
                    <a:pt x="68" y="128"/>
                    <a:pt x="69" y="126"/>
                    <a:pt x="69" y="124"/>
                  </a:cubicBezTo>
                  <a:cubicBezTo>
                    <a:pt x="69" y="123"/>
                    <a:pt x="69" y="122"/>
                    <a:pt x="69" y="121"/>
                  </a:cubicBezTo>
                  <a:cubicBezTo>
                    <a:pt x="69" y="121"/>
                    <a:pt x="69" y="120"/>
                    <a:pt x="69" y="120"/>
                  </a:cubicBezTo>
                  <a:cubicBezTo>
                    <a:pt x="70" y="120"/>
                    <a:pt x="70" y="119"/>
                    <a:pt x="70" y="119"/>
                  </a:cubicBezTo>
                  <a:cubicBezTo>
                    <a:pt x="72" y="117"/>
                    <a:pt x="74" y="116"/>
                    <a:pt x="77" y="115"/>
                  </a:cubicBezTo>
                  <a:cubicBezTo>
                    <a:pt x="79" y="113"/>
                    <a:pt x="82" y="112"/>
                    <a:pt x="85" y="110"/>
                  </a:cubicBezTo>
                  <a:cubicBezTo>
                    <a:pt x="87" y="110"/>
                    <a:pt x="88" y="109"/>
                    <a:pt x="90" y="109"/>
                  </a:cubicBezTo>
                  <a:cubicBezTo>
                    <a:pt x="92" y="108"/>
                    <a:pt x="93" y="108"/>
                    <a:pt x="95" y="108"/>
                  </a:cubicBezTo>
                  <a:cubicBezTo>
                    <a:pt x="100" y="107"/>
                    <a:pt x="104" y="107"/>
                    <a:pt x="109" y="107"/>
                  </a:cubicBezTo>
                  <a:cubicBezTo>
                    <a:pt x="114" y="107"/>
                    <a:pt x="119" y="106"/>
                    <a:pt x="123" y="105"/>
                  </a:cubicBezTo>
                  <a:cubicBezTo>
                    <a:pt x="128" y="105"/>
                    <a:pt x="133" y="103"/>
                    <a:pt x="137" y="101"/>
                  </a:cubicBezTo>
                  <a:cubicBezTo>
                    <a:pt x="142" y="99"/>
                    <a:pt x="146" y="97"/>
                    <a:pt x="150" y="94"/>
                  </a:cubicBezTo>
                  <a:cubicBezTo>
                    <a:pt x="153" y="93"/>
                    <a:pt x="155" y="91"/>
                    <a:pt x="157" y="89"/>
                  </a:cubicBezTo>
                  <a:cubicBezTo>
                    <a:pt x="158" y="87"/>
                    <a:pt x="160" y="86"/>
                    <a:pt x="162" y="84"/>
                  </a:cubicBezTo>
                  <a:cubicBezTo>
                    <a:pt x="165" y="80"/>
                    <a:pt x="168" y="76"/>
                    <a:pt x="170" y="71"/>
                  </a:cubicBezTo>
                  <a:cubicBezTo>
                    <a:pt x="172" y="66"/>
                    <a:pt x="174" y="61"/>
                    <a:pt x="174" y="56"/>
                  </a:cubicBezTo>
                  <a:cubicBezTo>
                    <a:pt x="175" y="54"/>
                    <a:pt x="175" y="51"/>
                    <a:pt x="174" y="48"/>
                  </a:cubicBezTo>
                  <a:cubicBezTo>
                    <a:pt x="174" y="46"/>
                    <a:pt x="173" y="43"/>
                    <a:pt x="173" y="41"/>
                  </a:cubicBezTo>
                  <a:close/>
                  <a:moveTo>
                    <a:pt x="94" y="54"/>
                  </a:moveTo>
                  <a:cubicBezTo>
                    <a:pt x="94" y="55"/>
                    <a:pt x="94" y="55"/>
                    <a:pt x="94" y="56"/>
                  </a:cubicBezTo>
                  <a:cubicBezTo>
                    <a:pt x="95" y="57"/>
                    <a:pt x="95" y="57"/>
                    <a:pt x="96" y="58"/>
                  </a:cubicBezTo>
                  <a:cubicBezTo>
                    <a:pt x="97" y="59"/>
                    <a:pt x="97" y="59"/>
                    <a:pt x="98" y="59"/>
                  </a:cubicBezTo>
                  <a:cubicBezTo>
                    <a:pt x="100" y="60"/>
                    <a:pt x="101" y="59"/>
                    <a:pt x="102" y="59"/>
                  </a:cubicBezTo>
                  <a:cubicBezTo>
                    <a:pt x="103" y="59"/>
                    <a:pt x="104" y="59"/>
                    <a:pt x="105" y="58"/>
                  </a:cubicBezTo>
                  <a:cubicBezTo>
                    <a:pt x="104" y="60"/>
                    <a:pt x="103" y="62"/>
                    <a:pt x="103" y="64"/>
                  </a:cubicBezTo>
                  <a:cubicBezTo>
                    <a:pt x="102" y="65"/>
                    <a:pt x="102" y="67"/>
                    <a:pt x="103" y="68"/>
                  </a:cubicBezTo>
                  <a:cubicBezTo>
                    <a:pt x="104" y="69"/>
                    <a:pt x="104" y="70"/>
                    <a:pt x="105" y="70"/>
                  </a:cubicBezTo>
                  <a:cubicBezTo>
                    <a:pt x="106" y="70"/>
                    <a:pt x="107" y="71"/>
                    <a:pt x="108" y="71"/>
                  </a:cubicBezTo>
                  <a:cubicBezTo>
                    <a:pt x="108" y="71"/>
                    <a:pt x="109" y="71"/>
                    <a:pt x="110" y="71"/>
                  </a:cubicBezTo>
                  <a:cubicBezTo>
                    <a:pt x="109" y="72"/>
                    <a:pt x="107" y="73"/>
                    <a:pt x="106" y="73"/>
                  </a:cubicBezTo>
                  <a:cubicBezTo>
                    <a:pt x="102" y="75"/>
                    <a:pt x="98" y="78"/>
                    <a:pt x="93" y="80"/>
                  </a:cubicBezTo>
                  <a:cubicBezTo>
                    <a:pt x="89" y="82"/>
                    <a:pt x="85" y="85"/>
                    <a:pt x="80" y="87"/>
                  </a:cubicBezTo>
                  <a:cubicBezTo>
                    <a:pt x="76" y="89"/>
                    <a:pt x="72" y="92"/>
                    <a:pt x="68" y="94"/>
                  </a:cubicBezTo>
                  <a:cubicBezTo>
                    <a:pt x="64" y="96"/>
                    <a:pt x="60" y="99"/>
                    <a:pt x="56" y="101"/>
                  </a:cubicBezTo>
                  <a:cubicBezTo>
                    <a:pt x="56" y="101"/>
                    <a:pt x="56" y="101"/>
                    <a:pt x="55" y="102"/>
                  </a:cubicBezTo>
                  <a:cubicBezTo>
                    <a:pt x="55" y="101"/>
                    <a:pt x="55" y="101"/>
                    <a:pt x="54" y="100"/>
                  </a:cubicBezTo>
                  <a:cubicBezTo>
                    <a:pt x="58" y="96"/>
                    <a:pt x="61" y="93"/>
                    <a:pt x="65" y="89"/>
                  </a:cubicBezTo>
                  <a:cubicBezTo>
                    <a:pt x="66" y="88"/>
                    <a:pt x="68" y="86"/>
                    <a:pt x="69" y="84"/>
                  </a:cubicBezTo>
                  <a:cubicBezTo>
                    <a:pt x="71" y="82"/>
                    <a:pt x="73" y="81"/>
                    <a:pt x="74" y="79"/>
                  </a:cubicBezTo>
                  <a:cubicBezTo>
                    <a:pt x="77" y="75"/>
                    <a:pt x="80" y="72"/>
                    <a:pt x="83" y="68"/>
                  </a:cubicBezTo>
                  <a:cubicBezTo>
                    <a:pt x="85" y="66"/>
                    <a:pt x="86" y="64"/>
                    <a:pt x="87" y="62"/>
                  </a:cubicBezTo>
                  <a:cubicBezTo>
                    <a:pt x="89" y="61"/>
                    <a:pt x="90" y="59"/>
                    <a:pt x="92" y="57"/>
                  </a:cubicBezTo>
                  <a:cubicBezTo>
                    <a:pt x="93" y="56"/>
                    <a:pt x="93" y="55"/>
                    <a:pt x="94" y="54"/>
                  </a:cubicBezTo>
                  <a:close/>
                  <a:moveTo>
                    <a:pt x="12" y="141"/>
                  </a:moveTo>
                  <a:cubicBezTo>
                    <a:pt x="12" y="141"/>
                    <a:pt x="12" y="141"/>
                    <a:pt x="12" y="141"/>
                  </a:cubicBezTo>
                  <a:cubicBezTo>
                    <a:pt x="12" y="137"/>
                    <a:pt x="11" y="135"/>
                    <a:pt x="11" y="132"/>
                  </a:cubicBezTo>
                  <a:cubicBezTo>
                    <a:pt x="10" y="131"/>
                    <a:pt x="10" y="129"/>
                    <a:pt x="10" y="127"/>
                  </a:cubicBezTo>
                  <a:cubicBezTo>
                    <a:pt x="10" y="126"/>
                    <a:pt x="10" y="125"/>
                    <a:pt x="10" y="124"/>
                  </a:cubicBezTo>
                  <a:cubicBezTo>
                    <a:pt x="11" y="126"/>
                    <a:pt x="11" y="129"/>
                    <a:pt x="13" y="131"/>
                  </a:cubicBezTo>
                  <a:cubicBezTo>
                    <a:pt x="14" y="133"/>
                    <a:pt x="15" y="135"/>
                    <a:pt x="16" y="137"/>
                  </a:cubicBezTo>
                  <a:cubicBezTo>
                    <a:pt x="16" y="138"/>
                    <a:pt x="16" y="139"/>
                    <a:pt x="16" y="139"/>
                  </a:cubicBezTo>
                  <a:cubicBezTo>
                    <a:pt x="15" y="140"/>
                    <a:pt x="14" y="141"/>
                    <a:pt x="12" y="141"/>
                  </a:cubicBezTo>
                  <a:close/>
                  <a:moveTo>
                    <a:pt x="28" y="140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lose/>
                  <a:moveTo>
                    <a:pt x="29" y="138"/>
                  </a:moveTo>
                  <a:cubicBezTo>
                    <a:pt x="28" y="139"/>
                    <a:pt x="28" y="139"/>
                    <a:pt x="27" y="139"/>
                  </a:cubicBezTo>
                  <a:cubicBezTo>
                    <a:pt x="26" y="137"/>
                    <a:pt x="25" y="135"/>
                    <a:pt x="24" y="132"/>
                  </a:cubicBezTo>
                  <a:cubicBezTo>
                    <a:pt x="22" y="130"/>
                    <a:pt x="21" y="127"/>
                    <a:pt x="20" y="124"/>
                  </a:cubicBezTo>
                  <a:cubicBezTo>
                    <a:pt x="19" y="122"/>
                    <a:pt x="18" y="119"/>
                    <a:pt x="18" y="117"/>
                  </a:cubicBezTo>
                  <a:cubicBezTo>
                    <a:pt x="18" y="116"/>
                    <a:pt x="18" y="115"/>
                    <a:pt x="18" y="114"/>
                  </a:cubicBezTo>
                  <a:cubicBezTo>
                    <a:pt x="18" y="114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20" y="114"/>
                    <a:pt x="20" y="114"/>
                  </a:cubicBezTo>
                  <a:cubicBezTo>
                    <a:pt x="22" y="119"/>
                    <a:pt x="24" y="123"/>
                    <a:pt x="27" y="127"/>
                  </a:cubicBezTo>
                  <a:cubicBezTo>
                    <a:pt x="28" y="129"/>
                    <a:pt x="29" y="131"/>
                    <a:pt x="30" y="132"/>
                  </a:cubicBezTo>
                  <a:cubicBezTo>
                    <a:pt x="31" y="134"/>
                    <a:pt x="32" y="135"/>
                    <a:pt x="33" y="136"/>
                  </a:cubicBezTo>
                  <a:cubicBezTo>
                    <a:pt x="32" y="137"/>
                    <a:pt x="30" y="138"/>
                    <a:pt x="29" y="138"/>
                  </a:cubicBez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lose/>
                  <a:moveTo>
                    <a:pt x="42" y="130"/>
                  </a:moveTo>
                  <a:cubicBezTo>
                    <a:pt x="42" y="131"/>
                    <a:pt x="41" y="131"/>
                    <a:pt x="41" y="131"/>
                  </a:cubicBezTo>
                  <a:cubicBezTo>
                    <a:pt x="40" y="130"/>
                    <a:pt x="39" y="129"/>
                    <a:pt x="38" y="127"/>
                  </a:cubicBezTo>
                  <a:cubicBezTo>
                    <a:pt x="37" y="125"/>
                    <a:pt x="36" y="123"/>
                    <a:pt x="34" y="121"/>
                  </a:cubicBezTo>
                  <a:cubicBezTo>
                    <a:pt x="33" y="119"/>
                    <a:pt x="31" y="116"/>
                    <a:pt x="30" y="114"/>
                  </a:cubicBezTo>
                  <a:cubicBezTo>
                    <a:pt x="29" y="112"/>
                    <a:pt x="28" y="110"/>
                    <a:pt x="27" y="10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7" y="106"/>
                    <a:pt x="27" y="105"/>
                    <a:pt x="28" y="105"/>
                  </a:cubicBezTo>
                  <a:cubicBezTo>
                    <a:pt x="29" y="107"/>
                    <a:pt x="30" y="109"/>
                    <a:pt x="32" y="111"/>
                  </a:cubicBezTo>
                  <a:cubicBezTo>
                    <a:pt x="33" y="112"/>
                    <a:pt x="35" y="114"/>
                    <a:pt x="36" y="115"/>
                  </a:cubicBezTo>
                  <a:cubicBezTo>
                    <a:pt x="38" y="117"/>
                    <a:pt x="39" y="119"/>
                    <a:pt x="41" y="121"/>
                  </a:cubicBezTo>
                  <a:cubicBezTo>
                    <a:pt x="43" y="123"/>
                    <a:pt x="44" y="125"/>
                    <a:pt x="46" y="127"/>
                  </a:cubicBezTo>
                  <a:cubicBezTo>
                    <a:pt x="45" y="128"/>
                    <a:pt x="44" y="129"/>
                    <a:pt x="42" y="130"/>
                  </a:cubicBezTo>
                  <a:close/>
                  <a:moveTo>
                    <a:pt x="60" y="123"/>
                  </a:move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59" y="123"/>
                    <a:pt x="59" y="124"/>
                    <a:pt x="59" y="124"/>
                  </a:cubicBezTo>
                  <a:cubicBezTo>
                    <a:pt x="59" y="124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4"/>
                    <a:pt x="57" y="124"/>
                  </a:cubicBezTo>
                  <a:cubicBezTo>
                    <a:pt x="57" y="124"/>
                    <a:pt x="56" y="124"/>
                    <a:pt x="56" y="123"/>
                  </a:cubicBezTo>
                  <a:cubicBezTo>
                    <a:pt x="55" y="122"/>
                    <a:pt x="53" y="121"/>
                    <a:pt x="52" y="119"/>
                  </a:cubicBezTo>
                  <a:cubicBezTo>
                    <a:pt x="50" y="118"/>
                    <a:pt x="49" y="116"/>
                    <a:pt x="48" y="115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5" y="112"/>
                    <a:pt x="44" y="110"/>
                    <a:pt x="42" y="108"/>
                  </a:cubicBezTo>
                  <a:cubicBezTo>
                    <a:pt x="40" y="106"/>
                    <a:pt x="39" y="105"/>
                    <a:pt x="38" y="103"/>
                  </a:cubicBezTo>
                  <a:cubicBezTo>
                    <a:pt x="36" y="100"/>
                    <a:pt x="34" y="98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1"/>
                    <a:pt x="36" y="91"/>
                    <a:pt x="37" y="91"/>
                  </a:cubicBezTo>
                  <a:cubicBezTo>
                    <a:pt x="37" y="91"/>
                    <a:pt x="37" y="92"/>
                    <a:pt x="37" y="92"/>
                  </a:cubicBezTo>
                  <a:cubicBezTo>
                    <a:pt x="39" y="94"/>
                    <a:pt x="40" y="97"/>
                    <a:pt x="42" y="99"/>
                  </a:cubicBezTo>
                  <a:cubicBezTo>
                    <a:pt x="44" y="102"/>
                    <a:pt x="45" y="104"/>
                    <a:pt x="47" y="106"/>
                  </a:cubicBezTo>
                  <a:cubicBezTo>
                    <a:pt x="49" y="109"/>
                    <a:pt x="51" y="111"/>
                    <a:pt x="53" y="113"/>
                  </a:cubicBezTo>
                  <a:cubicBezTo>
                    <a:pt x="55" y="116"/>
                    <a:pt x="57" y="118"/>
                    <a:pt x="59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lose/>
                  <a:moveTo>
                    <a:pt x="165" y="56"/>
                  </a:moveTo>
                  <a:cubicBezTo>
                    <a:pt x="165" y="58"/>
                    <a:pt x="164" y="59"/>
                    <a:pt x="164" y="60"/>
                  </a:cubicBezTo>
                  <a:cubicBezTo>
                    <a:pt x="164" y="62"/>
                    <a:pt x="163" y="63"/>
                    <a:pt x="163" y="65"/>
                  </a:cubicBezTo>
                  <a:cubicBezTo>
                    <a:pt x="162" y="66"/>
                    <a:pt x="161" y="68"/>
                    <a:pt x="160" y="70"/>
                  </a:cubicBezTo>
                  <a:cubicBezTo>
                    <a:pt x="159" y="71"/>
                    <a:pt x="158" y="73"/>
                    <a:pt x="157" y="75"/>
                  </a:cubicBezTo>
                  <a:cubicBezTo>
                    <a:pt x="155" y="77"/>
                    <a:pt x="154" y="78"/>
                    <a:pt x="152" y="80"/>
                  </a:cubicBezTo>
                  <a:cubicBezTo>
                    <a:pt x="151" y="82"/>
                    <a:pt x="149" y="83"/>
                    <a:pt x="147" y="85"/>
                  </a:cubicBezTo>
                  <a:cubicBezTo>
                    <a:pt x="145" y="86"/>
                    <a:pt x="143" y="88"/>
                    <a:pt x="141" y="89"/>
                  </a:cubicBezTo>
                  <a:cubicBezTo>
                    <a:pt x="139" y="90"/>
                    <a:pt x="137" y="91"/>
                    <a:pt x="135" y="92"/>
                  </a:cubicBezTo>
                  <a:cubicBezTo>
                    <a:pt x="132" y="93"/>
                    <a:pt x="129" y="94"/>
                    <a:pt x="126" y="95"/>
                  </a:cubicBezTo>
                  <a:cubicBezTo>
                    <a:pt x="123" y="96"/>
                    <a:pt x="120" y="97"/>
                    <a:pt x="117" y="97"/>
                  </a:cubicBezTo>
                  <a:cubicBezTo>
                    <a:pt x="113" y="98"/>
                    <a:pt x="108" y="98"/>
                    <a:pt x="104" y="98"/>
                  </a:cubicBezTo>
                  <a:cubicBezTo>
                    <a:pt x="99" y="98"/>
                    <a:pt x="94" y="98"/>
                    <a:pt x="89" y="99"/>
                  </a:cubicBezTo>
                  <a:cubicBezTo>
                    <a:pt x="86" y="100"/>
                    <a:pt x="84" y="101"/>
                    <a:pt x="82" y="102"/>
                  </a:cubicBezTo>
                  <a:cubicBezTo>
                    <a:pt x="80" y="103"/>
                    <a:pt x="77" y="104"/>
                    <a:pt x="75" y="105"/>
                  </a:cubicBezTo>
                  <a:cubicBezTo>
                    <a:pt x="71" y="107"/>
                    <a:pt x="68" y="109"/>
                    <a:pt x="64" y="112"/>
                  </a:cubicBezTo>
                  <a:cubicBezTo>
                    <a:pt x="63" y="111"/>
                    <a:pt x="62" y="110"/>
                    <a:pt x="61" y="109"/>
                  </a:cubicBezTo>
                  <a:cubicBezTo>
                    <a:pt x="66" y="106"/>
                    <a:pt x="71" y="103"/>
                    <a:pt x="75" y="101"/>
                  </a:cubicBezTo>
                  <a:cubicBezTo>
                    <a:pt x="79" y="98"/>
                    <a:pt x="83" y="96"/>
                    <a:pt x="88" y="94"/>
                  </a:cubicBezTo>
                  <a:cubicBezTo>
                    <a:pt x="92" y="91"/>
                    <a:pt x="96" y="89"/>
                    <a:pt x="101" y="86"/>
                  </a:cubicBezTo>
                  <a:cubicBezTo>
                    <a:pt x="105" y="84"/>
                    <a:pt x="109" y="82"/>
                    <a:pt x="114" y="80"/>
                  </a:cubicBezTo>
                  <a:cubicBezTo>
                    <a:pt x="117" y="78"/>
                    <a:pt x="120" y="77"/>
                    <a:pt x="123" y="75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2"/>
                    <a:pt x="126" y="71"/>
                  </a:cubicBezTo>
                  <a:cubicBezTo>
                    <a:pt x="127" y="68"/>
                    <a:pt x="126" y="66"/>
                    <a:pt x="123" y="65"/>
                  </a:cubicBezTo>
                  <a:cubicBezTo>
                    <a:pt x="122" y="65"/>
                    <a:pt x="121" y="65"/>
                    <a:pt x="121" y="64"/>
                  </a:cubicBezTo>
                  <a:cubicBezTo>
                    <a:pt x="119" y="64"/>
                    <a:pt x="118" y="64"/>
                    <a:pt x="117" y="64"/>
                  </a:cubicBezTo>
                  <a:cubicBezTo>
                    <a:pt x="116" y="63"/>
                    <a:pt x="115" y="63"/>
                    <a:pt x="113" y="63"/>
                  </a:cubicBezTo>
                  <a:cubicBezTo>
                    <a:pt x="114" y="62"/>
                    <a:pt x="114" y="62"/>
                    <a:pt x="114" y="61"/>
                  </a:cubicBezTo>
                  <a:cubicBezTo>
                    <a:pt x="115" y="60"/>
                    <a:pt x="115" y="59"/>
                    <a:pt x="116" y="57"/>
                  </a:cubicBezTo>
                  <a:cubicBezTo>
                    <a:pt x="117" y="56"/>
                    <a:pt x="118" y="55"/>
                    <a:pt x="118" y="53"/>
                  </a:cubicBezTo>
                  <a:cubicBezTo>
                    <a:pt x="119" y="52"/>
                    <a:pt x="119" y="51"/>
                    <a:pt x="119" y="50"/>
                  </a:cubicBezTo>
                  <a:cubicBezTo>
                    <a:pt x="119" y="49"/>
                    <a:pt x="119" y="48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6" y="45"/>
                    <a:pt x="114" y="45"/>
                    <a:pt x="113" y="45"/>
                  </a:cubicBezTo>
                  <a:cubicBezTo>
                    <a:pt x="111" y="46"/>
                    <a:pt x="110" y="46"/>
                    <a:pt x="109" y="47"/>
                  </a:cubicBezTo>
                  <a:cubicBezTo>
                    <a:pt x="107" y="48"/>
                    <a:pt x="106" y="48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7"/>
                    <a:pt x="104" y="45"/>
                    <a:pt x="105" y="43"/>
                  </a:cubicBezTo>
                  <a:cubicBezTo>
                    <a:pt x="105" y="42"/>
                    <a:pt x="105" y="41"/>
                    <a:pt x="104" y="40"/>
                  </a:cubicBezTo>
                  <a:cubicBezTo>
                    <a:pt x="103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0" y="38"/>
                  </a:cubicBezTo>
                  <a:cubicBezTo>
                    <a:pt x="99" y="37"/>
                    <a:pt x="97" y="37"/>
                    <a:pt x="96" y="38"/>
                  </a:cubicBezTo>
                  <a:cubicBezTo>
                    <a:pt x="95" y="39"/>
                    <a:pt x="95" y="39"/>
                    <a:pt x="94" y="40"/>
                  </a:cubicBezTo>
                  <a:cubicBezTo>
                    <a:pt x="94" y="40"/>
                    <a:pt x="93" y="41"/>
                    <a:pt x="93" y="41"/>
                  </a:cubicBezTo>
                  <a:cubicBezTo>
                    <a:pt x="92" y="42"/>
                    <a:pt x="91" y="43"/>
                    <a:pt x="91" y="44"/>
                  </a:cubicBezTo>
                  <a:cubicBezTo>
                    <a:pt x="89" y="45"/>
                    <a:pt x="88" y="47"/>
                    <a:pt x="87" y="49"/>
                  </a:cubicBezTo>
                  <a:cubicBezTo>
                    <a:pt x="85" y="51"/>
                    <a:pt x="84" y="52"/>
                    <a:pt x="82" y="54"/>
                  </a:cubicBezTo>
                  <a:cubicBezTo>
                    <a:pt x="81" y="56"/>
                    <a:pt x="79" y="58"/>
                    <a:pt x="78" y="60"/>
                  </a:cubicBezTo>
                  <a:cubicBezTo>
                    <a:pt x="75" y="64"/>
                    <a:pt x="72" y="67"/>
                    <a:pt x="69" y="71"/>
                  </a:cubicBezTo>
                  <a:cubicBezTo>
                    <a:pt x="67" y="72"/>
                    <a:pt x="66" y="74"/>
                    <a:pt x="64" y="76"/>
                  </a:cubicBezTo>
                  <a:cubicBezTo>
                    <a:pt x="63" y="78"/>
                    <a:pt x="61" y="79"/>
                    <a:pt x="59" y="81"/>
                  </a:cubicBezTo>
                  <a:cubicBezTo>
                    <a:pt x="56" y="85"/>
                    <a:pt x="52" y="89"/>
                    <a:pt x="49" y="92"/>
                  </a:cubicBezTo>
                  <a:cubicBezTo>
                    <a:pt x="48" y="91"/>
                    <a:pt x="47" y="90"/>
                    <a:pt x="47" y="89"/>
                  </a:cubicBezTo>
                  <a:cubicBezTo>
                    <a:pt x="48" y="88"/>
                    <a:pt x="50" y="86"/>
                    <a:pt x="51" y="85"/>
                  </a:cubicBezTo>
                  <a:cubicBezTo>
                    <a:pt x="53" y="84"/>
                    <a:pt x="54" y="82"/>
                    <a:pt x="56" y="81"/>
                  </a:cubicBezTo>
                  <a:cubicBezTo>
                    <a:pt x="59" y="77"/>
                    <a:pt x="62" y="73"/>
                    <a:pt x="64" y="69"/>
                  </a:cubicBezTo>
                  <a:cubicBezTo>
                    <a:pt x="66" y="65"/>
                    <a:pt x="68" y="60"/>
                    <a:pt x="69" y="56"/>
                  </a:cubicBezTo>
                  <a:cubicBezTo>
                    <a:pt x="70" y="51"/>
                    <a:pt x="72" y="47"/>
                    <a:pt x="73" y="42"/>
                  </a:cubicBezTo>
                  <a:cubicBezTo>
                    <a:pt x="73" y="42"/>
                    <a:pt x="74" y="41"/>
                    <a:pt x="74" y="41"/>
                  </a:cubicBezTo>
                  <a:cubicBezTo>
                    <a:pt x="74" y="39"/>
                    <a:pt x="75" y="38"/>
                    <a:pt x="76" y="36"/>
                  </a:cubicBezTo>
                  <a:cubicBezTo>
                    <a:pt x="77" y="34"/>
                    <a:pt x="78" y="33"/>
                    <a:pt x="79" y="31"/>
                  </a:cubicBezTo>
                  <a:cubicBezTo>
                    <a:pt x="83" y="27"/>
                    <a:pt x="87" y="22"/>
                    <a:pt x="91" y="18"/>
                  </a:cubicBezTo>
                  <a:cubicBezTo>
                    <a:pt x="94" y="17"/>
                    <a:pt x="97" y="15"/>
                    <a:pt x="99" y="14"/>
                  </a:cubicBezTo>
                  <a:cubicBezTo>
                    <a:pt x="103" y="12"/>
                    <a:pt x="108" y="11"/>
                    <a:pt x="112" y="10"/>
                  </a:cubicBezTo>
                  <a:cubicBezTo>
                    <a:pt x="114" y="10"/>
                    <a:pt x="116" y="10"/>
                    <a:pt x="118" y="10"/>
                  </a:cubicBezTo>
                  <a:cubicBezTo>
                    <a:pt x="119" y="10"/>
                    <a:pt x="121" y="10"/>
                    <a:pt x="123" y="10"/>
                  </a:cubicBezTo>
                  <a:cubicBezTo>
                    <a:pt x="127" y="10"/>
                    <a:pt x="130" y="11"/>
                    <a:pt x="134" y="13"/>
                  </a:cubicBezTo>
                  <a:cubicBezTo>
                    <a:pt x="137" y="14"/>
                    <a:pt x="141" y="16"/>
                    <a:pt x="144" y="18"/>
                  </a:cubicBezTo>
                  <a:cubicBezTo>
                    <a:pt x="146" y="20"/>
                    <a:pt x="148" y="22"/>
                    <a:pt x="150" y="23"/>
                  </a:cubicBezTo>
                  <a:cubicBezTo>
                    <a:pt x="152" y="26"/>
                    <a:pt x="155" y="28"/>
                    <a:pt x="157" y="30"/>
                  </a:cubicBezTo>
                  <a:cubicBezTo>
                    <a:pt x="159" y="33"/>
                    <a:pt x="161" y="36"/>
                    <a:pt x="162" y="39"/>
                  </a:cubicBezTo>
                  <a:cubicBezTo>
                    <a:pt x="163" y="42"/>
                    <a:pt x="164" y="45"/>
                    <a:pt x="165" y="49"/>
                  </a:cubicBezTo>
                  <a:cubicBezTo>
                    <a:pt x="165" y="51"/>
                    <a:pt x="165" y="54"/>
                    <a:pt x="16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4FF5CCD3-88C1-438F-8674-328A4DD21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913" y="1239838"/>
              <a:ext cx="347662" cy="295275"/>
            </a:xfrm>
            <a:custGeom>
              <a:avLst/>
              <a:gdLst>
                <a:gd name="T0" fmla="*/ 14 w 203"/>
                <a:gd name="T1" fmla="*/ 121 h 171"/>
                <a:gd name="T2" fmla="*/ 58 w 203"/>
                <a:gd name="T3" fmla="*/ 170 h 171"/>
                <a:gd name="T4" fmla="*/ 73 w 203"/>
                <a:gd name="T5" fmla="*/ 160 h 171"/>
                <a:gd name="T6" fmla="*/ 86 w 203"/>
                <a:gd name="T7" fmla="*/ 139 h 171"/>
                <a:gd name="T8" fmla="*/ 106 w 203"/>
                <a:gd name="T9" fmla="*/ 142 h 171"/>
                <a:gd name="T10" fmla="*/ 123 w 203"/>
                <a:gd name="T11" fmla="*/ 122 h 171"/>
                <a:gd name="T12" fmla="*/ 123 w 203"/>
                <a:gd name="T13" fmla="*/ 105 h 171"/>
                <a:gd name="T14" fmla="*/ 140 w 203"/>
                <a:gd name="T15" fmla="*/ 67 h 171"/>
                <a:gd name="T16" fmla="*/ 153 w 203"/>
                <a:gd name="T17" fmla="*/ 58 h 171"/>
                <a:gd name="T18" fmla="*/ 177 w 203"/>
                <a:gd name="T19" fmla="*/ 64 h 171"/>
                <a:gd name="T20" fmla="*/ 190 w 203"/>
                <a:gd name="T21" fmla="*/ 65 h 171"/>
                <a:gd name="T22" fmla="*/ 195 w 203"/>
                <a:gd name="T23" fmla="*/ 37 h 171"/>
                <a:gd name="T24" fmla="*/ 165 w 203"/>
                <a:gd name="T25" fmla="*/ 1 h 171"/>
                <a:gd name="T26" fmla="*/ 147 w 203"/>
                <a:gd name="T27" fmla="*/ 8 h 171"/>
                <a:gd name="T28" fmla="*/ 139 w 203"/>
                <a:gd name="T29" fmla="*/ 37 h 171"/>
                <a:gd name="T30" fmla="*/ 118 w 203"/>
                <a:gd name="T31" fmla="*/ 47 h 171"/>
                <a:gd name="T32" fmla="*/ 84 w 203"/>
                <a:gd name="T33" fmla="*/ 55 h 171"/>
                <a:gd name="T34" fmla="*/ 58 w 203"/>
                <a:gd name="T35" fmla="*/ 48 h 171"/>
                <a:gd name="T36" fmla="*/ 46 w 203"/>
                <a:gd name="T37" fmla="*/ 74 h 171"/>
                <a:gd name="T38" fmla="*/ 21 w 203"/>
                <a:gd name="T39" fmla="*/ 83 h 171"/>
                <a:gd name="T40" fmla="*/ 7 w 203"/>
                <a:gd name="T41" fmla="*/ 84 h 171"/>
                <a:gd name="T42" fmla="*/ 0 w 203"/>
                <a:gd name="T43" fmla="*/ 98 h 171"/>
                <a:gd name="T44" fmla="*/ 104 w 203"/>
                <a:gd name="T45" fmla="*/ 133 h 171"/>
                <a:gd name="T46" fmla="*/ 113 w 203"/>
                <a:gd name="T47" fmla="*/ 118 h 171"/>
                <a:gd name="T48" fmla="*/ 194 w 203"/>
                <a:gd name="T49" fmla="*/ 50 h 171"/>
                <a:gd name="T50" fmla="*/ 166 w 203"/>
                <a:gd name="T51" fmla="*/ 17 h 171"/>
                <a:gd name="T52" fmla="*/ 188 w 203"/>
                <a:gd name="T53" fmla="*/ 56 h 171"/>
                <a:gd name="T54" fmla="*/ 179 w 203"/>
                <a:gd name="T55" fmla="*/ 50 h 171"/>
                <a:gd name="T56" fmla="*/ 158 w 203"/>
                <a:gd name="T57" fmla="*/ 21 h 171"/>
                <a:gd name="T58" fmla="*/ 154 w 203"/>
                <a:gd name="T59" fmla="*/ 14 h 171"/>
                <a:gd name="T60" fmla="*/ 155 w 203"/>
                <a:gd name="T61" fmla="*/ 13 h 171"/>
                <a:gd name="T62" fmla="*/ 154 w 203"/>
                <a:gd name="T63" fmla="*/ 30 h 171"/>
                <a:gd name="T64" fmla="*/ 168 w 203"/>
                <a:gd name="T65" fmla="*/ 52 h 171"/>
                <a:gd name="T66" fmla="*/ 148 w 203"/>
                <a:gd name="T67" fmla="*/ 42 h 171"/>
                <a:gd name="T68" fmla="*/ 55 w 203"/>
                <a:gd name="T69" fmla="*/ 63 h 171"/>
                <a:gd name="T70" fmla="*/ 69 w 203"/>
                <a:gd name="T71" fmla="*/ 57 h 171"/>
                <a:gd name="T72" fmla="*/ 56 w 203"/>
                <a:gd name="T73" fmla="*/ 69 h 171"/>
                <a:gd name="T74" fmla="*/ 51 w 203"/>
                <a:gd name="T75" fmla="*/ 82 h 171"/>
                <a:gd name="T76" fmla="*/ 114 w 203"/>
                <a:gd name="T77" fmla="*/ 56 h 171"/>
                <a:gd name="T78" fmla="*/ 129 w 203"/>
                <a:gd name="T79" fmla="*/ 62 h 171"/>
                <a:gd name="T80" fmla="*/ 122 w 203"/>
                <a:gd name="T81" fmla="*/ 92 h 171"/>
                <a:gd name="T82" fmla="*/ 71 w 203"/>
                <a:gd name="T83" fmla="*/ 139 h 171"/>
                <a:gd name="T84" fmla="*/ 39 w 203"/>
                <a:gd name="T85" fmla="*/ 106 h 171"/>
                <a:gd name="T86" fmla="*/ 9 w 203"/>
                <a:gd name="T87" fmla="*/ 95 h 171"/>
                <a:gd name="T88" fmla="*/ 16 w 203"/>
                <a:gd name="T89" fmla="*/ 91 h 171"/>
                <a:gd name="T90" fmla="*/ 29 w 203"/>
                <a:gd name="T91" fmla="*/ 108 h 171"/>
                <a:gd name="T92" fmla="*/ 59 w 203"/>
                <a:gd name="T93" fmla="*/ 152 h 171"/>
                <a:gd name="T94" fmla="*/ 64 w 203"/>
                <a:gd name="T95" fmla="*/ 156 h 171"/>
                <a:gd name="T96" fmla="*/ 61 w 203"/>
                <a:gd name="T97" fmla="*/ 160 h 171"/>
                <a:gd name="T98" fmla="*/ 56 w 203"/>
                <a:gd name="T99" fmla="*/ 160 h 171"/>
                <a:gd name="T100" fmla="*/ 15 w 203"/>
                <a:gd name="T101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171">
                  <a:moveTo>
                    <a:pt x="0" y="98"/>
                  </a:moveTo>
                  <a:cubicBezTo>
                    <a:pt x="1" y="101"/>
                    <a:pt x="2" y="103"/>
                    <a:pt x="3" y="105"/>
                  </a:cubicBezTo>
                  <a:cubicBezTo>
                    <a:pt x="4" y="107"/>
                    <a:pt x="5" y="109"/>
                    <a:pt x="6" y="111"/>
                  </a:cubicBezTo>
                  <a:cubicBezTo>
                    <a:pt x="7" y="113"/>
                    <a:pt x="9" y="115"/>
                    <a:pt x="10" y="117"/>
                  </a:cubicBezTo>
                  <a:cubicBezTo>
                    <a:pt x="11" y="118"/>
                    <a:pt x="12" y="119"/>
                    <a:pt x="14" y="121"/>
                  </a:cubicBezTo>
                  <a:cubicBezTo>
                    <a:pt x="18" y="127"/>
                    <a:pt x="23" y="133"/>
                    <a:pt x="28" y="139"/>
                  </a:cubicBezTo>
                  <a:cubicBezTo>
                    <a:pt x="31" y="143"/>
                    <a:pt x="34" y="147"/>
                    <a:pt x="36" y="151"/>
                  </a:cubicBezTo>
                  <a:cubicBezTo>
                    <a:pt x="39" y="154"/>
                    <a:pt x="42" y="158"/>
                    <a:pt x="45" y="161"/>
                  </a:cubicBezTo>
                  <a:cubicBezTo>
                    <a:pt x="47" y="164"/>
                    <a:pt x="49" y="167"/>
                    <a:pt x="52" y="168"/>
                  </a:cubicBezTo>
                  <a:cubicBezTo>
                    <a:pt x="54" y="170"/>
                    <a:pt x="56" y="170"/>
                    <a:pt x="58" y="170"/>
                  </a:cubicBezTo>
                  <a:cubicBezTo>
                    <a:pt x="59" y="171"/>
                    <a:pt x="60" y="170"/>
                    <a:pt x="61" y="170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4" y="169"/>
                    <a:pt x="66" y="168"/>
                    <a:pt x="68" y="167"/>
                  </a:cubicBezTo>
                  <a:cubicBezTo>
                    <a:pt x="69" y="166"/>
                    <a:pt x="70" y="165"/>
                    <a:pt x="71" y="163"/>
                  </a:cubicBezTo>
                  <a:cubicBezTo>
                    <a:pt x="72" y="163"/>
                    <a:pt x="72" y="161"/>
                    <a:pt x="73" y="160"/>
                  </a:cubicBezTo>
                  <a:cubicBezTo>
                    <a:pt x="73" y="158"/>
                    <a:pt x="73" y="156"/>
                    <a:pt x="73" y="155"/>
                  </a:cubicBezTo>
                  <a:cubicBezTo>
                    <a:pt x="73" y="153"/>
                    <a:pt x="72" y="152"/>
                    <a:pt x="72" y="151"/>
                  </a:cubicBezTo>
                  <a:cubicBezTo>
                    <a:pt x="73" y="150"/>
                    <a:pt x="73" y="149"/>
                    <a:pt x="74" y="148"/>
                  </a:cubicBezTo>
                  <a:cubicBezTo>
                    <a:pt x="76" y="147"/>
                    <a:pt x="78" y="145"/>
                    <a:pt x="80" y="144"/>
                  </a:cubicBezTo>
                  <a:cubicBezTo>
                    <a:pt x="82" y="142"/>
                    <a:pt x="84" y="140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8" y="140"/>
                    <a:pt x="90" y="141"/>
                    <a:pt x="92" y="142"/>
                  </a:cubicBezTo>
                  <a:cubicBezTo>
                    <a:pt x="94" y="142"/>
                    <a:pt x="96" y="143"/>
                    <a:pt x="98" y="143"/>
                  </a:cubicBezTo>
                  <a:cubicBezTo>
                    <a:pt x="99" y="143"/>
                    <a:pt x="100" y="143"/>
                    <a:pt x="101" y="143"/>
                  </a:cubicBezTo>
                  <a:cubicBezTo>
                    <a:pt x="103" y="143"/>
                    <a:pt x="104" y="143"/>
                    <a:pt x="106" y="142"/>
                  </a:cubicBezTo>
                  <a:cubicBezTo>
                    <a:pt x="108" y="142"/>
                    <a:pt x="109" y="141"/>
                    <a:pt x="110" y="141"/>
                  </a:cubicBezTo>
                  <a:cubicBezTo>
                    <a:pt x="113" y="139"/>
                    <a:pt x="115" y="138"/>
                    <a:pt x="117" y="135"/>
                  </a:cubicBezTo>
                  <a:cubicBezTo>
                    <a:pt x="118" y="134"/>
                    <a:pt x="118" y="133"/>
                    <a:pt x="119" y="132"/>
                  </a:cubicBezTo>
                  <a:cubicBezTo>
                    <a:pt x="120" y="131"/>
                    <a:pt x="120" y="130"/>
                    <a:pt x="121" y="129"/>
                  </a:cubicBezTo>
                  <a:cubicBezTo>
                    <a:pt x="122" y="127"/>
                    <a:pt x="122" y="125"/>
                    <a:pt x="123" y="122"/>
                  </a:cubicBezTo>
                  <a:cubicBezTo>
                    <a:pt x="123" y="121"/>
                    <a:pt x="123" y="119"/>
                    <a:pt x="122" y="117"/>
                  </a:cubicBezTo>
                  <a:cubicBezTo>
                    <a:pt x="122" y="116"/>
                    <a:pt x="122" y="115"/>
                    <a:pt x="121" y="114"/>
                  </a:cubicBezTo>
                  <a:cubicBezTo>
                    <a:pt x="121" y="112"/>
                    <a:pt x="120" y="111"/>
                    <a:pt x="119" y="11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7"/>
                    <a:pt x="121" y="106"/>
                    <a:pt x="123" y="105"/>
                  </a:cubicBezTo>
                  <a:cubicBezTo>
                    <a:pt x="126" y="101"/>
                    <a:pt x="130" y="97"/>
                    <a:pt x="133" y="92"/>
                  </a:cubicBezTo>
                  <a:cubicBezTo>
                    <a:pt x="134" y="91"/>
                    <a:pt x="136" y="89"/>
                    <a:pt x="137" y="87"/>
                  </a:cubicBezTo>
                  <a:cubicBezTo>
                    <a:pt x="137" y="85"/>
                    <a:pt x="138" y="84"/>
                    <a:pt x="139" y="82"/>
                  </a:cubicBezTo>
                  <a:cubicBezTo>
                    <a:pt x="140" y="80"/>
                    <a:pt x="140" y="77"/>
                    <a:pt x="140" y="75"/>
                  </a:cubicBezTo>
                  <a:cubicBezTo>
                    <a:pt x="140" y="72"/>
                    <a:pt x="140" y="69"/>
                    <a:pt x="140" y="67"/>
                  </a:cubicBezTo>
                  <a:cubicBezTo>
                    <a:pt x="140" y="65"/>
                    <a:pt x="140" y="64"/>
                    <a:pt x="139" y="63"/>
                  </a:cubicBezTo>
                  <a:cubicBezTo>
                    <a:pt x="140" y="62"/>
                    <a:pt x="142" y="61"/>
                    <a:pt x="143" y="60"/>
                  </a:cubicBezTo>
                  <a:cubicBezTo>
                    <a:pt x="145" y="59"/>
                    <a:pt x="146" y="57"/>
                    <a:pt x="148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7"/>
                    <a:pt x="151" y="58"/>
                    <a:pt x="153" y="58"/>
                  </a:cubicBezTo>
                  <a:cubicBezTo>
                    <a:pt x="155" y="59"/>
                    <a:pt x="157" y="60"/>
                    <a:pt x="159" y="60"/>
                  </a:cubicBezTo>
                  <a:cubicBezTo>
                    <a:pt x="161" y="61"/>
                    <a:pt x="164" y="61"/>
                    <a:pt x="166" y="61"/>
                  </a:cubicBezTo>
                  <a:cubicBezTo>
                    <a:pt x="169" y="61"/>
                    <a:pt x="172" y="61"/>
                    <a:pt x="174" y="60"/>
                  </a:cubicBezTo>
                  <a:cubicBezTo>
                    <a:pt x="175" y="61"/>
                    <a:pt x="175" y="62"/>
                    <a:pt x="176" y="62"/>
                  </a:cubicBezTo>
                  <a:cubicBezTo>
                    <a:pt x="176" y="63"/>
                    <a:pt x="177" y="63"/>
                    <a:pt x="177" y="64"/>
                  </a:cubicBezTo>
                  <a:cubicBezTo>
                    <a:pt x="177" y="64"/>
                    <a:pt x="178" y="65"/>
                    <a:pt x="178" y="65"/>
                  </a:cubicBezTo>
                  <a:cubicBezTo>
                    <a:pt x="179" y="66"/>
                    <a:pt x="180" y="67"/>
                    <a:pt x="181" y="67"/>
                  </a:cubicBezTo>
                  <a:cubicBezTo>
                    <a:pt x="181" y="67"/>
                    <a:pt x="182" y="67"/>
                    <a:pt x="183" y="67"/>
                  </a:cubicBezTo>
                  <a:cubicBezTo>
                    <a:pt x="183" y="67"/>
                    <a:pt x="184" y="67"/>
                    <a:pt x="185" y="67"/>
                  </a:cubicBezTo>
                  <a:cubicBezTo>
                    <a:pt x="187" y="67"/>
                    <a:pt x="188" y="66"/>
                    <a:pt x="190" y="65"/>
                  </a:cubicBezTo>
                  <a:cubicBezTo>
                    <a:pt x="192" y="64"/>
                    <a:pt x="194" y="62"/>
                    <a:pt x="196" y="61"/>
                  </a:cubicBezTo>
                  <a:cubicBezTo>
                    <a:pt x="198" y="59"/>
                    <a:pt x="200" y="57"/>
                    <a:pt x="201" y="56"/>
                  </a:cubicBezTo>
                  <a:cubicBezTo>
                    <a:pt x="203" y="54"/>
                    <a:pt x="203" y="51"/>
                    <a:pt x="202" y="49"/>
                  </a:cubicBezTo>
                  <a:cubicBezTo>
                    <a:pt x="202" y="47"/>
                    <a:pt x="201" y="45"/>
                    <a:pt x="200" y="44"/>
                  </a:cubicBezTo>
                  <a:cubicBezTo>
                    <a:pt x="199" y="42"/>
                    <a:pt x="197" y="40"/>
                    <a:pt x="195" y="37"/>
                  </a:cubicBezTo>
                  <a:cubicBezTo>
                    <a:pt x="194" y="36"/>
                    <a:pt x="193" y="34"/>
                    <a:pt x="191" y="32"/>
                  </a:cubicBezTo>
                  <a:cubicBezTo>
                    <a:pt x="188" y="28"/>
                    <a:pt x="185" y="25"/>
                    <a:pt x="182" y="21"/>
                  </a:cubicBezTo>
                  <a:cubicBezTo>
                    <a:pt x="179" y="18"/>
                    <a:pt x="176" y="14"/>
                    <a:pt x="173" y="11"/>
                  </a:cubicBezTo>
                  <a:cubicBezTo>
                    <a:pt x="172" y="9"/>
                    <a:pt x="170" y="7"/>
                    <a:pt x="169" y="6"/>
                  </a:cubicBezTo>
                  <a:cubicBezTo>
                    <a:pt x="168" y="4"/>
                    <a:pt x="167" y="3"/>
                    <a:pt x="165" y="1"/>
                  </a:cubicBezTo>
                  <a:cubicBezTo>
                    <a:pt x="164" y="1"/>
                    <a:pt x="163" y="0"/>
                    <a:pt x="163" y="0"/>
                  </a:cubicBezTo>
                  <a:cubicBezTo>
                    <a:pt x="162" y="0"/>
                    <a:pt x="161" y="0"/>
                    <a:pt x="159" y="0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5" y="2"/>
                    <a:pt x="153" y="3"/>
                    <a:pt x="151" y="5"/>
                  </a:cubicBezTo>
                  <a:cubicBezTo>
                    <a:pt x="150" y="6"/>
                    <a:pt x="148" y="7"/>
                    <a:pt x="147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5" y="17"/>
                    <a:pt x="146" y="19"/>
                  </a:cubicBezTo>
                  <a:cubicBezTo>
                    <a:pt x="147" y="20"/>
                    <a:pt x="147" y="20"/>
                    <a:pt x="148" y="21"/>
                  </a:cubicBezTo>
                  <a:cubicBezTo>
                    <a:pt x="147" y="22"/>
                    <a:pt x="146" y="22"/>
                    <a:pt x="145" y="23"/>
                  </a:cubicBezTo>
                  <a:cubicBezTo>
                    <a:pt x="142" y="27"/>
                    <a:pt x="139" y="32"/>
                    <a:pt x="139" y="37"/>
                  </a:cubicBezTo>
                  <a:cubicBezTo>
                    <a:pt x="138" y="39"/>
                    <a:pt x="138" y="42"/>
                    <a:pt x="139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8" y="44"/>
                    <a:pt x="138" y="44"/>
                    <a:pt x="139" y="44"/>
                  </a:cubicBezTo>
                  <a:cubicBezTo>
                    <a:pt x="135" y="46"/>
                    <a:pt x="133" y="48"/>
                    <a:pt x="130" y="50"/>
                  </a:cubicBezTo>
                  <a:cubicBezTo>
                    <a:pt x="126" y="48"/>
                    <a:pt x="122" y="47"/>
                    <a:pt x="118" y="47"/>
                  </a:cubicBezTo>
                  <a:cubicBezTo>
                    <a:pt x="117" y="47"/>
                    <a:pt x="116" y="47"/>
                    <a:pt x="115" y="47"/>
                  </a:cubicBezTo>
                  <a:cubicBezTo>
                    <a:pt x="114" y="47"/>
                    <a:pt x="112" y="47"/>
                    <a:pt x="111" y="47"/>
                  </a:cubicBezTo>
                  <a:cubicBezTo>
                    <a:pt x="106" y="48"/>
                    <a:pt x="101" y="49"/>
                    <a:pt x="96" y="51"/>
                  </a:cubicBezTo>
                  <a:cubicBezTo>
                    <a:pt x="92" y="53"/>
                    <a:pt x="88" y="54"/>
                    <a:pt x="84" y="56"/>
                  </a:cubicBezTo>
                  <a:cubicBezTo>
                    <a:pt x="84" y="56"/>
                    <a:pt x="84" y="55"/>
                    <a:pt x="84" y="55"/>
                  </a:cubicBezTo>
                  <a:cubicBezTo>
                    <a:pt x="83" y="54"/>
                    <a:pt x="81" y="52"/>
                    <a:pt x="80" y="51"/>
                  </a:cubicBezTo>
                  <a:cubicBezTo>
                    <a:pt x="78" y="50"/>
                    <a:pt x="76" y="49"/>
                    <a:pt x="74" y="48"/>
                  </a:cubicBezTo>
                  <a:cubicBezTo>
                    <a:pt x="72" y="47"/>
                    <a:pt x="70" y="47"/>
                    <a:pt x="68" y="47"/>
                  </a:cubicBezTo>
                  <a:cubicBezTo>
                    <a:pt x="66" y="47"/>
                    <a:pt x="64" y="47"/>
                    <a:pt x="62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7" y="49"/>
                    <a:pt x="56" y="49"/>
                    <a:pt x="55" y="50"/>
                  </a:cubicBezTo>
                  <a:cubicBezTo>
                    <a:pt x="54" y="51"/>
                    <a:pt x="53" y="51"/>
                    <a:pt x="53" y="52"/>
                  </a:cubicBezTo>
                  <a:cubicBezTo>
                    <a:pt x="50" y="54"/>
                    <a:pt x="48" y="56"/>
                    <a:pt x="47" y="59"/>
                  </a:cubicBezTo>
                  <a:cubicBezTo>
                    <a:pt x="45" y="62"/>
                    <a:pt x="44" y="67"/>
                    <a:pt x="45" y="71"/>
                  </a:cubicBezTo>
                  <a:cubicBezTo>
                    <a:pt x="45" y="72"/>
                    <a:pt x="45" y="73"/>
                    <a:pt x="46" y="74"/>
                  </a:cubicBezTo>
                  <a:cubicBezTo>
                    <a:pt x="45" y="74"/>
                    <a:pt x="44" y="75"/>
                    <a:pt x="43" y="75"/>
                  </a:cubicBezTo>
                  <a:cubicBezTo>
                    <a:pt x="38" y="77"/>
                    <a:pt x="34" y="79"/>
                    <a:pt x="30" y="81"/>
                  </a:cubicBezTo>
                  <a:cubicBezTo>
                    <a:pt x="28" y="82"/>
                    <a:pt x="26" y="83"/>
                    <a:pt x="24" y="84"/>
                  </a:cubicBezTo>
                  <a:cubicBezTo>
                    <a:pt x="24" y="84"/>
                    <a:pt x="24" y="84"/>
                    <a:pt x="23" y="84"/>
                  </a:cubicBezTo>
                  <a:cubicBezTo>
                    <a:pt x="23" y="84"/>
                    <a:pt x="22" y="83"/>
                    <a:pt x="21" y="83"/>
                  </a:cubicBezTo>
                  <a:cubicBezTo>
                    <a:pt x="20" y="82"/>
                    <a:pt x="19" y="82"/>
                    <a:pt x="18" y="81"/>
                  </a:cubicBezTo>
                  <a:cubicBezTo>
                    <a:pt x="17" y="81"/>
                    <a:pt x="17" y="81"/>
                    <a:pt x="16" y="81"/>
                  </a:cubicBezTo>
                  <a:cubicBezTo>
                    <a:pt x="15" y="81"/>
                    <a:pt x="15" y="81"/>
                    <a:pt x="14" y="81"/>
                  </a:cubicBezTo>
                  <a:cubicBezTo>
                    <a:pt x="13" y="81"/>
                    <a:pt x="12" y="82"/>
                    <a:pt x="11" y="82"/>
                  </a:cubicBezTo>
                  <a:cubicBezTo>
                    <a:pt x="10" y="82"/>
                    <a:pt x="8" y="83"/>
                    <a:pt x="7" y="84"/>
                  </a:cubicBezTo>
                  <a:cubicBezTo>
                    <a:pt x="6" y="85"/>
                    <a:pt x="6" y="85"/>
                    <a:pt x="5" y="86"/>
                  </a:cubicBezTo>
                  <a:cubicBezTo>
                    <a:pt x="4" y="87"/>
                    <a:pt x="2" y="89"/>
                    <a:pt x="1" y="90"/>
                  </a:cubicBezTo>
                  <a:cubicBezTo>
                    <a:pt x="1" y="92"/>
                    <a:pt x="0" y="93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113" y="122"/>
                  </a:moveTo>
                  <a:cubicBezTo>
                    <a:pt x="113" y="123"/>
                    <a:pt x="113" y="125"/>
                    <a:pt x="112" y="126"/>
                  </a:cubicBezTo>
                  <a:cubicBezTo>
                    <a:pt x="111" y="127"/>
                    <a:pt x="111" y="128"/>
                    <a:pt x="110" y="129"/>
                  </a:cubicBezTo>
                  <a:cubicBezTo>
                    <a:pt x="109" y="130"/>
                    <a:pt x="108" y="131"/>
                    <a:pt x="107" y="131"/>
                  </a:cubicBezTo>
                  <a:cubicBezTo>
                    <a:pt x="106" y="132"/>
                    <a:pt x="105" y="133"/>
                    <a:pt x="104" y="133"/>
                  </a:cubicBezTo>
                  <a:cubicBezTo>
                    <a:pt x="103" y="133"/>
                    <a:pt x="102" y="134"/>
                    <a:pt x="101" y="134"/>
                  </a:cubicBezTo>
                  <a:cubicBezTo>
                    <a:pt x="100" y="134"/>
                    <a:pt x="98" y="134"/>
                    <a:pt x="97" y="133"/>
                  </a:cubicBezTo>
                  <a:cubicBezTo>
                    <a:pt x="96" y="133"/>
                    <a:pt x="95" y="133"/>
                    <a:pt x="94" y="132"/>
                  </a:cubicBezTo>
                  <a:cubicBezTo>
                    <a:pt x="100" y="127"/>
                    <a:pt x="106" y="121"/>
                    <a:pt x="112" y="115"/>
                  </a:cubicBezTo>
                  <a:cubicBezTo>
                    <a:pt x="112" y="116"/>
                    <a:pt x="113" y="117"/>
                    <a:pt x="113" y="118"/>
                  </a:cubicBezTo>
                  <a:cubicBezTo>
                    <a:pt x="113" y="119"/>
                    <a:pt x="113" y="119"/>
                    <a:pt x="113" y="120"/>
                  </a:cubicBezTo>
                  <a:cubicBezTo>
                    <a:pt x="113" y="121"/>
                    <a:pt x="113" y="121"/>
                    <a:pt x="113" y="122"/>
                  </a:cubicBezTo>
                  <a:close/>
                  <a:moveTo>
                    <a:pt x="194" y="50"/>
                  </a:move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lose/>
                  <a:moveTo>
                    <a:pt x="158" y="11"/>
                  </a:moveTo>
                  <a:cubicBezTo>
                    <a:pt x="159" y="11"/>
                    <a:pt x="160" y="10"/>
                    <a:pt x="160" y="10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4" y="14"/>
                    <a:pt x="165" y="15"/>
                    <a:pt x="166" y="17"/>
                  </a:cubicBezTo>
                  <a:cubicBezTo>
                    <a:pt x="169" y="20"/>
                    <a:pt x="172" y="23"/>
                    <a:pt x="175" y="27"/>
                  </a:cubicBezTo>
                  <a:cubicBezTo>
                    <a:pt x="178" y="30"/>
                    <a:pt x="180" y="34"/>
                    <a:pt x="183" y="37"/>
                  </a:cubicBezTo>
                  <a:cubicBezTo>
                    <a:pt x="186" y="40"/>
                    <a:pt x="188" y="44"/>
                    <a:pt x="191" y="47"/>
                  </a:cubicBezTo>
                  <a:cubicBezTo>
                    <a:pt x="192" y="48"/>
                    <a:pt x="193" y="49"/>
                    <a:pt x="193" y="51"/>
                  </a:cubicBezTo>
                  <a:cubicBezTo>
                    <a:pt x="192" y="53"/>
                    <a:pt x="190" y="54"/>
                    <a:pt x="188" y="56"/>
                  </a:cubicBezTo>
                  <a:cubicBezTo>
                    <a:pt x="187" y="56"/>
                    <a:pt x="185" y="57"/>
                    <a:pt x="184" y="58"/>
                  </a:cubicBezTo>
                  <a:cubicBezTo>
                    <a:pt x="184" y="57"/>
                    <a:pt x="183" y="57"/>
                    <a:pt x="183" y="56"/>
                  </a:cubicBezTo>
                  <a:cubicBezTo>
                    <a:pt x="182" y="55"/>
                    <a:pt x="181" y="54"/>
                    <a:pt x="180" y="53"/>
                  </a:cubicBezTo>
                  <a:cubicBezTo>
                    <a:pt x="180" y="53"/>
                    <a:pt x="180" y="52"/>
                    <a:pt x="180" y="52"/>
                  </a:cubicBezTo>
                  <a:cubicBezTo>
                    <a:pt x="180" y="51"/>
                    <a:pt x="180" y="51"/>
                    <a:pt x="179" y="50"/>
                  </a:cubicBezTo>
                  <a:cubicBezTo>
                    <a:pt x="178" y="49"/>
                    <a:pt x="178" y="48"/>
                    <a:pt x="177" y="46"/>
                  </a:cubicBezTo>
                  <a:cubicBezTo>
                    <a:pt x="176" y="45"/>
                    <a:pt x="175" y="43"/>
                    <a:pt x="174" y="41"/>
                  </a:cubicBezTo>
                  <a:cubicBezTo>
                    <a:pt x="171" y="37"/>
                    <a:pt x="169" y="33"/>
                    <a:pt x="166" y="29"/>
                  </a:cubicBezTo>
                  <a:cubicBezTo>
                    <a:pt x="164" y="28"/>
                    <a:pt x="163" y="26"/>
                    <a:pt x="162" y="24"/>
                  </a:cubicBezTo>
                  <a:cubicBezTo>
                    <a:pt x="161" y="23"/>
                    <a:pt x="159" y="22"/>
                    <a:pt x="158" y="21"/>
                  </a:cubicBezTo>
                  <a:cubicBezTo>
                    <a:pt x="158" y="21"/>
                    <a:pt x="158" y="20"/>
                    <a:pt x="158" y="20"/>
                  </a:cubicBezTo>
                  <a:cubicBezTo>
                    <a:pt x="158" y="20"/>
                    <a:pt x="158" y="20"/>
                    <a:pt x="157" y="19"/>
                  </a:cubicBezTo>
                  <a:cubicBezTo>
                    <a:pt x="157" y="18"/>
                    <a:pt x="156" y="18"/>
                    <a:pt x="156" y="17"/>
                  </a:cubicBezTo>
                  <a:cubicBezTo>
                    <a:pt x="155" y="16"/>
                    <a:pt x="155" y="15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3"/>
                    <a:pt x="157" y="12"/>
                    <a:pt x="158" y="11"/>
                  </a:cubicBezTo>
                  <a:close/>
                  <a:moveTo>
                    <a:pt x="155" y="13"/>
                  </a:moveTo>
                  <a:cubicBezTo>
                    <a:pt x="155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5" y="14"/>
                    <a:pt x="155" y="13"/>
                  </a:cubicBezTo>
                  <a:close/>
                  <a:moveTo>
                    <a:pt x="148" y="38"/>
                  </a:moveTo>
                  <a:cubicBezTo>
                    <a:pt x="148" y="37"/>
                    <a:pt x="149" y="36"/>
                    <a:pt x="149" y="34"/>
                  </a:cubicBezTo>
                  <a:cubicBezTo>
                    <a:pt x="150" y="33"/>
                    <a:pt x="151" y="31"/>
                    <a:pt x="152" y="30"/>
                  </a:cubicBezTo>
                  <a:cubicBezTo>
                    <a:pt x="152" y="29"/>
                    <a:pt x="153" y="29"/>
                    <a:pt x="153" y="29"/>
                  </a:cubicBezTo>
                  <a:cubicBezTo>
                    <a:pt x="153" y="29"/>
                    <a:pt x="154" y="30"/>
                    <a:pt x="154" y="30"/>
                  </a:cubicBezTo>
                  <a:cubicBezTo>
                    <a:pt x="155" y="31"/>
                    <a:pt x="157" y="33"/>
                    <a:pt x="158" y="34"/>
                  </a:cubicBezTo>
                  <a:cubicBezTo>
                    <a:pt x="160" y="37"/>
                    <a:pt x="162" y="41"/>
                    <a:pt x="165" y="44"/>
                  </a:cubicBezTo>
                  <a:cubicBezTo>
                    <a:pt x="166" y="46"/>
                    <a:pt x="167" y="48"/>
                    <a:pt x="169" y="50"/>
                  </a:cubicBezTo>
                  <a:cubicBezTo>
                    <a:pt x="169" y="51"/>
                    <a:pt x="169" y="51"/>
                    <a:pt x="169" y="52"/>
                  </a:cubicBezTo>
                  <a:cubicBezTo>
                    <a:pt x="169" y="52"/>
                    <a:pt x="168" y="52"/>
                    <a:pt x="168" y="52"/>
                  </a:cubicBezTo>
                  <a:cubicBezTo>
                    <a:pt x="166" y="52"/>
                    <a:pt x="164" y="52"/>
                    <a:pt x="162" y="52"/>
                  </a:cubicBezTo>
                  <a:cubicBezTo>
                    <a:pt x="160" y="51"/>
                    <a:pt x="158" y="50"/>
                    <a:pt x="156" y="50"/>
                  </a:cubicBezTo>
                  <a:cubicBezTo>
                    <a:pt x="155" y="49"/>
                    <a:pt x="153" y="48"/>
                    <a:pt x="152" y="47"/>
                  </a:cubicBezTo>
                  <a:cubicBezTo>
                    <a:pt x="150" y="45"/>
                    <a:pt x="149" y="44"/>
                    <a:pt x="148" y="43"/>
                  </a:cubicBezTo>
                  <a:cubicBezTo>
                    <a:pt x="148" y="43"/>
                    <a:pt x="148" y="42"/>
                    <a:pt x="148" y="42"/>
                  </a:cubicBezTo>
                  <a:cubicBezTo>
                    <a:pt x="148" y="42"/>
                    <a:pt x="148" y="41"/>
                    <a:pt x="147" y="41"/>
                  </a:cubicBezTo>
                  <a:cubicBezTo>
                    <a:pt x="148" y="40"/>
                    <a:pt x="148" y="39"/>
                    <a:pt x="148" y="38"/>
                  </a:cubicBezTo>
                  <a:close/>
                  <a:moveTo>
                    <a:pt x="54" y="68"/>
                  </a:moveTo>
                  <a:cubicBezTo>
                    <a:pt x="54" y="67"/>
                    <a:pt x="54" y="67"/>
                    <a:pt x="54" y="66"/>
                  </a:cubicBezTo>
                  <a:cubicBezTo>
                    <a:pt x="54" y="65"/>
                    <a:pt x="55" y="64"/>
                    <a:pt x="55" y="63"/>
                  </a:cubicBezTo>
                  <a:cubicBezTo>
                    <a:pt x="55" y="63"/>
                    <a:pt x="56" y="62"/>
                    <a:pt x="57" y="61"/>
                  </a:cubicBezTo>
                  <a:cubicBezTo>
                    <a:pt x="58" y="60"/>
                    <a:pt x="59" y="58"/>
                    <a:pt x="61" y="57"/>
                  </a:cubicBezTo>
                  <a:cubicBezTo>
                    <a:pt x="61" y="57"/>
                    <a:pt x="61" y="57"/>
                    <a:pt x="62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7" y="56"/>
                    <a:pt x="68" y="56"/>
                    <a:pt x="69" y="57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4" y="59"/>
                    <a:pt x="75" y="59"/>
                  </a:cubicBezTo>
                  <a:cubicBezTo>
                    <a:pt x="75" y="59"/>
                    <a:pt x="75" y="60"/>
                    <a:pt x="76" y="60"/>
                  </a:cubicBezTo>
                  <a:cubicBezTo>
                    <a:pt x="73" y="61"/>
                    <a:pt x="71" y="62"/>
                    <a:pt x="69" y="63"/>
                  </a:cubicBezTo>
                  <a:cubicBezTo>
                    <a:pt x="65" y="65"/>
                    <a:pt x="60" y="67"/>
                    <a:pt x="56" y="69"/>
                  </a:cubicBezTo>
                  <a:cubicBezTo>
                    <a:pt x="55" y="69"/>
                    <a:pt x="55" y="70"/>
                    <a:pt x="54" y="70"/>
                  </a:cubicBezTo>
                  <a:cubicBezTo>
                    <a:pt x="54" y="69"/>
                    <a:pt x="54" y="69"/>
                    <a:pt x="54" y="68"/>
                  </a:cubicBezTo>
                  <a:close/>
                  <a:moveTo>
                    <a:pt x="32" y="91"/>
                  </a:moveTo>
                  <a:cubicBezTo>
                    <a:pt x="34" y="89"/>
                    <a:pt x="36" y="88"/>
                    <a:pt x="38" y="88"/>
                  </a:cubicBezTo>
                  <a:cubicBezTo>
                    <a:pt x="42" y="86"/>
                    <a:pt x="46" y="84"/>
                    <a:pt x="51" y="82"/>
                  </a:cubicBezTo>
                  <a:cubicBezTo>
                    <a:pt x="55" y="80"/>
                    <a:pt x="59" y="78"/>
                    <a:pt x="64" y="76"/>
                  </a:cubicBezTo>
                  <a:cubicBezTo>
                    <a:pt x="68" y="74"/>
                    <a:pt x="73" y="71"/>
                    <a:pt x="78" y="69"/>
                  </a:cubicBezTo>
                  <a:cubicBezTo>
                    <a:pt x="81" y="68"/>
                    <a:pt x="85" y="66"/>
                    <a:pt x="89" y="64"/>
                  </a:cubicBezTo>
                  <a:cubicBezTo>
                    <a:pt x="93" y="62"/>
                    <a:pt x="96" y="61"/>
                    <a:pt x="100" y="59"/>
                  </a:cubicBezTo>
                  <a:cubicBezTo>
                    <a:pt x="105" y="58"/>
                    <a:pt x="110" y="57"/>
                    <a:pt x="114" y="56"/>
                  </a:cubicBezTo>
                  <a:cubicBezTo>
                    <a:pt x="115" y="56"/>
                    <a:pt x="116" y="56"/>
                    <a:pt x="117" y="56"/>
                  </a:cubicBezTo>
                  <a:cubicBezTo>
                    <a:pt x="118" y="56"/>
                    <a:pt x="119" y="57"/>
                    <a:pt x="120" y="57"/>
                  </a:cubicBezTo>
                  <a:cubicBezTo>
                    <a:pt x="121" y="57"/>
                    <a:pt x="123" y="57"/>
                    <a:pt x="124" y="58"/>
                  </a:cubicBezTo>
                  <a:cubicBezTo>
                    <a:pt x="125" y="58"/>
                    <a:pt x="126" y="59"/>
                    <a:pt x="127" y="60"/>
                  </a:cubicBezTo>
                  <a:cubicBezTo>
                    <a:pt x="128" y="60"/>
                    <a:pt x="128" y="61"/>
                    <a:pt x="129" y="62"/>
                  </a:cubicBezTo>
                  <a:cubicBezTo>
                    <a:pt x="129" y="63"/>
                    <a:pt x="130" y="63"/>
                    <a:pt x="130" y="64"/>
                  </a:cubicBezTo>
                  <a:cubicBezTo>
                    <a:pt x="130" y="66"/>
                    <a:pt x="131" y="68"/>
                    <a:pt x="131" y="70"/>
                  </a:cubicBezTo>
                  <a:cubicBezTo>
                    <a:pt x="131" y="72"/>
                    <a:pt x="131" y="74"/>
                    <a:pt x="131" y="77"/>
                  </a:cubicBezTo>
                  <a:cubicBezTo>
                    <a:pt x="130" y="78"/>
                    <a:pt x="130" y="79"/>
                    <a:pt x="129" y="80"/>
                  </a:cubicBezTo>
                  <a:cubicBezTo>
                    <a:pt x="127" y="84"/>
                    <a:pt x="125" y="88"/>
                    <a:pt x="122" y="92"/>
                  </a:cubicBezTo>
                  <a:cubicBezTo>
                    <a:pt x="119" y="95"/>
                    <a:pt x="116" y="98"/>
                    <a:pt x="113" y="102"/>
                  </a:cubicBezTo>
                  <a:cubicBezTo>
                    <a:pt x="109" y="105"/>
                    <a:pt x="105" y="108"/>
                    <a:pt x="102" y="112"/>
                  </a:cubicBezTo>
                  <a:cubicBezTo>
                    <a:pt x="98" y="115"/>
                    <a:pt x="95" y="118"/>
                    <a:pt x="91" y="122"/>
                  </a:cubicBezTo>
                  <a:cubicBezTo>
                    <a:pt x="88" y="125"/>
                    <a:pt x="84" y="128"/>
                    <a:pt x="80" y="131"/>
                  </a:cubicBezTo>
                  <a:cubicBezTo>
                    <a:pt x="77" y="134"/>
                    <a:pt x="74" y="136"/>
                    <a:pt x="71" y="139"/>
                  </a:cubicBezTo>
                  <a:cubicBezTo>
                    <a:pt x="69" y="140"/>
                    <a:pt x="67" y="142"/>
                    <a:pt x="65" y="144"/>
                  </a:cubicBezTo>
                  <a:cubicBezTo>
                    <a:pt x="64" y="143"/>
                    <a:pt x="64" y="142"/>
                    <a:pt x="63" y="142"/>
                  </a:cubicBezTo>
                  <a:cubicBezTo>
                    <a:pt x="61" y="139"/>
                    <a:pt x="59" y="136"/>
                    <a:pt x="57" y="133"/>
                  </a:cubicBezTo>
                  <a:cubicBezTo>
                    <a:pt x="53" y="127"/>
                    <a:pt x="48" y="121"/>
                    <a:pt x="44" y="115"/>
                  </a:cubicBezTo>
                  <a:cubicBezTo>
                    <a:pt x="42" y="112"/>
                    <a:pt x="40" y="109"/>
                    <a:pt x="39" y="106"/>
                  </a:cubicBezTo>
                  <a:cubicBezTo>
                    <a:pt x="37" y="103"/>
                    <a:pt x="34" y="99"/>
                    <a:pt x="32" y="96"/>
                  </a:cubicBezTo>
                  <a:cubicBezTo>
                    <a:pt x="31" y="95"/>
                    <a:pt x="30" y="94"/>
                    <a:pt x="30" y="93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30" y="91"/>
                    <a:pt x="31" y="91"/>
                    <a:pt x="32" y="91"/>
                  </a:cubicBezTo>
                  <a:close/>
                  <a:moveTo>
                    <a:pt x="9" y="95"/>
                  </a:moveTo>
                  <a:cubicBezTo>
                    <a:pt x="10" y="95"/>
                    <a:pt x="10" y="94"/>
                    <a:pt x="10" y="94"/>
                  </a:cubicBezTo>
                  <a:cubicBezTo>
                    <a:pt x="11" y="93"/>
                    <a:pt x="12" y="92"/>
                    <a:pt x="13" y="91"/>
                  </a:cubicBezTo>
                  <a:cubicBezTo>
                    <a:pt x="14" y="91"/>
                    <a:pt x="14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16" y="91"/>
                    <a:pt x="17" y="91"/>
                    <a:pt x="17" y="92"/>
                  </a:cubicBezTo>
                  <a:cubicBezTo>
                    <a:pt x="19" y="93"/>
                    <a:pt x="20" y="94"/>
                    <a:pt x="21" y="95"/>
                  </a:cubicBezTo>
                  <a:cubicBezTo>
                    <a:pt x="21" y="96"/>
                    <a:pt x="21" y="96"/>
                    <a:pt x="21" y="97"/>
                  </a:cubicBezTo>
                  <a:cubicBezTo>
                    <a:pt x="22" y="98"/>
                    <a:pt x="23" y="99"/>
                    <a:pt x="24" y="100"/>
                  </a:cubicBezTo>
                  <a:cubicBezTo>
                    <a:pt x="25" y="103"/>
                    <a:pt x="27" y="105"/>
                    <a:pt x="29" y="108"/>
                  </a:cubicBezTo>
                  <a:cubicBezTo>
                    <a:pt x="30" y="110"/>
                    <a:pt x="31" y="112"/>
                    <a:pt x="32" y="113"/>
                  </a:cubicBezTo>
                  <a:cubicBezTo>
                    <a:pt x="34" y="116"/>
                    <a:pt x="35" y="118"/>
                    <a:pt x="37" y="120"/>
                  </a:cubicBezTo>
                  <a:cubicBezTo>
                    <a:pt x="39" y="124"/>
                    <a:pt x="42" y="128"/>
                    <a:pt x="45" y="132"/>
                  </a:cubicBezTo>
                  <a:cubicBezTo>
                    <a:pt x="48" y="136"/>
                    <a:pt x="50" y="140"/>
                    <a:pt x="53" y="143"/>
                  </a:cubicBezTo>
                  <a:cubicBezTo>
                    <a:pt x="55" y="146"/>
                    <a:pt x="57" y="149"/>
                    <a:pt x="59" y="152"/>
                  </a:cubicBezTo>
                  <a:cubicBezTo>
                    <a:pt x="60" y="152"/>
                    <a:pt x="60" y="153"/>
                    <a:pt x="60" y="153"/>
                  </a:cubicBezTo>
                  <a:cubicBezTo>
                    <a:pt x="60" y="153"/>
                    <a:pt x="61" y="154"/>
                    <a:pt x="61" y="154"/>
                  </a:cubicBezTo>
                  <a:cubicBezTo>
                    <a:pt x="62" y="155"/>
                    <a:pt x="62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4" y="156"/>
                    <a:pt x="64" y="156"/>
                  </a:cubicBezTo>
                  <a:cubicBezTo>
                    <a:pt x="64" y="156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8"/>
                  </a:cubicBezTo>
                  <a:cubicBezTo>
                    <a:pt x="64" y="158"/>
                    <a:pt x="63" y="158"/>
                    <a:pt x="63" y="159"/>
                  </a:cubicBezTo>
                  <a:cubicBezTo>
                    <a:pt x="62" y="159"/>
                    <a:pt x="62" y="160"/>
                    <a:pt x="61" y="160"/>
                  </a:cubicBezTo>
                  <a:cubicBezTo>
                    <a:pt x="61" y="160"/>
                    <a:pt x="60" y="161"/>
                    <a:pt x="60" y="161"/>
                  </a:cubicBezTo>
                  <a:cubicBezTo>
                    <a:pt x="60" y="161"/>
                    <a:pt x="59" y="161"/>
                    <a:pt x="59" y="161"/>
                  </a:cubicBezTo>
                  <a:cubicBezTo>
                    <a:pt x="59" y="161"/>
                    <a:pt x="58" y="161"/>
                    <a:pt x="58" y="161"/>
                  </a:cubicBezTo>
                  <a:cubicBezTo>
                    <a:pt x="58" y="161"/>
                    <a:pt x="58" y="161"/>
                    <a:pt x="57" y="161"/>
                  </a:cubicBezTo>
                  <a:cubicBezTo>
                    <a:pt x="57" y="160"/>
                    <a:pt x="56" y="160"/>
                    <a:pt x="56" y="160"/>
                  </a:cubicBezTo>
                  <a:cubicBezTo>
                    <a:pt x="52" y="156"/>
                    <a:pt x="50" y="153"/>
                    <a:pt x="47" y="149"/>
                  </a:cubicBezTo>
                  <a:cubicBezTo>
                    <a:pt x="44" y="146"/>
                    <a:pt x="41" y="142"/>
                    <a:pt x="38" y="138"/>
                  </a:cubicBezTo>
                  <a:cubicBezTo>
                    <a:pt x="36" y="134"/>
                    <a:pt x="32" y="131"/>
                    <a:pt x="30" y="127"/>
                  </a:cubicBezTo>
                  <a:cubicBezTo>
                    <a:pt x="27" y="123"/>
                    <a:pt x="24" y="119"/>
                    <a:pt x="21" y="115"/>
                  </a:cubicBezTo>
                  <a:cubicBezTo>
                    <a:pt x="19" y="113"/>
                    <a:pt x="17" y="110"/>
                    <a:pt x="15" y="108"/>
                  </a:cubicBezTo>
                  <a:cubicBezTo>
                    <a:pt x="14" y="106"/>
                    <a:pt x="13" y="104"/>
                    <a:pt x="12" y="103"/>
                  </a:cubicBezTo>
                  <a:cubicBezTo>
                    <a:pt x="11" y="101"/>
                    <a:pt x="10" y="99"/>
                    <a:pt x="10" y="97"/>
                  </a:cubicBezTo>
                  <a:cubicBezTo>
                    <a:pt x="9" y="97"/>
                    <a:pt x="9" y="96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722FA8AE-DF86-40F6-A076-67E9F9840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1200" y="1811338"/>
              <a:ext cx="617537" cy="412750"/>
            </a:xfrm>
            <a:custGeom>
              <a:avLst/>
              <a:gdLst>
                <a:gd name="T0" fmla="*/ 157 w 361"/>
                <a:gd name="T1" fmla="*/ 211 h 240"/>
                <a:gd name="T2" fmla="*/ 196 w 361"/>
                <a:gd name="T3" fmla="*/ 234 h 240"/>
                <a:gd name="T4" fmla="*/ 214 w 361"/>
                <a:gd name="T5" fmla="*/ 181 h 240"/>
                <a:gd name="T6" fmla="*/ 275 w 361"/>
                <a:gd name="T7" fmla="*/ 173 h 240"/>
                <a:gd name="T8" fmla="*/ 338 w 361"/>
                <a:gd name="T9" fmla="*/ 156 h 240"/>
                <a:gd name="T10" fmla="*/ 360 w 361"/>
                <a:gd name="T11" fmla="*/ 88 h 240"/>
                <a:gd name="T12" fmla="*/ 318 w 361"/>
                <a:gd name="T13" fmla="*/ 32 h 240"/>
                <a:gd name="T14" fmla="*/ 247 w 361"/>
                <a:gd name="T15" fmla="*/ 18 h 240"/>
                <a:gd name="T16" fmla="*/ 177 w 361"/>
                <a:gd name="T17" fmla="*/ 81 h 240"/>
                <a:gd name="T18" fmla="*/ 170 w 361"/>
                <a:gd name="T19" fmla="*/ 125 h 240"/>
                <a:gd name="T20" fmla="*/ 204 w 361"/>
                <a:gd name="T21" fmla="*/ 165 h 240"/>
                <a:gd name="T22" fmla="*/ 176 w 361"/>
                <a:gd name="T23" fmla="*/ 169 h 240"/>
                <a:gd name="T24" fmla="*/ 156 w 361"/>
                <a:gd name="T25" fmla="*/ 192 h 240"/>
                <a:gd name="T26" fmla="*/ 79 w 361"/>
                <a:gd name="T27" fmla="*/ 194 h 240"/>
                <a:gd name="T28" fmla="*/ 45 w 361"/>
                <a:gd name="T29" fmla="*/ 136 h 240"/>
                <a:gd name="T30" fmla="*/ 59 w 361"/>
                <a:gd name="T31" fmla="*/ 108 h 240"/>
                <a:gd name="T32" fmla="*/ 100 w 361"/>
                <a:gd name="T33" fmla="*/ 102 h 240"/>
                <a:gd name="T34" fmla="*/ 105 w 361"/>
                <a:gd name="T35" fmla="*/ 67 h 240"/>
                <a:gd name="T36" fmla="*/ 79 w 361"/>
                <a:gd name="T37" fmla="*/ 54 h 240"/>
                <a:gd name="T38" fmla="*/ 52 w 361"/>
                <a:gd name="T39" fmla="*/ 48 h 240"/>
                <a:gd name="T40" fmla="*/ 35 w 361"/>
                <a:gd name="T41" fmla="*/ 72 h 240"/>
                <a:gd name="T42" fmla="*/ 7 w 361"/>
                <a:gd name="T43" fmla="*/ 116 h 240"/>
                <a:gd name="T44" fmla="*/ 43 w 361"/>
                <a:gd name="T45" fmla="*/ 153 h 240"/>
                <a:gd name="T46" fmla="*/ 56 w 361"/>
                <a:gd name="T47" fmla="*/ 206 h 240"/>
                <a:gd name="T48" fmla="*/ 74 w 361"/>
                <a:gd name="T49" fmla="*/ 215 h 240"/>
                <a:gd name="T50" fmla="*/ 233 w 361"/>
                <a:gd name="T51" fmla="*/ 142 h 240"/>
                <a:gd name="T52" fmla="*/ 278 w 361"/>
                <a:gd name="T53" fmla="*/ 47 h 240"/>
                <a:gd name="T54" fmla="*/ 205 w 361"/>
                <a:gd name="T55" fmla="*/ 90 h 240"/>
                <a:gd name="T56" fmla="*/ 209 w 361"/>
                <a:gd name="T57" fmla="*/ 77 h 240"/>
                <a:gd name="T58" fmla="*/ 238 w 361"/>
                <a:gd name="T59" fmla="*/ 42 h 240"/>
                <a:gd name="T60" fmla="*/ 321 w 361"/>
                <a:gd name="T61" fmla="*/ 103 h 240"/>
                <a:gd name="T62" fmla="*/ 283 w 361"/>
                <a:gd name="T63" fmla="*/ 148 h 240"/>
                <a:gd name="T64" fmla="*/ 326 w 361"/>
                <a:gd name="T65" fmla="*/ 159 h 240"/>
                <a:gd name="T66" fmla="*/ 299 w 361"/>
                <a:gd name="T67" fmla="*/ 140 h 240"/>
                <a:gd name="T68" fmla="*/ 351 w 361"/>
                <a:gd name="T69" fmla="*/ 76 h 240"/>
                <a:gd name="T70" fmla="*/ 321 w 361"/>
                <a:gd name="T71" fmla="*/ 75 h 240"/>
                <a:gd name="T72" fmla="*/ 301 w 361"/>
                <a:gd name="T73" fmla="*/ 18 h 240"/>
                <a:gd name="T74" fmla="*/ 269 w 361"/>
                <a:gd name="T75" fmla="*/ 13 h 240"/>
                <a:gd name="T76" fmla="*/ 240 w 361"/>
                <a:gd name="T77" fmla="*/ 25 h 240"/>
                <a:gd name="T78" fmla="*/ 197 w 361"/>
                <a:gd name="T79" fmla="*/ 135 h 240"/>
                <a:gd name="T80" fmla="*/ 181 w 361"/>
                <a:gd name="T81" fmla="*/ 125 h 240"/>
                <a:gd name="T82" fmla="*/ 192 w 361"/>
                <a:gd name="T83" fmla="*/ 81 h 240"/>
                <a:gd name="T84" fmla="*/ 216 w 361"/>
                <a:gd name="T85" fmla="*/ 150 h 240"/>
                <a:gd name="T86" fmla="*/ 265 w 361"/>
                <a:gd name="T87" fmla="*/ 169 h 240"/>
                <a:gd name="T88" fmla="*/ 210 w 361"/>
                <a:gd name="T89" fmla="*/ 149 h 240"/>
                <a:gd name="T90" fmla="*/ 176 w 361"/>
                <a:gd name="T91" fmla="*/ 179 h 240"/>
                <a:gd name="T92" fmla="*/ 197 w 361"/>
                <a:gd name="T93" fmla="*/ 202 h 240"/>
                <a:gd name="T94" fmla="*/ 166 w 361"/>
                <a:gd name="T95" fmla="*/ 209 h 240"/>
                <a:gd name="T96" fmla="*/ 90 w 361"/>
                <a:gd name="T97" fmla="*/ 62 h 240"/>
                <a:gd name="T98" fmla="*/ 95 w 361"/>
                <a:gd name="T99" fmla="*/ 81 h 240"/>
                <a:gd name="T100" fmla="*/ 48 w 361"/>
                <a:gd name="T101" fmla="*/ 66 h 240"/>
                <a:gd name="T102" fmla="*/ 73 w 361"/>
                <a:gd name="T103" fmla="*/ 63 h 240"/>
                <a:gd name="T104" fmla="*/ 80 w 361"/>
                <a:gd name="T105" fmla="*/ 105 h 240"/>
                <a:gd name="T106" fmla="*/ 52 w 361"/>
                <a:gd name="T107" fmla="*/ 86 h 240"/>
                <a:gd name="T108" fmla="*/ 12 w 361"/>
                <a:gd name="T109" fmla="*/ 108 h 240"/>
                <a:gd name="T110" fmla="*/ 27 w 361"/>
                <a:gd name="T111" fmla="*/ 86 h 240"/>
                <a:gd name="T112" fmla="*/ 50 w 361"/>
                <a:gd name="T113" fmla="*/ 99 h 240"/>
                <a:gd name="T114" fmla="*/ 74 w 361"/>
                <a:gd name="T115" fmla="*/ 204 h 240"/>
                <a:gd name="T116" fmla="*/ 65 w 361"/>
                <a:gd name="T117" fmla="*/ 204 h 240"/>
                <a:gd name="T118" fmla="*/ 69 w 361"/>
                <a:gd name="T119" fmla="*/ 19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" h="240">
                  <a:moveTo>
                    <a:pt x="83" y="207"/>
                  </a:moveTo>
                  <a:cubicBezTo>
                    <a:pt x="87" y="207"/>
                    <a:pt x="90" y="207"/>
                    <a:pt x="94" y="206"/>
                  </a:cubicBezTo>
                  <a:cubicBezTo>
                    <a:pt x="98" y="206"/>
                    <a:pt x="103" y="206"/>
                    <a:pt x="107" y="205"/>
                  </a:cubicBezTo>
                  <a:cubicBezTo>
                    <a:pt x="112" y="205"/>
                    <a:pt x="117" y="204"/>
                    <a:pt x="121" y="204"/>
                  </a:cubicBezTo>
                  <a:cubicBezTo>
                    <a:pt x="126" y="203"/>
                    <a:pt x="130" y="203"/>
                    <a:pt x="135" y="203"/>
                  </a:cubicBezTo>
                  <a:cubicBezTo>
                    <a:pt x="142" y="202"/>
                    <a:pt x="148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5" y="206"/>
                    <a:pt x="156" y="208"/>
                    <a:pt x="157" y="211"/>
                  </a:cubicBezTo>
                  <a:cubicBezTo>
                    <a:pt x="158" y="213"/>
                    <a:pt x="159" y="215"/>
                    <a:pt x="160" y="217"/>
                  </a:cubicBezTo>
                  <a:cubicBezTo>
                    <a:pt x="162" y="220"/>
                    <a:pt x="163" y="223"/>
                    <a:pt x="165" y="225"/>
                  </a:cubicBezTo>
                  <a:cubicBezTo>
                    <a:pt x="166" y="226"/>
                    <a:pt x="167" y="227"/>
                    <a:pt x="168" y="228"/>
                  </a:cubicBezTo>
                  <a:cubicBezTo>
                    <a:pt x="169" y="229"/>
                    <a:pt x="171" y="230"/>
                    <a:pt x="172" y="231"/>
                  </a:cubicBezTo>
                  <a:cubicBezTo>
                    <a:pt x="174" y="233"/>
                    <a:pt x="177" y="234"/>
                    <a:pt x="180" y="236"/>
                  </a:cubicBezTo>
                  <a:cubicBezTo>
                    <a:pt x="183" y="237"/>
                    <a:pt x="187" y="238"/>
                    <a:pt x="190" y="239"/>
                  </a:cubicBezTo>
                  <a:cubicBezTo>
                    <a:pt x="193" y="240"/>
                    <a:pt x="195" y="238"/>
                    <a:pt x="196" y="235"/>
                  </a:cubicBezTo>
                  <a:cubicBezTo>
                    <a:pt x="196" y="235"/>
                    <a:pt x="196" y="234"/>
                    <a:pt x="196" y="234"/>
                  </a:cubicBezTo>
                  <a:cubicBezTo>
                    <a:pt x="196" y="233"/>
                    <a:pt x="197" y="232"/>
                    <a:pt x="197" y="231"/>
                  </a:cubicBezTo>
                  <a:cubicBezTo>
                    <a:pt x="197" y="230"/>
                    <a:pt x="198" y="230"/>
                    <a:pt x="198" y="229"/>
                  </a:cubicBezTo>
                  <a:cubicBezTo>
                    <a:pt x="198" y="227"/>
                    <a:pt x="199" y="226"/>
                    <a:pt x="199" y="225"/>
                  </a:cubicBezTo>
                  <a:cubicBezTo>
                    <a:pt x="200" y="221"/>
                    <a:pt x="201" y="218"/>
                    <a:pt x="202" y="214"/>
                  </a:cubicBezTo>
                  <a:cubicBezTo>
                    <a:pt x="203" y="211"/>
                    <a:pt x="205" y="207"/>
                    <a:pt x="206" y="204"/>
                  </a:cubicBezTo>
                  <a:cubicBezTo>
                    <a:pt x="207" y="201"/>
                    <a:pt x="208" y="198"/>
                    <a:pt x="209" y="195"/>
                  </a:cubicBezTo>
                  <a:cubicBezTo>
                    <a:pt x="210" y="191"/>
                    <a:pt x="212" y="187"/>
                    <a:pt x="213" y="183"/>
                  </a:cubicBezTo>
                  <a:cubicBezTo>
                    <a:pt x="213" y="183"/>
                    <a:pt x="214" y="182"/>
                    <a:pt x="214" y="181"/>
                  </a:cubicBezTo>
                  <a:cubicBezTo>
                    <a:pt x="214" y="181"/>
                    <a:pt x="214" y="181"/>
                    <a:pt x="214" y="180"/>
                  </a:cubicBezTo>
                  <a:cubicBezTo>
                    <a:pt x="215" y="181"/>
                    <a:pt x="216" y="182"/>
                    <a:pt x="217" y="183"/>
                  </a:cubicBezTo>
                  <a:cubicBezTo>
                    <a:pt x="220" y="185"/>
                    <a:pt x="222" y="187"/>
                    <a:pt x="226" y="188"/>
                  </a:cubicBezTo>
                  <a:cubicBezTo>
                    <a:pt x="227" y="189"/>
                    <a:pt x="229" y="189"/>
                    <a:pt x="231" y="190"/>
                  </a:cubicBezTo>
                  <a:cubicBezTo>
                    <a:pt x="233" y="190"/>
                    <a:pt x="235" y="190"/>
                    <a:pt x="237" y="190"/>
                  </a:cubicBezTo>
                  <a:cubicBezTo>
                    <a:pt x="240" y="191"/>
                    <a:pt x="244" y="190"/>
                    <a:pt x="247" y="189"/>
                  </a:cubicBezTo>
                  <a:cubicBezTo>
                    <a:pt x="251" y="188"/>
                    <a:pt x="254" y="187"/>
                    <a:pt x="257" y="185"/>
                  </a:cubicBezTo>
                  <a:cubicBezTo>
                    <a:pt x="264" y="182"/>
                    <a:pt x="269" y="177"/>
                    <a:pt x="275" y="173"/>
                  </a:cubicBezTo>
                  <a:cubicBezTo>
                    <a:pt x="275" y="172"/>
                    <a:pt x="275" y="172"/>
                    <a:pt x="276" y="172"/>
                  </a:cubicBezTo>
                  <a:cubicBezTo>
                    <a:pt x="276" y="172"/>
                    <a:pt x="276" y="172"/>
                    <a:pt x="277" y="172"/>
                  </a:cubicBezTo>
                  <a:cubicBezTo>
                    <a:pt x="283" y="175"/>
                    <a:pt x="290" y="177"/>
                    <a:pt x="297" y="178"/>
                  </a:cubicBezTo>
                  <a:cubicBezTo>
                    <a:pt x="304" y="179"/>
                    <a:pt x="311" y="178"/>
                    <a:pt x="317" y="176"/>
                  </a:cubicBezTo>
                  <a:cubicBezTo>
                    <a:pt x="320" y="175"/>
                    <a:pt x="323" y="174"/>
                    <a:pt x="326" y="172"/>
                  </a:cubicBezTo>
                  <a:cubicBezTo>
                    <a:pt x="329" y="170"/>
                    <a:pt x="331" y="167"/>
                    <a:pt x="333" y="165"/>
                  </a:cubicBezTo>
                  <a:cubicBezTo>
                    <a:pt x="334" y="163"/>
                    <a:pt x="335" y="162"/>
                    <a:pt x="336" y="160"/>
                  </a:cubicBezTo>
                  <a:cubicBezTo>
                    <a:pt x="336" y="159"/>
                    <a:pt x="337" y="157"/>
                    <a:pt x="338" y="156"/>
                  </a:cubicBezTo>
                  <a:cubicBezTo>
                    <a:pt x="339" y="153"/>
                    <a:pt x="339" y="150"/>
                    <a:pt x="340" y="146"/>
                  </a:cubicBezTo>
                  <a:cubicBezTo>
                    <a:pt x="340" y="143"/>
                    <a:pt x="340" y="140"/>
                    <a:pt x="340" y="136"/>
                  </a:cubicBezTo>
                  <a:cubicBezTo>
                    <a:pt x="340" y="132"/>
                    <a:pt x="339" y="129"/>
                    <a:pt x="339" y="125"/>
                  </a:cubicBezTo>
                  <a:cubicBezTo>
                    <a:pt x="338" y="123"/>
                    <a:pt x="338" y="121"/>
                    <a:pt x="337" y="119"/>
                  </a:cubicBezTo>
                  <a:cubicBezTo>
                    <a:pt x="338" y="119"/>
                    <a:pt x="338" y="119"/>
                    <a:pt x="338" y="118"/>
                  </a:cubicBezTo>
                  <a:cubicBezTo>
                    <a:pt x="342" y="115"/>
                    <a:pt x="346" y="111"/>
                    <a:pt x="350" y="107"/>
                  </a:cubicBezTo>
                  <a:cubicBezTo>
                    <a:pt x="353" y="103"/>
                    <a:pt x="356" y="99"/>
                    <a:pt x="358" y="94"/>
                  </a:cubicBezTo>
                  <a:cubicBezTo>
                    <a:pt x="358" y="92"/>
                    <a:pt x="359" y="90"/>
                    <a:pt x="360" y="88"/>
                  </a:cubicBezTo>
                  <a:cubicBezTo>
                    <a:pt x="360" y="86"/>
                    <a:pt x="361" y="83"/>
                    <a:pt x="361" y="81"/>
                  </a:cubicBezTo>
                  <a:cubicBezTo>
                    <a:pt x="361" y="79"/>
                    <a:pt x="361" y="77"/>
                    <a:pt x="360" y="75"/>
                  </a:cubicBezTo>
                  <a:cubicBezTo>
                    <a:pt x="360" y="73"/>
                    <a:pt x="359" y="71"/>
                    <a:pt x="358" y="68"/>
                  </a:cubicBezTo>
                  <a:cubicBezTo>
                    <a:pt x="357" y="64"/>
                    <a:pt x="354" y="60"/>
                    <a:pt x="351" y="57"/>
                  </a:cubicBezTo>
                  <a:cubicBezTo>
                    <a:pt x="347" y="53"/>
                    <a:pt x="343" y="51"/>
                    <a:pt x="339" y="48"/>
                  </a:cubicBezTo>
                  <a:cubicBezTo>
                    <a:pt x="335" y="46"/>
                    <a:pt x="329" y="44"/>
                    <a:pt x="324" y="42"/>
                  </a:cubicBezTo>
                  <a:cubicBezTo>
                    <a:pt x="323" y="42"/>
                    <a:pt x="322" y="41"/>
                    <a:pt x="320" y="41"/>
                  </a:cubicBezTo>
                  <a:cubicBezTo>
                    <a:pt x="320" y="38"/>
                    <a:pt x="319" y="35"/>
                    <a:pt x="318" y="32"/>
                  </a:cubicBezTo>
                  <a:cubicBezTo>
                    <a:pt x="318" y="29"/>
                    <a:pt x="316" y="26"/>
                    <a:pt x="315" y="23"/>
                  </a:cubicBezTo>
                  <a:cubicBezTo>
                    <a:pt x="314" y="20"/>
                    <a:pt x="312" y="17"/>
                    <a:pt x="310" y="14"/>
                  </a:cubicBezTo>
                  <a:cubicBezTo>
                    <a:pt x="306" y="9"/>
                    <a:pt x="302" y="5"/>
                    <a:pt x="296" y="3"/>
                  </a:cubicBezTo>
                  <a:cubicBezTo>
                    <a:pt x="294" y="2"/>
                    <a:pt x="291" y="1"/>
                    <a:pt x="287" y="1"/>
                  </a:cubicBezTo>
                  <a:cubicBezTo>
                    <a:pt x="284" y="0"/>
                    <a:pt x="280" y="0"/>
                    <a:pt x="276" y="1"/>
                  </a:cubicBezTo>
                  <a:cubicBezTo>
                    <a:pt x="270" y="2"/>
                    <a:pt x="263" y="6"/>
                    <a:pt x="257" y="9"/>
                  </a:cubicBezTo>
                  <a:cubicBezTo>
                    <a:pt x="254" y="11"/>
                    <a:pt x="252" y="14"/>
                    <a:pt x="249" y="16"/>
                  </a:cubicBezTo>
                  <a:cubicBezTo>
                    <a:pt x="248" y="16"/>
                    <a:pt x="248" y="17"/>
                    <a:pt x="247" y="18"/>
                  </a:cubicBezTo>
                  <a:cubicBezTo>
                    <a:pt x="245" y="17"/>
                    <a:pt x="244" y="17"/>
                    <a:pt x="242" y="16"/>
                  </a:cubicBezTo>
                  <a:cubicBezTo>
                    <a:pt x="236" y="14"/>
                    <a:pt x="229" y="13"/>
                    <a:pt x="221" y="13"/>
                  </a:cubicBezTo>
                  <a:cubicBezTo>
                    <a:pt x="214" y="12"/>
                    <a:pt x="207" y="14"/>
                    <a:pt x="201" y="18"/>
                  </a:cubicBezTo>
                  <a:cubicBezTo>
                    <a:pt x="198" y="20"/>
                    <a:pt x="196" y="22"/>
                    <a:pt x="194" y="25"/>
                  </a:cubicBezTo>
                  <a:cubicBezTo>
                    <a:pt x="191" y="27"/>
                    <a:pt x="190" y="31"/>
                    <a:pt x="188" y="34"/>
                  </a:cubicBezTo>
                  <a:cubicBezTo>
                    <a:pt x="184" y="44"/>
                    <a:pt x="185" y="56"/>
                    <a:pt x="187" y="67"/>
                  </a:cubicBezTo>
                  <a:cubicBezTo>
                    <a:pt x="188" y="68"/>
                    <a:pt x="188" y="69"/>
                    <a:pt x="188" y="70"/>
                  </a:cubicBezTo>
                  <a:cubicBezTo>
                    <a:pt x="184" y="74"/>
                    <a:pt x="180" y="77"/>
                    <a:pt x="177" y="81"/>
                  </a:cubicBezTo>
                  <a:cubicBezTo>
                    <a:pt x="172" y="88"/>
                    <a:pt x="167" y="95"/>
                    <a:pt x="166" y="103"/>
                  </a:cubicBezTo>
                  <a:cubicBezTo>
                    <a:pt x="166" y="105"/>
                    <a:pt x="165" y="107"/>
                    <a:pt x="165" y="109"/>
                  </a:cubicBezTo>
                  <a:cubicBezTo>
                    <a:pt x="165" y="111"/>
                    <a:pt x="166" y="113"/>
                    <a:pt x="166" y="115"/>
                  </a:cubicBezTo>
                  <a:cubicBezTo>
                    <a:pt x="166" y="115"/>
                    <a:pt x="166" y="115"/>
                    <a:pt x="166" y="116"/>
                  </a:cubicBezTo>
                  <a:cubicBezTo>
                    <a:pt x="166" y="117"/>
                    <a:pt x="167" y="118"/>
                    <a:pt x="167" y="119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8" y="120"/>
                    <a:pt x="168" y="121"/>
                    <a:pt x="168" y="121"/>
                  </a:cubicBezTo>
                  <a:cubicBezTo>
                    <a:pt x="169" y="122"/>
                    <a:pt x="169" y="124"/>
                    <a:pt x="170" y="125"/>
                  </a:cubicBezTo>
                  <a:cubicBezTo>
                    <a:pt x="172" y="128"/>
                    <a:pt x="174" y="131"/>
                    <a:pt x="177" y="134"/>
                  </a:cubicBezTo>
                  <a:cubicBezTo>
                    <a:pt x="180" y="137"/>
                    <a:pt x="184" y="139"/>
                    <a:pt x="187" y="141"/>
                  </a:cubicBezTo>
                  <a:cubicBezTo>
                    <a:pt x="191" y="143"/>
                    <a:pt x="195" y="144"/>
                    <a:pt x="198" y="146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9" y="146"/>
                    <a:pt x="199" y="146"/>
                    <a:pt x="200" y="146"/>
                  </a:cubicBezTo>
                  <a:cubicBezTo>
                    <a:pt x="200" y="149"/>
                    <a:pt x="200" y="151"/>
                    <a:pt x="201" y="154"/>
                  </a:cubicBezTo>
                  <a:cubicBezTo>
                    <a:pt x="202" y="156"/>
                    <a:pt x="202" y="159"/>
                    <a:pt x="203" y="161"/>
                  </a:cubicBezTo>
                  <a:cubicBezTo>
                    <a:pt x="203" y="162"/>
                    <a:pt x="204" y="164"/>
                    <a:pt x="204" y="165"/>
                  </a:cubicBezTo>
                  <a:cubicBezTo>
                    <a:pt x="205" y="166"/>
                    <a:pt x="205" y="167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7" y="170"/>
                    <a:pt x="207" y="172"/>
                    <a:pt x="208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4" y="172"/>
                    <a:pt x="200" y="171"/>
                    <a:pt x="195" y="170"/>
                  </a:cubicBezTo>
                  <a:cubicBezTo>
                    <a:pt x="193" y="169"/>
                    <a:pt x="190" y="169"/>
                    <a:pt x="188" y="169"/>
                  </a:cubicBezTo>
                  <a:cubicBezTo>
                    <a:pt x="185" y="169"/>
                    <a:pt x="183" y="169"/>
                    <a:pt x="181" y="169"/>
                  </a:cubicBezTo>
                  <a:cubicBezTo>
                    <a:pt x="179" y="169"/>
                    <a:pt x="178" y="169"/>
                    <a:pt x="176" y="169"/>
                  </a:cubicBezTo>
                  <a:cubicBezTo>
                    <a:pt x="176" y="170"/>
                    <a:pt x="175" y="170"/>
                    <a:pt x="175" y="170"/>
                  </a:cubicBezTo>
                  <a:cubicBezTo>
                    <a:pt x="174" y="170"/>
                    <a:pt x="172" y="171"/>
                    <a:pt x="171" y="171"/>
                  </a:cubicBezTo>
                  <a:cubicBezTo>
                    <a:pt x="169" y="172"/>
                    <a:pt x="167" y="174"/>
                    <a:pt x="165" y="176"/>
                  </a:cubicBezTo>
                  <a:cubicBezTo>
                    <a:pt x="163" y="178"/>
                    <a:pt x="161" y="180"/>
                    <a:pt x="160" y="182"/>
                  </a:cubicBezTo>
                  <a:cubicBezTo>
                    <a:pt x="159" y="183"/>
                    <a:pt x="159" y="184"/>
                    <a:pt x="158" y="185"/>
                  </a:cubicBezTo>
                  <a:cubicBezTo>
                    <a:pt x="158" y="186"/>
                    <a:pt x="157" y="187"/>
                    <a:pt x="157" y="187"/>
                  </a:cubicBezTo>
                  <a:cubicBezTo>
                    <a:pt x="157" y="188"/>
                    <a:pt x="157" y="188"/>
                    <a:pt x="157" y="189"/>
                  </a:cubicBezTo>
                  <a:cubicBezTo>
                    <a:pt x="156" y="190"/>
                    <a:pt x="156" y="191"/>
                    <a:pt x="156" y="192"/>
                  </a:cubicBezTo>
                  <a:cubicBezTo>
                    <a:pt x="152" y="192"/>
                    <a:pt x="148" y="193"/>
                    <a:pt x="144" y="193"/>
                  </a:cubicBezTo>
                  <a:cubicBezTo>
                    <a:pt x="139" y="193"/>
                    <a:pt x="134" y="194"/>
                    <a:pt x="129" y="194"/>
                  </a:cubicBezTo>
                  <a:cubicBezTo>
                    <a:pt x="125" y="194"/>
                    <a:pt x="120" y="195"/>
                    <a:pt x="115" y="195"/>
                  </a:cubicBezTo>
                  <a:cubicBezTo>
                    <a:pt x="111" y="195"/>
                    <a:pt x="106" y="196"/>
                    <a:pt x="101" y="196"/>
                  </a:cubicBezTo>
                  <a:cubicBezTo>
                    <a:pt x="98" y="197"/>
                    <a:pt x="95" y="197"/>
                    <a:pt x="91" y="197"/>
                  </a:cubicBezTo>
                  <a:cubicBezTo>
                    <a:pt x="88" y="197"/>
                    <a:pt x="85" y="198"/>
                    <a:pt x="82" y="198"/>
                  </a:cubicBezTo>
                  <a:cubicBezTo>
                    <a:pt x="82" y="197"/>
                    <a:pt x="81" y="197"/>
                    <a:pt x="81" y="196"/>
                  </a:cubicBezTo>
                  <a:cubicBezTo>
                    <a:pt x="80" y="196"/>
                    <a:pt x="80" y="195"/>
                    <a:pt x="79" y="194"/>
                  </a:cubicBezTo>
                  <a:cubicBezTo>
                    <a:pt x="78" y="193"/>
                    <a:pt x="78" y="193"/>
                    <a:pt x="77" y="192"/>
                  </a:cubicBezTo>
                  <a:cubicBezTo>
                    <a:pt x="76" y="192"/>
                    <a:pt x="75" y="191"/>
                    <a:pt x="74" y="191"/>
                  </a:cubicBezTo>
                  <a:cubicBezTo>
                    <a:pt x="73" y="190"/>
                    <a:pt x="72" y="190"/>
                    <a:pt x="72" y="190"/>
                  </a:cubicBezTo>
                  <a:cubicBezTo>
                    <a:pt x="71" y="190"/>
                    <a:pt x="70" y="190"/>
                    <a:pt x="69" y="190"/>
                  </a:cubicBezTo>
                  <a:cubicBezTo>
                    <a:pt x="67" y="185"/>
                    <a:pt x="66" y="181"/>
                    <a:pt x="64" y="176"/>
                  </a:cubicBezTo>
                  <a:cubicBezTo>
                    <a:pt x="62" y="172"/>
                    <a:pt x="60" y="167"/>
                    <a:pt x="58" y="163"/>
                  </a:cubicBezTo>
                  <a:cubicBezTo>
                    <a:pt x="56" y="158"/>
                    <a:pt x="54" y="154"/>
                    <a:pt x="52" y="149"/>
                  </a:cubicBezTo>
                  <a:cubicBezTo>
                    <a:pt x="50" y="145"/>
                    <a:pt x="47" y="140"/>
                    <a:pt x="45" y="136"/>
                  </a:cubicBezTo>
                  <a:cubicBezTo>
                    <a:pt x="44" y="132"/>
                    <a:pt x="42" y="128"/>
                    <a:pt x="40" y="125"/>
                  </a:cubicBezTo>
                  <a:cubicBezTo>
                    <a:pt x="39" y="122"/>
                    <a:pt x="38" y="120"/>
                    <a:pt x="36" y="117"/>
                  </a:cubicBezTo>
                  <a:cubicBezTo>
                    <a:pt x="38" y="117"/>
                    <a:pt x="39" y="116"/>
                    <a:pt x="40" y="116"/>
                  </a:cubicBezTo>
                  <a:cubicBezTo>
                    <a:pt x="44" y="114"/>
                    <a:pt x="48" y="112"/>
                    <a:pt x="52" y="110"/>
                  </a:cubicBezTo>
                  <a:cubicBezTo>
                    <a:pt x="52" y="109"/>
                    <a:pt x="53" y="109"/>
                    <a:pt x="53" y="108"/>
                  </a:cubicBezTo>
                  <a:cubicBezTo>
                    <a:pt x="54" y="108"/>
                    <a:pt x="55" y="108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3" y="111"/>
                    <a:pt x="65" y="112"/>
                    <a:pt x="68" y="112"/>
                  </a:cubicBezTo>
                  <a:cubicBezTo>
                    <a:pt x="72" y="114"/>
                    <a:pt x="77" y="114"/>
                    <a:pt x="82" y="115"/>
                  </a:cubicBezTo>
                  <a:cubicBezTo>
                    <a:pt x="84" y="115"/>
                    <a:pt x="87" y="114"/>
                    <a:pt x="89" y="114"/>
                  </a:cubicBezTo>
                  <a:cubicBezTo>
                    <a:pt x="91" y="113"/>
                    <a:pt x="93" y="113"/>
                    <a:pt x="95" y="112"/>
                  </a:cubicBezTo>
                  <a:cubicBezTo>
                    <a:pt x="96" y="111"/>
                    <a:pt x="97" y="111"/>
                    <a:pt x="98" y="111"/>
                  </a:cubicBezTo>
                  <a:cubicBezTo>
                    <a:pt x="99" y="110"/>
                    <a:pt x="99" y="109"/>
                    <a:pt x="100" y="108"/>
                  </a:cubicBezTo>
                  <a:cubicBezTo>
                    <a:pt x="101" y="106"/>
                    <a:pt x="101" y="104"/>
                    <a:pt x="100" y="102"/>
                  </a:cubicBezTo>
                  <a:cubicBezTo>
                    <a:pt x="99" y="100"/>
                    <a:pt x="99" y="98"/>
                    <a:pt x="98" y="96"/>
                  </a:cubicBezTo>
                  <a:cubicBezTo>
                    <a:pt x="98" y="95"/>
                    <a:pt x="97" y="94"/>
                    <a:pt x="97" y="93"/>
                  </a:cubicBezTo>
                  <a:cubicBezTo>
                    <a:pt x="98" y="92"/>
                    <a:pt x="99" y="91"/>
                    <a:pt x="100" y="90"/>
                  </a:cubicBezTo>
                  <a:cubicBezTo>
                    <a:pt x="101" y="89"/>
                    <a:pt x="102" y="88"/>
                    <a:pt x="103" y="87"/>
                  </a:cubicBezTo>
                  <a:cubicBezTo>
                    <a:pt x="104" y="86"/>
                    <a:pt x="104" y="85"/>
                    <a:pt x="105" y="84"/>
                  </a:cubicBezTo>
                  <a:cubicBezTo>
                    <a:pt x="105" y="83"/>
                    <a:pt x="105" y="82"/>
                    <a:pt x="106" y="81"/>
                  </a:cubicBezTo>
                  <a:cubicBezTo>
                    <a:pt x="106" y="78"/>
                    <a:pt x="106" y="76"/>
                    <a:pt x="106" y="74"/>
                  </a:cubicBezTo>
                  <a:cubicBezTo>
                    <a:pt x="106" y="71"/>
                    <a:pt x="106" y="69"/>
                    <a:pt x="105" y="67"/>
                  </a:cubicBezTo>
                  <a:cubicBezTo>
                    <a:pt x="104" y="65"/>
                    <a:pt x="103" y="63"/>
                    <a:pt x="102" y="61"/>
                  </a:cubicBezTo>
                  <a:cubicBezTo>
                    <a:pt x="101" y="59"/>
                    <a:pt x="99" y="56"/>
                    <a:pt x="96" y="55"/>
                  </a:cubicBezTo>
                  <a:cubicBezTo>
                    <a:pt x="95" y="54"/>
                    <a:pt x="94" y="53"/>
                    <a:pt x="93" y="53"/>
                  </a:cubicBezTo>
                  <a:cubicBezTo>
                    <a:pt x="92" y="52"/>
                    <a:pt x="91" y="52"/>
                    <a:pt x="90" y="51"/>
                  </a:cubicBezTo>
                  <a:cubicBezTo>
                    <a:pt x="89" y="51"/>
                    <a:pt x="87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8" y="52"/>
                    <a:pt x="77" y="50"/>
                    <a:pt x="76" y="49"/>
                  </a:cubicBezTo>
                  <a:cubicBezTo>
                    <a:pt x="75" y="47"/>
                    <a:pt x="75" y="46"/>
                    <a:pt x="74" y="45"/>
                  </a:cubicBezTo>
                  <a:cubicBezTo>
                    <a:pt x="73" y="45"/>
                    <a:pt x="73" y="44"/>
                    <a:pt x="73" y="44"/>
                  </a:cubicBezTo>
                  <a:cubicBezTo>
                    <a:pt x="72" y="43"/>
                    <a:pt x="72" y="43"/>
                    <a:pt x="71" y="43"/>
                  </a:cubicBezTo>
                  <a:cubicBezTo>
                    <a:pt x="70" y="42"/>
                    <a:pt x="69" y="42"/>
                    <a:pt x="68" y="42"/>
                  </a:cubicBezTo>
                  <a:cubicBezTo>
                    <a:pt x="66" y="42"/>
                    <a:pt x="65" y="42"/>
                    <a:pt x="64" y="42"/>
                  </a:cubicBezTo>
                  <a:cubicBezTo>
                    <a:pt x="61" y="43"/>
                    <a:pt x="59" y="44"/>
                    <a:pt x="57" y="45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0" y="50"/>
                    <a:pt x="48" y="52"/>
                    <a:pt x="46" y="53"/>
                  </a:cubicBezTo>
                  <a:cubicBezTo>
                    <a:pt x="44" y="55"/>
                    <a:pt x="42" y="57"/>
                    <a:pt x="41" y="59"/>
                  </a:cubicBezTo>
                  <a:cubicBezTo>
                    <a:pt x="40" y="61"/>
                    <a:pt x="39" y="62"/>
                    <a:pt x="39" y="64"/>
                  </a:cubicBezTo>
                  <a:cubicBezTo>
                    <a:pt x="38" y="65"/>
                    <a:pt x="38" y="65"/>
                    <a:pt x="38" y="66"/>
                  </a:cubicBezTo>
                  <a:cubicBezTo>
                    <a:pt x="38" y="67"/>
                    <a:pt x="38" y="68"/>
                    <a:pt x="37" y="69"/>
                  </a:cubicBezTo>
                  <a:cubicBezTo>
                    <a:pt x="37" y="70"/>
                    <a:pt x="37" y="71"/>
                    <a:pt x="37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6" y="72"/>
                    <a:pt x="36" y="72"/>
                    <a:pt x="35" y="72"/>
                  </a:cubicBezTo>
                  <a:cubicBezTo>
                    <a:pt x="31" y="74"/>
                    <a:pt x="26" y="76"/>
                    <a:pt x="22" y="78"/>
                  </a:cubicBezTo>
                  <a:cubicBezTo>
                    <a:pt x="18" y="80"/>
                    <a:pt x="14" y="82"/>
                    <a:pt x="11" y="84"/>
                  </a:cubicBezTo>
                  <a:cubicBezTo>
                    <a:pt x="9" y="86"/>
                    <a:pt x="7" y="87"/>
                    <a:pt x="5" y="89"/>
                  </a:cubicBezTo>
                  <a:cubicBezTo>
                    <a:pt x="3" y="90"/>
                    <a:pt x="2" y="92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0" y="100"/>
                    <a:pt x="0" y="104"/>
                    <a:pt x="1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5" y="115"/>
                    <a:pt x="6" y="116"/>
                    <a:pt x="7" y="116"/>
                  </a:cubicBezTo>
                  <a:cubicBezTo>
                    <a:pt x="8" y="117"/>
                    <a:pt x="9" y="118"/>
                    <a:pt x="10" y="119"/>
                  </a:cubicBezTo>
                  <a:cubicBezTo>
                    <a:pt x="11" y="119"/>
                    <a:pt x="13" y="120"/>
                    <a:pt x="14" y="120"/>
                  </a:cubicBezTo>
                  <a:cubicBezTo>
                    <a:pt x="14" y="120"/>
                    <a:pt x="15" y="121"/>
                    <a:pt x="16" y="121"/>
                  </a:cubicBezTo>
                  <a:cubicBezTo>
                    <a:pt x="18" y="121"/>
                    <a:pt x="21" y="121"/>
                    <a:pt x="23" y="121"/>
                  </a:cubicBezTo>
                  <a:cubicBezTo>
                    <a:pt x="24" y="121"/>
                    <a:pt x="26" y="121"/>
                    <a:pt x="27" y="121"/>
                  </a:cubicBezTo>
                  <a:cubicBezTo>
                    <a:pt x="29" y="123"/>
                    <a:pt x="30" y="125"/>
                    <a:pt x="31" y="128"/>
                  </a:cubicBezTo>
                  <a:cubicBezTo>
                    <a:pt x="32" y="130"/>
                    <a:pt x="34" y="133"/>
                    <a:pt x="35" y="136"/>
                  </a:cubicBezTo>
                  <a:cubicBezTo>
                    <a:pt x="38" y="142"/>
                    <a:pt x="41" y="147"/>
                    <a:pt x="43" y="153"/>
                  </a:cubicBezTo>
                  <a:cubicBezTo>
                    <a:pt x="46" y="159"/>
                    <a:pt x="49" y="166"/>
                    <a:pt x="52" y="172"/>
                  </a:cubicBezTo>
                  <a:cubicBezTo>
                    <a:pt x="55" y="179"/>
                    <a:pt x="58" y="186"/>
                    <a:pt x="61" y="193"/>
                  </a:cubicBezTo>
                  <a:cubicBezTo>
                    <a:pt x="60" y="194"/>
                    <a:pt x="59" y="194"/>
                    <a:pt x="59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7"/>
                    <a:pt x="57" y="198"/>
                    <a:pt x="56" y="198"/>
                  </a:cubicBezTo>
                  <a:cubicBezTo>
                    <a:pt x="56" y="199"/>
                    <a:pt x="56" y="199"/>
                    <a:pt x="56" y="200"/>
                  </a:cubicBezTo>
                  <a:cubicBezTo>
                    <a:pt x="56" y="200"/>
                    <a:pt x="56" y="201"/>
                    <a:pt x="56" y="201"/>
                  </a:cubicBezTo>
                  <a:cubicBezTo>
                    <a:pt x="55" y="202"/>
                    <a:pt x="55" y="204"/>
                    <a:pt x="56" y="206"/>
                  </a:cubicBezTo>
                  <a:cubicBezTo>
                    <a:pt x="56" y="207"/>
                    <a:pt x="57" y="208"/>
                    <a:pt x="57" y="210"/>
                  </a:cubicBezTo>
                  <a:cubicBezTo>
                    <a:pt x="58" y="210"/>
                    <a:pt x="58" y="211"/>
                    <a:pt x="59" y="212"/>
                  </a:cubicBezTo>
                  <a:cubicBezTo>
                    <a:pt x="60" y="213"/>
                    <a:pt x="61" y="213"/>
                    <a:pt x="62" y="214"/>
                  </a:cubicBezTo>
                  <a:cubicBezTo>
                    <a:pt x="62" y="214"/>
                    <a:pt x="63" y="215"/>
                    <a:pt x="63" y="215"/>
                  </a:cubicBezTo>
                  <a:cubicBezTo>
                    <a:pt x="64" y="215"/>
                    <a:pt x="65" y="216"/>
                    <a:pt x="66" y="216"/>
                  </a:cubicBezTo>
                  <a:cubicBezTo>
                    <a:pt x="67" y="216"/>
                    <a:pt x="68" y="216"/>
                    <a:pt x="68" y="216"/>
                  </a:cubicBezTo>
                  <a:cubicBezTo>
                    <a:pt x="69" y="216"/>
                    <a:pt x="70" y="216"/>
                    <a:pt x="71" y="216"/>
                  </a:cubicBezTo>
                  <a:cubicBezTo>
                    <a:pt x="72" y="216"/>
                    <a:pt x="73" y="215"/>
                    <a:pt x="74" y="215"/>
                  </a:cubicBezTo>
                  <a:cubicBezTo>
                    <a:pt x="77" y="214"/>
                    <a:pt x="79" y="213"/>
                    <a:pt x="80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8"/>
                    <a:pt x="83" y="208"/>
                    <a:pt x="83" y="207"/>
                  </a:cubicBezTo>
                  <a:close/>
                  <a:moveTo>
                    <a:pt x="208" y="139"/>
                  </a:moveTo>
                  <a:cubicBezTo>
                    <a:pt x="208" y="133"/>
                    <a:pt x="208" y="127"/>
                    <a:pt x="209" y="120"/>
                  </a:cubicBezTo>
                  <a:cubicBezTo>
                    <a:pt x="209" y="119"/>
                    <a:pt x="209" y="117"/>
                    <a:pt x="209" y="115"/>
                  </a:cubicBezTo>
                  <a:cubicBezTo>
                    <a:pt x="214" y="122"/>
                    <a:pt x="219" y="128"/>
                    <a:pt x="225" y="134"/>
                  </a:cubicBezTo>
                  <a:cubicBezTo>
                    <a:pt x="227" y="137"/>
                    <a:pt x="230" y="139"/>
                    <a:pt x="233" y="142"/>
                  </a:cubicBezTo>
                  <a:cubicBezTo>
                    <a:pt x="230" y="142"/>
                    <a:pt x="227" y="142"/>
                    <a:pt x="225" y="142"/>
                  </a:cubicBezTo>
                  <a:cubicBezTo>
                    <a:pt x="219" y="141"/>
                    <a:pt x="214" y="140"/>
                    <a:pt x="208" y="139"/>
                  </a:cubicBezTo>
                  <a:close/>
                  <a:moveTo>
                    <a:pt x="226" y="122"/>
                  </a:moveTo>
                  <a:cubicBezTo>
                    <a:pt x="221" y="115"/>
                    <a:pt x="216" y="109"/>
                    <a:pt x="212" y="102"/>
                  </a:cubicBezTo>
                  <a:cubicBezTo>
                    <a:pt x="214" y="94"/>
                    <a:pt x="216" y="86"/>
                    <a:pt x="219" y="79"/>
                  </a:cubicBezTo>
                  <a:cubicBezTo>
                    <a:pt x="221" y="72"/>
                    <a:pt x="224" y="65"/>
                    <a:pt x="228" y="58"/>
                  </a:cubicBezTo>
                  <a:cubicBezTo>
                    <a:pt x="239" y="54"/>
                    <a:pt x="250" y="51"/>
                    <a:pt x="261" y="49"/>
                  </a:cubicBezTo>
                  <a:cubicBezTo>
                    <a:pt x="266" y="48"/>
                    <a:pt x="272" y="48"/>
                    <a:pt x="278" y="47"/>
                  </a:cubicBezTo>
                  <a:cubicBezTo>
                    <a:pt x="285" y="54"/>
                    <a:pt x="293" y="61"/>
                    <a:pt x="299" y="69"/>
                  </a:cubicBezTo>
                  <a:cubicBezTo>
                    <a:pt x="303" y="73"/>
                    <a:pt x="307" y="78"/>
                    <a:pt x="310" y="83"/>
                  </a:cubicBezTo>
                  <a:cubicBezTo>
                    <a:pt x="308" y="93"/>
                    <a:pt x="306" y="103"/>
                    <a:pt x="302" y="112"/>
                  </a:cubicBezTo>
                  <a:cubicBezTo>
                    <a:pt x="299" y="119"/>
                    <a:pt x="296" y="126"/>
                    <a:pt x="293" y="133"/>
                  </a:cubicBezTo>
                  <a:cubicBezTo>
                    <a:pt x="284" y="136"/>
                    <a:pt x="275" y="138"/>
                    <a:pt x="266" y="140"/>
                  </a:cubicBezTo>
                  <a:cubicBezTo>
                    <a:pt x="259" y="141"/>
                    <a:pt x="253" y="142"/>
                    <a:pt x="246" y="142"/>
                  </a:cubicBezTo>
                  <a:cubicBezTo>
                    <a:pt x="239" y="136"/>
                    <a:pt x="233" y="129"/>
                    <a:pt x="226" y="122"/>
                  </a:cubicBezTo>
                  <a:close/>
                  <a:moveTo>
                    <a:pt x="205" y="90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4" y="88"/>
                    <a:pt x="204" y="88"/>
                  </a:cubicBezTo>
                  <a:cubicBezTo>
                    <a:pt x="203" y="85"/>
                    <a:pt x="202" y="83"/>
                    <a:pt x="20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0" y="78"/>
                    <a:pt x="200" y="76"/>
                    <a:pt x="199" y="74"/>
                  </a:cubicBezTo>
                  <a:cubicBezTo>
                    <a:pt x="204" y="70"/>
                    <a:pt x="209" y="67"/>
                    <a:pt x="215" y="64"/>
                  </a:cubicBezTo>
                  <a:cubicBezTo>
                    <a:pt x="213" y="68"/>
                    <a:pt x="211" y="73"/>
                    <a:pt x="209" y="77"/>
                  </a:cubicBezTo>
                  <a:cubicBezTo>
                    <a:pt x="208" y="81"/>
                    <a:pt x="206" y="86"/>
                    <a:pt x="205" y="90"/>
                  </a:cubicBezTo>
                  <a:cubicBezTo>
                    <a:pt x="205" y="90"/>
                    <a:pt x="205" y="90"/>
                    <a:pt x="205" y="90"/>
                  </a:cubicBezTo>
                  <a:close/>
                  <a:moveTo>
                    <a:pt x="238" y="42"/>
                  </a:moveTo>
                  <a:cubicBezTo>
                    <a:pt x="241" y="38"/>
                    <a:pt x="245" y="33"/>
                    <a:pt x="249" y="29"/>
                  </a:cubicBezTo>
                  <a:cubicBezTo>
                    <a:pt x="255" y="32"/>
                    <a:pt x="261" y="35"/>
                    <a:pt x="267" y="39"/>
                  </a:cubicBezTo>
                  <a:cubicBezTo>
                    <a:pt x="261" y="40"/>
                    <a:pt x="255" y="41"/>
                    <a:pt x="249" y="42"/>
                  </a:cubicBezTo>
                  <a:cubicBezTo>
                    <a:pt x="244" y="43"/>
                    <a:pt x="240" y="44"/>
                    <a:pt x="235" y="46"/>
                  </a:cubicBezTo>
                  <a:cubicBezTo>
                    <a:pt x="236" y="45"/>
                    <a:pt x="237" y="43"/>
                    <a:pt x="238" y="42"/>
                  </a:cubicBezTo>
                  <a:close/>
                  <a:moveTo>
                    <a:pt x="312" y="49"/>
                  </a:moveTo>
                  <a:cubicBezTo>
                    <a:pt x="313" y="56"/>
                    <a:pt x="313" y="63"/>
                    <a:pt x="312" y="70"/>
                  </a:cubicBezTo>
                  <a:cubicBezTo>
                    <a:pt x="307" y="63"/>
                    <a:pt x="302" y="57"/>
                    <a:pt x="296" y="51"/>
                  </a:cubicBezTo>
                  <a:cubicBezTo>
                    <a:pt x="294" y="50"/>
                    <a:pt x="293" y="48"/>
                    <a:pt x="291" y="47"/>
                  </a:cubicBezTo>
                  <a:cubicBezTo>
                    <a:pt x="295" y="47"/>
                    <a:pt x="298" y="47"/>
                    <a:pt x="302" y="47"/>
                  </a:cubicBezTo>
                  <a:cubicBezTo>
                    <a:pt x="305" y="48"/>
                    <a:pt x="309" y="48"/>
                    <a:pt x="312" y="49"/>
                  </a:cubicBezTo>
                  <a:close/>
                  <a:moveTo>
                    <a:pt x="317" y="95"/>
                  </a:moveTo>
                  <a:cubicBezTo>
                    <a:pt x="319" y="97"/>
                    <a:pt x="320" y="100"/>
                    <a:pt x="321" y="103"/>
                  </a:cubicBezTo>
                  <a:cubicBezTo>
                    <a:pt x="323" y="107"/>
                    <a:pt x="325" y="111"/>
                    <a:pt x="326" y="116"/>
                  </a:cubicBezTo>
                  <a:cubicBezTo>
                    <a:pt x="321" y="120"/>
                    <a:pt x="314" y="123"/>
                    <a:pt x="308" y="127"/>
                  </a:cubicBezTo>
                  <a:cubicBezTo>
                    <a:pt x="307" y="127"/>
                    <a:pt x="306" y="127"/>
                    <a:pt x="306" y="127"/>
                  </a:cubicBezTo>
                  <a:cubicBezTo>
                    <a:pt x="307" y="125"/>
                    <a:pt x="308" y="122"/>
                    <a:pt x="310" y="119"/>
                  </a:cubicBezTo>
                  <a:cubicBezTo>
                    <a:pt x="313" y="111"/>
                    <a:pt x="315" y="103"/>
                    <a:pt x="317" y="95"/>
                  </a:cubicBezTo>
                  <a:close/>
                  <a:moveTo>
                    <a:pt x="284" y="145"/>
                  </a:moveTo>
                  <a:cubicBezTo>
                    <a:pt x="284" y="145"/>
                    <a:pt x="285" y="145"/>
                    <a:pt x="286" y="145"/>
                  </a:cubicBezTo>
                  <a:cubicBezTo>
                    <a:pt x="285" y="146"/>
                    <a:pt x="284" y="147"/>
                    <a:pt x="283" y="148"/>
                  </a:cubicBezTo>
                  <a:cubicBezTo>
                    <a:pt x="280" y="153"/>
                    <a:pt x="277" y="157"/>
                    <a:pt x="274" y="160"/>
                  </a:cubicBezTo>
                  <a:cubicBezTo>
                    <a:pt x="268" y="157"/>
                    <a:pt x="262" y="154"/>
                    <a:pt x="257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66" y="149"/>
                    <a:pt x="275" y="148"/>
                    <a:pt x="284" y="145"/>
                  </a:cubicBezTo>
                  <a:close/>
                  <a:moveTo>
                    <a:pt x="330" y="129"/>
                  </a:moveTo>
                  <a:cubicBezTo>
                    <a:pt x="331" y="134"/>
                    <a:pt x="331" y="139"/>
                    <a:pt x="331" y="144"/>
                  </a:cubicBezTo>
                  <a:cubicBezTo>
                    <a:pt x="330" y="147"/>
                    <a:pt x="330" y="150"/>
                    <a:pt x="329" y="153"/>
                  </a:cubicBezTo>
                  <a:cubicBezTo>
                    <a:pt x="328" y="155"/>
                    <a:pt x="327" y="157"/>
                    <a:pt x="326" y="159"/>
                  </a:cubicBezTo>
                  <a:cubicBezTo>
                    <a:pt x="325" y="160"/>
                    <a:pt x="323" y="162"/>
                    <a:pt x="322" y="163"/>
                  </a:cubicBezTo>
                  <a:cubicBezTo>
                    <a:pt x="320" y="164"/>
                    <a:pt x="319" y="165"/>
                    <a:pt x="317" y="166"/>
                  </a:cubicBezTo>
                  <a:cubicBezTo>
                    <a:pt x="315" y="167"/>
                    <a:pt x="313" y="168"/>
                    <a:pt x="310" y="168"/>
                  </a:cubicBezTo>
                  <a:cubicBezTo>
                    <a:pt x="307" y="169"/>
                    <a:pt x="303" y="169"/>
                    <a:pt x="300" y="169"/>
                  </a:cubicBezTo>
                  <a:cubicBezTo>
                    <a:pt x="294" y="168"/>
                    <a:pt x="288" y="166"/>
                    <a:pt x="283" y="164"/>
                  </a:cubicBezTo>
                  <a:cubicBezTo>
                    <a:pt x="283" y="164"/>
                    <a:pt x="283" y="164"/>
                    <a:pt x="282" y="164"/>
                  </a:cubicBezTo>
                  <a:cubicBezTo>
                    <a:pt x="285" y="162"/>
                    <a:pt x="287" y="159"/>
                    <a:pt x="289" y="156"/>
                  </a:cubicBezTo>
                  <a:cubicBezTo>
                    <a:pt x="293" y="151"/>
                    <a:pt x="296" y="146"/>
                    <a:pt x="299" y="140"/>
                  </a:cubicBezTo>
                  <a:cubicBezTo>
                    <a:pt x="308" y="137"/>
                    <a:pt x="316" y="133"/>
                    <a:pt x="323" y="129"/>
                  </a:cubicBezTo>
                  <a:cubicBezTo>
                    <a:pt x="325" y="128"/>
                    <a:pt x="327" y="126"/>
                    <a:pt x="329" y="125"/>
                  </a:cubicBezTo>
                  <a:cubicBezTo>
                    <a:pt x="329" y="126"/>
                    <a:pt x="330" y="128"/>
                    <a:pt x="330" y="129"/>
                  </a:cubicBezTo>
                  <a:close/>
                  <a:moveTo>
                    <a:pt x="327" y="53"/>
                  </a:moveTo>
                  <a:cubicBezTo>
                    <a:pt x="331" y="54"/>
                    <a:pt x="335" y="57"/>
                    <a:pt x="339" y="59"/>
                  </a:cubicBezTo>
                  <a:cubicBezTo>
                    <a:pt x="342" y="61"/>
                    <a:pt x="344" y="63"/>
                    <a:pt x="346" y="65"/>
                  </a:cubicBezTo>
                  <a:cubicBezTo>
                    <a:pt x="347" y="67"/>
                    <a:pt x="348" y="69"/>
                    <a:pt x="349" y="71"/>
                  </a:cubicBezTo>
                  <a:cubicBezTo>
                    <a:pt x="350" y="72"/>
                    <a:pt x="351" y="74"/>
                    <a:pt x="351" y="76"/>
                  </a:cubicBezTo>
                  <a:cubicBezTo>
                    <a:pt x="351" y="78"/>
                    <a:pt x="351" y="80"/>
                    <a:pt x="351" y="82"/>
                  </a:cubicBezTo>
                  <a:cubicBezTo>
                    <a:pt x="351" y="85"/>
                    <a:pt x="350" y="87"/>
                    <a:pt x="350" y="89"/>
                  </a:cubicBezTo>
                  <a:cubicBezTo>
                    <a:pt x="348" y="93"/>
                    <a:pt x="347" y="96"/>
                    <a:pt x="345" y="99"/>
                  </a:cubicBezTo>
                  <a:cubicBezTo>
                    <a:pt x="342" y="103"/>
                    <a:pt x="338" y="106"/>
                    <a:pt x="334" y="110"/>
                  </a:cubicBezTo>
                  <a:cubicBezTo>
                    <a:pt x="334" y="108"/>
                    <a:pt x="333" y="106"/>
                    <a:pt x="332" y="104"/>
                  </a:cubicBezTo>
                  <a:cubicBezTo>
                    <a:pt x="329" y="98"/>
                    <a:pt x="326" y="91"/>
                    <a:pt x="322" y="85"/>
                  </a:cubicBezTo>
                  <a:cubicBezTo>
                    <a:pt x="321" y="84"/>
                    <a:pt x="321" y="82"/>
                    <a:pt x="320" y="81"/>
                  </a:cubicBezTo>
                  <a:cubicBezTo>
                    <a:pt x="320" y="79"/>
                    <a:pt x="321" y="77"/>
                    <a:pt x="321" y="75"/>
                  </a:cubicBezTo>
                  <a:cubicBezTo>
                    <a:pt x="322" y="67"/>
                    <a:pt x="322" y="59"/>
                    <a:pt x="322" y="51"/>
                  </a:cubicBezTo>
                  <a:cubicBezTo>
                    <a:pt x="323" y="52"/>
                    <a:pt x="325" y="52"/>
                    <a:pt x="327" y="53"/>
                  </a:cubicBezTo>
                  <a:close/>
                  <a:moveTo>
                    <a:pt x="269" y="13"/>
                  </a:moveTo>
                  <a:cubicBezTo>
                    <a:pt x="272" y="12"/>
                    <a:pt x="275" y="11"/>
                    <a:pt x="279" y="10"/>
                  </a:cubicBezTo>
                  <a:cubicBezTo>
                    <a:pt x="281" y="10"/>
                    <a:pt x="283" y="10"/>
                    <a:pt x="286" y="10"/>
                  </a:cubicBezTo>
                  <a:cubicBezTo>
                    <a:pt x="288" y="10"/>
                    <a:pt x="290" y="11"/>
                    <a:pt x="291" y="11"/>
                  </a:cubicBezTo>
                  <a:cubicBezTo>
                    <a:pt x="293" y="12"/>
                    <a:pt x="295" y="13"/>
                    <a:pt x="297" y="14"/>
                  </a:cubicBezTo>
                  <a:cubicBezTo>
                    <a:pt x="298" y="15"/>
                    <a:pt x="300" y="17"/>
                    <a:pt x="301" y="18"/>
                  </a:cubicBezTo>
                  <a:cubicBezTo>
                    <a:pt x="303" y="21"/>
                    <a:pt x="305" y="24"/>
                    <a:pt x="306" y="26"/>
                  </a:cubicBezTo>
                  <a:cubicBezTo>
                    <a:pt x="308" y="30"/>
                    <a:pt x="310" y="35"/>
                    <a:pt x="311" y="39"/>
                  </a:cubicBezTo>
                  <a:cubicBezTo>
                    <a:pt x="309" y="39"/>
                    <a:pt x="308" y="39"/>
                    <a:pt x="307" y="38"/>
                  </a:cubicBezTo>
                  <a:cubicBezTo>
                    <a:pt x="300" y="38"/>
                    <a:pt x="293" y="37"/>
                    <a:pt x="286" y="37"/>
                  </a:cubicBezTo>
                  <a:cubicBezTo>
                    <a:pt x="284" y="37"/>
                    <a:pt x="282" y="38"/>
                    <a:pt x="281" y="38"/>
                  </a:cubicBezTo>
                  <a:cubicBezTo>
                    <a:pt x="275" y="33"/>
                    <a:pt x="269" y="29"/>
                    <a:pt x="262" y="25"/>
                  </a:cubicBezTo>
                  <a:cubicBezTo>
                    <a:pt x="260" y="24"/>
                    <a:pt x="258" y="23"/>
                    <a:pt x="256" y="22"/>
                  </a:cubicBezTo>
                  <a:cubicBezTo>
                    <a:pt x="260" y="19"/>
                    <a:pt x="265" y="16"/>
                    <a:pt x="269" y="13"/>
                  </a:cubicBezTo>
                  <a:close/>
                  <a:moveTo>
                    <a:pt x="195" y="47"/>
                  </a:moveTo>
                  <a:cubicBezTo>
                    <a:pt x="195" y="43"/>
                    <a:pt x="196" y="40"/>
                    <a:pt x="197" y="38"/>
                  </a:cubicBezTo>
                  <a:cubicBezTo>
                    <a:pt x="198" y="35"/>
                    <a:pt x="199" y="34"/>
                    <a:pt x="200" y="32"/>
                  </a:cubicBezTo>
                  <a:cubicBezTo>
                    <a:pt x="201" y="30"/>
                    <a:pt x="202" y="29"/>
                    <a:pt x="204" y="27"/>
                  </a:cubicBezTo>
                  <a:cubicBezTo>
                    <a:pt x="205" y="26"/>
                    <a:pt x="207" y="25"/>
                    <a:pt x="209" y="24"/>
                  </a:cubicBezTo>
                  <a:cubicBezTo>
                    <a:pt x="211" y="23"/>
                    <a:pt x="213" y="23"/>
                    <a:pt x="216" y="22"/>
                  </a:cubicBezTo>
                  <a:cubicBezTo>
                    <a:pt x="219" y="22"/>
                    <a:pt x="222" y="22"/>
                    <a:pt x="226" y="22"/>
                  </a:cubicBezTo>
                  <a:cubicBezTo>
                    <a:pt x="231" y="23"/>
                    <a:pt x="235" y="24"/>
                    <a:pt x="240" y="25"/>
                  </a:cubicBezTo>
                  <a:cubicBezTo>
                    <a:pt x="236" y="30"/>
                    <a:pt x="232" y="34"/>
                    <a:pt x="229" y="39"/>
                  </a:cubicBezTo>
                  <a:cubicBezTo>
                    <a:pt x="226" y="43"/>
                    <a:pt x="224" y="47"/>
                    <a:pt x="221" y="51"/>
                  </a:cubicBezTo>
                  <a:cubicBezTo>
                    <a:pt x="217" y="53"/>
                    <a:pt x="213" y="55"/>
                    <a:pt x="209" y="57"/>
                  </a:cubicBezTo>
                  <a:cubicBezTo>
                    <a:pt x="205" y="59"/>
                    <a:pt x="200" y="62"/>
                    <a:pt x="196" y="64"/>
                  </a:cubicBezTo>
                  <a:cubicBezTo>
                    <a:pt x="196" y="64"/>
                    <a:pt x="196" y="63"/>
                    <a:pt x="196" y="62"/>
                  </a:cubicBezTo>
                  <a:cubicBezTo>
                    <a:pt x="195" y="57"/>
                    <a:pt x="195" y="52"/>
                    <a:pt x="195" y="47"/>
                  </a:cubicBezTo>
                  <a:close/>
                  <a:moveTo>
                    <a:pt x="197" y="135"/>
                  </a:move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4" y="134"/>
                    <a:pt x="191" y="132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0"/>
                    <a:pt x="188" y="130"/>
                  </a:cubicBezTo>
                  <a:cubicBezTo>
                    <a:pt x="188" y="130"/>
                    <a:pt x="187" y="130"/>
                    <a:pt x="187" y="130"/>
                  </a:cubicBezTo>
                  <a:cubicBezTo>
                    <a:pt x="185" y="128"/>
                    <a:pt x="183" y="127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4"/>
                    <a:pt x="181" y="124"/>
                    <a:pt x="180" y="124"/>
                  </a:cubicBezTo>
                  <a:cubicBezTo>
                    <a:pt x="179" y="122"/>
                    <a:pt x="178" y="120"/>
                    <a:pt x="177" y="118"/>
                  </a:cubicBezTo>
                  <a:cubicBezTo>
                    <a:pt x="176" y="116"/>
                    <a:pt x="175" y="115"/>
                    <a:pt x="175" y="113"/>
                  </a:cubicBezTo>
                  <a:cubicBezTo>
                    <a:pt x="175" y="111"/>
                    <a:pt x="175" y="109"/>
                    <a:pt x="175" y="107"/>
                  </a:cubicBezTo>
                  <a:cubicBezTo>
                    <a:pt x="175" y="104"/>
                    <a:pt x="176" y="102"/>
                    <a:pt x="177" y="100"/>
                  </a:cubicBezTo>
                  <a:cubicBezTo>
                    <a:pt x="178" y="96"/>
                    <a:pt x="180" y="93"/>
                    <a:pt x="182" y="90"/>
                  </a:cubicBezTo>
                  <a:cubicBezTo>
                    <a:pt x="184" y="87"/>
                    <a:pt x="188" y="83"/>
                    <a:pt x="191" y="80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4" y="88"/>
                    <a:pt x="197" y="94"/>
                    <a:pt x="200" y="100"/>
                  </a:cubicBezTo>
                  <a:cubicBezTo>
                    <a:pt x="201" y="101"/>
                    <a:pt x="201" y="102"/>
                    <a:pt x="202" y="103"/>
                  </a:cubicBezTo>
                  <a:cubicBezTo>
                    <a:pt x="201" y="109"/>
                    <a:pt x="200" y="114"/>
                    <a:pt x="200" y="120"/>
                  </a:cubicBezTo>
                  <a:cubicBezTo>
                    <a:pt x="199" y="125"/>
                    <a:pt x="199" y="131"/>
                    <a:pt x="199" y="136"/>
                  </a:cubicBezTo>
                  <a:cubicBezTo>
                    <a:pt x="198" y="136"/>
                    <a:pt x="198" y="136"/>
                    <a:pt x="197" y="135"/>
                  </a:cubicBezTo>
                  <a:close/>
                  <a:moveTo>
                    <a:pt x="214" y="150"/>
                  </a:moveTo>
                  <a:cubicBezTo>
                    <a:pt x="215" y="150"/>
                    <a:pt x="215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8" y="150"/>
                    <a:pt x="219" y="150"/>
                  </a:cubicBezTo>
                  <a:cubicBezTo>
                    <a:pt x="226" y="151"/>
                    <a:pt x="234" y="152"/>
                    <a:pt x="241" y="152"/>
                  </a:cubicBezTo>
                  <a:cubicBezTo>
                    <a:pt x="242" y="152"/>
                    <a:pt x="243" y="151"/>
                    <a:pt x="243" y="151"/>
                  </a:cubicBezTo>
                  <a:cubicBezTo>
                    <a:pt x="248" y="155"/>
                    <a:pt x="253" y="159"/>
                    <a:pt x="258" y="162"/>
                  </a:cubicBezTo>
                  <a:cubicBezTo>
                    <a:pt x="261" y="164"/>
                    <a:pt x="264" y="166"/>
                    <a:pt x="267" y="167"/>
                  </a:cubicBezTo>
                  <a:cubicBezTo>
                    <a:pt x="266" y="168"/>
                    <a:pt x="265" y="168"/>
                    <a:pt x="265" y="169"/>
                  </a:cubicBezTo>
                  <a:cubicBezTo>
                    <a:pt x="261" y="172"/>
                    <a:pt x="256" y="175"/>
                    <a:pt x="251" y="178"/>
                  </a:cubicBezTo>
                  <a:cubicBezTo>
                    <a:pt x="248" y="179"/>
                    <a:pt x="245" y="180"/>
                    <a:pt x="242" y="181"/>
                  </a:cubicBezTo>
                  <a:cubicBezTo>
                    <a:pt x="240" y="181"/>
                    <a:pt x="237" y="181"/>
                    <a:pt x="235" y="181"/>
                  </a:cubicBezTo>
                  <a:cubicBezTo>
                    <a:pt x="233" y="181"/>
                    <a:pt x="231" y="180"/>
                    <a:pt x="229" y="180"/>
                  </a:cubicBezTo>
                  <a:cubicBezTo>
                    <a:pt x="227" y="179"/>
                    <a:pt x="226" y="178"/>
                    <a:pt x="224" y="177"/>
                  </a:cubicBezTo>
                  <a:cubicBezTo>
                    <a:pt x="222" y="176"/>
                    <a:pt x="221" y="174"/>
                    <a:pt x="219" y="173"/>
                  </a:cubicBezTo>
                  <a:cubicBezTo>
                    <a:pt x="217" y="170"/>
                    <a:pt x="216" y="167"/>
                    <a:pt x="214" y="165"/>
                  </a:cubicBezTo>
                  <a:cubicBezTo>
                    <a:pt x="212" y="160"/>
                    <a:pt x="211" y="154"/>
                    <a:pt x="210" y="149"/>
                  </a:cubicBezTo>
                  <a:cubicBezTo>
                    <a:pt x="210" y="149"/>
                    <a:pt x="209" y="149"/>
                    <a:pt x="209" y="149"/>
                  </a:cubicBezTo>
                  <a:cubicBezTo>
                    <a:pt x="211" y="149"/>
                    <a:pt x="212" y="149"/>
                    <a:pt x="214" y="150"/>
                  </a:cubicBezTo>
                  <a:close/>
                  <a:moveTo>
                    <a:pt x="164" y="199"/>
                  </a:moveTo>
                  <a:cubicBezTo>
                    <a:pt x="165" y="196"/>
                    <a:pt x="165" y="193"/>
                    <a:pt x="166" y="190"/>
                  </a:cubicBezTo>
                  <a:cubicBezTo>
                    <a:pt x="167" y="188"/>
                    <a:pt x="167" y="187"/>
                    <a:pt x="168" y="186"/>
                  </a:cubicBezTo>
                  <a:cubicBezTo>
                    <a:pt x="169" y="185"/>
                    <a:pt x="170" y="183"/>
                    <a:pt x="171" y="182"/>
                  </a:cubicBezTo>
                  <a:cubicBezTo>
                    <a:pt x="172" y="182"/>
                    <a:pt x="173" y="181"/>
                    <a:pt x="173" y="181"/>
                  </a:cubicBezTo>
                  <a:cubicBezTo>
                    <a:pt x="174" y="180"/>
                    <a:pt x="175" y="180"/>
                    <a:pt x="176" y="179"/>
                  </a:cubicBezTo>
                  <a:cubicBezTo>
                    <a:pt x="177" y="179"/>
                    <a:pt x="178" y="179"/>
                    <a:pt x="179" y="178"/>
                  </a:cubicBezTo>
                  <a:cubicBezTo>
                    <a:pt x="182" y="178"/>
                    <a:pt x="185" y="178"/>
                    <a:pt x="188" y="178"/>
                  </a:cubicBezTo>
                  <a:cubicBezTo>
                    <a:pt x="189" y="178"/>
                    <a:pt x="191" y="178"/>
                    <a:pt x="193" y="179"/>
                  </a:cubicBezTo>
                  <a:cubicBezTo>
                    <a:pt x="195" y="179"/>
                    <a:pt x="197" y="180"/>
                    <a:pt x="198" y="180"/>
                  </a:cubicBezTo>
                  <a:cubicBezTo>
                    <a:pt x="200" y="181"/>
                    <a:pt x="202" y="181"/>
                    <a:pt x="204" y="182"/>
                  </a:cubicBezTo>
                  <a:cubicBezTo>
                    <a:pt x="203" y="183"/>
                    <a:pt x="203" y="184"/>
                    <a:pt x="202" y="186"/>
                  </a:cubicBezTo>
                  <a:cubicBezTo>
                    <a:pt x="201" y="188"/>
                    <a:pt x="200" y="190"/>
                    <a:pt x="200" y="193"/>
                  </a:cubicBezTo>
                  <a:cubicBezTo>
                    <a:pt x="198" y="196"/>
                    <a:pt x="198" y="199"/>
                    <a:pt x="197" y="202"/>
                  </a:cubicBezTo>
                  <a:cubicBezTo>
                    <a:pt x="196" y="202"/>
                    <a:pt x="196" y="203"/>
                    <a:pt x="196" y="204"/>
                  </a:cubicBezTo>
                  <a:cubicBezTo>
                    <a:pt x="194" y="211"/>
                    <a:pt x="191" y="219"/>
                    <a:pt x="189" y="227"/>
                  </a:cubicBezTo>
                  <a:cubicBezTo>
                    <a:pt x="189" y="227"/>
                    <a:pt x="188" y="228"/>
                    <a:pt x="188" y="229"/>
                  </a:cubicBezTo>
                  <a:cubicBezTo>
                    <a:pt x="187" y="228"/>
                    <a:pt x="186" y="228"/>
                    <a:pt x="186" y="228"/>
                  </a:cubicBezTo>
                  <a:cubicBezTo>
                    <a:pt x="184" y="227"/>
                    <a:pt x="183" y="227"/>
                    <a:pt x="182" y="226"/>
                  </a:cubicBezTo>
                  <a:cubicBezTo>
                    <a:pt x="181" y="226"/>
                    <a:pt x="180" y="225"/>
                    <a:pt x="179" y="224"/>
                  </a:cubicBezTo>
                  <a:cubicBezTo>
                    <a:pt x="176" y="222"/>
                    <a:pt x="174" y="220"/>
                    <a:pt x="171" y="218"/>
                  </a:cubicBezTo>
                  <a:cubicBezTo>
                    <a:pt x="169" y="215"/>
                    <a:pt x="167" y="212"/>
                    <a:pt x="166" y="209"/>
                  </a:cubicBezTo>
                  <a:cubicBezTo>
                    <a:pt x="165" y="208"/>
                    <a:pt x="165" y="206"/>
                    <a:pt x="165" y="205"/>
                  </a:cubicBezTo>
                  <a:cubicBezTo>
                    <a:pt x="164" y="204"/>
                    <a:pt x="164" y="203"/>
                    <a:pt x="164" y="202"/>
                  </a:cubicBezTo>
                  <a:cubicBezTo>
                    <a:pt x="164" y="201"/>
                    <a:pt x="164" y="200"/>
                    <a:pt x="164" y="199"/>
                  </a:cubicBezTo>
                  <a:close/>
                  <a:moveTo>
                    <a:pt x="84" y="61"/>
                  </a:moveTo>
                  <a:cubicBezTo>
                    <a:pt x="84" y="61"/>
                    <a:pt x="85" y="61"/>
                    <a:pt x="86" y="61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61"/>
                    <a:pt x="90" y="61"/>
                    <a:pt x="90" y="62"/>
                  </a:cubicBezTo>
                  <a:cubicBezTo>
                    <a:pt x="91" y="63"/>
                    <a:pt x="92" y="63"/>
                    <a:pt x="93" y="64"/>
                  </a:cubicBezTo>
                  <a:cubicBezTo>
                    <a:pt x="94" y="65"/>
                    <a:pt x="95" y="67"/>
                    <a:pt x="95" y="68"/>
                  </a:cubicBezTo>
                  <a:cubicBezTo>
                    <a:pt x="96" y="69"/>
                    <a:pt x="96" y="71"/>
                    <a:pt x="97" y="72"/>
                  </a:cubicBezTo>
                  <a:cubicBezTo>
                    <a:pt x="97" y="74"/>
                    <a:pt x="97" y="75"/>
                    <a:pt x="97" y="77"/>
                  </a:cubicBezTo>
                  <a:cubicBezTo>
                    <a:pt x="97" y="78"/>
                    <a:pt x="97" y="79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1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cubicBezTo>
                    <a:pt x="95" y="82"/>
                    <a:pt x="94" y="83"/>
                    <a:pt x="93" y="84"/>
                  </a:cubicBezTo>
                  <a:cubicBezTo>
                    <a:pt x="91" y="80"/>
                    <a:pt x="90" y="76"/>
                    <a:pt x="88" y="71"/>
                  </a:cubicBezTo>
                  <a:cubicBezTo>
                    <a:pt x="87" y="69"/>
                    <a:pt x="85" y="68"/>
                    <a:pt x="85" y="66"/>
                  </a:cubicBezTo>
                  <a:cubicBezTo>
                    <a:pt x="84" y="64"/>
                    <a:pt x="83" y="63"/>
                    <a:pt x="83" y="62"/>
                  </a:cubicBezTo>
                  <a:cubicBezTo>
                    <a:pt x="83" y="62"/>
                    <a:pt x="83" y="62"/>
                    <a:pt x="84" y="61"/>
                  </a:cubicBezTo>
                  <a:close/>
                  <a:moveTo>
                    <a:pt x="46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1" y="61"/>
                    <a:pt x="53" y="59"/>
                    <a:pt x="55" y="57"/>
                  </a:cubicBezTo>
                  <a:cubicBezTo>
                    <a:pt x="57" y="56"/>
                    <a:pt x="60" y="54"/>
                    <a:pt x="62" y="53"/>
                  </a:cubicBezTo>
                  <a:cubicBezTo>
                    <a:pt x="64" y="52"/>
                    <a:pt x="65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8" y="53"/>
                    <a:pt x="68" y="54"/>
                    <a:pt x="69" y="55"/>
                  </a:cubicBezTo>
                  <a:cubicBezTo>
                    <a:pt x="70" y="58"/>
                    <a:pt x="72" y="60"/>
                    <a:pt x="73" y="63"/>
                  </a:cubicBezTo>
                  <a:cubicBezTo>
                    <a:pt x="74" y="66"/>
                    <a:pt x="75" y="68"/>
                    <a:pt x="77" y="71"/>
                  </a:cubicBezTo>
                  <a:cubicBezTo>
                    <a:pt x="78" y="73"/>
                    <a:pt x="79" y="76"/>
                    <a:pt x="81" y="79"/>
                  </a:cubicBezTo>
                  <a:cubicBezTo>
                    <a:pt x="83" y="83"/>
                    <a:pt x="84" y="87"/>
                    <a:pt x="86" y="91"/>
                  </a:cubicBezTo>
                  <a:cubicBezTo>
                    <a:pt x="87" y="94"/>
                    <a:pt x="88" y="96"/>
                    <a:pt x="89" y="98"/>
                  </a:cubicBezTo>
                  <a:cubicBezTo>
                    <a:pt x="90" y="100"/>
                    <a:pt x="90" y="102"/>
                    <a:pt x="91" y="104"/>
                  </a:cubicBezTo>
                  <a:cubicBezTo>
                    <a:pt x="89" y="104"/>
                    <a:pt x="87" y="105"/>
                    <a:pt x="86" y="105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5"/>
                  </a:cubicBezTo>
                  <a:cubicBezTo>
                    <a:pt x="78" y="105"/>
                    <a:pt x="76" y="105"/>
                    <a:pt x="74" y="104"/>
                  </a:cubicBezTo>
                  <a:cubicBezTo>
                    <a:pt x="72" y="104"/>
                    <a:pt x="70" y="103"/>
                    <a:pt x="68" y="103"/>
                  </a:cubicBezTo>
                  <a:cubicBezTo>
                    <a:pt x="67" y="102"/>
                    <a:pt x="66" y="102"/>
                    <a:pt x="66" y="102"/>
                  </a:cubicBezTo>
                  <a:cubicBezTo>
                    <a:pt x="65" y="101"/>
                    <a:pt x="64" y="101"/>
                    <a:pt x="63" y="100"/>
                  </a:cubicBezTo>
                  <a:cubicBezTo>
                    <a:pt x="62" y="99"/>
                    <a:pt x="61" y="98"/>
                    <a:pt x="60" y="97"/>
                  </a:cubicBezTo>
                  <a:cubicBezTo>
                    <a:pt x="60" y="96"/>
                    <a:pt x="59" y="96"/>
                    <a:pt x="59" y="96"/>
                  </a:cubicBezTo>
                  <a:cubicBezTo>
                    <a:pt x="58" y="94"/>
                    <a:pt x="57" y="93"/>
                    <a:pt x="56" y="91"/>
                  </a:cubicBezTo>
                  <a:cubicBezTo>
                    <a:pt x="55" y="89"/>
                    <a:pt x="53" y="88"/>
                    <a:pt x="52" y="86"/>
                  </a:cubicBezTo>
                  <a:cubicBezTo>
                    <a:pt x="51" y="84"/>
                    <a:pt x="50" y="82"/>
                    <a:pt x="49" y="80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lose/>
                  <a:moveTo>
                    <a:pt x="20" y="112"/>
                  </a:moveTo>
                  <a:cubicBezTo>
                    <a:pt x="18" y="112"/>
                    <a:pt x="17" y="111"/>
                    <a:pt x="16" y="111"/>
                  </a:cubicBezTo>
                  <a:cubicBezTo>
                    <a:pt x="15" y="111"/>
                    <a:pt x="15" y="111"/>
                    <a:pt x="14" y="110"/>
                  </a:cubicBezTo>
                  <a:cubicBezTo>
                    <a:pt x="14" y="110"/>
                    <a:pt x="13" y="109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10" y="105"/>
                    <a:pt x="10" y="104"/>
                    <a:pt x="9" y="103"/>
                  </a:cubicBezTo>
                  <a:cubicBezTo>
                    <a:pt x="9" y="102"/>
                    <a:pt x="9" y="101"/>
                    <a:pt x="9" y="100"/>
                  </a:cubicBezTo>
                  <a:cubicBezTo>
                    <a:pt x="9" y="100"/>
                    <a:pt x="10" y="99"/>
                    <a:pt x="10" y="98"/>
                  </a:cubicBezTo>
                  <a:cubicBezTo>
                    <a:pt x="10" y="98"/>
                    <a:pt x="10" y="97"/>
                    <a:pt x="11" y="96"/>
                  </a:cubicBezTo>
                  <a:cubicBezTo>
                    <a:pt x="12" y="95"/>
                    <a:pt x="13" y="94"/>
                    <a:pt x="14" y="93"/>
                  </a:cubicBezTo>
                  <a:cubicBezTo>
                    <a:pt x="16" y="92"/>
                    <a:pt x="18" y="90"/>
                    <a:pt x="20" y="89"/>
                  </a:cubicBezTo>
                  <a:cubicBezTo>
                    <a:pt x="22" y="88"/>
                    <a:pt x="24" y="87"/>
                    <a:pt x="27" y="86"/>
                  </a:cubicBezTo>
                  <a:cubicBezTo>
                    <a:pt x="29" y="85"/>
                    <a:pt x="31" y="84"/>
                    <a:pt x="33" y="83"/>
                  </a:cubicBezTo>
                  <a:cubicBezTo>
                    <a:pt x="34" y="83"/>
                    <a:pt x="35" y="82"/>
                    <a:pt x="37" y="82"/>
                  </a:cubicBezTo>
                  <a:cubicBezTo>
                    <a:pt x="37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0" y="83"/>
                    <a:pt x="41" y="85"/>
                    <a:pt x="42" y="87"/>
                  </a:cubicBezTo>
                  <a:cubicBezTo>
                    <a:pt x="43" y="88"/>
                    <a:pt x="43" y="89"/>
                    <a:pt x="44" y="90"/>
                  </a:cubicBezTo>
                  <a:cubicBezTo>
                    <a:pt x="44" y="92"/>
                    <a:pt x="45" y="93"/>
                    <a:pt x="46" y="94"/>
                  </a:cubicBezTo>
                  <a:cubicBezTo>
                    <a:pt x="48" y="96"/>
                    <a:pt x="49" y="97"/>
                    <a:pt x="50" y="99"/>
                  </a:cubicBezTo>
                  <a:cubicBezTo>
                    <a:pt x="50" y="99"/>
                    <a:pt x="49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7" y="101"/>
                    <a:pt x="47" y="102"/>
                  </a:cubicBezTo>
                  <a:cubicBezTo>
                    <a:pt x="44" y="103"/>
                    <a:pt x="41" y="105"/>
                    <a:pt x="38" y="106"/>
                  </a:cubicBezTo>
                  <a:cubicBezTo>
                    <a:pt x="36" y="107"/>
                    <a:pt x="34" y="108"/>
                    <a:pt x="32" y="109"/>
                  </a:cubicBezTo>
                  <a:cubicBezTo>
                    <a:pt x="30" y="110"/>
                    <a:pt x="27" y="111"/>
                    <a:pt x="25" y="112"/>
                  </a:cubicBezTo>
                  <a:cubicBezTo>
                    <a:pt x="23" y="112"/>
                    <a:pt x="22" y="112"/>
                    <a:pt x="20" y="112"/>
                  </a:cubicBezTo>
                  <a:close/>
                  <a:moveTo>
                    <a:pt x="74" y="204"/>
                  </a:moveTo>
                  <a:cubicBezTo>
                    <a:pt x="74" y="204"/>
                    <a:pt x="73" y="205"/>
                    <a:pt x="73" y="205"/>
                  </a:cubicBezTo>
                  <a:cubicBezTo>
                    <a:pt x="72" y="206"/>
                    <a:pt x="72" y="206"/>
                    <a:pt x="71" y="206"/>
                  </a:cubicBezTo>
                  <a:cubicBezTo>
                    <a:pt x="70" y="207"/>
                    <a:pt x="70" y="207"/>
                    <a:pt x="69" y="207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7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5"/>
                  </a:cubicBezTo>
                  <a:cubicBezTo>
                    <a:pt x="66" y="205"/>
                    <a:pt x="65" y="205"/>
                    <a:pt x="65" y="204"/>
                  </a:cubicBezTo>
                  <a:cubicBezTo>
                    <a:pt x="65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6" y="201"/>
                    <a:pt x="67" y="200"/>
                  </a:cubicBezTo>
                  <a:cubicBezTo>
                    <a:pt x="67" y="200"/>
                    <a:pt x="67" y="200"/>
                    <a:pt x="68" y="199"/>
                  </a:cubicBezTo>
                  <a:cubicBezTo>
                    <a:pt x="68" y="199"/>
                    <a:pt x="68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9"/>
                    <a:pt x="71" y="200"/>
                    <a:pt x="72" y="200"/>
                  </a:cubicBezTo>
                  <a:cubicBezTo>
                    <a:pt x="72" y="200"/>
                    <a:pt x="72" y="201"/>
                    <a:pt x="73" y="201"/>
                  </a:cubicBezTo>
                  <a:cubicBezTo>
                    <a:pt x="73" y="202"/>
                    <a:pt x="74" y="203"/>
                    <a:pt x="74" y="203"/>
                  </a:cubicBezTo>
                  <a:cubicBezTo>
                    <a:pt x="74" y="203"/>
                    <a:pt x="74" y="204"/>
                    <a:pt x="7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7F221815-6BA1-409B-8FDA-C92C1AF02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947863"/>
              <a:ext cx="30162" cy="23813"/>
            </a:xfrm>
            <a:custGeom>
              <a:avLst/>
              <a:gdLst>
                <a:gd name="T0" fmla="*/ 13 w 17"/>
                <a:gd name="T1" fmla="*/ 4 h 13"/>
                <a:gd name="T2" fmla="*/ 10 w 17"/>
                <a:gd name="T3" fmla="*/ 3 h 13"/>
                <a:gd name="T4" fmla="*/ 7 w 17"/>
                <a:gd name="T5" fmla="*/ 2 h 13"/>
                <a:gd name="T6" fmla="*/ 1 w 17"/>
                <a:gd name="T7" fmla="*/ 4 h 13"/>
                <a:gd name="T8" fmla="*/ 0 w 17"/>
                <a:gd name="T9" fmla="*/ 4 h 13"/>
                <a:gd name="T10" fmla="*/ 3 w 17"/>
                <a:gd name="T11" fmla="*/ 10 h 13"/>
                <a:gd name="T12" fmla="*/ 6 w 17"/>
                <a:gd name="T13" fmla="*/ 11 h 13"/>
                <a:gd name="T14" fmla="*/ 11 w 17"/>
                <a:gd name="T15" fmla="*/ 13 h 13"/>
                <a:gd name="T16" fmla="*/ 15 w 17"/>
                <a:gd name="T17" fmla="*/ 12 h 13"/>
                <a:gd name="T18" fmla="*/ 17 w 17"/>
                <a:gd name="T19" fmla="*/ 9 h 13"/>
                <a:gd name="T20" fmla="*/ 16 w 17"/>
                <a:gd name="T21" fmla="*/ 6 h 13"/>
                <a:gd name="T22" fmla="*/ 15 w 17"/>
                <a:gd name="T23" fmla="*/ 5 h 13"/>
                <a:gd name="T24" fmla="*/ 13 w 17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3" y="4"/>
                  </a:moveTo>
                  <a:cubicBezTo>
                    <a:pt x="12" y="4"/>
                    <a:pt x="11" y="3"/>
                    <a:pt x="10" y="3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2" y="13"/>
                    <a:pt x="14" y="13"/>
                    <a:pt x="15" y="12"/>
                  </a:cubicBezTo>
                  <a:cubicBezTo>
                    <a:pt x="16" y="12"/>
                    <a:pt x="16" y="11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5" y="4"/>
                    <a:pt x="14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1B647B23-17F2-4C46-AA78-05BDF7139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38" y="1914526"/>
              <a:ext cx="36512" cy="19050"/>
            </a:xfrm>
            <a:custGeom>
              <a:avLst/>
              <a:gdLst>
                <a:gd name="T0" fmla="*/ 18 w 21"/>
                <a:gd name="T1" fmla="*/ 9 h 11"/>
                <a:gd name="T2" fmla="*/ 20 w 21"/>
                <a:gd name="T3" fmla="*/ 8 h 11"/>
                <a:gd name="T4" fmla="*/ 21 w 21"/>
                <a:gd name="T5" fmla="*/ 5 h 11"/>
                <a:gd name="T6" fmla="*/ 19 w 21"/>
                <a:gd name="T7" fmla="*/ 1 h 11"/>
                <a:gd name="T8" fmla="*/ 16 w 21"/>
                <a:gd name="T9" fmla="*/ 0 h 11"/>
                <a:gd name="T10" fmla="*/ 4 w 21"/>
                <a:gd name="T11" fmla="*/ 2 h 11"/>
                <a:gd name="T12" fmla="*/ 1 w 21"/>
                <a:gd name="T13" fmla="*/ 3 h 11"/>
                <a:gd name="T14" fmla="*/ 0 w 21"/>
                <a:gd name="T15" fmla="*/ 5 h 11"/>
                <a:gd name="T16" fmla="*/ 0 w 21"/>
                <a:gd name="T17" fmla="*/ 7 h 11"/>
                <a:gd name="T18" fmla="*/ 5 w 21"/>
                <a:gd name="T19" fmla="*/ 11 h 11"/>
                <a:gd name="T20" fmla="*/ 17 w 21"/>
                <a:gd name="T21" fmla="*/ 10 h 11"/>
                <a:gd name="T22" fmla="*/ 18 w 21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8" y="9"/>
                  </a:move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7" y="0"/>
                    <a:pt x="16" y="0"/>
                  </a:cubicBez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9" y="11"/>
                    <a:pt x="13" y="10"/>
                    <a:pt x="17" y="10"/>
                  </a:cubicBezTo>
                  <a:cubicBezTo>
                    <a:pt x="17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91FCC9C0-B9C2-4F73-AB5C-5581B239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1855788"/>
              <a:ext cx="22225" cy="36513"/>
            </a:xfrm>
            <a:custGeom>
              <a:avLst/>
              <a:gdLst>
                <a:gd name="T0" fmla="*/ 4 w 13"/>
                <a:gd name="T1" fmla="*/ 4 h 21"/>
                <a:gd name="T2" fmla="*/ 4 w 13"/>
                <a:gd name="T3" fmla="*/ 5 h 21"/>
                <a:gd name="T4" fmla="*/ 3 w 13"/>
                <a:gd name="T5" fmla="*/ 7 h 21"/>
                <a:gd name="T6" fmla="*/ 3 w 13"/>
                <a:gd name="T7" fmla="*/ 10 h 21"/>
                <a:gd name="T8" fmla="*/ 1 w 13"/>
                <a:gd name="T9" fmla="*/ 15 h 21"/>
                <a:gd name="T10" fmla="*/ 5 w 13"/>
                <a:gd name="T11" fmla="*/ 21 h 21"/>
                <a:gd name="T12" fmla="*/ 8 w 13"/>
                <a:gd name="T13" fmla="*/ 20 h 21"/>
                <a:gd name="T14" fmla="*/ 10 w 13"/>
                <a:gd name="T15" fmla="*/ 17 h 21"/>
                <a:gd name="T16" fmla="*/ 12 w 13"/>
                <a:gd name="T17" fmla="*/ 11 h 21"/>
                <a:gd name="T18" fmla="*/ 12 w 13"/>
                <a:gd name="T19" fmla="*/ 10 h 21"/>
                <a:gd name="T20" fmla="*/ 13 w 13"/>
                <a:gd name="T21" fmla="*/ 5 h 21"/>
                <a:gd name="T22" fmla="*/ 8 w 13"/>
                <a:gd name="T23" fmla="*/ 0 h 21"/>
                <a:gd name="T24" fmla="*/ 4 w 13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">
                  <a:moveTo>
                    <a:pt x="4" y="4"/>
                  </a:move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3"/>
                    <a:pt x="1" y="15"/>
                  </a:cubicBezTo>
                  <a:cubicBezTo>
                    <a:pt x="0" y="17"/>
                    <a:pt x="2" y="20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9" y="19"/>
                    <a:pt x="10" y="18"/>
                    <a:pt x="10" y="17"/>
                  </a:cubicBezTo>
                  <a:cubicBezTo>
                    <a:pt x="11" y="15"/>
                    <a:pt x="11" y="13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6" y="1"/>
                    <a:pt x="5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4AA1CE7B-1765-4B85-B860-09376EE35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2078038"/>
              <a:ext cx="161925" cy="128588"/>
            </a:xfrm>
            <a:custGeom>
              <a:avLst/>
              <a:gdLst>
                <a:gd name="T0" fmla="*/ 13 w 95"/>
                <a:gd name="T1" fmla="*/ 14 h 75"/>
                <a:gd name="T2" fmla="*/ 19 w 95"/>
                <a:gd name="T3" fmla="*/ 11 h 75"/>
                <a:gd name="T4" fmla="*/ 27 w 95"/>
                <a:gd name="T5" fmla="*/ 9 h 75"/>
                <a:gd name="T6" fmla="*/ 38 w 95"/>
                <a:gd name="T7" fmla="*/ 11 h 75"/>
                <a:gd name="T8" fmla="*/ 55 w 95"/>
                <a:gd name="T9" fmla="*/ 17 h 75"/>
                <a:gd name="T10" fmla="*/ 67 w 95"/>
                <a:gd name="T11" fmla="*/ 19 h 75"/>
                <a:gd name="T12" fmla="*/ 67 w 95"/>
                <a:gd name="T13" fmla="*/ 12 h 75"/>
                <a:gd name="T14" fmla="*/ 59 w 95"/>
                <a:gd name="T15" fmla="*/ 8 h 75"/>
                <a:gd name="T16" fmla="*/ 40 w 95"/>
                <a:gd name="T17" fmla="*/ 2 h 75"/>
                <a:gd name="T18" fmla="*/ 25 w 95"/>
                <a:gd name="T19" fmla="*/ 0 h 75"/>
                <a:gd name="T20" fmla="*/ 14 w 95"/>
                <a:gd name="T21" fmla="*/ 3 h 75"/>
                <a:gd name="T22" fmla="*/ 3 w 95"/>
                <a:gd name="T23" fmla="*/ 15 h 75"/>
                <a:gd name="T24" fmla="*/ 1 w 95"/>
                <a:gd name="T25" fmla="*/ 18 h 75"/>
                <a:gd name="T26" fmla="*/ 0 w 95"/>
                <a:gd name="T27" fmla="*/ 34 h 75"/>
                <a:gd name="T28" fmla="*/ 9 w 95"/>
                <a:gd name="T29" fmla="*/ 50 h 75"/>
                <a:gd name="T30" fmla="*/ 27 w 95"/>
                <a:gd name="T31" fmla="*/ 63 h 75"/>
                <a:gd name="T32" fmla="*/ 42 w 95"/>
                <a:gd name="T33" fmla="*/ 69 h 75"/>
                <a:gd name="T34" fmla="*/ 71 w 95"/>
                <a:gd name="T35" fmla="*/ 75 h 75"/>
                <a:gd name="T36" fmla="*/ 82 w 95"/>
                <a:gd name="T37" fmla="*/ 74 h 75"/>
                <a:gd name="T38" fmla="*/ 88 w 95"/>
                <a:gd name="T39" fmla="*/ 71 h 75"/>
                <a:gd name="T40" fmla="*/ 95 w 95"/>
                <a:gd name="T41" fmla="*/ 62 h 75"/>
                <a:gd name="T42" fmla="*/ 95 w 95"/>
                <a:gd name="T43" fmla="*/ 57 h 75"/>
                <a:gd name="T44" fmla="*/ 94 w 95"/>
                <a:gd name="T45" fmla="*/ 48 h 75"/>
                <a:gd name="T46" fmla="*/ 90 w 95"/>
                <a:gd name="T47" fmla="*/ 43 h 75"/>
                <a:gd name="T48" fmla="*/ 80 w 95"/>
                <a:gd name="T49" fmla="*/ 34 h 75"/>
                <a:gd name="T50" fmla="*/ 66 w 95"/>
                <a:gd name="T51" fmla="*/ 29 h 75"/>
                <a:gd name="T52" fmla="*/ 38 w 95"/>
                <a:gd name="T53" fmla="*/ 20 h 75"/>
                <a:gd name="T54" fmla="*/ 29 w 95"/>
                <a:gd name="T55" fmla="*/ 19 h 75"/>
                <a:gd name="T56" fmla="*/ 22 w 95"/>
                <a:gd name="T57" fmla="*/ 23 h 75"/>
                <a:gd name="T58" fmla="*/ 23 w 95"/>
                <a:gd name="T59" fmla="*/ 39 h 75"/>
                <a:gd name="T60" fmla="*/ 32 w 95"/>
                <a:gd name="T61" fmla="*/ 47 h 75"/>
                <a:gd name="T62" fmla="*/ 45 w 95"/>
                <a:gd name="T63" fmla="*/ 53 h 75"/>
                <a:gd name="T64" fmla="*/ 65 w 95"/>
                <a:gd name="T65" fmla="*/ 54 h 75"/>
                <a:gd name="T66" fmla="*/ 50 w 95"/>
                <a:gd name="T67" fmla="*/ 44 h 75"/>
                <a:gd name="T68" fmla="*/ 37 w 95"/>
                <a:gd name="T69" fmla="*/ 39 h 75"/>
                <a:gd name="T70" fmla="*/ 30 w 95"/>
                <a:gd name="T71" fmla="*/ 32 h 75"/>
                <a:gd name="T72" fmla="*/ 29 w 95"/>
                <a:gd name="T73" fmla="*/ 31 h 75"/>
                <a:gd name="T74" fmla="*/ 29 w 95"/>
                <a:gd name="T75" fmla="*/ 30 h 75"/>
                <a:gd name="T76" fmla="*/ 29 w 95"/>
                <a:gd name="T77" fmla="*/ 29 h 75"/>
                <a:gd name="T78" fmla="*/ 31 w 95"/>
                <a:gd name="T79" fmla="*/ 29 h 75"/>
                <a:gd name="T80" fmla="*/ 55 w 95"/>
                <a:gd name="T81" fmla="*/ 35 h 75"/>
                <a:gd name="T82" fmla="*/ 75 w 95"/>
                <a:gd name="T83" fmla="*/ 42 h 75"/>
                <a:gd name="T84" fmla="*/ 84 w 95"/>
                <a:gd name="T85" fmla="*/ 49 h 75"/>
                <a:gd name="T86" fmla="*/ 86 w 95"/>
                <a:gd name="T87" fmla="*/ 56 h 75"/>
                <a:gd name="T88" fmla="*/ 85 w 95"/>
                <a:gd name="T89" fmla="*/ 61 h 75"/>
                <a:gd name="T90" fmla="*/ 84 w 95"/>
                <a:gd name="T91" fmla="*/ 63 h 75"/>
                <a:gd name="T92" fmla="*/ 76 w 95"/>
                <a:gd name="T93" fmla="*/ 65 h 75"/>
                <a:gd name="T94" fmla="*/ 69 w 95"/>
                <a:gd name="T95" fmla="*/ 65 h 75"/>
                <a:gd name="T96" fmla="*/ 55 w 95"/>
                <a:gd name="T97" fmla="*/ 63 h 75"/>
                <a:gd name="T98" fmla="*/ 32 w 95"/>
                <a:gd name="T99" fmla="*/ 55 h 75"/>
                <a:gd name="T100" fmla="*/ 11 w 95"/>
                <a:gd name="T101" fmla="*/ 39 h 75"/>
                <a:gd name="T102" fmla="*/ 9 w 95"/>
                <a:gd name="T103" fmla="*/ 31 h 75"/>
                <a:gd name="T104" fmla="*/ 9 w 95"/>
                <a:gd name="T105" fmla="*/ 26 h 75"/>
                <a:gd name="T106" fmla="*/ 29 w 95"/>
                <a:gd name="T107" fmla="*/ 31 h 75"/>
                <a:gd name="T108" fmla="*/ 29 w 95"/>
                <a:gd name="T109" fmla="*/ 30 h 75"/>
                <a:gd name="T110" fmla="*/ 29 w 95"/>
                <a:gd name="T111" fmla="*/ 30 h 75"/>
                <a:gd name="T112" fmla="*/ 29 w 95"/>
                <a:gd name="T1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5">
                  <a:moveTo>
                    <a:pt x="12" y="17"/>
                  </a:moveTo>
                  <a:cubicBezTo>
                    <a:pt x="12" y="16"/>
                    <a:pt x="13" y="15"/>
                    <a:pt x="13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1" y="10"/>
                    <a:pt x="23" y="10"/>
                    <a:pt x="25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8" y="9"/>
                    <a:pt x="29" y="9"/>
                    <a:pt x="31" y="9"/>
                  </a:cubicBezTo>
                  <a:cubicBezTo>
                    <a:pt x="33" y="10"/>
                    <a:pt x="36" y="11"/>
                    <a:pt x="38" y="11"/>
                  </a:cubicBezTo>
                  <a:cubicBezTo>
                    <a:pt x="41" y="12"/>
                    <a:pt x="44" y="13"/>
                    <a:pt x="47" y="14"/>
                  </a:cubicBezTo>
                  <a:cubicBezTo>
                    <a:pt x="49" y="15"/>
                    <a:pt x="52" y="16"/>
                    <a:pt x="55" y="17"/>
                  </a:cubicBezTo>
                  <a:cubicBezTo>
                    <a:pt x="57" y="17"/>
                    <a:pt x="59" y="18"/>
                    <a:pt x="61" y="19"/>
                  </a:cubicBezTo>
                  <a:cubicBezTo>
                    <a:pt x="63" y="20"/>
                    <a:pt x="65" y="20"/>
                    <a:pt x="67" y="19"/>
                  </a:cubicBezTo>
                  <a:cubicBezTo>
                    <a:pt x="68" y="18"/>
                    <a:pt x="68" y="17"/>
                    <a:pt x="69" y="15"/>
                  </a:cubicBezTo>
                  <a:cubicBezTo>
                    <a:pt x="69" y="14"/>
                    <a:pt x="68" y="13"/>
                    <a:pt x="67" y="12"/>
                  </a:cubicBezTo>
                  <a:cubicBezTo>
                    <a:pt x="66" y="11"/>
                    <a:pt x="64" y="10"/>
                    <a:pt x="63" y="10"/>
                  </a:cubicBezTo>
                  <a:cubicBezTo>
                    <a:pt x="62" y="9"/>
                    <a:pt x="61" y="9"/>
                    <a:pt x="59" y="8"/>
                  </a:cubicBezTo>
                  <a:cubicBezTo>
                    <a:pt x="58" y="8"/>
                    <a:pt x="55" y="7"/>
                    <a:pt x="53" y="6"/>
                  </a:cubicBezTo>
                  <a:cubicBezTo>
                    <a:pt x="49" y="5"/>
                    <a:pt x="45" y="4"/>
                    <a:pt x="40" y="2"/>
                  </a:cubicBezTo>
                  <a:cubicBezTo>
                    <a:pt x="38" y="2"/>
                    <a:pt x="36" y="1"/>
                    <a:pt x="33" y="0"/>
                  </a:cubicBezTo>
                  <a:cubicBezTo>
                    <a:pt x="31" y="0"/>
                    <a:pt x="28" y="0"/>
                    <a:pt x="25" y="0"/>
                  </a:cubicBezTo>
                  <a:cubicBezTo>
                    <a:pt x="23" y="0"/>
                    <a:pt x="20" y="0"/>
                    <a:pt x="18" y="1"/>
                  </a:cubicBezTo>
                  <a:cubicBezTo>
                    <a:pt x="17" y="2"/>
                    <a:pt x="15" y="2"/>
                    <a:pt x="14" y="3"/>
                  </a:cubicBezTo>
                  <a:cubicBezTo>
                    <a:pt x="11" y="4"/>
                    <a:pt x="9" y="6"/>
                    <a:pt x="7" y="8"/>
                  </a:cubicBezTo>
                  <a:cubicBezTo>
                    <a:pt x="5" y="10"/>
                    <a:pt x="3" y="12"/>
                    <a:pt x="3" y="15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7"/>
                    <a:pt x="2" y="18"/>
                    <a:pt x="1" y="18"/>
                  </a:cubicBezTo>
                  <a:cubicBezTo>
                    <a:pt x="1" y="21"/>
                    <a:pt x="0" y="23"/>
                    <a:pt x="0" y="26"/>
                  </a:cubicBezTo>
                  <a:cubicBezTo>
                    <a:pt x="0" y="29"/>
                    <a:pt x="0" y="31"/>
                    <a:pt x="0" y="34"/>
                  </a:cubicBezTo>
                  <a:cubicBezTo>
                    <a:pt x="0" y="37"/>
                    <a:pt x="1" y="40"/>
                    <a:pt x="3" y="43"/>
                  </a:cubicBezTo>
                  <a:cubicBezTo>
                    <a:pt x="4" y="46"/>
                    <a:pt x="7" y="48"/>
                    <a:pt x="9" y="50"/>
                  </a:cubicBezTo>
                  <a:cubicBezTo>
                    <a:pt x="11" y="52"/>
                    <a:pt x="13" y="53"/>
                    <a:pt x="15" y="55"/>
                  </a:cubicBezTo>
                  <a:cubicBezTo>
                    <a:pt x="19" y="58"/>
                    <a:pt x="23" y="60"/>
                    <a:pt x="27" y="63"/>
                  </a:cubicBezTo>
                  <a:cubicBezTo>
                    <a:pt x="30" y="64"/>
                    <a:pt x="32" y="65"/>
                    <a:pt x="35" y="66"/>
                  </a:cubicBezTo>
                  <a:cubicBezTo>
                    <a:pt x="37" y="67"/>
                    <a:pt x="40" y="68"/>
                    <a:pt x="42" y="69"/>
                  </a:cubicBezTo>
                  <a:cubicBezTo>
                    <a:pt x="46" y="70"/>
                    <a:pt x="51" y="72"/>
                    <a:pt x="55" y="73"/>
                  </a:cubicBezTo>
                  <a:cubicBezTo>
                    <a:pt x="60" y="74"/>
                    <a:pt x="66" y="74"/>
                    <a:pt x="71" y="75"/>
                  </a:cubicBezTo>
                  <a:cubicBezTo>
                    <a:pt x="74" y="75"/>
                    <a:pt x="76" y="75"/>
                    <a:pt x="79" y="74"/>
                  </a:cubicBezTo>
                  <a:cubicBezTo>
                    <a:pt x="80" y="74"/>
                    <a:pt x="81" y="74"/>
                    <a:pt x="82" y="74"/>
                  </a:cubicBezTo>
                  <a:cubicBezTo>
                    <a:pt x="84" y="73"/>
                    <a:pt x="85" y="73"/>
                    <a:pt x="86" y="72"/>
                  </a:cubicBezTo>
                  <a:cubicBezTo>
                    <a:pt x="87" y="72"/>
                    <a:pt x="87" y="72"/>
                    <a:pt x="88" y="71"/>
                  </a:cubicBezTo>
                  <a:cubicBezTo>
                    <a:pt x="89" y="71"/>
                    <a:pt x="90" y="70"/>
                    <a:pt x="91" y="69"/>
                  </a:cubicBezTo>
                  <a:cubicBezTo>
                    <a:pt x="93" y="67"/>
                    <a:pt x="94" y="65"/>
                    <a:pt x="95" y="62"/>
                  </a:cubicBezTo>
                  <a:cubicBezTo>
                    <a:pt x="95" y="61"/>
                    <a:pt x="95" y="60"/>
                    <a:pt x="95" y="59"/>
                  </a:cubicBezTo>
                  <a:cubicBezTo>
                    <a:pt x="95" y="58"/>
                    <a:pt x="95" y="58"/>
                    <a:pt x="95" y="57"/>
                  </a:cubicBezTo>
                  <a:cubicBezTo>
                    <a:pt x="95" y="55"/>
                    <a:pt x="95" y="54"/>
                    <a:pt x="95" y="52"/>
                  </a:cubicBezTo>
                  <a:cubicBezTo>
                    <a:pt x="95" y="51"/>
                    <a:pt x="94" y="50"/>
                    <a:pt x="94" y="48"/>
                  </a:cubicBezTo>
                  <a:cubicBezTo>
                    <a:pt x="93" y="47"/>
                    <a:pt x="93" y="46"/>
                    <a:pt x="92" y="46"/>
                  </a:cubicBezTo>
                  <a:cubicBezTo>
                    <a:pt x="92" y="45"/>
                    <a:pt x="91" y="44"/>
                    <a:pt x="90" y="43"/>
                  </a:cubicBezTo>
                  <a:cubicBezTo>
                    <a:pt x="89" y="41"/>
                    <a:pt x="88" y="40"/>
                    <a:pt x="86" y="38"/>
                  </a:cubicBezTo>
                  <a:cubicBezTo>
                    <a:pt x="84" y="37"/>
                    <a:pt x="82" y="36"/>
                    <a:pt x="80" y="34"/>
                  </a:cubicBezTo>
                  <a:cubicBezTo>
                    <a:pt x="77" y="33"/>
                    <a:pt x="75" y="32"/>
                    <a:pt x="72" y="31"/>
                  </a:cubicBezTo>
                  <a:cubicBezTo>
                    <a:pt x="70" y="31"/>
                    <a:pt x="68" y="30"/>
                    <a:pt x="66" y="29"/>
                  </a:cubicBezTo>
                  <a:cubicBezTo>
                    <a:pt x="61" y="27"/>
                    <a:pt x="57" y="25"/>
                    <a:pt x="53" y="24"/>
                  </a:cubicBezTo>
                  <a:cubicBezTo>
                    <a:pt x="48" y="22"/>
                    <a:pt x="43" y="21"/>
                    <a:pt x="38" y="20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1" y="19"/>
                    <a:pt x="29" y="19"/>
                  </a:cubicBezTo>
                  <a:cubicBezTo>
                    <a:pt x="28" y="20"/>
                    <a:pt x="27" y="20"/>
                    <a:pt x="25" y="21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19" y="26"/>
                    <a:pt x="19" y="31"/>
                    <a:pt x="20" y="35"/>
                  </a:cubicBezTo>
                  <a:cubicBezTo>
                    <a:pt x="21" y="36"/>
                    <a:pt x="22" y="38"/>
                    <a:pt x="23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8" y="44"/>
                    <a:pt x="30" y="45"/>
                    <a:pt x="32" y="47"/>
                  </a:cubicBezTo>
                  <a:cubicBezTo>
                    <a:pt x="34" y="48"/>
                    <a:pt x="37" y="49"/>
                    <a:pt x="39" y="50"/>
                  </a:cubicBezTo>
                  <a:cubicBezTo>
                    <a:pt x="41" y="51"/>
                    <a:pt x="43" y="52"/>
                    <a:pt x="45" y="53"/>
                  </a:cubicBezTo>
                  <a:cubicBezTo>
                    <a:pt x="50" y="54"/>
                    <a:pt x="55" y="56"/>
                    <a:pt x="59" y="58"/>
                  </a:cubicBezTo>
                  <a:cubicBezTo>
                    <a:pt x="62" y="58"/>
                    <a:pt x="64" y="57"/>
                    <a:pt x="65" y="54"/>
                  </a:cubicBezTo>
                  <a:cubicBezTo>
                    <a:pt x="66" y="52"/>
                    <a:pt x="64" y="49"/>
                    <a:pt x="62" y="49"/>
                  </a:cubicBezTo>
                  <a:cubicBezTo>
                    <a:pt x="58" y="47"/>
                    <a:pt x="54" y="46"/>
                    <a:pt x="50" y="44"/>
                  </a:cubicBezTo>
                  <a:cubicBezTo>
                    <a:pt x="47" y="43"/>
                    <a:pt x="44" y="42"/>
                    <a:pt x="41" y="41"/>
                  </a:cubicBezTo>
                  <a:cubicBezTo>
                    <a:pt x="40" y="40"/>
                    <a:pt x="38" y="39"/>
                    <a:pt x="37" y="39"/>
                  </a:cubicBezTo>
                  <a:cubicBezTo>
                    <a:pt x="36" y="38"/>
                    <a:pt x="35" y="37"/>
                    <a:pt x="34" y="36"/>
                  </a:cubicBezTo>
                  <a:cubicBezTo>
                    <a:pt x="32" y="35"/>
                    <a:pt x="31" y="34"/>
                    <a:pt x="30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3" y="28"/>
                    <a:pt x="34" y="29"/>
                    <a:pt x="35" y="29"/>
                  </a:cubicBezTo>
                  <a:cubicBezTo>
                    <a:pt x="42" y="30"/>
                    <a:pt x="49" y="32"/>
                    <a:pt x="55" y="35"/>
                  </a:cubicBezTo>
                  <a:cubicBezTo>
                    <a:pt x="59" y="36"/>
                    <a:pt x="62" y="37"/>
                    <a:pt x="66" y="39"/>
                  </a:cubicBezTo>
                  <a:cubicBezTo>
                    <a:pt x="69" y="40"/>
                    <a:pt x="72" y="41"/>
                    <a:pt x="75" y="42"/>
                  </a:cubicBezTo>
                  <a:cubicBezTo>
                    <a:pt x="77" y="43"/>
                    <a:pt x="79" y="45"/>
                    <a:pt x="81" y="46"/>
                  </a:cubicBezTo>
                  <a:cubicBezTo>
                    <a:pt x="82" y="47"/>
                    <a:pt x="83" y="48"/>
                    <a:pt x="84" y="49"/>
                  </a:cubicBezTo>
                  <a:cubicBezTo>
                    <a:pt x="84" y="50"/>
                    <a:pt x="85" y="51"/>
                    <a:pt x="85" y="52"/>
                  </a:cubicBezTo>
                  <a:cubicBezTo>
                    <a:pt x="85" y="53"/>
                    <a:pt x="86" y="55"/>
                    <a:pt x="86" y="56"/>
                  </a:cubicBezTo>
                  <a:cubicBezTo>
                    <a:pt x="86" y="57"/>
                    <a:pt x="86" y="58"/>
                    <a:pt x="86" y="59"/>
                  </a:cubicBezTo>
                  <a:cubicBezTo>
                    <a:pt x="86" y="60"/>
                    <a:pt x="85" y="61"/>
                    <a:pt x="85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4" y="63"/>
                    <a:pt x="84" y="63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79" y="65"/>
                    <a:pt x="78" y="65"/>
                    <a:pt x="76" y="65"/>
                  </a:cubicBezTo>
                  <a:cubicBezTo>
                    <a:pt x="75" y="66"/>
                    <a:pt x="74" y="66"/>
                    <a:pt x="73" y="66"/>
                  </a:cubicBezTo>
                  <a:cubicBezTo>
                    <a:pt x="72" y="66"/>
                    <a:pt x="71" y="65"/>
                    <a:pt x="69" y="65"/>
                  </a:cubicBezTo>
                  <a:cubicBezTo>
                    <a:pt x="67" y="65"/>
                    <a:pt x="64" y="65"/>
                    <a:pt x="62" y="65"/>
                  </a:cubicBezTo>
                  <a:cubicBezTo>
                    <a:pt x="60" y="64"/>
                    <a:pt x="57" y="64"/>
                    <a:pt x="55" y="63"/>
                  </a:cubicBezTo>
                  <a:cubicBezTo>
                    <a:pt x="52" y="62"/>
                    <a:pt x="50" y="61"/>
                    <a:pt x="47" y="61"/>
                  </a:cubicBezTo>
                  <a:cubicBezTo>
                    <a:pt x="42" y="59"/>
                    <a:pt x="37" y="57"/>
                    <a:pt x="32" y="55"/>
                  </a:cubicBezTo>
                  <a:cubicBezTo>
                    <a:pt x="27" y="52"/>
                    <a:pt x="23" y="50"/>
                    <a:pt x="19" y="47"/>
                  </a:cubicBezTo>
                  <a:cubicBezTo>
                    <a:pt x="16" y="44"/>
                    <a:pt x="14" y="42"/>
                    <a:pt x="11" y="39"/>
                  </a:cubicBezTo>
                  <a:cubicBezTo>
                    <a:pt x="11" y="38"/>
                    <a:pt x="11" y="38"/>
                    <a:pt x="10" y="37"/>
                  </a:cubicBezTo>
                  <a:cubicBezTo>
                    <a:pt x="10" y="35"/>
                    <a:pt x="9" y="33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7"/>
                    <a:pt x="9" y="26"/>
                    <a:pt x="9" y="26"/>
                  </a:cubicBezTo>
                  <a:cubicBezTo>
                    <a:pt x="10" y="23"/>
                    <a:pt x="11" y="20"/>
                    <a:pt x="12" y="17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1"/>
                    <a:pt x="29" y="31"/>
                  </a:cubicBezTo>
                  <a:close/>
                  <a:moveTo>
                    <a:pt x="29" y="30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48ED1F72-F472-4ABC-A503-14C9A754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1739901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02CA13AF-E529-4E77-9808-CA2C76B94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2738" y="1662113"/>
              <a:ext cx="325437" cy="155575"/>
            </a:xfrm>
            <a:custGeom>
              <a:avLst/>
              <a:gdLst>
                <a:gd name="T0" fmla="*/ 55 w 190"/>
                <a:gd name="T1" fmla="*/ 48 h 90"/>
                <a:gd name="T2" fmla="*/ 67 w 190"/>
                <a:gd name="T3" fmla="*/ 48 h 90"/>
                <a:gd name="T4" fmla="*/ 95 w 190"/>
                <a:gd name="T5" fmla="*/ 66 h 90"/>
                <a:gd name="T6" fmla="*/ 150 w 190"/>
                <a:gd name="T7" fmla="*/ 86 h 90"/>
                <a:gd name="T8" fmla="*/ 183 w 190"/>
                <a:gd name="T9" fmla="*/ 89 h 90"/>
                <a:gd name="T10" fmla="*/ 190 w 190"/>
                <a:gd name="T11" fmla="*/ 82 h 90"/>
                <a:gd name="T12" fmla="*/ 188 w 190"/>
                <a:gd name="T13" fmla="*/ 75 h 90"/>
                <a:gd name="T14" fmla="*/ 160 w 190"/>
                <a:gd name="T15" fmla="*/ 57 h 90"/>
                <a:gd name="T16" fmla="*/ 145 w 190"/>
                <a:gd name="T17" fmla="*/ 50 h 90"/>
                <a:gd name="T18" fmla="*/ 143 w 190"/>
                <a:gd name="T19" fmla="*/ 49 h 90"/>
                <a:gd name="T20" fmla="*/ 136 w 190"/>
                <a:gd name="T21" fmla="*/ 45 h 90"/>
                <a:gd name="T22" fmla="*/ 123 w 190"/>
                <a:gd name="T23" fmla="*/ 39 h 90"/>
                <a:gd name="T24" fmla="*/ 97 w 190"/>
                <a:gd name="T25" fmla="*/ 30 h 90"/>
                <a:gd name="T26" fmla="*/ 79 w 190"/>
                <a:gd name="T27" fmla="*/ 25 h 90"/>
                <a:gd name="T28" fmla="*/ 71 w 190"/>
                <a:gd name="T29" fmla="*/ 24 h 90"/>
                <a:gd name="T30" fmla="*/ 62 w 190"/>
                <a:gd name="T31" fmla="*/ 13 h 90"/>
                <a:gd name="T32" fmla="*/ 13 w 190"/>
                <a:gd name="T33" fmla="*/ 0 h 90"/>
                <a:gd name="T34" fmla="*/ 4 w 190"/>
                <a:gd name="T35" fmla="*/ 2 h 90"/>
                <a:gd name="T36" fmla="*/ 0 w 190"/>
                <a:gd name="T37" fmla="*/ 6 h 90"/>
                <a:gd name="T38" fmla="*/ 4 w 190"/>
                <a:gd name="T39" fmla="*/ 15 h 90"/>
                <a:gd name="T40" fmla="*/ 42 w 190"/>
                <a:gd name="T41" fmla="*/ 46 h 90"/>
                <a:gd name="T42" fmla="*/ 134 w 190"/>
                <a:gd name="T43" fmla="*/ 55 h 90"/>
                <a:gd name="T44" fmla="*/ 141 w 190"/>
                <a:gd name="T45" fmla="*/ 58 h 90"/>
                <a:gd name="T46" fmla="*/ 143 w 190"/>
                <a:gd name="T47" fmla="*/ 59 h 90"/>
                <a:gd name="T48" fmla="*/ 177 w 190"/>
                <a:gd name="T49" fmla="*/ 78 h 90"/>
                <a:gd name="T50" fmla="*/ 160 w 190"/>
                <a:gd name="T51" fmla="*/ 78 h 90"/>
                <a:gd name="T52" fmla="*/ 105 w 190"/>
                <a:gd name="T53" fmla="*/ 60 h 90"/>
                <a:gd name="T54" fmla="*/ 94 w 190"/>
                <a:gd name="T55" fmla="*/ 48 h 90"/>
                <a:gd name="T56" fmla="*/ 96 w 190"/>
                <a:gd name="T57" fmla="*/ 40 h 90"/>
                <a:gd name="T58" fmla="*/ 76 w 190"/>
                <a:gd name="T59" fmla="*/ 34 h 90"/>
                <a:gd name="T60" fmla="*/ 88 w 190"/>
                <a:gd name="T61" fmla="*/ 37 h 90"/>
                <a:gd name="T62" fmla="*/ 84 w 190"/>
                <a:gd name="T63" fmla="*/ 49 h 90"/>
                <a:gd name="T64" fmla="*/ 75 w 190"/>
                <a:gd name="T65" fmla="*/ 43 h 90"/>
                <a:gd name="T66" fmla="*/ 73 w 190"/>
                <a:gd name="T67" fmla="*/ 40 h 90"/>
                <a:gd name="T68" fmla="*/ 76 w 190"/>
                <a:gd name="T69" fmla="*/ 34 h 90"/>
                <a:gd name="T70" fmla="*/ 58 w 190"/>
                <a:gd name="T71" fmla="*/ 21 h 90"/>
                <a:gd name="T72" fmla="*/ 67 w 190"/>
                <a:gd name="T73" fmla="*/ 31 h 90"/>
                <a:gd name="T74" fmla="*/ 65 w 190"/>
                <a:gd name="T75" fmla="*/ 35 h 90"/>
                <a:gd name="T76" fmla="*/ 62 w 190"/>
                <a:gd name="T77" fmla="*/ 37 h 90"/>
                <a:gd name="T78" fmla="*/ 43 w 190"/>
                <a:gd name="T79" fmla="*/ 36 h 90"/>
                <a:gd name="T80" fmla="*/ 34 w 190"/>
                <a:gd name="T81" fmla="*/ 31 h 90"/>
                <a:gd name="T82" fmla="*/ 37 w 190"/>
                <a:gd name="T83" fmla="*/ 16 h 90"/>
                <a:gd name="T84" fmla="*/ 47 w 190"/>
                <a:gd name="T85" fmla="*/ 15 h 90"/>
                <a:gd name="T86" fmla="*/ 22 w 190"/>
                <a:gd name="T87" fmla="*/ 9 h 90"/>
                <a:gd name="T88" fmla="*/ 27 w 190"/>
                <a:gd name="T89" fmla="*/ 16 h 90"/>
                <a:gd name="T90" fmla="*/ 25 w 190"/>
                <a:gd name="T91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90">
                  <a:moveTo>
                    <a:pt x="42" y="46"/>
                  </a:moveTo>
                  <a:cubicBezTo>
                    <a:pt x="43" y="46"/>
                    <a:pt x="45" y="47"/>
                    <a:pt x="46" y="47"/>
                  </a:cubicBezTo>
                  <a:cubicBezTo>
                    <a:pt x="49" y="48"/>
                    <a:pt x="52" y="48"/>
                    <a:pt x="55" y="48"/>
                  </a:cubicBezTo>
                  <a:cubicBezTo>
                    <a:pt x="59" y="48"/>
                    <a:pt x="62" y="47"/>
                    <a:pt x="66" y="46"/>
                  </a:cubicBezTo>
                  <a:cubicBezTo>
                    <a:pt x="66" y="46"/>
                    <a:pt x="66" y="47"/>
                    <a:pt x="67" y="47"/>
                  </a:cubicBezTo>
                  <a:cubicBezTo>
                    <a:pt x="67" y="47"/>
                    <a:pt x="67" y="48"/>
                    <a:pt x="67" y="48"/>
                  </a:cubicBezTo>
                  <a:cubicBezTo>
                    <a:pt x="67" y="49"/>
                    <a:pt x="68" y="50"/>
                    <a:pt x="69" y="51"/>
                  </a:cubicBezTo>
                  <a:cubicBezTo>
                    <a:pt x="74" y="54"/>
                    <a:pt x="78" y="56"/>
                    <a:pt x="82" y="59"/>
                  </a:cubicBezTo>
                  <a:cubicBezTo>
                    <a:pt x="86" y="61"/>
                    <a:pt x="91" y="64"/>
                    <a:pt x="95" y="66"/>
                  </a:cubicBezTo>
                  <a:cubicBezTo>
                    <a:pt x="100" y="68"/>
                    <a:pt x="104" y="70"/>
                    <a:pt x="109" y="72"/>
                  </a:cubicBezTo>
                  <a:cubicBezTo>
                    <a:pt x="113" y="74"/>
                    <a:pt x="118" y="76"/>
                    <a:pt x="122" y="78"/>
                  </a:cubicBezTo>
                  <a:cubicBezTo>
                    <a:pt x="131" y="81"/>
                    <a:pt x="141" y="84"/>
                    <a:pt x="150" y="86"/>
                  </a:cubicBezTo>
                  <a:cubicBezTo>
                    <a:pt x="155" y="87"/>
                    <a:pt x="160" y="88"/>
                    <a:pt x="165" y="89"/>
                  </a:cubicBezTo>
                  <a:cubicBezTo>
                    <a:pt x="170" y="89"/>
                    <a:pt x="174" y="90"/>
                    <a:pt x="179" y="89"/>
                  </a:cubicBezTo>
                  <a:cubicBezTo>
                    <a:pt x="180" y="89"/>
                    <a:pt x="182" y="89"/>
                    <a:pt x="183" y="89"/>
                  </a:cubicBezTo>
                  <a:cubicBezTo>
                    <a:pt x="185" y="89"/>
                    <a:pt x="188" y="87"/>
                    <a:pt x="189" y="85"/>
                  </a:cubicBezTo>
                  <a:cubicBezTo>
                    <a:pt x="189" y="84"/>
                    <a:pt x="190" y="84"/>
                    <a:pt x="190" y="84"/>
                  </a:cubicBezTo>
                  <a:cubicBezTo>
                    <a:pt x="190" y="83"/>
                    <a:pt x="190" y="82"/>
                    <a:pt x="190" y="82"/>
                  </a:cubicBezTo>
                  <a:cubicBezTo>
                    <a:pt x="190" y="81"/>
                    <a:pt x="190" y="81"/>
                    <a:pt x="190" y="80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89" y="78"/>
                    <a:pt x="189" y="77"/>
                    <a:pt x="188" y="75"/>
                  </a:cubicBezTo>
                  <a:cubicBezTo>
                    <a:pt x="187" y="74"/>
                    <a:pt x="186" y="73"/>
                    <a:pt x="185" y="72"/>
                  </a:cubicBezTo>
                  <a:cubicBezTo>
                    <a:pt x="181" y="69"/>
                    <a:pt x="176" y="66"/>
                    <a:pt x="172" y="63"/>
                  </a:cubicBezTo>
                  <a:cubicBezTo>
                    <a:pt x="168" y="61"/>
                    <a:pt x="164" y="59"/>
                    <a:pt x="160" y="57"/>
                  </a:cubicBezTo>
                  <a:cubicBezTo>
                    <a:pt x="155" y="55"/>
                    <a:pt x="151" y="52"/>
                    <a:pt x="147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8"/>
                    <a:pt x="142" y="48"/>
                  </a:cubicBezTo>
                  <a:cubicBezTo>
                    <a:pt x="142" y="48"/>
                    <a:pt x="143" y="49"/>
                    <a:pt x="143" y="49"/>
                  </a:cubicBezTo>
                  <a:cubicBezTo>
                    <a:pt x="141" y="48"/>
                    <a:pt x="139" y="47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2" y="43"/>
                    <a:pt x="127" y="41"/>
                    <a:pt x="123" y="39"/>
                  </a:cubicBezTo>
                  <a:cubicBezTo>
                    <a:pt x="119" y="38"/>
                    <a:pt x="114" y="36"/>
                    <a:pt x="110" y="34"/>
                  </a:cubicBezTo>
                  <a:cubicBezTo>
                    <a:pt x="108" y="34"/>
                    <a:pt x="105" y="33"/>
                    <a:pt x="103" y="32"/>
                  </a:cubicBezTo>
                  <a:cubicBezTo>
                    <a:pt x="101" y="32"/>
                    <a:pt x="99" y="31"/>
                    <a:pt x="97" y="30"/>
                  </a:cubicBezTo>
                  <a:cubicBezTo>
                    <a:pt x="94" y="29"/>
                    <a:pt x="92" y="29"/>
                    <a:pt x="90" y="28"/>
                  </a:cubicBezTo>
                  <a:cubicBezTo>
                    <a:pt x="88" y="27"/>
                    <a:pt x="86" y="27"/>
                    <a:pt x="84" y="26"/>
                  </a:cubicBezTo>
                  <a:cubicBezTo>
                    <a:pt x="82" y="26"/>
                    <a:pt x="81" y="26"/>
                    <a:pt x="79" y="25"/>
                  </a:cubicBezTo>
                  <a:cubicBezTo>
                    <a:pt x="77" y="25"/>
                    <a:pt x="75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4"/>
                    <a:pt x="71" y="24"/>
                  </a:cubicBezTo>
                  <a:cubicBezTo>
                    <a:pt x="70" y="22"/>
                    <a:pt x="69" y="20"/>
                    <a:pt x="67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60" y="11"/>
                    <a:pt x="58" y="10"/>
                    <a:pt x="56" y="9"/>
                  </a:cubicBezTo>
                  <a:cubicBezTo>
                    <a:pt x="47" y="4"/>
                    <a:pt x="37" y="1"/>
                    <a:pt x="28" y="0"/>
                  </a:cubicBezTo>
                  <a:cubicBezTo>
                    <a:pt x="23" y="0"/>
                    <a:pt x="18" y="0"/>
                    <a:pt x="13" y="0"/>
                  </a:cubicBezTo>
                  <a:cubicBezTo>
                    <a:pt x="12" y="1"/>
                    <a:pt x="10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10" y="23"/>
                    <a:pt x="16" y="30"/>
                    <a:pt x="23" y="36"/>
                  </a:cubicBezTo>
                  <a:cubicBezTo>
                    <a:pt x="26" y="38"/>
                    <a:pt x="29" y="40"/>
                    <a:pt x="32" y="42"/>
                  </a:cubicBezTo>
                  <a:cubicBezTo>
                    <a:pt x="35" y="44"/>
                    <a:pt x="38" y="45"/>
                    <a:pt x="42" y="46"/>
                  </a:cubicBezTo>
                  <a:close/>
                  <a:moveTo>
                    <a:pt x="112" y="45"/>
                  </a:moveTo>
                  <a:cubicBezTo>
                    <a:pt x="116" y="47"/>
                    <a:pt x="120" y="48"/>
                    <a:pt x="124" y="50"/>
                  </a:cubicBezTo>
                  <a:cubicBezTo>
                    <a:pt x="128" y="52"/>
                    <a:pt x="131" y="53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6" y="56"/>
                    <a:pt x="138" y="57"/>
                    <a:pt x="140" y="57"/>
                  </a:cubicBezTo>
                  <a:cubicBezTo>
                    <a:pt x="140" y="58"/>
                    <a:pt x="140" y="58"/>
                    <a:pt x="141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9"/>
                    <a:pt x="143" y="59"/>
                    <a:pt x="143" y="59"/>
                  </a:cubicBezTo>
                  <a:cubicBezTo>
                    <a:pt x="144" y="60"/>
                    <a:pt x="145" y="60"/>
                    <a:pt x="147" y="61"/>
                  </a:cubicBezTo>
                  <a:cubicBezTo>
                    <a:pt x="155" y="65"/>
                    <a:pt x="163" y="69"/>
                    <a:pt x="171" y="74"/>
                  </a:cubicBezTo>
                  <a:cubicBezTo>
                    <a:pt x="174" y="75"/>
                    <a:pt x="175" y="76"/>
                    <a:pt x="177" y="78"/>
                  </a:cubicBezTo>
                  <a:cubicBezTo>
                    <a:pt x="178" y="79"/>
                    <a:pt x="179" y="79"/>
                    <a:pt x="180" y="80"/>
                  </a:cubicBezTo>
                  <a:cubicBezTo>
                    <a:pt x="176" y="80"/>
                    <a:pt x="173" y="80"/>
                    <a:pt x="170" y="80"/>
                  </a:cubicBezTo>
                  <a:cubicBezTo>
                    <a:pt x="167" y="79"/>
                    <a:pt x="163" y="79"/>
                    <a:pt x="160" y="78"/>
                  </a:cubicBezTo>
                  <a:cubicBezTo>
                    <a:pt x="155" y="77"/>
                    <a:pt x="151" y="76"/>
                    <a:pt x="146" y="75"/>
                  </a:cubicBezTo>
                  <a:cubicBezTo>
                    <a:pt x="141" y="74"/>
                    <a:pt x="137" y="73"/>
                    <a:pt x="132" y="71"/>
                  </a:cubicBezTo>
                  <a:cubicBezTo>
                    <a:pt x="123" y="68"/>
                    <a:pt x="114" y="64"/>
                    <a:pt x="105" y="60"/>
                  </a:cubicBezTo>
                  <a:cubicBezTo>
                    <a:pt x="105" y="60"/>
                    <a:pt x="104" y="60"/>
                    <a:pt x="104" y="60"/>
                  </a:cubicBezTo>
                  <a:cubicBezTo>
                    <a:pt x="100" y="58"/>
                    <a:pt x="96" y="56"/>
                    <a:pt x="93" y="54"/>
                  </a:cubicBezTo>
                  <a:cubicBezTo>
                    <a:pt x="93" y="52"/>
                    <a:pt x="94" y="50"/>
                    <a:pt x="94" y="48"/>
                  </a:cubicBezTo>
                  <a:cubicBezTo>
                    <a:pt x="95" y="48"/>
                    <a:pt x="95" y="47"/>
                    <a:pt x="95" y="46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6" y="42"/>
                    <a:pt x="96" y="41"/>
                    <a:pt x="96" y="40"/>
                  </a:cubicBezTo>
                  <a:cubicBezTo>
                    <a:pt x="98" y="40"/>
                    <a:pt x="99" y="41"/>
                    <a:pt x="100" y="41"/>
                  </a:cubicBezTo>
                  <a:cubicBezTo>
                    <a:pt x="104" y="42"/>
                    <a:pt x="108" y="44"/>
                    <a:pt x="112" y="45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80" y="35"/>
                    <a:pt x="83" y="36"/>
                    <a:pt x="87" y="37"/>
                  </a:cubicBezTo>
                  <a:cubicBezTo>
                    <a:pt x="87" y="37"/>
                    <a:pt x="87" y="37"/>
                    <a:pt x="88" y="37"/>
                  </a:cubicBezTo>
                  <a:cubicBezTo>
                    <a:pt x="87" y="39"/>
                    <a:pt x="87" y="40"/>
                    <a:pt x="86" y="42"/>
                  </a:cubicBezTo>
                  <a:cubicBezTo>
                    <a:pt x="86" y="43"/>
                    <a:pt x="86" y="45"/>
                    <a:pt x="85" y="46"/>
                  </a:cubicBezTo>
                  <a:cubicBezTo>
                    <a:pt x="85" y="47"/>
                    <a:pt x="85" y="48"/>
                    <a:pt x="84" y="49"/>
                  </a:cubicBezTo>
                  <a:cubicBezTo>
                    <a:pt x="82" y="48"/>
                    <a:pt x="79" y="46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4" y="42"/>
                  </a:cubicBezTo>
                  <a:cubicBezTo>
                    <a:pt x="74" y="41"/>
                    <a:pt x="74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39"/>
                    <a:pt x="73" y="39"/>
                  </a:cubicBezTo>
                  <a:cubicBezTo>
                    <a:pt x="74" y="38"/>
                    <a:pt x="74" y="37"/>
                    <a:pt x="74" y="36"/>
                  </a:cubicBezTo>
                  <a:cubicBezTo>
                    <a:pt x="75" y="36"/>
                    <a:pt x="75" y="35"/>
                    <a:pt x="76" y="34"/>
                  </a:cubicBezTo>
                  <a:close/>
                  <a:moveTo>
                    <a:pt x="47" y="15"/>
                  </a:moveTo>
                  <a:cubicBezTo>
                    <a:pt x="49" y="16"/>
                    <a:pt x="50" y="17"/>
                    <a:pt x="52" y="18"/>
                  </a:cubicBezTo>
                  <a:cubicBezTo>
                    <a:pt x="54" y="19"/>
                    <a:pt x="56" y="20"/>
                    <a:pt x="58" y="21"/>
                  </a:cubicBezTo>
                  <a:cubicBezTo>
                    <a:pt x="59" y="23"/>
                    <a:pt x="62" y="25"/>
                    <a:pt x="64" y="27"/>
                  </a:cubicBezTo>
                  <a:cubicBezTo>
                    <a:pt x="64" y="28"/>
                    <a:pt x="63" y="30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2"/>
                    <a:pt x="66" y="32"/>
                    <a:pt x="67" y="33"/>
                  </a:cubicBezTo>
                  <a:cubicBezTo>
                    <a:pt x="66" y="34"/>
                    <a:pt x="66" y="34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6"/>
                    <a:pt x="63" y="37"/>
                    <a:pt x="62" y="37"/>
                  </a:cubicBezTo>
                  <a:cubicBezTo>
                    <a:pt x="60" y="38"/>
                    <a:pt x="58" y="38"/>
                    <a:pt x="55" y="39"/>
                  </a:cubicBezTo>
                  <a:cubicBezTo>
                    <a:pt x="53" y="39"/>
                    <a:pt x="52" y="39"/>
                    <a:pt x="50" y="38"/>
                  </a:cubicBezTo>
                  <a:cubicBezTo>
                    <a:pt x="47" y="38"/>
                    <a:pt x="45" y="37"/>
                    <a:pt x="43" y="36"/>
                  </a:cubicBezTo>
                  <a:cubicBezTo>
                    <a:pt x="40" y="36"/>
                    <a:pt x="38" y="35"/>
                    <a:pt x="36" y="34"/>
                  </a:cubicBezTo>
                  <a:cubicBezTo>
                    <a:pt x="35" y="33"/>
                    <a:pt x="34" y="33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4" y="29"/>
                    <a:pt x="34" y="27"/>
                    <a:pt x="34" y="25"/>
                  </a:cubicBezTo>
                  <a:cubicBezTo>
                    <a:pt x="34" y="23"/>
                    <a:pt x="35" y="22"/>
                    <a:pt x="35" y="20"/>
                  </a:cubicBezTo>
                  <a:cubicBezTo>
                    <a:pt x="36" y="19"/>
                    <a:pt x="36" y="17"/>
                    <a:pt x="37" y="16"/>
                  </a:cubicBezTo>
                  <a:cubicBezTo>
                    <a:pt x="37" y="14"/>
                    <a:pt x="38" y="13"/>
                    <a:pt x="3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3"/>
                    <a:pt x="44" y="14"/>
                    <a:pt x="47" y="15"/>
                  </a:cubicBezTo>
                  <a:close/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6" y="10"/>
                    <a:pt x="19" y="9"/>
                    <a:pt x="22" y="9"/>
                  </a:cubicBezTo>
                  <a:cubicBezTo>
                    <a:pt x="24" y="9"/>
                    <a:pt x="27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8" y="14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0" y="20"/>
                    <a:pt x="16" y="15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A7EDB68F-8953-406E-AD21-CB98969A0A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2597151"/>
              <a:ext cx="323850" cy="366713"/>
            </a:xfrm>
            <a:custGeom>
              <a:avLst/>
              <a:gdLst>
                <a:gd name="T0" fmla="*/ 174 w 190"/>
                <a:gd name="T1" fmla="*/ 154 h 212"/>
                <a:gd name="T2" fmla="*/ 167 w 190"/>
                <a:gd name="T3" fmla="*/ 141 h 212"/>
                <a:gd name="T4" fmla="*/ 111 w 190"/>
                <a:gd name="T5" fmla="*/ 79 h 212"/>
                <a:gd name="T6" fmla="*/ 62 w 190"/>
                <a:gd name="T7" fmla="*/ 19 h 212"/>
                <a:gd name="T8" fmla="*/ 52 w 190"/>
                <a:gd name="T9" fmla="*/ 10 h 212"/>
                <a:gd name="T10" fmla="*/ 37 w 190"/>
                <a:gd name="T11" fmla="*/ 0 h 212"/>
                <a:gd name="T12" fmla="*/ 23 w 190"/>
                <a:gd name="T13" fmla="*/ 2 h 212"/>
                <a:gd name="T14" fmla="*/ 5 w 190"/>
                <a:gd name="T15" fmla="*/ 16 h 212"/>
                <a:gd name="T16" fmla="*/ 0 w 190"/>
                <a:gd name="T17" fmla="*/ 28 h 212"/>
                <a:gd name="T18" fmla="*/ 7 w 190"/>
                <a:gd name="T19" fmla="*/ 45 h 212"/>
                <a:gd name="T20" fmla="*/ 20 w 190"/>
                <a:gd name="T21" fmla="*/ 61 h 212"/>
                <a:gd name="T22" fmla="*/ 95 w 190"/>
                <a:gd name="T23" fmla="*/ 150 h 212"/>
                <a:gd name="T24" fmla="*/ 132 w 190"/>
                <a:gd name="T25" fmla="*/ 187 h 212"/>
                <a:gd name="T26" fmla="*/ 169 w 190"/>
                <a:gd name="T27" fmla="*/ 208 h 212"/>
                <a:gd name="T28" fmla="*/ 187 w 190"/>
                <a:gd name="T29" fmla="*/ 209 h 212"/>
                <a:gd name="T30" fmla="*/ 96 w 190"/>
                <a:gd name="T31" fmla="*/ 74 h 212"/>
                <a:gd name="T32" fmla="*/ 152 w 190"/>
                <a:gd name="T33" fmla="*/ 147 h 212"/>
                <a:gd name="T34" fmla="*/ 139 w 190"/>
                <a:gd name="T35" fmla="*/ 143 h 212"/>
                <a:gd name="T36" fmla="*/ 121 w 190"/>
                <a:gd name="T37" fmla="*/ 123 h 212"/>
                <a:gd name="T38" fmla="*/ 89 w 190"/>
                <a:gd name="T39" fmla="*/ 90 h 212"/>
                <a:gd name="T40" fmla="*/ 52 w 190"/>
                <a:gd name="T41" fmla="*/ 34 h 212"/>
                <a:gd name="T42" fmla="*/ 37 w 190"/>
                <a:gd name="T43" fmla="*/ 34 h 212"/>
                <a:gd name="T44" fmla="*/ 22 w 190"/>
                <a:gd name="T45" fmla="*/ 48 h 212"/>
                <a:gd name="T46" fmla="*/ 26 w 190"/>
                <a:gd name="T47" fmla="*/ 36 h 212"/>
                <a:gd name="T48" fmla="*/ 49 w 190"/>
                <a:gd name="T49" fmla="*/ 21 h 212"/>
                <a:gd name="T50" fmla="*/ 37 w 190"/>
                <a:gd name="T51" fmla="*/ 34 h 212"/>
                <a:gd name="T52" fmla="*/ 10 w 190"/>
                <a:gd name="T53" fmla="*/ 27 h 212"/>
                <a:gd name="T54" fmla="*/ 26 w 190"/>
                <a:gd name="T55" fmla="*/ 11 h 212"/>
                <a:gd name="T56" fmla="*/ 37 w 190"/>
                <a:gd name="T57" fmla="*/ 10 h 212"/>
                <a:gd name="T58" fmla="*/ 25 w 190"/>
                <a:gd name="T59" fmla="*/ 25 h 212"/>
                <a:gd name="T60" fmla="*/ 12 w 190"/>
                <a:gd name="T61" fmla="*/ 36 h 212"/>
                <a:gd name="T62" fmla="*/ 10 w 190"/>
                <a:gd name="T63" fmla="*/ 27 h 212"/>
                <a:gd name="T64" fmla="*/ 41 w 190"/>
                <a:gd name="T65" fmla="*/ 72 h 212"/>
                <a:gd name="T66" fmla="*/ 39 w 190"/>
                <a:gd name="T67" fmla="*/ 45 h 212"/>
                <a:gd name="T68" fmla="*/ 83 w 190"/>
                <a:gd name="T69" fmla="*/ 97 h 212"/>
                <a:gd name="T70" fmla="*/ 114 w 190"/>
                <a:gd name="T71" fmla="*/ 130 h 212"/>
                <a:gd name="T72" fmla="*/ 135 w 190"/>
                <a:gd name="T73" fmla="*/ 151 h 212"/>
                <a:gd name="T74" fmla="*/ 134 w 190"/>
                <a:gd name="T75" fmla="*/ 160 h 212"/>
                <a:gd name="T76" fmla="*/ 112 w 190"/>
                <a:gd name="T77" fmla="*/ 155 h 212"/>
                <a:gd name="T78" fmla="*/ 136 w 190"/>
                <a:gd name="T79" fmla="*/ 174 h 212"/>
                <a:gd name="T80" fmla="*/ 145 w 190"/>
                <a:gd name="T81" fmla="*/ 165 h 212"/>
                <a:gd name="T82" fmla="*/ 155 w 190"/>
                <a:gd name="T83" fmla="*/ 161 h 212"/>
                <a:gd name="T84" fmla="*/ 160 w 190"/>
                <a:gd name="T85" fmla="*/ 152 h 212"/>
                <a:gd name="T86" fmla="*/ 167 w 190"/>
                <a:gd name="T87" fmla="*/ 161 h 212"/>
                <a:gd name="T88" fmla="*/ 169 w 190"/>
                <a:gd name="T89" fmla="*/ 177 h 212"/>
                <a:gd name="T90" fmla="*/ 163 w 190"/>
                <a:gd name="T91" fmla="*/ 184 h 212"/>
                <a:gd name="T92" fmla="*/ 143 w 190"/>
                <a:gd name="T93" fmla="*/ 183 h 212"/>
                <a:gd name="T94" fmla="*/ 180 w 190"/>
                <a:gd name="T95" fmla="*/ 202 h 212"/>
                <a:gd name="T96" fmla="*/ 179 w 190"/>
                <a:gd name="T97" fmla="*/ 204 h 212"/>
                <a:gd name="T98" fmla="*/ 169 w 190"/>
                <a:gd name="T99" fmla="*/ 194 h 212"/>
                <a:gd name="T100" fmla="*/ 176 w 190"/>
                <a:gd name="T101" fmla="*/ 184 h 212"/>
                <a:gd name="T102" fmla="*/ 180 w 190"/>
                <a:gd name="T103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" h="212">
                  <a:moveTo>
                    <a:pt x="187" y="186"/>
                  </a:moveTo>
                  <a:cubicBezTo>
                    <a:pt x="186" y="184"/>
                    <a:pt x="186" y="182"/>
                    <a:pt x="185" y="180"/>
                  </a:cubicBezTo>
                  <a:cubicBezTo>
                    <a:pt x="183" y="175"/>
                    <a:pt x="181" y="170"/>
                    <a:pt x="179" y="166"/>
                  </a:cubicBezTo>
                  <a:cubicBezTo>
                    <a:pt x="177" y="162"/>
                    <a:pt x="176" y="158"/>
                    <a:pt x="174" y="154"/>
                  </a:cubicBezTo>
                  <a:cubicBezTo>
                    <a:pt x="172" y="151"/>
                    <a:pt x="171" y="148"/>
                    <a:pt x="169" y="145"/>
                  </a:cubicBezTo>
                  <a:cubicBezTo>
                    <a:pt x="169" y="144"/>
                    <a:pt x="169" y="144"/>
                    <a:pt x="168" y="143"/>
                  </a:cubicBezTo>
                  <a:cubicBezTo>
                    <a:pt x="168" y="143"/>
                    <a:pt x="168" y="142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1" y="135"/>
                    <a:pt x="155" y="129"/>
                    <a:pt x="150" y="122"/>
                  </a:cubicBezTo>
                  <a:cubicBezTo>
                    <a:pt x="143" y="115"/>
                    <a:pt x="137" y="108"/>
                    <a:pt x="131" y="101"/>
                  </a:cubicBezTo>
                  <a:cubicBezTo>
                    <a:pt x="128" y="97"/>
                    <a:pt x="124" y="94"/>
                    <a:pt x="121" y="90"/>
                  </a:cubicBezTo>
                  <a:cubicBezTo>
                    <a:pt x="118" y="86"/>
                    <a:pt x="115" y="83"/>
                    <a:pt x="111" y="79"/>
                  </a:cubicBezTo>
                  <a:cubicBezTo>
                    <a:pt x="105" y="71"/>
                    <a:pt x="98" y="63"/>
                    <a:pt x="92" y="56"/>
                  </a:cubicBezTo>
                  <a:cubicBezTo>
                    <a:pt x="83" y="44"/>
                    <a:pt x="73" y="33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0"/>
                    <a:pt x="63" y="20"/>
                    <a:pt x="62" y="19"/>
                  </a:cubicBezTo>
                  <a:cubicBezTo>
                    <a:pt x="62" y="19"/>
                    <a:pt x="61" y="19"/>
                    <a:pt x="61" y="18"/>
                  </a:cubicBezTo>
                  <a:cubicBezTo>
                    <a:pt x="60" y="17"/>
                    <a:pt x="58" y="15"/>
                    <a:pt x="56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3" y="11"/>
                    <a:pt x="52" y="10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6" y="5"/>
                    <a:pt x="45" y="4"/>
                    <a:pt x="43" y="3"/>
                  </a:cubicBezTo>
                  <a:cubicBezTo>
                    <a:pt x="42" y="2"/>
                    <a:pt x="41" y="2"/>
                    <a:pt x="40" y="1"/>
                  </a:cubicBezTo>
                  <a:cubicBezTo>
                    <a:pt x="39" y="1"/>
                    <a:pt x="38" y="1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cubicBezTo>
                    <a:pt x="32" y="0"/>
                    <a:pt x="30" y="0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3"/>
                    <a:pt x="21" y="3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1"/>
                    <a:pt x="7" y="14"/>
                    <a:pt x="5" y="16"/>
                  </a:cubicBezTo>
                  <a:cubicBezTo>
                    <a:pt x="4" y="18"/>
                    <a:pt x="3" y="2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0"/>
                    <a:pt x="1" y="31"/>
                    <a:pt x="1" y="33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2" y="37"/>
                    <a:pt x="3" y="38"/>
                    <a:pt x="4" y="40"/>
                  </a:cubicBezTo>
                  <a:cubicBezTo>
                    <a:pt x="5" y="42"/>
                    <a:pt x="6" y="44"/>
                    <a:pt x="7" y="45"/>
                  </a:cubicBezTo>
                  <a:cubicBezTo>
                    <a:pt x="9" y="47"/>
                    <a:pt x="10" y="50"/>
                    <a:pt x="12" y="52"/>
                  </a:cubicBezTo>
                  <a:cubicBezTo>
                    <a:pt x="13" y="53"/>
                    <a:pt x="15" y="55"/>
                    <a:pt x="17" y="57"/>
                  </a:cubicBezTo>
                  <a:cubicBezTo>
                    <a:pt x="17" y="58"/>
                    <a:pt x="18" y="59"/>
                    <a:pt x="19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3" y="65"/>
                    <a:pt x="26" y="68"/>
                    <a:pt x="29" y="72"/>
                  </a:cubicBezTo>
                  <a:cubicBezTo>
                    <a:pt x="32" y="75"/>
                    <a:pt x="36" y="79"/>
                    <a:pt x="39" y="83"/>
                  </a:cubicBezTo>
                  <a:cubicBezTo>
                    <a:pt x="45" y="90"/>
                    <a:pt x="51" y="98"/>
                    <a:pt x="58" y="105"/>
                  </a:cubicBezTo>
                  <a:cubicBezTo>
                    <a:pt x="70" y="120"/>
                    <a:pt x="82" y="135"/>
                    <a:pt x="95" y="150"/>
                  </a:cubicBezTo>
                  <a:cubicBezTo>
                    <a:pt x="100" y="155"/>
                    <a:pt x="105" y="160"/>
                    <a:pt x="110" y="166"/>
                  </a:cubicBezTo>
                  <a:cubicBezTo>
                    <a:pt x="114" y="171"/>
                    <a:pt x="119" y="176"/>
                    <a:pt x="124" y="181"/>
                  </a:cubicBezTo>
                  <a:cubicBezTo>
                    <a:pt x="124" y="182"/>
                    <a:pt x="125" y="182"/>
                    <a:pt x="126" y="182"/>
                  </a:cubicBezTo>
                  <a:cubicBezTo>
                    <a:pt x="128" y="184"/>
                    <a:pt x="130" y="186"/>
                    <a:pt x="132" y="187"/>
                  </a:cubicBezTo>
                  <a:cubicBezTo>
                    <a:pt x="134" y="188"/>
                    <a:pt x="136" y="189"/>
                    <a:pt x="138" y="191"/>
                  </a:cubicBezTo>
                  <a:cubicBezTo>
                    <a:pt x="142" y="193"/>
                    <a:pt x="146" y="196"/>
                    <a:pt x="150" y="198"/>
                  </a:cubicBezTo>
                  <a:cubicBezTo>
                    <a:pt x="154" y="201"/>
                    <a:pt x="158" y="203"/>
                    <a:pt x="163" y="205"/>
                  </a:cubicBezTo>
                  <a:cubicBezTo>
                    <a:pt x="165" y="206"/>
                    <a:pt x="167" y="207"/>
                    <a:pt x="169" y="208"/>
                  </a:cubicBezTo>
                  <a:cubicBezTo>
                    <a:pt x="171" y="209"/>
                    <a:pt x="173" y="210"/>
                    <a:pt x="176" y="211"/>
                  </a:cubicBezTo>
                  <a:cubicBezTo>
                    <a:pt x="178" y="212"/>
                    <a:pt x="180" y="212"/>
                    <a:pt x="182" y="211"/>
                  </a:cubicBezTo>
                  <a:cubicBezTo>
                    <a:pt x="183" y="211"/>
                    <a:pt x="183" y="211"/>
                    <a:pt x="184" y="210"/>
                  </a:cubicBezTo>
                  <a:cubicBezTo>
                    <a:pt x="185" y="210"/>
                    <a:pt x="186" y="209"/>
                    <a:pt x="187" y="209"/>
                  </a:cubicBezTo>
                  <a:cubicBezTo>
                    <a:pt x="189" y="206"/>
                    <a:pt x="189" y="203"/>
                    <a:pt x="190" y="200"/>
                  </a:cubicBezTo>
                  <a:cubicBezTo>
                    <a:pt x="190" y="198"/>
                    <a:pt x="189" y="196"/>
                    <a:pt x="189" y="194"/>
                  </a:cubicBezTo>
                  <a:cubicBezTo>
                    <a:pt x="189" y="191"/>
                    <a:pt x="188" y="189"/>
                    <a:pt x="187" y="186"/>
                  </a:cubicBezTo>
                  <a:close/>
                  <a:moveTo>
                    <a:pt x="96" y="74"/>
                  </a:moveTo>
                  <a:cubicBezTo>
                    <a:pt x="108" y="89"/>
                    <a:pt x="121" y="104"/>
                    <a:pt x="134" y="119"/>
                  </a:cubicBezTo>
                  <a:cubicBezTo>
                    <a:pt x="139" y="124"/>
                    <a:pt x="143" y="129"/>
                    <a:pt x="148" y="134"/>
                  </a:cubicBezTo>
                  <a:cubicBezTo>
                    <a:pt x="151" y="137"/>
                    <a:pt x="154" y="140"/>
                    <a:pt x="156" y="144"/>
                  </a:cubicBezTo>
                  <a:cubicBezTo>
                    <a:pt x="155" y="144"/>
                    <a:pt x="153" y="146"/>
                    <a:pt x="152" y="147"/>
                  </a:cubicBezTo>
                  <a:cubicBezTo>
                    <a:pt x="150" y="149"/>
                    <a:pt x="149" y="150"/>
                    <a:pt x="149" y="152"/>
                  </a:cubicBezTo>
                  <a:cubicBezTo>
                    <a:pt x="147" y="151"/>
                    <a:pt x="146" y="150"/>
                    <a:pt x="145" y="148"/>
                  </a:cubicBezTo>
                  <a:cubicBezTo>
                    <a:pt x="144" y="147"/>
                    <a:pt x="143" y="146"/>
                    <a:pt x="141" y="144"/>
                  </a:cubicBezTo>
                  <a:cubicBezTo>
                    <a:pt x="141" y="144"/>
                    <a:pt x="140" y="143"/>
                    <a:pt x="139" y="143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6" y="139"/>
                    <a:pt x="135" y="138"/>
                    <a:pt x="133" y="136"/>
                  </a:cubicBezTo>
                  <a:cubicBezTo>
                    <a:pt x="132" y="135"/>
                    <a:pt x="131" y="134"/>
                    <a:pt x="129" y="133"/>
                  </a:cubicBezTo>
                  <a:cubicBezTo>
                    <a:pt x="126" y="129"/>
                    <a:pt x="124" y="126"/>
                    <a:pt x="121" y="123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2" y="115"/>
                    <a:pt x="106" y="108"/>
                    <a:pt x="99" y="100"/>
                  </a:cubicBezTo>
                  <a:cubicBezTo>
                    <a:pt x="96" y="97"/>
                    <a:pt x="92" y="93"/>
                    <a:pt x="89" y="90"/>
                  </a:cubicBezTo>
                  <a:cubicBezTo>
                    <a:pt x="86" y="86"/>
                    <a:pt x="83" y="82"/>
                    <a:pt x="80" y="79"/>
                  </a:cubicBezTo>
                  <a:cubicBezTo>
                    <a:pt x="74" y="72"/>
                    <a:pt x="68" y="65"/>
                    <a:pt x="62" y="58"/>
                  </a:cubicBezTo>
                  <a:cubicBezTo>
                    <a:pt x="57" y="51"/>
                    <a:pt x="52" y="45"/>
                    <a:pt x="47" y="38"/>
                  </a:cubicBezTo>
                  <a:cubicBezTo>
                    <a:pt x="48" y="37"/>
                    <a:pt x="50" y="36"/>
                    <a:pt x="52" y="34"/>
                  </a:cubicBezTo>
                  <a:cubicBezTo>
                    <a:pt x="54" y="33"/>
                    <a:pt x="56" y="31"/>
                    <a:pt x="58" y="30"/>
                  </a:cubicBezTo>
                  <a:cubicBezTo>
                    <a:pt x="64" y="37"/>
                    <a:pt x="70" y="44"/>
                    <a:pt x="76" y="51"/>
                  </a:cubicBezTo>
                  <a:cubicBezTo>
                    <a:pt x="83" y="59"/>
                    <a:pt x="89" y="67"/>
                    <a:pt x="96" y="74"/>
                  </a:cubicBezTo>
                  <a:close/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3" y="38"/>
                    <a:pt x="31" y="40"/>
                    <a:pt x="29" y="42"/>
                  </a:cubicBezTo>
                  <a:cubicBezTo>
                    <a:pt x="26" y="44"/>
                    <a:pt x="24" y="46"/>
                    <a:pt x="22" y="48"/>
                  </a:cubicBezTo>
                  <a:cubicBezTo>
                    <a:pt x="21" y="47"/>
                    <a:pt x="20" y="46"/>
                    <a:pt x="20" y="45"/>
                  </a:cubicBezTo>
                  <a:cubicBezTo>
                    <a:pt x="19" y="45"/>
                    <a:pt x="19" y="44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1" y="40"/>
                    <a:pt x="24" y="38"/>
                    <a:pt x="26" y="36"/>
                  </a:cubicBezTo>
                  <a:cubicBezTo>
                    <a:pt x="29" y="34"/>
                    <a:pt x="31" y="32"/>
                    <a:pt x="34" y="30"/>
                  </a:cubicBezTo>
                  <a:cubicBezTo>
                    <a:pt x="38" y="27"/>
                    <a:pt x="42" y="24"/>
                    <a:pt x="47" y="21"/>
                  </a:cubicBezTo>
                  <a:cubicBezTo>
                    <a:pt x="48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3"/>
                  </a:cubicBezTo>
                  <a:cubicBezTo>
                    <a:pt x="50" y="24"/>
                    <a:pt x="48" y="25"/>
                    <a:pt x="47" y="26"/>
                  </a:cubicBezTo>
                  <a:cubicBezTo>
                    <a:pt x="44" y="29"/>
                    <a:pt x="41" y="31"/>
                    <a:pt x="39" y="33"/>
                  </a:cubicBezTo>
                  <a:cubicBezTo>
                    <a:pt x="38" y="33"/>
                    <a:pt x="37" y="34"/>
                    <a:pt x="37" y="34"/>
                  </a:cubicBezTo>
                  <a:close/>
                  <a:moveTo>
                    <a:pt x="18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0" y="27"/>
                  </a:moveTo>
                  <a:cubicBezTo>
                    <a:pt x="11" y="25"/>
                    <a:pt x="13" y="22"/>
                    <a:pt x="15" y="20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0" y="15"/>
                    <a:pt x="21" y="14"/>
                    <a:pt x="22" y="13"/>
                  </a:cubicBezTo>
                  <a:cubicBezTo>
                    <a:pt x="24" y="12"/>
                    <a:pt x="25" y="12"/>
                    <a:pt x="26" y="11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30" y="10"/>
                    <a:pt x="31" y="10"/>
                  </a:cubicBezTo>
                  <a:cubicBezTo>
                    <a:pt x="33" y="10"/>
                    <a:pt x="34" y="9"/>
                    <a:pt x="35" y="10"/>
                  </a:cubicBezTo>
                  <a:cubicBezTo>
                    <a:pt x="36" y="10"/>
                    <a:pt x="36" y="10"/>
                    <a:pt x="37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40" y="12"/>
                    <a:pt x="41" y="13"/>
                    <a:pt x="42" y="14"/>
                  </a:cubicBezTo>
                  <a:cubicBezTo>
                    <a:pt x="40" y="14"/>
                    <a:pt x="39" y="15"/>
                    <a:pt x="37" y="16"/>
                  </a:cubicBezTo>
                  <a:cubicBezTo>
                    <a:pt x="33" y="19"/>
                    <a:pt x="29" y="22"/>
                    <a:pt x="25" y="25"/>
                  </a:cubicBezTo>
                  <a:cubicBezTo>
                    <a:pt x="23" y="27"/>
                    <a:pt x="20" y="29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6" y="32"/>
                    <a:pt x="15" y="33"/>
                    <a:pt x="14" y="34"/>
                  </a:cubicBezTo>
                  <a:cubicBezTo>
                    <a:pt x="13" y="35"/>
                    <a:pt x="13" y="35"/>
                    <a:pt x="12" y="36"/>
                  </a:cubicBezTo>
                  <a:cubicBezTo>
                    <a:pt x="12" y="35"/>
                    <a:pt x="11" y="34"/>
                    <a:pt x="11" y="33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9"/>
                    <a:pt x="10" y="29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lose/>
                  <a:moveTo>
                    <a:pt x="94" y="134"/>
                  </a:moveTo>
                  <a:cubicBezTo>
                    <a:pt x="87" y="126"/>
                    <a:pt x="81" y="119"/>
                    <a:pt x="75" y="112"/>
                  </a:cubicBezTo>
                  <a:cubicBezTo>
                    <a:pt x="69" y="104"/>
                    <a:pt x="62" y="97"/>
                    <a:pt x="56" y="89"/>
                  </a:cubicBezTo>
                  <a:cubicBezTo>
                    <a:pt x="51" y="83"/>
                    <a:pt x="46" y="77"/>
                    <a:pt x="41" y="72"/>
                  </a:cubicBezTo>
                  <a:cubicBezTo>
                    <a:pt x="39" y="69"/>
                    <a:pt x="36" y="66"/>
                    <a:pt x="33" y="63"/>
                  </a:cubicBezTo>
                  <a:cubicBezTo>
                    <a:pt x="31" y="60"/>
                    <a:pt x="30" y="58"/>
                    <a:pt x="28" y="56"/>
                  </a:cubicBezTo>
                  <a:cubicBezTo>
                    <a:pt x="29" y="54"/>
                    <a:pt x="31" y="53"/>
                    <a:pt x="33" y="51"/>
                  </a:cubicBezTo>
                  <a:cubicBezTo>
                    <a:pt x="35" y="49"/>
                    <a:pt x="37" y="47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45" y="51"/>
                    <a:pt x="51" y="58"/>
                    <a:pt x="56" y="65"/>
                  </a:cubicBezTo>
                  <a:cubicBezTo>
                    <a:pt x="62" y="72"/>
                    <a:pt x="68" y="79"/>
                    <a:pt x="74" y="87"/>
                  </a:cubicBezTo>
                  <a:cubicBezTo>
                    <a:pt x="77" y="90"/>
                    <a:pt x="80" y="94"/>
                    <a:pt x="83" y="97"/>
                  </a:cubicBezTo>
                  <a:cubicBezTo>
                    <a:pt x="86" y="101"/>
                    <a:pt x="90" y="104"/>
                    <a:pt x="93" y="108"/>
                  </a:cubicBezTo>
                  <a:cubicBezTo>
                    <a:pt x="99" y="115"/>
                    <a:pt x="106" y="122"/>
                    <a:pt x="113" y="128"/>
                  </a:cubicBezTo>
                  <a:cubicBezTo>
                    <a:pt x="113" y="129"/>
                    <a:pt x="113" y="129"/>
                    <a:pt x="114" y="129"/>
                  </a:cubicBezTo>
                  <a:cubicBezTo>
                    <a:pt x="114" y="129"/>
                    <a:pt x="114" y="129"/>
                    <a:pt x="114" y="130"/>
                  </a:cubicBezTo>
                  <a:cubicBezTo>
                    <a:pt x="117" y="133"/>
                    <a:pt x="120" y="136"/>
                    <a:pt x="123" y="139"/>
                  </a:cubicBezTo>
                  <a:cubicBezTo>
                    <a:pt x="124" y="140"/>
                    <a:pt x="125" y="142"/>
                    <a:pt x="127" y="143"/>
                  </a:cubicBezTo>
                  <a:cubicBezTo>
                    <a:pt x="128" y="144"/>
                    <a:pt x="130" y="146"/>
                    <a:pt x="131" y="147"/>
                  </a:cubicBezTo>
                  <a:cubicBezTo>
                    <a:pt x="132" y="149"/>
                    <a:pt x="133" y="150"/>
                    <a:pt x="135" y="151"/>
                  </a:cubicBezTo>
                  <a:cubicBezTo>
                    <a:pt x="136" y="152"/>
                    <a:pt x="137" y="154"/>
                    <a:pt x="138" y="155"/>
                  </a:cubicBezTo>
                  <a:cubicBezTo>
                    <a:pt x="139" y="156"/>
                    <a:pt x="140" y="156"/>
                    <a:pt x="140" y="157"/>
                  </a:cubicBezTo>
                  <a:cubicBezTo>
                    <a:pt x="138" y="157"/>
                    <a:pt x="136" y="158"/>
                    <a:pt x="135" y="160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3" y="161"/>
                    <a:pt x="133" y="162"/>
                    <a:pt x="132" y="162"/>
                  </a:cubicBezTo>
                  <a:cubicBezTo>
                    <a:pt x="131" y="164"/>
                    <a:pt x="130" y="165"/>
                    <a:pt x="129" y="166"/>
                  </a:cubicBezTo>
                  <a:cubicBezTo>
                    <a:pt x="128" y="168"/>
                    <a:pt x="128" y="169"/>
                    <a:pt x="127" y="171"/>
                  </a:cubicBezTo>
                  <a:cubicBezTo>
                    <a:pt x="122" y="165"/>
                    <a:pt x="117" y="160"/>
                    <a:pt x="112" y="155"/>
                  </a:cubicBezTo>
                  <a:cubicBezTo>
                    <a:pt x="106" y="148"/>
                    <a:pt x="100" y="141"/>
                    <a:pt x="94" y="134"/>
                  </a:cubicBezTo>
                  <a:close/>
                  <a:moveTo>
                    <a:pt x="143" y="183"/>
                  </a:moveTo>
                  <a:cubicBezTo>
                    <a:pt x="140" y="181"/>
                    <a:pt x="137" y="179"/>
                    <a:pt x="135" y="177"/>
                  </a:cubicBezTo>
                  <a:cubicBezTo>
                    <a:pt x="135" y="176"/>
                    <a:pt x="135" y="175"/>
                    <a:pt x="136" y="174"/>
                  </a:cubicBezTo>
                  <a:cubicBezTo>
                    <a:pt x="136" y="172"/>
                    <a:pt x="137" y="171"/>
                    <a:pt x="138" y="169"/>
                  </a:cubicBezTo>
                  <a:cubicBezTo>
                    <a:pt x="139" y="168"/>
                    <a:pt x="140" y="167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3" y="166"/>
                    <a:pt x="144" y="165"/>
                    <a:pt x="145" y="165"/>
                  </a:cubicBezTo>
                  <a:cubicBezTo>
                    <a:pt x="146" y="165"/>
                    <a:pt x="147" y="165"/>
                    <a:pt x="148" y="165"/>
                  </a:cubicBezTo>
                  <a:cubicBezTo>
                    <a:pt x="148" y="165"/>
                    <a:pt x="149" y="165"/>
                    <a:pt x="149" y="165"/>
                  </a:cubicBezTo>
                  <a:cubicBezTo>
                    <a:pt x="150" y="166"/>
                    <a:pt x="152" y="165"/>
                    <a:pt x="153" y="165"/>
                  </a:cubicBezTo>
                  <a:cubicBezTo>
                    <a:pt x="154" y="164"/>
                    <a:pt x="155" y="163"/>
                    <a:pt x="155" y="161"/>
                  </a:cubicBezTo>
                  <a:cubicBezTo>
                    <a:pt x="155" y="161"/>
                    <a:pt x="155" y="160"/>
                    <a:pt x="156" y="160"/>
                  </a:cubicBezTo>
                  <a:cubicBezTo>
                    <a:pt x="156" y="159"/>
                    <a:pt x="156" y="158"/>
                    <a:pt x="156" y="157"/>
                  </a:cubicBezTo>
                  <a:cubicBezTo>
                    <a:pt x="157" y="156"/>
                    <a:pt x="157" y="155"/>
                    <a:pt x="158" y="154"/>
                  </a:cubicBezTo>
                  <a:cubicBezTo>
                    <a:pt x="159" y="153"/>
                    <a:pt x="159" y="153"/>
                    <a:pt x="160" y="152"/>
                  </a:cubicBezTo>
                  <a:cubicBezTo>
                    <a:pt x="160" y="152"/>
                    <a:pt x="161" y="152"/>
                    <a:pt x="162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2"/>
                    <a:pt x="163" y="154"/>
                    <a:pt x="164" y="155"/>
                  </a:cubicBezTo>
                  <a:cubicBezTo>
                    <a:pt x="165" y="157"/>
                    <a:pt x="166" y="159"/>
                    <a:pt x="167" y="161"/>
                  </a:cubicBezTo>
                  <a:cubicBezTo>
                    <a:pt x="169" y="166"/>
                    <a:pt x="173" y="171"/>
                    <a:pt x="173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76"/>
                    <a:pt x="172" y="176"/>
                    <a:pt x="171" y="176"/>
                  </a:cubicBezTo>
                  <a:cubicBezTo>
                    <a:pt x="170" y="177"/>
                    <a:pt x="170" y="177"/>
                    <a:pt x="169" y="177"/>
                  </a:cubicBezTo>
                  <a:cubicBezTo>
                    <a:pt x="169" y="177"/>
                    <a:pt x="169" y="178"/>
                    <a:pt x="168" y="178"/>
                  </a:cubicBezTo>
                  <a:cubicBezTo>
                    <a:pt x="168" y="178"/>
                    <a:pt x="168" y="179"/>
                    <a:pt x="167" y="179"/>
                  </a:cubicBezTo>
                  <a:cubicBezTo>
                    <a:pt x="167" y="180"/>
                    <a:pt x="166" y="180"/>
                    <a:pt x="166" y="181"/>
                  </a:cubicBezTo>
                  <a:cubicBezTo>
                    <a:pt x="165" y="182"/>
                    <a:pt x="164" y="183"/>
                    <a:pt x="163" y="184"/>
                  </a:cubicBezTo>
                  <a:cubicBezTo>
                    <a:pt x="162" y="186"/>
                    <a:pt x="162" y="188"/>
                    <a:pt x="161" y="190"/>
                  </a:cubicBezTo>
                  <a:cubicBezTo>
                    <a:pt x="161" y="191"/>
                    <a:pt x="160" y="192"/>
                    <a:pt x="160" y="193"/>
                  </a:cubicBezTo>
                  <a:cubicBezTo>
                    <a:pt x="158" y="192"/>
                    <a:pt x="156" y="191"/>
                    <a:pt x="154" y="190"/>
                  </a:cubicBezTo>
                  <a:cubicBezTo>
                    <a:pt x="150" y="188"/>
                    <a:pt x="147" y="186"/>
                    <a:pt x="143" y="183"/>
                  </a:cubicBezTo>
                  <a:close/>
                  <a:moveTo>
                    <a:pt x="180" y="202"/>
                  </a:move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lose/>
                  <a:moveTo>
                    <a:pt x="180" y="201"/>
                  </a:moveTo>
                  <a:cubicBezTo>
                    <a:pt x="180" y="201"/>
                    <a:pt x="180" y="203"/>
                    <a:pt x="180" y="203"/>
                  </a:cubicBezTo>
                  <a:cubicBezTo>
                    <a:pt x="180" y="203"/>
                    <a:pt x="179" y="204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0"/>
                    <a:pt x="177" y="202"/>
                    <a:pt x="176" y="202"/>
                  </a:cubicBezTo>
                  <a:cubicBezTo>
                    <a:pt x="173" y="201"/>
                    <a:pt x="171" y="199"/>
                    <a:pt x="168" y="198"/>
                  </a:cubicBezTo>
                  <a:cubicBezTo>
                    <a:pt x="169" y="198"/>
                    <a:pt x="169" y="198"/>
                    <a:pt x="169" y="197"/>
                  </a:cubicBezTo>
                  <a:cubicBezTo>
                    <a:pt x="169" y="196"/>
                    <a:pt x="169" y="195"/>
                    <a:pt x="169" y="194"/>
                  </a:cubicBezTo>
                  <a:cubicBezTo>
                    <a:pt x="170" y="193"/>
                    <a:pt x="170" y="192"/>
                    <a:pt x="170" y="191"/>
                  </a:cubicBezTo>
                  <a:cubicBezTo>
                    <a:pt x="171" y="190"/>
                    <a:pt x="172" y="189"/>
                    <a:pt x="173" y="187"/>
                  </a:cubicBezTo>
                  <a:cubicBezTo>
                    <a:pt x="173" y="186"/>
                    <a:pt x="174" y="186"/>
                    <a:pt x="175" y="185"/>
                  </a:cubicBezTo>
                  <a:cubicBezTo>
                    <a:pt x="175" y="185"/>
                    <a:pt x="176" y="184"/>
                    <a:pt x="176" y="184"/>
                  </a:cubicBezTo>
                  <a:cubicBezTo>
                    <a:pt x="176" y="184"/>
                    <a:pt x="176" y="184"/>
                    <a:pt x="176" y="184"/>
                  </a:cubicBezTo>
                  <a:cubicBezTo>
                    <a:pt x="177" y="185"/>
                    <a:pt x="177" y="185"/>
                    <a:pt x="177" y="186"/>
                  </a:cubicBezTo>
                  <a:cubicBezTo>
                    <a:pt x="178" y="188"/>
                    <a:pt x="178" y="190"/>
                    <a:pt x="179" y="191"/>
                  </a:cubicBezTo>
                  <a:cubicBezTo>
                    <a:pt x="179" y="193"/>
                    <a:pt x="180" y="195"/>
                    <a:pt x="180" y="197"/>
                  </a:cubicBezTo>
                  <a:cubicBezTo>
                    <a:pt x="180" y="199"/>
                    <a:pt x="180" y="200"/>
                    <a:pt x="18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F01643E1-20C2-49EA-B407-189053119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638" y="2487613"/>
              <a:ext cx="334962" cy="327025"/>
            </a:xfrm>
            <a:custGeom>
              <a:avLst/>
              <a:gdLst>
                <a:gd name="T0" fmla="*/ 196 w 196"/>
                <a:gd name="T1" fmla="*/ 80 h 190"/>
                <a:gd name="T2" fmla="*/ 174 w 196"/>
                <a:gd name="T3" fmla="*/ 48 h 190"/>
                <a:gd name="T4" fmla="*/ 150 w 196"/>
                <a:gd name="T5" fmla="*/ 22 h 190"/>
                <a:gd name="T6" fmla="*/ 111 w 196"/>
                <a:gd name="T7" fmla="*/ 1 h 190"/>
                <a:gd name="T8" fmla="*/ 77 w 196"/>
                <a:gd name="T9" fmla="*/ 16 h 190"/>
                <a:gd name="T10" fmla="*/ 23 w 196"/>
                <a:gd name="T11" fmla="*/ 33 h 190"/>
                <a:gd name="T12" fmla="*/ 1 w 196"/>
                <a:gd name="T13" fmla="*/ 103 h 190"/>
                <a:gd name="T14" fmla="*/ 2 w 196"/>
                <a:gd name="T15" fmla="*/ 119 h 190"/>
                <a:gd name="T16" fmla="*/ 12 w 196"/>
                <a:gd name="T17" fmla="*/ 133 h 190"/>
                <a:gd name="T18" fmla="*/ 35 w 196"/>
                <a:gd name="T19" fmla="*/ 146 h 190"/>
                <a:gd name="T20" fmla="*/ 41 w 196"/>
                <a:gd name="T21" fmla="*/ 168 h 190"/>
                <a:gd name="T22" fmla="*/ 66 w 196"/>
                <a:gd name="T23" fmla="*/ 189 h 190"/>
                <a:gd name="T24" fmla="*/ 110 w 196"/>
                <a:gd name="T25" fmla="*/ 172 h 190"/>
                <a:gd name="T26" fmla="*/ 152 w 196"/>
                <a:gd name="T27" fmla="*/ 176 h 190"/>
                <a:gd name="T28" fmla="*/ 173 w 196"/>
                <a:gd name="T29" fmla="*/ 155 h 190"/>
                <a:gd name="T30" fmla="*/ 172 w 196"/>
                <a:gd name="T31" fmla="*/ 119 h 190"/>
                <a:gd name="T32" fmla="*/ 131 w 196"/>
                <a:gd name="T33" fmla="*/ 51 h 190"/>
                <a:gd name="T34" fmla="*/ 147 w 196"/>
                <a:gd name="T35" fmla="*/ 69 h 190"/>
                <a:gd name="T36" fmla="*/ 81 w 196"/>
                <a:gd name="T37" fmla="*/ 141 h 190"/>
                <a:gd name="T38" fmla="*/ 63 w 196"/>
                <a:gd name="T39" fmla="*/ 58 h 190"/>
                <a:gd name="T40" fmla="*/ 145 w 196"/>
                <a:gd name="T41" fmla="*/ 83 h 190"/>
                <a:gd name="T42" fmla="*/ 162 w 196"/>
                <a:gd name="T43" fmla="*/ 115 h 190"/>
                <a:gd name="T44" fmla="*/ 152 w 196"/>
                <a:gd name="T45" fmla="*/ 94 h 190"/>
                <a:gd name="T46" fmla="*/ 121 w 196"/>
                <a:gd name="T47" fmla="*/ 144 h 190"/>
                <a:gd name="T48" fmla="*/ 44 w 196"/>
                <a:gd name="T49" fmla="*/ 138 h 190"/>
                <a:gd name="T50" fmla="*/ 68 w 196"/>
                <a:gd name="T51" fmla="*/ 142 h 190"/>
                <a:gd name="T52" fmla="*/ 40 w 196"/>
                <a:gd name="T53" fmla="*/ 88 h 190"/>
                <a:gd name="T54" fmla="*/ 36 w 196"/>
                <a:gd name="T55" fmla="*/ 80 h 190"/>
                <a:gd name="T56" fmla="*/ 40 w 196"/>
                <a:gd name="T57" fmla="*/ 89 h 190"/>
                <a:gd name="T58" fmla="*/ 102 w 196"/>
                <a:gd name="T59" fmla="*/ 38 h 190"/>
                <a:gd name="T60" fmla="*/ 104 w 196"/>
                <a:gd name="T61" fmla="*/ 13 h 190"/>
                <a:gd name="T62" fmla="*/ 132 w 196"/>
                <a:gd name="T63" fmla="*/ 13 h 190"/>
                <a:gd name="T64" fmla="*/ 142 w 196"/>
                <a:gd name="T65" fmla="*/ 38 h 190"/>
                <a:gd name="T66" fmla="*/ 91 w 196"/>
                <a:gd name="T67" fmla="*/ 21 h 190"/>
                <a:gd name="T68" fmla="*/ 35 w 196"/>
                <a:gd name="T69" fmla="*/ 31 h 190"/>
                <a:gd name="T70" fmla="*/ 61 w 196"/>
                <a:gd name="T71" fmla="*/ 21 h 190"/>
                <a:gd name="T72" fmla="*/ 44 w 196"/>
                <a:gd name="T73" fmla="*/ 56 h 190"/>
                <a:gd name="T74" fmla="*/ 32 w 196"/>
                <a:gd name="T75" fmla="*/ 135 h 190"/>
                <a:gd name="T76" fmla="*/ 23 w 196"/>
                <a:gd name="T77" fmla="*/ 130 h 190"/>
                <a:gd name="T78" fmla="*/ 16 w 196"/>
                <a:gd name="T79" fmla="*/ 124 h 190"/>
                <a:gd name="T80" fmla="*/ 10 w 196"/>
                <a:gd name="T81" fmla="*/ 112 h 190"/>
                <a:gd name="T82" fmla="*/ 26 w 196"/>
                <a:gd name="T83" fmla="*/ 80 h 190"/>
                <a:gd name="T84" fmla="*/ 35 w 196"/>
                <a:gd name="T85" fmla="*/ 119 h 190"/>
                <a:gd name="T86" fmla="*/ 86 w 196"/>
                <a:gd name="T87" fmla="*/ 177 h 190"/>
                <a:gd name="T88" fmla="*/ 59 w 196"/>
                <a:gd name="T89" fmla="*/ 177 h 190"/>
                <a:gd name="T90" fmla="*/ 45 w 196"/>
                <a:gd name="T91" fmla="*/ 148 h 190"/>
                <a:gd name="T92" fmla="*/ 51 w 196"/>
                <a:gd name="T93" fmla="*/ 150 h 190"/>
                <a:gd name="T94" fmla="*/ 78 w 196"/>
                <a:gd name="T95" fmla="*/ 151 h 190"/>
                <a:gd name="T96" fmla="*/ 165 w 196"/>
                <a:gd name="T97" fmla="*/ 128 h 190"/>
                <a:gd name="T98" fmla="*/ 157 w 196"/>
                <a:gd name="T99" fmla="*/ 163 h 190"/>
                <a:gd name="T100" fmla="*/ 118 w 196"/>
                <a:gd name="T101" fmla="*/ 164 h 190"/>
                <a:gd name="T102" fmla="*/ 158 w 196"/>
                <a:gd name="T103" fmla="*/ 128 h 190"/>
                <a:gd name="T104" fmla="*/ 157 w 196"/>
                <a:gd name="T105" fmla="*/ 84 h 190"/>
                <a:gd name="T106" fmla="*/ 162 w 196"/>
                <a:gd name="T107" fmla="*/ 52 h 190"/>
                <a:gd name="T108" fmla="*/ 186 w 196"/>
                <a:gd name="T109" fmla="*/ 76 h 190"/>
                <a:gd name="T110" fmla="*/ 169 w 196"/>
                <a:gd name="T111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190">
                  <a:moveTo>
                    <a:pt x="185" y="106"/>
                  </a:moveTo>
                  <a:cubicBezTo>
                    <a:pt x="188" y="102"/>
                    <a:pt x="191" y="98"/>
                    <a:pt x="193" y="94"/>
                  </a:cubicBezTo>
                  <a:cubicBezTo>
                    <a:pt x="193" y="92"/>
                    <a:pt x="194" y="90"/>
                    <a:pt x="195" y="87"/>
                  </a:cubicBezTo>
                  <a:cubicBezTo>
                    <a:pt x="195" y="85"/>
                    <a:pt x="196" y="83"/>
                    <a:pt x="196" y="80"/>
                  </a:cubicBezTo>
                  <a:cubicBezTo>
                    <a:pt x="196" y="78"/>
                    <a:pt x="196" y="76"/>
                    <a:pt x="195" y="75"/>
                  </a:cubicBezTo>
                  <a:cubicBezTo>
                    <a:pt x="195" y="72"/>
                    <a:pt x="194" y="70"/>
                    <a:pt x="193" y="68"/>
                  </a:cubicBezTo>
                  <a:cubicBezTo>
                    <a:pt x="192" y="63"/>
                    <a:pt x="189" y="60"/>
                    <a:pt x="186" y="56"/>
                  </a:cubicBezTo>
                  <a:cubicBezTo>
                    <a:pt x="183" y="53"/>
                    <a:pt x="178" y="50"/>
                    <a:pt x="174" y="48"/>
                  </a:cubicBezTo>
                  <a:cubicBezTo>
                    <a:pt x="170" y="45"/>
                    <a:pt x="164" y="43"/>
                    <a:pt x="159" y="42"/>
                  </a:cubicBezTo>
                  <a:cubicBezTo>
                    <a:pt x="158" y="41"/>
                    <a:pt x="157" y="41"/>
                    <a:pt x="155" y="41"/>
                  </a:cubicBezTo>
                  <a:cubicBezTo>
                    <a:pt x="155" y="37"/>
                    <a:pt x="154" y="34"/>
                    <a:pt x="153" y="31"/>
                  </a:cubicBezTo>
                  <a:cubicBezTo>
                    <a:pt x="153" y="28"/>
                    <a:pt x="151" y="25"/>
                    <a:pt x="150" y="22"/>
                  </a:cubicBezTo>
                  <a:cubicBezTo>
                    <a:pt x="149" y="19"/>
                    <a:pt x="147" y="16"/>
                    <a:pt x="145" y="14"/>
                  </a:cubicBezTo>
                  <a:cubicBezTo>
                    <a:pt x="141" y="9"/>
                    <a:pt x="137" y="5"/>
                    <a:pt x="131" y="3"/>
                  </a:cubicBezTo>
                  <a:cubicBezTo>
                    <a:pt x="129" y="1"/>
                    <a:pt x="126" y="1"/>
                    <a:pt x="122" y="0"/>
                  </a:cubicBezTo>
                  <a:cubicBezTo>
                    <a:pt x="119" y="0"/>
                    <a:pt x="115" y="0"/>
                    <a:pt x="111" y="1"/>
                  </a:cubicBezTo>
                  <a:cubicBezTo>
                    <a:pt x="105" y="2"/>
                    <a:pt x="98" y="5"/>
                    <a:pt x="92" y="9"/>
                  </a:cubicBezTo>
                  <a:cubicBezTo>
                    <a:pt x="90" y="11"/>
                    <a:pt x="87" y="13"/>
                    <a:pt x="84" y="15"/>
                  </a:cubicBezTo>
                  <a:cubicBezTo>
                    <a:pt x="83" y="16"/>
                    <a:pt x="83" y="17"/>
                    <a:pt x="82" y="17"/>
                  </a:cubicBezTo>
                  <a:cubicBezTo>
                    <a:pt x="80" y="17"/>
                    <a:pt x="79" y="16"/>
                    <a:pt x="77" y="16"/>
                  </a:cubicBezTo>
                  <a:cubicBezTo>
                    <a:pt x="71" y="13"/>
                    <a:pt x="64" y="12"/>
                    <a:pt x="57" y="12"/>
                  </a:cubicBezTo>
                  <a:cubicBezTo>
                    <a:pt x="49" y="12"/>
                    <a:pt x="42" y="14"/>
                    <a:pt x="36" y="17"/>
                  </a:cubicBezTo>
                  <a:cubicBezTo>
                    <a:pt x="33" y="19"/>
                    <a:pt x="31" y="22"/>
                    <a:pt x="29" y="24"/>
                  </a:cubicBezTo>
                  <a:cubicBezTo>
                    <a:pt x="26" y="27"/>
                    <a:pt x="25" y="30"/>
                    <a:pt x="23" y="33"/>
                  </a:cubicBezTo>
                  <a:cubicBezTo>
                    <a:pt x="19" y="44"/>
                    <a:pt x="20" y="56"/>
                    <a:pt x="22" y="67"/>
                  </a:cubicBezTo>
                  <a:cubicBezTo>
                    <a:pt x="23" y="68"/>
                    <a:pt x="23" y="69"/>
                    <a:pt x="23" y="70"/>
                  </a:cubicBezTo>
                  <a:cubicBezTo>
                    <a:pt x="19" y="73"/>
                    <a:pt x="15" y="77"/>
                    <a:pt x="12" y="81"/>
                  </a:cubicBezTo>
                  <a:cubicBezTo>
                    <a:pt x="7" y="87"/>
                    <a:pt x="2" y="95"/>
                    <a:pt x="1" y="103"/>
                  </a:cubicBezTo>
                  <a:cubicBezTo>
                    <a:pt x="1" y="104"/>
                    <a:pt x="1" y="106"/>
                    <a:pt x="0" y="108"/>
                  </a:cubicBezTo>
                  <a:cubicBezTo>
                    <a:pt x="0" y="110"/>
                    <a:pt x="1" y="112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7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20"/>
                    <a:pt x="3" y="120"/>
                    <a:pt x="3" y="121"/>
                  </a:cubicBezTo>
                  <a:cubicBezTo>
                    <a:pt x="4" y="122"/>
                    <a:pt x="4" y="123"/>
                    <a:pt x="5" y="125"/>
                  </a:cubicBezTo>
                  <a:cubicBezTo>
                    <a:pt x="7" y="128"/>
                    <a:pt x="9" y="131"/>
                    <a:pt x="12" y="133"/>
                  </a:cubicBezTo>
                  <a:cubicBezTo>
                    <a:pt x="15" y="136"/>
                    <a:pt x="19" y="138"/>
                    <a:pt x="22" y="140"/>
                  </a:cubicBezTo>
                  <a:cubicBezTo>
                    <a:pt x="26" y="142"/>
                    <a:pt x="30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4" y="145"/>
                    <a:pt x="34" y="145"/>
                    <a:pt x="35" y="146"/>
                  </a:cubicBezTo>
                  <a:cubicBezTo>
                    <a:pt x="35" y="148"/>
                    <a:pt x="36" y="151"/>
                    <a:pt x="36" y="153"/>
                  </a:cubicBezTo>
                  <a:cubicBezTo>
                    <a:pt x="37" y="156"/>
                    <a:pt x="37" y="158"/>
                    <a:pt x="38" y="161"/>
                  </a:cubicBezTo>
                  <a:cubicBezTo>
                    <a:pt x="38" y="162"/>
                    <a:pt x="39" y="163"/>
                    <a:pt x="39" y="165"/>
                  </a:cubicBezTo>
                  <a:cubicBezTo>
                    <a:pt x="40" y="166"/>
                    <a:pt x="40" y="167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3" y="174"/>
                    <a:pt x="47" y="179"/>
                    <a:pt x="52" y="183"/>
                  </a:cubicBezTo>
                  <a:cubicBezTo>
                    <a:pt x="55" y="185"/>
                    <a:pt x="58" y="187"/>
                    <a:pt x="61" y="188"/>
                  </a:cubicBezTo>
                  <a:cubicBezTo>
                    <a:pt x="62" y="188"/>
                    <a:pt x="64" y="189"/>
                    <a:pt x="66" y="189"/>
                  </a:cubicBezTo>
                  <a:cubicBezTo>
                    <a:pt x="68" y="190"/>
                    <a:pt x="70" y="190"/>
                    <a:pt x="72" y="190"/>
                  </a:cubicBezTo>
                  <a:cubicBezTo>
                    <a:pt x="75" y="190"/>
                    <a:pt x="79" y="189"/>
                    <a:pt x="82" y="189"/>
                  </a:cubicBezTo>
                  <a:cubicBezTo>
                    <a:pt x="86" y="188"/>
                    <a:pt x="89" y="186"/>
                    <a:pt x="92" y="185"/>
                  </a:cubicBezTo>
                  <a:cubicBezTo>
                    <a:pt x="99" y="181"/>
                    <a:pt x="104" y="177"/>
                    <a:pt x="110" y="172"/>
                  </a:cubicBezTo>
                  <a:cubicBezTo>
                    <a:pt x="110" y="172"/>
                    <a:pt x="110" y="171"/>
                    <a:pt x="111" y="171"/>
                  </a:cubicBezTo>
                  <a:cubicBezTo>
                    <a:pt x="111" y="171"/>
                    <a:pt x="111" y="171"/>
                    <a:pt x="112" y="171"/>
                  </a:cubicBezTo>
                  <a:cubicBezTo>
                    <a:pt x="118" y="174"/>
                    <a:pt x="125" y="176"/>
                    <a:pt x="132" y="177"/>
                  </a:cubicBezTo>
                  <a:cubicBezTo>
                    <a:pt x="139" y="178"/>
                    <a:pt x="146" y="178"/>
                    <a:pt x="152" y="176"/>
                  </a:cubicBezTo>
                  <a:cubicBezTo>
                    <a:pt x="155" y="175"/>
                    <a:pt x="158" y="173"/>
                    <a:pt x="161" y="171"/>
                  </a:cubicBezTo>
                  <a:cubicBezTo>
                    <a:pt x="164" y="169"/>
                    <a:pt x="166" y="167"/>
                    <a:pt x="168" y="164"/>
                  </a:cubicBezTo>
                  <a:cubicBezTo>
                    <a:pt x="169" y="163"/>
                    <a:pt x="170" y="161"/>
                    <a:pt x="171" y="160"/>
                  </a:cubicBezTo>
                  <a:cubicBezTo>
                    <a:pt x="171" y="158"/>
                    <a:pt x="172" y="157"/>
                    <a:pt x="173" y="155"/>
                  </a:cubicBezTo>
                  <a:cubicBezTo>
                    <a:pt x="174" y="152"/>
                    <a:pt x="174" y="149"/>
                    <a:pt x="175" y="146"/>
                  </a:cubicBezTo>
                  <a:cubicBezTo>
                    <a:pt x="175" y="142"/>
                    <a:pt x="175" y="139"/>
                    <a:pt x="175" y="136"/>
                  </a:cubicBezTo>
                  <a:cubicBezTo>
                    <a:pt x="175" y="132"/>
                    <a:pt x="174" y="128"/>
                    <a:pt x="174" y="125"/>
                  </a:cubicBezTo>
                  <a:cubicBezTo>
                    <a:pt x="173" y="123"/>
                    <a:pt x="173" y="121"/>
                    <a:pt x="172" y="119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8" y="114"/>
                    <a:pt x="181" y="111"/>
                    <a:pt x="185" y="106"/>
                  </a:cubicBezTo>
                  <a:close/>
                  <a:moveTo>
                    <a:pt x="147" y="69"/>
                  </a:moveTo>
                  <a:cubicBezTo>
                    <a:pt x="142" y="63"/>
                    <a:pt x="137" y="57"/>
                    <a:pt x="131" y="51"/>
                  </a:cubicBezTo>
                  <a:cubicBezTo>
                    <a:pt x="129" y="49"/>
                    <a:pt x="128" y="48"/>
                    <a:pt x="126" y="46"/>
                  </a:cubicBezTo>
                  <a:cubicBezTo>
                    <a:pt x="130" y="46"/>
                    <a:pt x="133" y="46"/>
                    <a:pt x="137" y="47"/>
                  </a:cubicBezTo>
                  <a:cubicBezTo>
                    <a:pt x="140" y="47"/>
                    <a:pt x="144" y="48"/>
                    <a:pt x="147" y="48"/>
                  </a:cubicBezTo>
                  <a:cubicBezTo>
                    <a:pt x="148" y="55"/>
                    <a:pt x="148" y="62"/>
                    <a:pt x="147" y="69"/>
                  </a:cubicBezTo>
                  <a:close/>
                  <a:moveTo>
                    <a:pt x="137" y="112"/>
                  </a:moveTo>
                  <a:cubicBezTo>
                    <a:pt x="134" y="119"/>
                    <a:pt x="131" y="125"/>
                    <a:pt x="128" y="132"/>
                  </a:cubicBezTo>
                  <a:cubicBezTo>
                    <a:pt x="119" y="135"/>
                    <a:pt x="110" y="138"/>
                    <a:pt x="101" y="139"/>
                  </a:cubicBezTo>
                  <a:cubicBezTo>
                    <a:pt x="94" y="140"/>
                    <a:pt x="88" y="141"/>
                    <a:pt x="81" y="141"/>
                  </a:cubicBezTo>
                  <a:cubicBezTo>
                    <a:pt x="74" y="135"/>
                    <a:pt x="68" y="129"/>
                    <a:pt x="61" y="121"/>
                  </a:cubicBezTo>
                  <a:cubicBezTo>
                    <a:pt x="56" y="115"/>
                    <a:pt x="51" y="108"/>
                    <a:pt x="47" y="101"/>
                  </a:cubicBezTo>
                  <a:cubicBezTo>
                    <a:pt x="49" y="93"/>
                    <a:pt x="51" y="86"/>
                    <a:pt x="54" y="78"/>
                  </a:cubicBezTo>
                  <a:cubicBezTo>
                    <a:pt x="56" y="71"/>
                    <a:pt x="59" y="64"/>
                    <a:pt x="63" y="58"/>
                  </a:cubicBezTo>
                  <a:cubicBezTo>
                    <a:pt x="74" y="54"/>
                    <a:pt x="85" y="51"/>
                    <a:pt x="96" y="49"/>
                  </a:cubicBezTo>
                  <a:cubicBezTo>
                    <a:pt x="101" y="48"/>
                    <a:pt x="107" y="47"/>
                    <a:pt x="113" y="47"/>
                  </a:cubicBezTo>
                  <a:cubicBezTo>
                    <a:pt x="120" y="53"/>
                    <a:pt x="128" y="60"/>
                    <a:pt x="134" y="68"/>
                  </a:cubicBezTo>
                  <a:cubicBezTo>
                    <a:pt x="138" y="73"/>
                    <a:pt x="142" y="78"/>
                    <a:pt x="145" y="83"/>
                  </a:cubicBezTo>
                  <a:cubicBezTo>
                    <a:pt x="143" y="93"/>
                    <a:pt x="141" y="102"/>
                    <a:pt x="137" y="112"/>
                  </a:cubicBezTo>
                  <a:close/>
                  <a:moveTo>
                    <a:pt x="152" y="94"/>
                  </a:moveTo>
                  <a:cubicBezTo>
                    <a:pt x="154" y="97"/>
                    <a:pt x="155" y="100"/>
                    <a:pt x="156" y="102"/>
                  </a:cubicBezTo>
                  <a:cubicBezTo>
                    <a:pt x="158" y="107"/>
                    <a:pt x="160" y="111"/>
                    <a:pt x="162" y="115"/>
                  </a:cubicBezTo>
                  <a:cubicBezTo>
                    <a:pt x="156" y="119"/>
                    <a:pt x="149" y="123"/>
                    <a:pt x="143" y="126"/>
                  </a:cubicBezTo>
                  <a:cubicBezTo>
                    <a:pt x="142" y="126"/>
                    <a:pt x="141" y="127"/>
                    <a:pt x="141" y="127"/>
                  </a:cubicBezTo>
                  <a:cubicBezTo>
                    <a:pt x="142" y="124"/>
                    <a:pt x="143" y="121"/>
                    <a:pt x="145" y="118"/>
                  </a:cubicBezTo>
                  <a:cubicBezTo>
                    <a:pt x="148" y="110"/>
                    <a:pt x="150" y="102"/>
                    <a:pt x="152" y="94"/>
                  </a:cubicBezTo>
                  <a:close/>
                  <a:moveTo>
                    <a:pt x="92" y="150"/>
                  </a:moveTo>
                  <a:cubicBezTo>
                    <a:pt x="92" y="150"/>
                    <a:pt x="92" y="150"/>
                    <a:pt x="92" y="150"/>
                  </a:cubicBezTo>
                  <a:cubicBezTo>
                    <a:pt x="101" y="149"/>
                    <a:pt x="110" y="147"/>
                    <a:pt x="119" y="145"/>
                  </a:cubicBezTo>
                  <a:cubicBezTo>
                    <a:pt x="120" y="144"/>
                    <a:pt x="120" y="144"/>
                    <a:pt x="121" y="144"/>
                  </a:cubicBezTo>
                  <a:cubicBezTo>
                    <a:pt x="120" y="145"/>
                    <a:pt x="119" y="147"/>
                    <a:pt x="118" y="148"/>
                  </a:cubicBezTo>
                  <a:cubicBezTo>
                    <a:pt x="115" y="152"/>
                    <a:pt x="112" y="156"/>
                    <a:pt x="109" y="160"/>
                  </a:cubicBezTo>
                  <a:cubicBezTo>
                    <a:pt x="103" y="157"/>
                    <a:pt x="97" y="154"/>
                    <a:pt x="92" y="150"/>
                  </a:cubicBezTo>
                  <a:close/>
                  <a:moveTo>
                    <a:pt x="44" y="138"/>
                  </a:moveTo>
                  <a:cubicBezTo>
                    <a:pt x="43" y="132"/>
                    <a:pt x="43" y="126"/>
                    <a:pt x="44" y="120"/>
                  </a:cubicBezTo>
                  <a:cubicBezTo>
                    <a:pt x="44" y="118"/>
                    <a:pt x="44" y="116"/>
                    <a:pt x="45" y="114"/>
                  </a:cubicBezTo>
                  <a:cubicBezTo>
                    <a:pt x="49" y="121"/>
                    <a:pt x="54" y="127"/>
                    <a:pt x="60" y="133"/>
                  </a:cubicBezTo>
                  <a:cubicBezTo>
                    <a:pt x="62" y="136"/>
                    <a:pt x="65" y="139"/>
                    <a:pt x="68" y="142"/>
                  </a:cubicBezTo>
                  <a:cubicBezTo>
                    <a:pt x="65" y="141"/>
                    <a:pt x="62" y="141"/>
                    <a:pt x="60" y="141"/>
                  </a:cubicBezTo>
                  <a:cubicBezTo>
                    <a:pt x="54" y="141"/>
                    <a:pt x="49" y="140"/>
                    <a:pt x="44" y="138"/>
                  </a:cubicBezTo>
                  <a:close/>
                  <a:moveTo>
                    <a:pt x="40" y="89"/>
                  </a:moveTo>
                  <a:cubicBezTo>
                    <a:pt x="40" y="89"/>
                    <a:pt x="40" y="89"/>
                    <a:pt x="40" y="88"/>
                  </a:cubicBezTo>
                  <a:cubicBezTo>
                    <a:pt x="40" y="88"/>
                    <a:pt x="39" y="88"/>
                    <a:pt x="39" y="87"/>
                  </a:cubicBezTo>
                  <a:cubicBezTo>
                    <a:pt x="38" y="85"/>
                    <a:pt x="37" y="83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78"/>
                    <a:pt x="35" y="75"/>
                    <a:pt x="34" y="73"/>
                  </a:cubicBezTo>
                  <a:cubicBezTo>
                    <a:pt x="39" y="70"/>
                    <a:pt x="44" y="66"/>
                    <a:pt x="50" y="64"/>
                  </a:cubicBezTo>
                  <a:cubicBezTo>
                    <a:pt x="48" y="68"/>
                    <a:pt x="46" y="72"/>
                    <a:pt x="44" y="77"/>
                  </a:cubicBezTo>
                  <a:cubicBezTo>
                    <a:pt x="43" y="81"/>
                    <a:pt x="41" y="85"/>
                    <a:pt x="40" y="89"/>
                  </a:cubicBezTo>
                  <a:cubicBezTo>
                    <a:pt x="40" y="89"/>
                    <a:pt x="40" y="89"/>
                    <a:pt x="40" y="89"/>
                  </a:cubicBezTo>
                  <a:close/>
                  <a:moveTo>
                    <a:pt x="73" y="42"/>
                  </a:moveTo>
                  <a:cubicBezTo>
                    <a:pt x="76" y="37"/>
                    <a:pt x="80" y="32"/>
                    <a:pt x="84" y="28"/>
                  </a:cubicBezTo>
                  <a:cubicBezTo>
                    <a:pt x="90" y="31"/>
                    <a:pt x="96" y="35"/>
                    <a:pt x="102" y="38"/>
                  </a:cubicBezTo>
                  <a:cubicBezTo>
                    <a:pt x="96" y="39"/>
                    <a:pt x="90" y="40"/>
                    <a:pt x="84" y="42"/>
                  </a:cubicBezTo>
                  <a:cubicBezTo>
                    <a:pt x="79" y="43"/>
                    <a:pt x="75" y="44"/>
                    <a:pt x="70" y="45"/>
                  </a:cubicBezTo>
                  <a:cubicBezTo>
                    <a:pt x="71" y="44"/>
                    <a:pt x="72" y="43"/>
                    <a:pt x="73" y="42"/>
                  </a:cubicBezTo>
                  <a:close/>
                  <a:moveTo>
                    <a:pt x="104" y="13"/>
                  </a:moveTo>
                  <a:cubicBezTo>
                    <a:pt x="107" y="11"/>
                    <a:pt x="110" y="10"/>
                    <a:pt x="114" y="10"/>
                  </a:cubicBezTo>
                  <a:cubicBezTo>
                    <a:pt x="116" y="9"/>
                    <a:pt x="118" y="9"/>
                    <a:pt x="121" y="9"/>
                  </a:cubicBezTo>
                  <a:cubicBezTo>
                    <a:pt x="123" y="10"/>
                    <a:pt x="125" y="10"/>
                    <a:pt x="127" y="11"/>
                  </a:cubicBezTo>
                  <a:cubicBezTo>
                    <a:pt x="128" y="11"/>
                    <a:pt x="130" y="12"/>
                    <a:pt x="132" y="13"/>
                  </a:cubicBezTo>
                  <a:cubicBezTo>
                    <a:pt x="133" y="15"/>
                    <a:pt x="135" y="16"/>
                    <a:pt x="137" y="18"/>
                  </a:cubicBezTo>
                  <a:cubicBezTo>
                    <a:pt x="138" y="20"/>
                    <a:pt x="140" y="23"/>
                    <a:pt x="141" y="26"/>
                  </a:cubicBezTo>
                  <a:cubicBezTo>
                    <a:pt x="143" y="30"/>
                    <a:pt x="145" y="34"/>
                    <a:pt x="146" y="39"/>
                  </a:cubicBezTo>
                  <a:cubicBezTo>
                    <a:pt x="144" y="38"/>
                    <a:pt x="143" y="38"/>
                    <a:pt x="142" y="38"/>
                  </a:cubicBezTo>
                  <a:cubicBezTo>
                    <a:pt x="135" y="37"/>
                    <a:pt x="128" y="37"/>
                    <a:pt x="121" y="37"/>
                  </a:cubicBezTo>
                  <a:cubicBezTo>
                    <a:pt x="119" y="37"/>
                    <a:pt x="117" y="37"/>
                    <a:pt x="116" y="37"/>
                  </a:cubicBezTo>
                  <a:cubicBezTo>
                    <a:pt x="110" y="32"/>
                    <a:pt x="104" y="28"/>
                    <a:pt x="97" y="25"/>
                  </a:cubicBezTo>
                  <a:cubicBezTo>
                    <a:pt x="95" y="23"/>
                    <a:pt x="93" y="22"/>
                    <a:pt x="91" y="21"/>
                  </a:cubicBezTo>
                  <a:cubicBezTo>
                    <a:pt x="95" y="18"/>
                    <a:pt x="100" y="15"/>
                    <a:pt x="104" y="13"/>
                  </a:cubicBezTo>
                  <a:close/>
                  <a:moveTo>
                    <a:pt x="30" y="46"/>
                  </a:moveTo>
                  <a:cubicBezTo>
                    <a:pt x="30" y="43"/>
                    <a:pt x="31" y="40"/>
                    <a:pt x="32" y="37"/>
                  </a:cubicBezTo>
                  <a:cubicBezTo>
                    <a:pt x="33" y="35"/>
                    <a:pt x="34" y="33"/>
                    <a:pt x="35" y="31"/>
                  </a:cubicBezTo>
                  <a:cubicBezTo>
                    <a:pt x="36" y="30"/>
                    <a:pt x="37" y="28"/>
                    <a:pt x="39" y="27"/>
                  </a:cubicBezTo>
                  <a:cubicBezTo>
                    <a:pt x="40" y="26"/>
                    <a:pt x="42" y="25"/>
                    <a:pt x="44" y="24"/>
                  </a:cubicBezTo>
                  <a:cubicBezTo>
                    <a:pt x="46" y="23"/>
                    <a:pt x="48" y="22"/>
                    <a:pt x="51" y="22"/>
                  </a:cubicBezTo>
                  <a:cubicBezTo>
                    <a:pt x="54" y="21"/>
                    <a:pt x="57" y="21"/>
                    <a:pt x="61" y="21"/>
                  </a:cubicBezTo>
                  <a:cubicBezTo>
                    <a:pt x="66" y="22"/>
                    <a:pt x="70" y="23"/>
                    <a:pt x="75" y="25"/>
                  </a:cubicBezTo>
                  <a:cubicBezTo>
                    <a:pt x="71" y="29"/>
                    <a:pt x="67" y="34"/>
                    <a:pt x="64" y="39"/>
                  </a:cubicBezTo>
                  <a:cubicBezTo>
                    <a:pt x="61" y="42"/>
                    <a:pt x="59" y="46"/>
                    <a:pt x="56" y="50"/>
                  </a:cubicBezTo>
                  <a:cubicBezTo>
                    <a:pt x="52" y="52"/>
                    <a:pt x="48" y="54"/>
                    <a:pt x="44" y="56"/>
                  </a:cubicBezTo>
                  <a:cubicBezTo>
                    <a:pt x="40" y="58"/>
                    <a:pt x="35" y="61"/>
                    <a:pt x="31" y="64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0" y="56"/>
                    <a:pt x="30" y="51"/>
                    <a:pt x="30" y="46"/>
                  </a:cubicBezTo>
                  <a:close/>
                  <a:moveTo>
                    <a:pt x="32" y="135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9" y="133"/>
                    <a:pt x="26" y="132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2" y="129"/>
                    <a:pt x="22" y="129"/>
                  </a:cubicBezTo>
                  <a:cubicBezTo>
                    <a:pt x="20" y="128"/>
                    <a:pt x="18" y="126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5" y="123"/>
                  </a:cubicBezTo>
                  <a:cubicBezTo>
                    <a:pt x="14" y="121"/>
                    <a:pt x="13" y="120"/>
                    <a:pt x="12" y="118"/>
                  </a:cubicBezTo>
                  <a:cubicBezTo>
                    <a:pt x="11" y="116"/>
                    <a:pt x="10" y="114"/>
                    <a:pt x="10" y="112"/>
                  </a:cubicBezTo>
                  <a:cubicBezTo>
                    <a:pt x="10" y="110"/>
                    <a:pt x="10" y="108"/>
                    <a:pt x="10" y="106"/>
                  </a:cubicBezTo>
                  <a:cubicBezTo>
                    <a:pt x="10" y="104"/>
                    <a:pt x="11" y="101"/>
                    <a:pt x="12" y="99"/>
                  </a:cubicBezTo>
                  <a:cubicBezTo>
                    <a:pt x="13" y="96"/>
                    <a:pt x="15" y="93"/>
                    <a:pt x="17" y="90"/>
                  </a:cubicBezTo>
                  <a:cubicBezTo>
                    <a:pt x="19" y="86"/>
                    <a:pt x="23" y="83"/>
                    <a:pt x="26" y="80"/>
                  </a:cubicBezTo>
                  <a:cubicBezTo>
                    <a:pt x="26" y="80"/>
                    <a:pt x="26" y="80"/>
                    <a:pt x="27" y="81"/>
                  </a:cubicBezTo>
                  <a:cubicBezTo>
                    <a:pt x="29" y="87"/>
                    <a:pt x="32" y="93"/>
                    <a:pt x="35" y="99"/>
                  </a:cubicBezTo>
                  <a:cubicBezTo>
                    <a:pt x="36" y="101"/>
                    <a:pt x="36" y="102"/>
                    <a:pt x="37" y="103"/>
                  </a:cubicBezTo>
                  <a:cubicBezTo>
                    <a:pt x="36" y="108"/>
                    <a:pt x="35" y="114"/>
                    <a:pt x="35" y="119"/>
                  </a:cubicBezTo>
                  <a:cubicBezTo>
                    <a:pt x="34" y="125"/>
                    <a:pt x="34" y="130"/>
                    <a:pt x="34" y="135"/>
                  </a:cubicBezTo>
                  <a:cubicBezTo>
                    <a:pt x="33" y="135"/>
                    <a:pt x="33" y="135"/>
                    <a:pt x="32" y="135"/>
                  </a:cubicBezTo>
                  <a:close/>
                  <a:moveTo>
                    <a:pt x="100" y="168"/>
                  </a:moveTo>
                  <a:cubicBezTo>
                    <a:pt x="96" y="172"/>
                    <a:pt x="91" y="175"/>
                    <a:pt x="86" y="177"/>
                  </a:cubicBezTo>
                  <a:cubicBezTo>
                    <a:pt x="83" y="179"/>
                    <a:pt x="80" y="180"/>
                    <a:pt x="77" y="180"/>
                  </a:cubicBezTo>
                  <a:cubicBezTo>
                    <a:pt x="75" y="181"/>
                    <a:pt x="72" y="181"/>
                    <a:pt x="70" y="181"/>
                  </a:cubicBezTo>
                  <a:cubicBezTo>
                    <a:pt x="68" y="180"/>
                    <a:pt x="66" y="180"/>
                    <a:pt x="64" y="179"/>
                  </a:cubicBezTo>
                  <a:cubicBezTo>
                    <a:pt x="62" y="179"/>
                    <a:pt x="61" y="178"/>
                    <a:pt x="59" y="177"/>
                  </a:cubicBezTo>
                  <a:cubicBezTo>
                    <a:pt x="57" y="175"/>
                    <a:pt x="56" y="174"/>
                    <a:pt x="54" y="172"/>
                  </a:cubicBezTo>
                  <a:cubicBezTo>
                    <a:pt x="52" y="170"/>
                    <a:pt x="51" y="167"/>
                    <a:pt x="49" y="164"/>
                  </a:cubicBezTo>
                  <a:cubicBezTo>
                    <a:pt x="47" y="159"/>
                    <a:pt x="46" y="154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48"/>
                    <a:pt x="47" y="149"/>
                    <a:pt x="49" y="149"/>
                  </a:cubicBezTo>
                  <a:cubicBezTo>
                    <a:pt x="50" y="149"/>
                    <a:pt x="50" y="149"/>
                    <a:pt x="51" y="14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1" y="149"/>
                    <a:pt x="51" y="149"/>
                    <a:pt x="51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52" y="150"/>
                    <a:pt x="53" y="150"/>
                    <a:pt x="54" y="150"/>
                  </a:cubicBezTo>
                  <a:cubicBezTo>
                    <a:pt x="61" y="151"/>
                    <a:pt x="69" y="151"/>
                    <a:pt x="76" y="151"/>
                  </a:cubicBezTo>
                  <a:cubicBezTo>
                    <a:pt x="77" y="151"/>
                    <a:pt x="78" y="151"/>
                    <a:pt x="78" y="151"/>
                  </a:cubicBezTo>
                  <a:cubicBezTo>
                    <a:pt x="83" y="155"/>
                    <a:pt x="88" y="158"/>
                    <a:pt x="93" y="162"/>
                  </a:cubicBezTo>
                  <a:cubicBezTo>
                    <a:pt x="96" y="163"/>
                    <a:pt x="99" y="165"/>
                    <a:pt x="102" y="167"/>
                  </a:cubicBezTo>
                  <a:cubicBezTo>
                    <a:pt x="101" y="167"/>
                    <a:pt x="100" y="168"/>
                    <a:pt x="100" y="168"/>
                  </a:cubicBezTo>
                  <a:close/>
                  <a:moveTo>
                    <a:pt x="165" y="128"/>
                  </a:moveTo>
                  <a:cubicBezTo>
                    <a:pt x="166" y="133"/>
                    <a:pt x="166" y="138"/>
                    <a:pt x="166" y="144"/>
                  </a:cubicBezTo>
                  <a:cubicBezTo>
                    <a:pt x="165" y="147"/>
                    <a:pt x="165" y="150"/>
                    <a:pt x="164" y="153"/>
                  </a:cubicBezTo>
                  <a:cubicBezTo>
                    <a:pt x="163" y="155"/>
                    <a:pt x="162" y="157"/>
                    <a:pt x="161" y="158"/>
                  </a:cubicBezTo>
                  <a:cubicBezTo>
                    <a:pt x="160" y="160"/>
                    <a:pt x="158" y="161"/>
                    <a:pt x="157" y="163"/>
                  </a:cubicBezTo>
                  <a:cubicBezTo>
                    <a:pt x="155" y="164"/>
                    <a:pt x="154" y="165"/>
                    <a:pt x="152" y="166"/>
                  </a:cubicBezTo>
                  <a:cubicBezTo>
                    <a:pt x="150" y="167"/>
                    <a:pt x="148" y="167"/>
                    <a:pt x="145" y="168"/>
                  </a:cubicBezTo>
                  <a:cubicBezTo>
                    <a:pt x="142" y="168"/>
                    <a:pt x="138" y="168"/>
                    <a:pt x="135" y="168"/>
                  </a:cubicBezTo>
                  <a:cubicBezTo>
                    <a:pt x="129" y="167"/>
                    <a:pt x="123" y="166"/>
                    <a:pt x="118" y="164"/>
                  </a:cubicBezTo>
                  <a:cubicBezTo>
                    <a:pt x="118" y="164"/>
                    <a:pt x="118" y="164"/>
                    <a:pt x="117" y="164"/>
                  </a:cubicBezTo>
                  <a:cubicBezTo>
                    <a:pt x="120" y="161"/>
                    <a:pt x="122" y="159"/>
                    <a:pt x="124" y="156"/>
                  </a:cubicBezTo>
                  <a:cubicBezTo>
                    <a:pt x="128" y="151"/>
                    <a:pt x="131" y="145"/>
                    <a:pt x="134" y="140"/>
                  </a:cubicBezTo>
                  <a:cubicBezTo>
                    <a:pt x="143" y="137"/>
                    <a:pt x="151" y="133"/>
                    <a:pt x="158" y="128"/>
                  </a:cubicBezTo>
                  <a:cubicBezTo>
                    <a:pt x="160" y="127"/>
                    <a:pt x="162" y="126"/>
                    <a:pt x="164" y="125"/>
                  </a:cubicBezTo>
                  <a:cubicBezTo>
                    <a:pt x="164" y="126"/>
                    <a:pt x="165" y="127"/>
                    <a:pt x="165" y="128"/>
                  </a:cubicBezTo>
                  <a:close/>
                  <a:moveTo>
                    <a:pt x="167" y="104"/>
                  </a:moveTo>
                  <a:cubicBezTo>
                    <a:pt x="164" y="97"/>
                    <a:pt x="161" y="91"/>
                    <a:pt x="157" y="84"/>
                  </a:cubicBezTo>
                  <a:cubicBezTo>
                    <a:pt x="156" y="83"/>
                    <a:pt x="156" y="82"/>
                    <a:pt x="155" y="81"/>
                  </a:cubicBezTo>
                  <a:cubicBezTo>
                    <a:pt x="155" y="79"/>
                    <a:pt x="156" y="77"/>
                    <a:pt x="156" y="75"/>
                  </a:cubicBezTo>
                  <a:cubicBezTo>
                    <a:pt x="157" y="67"/>
                    <a:pt x="157" y="59"/>
                    <a:pt x="157" y="51"/>
                  </a:cubicBezTo>
                  <a:cubicBezTo>
                    <a:pt x="158" y="51"/>
                    <a:pt x="160" y="52"/>
                    <a:pt x="162" y="52"/>
                  </a:cubicBezTo>
                  <a:cubicBezTo>
                    <a:pt x="166" y="54"/>
                    <a:pt x="170" y="56"/>
                    <a:pt x="174" y="59"/>
                  </a:cubicBezTo>
                  <a:cubicBezTo>
                    <a:pt x="177" y="60"/>
                    <a:pt x="179" y="62"/>
                    <a:pt x="181" y="65"/>
                  </a:cubicBezTo>
                  <a:cubicBezTo>
                    <a:pt x="182" y="66"/>
                    <a:pt x="183" y="68"/>
                    <a:pt x="184" y="70"/>
                  </a:cubicBezTo>
                  <a:cubicBezTo>
                    <a:pt x="185" y="72"/>
                    <a:pt x="186" y="74"/>
                    <a:pt x="186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5" y="86"/>
                    <a:pt x="185" y="89"/>
                  </a:cubicBezTo>
                  <a:cubicBezTo>
                    <a:pt x="183" y="92"/>
                    <a:pt x="182" y="95"/>
                    <a:pt x="180" y="98"/>
                  </a:cubicBezTo>
                  <a:cubicBezTo>
                    <a:pt x="177" y="102"/>
                    <a:pt x="173" y="106"/>
                    <a:pt x="169" y="109"/>
                  </a:cubicBezTo>
                  <a:cubicBezTo>
                    <a:pt x="169" y="107"/>
                    <a:pt x="168" y="106"/>
                    <a:pt x="167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AFEC7FF1-66F8-44DC-8C71-F6BD2997A1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575" y="2624138"/>
              <a:ext cx="61912" cy="52388"/>
            </a:xfrm>
            <a:custGeom>
              <a:avLst/>
              <a:gdLst>
                <a:gd name="T0" fmla="*/ 33 w 36"/>
                <a:gd name="T1" fmla="*/ 8 h 31"/>
                <a:gd name="T2" fmla="*/ 27 w 36"/>
                <a:gd name="T3" fmla="*/ 3 h 31"/>
                <a:gd name="T4" fmla="*/ 13 w 36"/>
                <a:gd name="T5" fmla="*/ 1 h 31"/>
                <a:gd name="T6" fmla="*/ 4 w 36"/>
                <a:gd name="T7" fmla="*/ 6 h 31"/>
                <a:gd name="T8" fmla="*/ 2 w 36"/>
                <a:gd name="T9" fmla="*/ 8 h 31"/>
                <a:gd name="T10" fmla="*/ 2 w 36"/>
                <a:gd name="T11" fmla="*/ 10 h 31"/>
                <a:gd name="T12" fmla="*/ 1 w 36"/>
                <a:gd name="T13" fmla="*/ 12 h 31"/>
                <a:gd name="T14" fmla="*/ 1 w 36"/>
                <a:gd name="T15" fmla="*/ 14 h 31"/>
                <a:gd name="T16" fmla="*/ 1 w 36"/>
                <a:gd name="T17" fmla="*/ 15 h 31"/>
                <a:gd name="T18" fmla="*/ 1 w 36"/>
                <a:gd name="T19" fmla="*/ 19 h 31"/>
                <a:gd name="T20" fmla="*/ 1 w 36"/>
                <a:gd name="T21" fmla="*/ 20 h 31"/>
                <a:gd name="T22" fmla="*/ 3 w 36"/>
                <a:gd name="T23" fmla="*/ 23 h 31"/>
                <a:gd name="T24" fmla="*/ 6 w 36"/>
                <a:gd name="T25" fmla="*/ 27 h 31"/>
                <a:gd name="T26" fmla="*/ 14 w 36"/>
                <a:gd name="T27" fmla="*/ 31 h 31"/>
                <a:gd name="T28" fmla="*/ 18 w 36"/>
                <a:gd name="T29" fmla="*/ 31 h 31"/>
                <a:gd name="T30" fmla="*/ 24 w 36"/>
                <a:gd name="T31" fmla="*/ 31 h 31"/>
                <a:gd name="T32" fmla="*/ 28 w 36"/>
                <a:gd name="T33" fmla="*/ 29 h 31"/>
                <a:gd name="T34" fmla="*/ 35 w 36"/>
                <a:gd name="T35" fmla="*/ 23 h 31"/>
                <a:gd name="T36" fmla="*/ 36 w 36"/>
                <a:gd name="T37" fmla="*/ 20 h 31"/>
                <a:gd name="T38" fmla="*/ 36 w 36"/>
                <a:gd name="T39" fmla="*/ 17 h 31"/>
                <a:gd name="T40" fmla="*/ 35 w 36"/>
                <a:gd name="T41" fmla="*/ 13 h 31"/>
                <a:gd name="T42" fmla="*/ 33 w 36"/>
                <a:gd name="T43" fmla="*/ 8 h 31"/>
                <a:gd name="T44" fmla="*/ 27 w 36"/>
                <a:gd name="T45" fmla="*/ 18 h 31"/>
                <a:gd name="T46" fmla="*/ 26 w 36"/>
                <a:gd name="T47" fmla="*/ 19 h 31"/>
                <a:gd name="T48" fmla="*/ 25 w 36"/>
                <a:gd name="T49" fmla="*/ 20 h 31"/>
                <a:gd name="T50" fmla="*/ 24 w 36"/>
                <a:gd name="T51" fmla="*/ 21 h 31"/>
                <a:gd name="T52" fmla="*/ 22 w 36"/>
                <a:gd name="T53" fmla="*/ 22 h 31"/>
                <a:gd name="T54" fmla="*/ 18 w 36"/>
                <a:gd name="T55" fmla="*/ 22 h 31"/>
                <a:gd name="T56" fmla="*/ 14 w 36"/>
                <a:gd name="T57" fmla="*/ 21 h 31"/>
                <a:gd name="T58" fmla="*/ 12 w 36"/>
                <a:gd name="T59" fmla="*/ 20 h 31"/>
                <a:gd name="T60" fmla="*/ 11 w 36"/>
                <a:gd name="T61" fmla="*/ 19 h 31"/>
                <a:gd name="T62" fmla="*/ 10 w 36"/>
                <a:gd name="T63" fmla="*/ 18 h 31"/>
                <a:gd name="T64" fmla="*/ 10 w 36"/>
                <a:gd name="T65" fmla="*/ 17 h 31"/>
                <a:gd name="T66" fmla="*/ 10 w 36"/>
                <a:gd name="T67" fmla="*/ 17 h 31"/>
                <a:gd name="T68" fmla="*/ 10 w 36"/>
                <a:gd name="T69" fmla="*/ 17 h 31"/>
                <a:gd name="T70" fmla="*/ 10 w 36"/>
                <a:gd name="T71" fmla="*/ 16 h 31"/>
                <a:gd name="T72" fmla="*/ 10 w 36"/>
                <a:gd name="T73" fmla="*/ 13 h 31"/>
                <a:gd name="T74" fmla="*/ 11 w 36"/>
                <a:gd name="T75" fmla="*/ 12 h 31"/>
                <a:gd name="T76" fmla="*/ 11 w 36"/>
                <a:gd name="T77" fmla="*/ 12 h 31"/>
                <a:gd name="T78" fmla="*/ 12 w 36"/>
                <a:gd name="T79" fmla="*/ 11 h 31"/>
                <a:gd name="T80" fmla="*/ 13 w 36"/>
                <a:gd name="T81" fmla="*/ 11 h 31"/>
                <a:gd name="T82" fmla="*/ 15 w 36"/>
                <a:gd name="T83" fmla="*/ 10 h 31"/>
                <a:gd name="T84" fmla="*/ 19 w 36"/>
                <a:gd name="T85" fmla="*/ 10 h 31"/>
                <a:gd name="T86" fmla="*/ 21 w 36"/>
                <a:gd name="T87" fmla="*/ 10 h 31"/>
                <a:gd name="T88" fmla="*/ 23 w 36"/>
                <a:gd name="T89" fmla="*/ 11 h 31"/>
                <a:gd name="T90" fmla="*/ 25 w 36"/>
                <a:gd name="T91" fmla="*/ 13 h 31"/>
                <a:gd name="T92" fmla="*/ 26 w 36"/>
                <a:gd name="T93" fmla="*/ 15 h 31"/>
                <a:gd name="T94" fmla="*/ 27 w 36"/>
                <a:gd name="T95" fmla="*/ 17 h 31"/>
                <a:gd name="T96" fmla="*/ 27 w 36"/>
                <a:gd name="T97" fmla="*/ 17 h 31"/>
                <a:gd name="T98" fmla="*/ 27 w 36"/>
                <a:gd name="T9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1">
                  <a:moveTo>
                    <a:pt x="33" y="8"/>
                  </a:moveTo>
                  <a:cubicBezTo>
                    <a:pt x="31" y="6"/>
                    <a:pt x="29" y="4"/>
                    <a:pt x="27" y="3"/>
                  </a:cubicBezTo>
                  <a:cubicBezTo>
                    <a:pt x="22" y="0"/>
                    <a:pt x="17" y="0"/>
                    <a:pt x="13" y="1"/>
                  </a:cubicBezTo>
                  <a:cubicBezTo>
                    <a:pt x="9" y="1"/>
                    <a:pt x="6" y="3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9" y="29"/>
                    <a:pt x="11" y="30"/>
                    <a:pt x="14" y="31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20" y="31"/>
                    <a:pt x="22" y="31"/>
                    <a:pt x="24" y="31"/>
                  </a:cubicBezTo>
                  <a:cubicBezTo>
                    <a:pt x="25" y="30"/>
                    <a:pt x="27" y="30"/>
                    <a:pt x="28" y="29"/>
                  </a:cubicBezTo>
                  <a:cubicBezTo>
                    <a:pt x="31" y="28"/>
                    <a:pt x="33" y="25"/>
                    <a:pt x="35" y="23"/>
                  </a:cubicBezTo>
                  <a:cubicBezTo>
                    <a:pt x="35" y="22"/>
                    <a:pt x="35" y="21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36" y="16"/>
                    <a:pt x="36" y="14"/>
                    <a:pt x="35" y="13"/>
                  </a:cubicBezTo>
                  <a:cubicBezTo>
                    <a:pt x="35" y="11"/>
                    <a:pt x="34" y="9"/>
                    <a:pt x="33" y="8"/>
                  </a:cubicBezTo>
                  <a:close/>
                  <a:moveTo>
                    <a:pt x="27" y="18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5" y="21"/>
                    <a:pt x="14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1" y="14"/>
                    <a:pt x="10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2" y="10"/>
                    <a:pt x="22" y="11"/>
                    <a:pt x="23" y="11"/>
                  </a:cubicBezTo>
                  <a:cubicBezTo>
                    <a:pt x="23" y="12"/>
                    <a:pt x="24" y="12"/>
                    <a:pt x="25" y="13"/>
                  </a:cubicBezTo>
                  <a:cubicBezTo>
                    <a:pt x="25" y="13"/>
                    <a:pt x="26" y="14"/>
                    <a:pt x="26" y="15"/>
                  </a:cubicBezTo>
                  <a:cubicBezTo>
                    <a:pt x="26" y="16"/>
                    <a:pt x="27" y="16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D1FE5162-E45D-44AB-A85A-F4436DEC8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8713" y="1946276"/>
              <a:ext cx="61912" cy="55563"/>
            </a:xfrm>
            <a:custGeom>
              <a:avLst/>
              <a:gdLst>
                <a:gd name="T0" fmla="*/ 28 w 36"/>
                <a:gd name="T1" fmla="*/ 30 h 32"/>
                <a:gd name="T2" fmla="*/ 35 w 36"/>
                <a:gd name="T3" fmla="*/ 23 h 32"/>
                <a:gd name="T4" fmla="*/ 36 w 36"/>
                <a:gd name="T5" fmla="*/ 21 h 32"/>
                <a:gd name="T6" fmla="*/ 36 w 36"/>
                <a:gd name="T7" fmla="*/ 18 h 32"/>
                <a:gd name="T8" fmla="*/ 35 w 36"/>
                <a:gd name="T9" fmla="*/ 13 h 32"/>
                <a:gd name="T10" fmla="*/ 33 w 36"/>
                <a:gd name="T11" fmla="*/ 8 h 32"/>
                <a:gd name="T12" fmla="*/ 27 w 36"/>
                <a:gd name="T13" fmla="*/ 3 h 32"/>
                <a:gd name="T14" fmla="*/ 13 w 36"/>
                <a:gd name="T15" fmla="*/ 1 h 32"/>
                <a:gd name="T16" fmla="*/ 4 w 36"/>
                <a:gd name="T17" fmla="*/ 6 h 32"/>
                <a:gd name="T18" fmla="*/ 2 w 36"/>
                <a:gd name="T19" fmla="*/ 8 h 32"/>
                <a:gd name="T20" fmla="*/ 2 w 36"/>
                <a:gd name="T21" fmla="*/ 11 h 32"/>
                <a:gd name="T22" fmla="*/ 1 w 36"/>
                <a:gd name="T23" fmla="*/ 12 h 32"/>
                <a:gd name="T24" fmla="*/ 1 w 36"/>
                <a:gd name="T25" fmla="*/ 15 h 32"/>
                <a:gd name="T26" fmla="*/ 1 w 36"/>
                <a:gd name="T27" fmla="*/ 16 h 32"/>
                <a:gd name="T28" fmla="*/ 1 w 36"/>
                <a:gd name="T29" fmla="*/ 20 h 32"/>
                <a:gd name="T30" fmla="*/ 1 w 36"/>
                <a:gd name="T31" fmla="*/ 20 h 32"/>
                <a:gd name="T32" fmla="*/ 2 w 36"/>
                <a:gd name="T33" fmla="*/ 24 h 32"/>
                <a:gd name="T34" fmla="*/ 6 w 36"/>
                <a:gd name="T35" fmla="*/ 28 h 32"/>
                <a:gd name="T36" fmla="*/ 14 w 36"/>
                <a:gd name="T37" fmla="*/ 31 h 32"/>
                <a:gd name="T38" fmla="*/ 18 w 36"/>
                <a:gd name="T39" fmla="*/ 32 h 32"/>
                <a:gd name="T40" fmla="*/ 24 w 36"/>
                <a:gd name="T41" fmla="*/ 31 h 32"/>
                <a:gd name="T42" fmla="*/ 28 w 36"/>
                <a:gd name="T43" fmla="*/ 30 h 32"/>
                <a:gd name="T44" fmla="*/ 18 w 36"/>
                <a:gd name="T45" fmla="*/ 22 h 32"/>
                <a:gd name="T46" fmla="*/ 14 w 36"/>
                <a:gd name="T47" fmla="*/ 21 h 32"/>
                <a:gd name="T48" fmla="*/ 12 w 36"/>
                <a:gd name="T49" fmla="*/ 20 h 32"/>
                <a:gd name="T50" fmla="*/ 11 w 36"/>
                <a:gd name="T51" fmla="*/ 19 h 32"/>
                <a:gd name="T52" fmla="*/ 10 w 36"/>
                <a:gd name="T53" fmla="*/ 18 h 32"/>
                <a:gd name="T54" fmla="*/ 10 w 36"/>
                <a:gd name="T55" fmla="*/ 18 h 32"/>
                <a:gd name="T56" fmla="*/ 10 w 36"/>
                <a:gd name="T57" fmla="*/ 18 h 32"/>
                <a:gd name="T58" fmla="*/ 10 w 36"/>
                <a:gd name="T59" fmla="*/ 17 h 32"/>
                <a:gd name="T60" fmla="*/ 10 w 36"/>
                <a:gd name="T61" fmla="*/ 17 h 32"/>
                <a:gd name="T62" fmla="*/ 10 w 36"/>
                <a:gd name="T63" fmla="*/ 14 h 32"/>
                <a:gd name="T64" fmla="*/ 11 w 36"/>
                <a:gd name="T65" fmla="*/ 13 h 32"/>
                <a:gd name="T66" fmla="*/ 11 w 36"/>
                <a:gd name="T67" fmla="*/ 12 h 32"/>
                <a:gd name="T68" fmla="*/ 12 w 36"/>
                <a:gd name="T69" fmla="*/ 12 h 32"/>
                <a:gd name="T70" fmla="*/ 13 w 36"/>
                <a:gd name="T71" fmla="*/ 11 h 32"/>
                <a:gd name="T72" fmla="*/ 15 w 36"/>
                <a:gd name="T73" fmla="*/ 10 h 32"/>
                <a:gd name="T74" fmla="*/ 19 w 36"/>
                <a:gd name="T75" fmla="*/ 10 h 32"/>
                <a:gd name="T76" fmla="*/ 21 w 36"/>
                <a:gd name="T77" fmla="*/ 11 h 32"/>
                <a:gd name="T78" fmla="*/ 23 w 36"/>
                <a:gd name="T79" fmla="*/ 12 h 32"/>
                <a:gd name="T80" fmla="*/ 25 w 36"/>
                <a:gd name="T81" fmla="*/ 13 h 32"/>
                <a:gd name="T82" fmla="*/ 26 w 36"/>
                <a:gd name="T83" fmla="*/ 16 h 32"/>
                <a:gd name="T84" fmla="*/ 27 w 36"/>
                <a:gd name="T85" fmla="*/ 17 h 32"/>
                <a:gd name="T86" fmla="*/ 27 w 36"/>
                <a:gd name="T87" fmla="*/ 18 h 32"/>
                <a:gd name="T88" fmla="*/ 26 w 36"/>
                <a:gd name="T89" fmla="*/ 19 h 32"/>
                <a:gd name="T90" fmla="*/ 26 w 36"/>
                <a:gd name="T91" fmla="*/ 20 h 32"/>
                <a:gd name="T92" fmla="*/ 25 w 36"/>
                <a:gd name="T93" fmla="*/ 21 h 32"/>
                <a:gd name="T94" fmla="*/ 24 w 36"/>
                <a:gd name="T95" fmla="*/ 21 h 32"/>
                <a:gd name="T96" fmla="*/ 22 w 36"/>
                <a:gd name="T97" fmla="*/ 22 h 32"/>
                <a:gd name="T98" fmla="*/ 18 w 36"/>
                <a:gd name="T9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2">
                  <a:moveTo>
                    <a:pt x="28" y="30"/>
                  </a:moveTo>
                  <a:cubicBezTo>
                    <a:pt x="31" y="28"/>
                    <a:pt x="33" y="26"/>
                    <a:pt x="35" y="23"/>
                  </a:cubicBezTo>
                  <a:cubicBezTo>
                    <a:pt x="35" y="22"/>
                    <a:pt x="35" y="22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6"/>
                    <a:pt x="36" y="15"/>
                    <a:pt x="35" y="13"/>
                  </a:cubicBezTo>
                  <a:cubicBezTo>
                    <a:pt x="35" y="12"/>
                    <a:pt x="34" y="10"/>
                    <a:pt x="33" y="8"/>
                  </a:cubicBezTo>
                  <a:cubicBezTo>
                    <a:pt x="31" y="6"/>
                    <a:pt x="29" y="4"/>
                    <a:pt x="27" y="3"/>
                  </a:cubicBezTo>
                  <a:cubicBezTo>
                    <a:pt x="22" y="1"/>
                    <a:pt x="17" y="0"/>
                    <a:pt x="13" y="1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3"/>
                    <a:pt x="2" y="24"/>
                  </a:cubicBezTo>
                  <a:cubicBezTo>
                    <a:pt x="4" y="26"/>
                    <a:pt x="5" y="27"/>
                    <a:pt x="6" y="28"/>
                  </a:cubicBezTo>
                  <a:cubicBezTo>
                    <a:pt x="9" y="30"/>
                    <a:pt x="11" y="30"/>
                    <a:pt x="14" y="31"/>
                  </a:cubicBezTo>
                  <a:cubicBezTo>
                    <a:pt x="15" y="32"/>
                    <a:pt x="17" y="32"/>
                    <a:pt x="18" y="32"/>
                  </a:cubicBezTo>
                  <a:cubicBezTo>
                    <a:pt x="20" y="32"/>
                    <a:pt x="22" y="32"/>
                    <a:pt x="24" y="31"/>
                  </a:cubicBezTo>
                  <a:cubicBezTo>
                    <a:pt x="25" y="31"/>
                    <a:pt x="27" y="30"/>
                    <a:pt x="28" y="30"/>
                  </a:cubicBezTo>
                  <a:close/>
                  <a:moveTo>
                    <a:pt x="18" y="22"/>
                  </a:moveTo>
                  <a:cubicBezTo>
                    <a:pt x="17" y="22"/>
                    <a:pt x="15" y="22"/>
                    <a:pt x="14" y="21"/>
                  </a:cubicBezTo>
                  <a:cubicBezTo>
                    <a:pt x="13" y="21"/>
                    <a:pt x="12" y="21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4" y="13"/>
                    <a:pt x="25" y="13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18"/>
                    <a:pt x="27" y="18"/>
                    <a:pt x="26" y="19"/>
                  </a:cubicBezTo>
                  <a:cubicBezTo>
                    <a:pt x="26" y="19"/>
                    <a:pt x="26" y="19"/>
                    <a:pt x="26" y="20"/>
                  </a:cubicBezTo>
                  <a:cubicBezTo>
                    <a:pt x="26" y="20"/>
                    <a:pt x="25" y="21"/>
                    <a:pt x="25" y="21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17723853-9E2F-46EE-A658-C4D0BFC90D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7725" y="3138488"/>
              <a:ext cx="192087" cy="325438"/>
            </a:xfrm>
            <a:custGeom>
              <a:avLst/>
              <a:gdLst>
                <a:gd name="T0" fmla="*/ 106 w 112"/>
                <a:gd name="T1" fmla="*/ 9 h 189"/>
                <a:gd name="T2" fmla="*/ 92 w 112"/>
                <a:gd name="T3" fmla="*/ 3 h 189"/>
                <a:gd name="T4" fmla="*/ 79 w 112"/>
                <a:gd name="T5" fmla="*/ 0 h 189"/>
                <a:gd name="T6" fmla="*/ 67 w 112"/>
                <a:gd name="T7" fmla="*/ 13 h 189"/>
                <a:gd name="T8" fmla="*/ 50 w 112"/>
                <a:gd name="T9" fmla="*/ 53 h 189"/>
                <a:gd name="T10" fmla="*/ 27 w 112"/>
                <a:gd name="T11" fmla="*/ 107 h 189"/>
                <a:gd name="T12" fmla="*/ 9 w 112"/>
                <a:gd name="T13" fmla="*/ 145 h 189"/>
                <a:gd name="T14" fmla="*/ 2 w 112"/>
                <a:gd name="T15" fmla="*/ 163 h 189"/>
                <a:gd name="T16" fmla="*/ 4 w 112"/>
                <a:gd name="T17" fmla="*/ 176 h 189"/>
                <a:gd name="T18" fmla="*/ 21 w 112"/>
                <a:gd name="T19" fmla="*/ 186 h 189"/>
                <a:gd name="T20" fmla="*/ 30 w 112"/>
                <a:gd name="T21" fmla="*/ 188 h 189"/>
                <a:gd name="T22" fmla="*/ 47 w 112"/>
                <a:gd name="T23" fmla="*/ 159 h 189"/>
                <a:gd name="T24" fmla="*/ 68 w 112"/>
                <a:gd name="T25" fmla="*/ 119 h 189"/>
                <a:gd name="T26" fmla="*/ 86 w 112"/>
                <a:gd name="T27" fmla="*/ 79 h 189"/>
                <a:gd name="T28" fmla="*/ 103 w 112"/>
                <a:gd name="T29" fmla="*/ 40 h 189"/>
                <a:gd name="T30" fmla="*/ 111 w 112"/>
                <a:gd name="T31" fmla="*/ 20 h 189"/>
                <a:gd name="T32" fmla="*/ 110 w 112"/>
                <a:gd name="T33" fmla="*/ 13 h 189"/>
                <a:gd name="T34" fmla="*/ 97 w 112"/>
                <a:gd name="T35" fmla="*/ 28 h 189"/>
                <a:gd name="T36" fmla="*/ 81 w 112"/>
                <a:gd name="T37" fmla="*/ 67 h 189"/>
                <a:gd name="T38" fmla="*/ 57 w 112"/>
                <a:gd name="T39" fmla="*/ 120 h 189"/>
                <a:gd name="T40" fmla="*/ 40 w 112"/>
                <a:gd name="T41" fmla="*/ 153 h 189"/>
                <a:gd name="T42" fmla="*/ 27 w 112"/>
                <a:gd name="T43" fmla="*/ 179 h 189"/>
                <a:gd name="T44" fmla="*/ 12 w 112"/>
                <a:gd name="T45" fmla="*/ 171 h 189"/>
                <a:gd name="T46" fmla="*/ 13 w 112"/>
                <a:gd name="T47" fmla="*/ 160 h 189"/>
                <a:gd name="T48" fmla="*/ 25 w 112"/>
                <a:gd name="T49" fmla="*/ 151 h 189"/>
                <a:gd name="T50" fmla="*/ 31 w 112"/>
                <a:gd name="T51" fmla="*/ 148 h 189"/>
                <a:gd name="T52" fmla="*/ 28 w 112"/>
                <a:gd name="T53" fmla="*/ 142 h 189"/>
                <a:gd name="T54" fmla="*/ 23 w 112"/>
                <a:gd name="T55" fmla="*/ 136 h 189"/>
                <a:gd name="T56" fmla="*/ 29 w 112"/>
                <a:gd name="T57" fmla="*/ 139 h 189"/>
                <a:gd name="T58" fmla="*/ 35 w 112"/>
                <a:gd name="T59" fmla="*/ 134 h 189"/>
                <a:gd name="T60" fmla="*/ 29 w 112"/>
                <a:gd name="T61" fmla="*/ 124 h 189"/>
                <a:gd name="T62" fmla="*/ 41 w 112"/>
                <a:gd name="T63" fmla="*/ 124 h 189"/>
                <a:gd name="T64" fmla="*/ 33 w 112"/>
                <a:gd name="T65" fmla="*/ 116 h 189"/>
                <a:gd name="T66" fmla="*/ 44 w 112"/>
                <a:gd name="T67" fmla="*/ 115 h 189"/>
                <a:gd name="T68" fmla="*/ 51 w 112"/>
                <a:gd name="T69" fmla="*/ 114 h 189"/>
                <a:gd name="T70" fmla="*/ 39 w 112"/>
                <a:gd name="T71" fmla="*/ 102 h 189"/>
                <a:gd name="T72" fmla="*/ 45 w 112"/>
                <a:gd name="T73" fmla="*/ 100 h 189"/>
                <a:gd name="T74" fmla="*/ 51 w 112"/>
                <a:gd name="T75" fmla="*/ 95 h 189"/>
                <a:gd name="T76" fmla="*/ 46 w 112"/>
                <a:gd name="T77" fmla="*/ 86 h 189"/>
                <a:gd name="T78" fmla="*/ 51 w 112"/>
                <a:gd name="T79" fmla="*/ 89 h 189"/>
                <a:gd name="T80" fmla="*/ 56 w 112"/>
                <a:gd name="T81" fmla="*/ 82 h 189"/>
                <a:gd name="T82" fmla="*/ 50 w 112"/>
                <a:gd name="T83" fmla="*/ 78 h 189"/>
                <a:gd name="T84" fmla="*/ 62 w 112"/>
                <a:gd name="T85" fmla="*/ 76 h 189"/>
                <a:gd name="T86" fmla="*/ 58 w 112"/>
                <a:gd name="T87" fmla="*/ 65 h 189"/>
                <a:gd name="T88" fmla="*/ 60 w 112"/>
                <a:gd name="T89" fmla="*/ 60 h 189"/>
                <a:gd name="T90" fmla="*/ 63 w 112"/>
                <a:gd name="T91" fmla="*/ 51 h 189"/>
                <a:gd name="T92" fmla="*/ 66 w 112"/>
                <a:gd name="T93" fmla="*/ 49 h 189"/>
                <a:gd name="T94" fmla="*/ 72 w 112"/>
                <a:gd name="T95" fmla="*/ 42 h 189"/>
                <a:gd name="T96" fmla="*/ 68 w 112"/>
                <a:gd name="T97" fmla="*/ 35 h 189"/>
                <a:gd name="T98" fmla="*/ 83 w 112"/>
                <a:gd name="T99" fmla="*/ 35 h 189"/>
                <a:gd name="T100" fmla="*/ 72 w 112"/>
                <a:gd name="T101" fmla="*/ 26 h 189"/>
                <a:gd name="T102" fmla="*/ 76 w 112"/>
                <a:gd name="T103" fmla="*/ 25 h 189"/>
                <a:gd name="T104" fmla="*/ 83 w 112"/>
                <a:gd name="T105" fmla="*/ 20 h 189"/>
                <a:gd name="T106" fmla="*/ 77 w 112"/>
                <a:gd name="T107" fmla="*/ 15 h 189"/>
                <a:gd name="T108" fmla="*/ 80 w 112"/>
                <a:gd name="T109" fmla="*/ 9 h 189"/>
                <a:gd name="T110" fmla="*/ 93 w 112"/>
                <a:gd name="T111" fmla="*/ 14 h 189"/>
                <a:gd name="T112" fmla="*/ 102 w 112"/>
                <a:gd name="T113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89">
                  <a:moveTo>
                    <a:pt x="110" y="13"/>
                  </a:moveTo>
                  <a:cubicBezTo>
                    <a:pt x="109" y="12"/>
                    <a:pt x="109" y="12"/>
                    <a:pt x="108" y="11"/>
                  </a:cubicBezTo>
                  <a:cubicBezTo>
                    <a:pt x="107" y="10"/>
                    <a:pt x="106" y="10"/>
                    <a:pt x="106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8" y="6"/>
                    <a:pt x="97" y="6"/>
                    <a:pt x="97" y="5"/>
                  </a:cubicBezTo>
                  <a:cubicBezTo>
                    <a:pt x="95" y="5"/>
                    <a:pt x="94" y="4"/>
                    <a:pt x="92" y="3"/>
                  </a:cubicBezTo>
                  <a:cubicBezTo>
                    <a:pt x="90" y="2"/>
                    <a:pt x="88" y="2"/>
                    <a:pt x="86" y="2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7" y="0"/>
                    <a:pt x="76" y="0"/>
                    <a:pt x="74" y="1"/>
                  </a:cubicBezTo>
                  <a:cubicBezTo>
                    <a:pt x="73" y="2"/>
                    <a:pt x="72" y="4"/>
                    <a:pt x="71" y="6"/>
                  </a:cubicBezTo>
                  <a:cubicBezTo>
                    <a:pt x="69" y="8"/>
                    <a:pt x="68" y="10"/>
                    <a:pt x="67" y="13"/>
                  </a:cubicBezTo>
                  <a:cubicBezTo>
                    <a:pt x="65" y="17"/>
                    <a:pt x="63" y="22"/>
                    <a:pt x="61" y="27"/>
                  </a:cubicBezTo>
                  <a:cubicBezTo>
                    <a:pt x="60" y="31"/>
                    <a:pt x="58" y="35"/>
                    <a:pt x="56" y="39"/>
                  </a:cubicBezTo>
                  <a:cubicBezTo>
                    <a:pt x="54" y="44"/>
                    <a:pt x="52" y="49"/>
                    <a:pt x="50" y="53"/>
                  </a:cubicBezTo>
                  <a:cubicBezTo>
                    <a:pt x="48" y="58"/>
                    <a:pt x="46" y="62"/>
                    <a:pt x="44" y="66"/>
                  </a:cubicBezTo>
                  <a:cubicBezTo>
                    <a:pt x="41" y="75"/>
                    <a:pt x="37" y="84"/>
                    <a:pt x="33" y="93"/>
                  </a:cubicBezTo>
                  <a:cubicBezTo>
                    <a:pt x="31" y="98"/>
                    <a:pt x="29" y="102"/>
                    <a:pt x="27" y="107"/>
                  </a:cubicBezTo>
                  <a:cubicBezTo>
                    <a:pt x="25" y="111"/>
                    <a:pt x="23" y="116"/>
                    <a:pt x="21" y="120"/>
                  </a:cubicBezTo>
                  <a:cubicBezTo>
                    <a:pt x="19" y="124"/>
                    <a:pt x="17" y="129"/>
                    <a:pt x="15" y="133"/>
                  </a:cubicBezTo>
                  <a:cubicBezTo>
                    <a:pt x="13" y="137"/>
                    <a:pt x="11" y="141"/>
                    <a:pt x="9" y="145"/>
                  </a:cubicBezTo>
                  <a:cubicBezTo>
                    <a:pt x="8" y="148"/>
                    <a:pt x="7" y="150"/>
                    <a:pt x="7" y="152"/>
                  </a:cubicBezTo>
                  <a:cubicBezTo>
                    <a:pt x="6" y="154"/>
                    <a:pt x="5" y="155"/>
                    <a:pt x="4" y="157"/>
                  </a:cubicBezTo>
                  <a:cubicBezTo>
                    <a:pt x="3" y="159"/>
                    <a:pt x="3" y="161"/>
                    <a:pt x="2" y="163"/>
                  </a:cubicBezTo>
                  <a:cubicBezTo>
                    <a:pt x="2" y="164"/>
                    <a:pt x="1" y="166"/>
                    <a:pt x="1" y="168"/>
                  </a:cubicBezTo>
                  <a:cubicBezTo>
                    <a:pt x="0" y="169"/>
                    <a:pt x="1" y="171"/>
                    <a:pt x="2" y="172"/>
                  </a:cubicBezTo>
                  <a:cubicBezTo>
                    <a:pt x="2" y="174"/>
                    <a:pt x="3" y="175"/>
                    <a:pt x="4" y="176"/>
                  </a:cubicBezTo>
                  <a:cubicBezTo>
                    <a:pt x="6" y="177"/>
                    <a:pt x="7" y="179"/>
                    <a:pt x="9" y="180"/>
                  </a:cubicBezTo>
                  <a:cubicBezTo>
                    <a:pt x="12" y="182"/>
                    <a:pt x="14" y="183"/>
                    <a:pt x="16" y="184"/>
                  </a:cubicBezTo>
                  <a:cubicBezTo>
                    <a:pt x="18" y="185"/>
                    <a:pt x="19" y="185"/>
                    <a:pt x="21" y="186"/>
                  </a:cubicBezTo>
                  <a:cubicBezTo>
                    <a:pt x="21" y="186"/>
                    <a:pt x="22" y="187"/>
                    <a:pt x="22" y="187"/>
                  </a:cubicBezTo>
                  <a:cubicBezTo>
                    <a:pt x="23" y="187"/>
                    <a:pt x="24" y="188"/>
                    <a:pt x="25" y="188"/>
                  </a:cubicBezTo>
                  <a:cubicBezTo>
                    <a:pt x="27" y="188"/>
                    <a:pt x="28" y="189"/>
                    <a:pt x="30" y="188"/>
                  </a:cubicBezTo>
                  <a:cubicBezTo>
                    <a:pt x="31" y="188"/>
                    <a:pt x="32" y="187"/>
                    <a:pt x="33" y="187"/>
                  </a:cubicBezTo>
                  <a:cubicBezTo>
                    <a:pt x="34" y="186"/>
                    <a:pt x="35" y="185"/>
                    <a:pt x="36" y="184"/>
                  </a:cubicBezTo>
                  <a:cubicBezTo>
                    <a:pt x="39" y="175"/>
                    <a:pt x="43" y="167"/>
                    <a:pt x="47" y="159"/>
                  </a:cubicBezTo>
                  <a:cubicBezTo>
                    <a:pt x="49" y="154"/>
                    <a:pt x="52" y="150"/>
                    <a:pt x="54" y="146"/>
                  </a:cubicBezTo>
                  <a:cubicBezTo>
                    <a:pt x="56" y="142"/>
                    <a:pt x="59" y="137"/>
                    <a:pt x="61" y="133"/>
                  </a:cubicBezTo>
                  <a:cubicBezTo>
                    <a:pt x="63" y="128"/>
                    <a:pt x="66" y="123"/>
                    <a:pt x="68" y="119"/>
                  </a:cubicBezTo>
                  <a:cubicBezTo>
                    <a:pt x="70" y="114"/>
                    <a:pt x="72" y="110"/>
                    <a:pt x="74" y="106"/>
                  </a:cubicBezTo>
                  <a:cubicBezTo>
                    <a:pt x="77" y="101"/>
                    <a:pt x="79" y="97"/>
                    <a:pt x="81" y="92"/>
                  </a:cubicBezTo>
                  <a:cubicBezTo>
                    <a:pt x="83" y="88"/>
                    <a:pt x="84" y="83"/>
                    <a:pt x="86" y="79"/>
                  </a:cubicBezTo>
                  <a:cubicBezTo>
                    <a:pt x="88" y="74"/>
                    <a:pt x="90" y="70"/>
                    <a:pt x="92" y="66"/>
                  </a:cubicBezTo>
                  <a:cubicBezTo>
                    <a:pt x="93" y="61"/>
                    <a:pt x="95" y="57"/>
                    <a:pt x="97" y="53"/>
                  </a:cubicBezTo>
                  <a:cubicBezTo>
                    <a:pt x="99" y="48"/>
                    <a:pt x="101" y="44"/>
                    <a:pt x="103" y="40"/>
                  </a:cubicBezTo>
                  <a:cubicBezTo>
                    <a:pt x="104" y="36"/>
                    <a:pt x="106" y="31"/>
                    <a:pt x="108" y="27"/>
                  </a:cubicBezTo>
                  <a:cubicBezTo>
                    <a:pt x="109" y="25"/>
                    <a:pt x="110" y="23"/>
                    <a:pt x="111" y="21"/>
                  </a:cubicBezTo>
                  <a:cubicBezTo>
                    <a:pt x="111" y="21"/>
                    <a:pt x="111" y="21"/>
                    <a:pt x="111" y="20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1" y="15"/>
                    <a:pt x="111" y="14"/>
                    <a:pt x="110" y="13"/>
                  </a:cubicBezTo>
                  <a:close/>
                  <a:moveTo>
                    <a:pt x="102" y="19"/>
                  </a:moveTo>
                  <a:cubicBezTo>
                    <a:pt x="101" y="20"/>
                    <a:pt x="101" y="21"/>
                    <a:pt x="100" y="22"/>
                  </a:cubicBezTo>
                  <a:cubicBezTo>
                    <a:pt x="99" y="24"/>
                    <a:pt x="98" y="26"/>
                    <a:pt x="97" y="28"/>
                  </a:cubicBezTo>
                  <a:cubicBezTo>
                    <a:pt x="97" y="30"/>
                    <a:pt x="96" y="32"/>
                    <a:pt x="95" y="35"/>
                  </a:cubicBezTo>
                  <a:cubicBezTo>
                    <a:pt x="94" y="37"/>
                    <a:pt x="93" y="39"/>
                    <a:pt x="92" y="41"/>
                  </a:cubicBezTo>
                  <a:cubicBezTo>
                    <a:pt x="88" y="50"/>
                    <a:pt x="85" y="58"/>
                    <a:pt x="81" y="67"/>
                  </a:cubicBezTo>
                  <a:cubicBezTo>
                    <a:pt x="77" y="76"/>
                    <a:pt x="74" y="85"/>
                    <a:pt x="70" y="93"/>
                  </a:cubicBezTo>
                  <a:cubicBezTo>
                    <a:pt x="68" y="98"/>
                    <a:pt x="66" y="102"/>
                    <a:pt x="64" y="107"/>
                  </a:cubicBezTo>
                  <a:cubicBezTo>
                    <a:pt x="62" y="111"/>
                    <a:pt x="59" y="116"/>
                    <a:pt x="57" y="120"/>
                  </a:cubicBezTo>
                  <a:cubicBezTo>
                    <a:pt x="56" y="123"/>
                    <a:pt x="54" y="125"/>
                    <a:pt x="53" y="128"/>
                  </a:cubicBezTo>
                  <a:cubicBezTo>
                    <a:pt x="51" y="132"/>
                    <a:pt x="49" y="136"/>
                    <a:pt x="46" y="140"/>
                  </a:cubicBezTo>
                  <a:cubicBezTo>
                    <a:pt x="44" y="145"/>
                    <a:pt x="42" y="149"/>
                    <a:pt x="40" y="153"/>
                  </a:cubicBezTo>
                  <a:cubicBezTo>
                    <a:pt x="37" y="158"/>
                    <a:pt x="35" y="162"/>
                    <a:pt x="33" y="167"/>
                  </a:cubicBezTo>
                  <a:cubicBezTo>
                    <a:pt x="31" y="170"/>
                    <a:pt x="30" y="174"/>
                    <a:pt x="28" y="178"/>
                  </a:cubicBezTo>
                  <a:cubicBezTo>
                    <a:pt x="28" y="178"/>
                    <a:pt x="27" y="178"/>
                    <a:pt x="27" y="179"/>
                  </a:cubicBezTo>
                  <a:cubicBezTo>
                    <a:pt x="26" y="178"/>
                    <a:pt x="25" y="178"/>
                    <a:pt x="24" y="177"/>
                  </a:cubicBezTo>
                  <a:cubicBezTo>
                    <a:pt x="22" y="176"/>
                    <a:pt x="20" y="176"/>
                    <a:pt x="18" y="175"/>
                  </a:cubicBezTo>
                  <a:cubicBezTo>
                    <a:pt x="16" y="174"/>
                    <a:pt x="14" y="172"/>
                    <a:pt x="12" y="171"/>
                  </a:cubicBezTo>
                  <a:cubicBezTo>
                    <a:pt x="11" y="170"/>
                    <a:pt x="11" y="169"/>
                    <a:pt x="10" y="168"/>
                  </a:cubicBezTo>
                  <a:cubicBezTo>
                    <a:pt x="10" y="167"/>
                    <a:pt x="11" y="166"/>
                    <a:pt x="11" y="165"/>
                  </a:cubicBezTo>
                  <a:cubicBezTo>
                    <a:pt x="12" y="163"/>
                    <a:pt x="12" y="161"/>
                    <a:pt x="13" y="160"/>
                  </a:cubicBezTo>
                  <a:cubicBezTo>
                    <a:pt x="15" y="156"/>
                    <a:pt x="17" y="152"/>
                    <a:pt x="18" y="148"/>
                  </a:cubicBezTo>
                  <a:cubicBezTo>
                    <a:pt x="18" y="148"/>
                    <a:pt x="18" y="148"/>
                    <a:pt x="19" y="148"/>
                  </a:cubicBezTo>
                  <a:cubicBezTo>
                    <a:pt x="21" y="149"/>
                    <a:pt x="23" y="150"/>
                    <a:pt x="25" y="151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52"/>
                    <a:pt x="27" y="151"/>
                    <a:pt x="28" y="151"/>
                  </a:cubicBezTo>
                  <a:cubicBezTo>
                    <a:pt x="29" y="150"/>
                    <a:pt x="30" y="149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9" y="143"/>
                    <a:pt x="29" y="142"/>
                    <a:pt x="28" y="142"/>
                  </a:cubicBezTo>
                  <a:cubicBezTo>
                    <a:pt x="28" y="142"/>
                    <a:pt x="27" y="142"/>
                    <a:pt x="27" y="142"/>
                  </a:cubicBezTo>
                  <a:cubicBezTo>
                    <a:pt x="25" y="141"/>
                    <a:pt x="24" y="140"/>
                    <a:pt x="22" y="139"/>
                  </a:cubicBezTo>
                  <a:cubicBezTo>
                    <a:pt x="23" y="138"/>
                    <a:pt x="23" y="137"/>
                    <a:pt x="23" y="136"/>
                  </a:cubicBezTo>
                  <a:cubicBezTo>
                    <a:pt x="24" y="137"/>
                    <a:pt x="25" y="137"/>
                    <a:pt x="26" y="138"/>
                  </a:cubicBezTo>
                  <a:cubicBezTo>
                    <a:pt x="27" y="138"/>
                    <a:pt x="27" y="138"/>
                    <a:pt x="28" y="139"/>
                  </a:cubicBezTo>
                  <a:cubicBezTo>
                    <a:pt x="28" y="139"/>
                    <a:pt x="28" y="139"/>
                    <a:pt x="29" y="139"/>
                  </a:cubicBezTo>
                  <a:cubicBezTo>
                    <a:pt x="30" y="139"/>
                    <a:pt x="30" y="140"/>
                    <a:pt x="31" y="139"/>
                  </a:cubicBezTo>
                  <a:cubicBezTo>
                    <a:pt x="32" y="139"/>
                    <a:pt x="33" y="138"/>
                    <a:pt x="34" y="137"/>
                  </a:cubicBezTo>
                  <a:cubicBezTo>
                    <a:pt x="35" y="136"/>
                    <a:pt x="35" y="135"/>
                    <a:pt x="35" y="134"/>
                  </a:cubicBezTo>
                  <a:cubicBezTo>
                    <a:pt x="35" y="133"/>
                    <a:pt x="34" y="131"/>
                    <a:pt x="33" y="131"/>
                  </a:cubicBezTo>
                  <a:cubicBezTo>
                    <a:pt x="31" y="130"/>
                    <a:pt x="29" y="129"/>
                    <a:pt x="27" y="128"/>
                  </a:cubicBezTo>
                  <a:cubicBezTo>
                    <a:pt x="28" y="127"/>
                    <a:pt x="28" y="126"/>
                    <a:pt x="29" y="124"/>
                  </a:cubicBezTo>
                  <a:cubicBezTo>
                    <a:pt x="31" y="125"/>
                    <a:pt x="33" y="126"/>
                    <a:pt x="35" y="127"/>
                  </a:cubicBezTo>
                  <a:cubicBezTo>
                    <a:pt x="36" y="127"/>
                    <a:pt x="37" y="127"/>
                    <a:pt x="38" y="127"/>
                  </a:cubicBezTo>
                  <a:cubicBezTo>
                    <a:pt x="39" y="126"/>
                    <a:pt x="40" y="125"/>
                    <a:pt x="41" y="124"/>
                  </a:cubicBezTo>
                  <a:cubicBezTo>
                    <a:pt x="41" y="123"/>
                    <a:pt x="41" y="121"/>
                    <a:pt x="40" y="120"/>
                  </a:cubicBezTo>
                  <a:cubicBezTo>
                    <a:pt x="40" y="119"/>
                    <a:pt x="39" y="118"/>
                    <a:pt x="38" y="118"/>
                  </a:cubicBezTo>
                  <a:cubicBezTo>
                    <a:pt x="36" y="117"/>
                    <a:pt x="34" y="116"/>
                    <a:pt x="33" y="116"/>
                  </a:cubicBezTo>
                  <a:cubicBezTo>
                    <a:pt x="34" y="114"/>
                    <a:pt x="34" y="112"/>
                    <a:pt x="35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4"/>
                    <a:pt x="43" y="115"/>
                    <a:pt x="44" y="115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49" y="116"/>
                    <a:pt x="50" y="115"/>
                    <a:pt x="51" y="114"/>
                  </a:cubicBezTo>
                  <a:cubicBezTo>
                    <a:pt x="52" y="113"/>
                    <a:pt x="52" y="112"/>
                    <a:pt x="52" y="111"/>
                  </a:cubicBezTo>
                  <a:cubicBezTo>
                    <a:pt x="51" y="110"/>
                    <a:pt x="51" y="108"/>
                    <a:pt x="50" y="108"/>
                  </a:cubicBezTo>
                  <a:cubicBezTo>
                    <a:pt x="46" y="106"/>
                    <a:pt x="43" y="104"/>
                    <a:pt x="39" y="102"/>
                  </a:cubicBezTo>
                  <a:cubicBezTo>
                    <a:pt x="39" y="101"/>
                    <a:pt x="40" y="99"/>
                    <a:pt x="41" y="98"/>
                  </a:cubicBezTo>
                  <a:cubicBezTo>
                    <a:pt x="42" y="98"/>
                    <a:pt x="43" y="99"/>
                    <a:pt x="44" y="99"/>
                  </a:cubicBezTo>
                  <a:cubicBezTo>
                    <a:pt x="44" y="99"/>
                    <a:pt x="45" y="100"/>
                    <a:pt x="45" y="100"/>
                  </a:cubicBezTo>
                  <a:cubicBezTo>
                    <a:pt x="46" y="100"/>
                    <a:pt x="46" y="100"/>
                    <a:pt x="47" y="100"/>
                  </a:cubicBezTo>
                  <a:cubicBezTo>
                    <a:pt x="49" y="100"/>
                    <a:pt x="50" y="99"/>
                    <a:pt x="50" y="98"/>
                  </a:cubicBezTo>
                  <a:cubicBezTo>
                    <a:pt x="51" y="97"/>
                    <a:pt x="51" y="96"/>
                    <a:pt x="51" y="95"/>
                  </a:cubicBezTo>
                  <a:cubicBezTo>
                    <a:pt x="51" y="93"/>
                    <a:pt x="50" y="92"/>
                    <a:pt x="49" y="92"/>
                  </a:cubicBezTo>
                  <a:cubicBezTo>
                    <a:pt x="48" y="91"/>
                    <a:pt x="46" y="90"/>
                    <a:pt x="45" y="89"/>
                  </a:cubicBezTo>
                  <a:cubicBezTo>
                    <a:pt x="45" y="88"/>
                    <a:pt x="46" y="87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5" y="88"/>
                    <a:pt x="56" y="87"/>
                    <a:pt x="57" y="86"/>
                  </a:cubicBezTo>
                  <a:cubicBezTo>
                    <a:pt x="57" y="85"/>
                    <a:pt x="57" y="83"/>
                    <a:pt x="56" y="82"/>
                  </a:cubicBezTo>
                  <a:cubicBezTo>
                    <a:pt x="56" y="82"/>
                    <a:pt x="56" y="81"/>
                    <a:pt x="56" y="81"/>
                  </a:cubicBezTo>
                  <a:cubicBezTo>
                    <a:pt x="55" y="80"/>
                    <a:pt x="55" y="80"/>
                    <a:pt x="54" y="80"/>
                  </a:cubicBezTo>
                  <a:cubicBezTo>
                    <a:pt x="52" y="79"/>
                    <a:pt x="51" y="78"/>
                    <a:pt x="50" y="78"/>
                  </a:cubicBezTo>
                  <a:cubicBezTo>
                    <a:pt x="50" y="76"/>
                    <a:pt x="51" y="74"/>
                    <a:pt x="52" y="73"/>
                  </a:cubicBezTo>
                  <a:cubicBezTo>
                    <a:pt x="53" y="73"/>
                    <a:pt x="54" y="73"/>
                    <a:pt x="54" y="73"/>
                  </a:cubicBezTo>
                  <a:cubicBezTo>
                    <a:pt x="57" y="74"/>
                    <a:pt x="59" y="75"/>
                    <a:pt x="62" y="76"/>
                  </a:cubicBezTo>
                  <a:cubicBezTo>
                    <a:pt x="64" y="77"/>
                    <a:pt x="67" y="75"/>
                    <a:pt x="68" y="73"/>
                  </a:cubicBezTo>
                  <a:cubicBezTo>
                    <a:pt x="68" y="71"/>
                    <a:pt x="67" y="68"/>
                    <a:pt x="65" y="67"/>
                  </a:cubicBezTo>
                  <a:cubicBezTo>
                    <a:pt x="62" y="66"/>
                    <a:pt x="60" y="65"/>
                    <a:pt x="58" y="65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7" y="61"/>
                    <a:pt x="58" y="59"/>
                  </a:cubicBezTo>
                  <a:cubicBezTo>
                    <a:pt x="59" y="59"/>
                    <a:pt x="59" y="60"/>
                    <a:pt x="60" y="60"/>
                  </a:cubicBezTo>
                  <a:cubicBezTo>
                    <a:pt x="63" y="61"/>
                    <a:pt x="65" y="60"/>
                    <a:pt x="66" y="57"/>
                  </a:cubicBezTo>
                  <a:cubicBezTo>
                    <a:pt x="67" y="56"/>
                    <a:pt x="67" y="55"/>
                    <a:pt x="66" y="54"/>
                  </a:cubicBezTo>
                  <a:cubicBezTo>
                    <a:pt x="66" y="53"/>
                    <a:pt x="65" y="52"/>
                    <a:pt x="63" y="51"/>
                  </a:cubicBezTo>
                  <a:cubicBezTo>
                    <a:pt x="63" y="51"/>
                    <a:pt x="62" y="51"/>
                    <a:pt x="61" y="51"/>
                  </a:cubicBezTo>
                  <a:cubicBezTo>
                    <a:pt x="62" y="49"/>
                    <a:pt x="62" y="48"/>
                    <a:pt x="63" y="47"/>
                  </a:cubicBezTo>
                  <a:cubicBezTo>
                    <a:pt x="64" y="47"/>
                    <a:pt x="65" y="48"/>
                    <a:pt x="66" y="49"/>
                  </a:cubicBezTo>
                  <a:cubicBezTo>
                    <a:pt x="68" y="49"/>
                    <a:pt x="69" y="49"/>
                    <a:pt x="70" y="48"/>
                  </a:cubicBezTo>
                  <a:cubicBezTo>
                    <a:pt x="71" y="48"/>
                    <a:pt x="72" y="47"/>
                    <a:pt x="72" y="46"/>
                  </a:cubicBezTo>
                  <a:cubicBezTo>
                    <a:pt x="73" y="45"/>
                    <a:pt x="73" y="43"/>
                    <a:pt x="72" y="42"/>
                  </a:cubicBezTo>
                  <a:cubicBezTo>
                    <a:pt x="72" y="41"/>
                    <a:pt x="71" y="40"/>
                    <a:pt x="70" y="40"/>
                  </a:cubicBezTo>
                  <a:cubicBezTo>
                    <a:pt x="69" y="39"/>
                    <a:pt x="68" y="39"/>
                    <a:pt x="67" y="38"/>
                  </a:cubicBezTo>
                  <a:cubicBezTo>
                    <a:pt x="67" y="37"/>
                    <a:pt x="68" y="36"/>
                    <a:pt x="68" y="35"/>
                  </a:cubicBezTo>
                  <a:cubicBezTo>
                    <a:pt x="69" y="35"/>
                    <a:pt x="70" y="36"/>
                    <a:pt x="71" y="36"/>
                  </a:cubicBezTo>
                  <a:cubicBezTo>
                    <a:pt x="73" y="37"/>
                    <a:pt x="75" y="37"/>
                    <a:pt x="77" y="38"/>
                  </a:cubicBezTo>
                  <a:cubicBezTo>
                    <a:pt x="80" y="39"/>
                    <a:pt x="83" y="38"/>
                    <a:pt x="83" y="35"/>
                  </a:cubicBezTo>
                  <a:cubicBezTo>
                    <a:pt x="84" y="33"/>
                    <a:pt x="83" y="30"/>
                    <a:pt x="81" y="29"/>
                  </a:cubicBezTo>
                  <a:cubicBezTo>
                    <a:pt x="79" y="29"/>
                    <a:pt x="77" y="28"/>
                    <a:pt x="75" y="27"/>
                  </a:cubicBezTo>
                  <a:cubicBezTo>
                    <a:pt x="74" y="27"/>
                    <a:pt x="73" y="27"/>
                    <a:pt x="72" y="26"/>
                  </a:cubicBezTo>
                  <a:cubicBezTo>
                    <a:pt x="72" y="25"/>
                    <a:pt x="73" y="24"/>
                    <a:pt x="73" y="23"/>
                  </a:cubicBezTo>
                  <a:cubicBezTo>
                    <a:pt x="74" y="24"/>
                    <a:pt x="75" y="24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6"/>
                    <a:pt x="78" y="26"/>
                    <a:pt x="79" y="26"/>
                  </a:cubicBezTo>
                  <a:cubicBezTo>
                    <a:pt x="80" y="25"/>
                    <a:pt x="81" y="25"/>
                    <a:pt x="82" y="24"/>
                  </a:cubicBezTo>
                  <a:cubicBezTo>
                    <a:pt x="83" y="23"/>
                    <a:pt x="83" y="21"/>
                    <a:pt x="83" y="20"/>
                  </a:cubicBezTo>
                  <a:cubicBezTo>
                    <a:pt x="83" y="19"/>
                    <a:pt x="82" y="18"/>
                    <a:pt x="81" y="17"/>
                  </a:cubicBezTo>
                  <a:cubicBezTo>
                    <a:pt x="80" y="16"/>
                    <a:pt x="78" y="16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3"/>
                    <a:pt x="78" y="12"/>
                  </a:cubicBezTo>
                  <a:cubicBezTo>
                    <a:pt x="78" y="11"/>
                    <a:pt x="79" y="10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1" y="10"/>
                    <a:pt x="82" y="10"/>
                    <a:pt x="84" y="10"/>
                  </a:cubicBezTo>
                  <a:cubicBezTo>
                    <a:pt x="86" y="11"/>
                    <a:pt x="88" y="11"/>
                    <a:pt x="89" y="12"/>
                  </a:cubicBezTo>
                  <a:cubicBezTo>
                    <a:pt x="91" y="13"/>
                    <a:pt x="92" y="13"/>
                    <a:pt x="93" y="14"/>
                  </a:cubicBezTo>
                  <a:cubicBezTo>
                    <a:pt x="94" y="14"/>
                    <a:pt x="95" y="15"/>
                    <a:pt x="95" y="15"/>
                  </a:cubicBezTo>
                  <a:cubicBezTo>
                    <a:pt x="97" y="16"/>
                    <a:pt x="99" y="16"/>
                    <a:pt x="101" y="17"/>
                  </a:cubicBezTo>
                  <a:cubicBezTo>
                    <a:pt x="101" y="18"/>
                    <a:pt x="101" y="18"/>
                    <a:pt x="102" y="18"/>
                  </a:cubicBezTo>
                  <a:cubicBezTo>
                    <a:pt x="102" y="18"/>
                    <a:pt x="102" y="19"/>
                    <a:pt x="1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B1D9A7A2-98F0-4E36-87A8-642D51EB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3409951"/>
              <a:ext cx="14287" cy="15875"/>
            </a:xfrm>
            <a:custGeom>
              <a:avLst/>
              <a:gdLst>
                <a:gd name="T0" fmla="*/ 6 w 9"/>
                <a:gd name="T1" fmla="*/ 1 h 10"/>
                <a:gd name="T2" fmla="*/ 2 w 9"/>
                <a:gd name="T3" fmla="*/ 1 h 10"/>
                <a:gd name="T4" fmla="*/ 0 w 9"/>
                <a:gd name="T5" fmla="*/ 3 h 10"/>
                <a:gd name="T6" fmla="*/ 0 w 9"/>
                <a:gd name="T7" fmla="*/ 7 h 10"/>
                <a:gd name="T8" fmla="*/ 3 w 9"/>
                <a:gd name="T9" fmla="*/ 9 h 10"/>
                <a:gd name="T10" fmla="*/ 6 w 9"/>
                <a:gd name="T11" fmla="*/ 9 h 10"/>
                <a:gd name="T12" fmla="*/ 9 w 9"/>
                <a:gd name="T13" fmla="*/ 7 h 10"/>
                <a:gd name="T14" fmla="*/ 9 w 9"/>
                <a:gd name="T15" fmla="*/ 3 h 10"/>
                <a:gd name="T16" fmla="*/ 6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BB266A6D-5393-43FD-86E8-8789042E30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6338" y="2389188"/>
              <a:ext cx="266700" cy="301625"/>
            </a:xfrm>
            <a:custGeom>
              <a:avLst/>
              <a:gdLst>
                <a:gd name="T0" fmla="*/ 129 w 156"/>
                <a:gd name="T1" fmla="*/ 84 h 175"/>
                <a:gd name="T2" fmla="*/ 85 w 156"/>
                <a:gd name="T3" fmla="*/ 75 h 175"/>
                <a:gd name="T4" fmla="*/ 77 w 156"/>
                <a:gd name="T5" fmla="*/ 41 h 175"/>
                <a:gd name="T6" fmla="*/ 52 w 156"/>
                <a:gd name="T7" fmla="*/ 3 h 175"/>
                <a:gd name="T8" fmla="*/ 44 w 156"/>
                <a:gd name="T9" fmla="*/ 3 h 175"/>
                <a:gd name="T10" fmla="*/ 51 w 156"/>
                <a:gd name="T11" fmla="*/ 15 h 175"/>
                <a:gd name="T12" fmla="*/ 46 w 156"/>
                <a:gd name="T13" fmla="*/ 27 h 175"/>
                <a:gd name="T14" fmla="*/ 17 w 156"/>
                <a:gd name="T15" fmla="*/ 59 h 175"/>
                <a:gd name="T16" fmla="*/ 16 w 156"/>
                <a:gd name="T17" fmla="*/ 58 h 175"/>
                <a:gd name="T18" fmla="*/ 1 w 156"/>
                <a:gd name="T19" fmla="*/ 52 h 175"/>
                <a:gd name="T20" fmla="*/ 2 w 156"/>
                <a:gd name="T21" fmla="*/ 58 h 175"/>
                <a:gd name="T22" fmla="*/ 19 w 156"/>
                <a:gd name="T23" fmla="*/ 71 h 175"/>
                <a:gd name="T24" fmla="*/ 41 w 156"/>
                <a:gd name="T25" fmla="*/ 81 h 175"/>
                <a:gd name="T26" fmla="*/ 70 w 156"/>
                <a:gd name="T27" fmla="*/ 83 h 175"/>
                <a:gd name="T28" fmla="*/ 77 w 156"/>
                <a:gd name="T29" fmla="*/ 100 h 175"/>
                <a:gd name="T30" fmla="*/ 91 w 156"/>
                <a:gd name="T31" fmla="*/ 142 h 175"/>
                <a:gd name="T32" fmla="*/ 114 w 156"/>
                <a:gd name="T33" fmla="*/ 173 h 175"/>
                <a:gd name="T34" fmla="*/ 122 w 156"/>
                <a:gd name="T35" fmla="*/ 168 h 175"/>
                <a:gd name="T36" fmla="*/ 116 w 156"/>
                <a:gd name="T37" fmla="*/ 162 h 175"/>
                <a:gd name="T38" fmla="*/ 134 w 156"/>
                <a:gd name="T39" fmla="*/ 121 h 175"/>
                <a:gd name="T40" fmla="*/ 144 w 156"/>
                <a:gd name="T41" fmla="*/ 101 h 175"/>
                <a:gd name="T42" fmla="*/ 149 w 156"/>
                <a:gd name="T43" fmla="*/ 104 h 175"/>
                <a:gd name="T44" fmla="*/ 155 w 156"/>
                <a:gd name="T45" fmla="*/ 103 h 175"/>
                <a:gd name="T46" fmla="*/ 99 w 156"/>
                <a:gd name="T47" fmla="*/ 86 h 175"/>
                <a:gd name="T48" fmla="*/ 97 w 156"/>
                <a:gd name="T49" fmla="*/ 99 h 175"/>
                <a:gd name="T50" fmla="*/ 86 w 156"/>
                <a:gd name="T51" fmla="*/ 97 h 175"/>
                <a:gd name="T52" fmla="*/ 99 w 156"/>
                <a:gd name="T53" fmla="*/ 86 h 175"/>
                <a:gd name="T54" fmla="*/ 45 w 156"/>
                <a:gd name="T55" fmla="*/ 43 h 175"/>
                <a:gd name="T56" fmla="*/ 61 w 156"/>
                <a:gd name="T57" fmla="*/ 27 h 175"/>
                <a:gd name="T58" fmla="*/ 62 w 156"/>
                <a:gd name="T59" fmla="*/ 33 h 175"/>
                <a:gd name="T60" fmla="*/ 61 w 156"/>
                <a:gd name="T61" fmla="*/ 34 h 175"/>
                <a:gd name="T62" fmla="*/ 38 w 156"/>
                <a:gd name="T63" fmla="*/ 70 h 175"/>
                <a:gd name="T64" fmla="*/ 47 w 156"/>
                <a:gd name="T65" fmla="*/ 72 h 175"/>
                <a:gd name="T66" fmla="*/ 67 w 156"/>
                <a:gd name="T67" fmla="*/ 41 h 175"/>
                <a:gd name="T68" fmla="*/ 71 w 156"/>
                <a:gd name="T69" fmla="*/ 52 h 175"/>
                <a:gd name="T70" fmla="*/ 69 w 156"/>
                <a:gd name="T71" fmla="*/ 55 h 175"/>
                <a:gd name="T72" fmla="*/ 56 w 156"/>
                <a:gd name="T73" fmla="*/ 73 h 175"/>
                <a:gd name="T74" fmla="*/ 47 w 156"/>
                <a:gd name="T75" fmla="*/ 72 h 175"/>
                <a:gd name="T76" fmla="*/ 71 w 156"/>
                <a:gd name="T77" fmla="*/ 68 h 175"/>
                <a:gd name="T78" fmla="*/ 75 w 156"/>
                <a:gd name="T79" fmla="*/ 74 h 175"/>
                <a:gd name="T80" fmla="*/ 93 w 156"/>
                <a:gd name="T81" fmla="*/ 120 h 175"/>
                <a:gd name="T82" fmla="*/ 114 w 156"/>
                <a:gd name="T83" fmla="*/ 92 h 175"/>
                <a:gd name="T84" fmla="*/ 122 w 156"/>
                <a:gd name="T85" fmla="*/ 92 h 175"/>
                <a:gd name="T86" fmla="*/ 110 w 156"/>
                <a:gd name="T87" fmla="*/ 113 h 175"/>
                <a:gd name="T88" fmla="*/ 94 w 156"/>
                <a:gd name="T89" fmla="*/ 126 h 175"/>
                <a:gd name="T90" fmla="*/ 130 w 156"/>
                <a:gd name="T91" fmla="*/ 109 h 175"/>
                <a:gd name="T92" fmla="*/ 112 w 156"/>
                <a:gd name="T93" fmla="*/ 148 h 175"/>
                <a:gd name="T94" fmla="*/ 103 w 156"/>
                <a:gd name="T95" fmla="*/ 144 h 175"/>
                <a:gd name="T96" fmla="*/ 119 w 156"/>
                <a:gd name="T97" fmla="*/ 115 h 175"/>
                <a:gd name="T98" fmla="*/ 131 w 156"/>
                <a:gd name="T99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75">
                  <a:moveTo>
                    <a:pt x="154" y="96"/>
                  </a:moveTo>
                  <a:cubicBezTo>
                    <a:pt x="150" y="94"/>
                    <a:pt x="146" y="91"/>
                    <a:pt x="142" y="89"/>
                  </a:cubicBezTo>
                  <a:cubicBezTo>
                    <a:pt x="137" y="87"/>
                    <a:pt x="133" y="85"/>
                    <a:pt x="129" y="84"/>
                  </a:cubicBezTo>
                  <a:cubicBezTo>
                    <a:pt x="124" y="82"/>
                    <a:pt x="119" y="81"/>
                    <a:pt x="114" y="79"/>
                  </a:cubicBezTo>
                  <a:cubicBezTo>
                    <a:pt x="110" y="78"/>
                    <a:pt x="106" y="77"/>
                    <a:pt x="101" y="77"/>
                  </a:cubicBezTo>
                  <a:cubicBezTo>
                    <a:pt x="96" y="76"/>
                    <a:pt x="90" y="75"/>
                    <a:pt x="85" y="75"/>
                  </a:cubicBezTo>
                  <a:cubicBezTo>
                    <a:pt x="85" y="73"/>
                    <a:pt x="85" y="71"/>
                    <a:pt x="84" y="69"/>
                  </a:cubicBezTo>
                  <a:cubicBezTo>
                    <a:pt x="84" y="64"/>
                    <a:pt x="83" y="59"/>
                    <a:pt x="82" y="54"/>
                  </a:cubicBezTo>
                  <a:cubicBezTo>
                    <a:pt x="80" y="50"/>
                    <a:pt x="79" y="45"/>
                    <a:pt x="77" y="41"/>
                  </a:cubicBezTo>
                  <a:cubicBezTo>
                    <a:pt x="75" y="36"/>
                    <a:pt x="73" y="32"/>
                    <a:pt x="71" y="28"/>
                  </a:cubicBezTo>
                  <a:cubicBezTo>
                    <a:pt x="69" y="23"/>
                    <a:pt x="66" y="18"/>
                    <a:pt x="63" y="14"/>
                  </a:cubicBezTo>
                  <a:cubicBezTo>
                    <a:pt x="60" y="10"/>
                    <a:pt x="56" y="6"/>
                    <a:pt x="52" y="3"/>
                  </a:cubicBezTo>
                  <a:cubicBezTo>
                    <a:pt x="52" y="3"/>
                    <a:pt x="51" y="2"/>
                    <a:pt x="51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44" y="2"/>
                    <a:pt x="44" y="2"/>
                    <a:pt x="44" y="3"/>
                  </a:cubicBezTo>
                  <a:cubicBezTo>
                    <a:pt x="43" y="5"/>
                    <a:pt x="43" y="7"/>
                    <a:pt x="45" y="9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50" y="13"/>
                    <a:pt x="50" y="14"/>
                    <a:pt x="51" y="15"/>
                  </a:cubicBezTo>
                  <a:cubicBezTo>
                    <a:pt x="52" y="16"/>
                    <a:pt x="53" y="17"/>
                    <a:pt x="54" y="18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0" y="22"/>
                    <a:pt x="48" y="25"/>
                    <a:pt x="46" y="27"/>
                  </a:cubicBezTo>
                  <a:cubicBezTo>
                    <a:pt x="43" y="31"/>
                    <a:pt x="40" y="34"/>
                    <a:pt x="37" y="37"/>
                  </a:cubicBezTo>
                  <a:cubicBezTo>
                    <a:pt x="34" y="41"/>
                    <a:pt x="31" y="44"/>
                    <a:pt x="28" y="47"/>
                  </a:cubicBezTo>
                  <a:cubicBezTo>
                    <a:pt x="25" y="51"/>
                    <a:pt x="21" y="55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6" y="58"/>
                    <a:pt x="16" y="58"/>
                  </a:cubicBezTo>
                  <a:cubicBezTo>
                    <a:pt x="13" y="56"/>
                    <a:pt x="10" y="54"/>
                    <a:pt x="7" y="51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3" y="50"/>
                    <a:pt x="2" y="51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1" y="57"/>
                    <a:pt x="2" y="58"/>
                  </a:cubicBezTo>
                  <a:cubicBezTo>
                    <a:pt x="3" y="60"/>
                    <a:pt x="5" y="62"/>
                    <a:pt x="7" y="63"/>
                  </a:cubicBezTo>
                  <a:cubicBezTo>
                    <a:pt x="9" y="65"/>
                    <a:pt x="11" y="66"/>
                    <a:pt x="13" y="68"/>
                  </a:cubicBezTo>
                  <a:cubicBezTo>
                    <a:pt x="15" y="69"/>
                    <a:pt x="17" y="70"/>
                    <a:pt x="19" y="71"/>
                  </a:cubicBezTo>
                  <a:cubicBezTo>
                    <a:pt x="21" y="73"/>
                    <a:pt x="24" y="74"/>
                    <a:pt x="26" y="75"/>
                  </a:cubicBezTo>
                  <a:cubicBezTo>
                    <a:pt x="29" y="76"/>
                    <a:pt x="31" y="77"/>
                    <a:pt x="33" y="78"/>
                  </a:cubicBezTo>
                  <a:cubicBezTo>
                    <a:pt x="35" y="79"/>
                    <a:pt x="38" y="80"/>
                    <a:pt x="41" y="81"/>
                  </a:cubicBezTo>
                  <a:cubicBezTo>
                    <a:pt x="43" y="81"/>
                    <a:pt x="45" y="82"/>
                    <a:pt x="48" y="82"/>
                  </a:cubicBezTo>
                  <a:cubicBezTo>
                    <a:pt x="50" y="82"/>
                    <a:pt x="53" y="82"/>
                    <a:pt x="55" y="83"/>
                  </a:cubicBezTo>
                  <a:cubicBezTo>
                    <a:pt x="60" y="83"/>
                    <a:pt x="65" y="83"/>
                    <a:pt x="70" y="83"/>
                  </a:cubicBezTo>
                  <a:cubicBezTo>
                    <a:pt x="72" y="83"/>
                    <a:pt x="74" y="84"/>
                    <a:pt x="76" y="84"/>
                  </a:cubicBezTo>
                  <a:cubicBezTo>
                    <a:pt x="76" y="84"/>
                    <a:pt x="76" y="85"/>
                    <a:pt x="76" y="86"/>
                  </a:cubicBezTo>
                  <a:cubicBezTo>
                    <a:pt x="76" y="90"/>
                    <a:pt x="76" y="95"/>
                    <a:pt x="77" y="100"/>
                  </a:cubicBezTo>
                  <a:cubicBezTo>
                    <a:pt x="78" y="102"/>
                    <a:pt x="78" y="104"/>
                    <a:pt x="78" y="107"/>
                  </a:cubicBezTo>
                  <a:cubicBezTo>
                    <a:pt x="79" y="109"/>
                    <a:pt x="80" y="112"/>
                    <a:pt x="80" y="115"/>
                  </a:cubicBezTo>
                  <a:cubicBezTo>
                    <a:pt x="83" y="124"/>
                    <a:pt x="87" y="133"/>
                    <a:pt x="91" y="142"/>
                  </a:cubicBezTo>
                  <a:cubicBezTo>
                    <a:pt x="96" y="151"/>
                    <a:pt x="101" y="159"/>
                    <a:pt x="108" y="166"/>
                  </a:cubicBezTo>
                  <a:cubicBezTo>
                    <a:pt x="110" y="169"/>
                    <a:pt x="112" y="171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5" y="174"/>
                    <a:pt x="116" y="175"/>
                    <a:pt x="117" y="175"/>
                  </a:cubicBezTo>
                  <a:cubicBezTo>
                    <a:pt x="118" y="175"/>
                    <a:pt x="120" y="175"/>
                    <a:pt x="121" y="174"/>
                  </a:cubicBezTo>
                  <a:cubicBezTo>
                    <a:pt x="122" y="173"/>
                    <a:pt x="123" y="170"/>
                    <a:pt x="122" y="168"/>
                  </a:cubicBezTo>
                  <a:cubicBezTo>
                    <a:pt x="121" y="166"/>
                    <a:pt x="120" y="165"/>
                    <a:pt x="119" y="164"/>
                  </a:cubicBezTo>
                  <a:cubicBezTo>
                    <a:pt x="118" y="164"/>
                    <a:pt x="117" y="163"/>
                    <a:pt x="117" y="163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8" y="157"/>
                    <a:pt x="120" y="152"/>
                    <a:pt x="122" y="148"/>
                  </a:cubicBezTo>
                  <a:cubicBezTo>
                    <a:pt x="124" y="143"/>
                    <a:pt x="126" y="139"/>
                    <a:pt x="128" y="134"/>
                  </a:cubicBezTo>
                  <a:cubicBezTo>
                    <a:pt x="130" y="130"/>
                    <a:pt x="132" y="126"/>
                    <a:pt x="134" y="121"/>
                  </a:cubicBezTo>
                  <a:cubicBezTo>
                    <a:pt x="135" y="119"/>
                    <a:pt x="136" y="117"/>
                    <a:pt x="137" y="115"/>
                  </a:cubicBezTo>
                  <a:cubicBezTo>
                    <a:pt x="138" y="113"/>
                    <a:pt x="139" y="111"/>
                    <a:pt x="140" y="109"/>
                  </a:cubicBezTo>
                  <a:cubicBezTo>
                    <a:pt x="141" y="106"/>
                    <a:pt x="143" y="104"/>
                    <a:pt x="144" y="101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5" y="101"/>
                    <a:pt x="145" y="102"/>
                    <a:pt x="146" y="102"/>
                  </a:cubicBezTo>
                  <a:cubicBezTo>
                    <a:pt x="147" y="103"/>
                    <a:pt x="148" y="103"/>
                    <a:pt x="149" y="104"/>
                  </a:cubicBezTo>
                  <a:cubicBezTo>
                    <a:pt x="149" y="104"/>
                    <a:pt x="149" y="104"/>
                    <a:pt x="150" y="104"/>
                  </a:cubicBezTo>
                  <a:cubicBezTo>
                    <a:pt x="150" y="105"/>
                    <a:pt x="151" y="105"/>
                    <a:pt x="152" y="105"/>
                  </a:cubicBezTo>
                  <a:cubicBezTo>
                    <a:pt x="153" y="105"/>
                    <a:pt x="154" y="104"/>
                    <a:pt x="155" y="103"/>
                  </a:cubicBezTo>
                  <a:cubicBezTo>
                    <a:pt x="156" y="102"/>
                    <a:pt x="156" y="101"/>
                    <a:pt x="156" y="100"/>
                  </a:cubicBezTo>
                  <a:cubicBezTo>
                    <a:pt x="156" y="98"/>
                    <a:pt x="155" y="97"/>
                    <a:pt x="154" y="96"/>
                  </a:cubicBezTo>
                  <a:close/>
                  <a:moveTo>
                    <a:pt x="99" y="86"/>
                  </a:moveTo>
                  <a:cubicBezTo>
                    <a:pt x="101" y="86"/>
                    <a:pt x="104" y="87"/>
                    <a:pt x="106" y="87"/>
                  </a:cubicBezTo>
                  <a:cubicBezTo>
                    <a:pt x="105" y="89"/>
                    <a:pt x="104" y="90"/>
                    <a:pt x="103" y="92"/>
                  </a:cubicBezTo>
                  <a:cubicBezTo>
                    <a:pt x="101" y="94"/>
                    <a:pt x="99" y="97"/>
                    <a:pt x="97" y="99"/>
                  </a:cubicBezTo>
                  <a:cubicBezTo>
                    <a:pt x="96" y="102"/>
                    <a:pt x="94" y="104"/>
                    <a:pt x="92" y="107"/>
                  </a:cubicBezTo>
                  <a:cubicBezTo>
                    <a:pt x="91" y="108"/>
                    <a:pt x="90" y="109"/>
                    <a:pt x="89" y="110"/>
                  </a:cubicBezTo>
                  <a:cubicBezTo>
                    <a:pt x="88" y="106"/>
                    <a:pt x="87" y="102"/>
                    <a:pt x="86" y="97"/>
                  </a:cubicBezTo>
                  <a:cubicBezTo>
                    <a:pt x="86" y="93"/>
                    <a:pt x="85" y="89"/>
                    <a:pt x="85" y="84"/>
                  </a:cubicBezTo>
                  <a:cubicBezTo>
                    <a:pt x="87" y="84"/>
                    <a:pt x="90" y="85"/>
                    <a:pt x="92" y="85"/>
                  </a:cubicBezTo>
                  <a:cubicBezTo>
                    <a:pt x="94" y="85"/>
                    <a:pt x="96" y="85"/>
                    <a:pt x="99" y="86"/>
                  </a:cubicBezTo>
                  <a:close/>
                  <a:moveTo>
                    <a:pt x="25" y="64"/>
                  </a:moveTo>
                  <a:cubicBezTo>
                    <a:pt x="28" y="61"/>
                    <a:pt x="32" y="57"/>
                    <a:pt x="35" y="53"/>
                  </a:cubicBezTo>
                  <a:cubicBezTo>
                    <a:pt x="38" y="50"/>
                    <a:pt x="42" y="47"/>
                    <a:pt x="45" y="43"/>
                  </a:cubicBezTo>
                  <a:cubicBezTo>
                    <a:pt x="47" y="40"/>
                    <a:pt x="50" y="37"/>
                    <a:pt x="53" y="33"/>
                  </a:cubicBezTo>
                  <a:cubicBezTo>
                    <a:pt x="55" y="31"/>
                    <a:pt x="57" y="28"/>
                    <a:pt x="60" y="26"/>
                  </a:cubicBezTo>
                  <a:cubicBezTo>
                    <a:pt x="60" y="26"/>
                    <a:pt x="60" y="27"/>
                    <a:pt x="61" y="27"/>
                  </a:cubicBezTo>
                  <a:cubicBezTo>
                    <a:pt x="61" y="29"/>
                    <a:pt x="62" y="30"/>
                    <a:pt x="63" y="32"/>
                  </a:cubicBezTo>
                  <a:cubicBezTo>
                    <a:pt x="63" y="32"/>
                    <a:pt x="62" y="32"/>
                    <a:pt x="62" y="32"/>
                  </a:cubicBezTo>
                  <a:cubicBezTo>
                    <a:pt x="62" y="32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9"/>
                    <a:pt x="55" y="44"/>
                    <a:pt x="51" y="50"/>
                  </a:cubicBezTo>
                  <a:cubicBezTo>
                    <a:pt x="47" y="56"/>
                    <a:pt x="42" y="63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3" y="68"/>
                    <a:pt x="29" y="66"/>
                    <a:pt x="25" y="64"/>
                  </a:cubicBezTo>
                  <a:close/>
                  <a:moveTo>
                    <a:pt x="47" y="72"/>
                  </a:moveTo>
                  <a:cubicBezTo>
                    <a:pt x="51" y="67"/>
                    <a:pt x="55" y="61"/>
                    <a:pt x="59" y="55"/>
                  </a:cubicBezTo>
                  <a:cubicBezTo>
                    <a:pt x="61" y="52"/>
                    <a:pt x="63" y="49"/>
                    <a:pt x="65" y="45"/>
                  </a:cubicBezTo>
                  <a:cubicBezTo>
                    <a:pt x="66" y="44"/>
                    <a:pt x="66" y="43"/>
                    <a:pt x="67" y="41"/>
                  </a:cubicBezTo>
                  <a:cubicBezTo>
                    <a:pt x="67" y="42"/>
                    <a:pt x="67" y="42"/>
                    <a:pt x="68" y="42"/>
                  </a:cubicBezTo>
                  <a:cubicBezTo>
                    <a:pt x="69" y="45"/>
                    <a:pt x="70" y="49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52"/>
                    <a:pt x="70" y="52"/>
                    <a:pt x="70" y="53"/>
                  </a:cubicBezTo>
                  <a:cubicBezTo>
                    <a:pt x="70" y="53"/>
                    <a:pt x="70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8" y="55"/>
                    <a:pt x="68" y="56"/>
                    <a:pt x="67" y="57"/>
                  </a:cubicBezTo>
                  <a:cubicBezTo>
                    <a:pt x="66" y="59"/>
                    <a:pt x="64" y="61"/>
                    <a:pt x="63" y="63"/>
                  </a:cubicBezTo>
                  <a:cubicBezTo>
                    <a:pt x="61" y="67"/>
                    <a:pt x="58" y="70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4" y="73"/>
                    <a:pt x="52" y="73"/>
                    <a:pt x="50" y="73"/>
                  </a:cubicBezTo>
                  <a:cubicBezTo>
                    <a:pt x="49" y="73"/>
                    <a:pt x="48" y="73"/>
                    <a:pt x="47" y="7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4"/>
                    <a:pt x="67" y="74"/>
                  </a:cubicBezTo>
                  <a:cubicBezTo>
                    <a:pt x="68" y="72"/>
                    <a:pt x="70" y="70"/>
                    <a:pt x="71" y="68"/>
                  </a:cubicBezTo>
                  <a:cubicBezTo>
                    <a:pt x="72" y="66"/>
                    <a:pt x="73" y="65"/>
                    <a:pt x="74" y="63"/>
                  </a:cubicBezTo>
                  <a:cubicBezTo>
                    <a:pt x="75" y="66"/>
                    <a:pt x="75" y="69"/>
                    <a:pt x="75" y="72"/>
                  </a:cubicBezTo>
                  <a:cubicBezTo>
                    <a:pt x="75" y="73"/>
                    <a:pt x="75" y="73"/>
                    <a:pt x="75" y="74"/>
                  </a:cubicBezTo>
                  <a:cubicBezTo>
                    <a:pt x="74" y="74"/>
                    <a:pt x="73" y="74"/>
                    <a:pt x="72" y="74"/>
                  </a:cubicBezTo>
                  <a:close/>
                  <a:moveTo>
                    <a:pt x="92" y="121"/>
                  </a:moveTo>
                  <a:cubicBezTo>
                    <a:pt x="92" y="121"/>
                    <a:pt x="93" y="120"/>
                    <a:pt x="93" y="120"/>
                  </a:cubicBezTo>
                  <a:cubicBezTo>
                    <a:pt x="97" y="115"/>
                    <a:pt x="101" y="110"/>
                    <a:pt x="105" y="105"/>
                  </a:cubicBezTo>
                  <a:cubicBezTo>
                    <a:pt x="107" y="103"/>
                    <a:pt x="108" y="100"/>
                    <a:pt x="110" y="98"/>
                  </a:cubicBezTo>
                  <a:cubicBezTo>
                    <a:pt x="111" y="96"/>
                    <a:pt x="113" y="94"/>
                    <a:pt x="114" y="92"/>
                  </a:cubicBezTo>
                  <a:cubicBezTo>
                    <a:pt x="115" y="91"/>
                    <a:pt x="115" y="90"/>
                    <a:pt x="115" y="89"/>
                  </a:cubicBezTo>
                  <a:cubicBezTo>
                    <a:pt x="118" y="90"/>
                    <a:pt x="120" y="91"/>
                    <a:pt x="122" y="91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1" y="93"/>
                    <a:pt x="120" y="94"/>
                    <a:pt x="120" y="96"/>
                  </a:cubicBezTo>
                  <a:cubicBezTo>
                    <a:pt x="118" y="98"/>
                    <a:pt x="116" y="101"/>
                    <a:pt x="115" y="104"/>
                  </a:cubicBezTo>
                  <a:cubicBezTo>
                    <a:pt x="113" y="107"/>
                    <a:pt x="111" y="110"/>
                    <a:pt x="110" y="113"/>
                  </a:cubicBezTo>
                  <a:cubicBezTo>
                    <a:pt x="107" y="119"/>
                    <a:pt x="103" y="125"/>
                    <a:pt x="100" y="131"/>
                  </a:cubicBezTo>
                  <a:cubicBezTo>
                    <a:pt x="99" y="132"/>
                    <a:pt x="99" y="133"/>
                    <a:pt x="98" y="134"/>
                  </a:cubicBezTo>
                  <a:cubicBezTo>
                    <a:pt x="96" y="131"/>
                    <a:pt x="95" y="129"/>
                    <a:pt x="94" y="126"/>
                  </a:cubicBezTo>
                  <a:cubicBezTo>
                    <a:pt x="93" y="124"/>
                    <a:pt x="92" y="122"/>
                    <a:pt x="92" y="121"/>
                  </a:cubicBezTo>
                  <a:close/>
                  <a:moveTo>
                    <a:pt x="135" y="97"/>
                  </a:moveTo>
                  <a:cubicBezTo>
                    <a:pt x="134" y="101"/>
                    <a:pt x="132" y="105"/>
                    <a:pt x="130" y="109"/>
                  </a:cubicBezTo>
                  <a:cubicBezTo>
                    <a:pt x="128" y="113"/>
                    <a:pt x="126" y="117"/>
                    <a:pt x="124" y="121"/>
                  </a:cubicBezTo>
                  <a:cubicBezTo>
                    <a:pt x="121" y="126"/>
                    <a:pt x="119" y="130"/>
                    <a:pt x="117" y="135"/>
                  </a:cubicBezTo>
                  <a:cubicBezTo>
                    <a:pt x="115" y="139"/>
                    <a:pt x="113" y="143"/>
                    <a:pt x="112" y="148"/>
                  </a:cubicBezTo>
                  <a:cubicBezTo>
                    <a:pt x="111" y="150"/>
                    <a:pt x="110" y="152"/>
                    <a:pt x="109" y="153"/>
                  </a:cubicBezTo>
                  <a:cubicBezTo>
                    <a:pt x="109" y="153"/>
                    <a:pt x="108" y="152"/>
                    <a:pt x="108" y="151"/>
                  </a:cubicBezTo>
                  <a:cubicBezTo>
                    <a:pt x="106" y="149"/>
                    <a:pt x="104" y="146"/>
                    <a:pt x="103" y="144"/>
                  </a:cubicBezTo>
                  <a:cubicBezTo>
                    <a:pt x="105" y="141"/>
                    <a:pt x="107" y="137"/>
                    <a:pt x="109" y="134"/>
                  </a:cubicBezTo>
                  <a:cubicBezTo>
                    <a:pt x="111" y="131"/>
                    <a:pt x="112" y="128"/>
                    <a:pt x="114" y="124"/>
                  </a:cubicBezTo>
                  <a:cubicBezTo>
                    <a:pt x="116" y="121"/>
                    <a:pt x="117" y="118"/>
                    <a:pt x="119" y="115"/>
                  </a:cubicBezTo>
                  <a:cubicBezTo>
                    <a:pt x="121" y="113"/>
                    <a:pt x="122" y="110"/>
                    <a:pt x="124" y="107"/>
                  </a:cubicBezTo>
                  <a:cubicBezTo>
                    <a:pt x="126" y="103"/>
                    <a:pt x="128" y="100"/>
                    <a:pt x="130" y="96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5"/>
                    <a:pt x="134" y="96"/>
                    <a:pt x="135" y="96"/>
                  </a:cubicBezTo>
                  <a:cubicBezTo>
                    <a:pt x="135" y="97"/>
                    <a:pt x="135" y="97"/>
                    <a:pt x="13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C86301D4-32DF-4362-8BCA-E645B27CA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3019426"/>
              <a:ext cx="411162" cy="269875"/>
            </a:xfrm>
            <a:custGeom>
              <a:avLst/>
              <a:gdLst>
                <a:gd name="T0" fmla="*/ 101 w 240"/>
                <a:gd name="T1" fmla="*/ 138 h 156"/>
                <a:gd name="T2" fmla="*/ 100 w 240"/>
                <a:gd name="T3" fmla="*/ 147 h 156"/>
                <a:gd name="T4" fmla="*/ 113 w 240"/>
                <a:gd name="T5" fmla="*/ 156 h 156"/>
                <a:gd name="T6" fmla="*/ 127 w 240"/>
                <a:gd name="T7" fmla="*/ 144 h 156"/>
                <a:gd name="T8" fmla="*/ 159 w 240"/>
                <a:gd name="T9" fmla="*/ 117 h 156"/>
                <a:gd name="T10" fmla="*/ 199 w 240"/>
                <a:gd name="T11" fmla="*/ 110 h 156"/>
                <a:gd name="T12" fmla="*/ 236 w 240"/>
                <a:gd name="T13" fmla="*/ 114 h 156"/>
                <a:gd name="T14" fmla="*/ 237 w 240"/>
                <a:gd name="T15" fmla="*/ 97 h 156"/>
                <a:gd name="T16" fmla="*/ 228 w 240"/>
                <a:gd name="T17" fmla="*/ 52 h 156"/>
                <a:gd name="T18" fmla="*/ 218 w 240"/>
                <a:gd name="T19" fmla="*/ 48 h 156"/>
                <a:gd name="T20" fmla="*/ 188 w 240"/>
                <a:gd name="T21" fmla="*/ 62 h 156"/>
                <a:gd name="T22" fmla="*/ 182 w 240"/>
                <a:gd name="T23" fmla="*/ 86 h 156"/>
                <a:gd name="T24" fmla="*/ 149 w 240"/>
                <a:gd name="T25" fmla="*/ 113 h 156"/>
                <a:gd name="T26" fmla="*/ 117 w 240"/>
                <a:gd name="T27" fmla="*/ 130 h 156"/>
                <a:gd name="T28" fmla="*/ 95 w 240"/>
                <a:gd name="T29" fmla="*/ 122 h 156"/>
                <a:gd name="T30" fmla="*/ 42 w 240"/>
                <a:gd name="T31" fmla="*/ 84 h 156"/>
                <a:gd name="T32" fmla="*/ 55 w 240"/>
                <a:gd name="T33" fmla="*/ 65 h 156"/>
                <a:gd name="T34" fmla="*/ 86 w 240"/>
                <a:gd name="T35" fmla="*/ 55 h 156"/>
                <a:gd name="T36" fmla="*/ 85 w 240"/>
                <a:gd name="T37" fmla="*/ 35 h 156"/>
                <a:gd name="T38" fmla="*/ 84 w 240"/>
                <a:gd name="T39" fmla="*/ 18 h 156"/>
                <a:gd name="T40" fmla="*/ 60 w 240"/>
                <a:gd name="T41" fmla="*/ 0 h 156"/>
                <a:gd name="T42" fmla="*/ 47 w 240"/>
                <a:gd name="T43" fmla="*/ 8 h 156"/>
                <a:gd name="T44" fmla="*/ 32 w 240"/>
                <a:gd name="T45" fmla="*/ 3 h 156"/>
                <a:gd name="T46" fmla="*/ 17 w 240"/>
                <a:gd name="T47" fmla="*/ 32 h 156"/>
                <a:gd name="T48" fmla="*/ 20 w 240"/>
                <a:gd name="T49" fmla="*/ 44 h 156"/>
                <a:gd name="T50" fmla="*/ 0 w 240"/>
                <a:gd name="T51" fmla="*/ 82 h 156"/>
                <a:gd name="T52" fmla="*/ 20 w 240"/>
                <a:gd name="T53" fmla="*/ 98 h 156"/>
                <a:gd name="T54" fmla="*/ 43 w 240"/>
                <a:gd name="T55" fmla="*/ 96 h 156"/>
                <a:gd name="T56" fmla="*/ 204 w 240"/>
                <a:gd name="T57" fmla="*/ 62 h 156"/>
                <a:gd name="T58" fmla="*/ 221 w 240"/>
                <a:gd name="T59" fmla="*/ 69 h 156"/>
                <a:gd name="T60" fmla="*/ 226 w 240"/>
                <a:gd name="T61" fmla="*/ 107 h 156"/>
                <a:gd name="T62" fmla="*/ 197 w 240"/>
                <a:gd name="T63" fmla="*/ 97 h 156"/>
                <a:gd name="T64" fmla="*/ 191 w 240"/>
                <a:gd name="T65" fmla="*/ 74 h 156"/>
                <a:gd name="T66" fmla="*/ 112 w 240"/>
                <a:gd name="T67" fmla="*/ 139 h 156"/>
                <a:gd name="T68" fmla="*/ 117 w 240"/>
                <a:gd name="T69" fmla="*/ 142 h 156"/>
                <a:gd name="T70" fmla="*/ 112 w 240"/>
                <a:gd name="T71" fmla="*/ 146 h 156"/>
                <a:gd name="T72" fmla="*/ 109 w 240"/>
                <a:gd name="T73" fmla="*/ 144 h 156"/>
                <a:gd name="T74" fmla="*/ 59 w 240"/>
                <a:gd name="T75" fmla="*/ 9 h 156"/>
                <a:gd name="T76" fmla="*/ 75 w 240"/>
                <a:gd name="T77" fmla="*/ 19 h 156"/>
                <a:gd name="T78" fmla="*/ 75 w 240"/>
                <a:gd name="T79" fmla="*/ 27 h 156"/>
                <a:gd name="T80" fmla="*/ 57 w 240"/>
                <a:gd name="T81" fmla="*/ 10 h 156"/>
                <a:gd name="T82" fmla="*/ 37 w 240"/>
                <a:gd name="T83" fmla="*/ 12 h 156"/>
                <a:gd name="T84" fmla="*/ 73 w 240"/>
                <a:gd name="T85" fmla="*/ 37 h 156"/>
                <a:gd name="T86" fmla="*/ 74 w 240"/>
                <a:gd name="T87" fmla="*/ 52 h 156"/>
                <a:gd name="T88" fmla="*/ 52 w 240"/>
                <a:gd name="T89" fmla="*/ 55 h 156"/>
                <a:gd name="T90" fmla="*/ 30 w 240"/>
                <a:gd name="T91" fmla="*/ 43 h 156"/>
                <a:gd name="T92" fmla="*/ 27 w 240"/>
                <a:gd name="T93" fmla="*/ 30 h 156"/>
                <a:gd name="T94" fmla="*/ 20 w 240"/>
                <a:gd name="T95" fmla="*/ 89 h 156"/>
                <a:gd name="T96" fmla="*/ 10 w 240"/>
                <a:gd name="T97" fmla="*/ 81 h 156"/>
                <a:gd name="T98" fmla="*/ 22 w 240"/>
                <a:gd name="T99" fmla="*/ 56 h 156"/>
                <a:gd name="T100" fmla="*/ 35 w 240"/>
                <a:gd name="T101" fmla="*/ 57 h 156"/>
                <a:gd name="T102" fmla="*/ 43 w 240"/>
                <a:gd name="T103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156">
                  <a:moveTo>
                    <a:pt x="43" y="96"/>
                  </a:moveTo>
                  <a:cubicBezTo>
                    <a:pt x="45" y="97"/>
                    <a:pt x="48" y="99"/>
                    <a:pt x="50" y="101"/>
                  </a:cubicBezTo>
                  <a:cubicBezTo>
                    <a:pt x="55" y="104"/>
                    <a:pt x="60" y="108"/>
                    <a:pt x="65" y="112"/>
                  </a:cubicBezTo>
                  <a:cubicBezTo>
                    <a:pt x="71" y="116"/>
                    <a:pt x="77" y="120"/>
                    <a:pt x="82" y="124"/>
                  </a:cubicBezTo>
                  <a:cubicBezTo>
                    <a:pt x="89" y="129"/>
                    <a:pt x="94" y="133"/>
                    <a:pt x="101" y="138"/>
                  </a:cubicBezTo>
                  <a:cubicBezTo>
                    <a:pt x="100" y="139"/>
                    <a:pt x="100" y="140"/>
                    <a:pt x="100" y="141"/>
                  </a:cubicBezTo>
                  <a:cubicBezTo>
                    <a:pt x="100" y="141"/>
                    <a:pt x="100" y="142"/>
                    <a:pt x="100" y="142"/>
                  </a:cubicBezTo>
                  <a:cubicBezTo>
                    <a:pt x="99" y="143"/>
                    <a:pt x="99" y="144"/>
                    <a:pt x="99" y="145"/>
                  </a:cubicBezTo>
                  <a:cubicBezTo>
                    <a:pt x="99" y="145"/>
                    <a:pt x="100" y="146"/>
                    <a:pt x="100" y="146"/>
                  </a:cubicBezTo>
                  <a:cubicBezTo>
                    <a:pt x="100" y="146"/>
                    <a:pt x="100" y="147"/>
                    <a:pt x="100" y="147"/>
                  </a:cubicBezTo>
                  <a:cubicBezTo>
                    <a:pt x="100" y="149"/>
                    <a:pt x="101" y="150"/>
                    <a:pt x="102" y="151"/>
                  </a:cubicBezTo>
                  <a:cubicBezTo>
                    <a:pt x="103" y="152"/>
                    <a:pt x="105" y="153"/>
                    <a:pt x="106" y="154"/>
                  </a:cubicBezTo>
                  <a:cubicBezTo>
                    <a:pt x="107" y="154"/>
                    <a:pt x="108" y="155"/>
                    <a:pt x="108" y="155"/>
                  </a:cubicBezTo>
                  <a:cubicBezTo>
                    <a:pt x="110" y="155"/>
                    <a:pt x="111" y="156"/>
                    <a:pt x="112" y="156"/>
                  </a:cubicBezTo>
                  <a:cubicBezTo>
                    <a:pt x="112" y="156"/>
                    <a:pt x="113" y="156"/>
                    <a:pt x="113" y="156"/>
                  </a:cubicBezTo>
                  <a:cubicBezTo>
                    <a:pt x="114" y="156"/>
                    <a:pt x="115" y="156"/>
                    <a:pt x="116" y="155"/>
                  </a:cubicBezTo>
                  <a:cubicBezTo>
                    <a:pt x="117" y="155"/>
                    <a:pt x="118" y="155"/>
                    <a:pt x="119" y="154"/>
                  </a:cubicBezTo>
                  <a:cubicBezTo>
                    <a:pt x="120" y="154"/>
                    <a:pt x="120" y="153"/>
                    <a:pt x="121" y="153"/>
                  </a:cubicBezTo>
                  <a:cubicBezTo>
                    <a:pt x="122" y="152"/>
                    <a:pt x="123" y="151"/>
                    <a:pt x="123" y="150"/>
                  </a:cubicBezTo>
                  <a:cubicBezTo>
                    <a:pt x="125" y="148"/>
                    <a:pt x="126" y="146"/>
                    <a:pt x="127" y="144"/>
                  </a:cubicBezTo>
                  <a:cubicBezTo>
                    <a:pt x="127" y="143"/>
                    <a:pt x="127" y="142"/>
                    <a:pt x="127" y="140"/>
                  </a:cubicBezTo>
                  <a:cubicBezTo>
                    <a:pt x="127" y="140"/>
                    <a:pt x="127" y="140"/>
                    <a:pt x="127" y="139"/>
                  </a:cubicBezTo>
                  <a:cubicBezTo>
                    <a:pt x="130" y="137"/>
                    <a:pt x="133" y="135"/>
                    <a:pt x="136" y="133"/>
                  </a:cubicBezTo>
                  <a:cubicBezTo>
                    <a:pt x="140" y="131"/>
                    <a:pt x="143" y="128"/>
                    <a:pt x="147" y="126"/>
                  </a:cubicBezTo>
                  <a:cubicBezTo>
                    <a:pt x="151" y="123"/>
                    <a:pt x="155" y="120"/>
                    <a:pt x="159" y="117"/>
                  </a:cubicBezTo>
                  <a:cubicBezTo>
                    <a:pt x="162" y="115"/>
                    <a:pt x="166" y="112"/>
                    <a:pt x="170" y="110"/>
                  </a:cubicBezTo>
                  <a:cubicBezTo>
                    <a:pt x="176" y="106"/>
                    <a:pt x="181" y="102"/>
                    <a:pt x="187" y="99"/>
                  </a:cubicBezTo>
                  <a:cubicBezTo>
                    <a:pt x="187" y="99"/>
                    <a:pt x="187" y="100"/>
                    <a:pt x="188" y="100"/>
                  </a:cubicBezTo>
                  <a:cubicBezTo>
                    <a:pt x="189" y="102"/>
                    <a:pt x="191" y="104"/>
                    <a:pt x="193" y="106"/>
                  </a:cubicBezTo>
                  <a:cubicBezTo>
                    <a:pt x="195" y="108"/>
                    <a:pt x="197" y="109"/>
                    <a:pt x="199" y="110"/>
                  </a:cubicBezTo>
                  <a:cubicBezTo>
                    <a:pt x="202" y="112"/>
                    <a:pt x="204" y="113"/>
                    <a:pt x="207" y="114"/>
                  </a:cubicBezTo>
                  <a:cubicBezTo>
                    <a:pt x="209" y="115"/>
                    <a:pt x="210" y="115"/>
                    <a:pt x="212" y="115"/>
                  </a:cubicBezTo>
                  <a:cubicBezTo>
                    <a:pt x="213" y="116"/>
                    <a:pt x="214" y="116"/>
                    <a:pt x="216" y="116"/>
                  </a:cubicBezTo>
                  <a:cubicBezTo>
                    <a:pt x="219" y="117"/>
                    <a:pt x="222" y="117"/>
                    <a:pt x="225" y="116"/>
                  </a:cubicBezTo>
                  <a:cubicBezTo>
                    <a:pt x="229" y="116"/>
                    <a:pt x="232" y="115"/>
                    <a:pt x="236" y="114"/>
                  </a:cubicBezTo>
                  <a:cubicBezTo>
                    <a:pt x="238" y="113"/>
                    <a:pt x="240" y="110"/>
                    <a:pt x="239" y="108"/>
                  </a:cubicBezTo>
                  <a:cubicBezTo>
                    <a:pt x="239" y="108"/>
                    <a:pt x="238" y="107"/>
                    <a:pt x="238" y="107"/>
                  </a:cubicBezTo>
                  <a:cubicBezTo>
                    <a:pt x="238" y="106"/>
                    <a:pt x="238" y="105"/>
                    <a:pt x="238" y="104"/>
                  </a:cubicBezTo>
                  <a:cubicBezTo>
                    <a:pt x="238" y="103"/>
                    <a:pt x="238" y="102"/>
                    <a:pt x="237" y="101"/>
                  </a:cubicBezTo>
                  <a:cubicBezTo>
                    <a:pt x="237" y="100"/>
                    <a:pt x="237" y="99"/>
                    <a:pt x="237" y="97"/>
                  </a:cubicBezTo>
                  <a:cubicBezTo>
                    <a:pt x="236" y="94"/>
                    <a:pt x="235" y="90"/>
                    <a:pt x="234" y="87"/>
                  </a:cubicBezTo>
                  <a:cubicBezTo>
                    <a:pt x="234" y="83"/>
                    <a:pt x="233" y="79"/>
                    <a:pt x="232" y="76"/>
                  </a:cubicBezTo>
                  <a:cubicBezTo>
                    <a:pt x="231" y="73"/>
                    <a:pt x="231" y="70"/>
                    <a:pt x="230" y="66"/>
                  </a:cubicBezTo>
                  <a:cubicBezTo>
                    <a:pt x="229" y="62"/>
                    <a:pt x="229" y="58"/>
                    <a:pt x="229" y="54"/>
                  </a:cubicBezTo>
                  <a:cubicBezTo>
                    <a:pt x="228" y="54"/>
                    <a:pt x="228" y="53"/>
                    <a:pt x="228" y="52"/>
                  </a:cubicBezTo>
                  <a:cubicBezTo>
                    <a:pt x="228" y="52"/>
                    <a:pt x="228" y="52"/>
                    <a:pt x="228" y="51"/>
                  </a:cubicBezTo>
                  <a:cubicBezTo>
                    <a:pt x="227" y="50"/>
                    <a:pt x="227" y="50"/>
                    <a:pt x="226" y="49"/>
                  </a:cubicBezTo>
                  <a:cubicBezTo>
                    <a:pt x="225" y="48"/>
                    <a:pt x="224" y="47"/>
                    <a:pt x="223" y="47"/>
                  </a:cubicBezTo>
                  <a:cubicBezTo>
                    <a:pt x="223" y="47"/>
                    <a:pt x="222" y="47"/>
                    <a:pt x="222" y="47"/>
                  </a:cubicBezTo>
                  <a:cubicBezTo>
                    <a:pt x="221" y="47"/>
                    <a:pt x="219" y="48"/>
                    <a:pt x="218" y="48"/>
                  </a:cubicBezTo>
                  <a:cubicBezTo>
                    <a:pt x="214" y="49"/>
                    <a:pt x="210" y="50"/>
                    <a:pt x="206" y="51"/>
                  </a:cubicBezTo>
                  <a:cubicBezTo>
                    <a:pt x="204" y="52"/>
                    <a:pt x="201" y="53"/>
                    <a:pt x="199" y="54"/>
                  </a:cubicBezTo>
                  <a:cubicBezTo>
                    <a:pt x="197" y="55"/>
                    <a:pt x="195" y="56"/>
                    <a:pt x="193" y="58"/>
                  </a:cubicBezTo>
                  <a:cubicBezTo>
                    <a:pt x="192" y="58"/>
                    <a:pt x="191" y="59"/>
                    <a:pt x="190" y="60"/>
                  </a:cubicBezTo>
                  <a:cubicBezTo>
                    <a:pt x="189" y="61"/>
                    <a:pt x="189" y="61"/>
                    <a:pt x="188" y="62"/>
                  </a:cubicBezTo>
                  <a:cubicBezTo>
                    <a:pt x="187" y="62"/>
                    <a:pt x="187" y="63"/>
                    <a:pt x="186" y="64"/>
                  </a:cubicBezTo>
                  <a:cubicBezTo>
                    <a:pt x="184" y="67"/>
                    <a:pt x="183" y="69"/>
                    <a:pt x="182" y="71"/>
                  </a:cubicBezTo>
                  <a:cubicBezTo>
                    <a:pt x="182" y="74"/>
                    <a:pt x="181" y="77"/>
                    <a:pt x="181" y="79"/>
                  </a:cubicBezTo>
                  <a:cubicBezTo>
                    <a:pt x="181" y="81"/>
                    <a:pt x="181" y="82"/>
                    <a:pt x="181" y="83"/>
                  </a:cubicBezTo>
                  <a:cubicBezTo>
                    <a:pt x="181" y="84"/>
                    <a:pt x="181" y="85"/>
                    <a:pt x="182" y="86"/>
                  </a:cubicBezTo>
                  <a:cubicBezTo>
                    <a:pt x="182" y="86"/>
                    <a:pt x="182" y="86"/>
                    <a:pt x="182" y="87"/>
                  </a:cubicBezTo>
                  <a:cubicBezTo>
                    <a:pt x="182" y="88"/>
                    <a:pt x="183" y="89"/>
                    <a:pt x="183" y="90"/>
                  </a:cubicBezTo>
                  <a:cubicBezTo>
                    <a:pt x="179" y="92"/>
                    <a:pt x="176" y="95"/>
                    <a:pt x="173" y="97"/>
                  </a:cubicBezTo>
                  <a:cubicBezTo>
                    <a:pt x="169" y="100"/>
                    <a:pt x="165" y="102"/>
                    <a:pt x="161" y="105"/>
                  </a:cubicBezTo>
                  <a:cubicBezTo>
                    <a:pt x="157" y="107"/>
                    <a:pt x="153" y="110"/>
                    <a:pt x="149" y="113"/>
                  </a:cubicBezTo>
                  <a:cubicBezTo>
                    <a:pt x="145" y="115"/>
                    <a:pt x="141" y="118"/>
                    <a:pt x="138" y="121"/>
                  </a:cubicBezTo>
                  <a:cubicBezTo>
                    <a:pt x="135" y="123"/>
                    <a:pt x="132" y="125"/>
                    <a:pt x="129" y="127"/>
                  </a:cubicBezTo>
                  <a:cubicBezTo>
                    <a:pt x="127" y="128"/>
                    <a:pt x="124" y="130"/>
                    <a:pt x="121" y="132"/>
                  </a:cubicBezTo>
                  <a:cubicBezTo>
                    <a:pt x="121" y="131"/>
                    <a:pt x="120" y="131"/>
                    <a:pt x="120" y="131"/>
                  </a:cubicBezTo>
                  <a:cubicBezTo>
                    <a:pt x="119" y="130"/>
                    <a:pt x="118" y="130"/>
                    <a:pt x="117" y="130"/>
                  </a:cubicBezTo>
                  <a:cubicBezTo>
                    <a:pt x="116" y="130"/>
                    <a:pt x="115" y="129"/>
                    <a:pt x="114" y="129"/>
                  </a:cubicBezTo>
                  <a:cubicBezTo>
                    <a:pt x="113" y="129"/>
                    <a:pt x="112" y="129"/>
                    <a:pt x="111" y="129"/>
                  </a:cubicBezTo>
                  <a:cubicBezTo>
                    <a:pt x="110" y="129"/>
                    <a:pt x="109" y="130"/>
                    <a:pt x="109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3" y="128"/>
                    <a:pt x="99" y="125"/>
                    <a:pt x="95" y="122"/>
                  </a:cubicBezTo>
                  <a:cubicBezTo>
                    <a:pt x="91" y="119"/>
                    <a:pt x="87" y="116"/>
                    <a:pt x="83" y="113"/>
                  </a:cubicBezTo>
                  <a:cubicBezTo>
                    <a:pt x="79" y="110"/>
                    <a:pt x="75" y="107"/>
                    <a:pt x="71" y="104"/>
                  </a:cubicBezTo>
                  <a:cubicBezTo>
                    <a:pt x="67" y="101"/>
                    <a:pt x="63" y="99"/>
                    <a:pt x="59" y="96"/>
                  </a:cubicBezTo>
                  <a:cubicBezTo>
                    <a:pt x="56" y="93"/>
                    <a:pt x="52" y="91"/>
                    <a:pt x="49" y="89"/>
                  </a:cubicBezTo>
                  <a:cubicBezTo>
                    <a:pt x="47" y="87"/>
                    <a:pt x="44" y="86"/>
                    <a:pt x="42" y="84"/>
                  </a:cubicBezTo>
                  <a:cubicBezTo>
                    <a:pt x="43" y="83"/>
                    <a:pt x="44" y="82"/>
                    <a:pt x="44" y="81"/>
                  </a:cubicBezTo>
                  <a:cubicBezTo>
                    <a:pt x="47" y="77"/>
                    <a:pt x="49" y="73"/>
                    <a:pt x="52" y="70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53" y="67"/>
                    <a:pt x="54" y="66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62" y="65"/>
                    <a:pt x="64" y="65"/>
                    <a:pt x="67" y="64"/>
                  </a:cubicBezTo>
                  <a:cubicBezTo>
                    <a:pt x="71" y="63"/>
                    <a:pt x="76" y="62"/>
                    <a:pt x="80" y="59"/>
                  </a:cubicBezTo>
                  <a:cubicBezTo>
                    <a:pt x="82" y="58"/>
                    <a:pt x="84" y="56"/>
                    <a:pt x="86" y="55"/>
                  </a:cubicBezTo>
                  <a:cubicBezTo>
                    <a:pt x="88" y="53"/>
                    <a:pt x="89" y="52"/>
                    <a:pt x="91" y="50"/>
                  </a:cubicBezTo>
                  <a:cubicBezTo>
                    <a:pt x="91" y="50"/>
                    <a:pt x="92" y="49"/>
                    <a:pt x="92" y="48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93" y="42"/>
                    <a:pt x="91" y="41"/>
                    <a:pt x="90" y="39"/>
                  </a:cubicBezTo>
                  <a:cubicBezTo>
                    <a:pt x="88" y="38"/>
                    <a:pt x="87" y="36"/>
                    <a:pt x="85" y="35"/>
                  </a:cubicBezTo>
                  <a:cubicBezTo>
                    <a:pt x="84" y="34"/>
                    <a:pt x="84" y="34"/>
                    <a:pt x="83" y="33"/>
                  </a:cubicBezTo>
                  <a:cubicBezTo>
                    <a:pt x="83" y="32"/>
                    <a:pt x="84" y="30"/>
                    <a:pt x="84" y="29"/>
                  </a:cubicBezTo>
                  <a:cubicBezTo>
                    <a:pt x="84" y="28"/>
                    <a:pt x="85" y="26"/>
                    <a:pt x="85" y="24"/>
                  </a:cubicBezTo>
                  <a:cubicBezTo>
                    <a:pt x="85" y="23"/>
                    <a:pt x="85" y="22"/>
                    <a:pt x="85" y="21"/>
                  </a:cubicBezTo>
                  <a:cubicBezTo>
                    <a:pt x="85" y="20"/>
                    <a:pt x="85" y="19"/>
                    <a:pt x="84" y="18"/>
                  </a:cubicBezTo>
                  <a:cubicBezTo>
                    <a:pt x="83" y="16"/>
                    <a:pt x="82" y="14"/>
                    <a:pt x="81" y="12"/>
                  </a:cubicBezTo>
                  <a:cubicBezTo>
                    <a:pt x="80" y="10"/>
                    <a:pt x="78" y="8"/>
                    <a:pt x="77" y="6"/>
                  </a:cubicBezTo>
                  <a:cubicBezTo>
                    <a:pt x="75" y="5"/>
                    <a:pt x="73" y="4"/>
                    <a:pt x="72" y="3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4"/>
                    <a:pt x="50" y="5"/>
                    <a:pt x="49" y="5"/>
                  </a:cubicBezTo>
                  <a:cubicBezTo>
                    <a:pt x="49" y="6"/>
                    <a:pt x="48" y="7"/>
                    <a:pt x="47" y="8"/>
                  </a:cubicBezTo>
                  <a:cubicBezTo>
                    <a:pt x="46" y="7"/>
                    <a:pt x="44" y="6"/>
                    <a:pt x="43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27" y="7"/>
                    <a:pt x="25" y="9"/>
                    <a:pt x="24" y="11"/>
                  </a:cubicBezTo>
                  <a:cubicBezTo>
                    <a:pt x="23" y="13"/>
                    <a:pt x="22" y="15"/>
                    <a:pt x="21" y="17"/>
                  </a:cubicBezTo>
                  <a:cubicBezTo>
                    <a:pt x="20" y="19"/>
                    <a:pt x="19" y="21"/>
                    <a:pt x="19" y="24"/>
                  </a:cubicBezTo>
                  <a:cubicBezTo>
                    <a:pt x="18" y="26"/>
                    <a:pt x="17" y="29"/>
                    <a:pt x="17" y="32"/>
                  </a:cubicBezTo>
                  <a:cubicBezTo>
                    <a:pt x="17" y="33"/>
                    <a:pt x="17" y="35"/>
                    <a:pt x="18" y="37"/>
                  </a:cubicBezTo>
                  <a:cubicBezTo>
                    <a:pt x="18" y="37"/>
                    <a:pt x="18" y="38"/>
                    <a:pt x="18" y="39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9" y="42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9" y="46"/>
                  </a:cubicBezTo>
                  <a:cubicBezTo>
                    <a:pt x="16" y="49"/>
                    <a:pt x="12" y="53"/>
                    <a:pt x="10" y="57"/>
                  </a:cubicBezTo>
                  <a:cubicBezTo>
                    <a:pt x="7" y="60"/>
                    <a:pt x="5" y="64"/>
                    <a:pt x="3" y="68"/>
                  </a:cubicBezTo>
                  <a:cubicBezTo>
                    <a:pt x="2" y="70"/>
                    <a:pt x="1" y="72"/>
                    <a:pt x="1" y="75"/>
                  </a:cubicBezTo>
                  <a:cubicBezTo>
                    <a:pt x="0" y="77"/>
                    <a:pt x="0" y="79"/>
                    <a:pt x="0" y="82"/>
                  </a:cubicBezTo>
                  <a:cubicBezTo>
                    <a:pt x="0" y="82"/>
                    <a:pt x="0" y="83"/>
                    <a:pt x="1" y="83"/>
                  </a:cubicBezTo>
                  <a:cubicBezTo>
                    <a:pt x="1" y="87"/>
                    <a:pt x="3" y="90"/>
                    <a:pt x="6" y="93"/>
                  </a:cubicBezTo>
                  <a:cubicBezTo>
                    <a:pt x="8" y="94"/>
                    <a:pt x="10" y="96"/>
                    <a:pt x="13" y="97"/>
                  </a:cubicBezTo>
                  <a:cubicBezTo>
                    <a:pt x="14" y="97"/>
                    <a:pt x="15" y="97"/>
                    <a:pt x="16" y="98"/>
                  </a:cubicBezTo>
                  <a:cubicBezTo>
                    <a:pt x="17" y="98"/>
                    <a:pt x="19" y="98"/>
                    <a:pt x="20" y="98"/>
                  </a:cubicBezTo>
                  <a:cubicBezTo>
                    <a:pt x="21" y="98"/>
                    <a:pt x="23" y="98"/>
                    <a:pt x="24" y="98"/>
                  </a:cubicBezTo>
                  <a:cubicBezTo>
                    <a:pt x="25" y="98"/>
                    <a:pt x="25" y="97"/>
                    <a:pt x="26" y="97"/>
                  </a:cubicBezTo>
                  <a:cubicBezTo>
                    <a:pt x="28" y="96"/>
                    <a:pt x="30" y="95"/>
                    <a:pt x="32" y="94"/>
                  </a:cubicBezTo>
                  <a:cubicBezTo>
                    <a:pt x="33" y="93"/>
                    <a:pt x="35" y="92"/>
                    <a:pt x="36" y="91"/>
                  </a:cubicBezTo>
                  <a:cubicBezTo>
                    <a:pt x="38" y="93"/>
                    <a:pt x="40" y="94"/>
                    <a:pt x="43" y="96"/>
                  </a:cubicBezTo>
                  <a:close/>
                  <a:moveTo>
                    <a:pt x="191" y="74"/>
                  </a:moveTo>
                  <a:cubicBezTo>
                    <a:pt x="192" y="73"/>
                    <a:pt x="192" y="72"/>
                    <a:pt x="192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195" y="68"/>
                    <a:pt x="195" y="68"/>
                    <a:pt x="196" y="67"/>
                  </a:cubicBezTo>
                  <a:cubicBezTo>
                    <a:pt x="199" y="65"/>
                    <a:pt x="201" y="64"/>
                    <a:pt x="204" y="62"/>
                  </a:cubicBezTo>
                  <a:cubicBezTo>
                    <a:pt x="205" y="62"/>
                    <a:pt x="207" y="61"/>
                    <a:pt x="209" y="60"/>
                  </a:cubicBezTo>
                  <a:cubicBezTo>
                    <a:pt x="210" y="60"/>
                    <a:pt x="212" y="59"/>
                    <a:pt x="214" y="59"/>
                  </a:cubicBezTo>
                  <a:cubicBezTo>
                    <a:pt x="216" y="58"/>
                    <a:pt x="218" y="58"/>
                    <a:pt x="220" y="57"/>
                  </a:cubicBezTo>
                  <a:cubicBezTo>
                    <a:pt x="220" y="59"/>
                    <a:pt x="220" y="60"/>
                    <a:pt x="220" y="62"/>
                  </a:cubicBezTo>
                  <a:cubicBezTo>
                    <a:pt x="220" y="64"/>
                    <a:pt x="221" y="67"/>
                    <a:pt x="221" y="69"/>
                  </a:cubicBezTo>
                  <a:cubicBezTo>
                    <a:pt x="222" y="72"/>
                    <a:pt x="222" y="75"/>
                    <a:pt x="223" y="79"/>
                  </a:cubicBezTo>
                  <a:cubicBezTo>
                    <a:pt x="223" y="79"/>
                    <a:pt x="223" y="80"/>
                    <a:pt x="224" y="81"/>
                  </a:cubicBezTo>
                  <a:cubicBezTo>
                    <a:pt x="225" y="88"/>
                    <a:pt x="227" y="96"/>
                    <a:pt x="229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8" y="106"/>
                    <a:pt x="227" y="106"/>
                    <a:pt x="226" y="107"/>
                  </a:cubicBezTo>
                  <a:cubicBezTo>
                    <a:pt x="225" y="107"/>
                    <a:pt x="224" y="107"/>
                    <a:pt x="223" y="107"/>
                  </a:cubicBezTo>
                  <a:cubicBezTo>
                    <a:pt x="221" y="107"/>
                    <a:pt x="220" y="107"/>
                    <a:pt x="219" y="107"/>
                  </a:cubicBezTo>
                  <a:cubicBezTo>
                    <a:pt x="215" y="107"/>
                    <a:pt x="212" y="106"/>
                    <a:pt x="209" y="105"/>
                  </a:cubicBezTo>
                  <a:cubicBezTo>
                    <a:pt x="206" y="103"/>
                    <a:pt x="203" y="102"/>
                    <a:pt x="200" y="100"/>
                  </a:cubicBezTo>
                  <a:cubicBezTo>
                    <a:pt x="199" y="99"/>
                    <a:pt x="198" y="98"/>
                    <a:pt x="197" y="97"/>
                  </a:cubicBezTo>
                  <a:cubicBezTo>
                    <a:pt x="196" y="96"/>
                    <a:pt x="196" y="95"/>
                    <a:pt x="195" y="94"/>
                  </a:cubicBezTo>
                  <a:cubicBezTo>
                    <a:pt x="194" y="94"/>
                    <a:pt x="194" y="93"/>
                    <a:pt x="193" y="92"/>
                  </a:cubicBezTo>
                  <a:cubicBezTo>
                    <a:pt x="192" y="89"/>
                    <a:pt x="191" y="86"/>
                    <a:pt x="191" y="83"/>
                  </a:cubicBezTo>
                  <a:cubicBezTo>
                    <a:pt x="190" y="82"/>
                    <a:pt x="190" y="80"/>
                    <a:pt x="190" y="79"/>
                  </a:cubicBezTo>
                  <a:cubicBezTo>
                    <a:pt x="191" y="77"/>
                    <a:pt x="191" y="75"/>
                    <a:pt x="191" y="74"/>
                  </a:cubicBezTo>
                  <a:close/>
                  <a:moveTo>
                    <a:pt x="109" y="141"/>
                  </a:moveTo>
                  <a:cubicBezTo>
                    <a:pt x="109" y="141"/>
                    <a:pt x="110" y="140"/>
                    <a:pt x="110" y="140"/>
                  </a:cubicBezTo>
                  <a:cubicBezTo>
                    <a:pt x="110" y="140"/>
                    <a:pt x="110" y="139"/>
                    <a:pt x="110" y="139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1" y="139"/>
                    <a:pt x="112" y="139"/>
                    <a:pt x="112" y="139"/>
                  </a:cubicBezTo>
                  <a:cubicBezTo>
                    <a:pt x="112" y="139"/>
                    <a:pt x="113" y="139"/>
                    <a:pt x="114" y="139"/>
                  </a:cubicBezTo>
                  <a:cubicBezTo>
                    <a:pt x="114" y="139"/>
                    <a:pt x="115" y="139"/>
                    <a:pt x="115" y="139"/>
                  </a:cubicBezTo>
                  <a:cubicBezTo>
                    <a:pt x="116" y="139"/>
                    <a:pt x="117" y="140"/>
                    <a:pt x="118" y="140"/>
                  </a:cubicBezTo>
                  <a:cubicBezTo>
                    <a:pt x="118" y="140"/>
                    <a:pt x="118" y="140"/>
                    <a:pt x="118" y="141"/>
                  </a:cubicBezTo>
                  <a:cubicBezTo>
                    <a:pt x="118" y="141"/>
                    <a:pt x="117" y="142"/>
                    <a:pt x="117" y="142"/>
                  </a:cubicBezTo>
                  <a:cubicBezTo>
                    <a:pt x="117" y="143"/>
                    <a:pt x="117" y="144"/>
                    <a:pt x="116" y="144"/>
                  </a:cubicBezTo>
                  <a:cubicBezTo>
                    <a:pt x="116" y="145"/>
                    <a:pt x="115" y="145"/>
                    <a:pt x="115" y="146"/>
                  </a:cubicBezTo>
                  <a:cubicBezTo>
                    <a:pt x="115" y="146"/>
                    <a:pt x="114" y="146"/>
                    <a:pt x="114" y="14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2" y="146"/>
                  </a:cubicBezTo>
                  <a:cubicBezTo>
                    <a:pt x="112" y="146"/>
                    <a:pt x="111" y="146"/>
                    <a:pt x="111" y="146"/>
                  </a:cubicBezTo>
                  <a:cubicBezTo>
                    <a:pt x="111" y="146"/>
                    <a:pt x="110" y="146"/>
                    <a:pt x="110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4"/>
                    <a:pt x="109" y="144"/>
                  </a:cubicBezTo>
                  <a:cubicBezTo>
                    <a:pt x="109" y="144"/>
                    <a:pt x="109" y="144"/>
                    <a:pt x="109" y="143"/>
                  </a:cubicBezTo>
                  <a:cubicBezTo>
                    <a:pt x="109" y="143"/>
                    <a:pt x="109" y="142"/>
                    <a:pt x="109" y="141"/>
                  </a:cubicBezTo>
                  <a:close/>
                  <a:moveTo>
                    <a:pt x="57" y="10"/>
                  </a:moveTo>
                  <a:cubicBezTo>
                    <a:pt x="58" y="10"/>
                    <a:pt x="58" y="10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9"/>
                  </a:cubicBezTo>
                  <a:cubicBezTo>
                    <a:pt x="63" y="9"/>
                    <a:pt x="64" y="10"/>
                    <a:pt x="65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70" y="13"/>
                    <a:pt x="71" y="14"/>
                    <a:pt x="72" y="15"/>
                  </a:cubicBezTo>
                  <a:cubicBezTo>
                    <a:pt x="73" y="16"/>
                    <a:pt x="74" y="18"/>
                    <a:pt x="75" y="19"/>
                  </a:cubicBezTo>
                  <a:cubicBezTo>
                    <a:pt x="75" y="20"/>
                    <a:pt x="75" y="21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6"/>
                    <a:pt x="75" y="27"/>
                  </a:cubicBezTo>
                  <a:cubicBezTo>
                    <a:pt x="71" y="24"/>
                    <a:pt x="68" y="21"/>
                    <a:pt x="64" y="19"/>
                  </a:cubicBezTo>
                  <a:cubicBezTo>
                    <a:pt x="62" y="18"/>
                    <a:pt x="60" y="17"/>
                    <a:pt x="58" y="15"/>
                  </a:cubicBezTo>
                  <a:cubicBezTo>
                    <a:pt x="57" y="14"/>
                    <a:pt x="56" y="14"/>
                    <a:pt x="55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6" y="11"/>
                    <a:pt x="57" y="11"/>
                    <a:pt x="57" y="10"/>
                  </a:cubicBezTo>
                  <a:close/>
                  <a:moveTo>
                    <a:pt x="29" y="23"/>
                  </a:moveTo>
                  <a:cubicBezTo>
                    <a:pt x="30" y="20"/>
                    <a:pt x="31" y="18"/>
                    <a:pt x="33" y="15"/>
                  </a:cubicBezTo>
                  <a:cubicBezTo>
                    <a:pt x="34" y="14"/>
                    <a:pt x="35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2" y="16"/>
                    <a:pt x="45" y="17"/>
                    <a:pt x="47" y="19"/>
                  </a:cubicBezTo>
                  <a:cubicBezTo>
                    <a:pt x="50" y="20"/>
                    <a:pt x="52" y="22"/>
                    <a:pt x="54" y="24"/>
                  </a:cubicBezTo>
                  <a:cubicBezTo>
                    <a:pt x="57" y="25"/>
                    <a:pt x="59" y="27"/>
                    <a:pt x="62" y="29"/>
                  </a:cubicBezTo>
                  <a:cubicBezTo>
                    <a:pt x="65" y="31"/>
                    <a:pt x="69" y="34"/>
                    <a:pt x="73" y="37"/>
                  </a:cubicBezTo>
                  <a:cubicBezTo>
                    <a:pt x="75" y="39"/>
                    <a:pt x="77" y="40"/>
                    <a:pt x="79" y="42"/>
                  </a:cubicBezTo>
                  <a:cubicBezTo>
                    <a:pt x="80" y="43"/>
                    <a:pt x="81" y="44"/>
                    <a:pt x="83" y="45"/>
                  </a:cubicBezTo>
                  <a:cubicBezTo>
                    <a:pt x="81" y="47"/>
                    <a:pt x="80" y="48"/>
                    <a:pt x="79" y="49"/>
                  </a:cubicBezTo>
                  <a:cubicBezTo>
                    <a:pt x="78" y="50"/>
                    <a:pt x="77" y="50"/>
                    <a:pt x="76" y="51"/>
                  </a:cubicBezTo>
                  <a:cubicBezTo>
                    <a:pt x="76" y="51"/>
                    <a:pt x="75" y="52"/>
                    <a:pt x="74" y="52"/>
                  </a:cubicBezTo>
                  <a:cubicBezTo>
                    <a:pt x="72" y="53"/>
                    <a:pt x="70" y="54"/>
                    <a:pt x="69" y="54"/>
                  </a:cubicBezTo>
                  <a:cubicBezTo>
                    <a:pt x="67" y="55"/>
                    <a:pt x="65" y="55"/>
                    <a:pt x="63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5" y="56"/>
                    <a:pt x="54" y="55"/>
                    <a:pt x="52" y="55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0" y="53"/>
                    <a:pt x="48" y="52"/>
                    <a:pt x="46" y="52"/>
                  </a:cubicBezTo>
                  <a:cubicBezTo>
                    <a:pt x="44" y="51"/>
                    <a:pt x="42" y="50"/>
                    <a:pt x="40" y="49"/>
                  </a:cubicBezTo>
                  <a:cubicBezTo>
                    <a:pt x="38" y="48"/>
                    <a:pt x="37" y="47"/>
                    <a:pt x="35" y="46"/>
                  </a:cubicBezTo>
                  <a:cubicBezTo>
                    <a:pt x="33" y="45"/>
                    <a:pt x="31" y="44"/>
                    <a:pt x="30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8" y="41"/>
                    <a:pt x="28" y="40"/>
                    <a:pt x="28" y="38"/>
                  </a:cubicBezTo>
                  <a:cubicBezTo>
                    <a:pt x="28" y="38"/>
                    <a:pt x="27" y="37"/>
                    <a:pt x="27" y="36"/>
                  </a:cubicBezTo>
                  <a:cubicBezTo>
                    <a:pt x="27" y="35"/>
                    <a:pt x="27" y="35"/>
                    <a:pt x="27" y="34"/>
                  </a:cubicBezTo>
                  <a:cubicBezTo>
                    <a:pt x="27" y="33"/>
                    <a:pt x="26" y="32"/>
                    <a:pt x="27" y="30"/>
                  </a:cubicBezTo>
                  <a:cubicBezTo>
                    <a:pt x="27" y="28"/>
                    <a:pt x="28" y="25"/>
                    <a:pt x="29" y="23"/>
                  </a:cubicBezTo>
                  <a:close/>
                  <a:moveTo>
                    <a:pt x="29" y="85"/>
                  </a:moveTo>
                  <a:cubicBezTo>
                    <a:pt x="28" y="86"/>
                    <a:pt x="27" y="87"/>
                    <a:pt x="25" y="87"/>
                  </a:cubicBezTo>
                  <a:cubicBezTo>
                    <a:pt x="24" y="88"/>
                    <a:pt x="22" y="89"/>
                    <a:pt x="21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8" y="88"/>
                    <a:pt x="17" y="88"/>
                  </a:cubicBezTo>
                  <a:cubicBezTo>
                    <a:pt x="16" y="88"/>
                    <a:pt x="15" y="87"/>
                    <a:pt x="14" y="87"/>
                  </a:cubicBezTo>
                  <a:cubicBezTo>
                    <a:pt x="13" y="86"/>
                    <a:pt x="12" y="85"/>
                    <a:pt x="11" y="85"/>
                  </a:cubicBezTo>
                  <a:cubicBezTo>
                    <a:pt x="11" y="84"/>
                    <a:pt x="11" y="83"/>
                    <a:pt x="10" y="83"/>
                  </a:cubicBezTo>
                  <a:cubicBezTo>
                    <a:pt x="10" y="82"/>
                    <a:pt x="10" y="81"/>
                    <a:pt x="10" y="81"/>
                  </a:cubicBezTo>
                  <a:cubicBezTo>
                    <a:pt x="10" y="80"/>
                    <a:pt x="9" y="79"/>
                    <a:pt x="10" y="79"/>
                  </a:cubicBezTo>
                  <a:cubicBezTo>
                    <a:pt x="10" y="77"/>
                    <a:pt x="10" y="76"/>
                    <a:pt x="11" y="74"/>
                  </a:cubicBezTo>
                  <a:cubicBezTo>
                    <a:pt x="12" y="72"/>
                    <a:pt x="13" y="70"/>
                    <a:pt x="14" y="68"/>
                  </a:cubicBezTo>
                  <a:cubicBezTo>
                    <a:pt x="15" y="66"/>
                    <a:pt x="16" y="63"/>
                    <a:pt x="18" y="61"/>
                  </a:cubicBezTo>
                  <a:cubicBezTo>
                    <a:pt x="19" y="60"/>
                    <a:pt x="21" y="58"/>
                    <a:pt x="22" y="56"/>
                  </a:cubicBezTo>
                  <a:cubicBezTo>
                    <a:pt x="23" y="55"/>
                    <a:pt x="24" y="54"/>
                    <a:pt x="25" y="53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3"/>
                    <a:pt x="30" y="54"/>
                    <a:pt x="32" y="55"/>
                  </a:cubicBezTo>
                  <a:cubicBezTo>
                    <a:pt x="33" y="56"/>
                    <a:pt x="34" y="56"/>
                    <a:pt x="35" y="57"/>
                  </a:cubicBezTo>
                  <a:cubicBezTo>
                    <a:pt x="36" y="58"/>
                    <a:pt x="38" y="58"/>
                    <a:pt x="39" y="59"/>
                  </a:cubicBezTo>
                  <a:cubicBezTo>
                    <a:pt x="41" y="60"/>
                    <a:pt x="43" y="60"/>
                    <a:pt x="45" y="61"/>
                  </a:cubicBezTo>
                  <a:cubicBezTo>
                    <a:pt x="45" y="62"/>
                    <a:pt x="44" y="63"/>
                    <a:pt x="44" y="6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5"/>
                    <a:pt x="44" y="65"/>
                    <a:pt x="43" y="65"/>
                  </a:cubicBezTo>
                  <a:cubicBezTo>
                    <a:pt x="42" y="68"/>
                    <a:pt x="40" y="71"/>
                    <a:pt x="38" y="74"/>
                  </a:cubicBezTo>
                  <a:cubicBezTo>
                    <a:pt x="37" y="75"/>
                    <a:pt x="36" y="77"/>
                    <a:pt x="34" y="79"/>
                  </a:cubicBezTo>
                  <a:cubicBezTo>
                    <a:pt x="33" y="81"/>
                    <a:pt x="31" y="83"/>
                    <a:pt x="2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599736FE-F5E3-4ADB-8CFD-F73E8F648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041651"/>
              <a:ext cx="30162" cy="19050"/>
            </a:xfrm>
            <a:custGeom>
              <a:avLst/>
              <a:gdLst>
                <a:gd name="T0" fmla="*/ 5 w 18"/>
                <a:gd name="T1" fmla="*/ 11 h 11"/>
                <a:gd name="T2" fmla="*/ 9 w 18"/>
                <a:gd name="T3" fmla="*/ 10 h 11"/>
                <a:gd name="T4" fmla="*/ 14 w 18"/>
                <a:gd name="T5" fmla="*/ 9 h 11"/>
                <a:gd name="T6" fmla="*/ 17 w 18"/>
                <a:gd name="T7" fmla="*/ 7 h 11"/>
                <a:gd name="T8" fmla="*/ 17 w 18"/>
                <a:gd name="T9" fmla="*/ 3 h 11"/>
                <a:gd name="T10" fmla="*/ 15 w 18"/>
                <a:gd name="T11" fmla="*/ 0 h 11"/>
                <a:gd name="T12" fmla="*/ 14 w 18"/>
                <a:gd name="T13" fmla="*/ 0 h 11"/>
                <a:gd name="T14" fmla="*/ 11 w 18"/>
                <a:gd name="T15" fmla="*/ 0 h 11"/>
                <a:gd name="T16" fmla="*/ 8 w 18"/>
                <a:gd name="T17" fmla="*/ 1 h 11"/>
                <a:gd name="T18" fmla="*/ 5 w 18"/>
                <a:gd name="T19" fmla="*/ 1 h 11"/>
                <a:gd name="T20" fmla="*/ 0 w 18"/>
                <a:gd name="T21" fmla="*/ 6 h 11"/>
                <a:gd name="T22" fmla="*/ 0 w 18"/>
                <a:gd name="T23" fmla="*/ 7 h 11"/>
                <a:gd name="T24" fmla="*/ 5 w 18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5" y="11"/>
                  </a:moveTo>
                  <a:cubicBezTo>
                    <a:pt x="6" y="10"/>
                    <a:pt x="8" y="10"/>
                    <a:pt x="9" y="10"/>
                  </a:cubicBezTo>
                  <a:cubicBezTo>
                    <a:pt x="11" y="10"/>
                    <a:pt x="12" y="9"/>
                    <a:pt x="14" y="9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C5D09896-F779-4B4E-B9CB-73B79FE8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3001963"/>
              <a:ext cx="33337" cy="30163"/>
            </a:xfrm>
            <a:custGeom>
              <a:avLst/>
              <a:gdLst>
                <a:gd name="T0" fmla="*/ 18 w 19"/>
                <a:gd name="T1" fmla="*/ 8 h 17"/>
                <a:gd name="T2" fmla="*/ 19 w 19"/>
                <a:gd name="T3" fmla="*/ 6 h 17"/>
                <a:gd name="T4" fmla="*/ 18 w 19"/>
                <a:gd name="T5" fmla="*/ 2 h 17"/>
                <a:gd name="T6" fmla="*/ 16 w 19"/>
                <a:gd name="T7" fmla="*/ 0 h 17"/>
                <a:gd name="T8" fmla="*/ 12 w 19"/>
                <a:gd name="T9" fmla="*/ 1 h 17"/>
                <a:gd name="T10" fmla="*/ 2 w 19"/>
                <a:gd name="T11" fmla="*/ 8 h 17"/>
                <a:gd name="T12" fmla="*/ 0 w 19"/>
                <a:gd name="T13" fmla="*/ 11 h 17"/>
                <a:gd name="T14" fmla="*/ 0 w 19"/>
                <a:gd name="T15" fmla="*/ 13 h 17"/>
                <a:gd name="T16" fmla="*/ 1 w 19"/>
                <a:gd name="T17" fmla="*/ 14 h 17"/>
                <a:gd name="T18" fmla="*/ 7 w 19"/>
                <a:gd name="T19" fmla="*/ 16 h 17"/>
                <a:gd name="T20" fmla="*/ 17 w 19"/>
                <a:gd name="T21" fmla="*/ 9 h 17"/>
                <a:gd name="T22" fmla="*/ 18 w 19"/>
                <a:gd name="T2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8" y="8"/>
                  </a:move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9" y="3"/>
                    <a:pt x="6" y="5"/>
                    <a:pt x="2" y="8"/>
                  </a:cubicBezTo>
                  <a:cubicBezTo>
                    <a:pt x="1" y="9"/>
                    <a:pt x="1" y="9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11" y="13"/>
                    <a:pt x="14" y="11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9B3273CD-1FBA-41C6-9860-255F370BA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2973388"/>
              <a:ext cx="20637" cy="36513"/>
            </a:xfrm>
            <a:custGeom>
              <a:avLst/>
              <a:gdLst>
                <a:gd name="T0" fmla="*/ 10 w 12"/>
                <a:gd name="T1" fmla="*/ 7 h 21"/>
                <a:gd name="T2" fmla="*/ 8 w 12"/>
                <a:gd name="T3" fmla="*/ 2 h 21"/>
                <a:gd name="T4" fmla="*/ 2 w 12"/>
                <a:gd name="T5" fmla="*/ 1 h 21"/>
                <a:gd name="T6" fmla="*/ 0 w 12"/>
                <a:gd name="T7" fmla="*/ 6 h 21"/>
                <a:gd name="T8" fmla="*/ 1 w 12"/>
                <a:gd name="T9" fmla="*/ 7 h 21"/>
                <a:gd name="T10" fmla="*/ 1 w 12"/>
                <a:gd name="T11" fmla="*/ 9 h 21"/>
                <a:gd name="T12" fmla="*/ 2 w 12"/>
                <a:gd name="T13" fmla="*/ 12 h 21"/>
                <a:gd name="T14" fmla="*/ 3 w 12"/>
                <a:gd name="T15" fmla="*/ 17 h 21"/>
                <a:gd name="T16" fmla="*/ 9 w 12"/>
                <a:gd name="T17" fmla="*/ 20 h 21"/>
                <a:gd name="T18" fmla="*/ 11 w 12"/>
                <a:gd name="T19" fmla="*/ 18 h 21"/>
                <a:gd name="T20" fmla="*/ 12 w 12"/>
                <a:gd name="T21" fmla="*/ 14 h 21"/>
                <a:gd name="T22" fmla="*/ 10 w 12"/>
                <a:gd name="T23" fmla="*/ 9 h 21"/>
                <a:gd name="T24" fmla="*/ 10 w 12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1">
                  <a:moveTo>
                    <a:pt x="10" y="7"/>
                  </a:moveTo>
                  <a:cubicBezTo>
                    <a:pt x="10" y="6"/>
                    <a:pt x="9" y="4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4"/>
                    <a:pt x="2" y="15"/>
                    <a:pt x="3" y="17"/>
                  </a:cubicBezTo>
                  <a:cubicBezTo>
                    <a:pt x="4" y="20"/>
                    <a:pt x="6" y="21"/>
                    <a:pt x="9" y="20"/>
                  </a:cubicBezTo>
                  <a:cubicBezTo>
                    <a:pt x="10" y="20"/>
                    <a:pt x="11" y="19"/>
                    <a:pt x="11" y="18"/>
                  </a:cubicBezTo>
                  <a:cubicBezTo>
                    <a:pt x="12" y="17"/>
                    <a:pt x="12" y="16"/>
                    <a:pt x="12" y="14"/>
                  </a:cubicBezTo>
                  <a:cubicBezTo>
                    <a:pt x="11" y="12"/>
                    <a:pt x="11" y="11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935633F5-3F66-4592-9445-E13EEA2C2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675" y="2520951"/>
              <a:ext cx="369887" cy="374650"/>
            </a:xfrm>
            <a:custGeom>
              <a:avLst/>
              <a:gdLst>
                <a:gd name="T0" fmla="*/ 43 w 216"/>
                <a:gd name="T1" fmla="*/ 78 h 218"/>
                <a:gd name="T2" fmla="*/ 15 w 216"/>
                <a:gd name="T3" fmla="*/ 111 h 218"/>
                <a:gd name="T4" fmla="*/ 2 w 216"/>
                <a:gd name="T5" fmla="*/ 127 h 218"/>
                <a:gd name="T6" fmla="*/ 2 w 216"/>
                <a:gd name="T7" fmla="*/ 141 h 218"/>
                <a:gd name="T8" fmla="*/ 11 w 216"/>
                <a:gd name="T9" fmla="*/ 154 h 218"/>
                <a:gd name="T10" fmla="*/ 23 w 216"/>
                <a:gd name="T11" fmla="*/ 164 h 218"/>
                <a:gd name="T12" fmla="*/ 34 w 216"/>
                <a:gd name="T13" fmla="*/ 173 h 218"/>
                <a:gd name="T14" fmla="*/ 52 w 216"/>
                <a:gd name="T15" fmla="*/ 186 h 218"/>
                <a:gd name="T16" fmla="*/ 69 w 216"/>
                <a:gd name="T17" fmla="*/ 199 h 218"/>
                <a:gd name="T18" fmla="*/ 92 w 216"/>
                <a:gd name="T19" fmla="*/ 214 h 218"/>
                <a:gd name="T20" fmla="*/ 100 w 216"/>
                <a:gd name="T21" fmla="*/ 217 h 218"/>
                <a:gd name="T22" fmla="*/ 114 w 216"/>
                <a:gd name="T23" fmla="*/ 214 h 218"/>
                <a:gd name="T24" fmla="*/ 124 w 216"/>
                <a:gd name="T25" fmla="*/ 206 h 218"/>
                <a:gd name="T26" fmla="*/ 144 w 216"/>
                <a:gd name="T27" fmla="*/ 184 h 218"/>
                <a:gd name="T28" fmla="*/ 162 w 216"/>
                <a:gd name="T29" fmla="*/ 161 h 218"/>
                <a:gd name="T30" fmla="*/ 191 w 216"/>
                <a:gd name="T31" fmla="*/ 127 h 218"/>
                <a:gd name="T32" fmla="*/ 207 w 216"/>
                <a:gd name="T33" fmla="*/ 105 h 218"/>
                <a:gd name="T34" fmla="*/ 214 w 216"/>
                <a:gd name="T35" fmla="*/ 92 h 218"/>
                <a:gd name="T36" fmla="*/ 214 w 216"/>
                <a:gd name="T37" fmla="*/ 77 h 218"/>
                <a:gd name="T38" fmla="*/ 205 w 216"/>
                <a:gd name="T39" fmla="*/ 64 h 218"/>
                <a:gd name="T40" fmla="*/ 184 w 216"/>
                <a:gd name="T41" fmla="*/ 44 h 218"/>
                <a:gd name="T42" fmla="*/ 163 w 216"/>
                <a:gd name="T43" fmla="*/ 27 h 218"/>
                <a:gd name="T44" fmla="*/ 151 w 216"/>
                <a:gd name="T45" fmla="*/ 16 h 218"/>
                <a:gd name="T46" fmla="*/ 148 w 216"/>
                <a:gd name="T47" fmla="*/ 12 h 218"/>
                <a:gd name="T48" fmla="*/ 146 w 216"/>
                <a:gd name="T49" fmla="*/ 9 h 218"/>
                <a:gd name="T50" fmla="*/ 133 w 216"/>
                <a:gd name="T51" fmla="*/ 1 h 218"/>
                <a:gd name="T52" fmla="*/ 124 w 216"/>
                <a:gd name="T53" fmla="*/ 0 h 218"/>
                <a:gd name="T54" fmla="*/ 110 w 216"/>
                <a:gd name="T55" fmla="*/ 6 h 218"/>
                <a:gd name="T56" fmla="*/ 104 w 216"/>
                <a:gd name="T57" fmla="*/ 11 h 218"/>
                <a:gd name="T58" fmla="*/ 88 w 216"/>
                <a:gd name="T59" fmla="*/ 28 h 218"/>
                <a:gd name="T60" fmla="*/ 53 w 216"/>
                <a:gd name="T61" fmla="*/ 67 h 218"/>
                <a:gd name="T62" fmla="*/ 83 w 216"/>
                <a:gd name="T63" fmla="*/ 47 h 218"/>
                <a:gd name="T64" fmla="*/ 105 w 216"/>
                <a:gd name="T65" fmla="*/ 24 h 218"/>
                <a:gd name="T66" fmla="*/ 119 w 216"/>
                <a:gd name="T67" fmla="*/ 11 h 218"/>
                <a:gd name="T68" fmla="*/ 123 w 216"/>
                <a:gd name="T69" fmla="*/ 10 h 218"/>
                <a:gd name="T70" fmla="*/ 128 w 216"/>
                <a:gd name="T71" fmla="*/ 10 h 218"/>
                <a:gd name="T72" fmla="*/ 140 w 216"/>
                <a:gd name="T73" fmla="*/ 16 h 218"/>
                <a:gd name="T74" fmla="*/ 143 w 216"/>
                <a:gd name="T75" fmla="*/ 21 h 218"/>
                <a:gd name="T76" fmla="*/ 157 w 216"/>
                <a:gd name="T77" fmla="*/ 34 h 218"/>
                <a:gd name="T78" fmla="*/ 186 w 216"/>
                <a:gd name="T79" fmla="*/ 59 h 218"/>
                <a:gd name="T80" fmla="*/ 199 w 216"/>
                <a:gd name="T81" fmla="*/ 72 h 218"/>
                <a:gd name="T82" fmla="*/ 206 w 216"/>
                <a:gd name="T83" fmla="*/ 83 h 218"/>
                <a:gd name="T84" fmla="*/ 206 w 216"/>
                <a:gd name="T85" fmla="*/ 87 h 218"/>
                <a:gd name="T86" fmla="*/ 197 w 216"/>
                <a:gd name="T87" fmla="*/ 103 h 218"/>
                <a:gd name="T88" fmla="*/ 180 w 216"/>
                <a:gd name="T89" fmla="*/ 125 h 218"/>
                <a:gd name="T90" fmla="*/ 161 w 216"/>
                <a:gd name="T91" fmla="*/ 148 h 218"/>
                <a:gd name="T92" fmla="*/ 143 w 216"/>
                <a:gd name="T93" fmla="*/ 171 h 218"/>
                <a:gd name="T94" fmla="*/ 119 w 216"/>
                <a:gd name="T95" fmla="*/ 198 h 218"/>
                <a:gd name="T96" fmla="*/ 110 w 216"/>
                <a:gd name="T97" fmla="*/ 206 h 218"/>
                <a:gd name="T98" fmla="*/ 103 w 216"/>
                <a:gd name="T99" fmla="*/ 208 h 218"/>
                <a:gd name="T100" fmla="*/ 97 w 216"/>
                <a:gd name="T101" fmla="*/ 206 h 218"/>
                <a:gd name="T102" fmla="*/ 74 w 216"/>
                <a:gd name="T103" fmla="*/ 191 h 218"/>
                <a:gd name="T104" fmla="*/ 58 w 216"/>
                <a:gd name="T105" fmla="*/ 178 h 218"/>
                <a:gd name="T106" fmla="*/ 44 w 216"/>
                <a:gd name="T107" fmla="*/ 168 h 218"/>
                <a:gd name="T108" fmla="*/ 29 w 216"/>
                <a:gd name="T109" fmla="*/ 158 h 218"/>
                <a:gd name="T110" fmla="*/ 17 w 216"/>
                <a:gd name="T111" fmla="*/ 146 h 218"/>
                <a:gd name="T112" fmla="*/ 10 w 216"/>
                <a:gd name="T113" fmla="*/ 135 h 218"/>
                <a:gd name="T114" fmla="*/ 9 w 216"/>
                <a:gd name="T115" fmla="*/ 133 h 218"/>
                <a:gd name="T116" fmla="*/ 13 w 216"/>
                <a:gd name="T117" fmla="*/ 127 h 218"/>
                <a:gd name="T118" fmla="*/ 26 w 216"/>
                <a:gd name="T119" fmla="*/ 111 h 218"/>
                <a:gd name="T120" fmla="*/ 54 w 216"/>
                <a:gd name="T121" fmla="*/ 80 h 218"/>
                <a:gd name="T122" fmla="*/ 73 w 216"/>
                <a:gd name="T123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8">
                  <a:moveTo>
                    <a:pt x="53" y="67"/>
                  </a:moveTo>
                  <a:cubicBezTo>
                    <a:pt x="50" y="71"/>
                    <a:pt x="46" y="75"/>
                    <a:pt x="43" y="78"/>
                  </a:cubicBezTo>
                  <a:cubicBezTo>
                    <a:pt x="36" y="85"/>
                    <a:pt x="30" y="93"/>
                    <a:pt x="24" y="100"/>
                  </a:cubicBezTo>
                  <a:cubicBezTo>
                    <a:pt x="21" y="104"/>
                    <a:pt x="18" y="107"/>
                    <a:pt x="15" y="111"/>
                  </a:cubicBezTo>
                  <a:cubicBezTo>
                    <a:pt x="12" y="114"/>
                    <a:pt x="9" y="118"/>
                    <a:pt x="6" y="121"/>
                  </a:cubicBezTo>
                  <a:cubicBezTo>
                    <a:pt x="5" y="123"/>
                    <a:pt x="3" y="125"/>
                    <a:pt x="2" y="127"/>
                  </a:cubicBezTo>
                  <a:cubicBezTo>
                    <a:pt x="1" y="128"/>
                    <a:pt x="0" y="131"/>
                    <a:pt x="0" y="133"/>
                  </a:cubicBezTo>
                  <a:cubicBezTo>
                    <a:pt x="0" y="136"/>
                    <a:pt x="1" y="139"/>
                    <a:pt x="2" y="141"/>
                  </a:cubicBezTo>
                  <a:cubicBezTo>
                    <a:pt x="3" y="144"/>
                    <a:pt x="5" y="146"/>
                    <a:pt x="7" y="148"/>
                  </a:cubicBezTo>
                  <a:cubicBezTo>
                    <a:pt x="8" y="150"/>
                    <a:pt x="10" y="152"/>
                    <a:pt x="11" y="154"/>
                  </a:cubicBezTo>
                  <a:cubicBezTo>
                    <a:pt x="13" y="156"/>
                    <a:pt x="15" y="158"/>
                    <a:pt x="17" y="160"/>
                  </a:cubicBezTo>
                  <a:cubicBezTo>
                    <a:pt x="19" y="161"/>
                    <a:pt x="21" y="163"/>
                    <a:pt x="23" y="164"/>
                  </a:cubicBezTo>
                  <a:cubicBezTo>
                    <a:pt x="24" y="166"/>
                    <a:pt x="26" y="167"/>
                    <a:pt x="28" y="169"/>
                  </a:cubicBezTo>
                  <a:cubicBezTo>
                    <a:pt x="30" y="170"/>
                    <a:pt x="32" y="172"/>
                    <a:pt x="34" y="173"/>
                  </a:cubicBezTo>
                  <a:cubicBezTo>
                    <a:pt x="38" y="176"/>
                    <a:pt x="42" y="179"/>
                    <a:pt x="46" y="182"/>
                  </a:cubicBezTo>
                  <a:cubicBezTo>
                    <a:pt x="48" y="183"/>
                    <a:pt x="50" y="184"/>
                    <a:pt x="52" y="186"/>
                  </a:cubicBezTo>
                  <a:cubicBezTo>
                    <a:pt x="54" y="187"/>
                    <a:pt x="56" y="189"/>
                    <a:pt x="58" y="190"/>
                  </a:cubicBezTo>
                  <a:cubicBezTo>
                    <a:pt x="61" y="193"/>
                    <a:pt x="65" y="196"/>
                    <a:pt x="69" y="199"/>
                  </a:cubicBezTo>
                  <a:cubicBezTo>
                    <a:pt x="73" y="202"/>
                    <a:pt x="77" y="204"/>
                    <a:pt x="81" y="207"/>
                  </a:cubicBezTo>
                  <a:cubicBezTo>
                    <a:pt x="84" y="210"/>
                    <a:pt x="88" y="212"/>
                    <a:pt x="92" y="214"/>
                  </a:cubicBezTo>
                  <a:cubicBezTo>
                    <a:pt x="93" y="215"/>
                    <a:pt x="95" y="215"/>
                    <a:pt x="96" y="216"/>
                  </a:cubicBezTo>
                  <a:cubicBezTo>
                    <a:pt x="98" y="217"/>
                    <a:pt x="99" y="217"/>
                    <a:pt x="100" y="217"/>
                  </a:cubicBezTo>
                  <a:cubicBezTo>
                    <a:pt x="104" y="218"/>
                    <a:pt x="108" y="217"/>
                    <a:pt x="111" y="216"/>
                  </a:cubicBezTo>
                  <a:cubicBezTo>
                    <a:pt x="112" y="215"/>
                    <a:pt x="113" y="214"/>
                    <a:pt x="114" y="214"/>
                  </a:cubicBezTo>
                  <a:cubicBezTo>
                    <a:pt x="116" y="213"/>
                    <a:pt x="117" y="212"/>
                    <a:pt x="118" y="211"/>
                  </a:cubicBezTo>
                  <a:cubicBezTo>
                    <a:pt x="120" y="210"/>
                    <a:pt x="122" y="208"/>
                    <a:pt x="124" y="206"/>
                  </a:cubicBezTo>
                  <a:cubicBezTo>
                    <a:pt x="127" y="203"/>
                    <a:pt x="131" y="199"/>
                    <a:pt x="134" y="195"/>
                  </a:cubicBezTo>
                  <a:cubicBezTo>
                    <a:pt x="137" y="191"/>
                    <a:pt x="141" y="187"/>
                    <a:pt x="144" y="184"/>
                  </a:cubicBezTo>
                  <a:cubicBezTo>
                    <a:pt x="147" y="180"/>
                    <a:pt x="150" y="176"/>
                    <a:pt x="153" y="173"/>
                  </a:cubicBezTo>
                  <a:cubicBezTo>
                    <a:pt x="156" y="169"/>
                    <a:pt x="159" y="165"/>
                    <a:pt x="162" y="161"/>
                  </a:cubicBezTo>
                  <a:cubicBezTo>
                    <a:pt x="165" y="157"/>
                    <a:pt x="168" y="154"/>
                    <a:pt x="172" y="150"/>
                  </a:cubicBezTo>
                  <a:cubicBezTo>
                    <a:pt x="178" y="142"/>
                    <a:pt x="184" y="135"/>
                    <a:pt x="191" y="127"/>
                  </a:cubicBezTo>
                  <a:cubicBezTo>
                    <a:pt x="193" y="123"/>
                    <a:pt x="196" y="120"/>
                    <a:pt x="199" y="116"/>
                  </a:cubicBezTo>
                  <a:cubicBezTo>
                    <a:pt x="202" y="112"/>
                    <a:pt x="205" y="109"/>
                    <a:pt x="207" y="105"/>
                  </a:cubicBezTo>
                  <a:cubicBezTo>
                    <a:pt x="209" y="103"/>
                    <a:pt x="210" y="101"/>
                    <a:pt x="211" y="99"/>
                  </a:cubicBezTo>
                  <a:cubicBezTo>
                    <a:pt x="212" y="97"/>
                    <a:pt x="213" y="95"/>
                    <a:pt x="214" y="92"/>
                  </a:cubicBezTo>
                  <a:cubicBezTo>
                    <a:pt x="215" y="90"/>
                    <a:pt x="216" y="88"/>
                    <a:pt x="216" y="86"/>
                  </a:cubicBezTo>
                  <a:cubicBezTo>
                    <a:pt x="216" y="83"/>
                    <a:pt x="215" y="80"/>
                    <a:pt x="214" y="77"/>
                  </a:cubicBezTo>
                  <a:cubicBezTo>
                    <a:pt x="212" y="75"/>
                    <a:pt x="211" y="72"/>
                    <a:pt x="209" y="70"/>
                  </a:cubicBezTo>
                  <a:cubicBezTo>
                    <a:pt x="208" y="68"/>
                    <a:pt x="207" y="66"/>
                    <a:pt x="205" y="64"/>
                  </a:cubicBezTo>
                  <a:cubicBezTo>
                    <a:pt x="202" y="61"/>
                    <a:pt x="198" y="57"/>
                    <a:pt x="195" y="54"/>
                  </a:cubicBezTo>
                  <a:cubicBezTo>
                    <a:pt x="191" y="51"/>
                    <a:pt x="188" y="47"/>
                    <a:pt x="184" y="44"/>
                  </a:cubicBezTo>
                  <a:cubicBezTo>
                    <a:pt x="180" y="41"/>
                    <a:pt x="176" y="38"/>
                    <a:pt x="173" y="35"/>
                  </a:cubicBezTo>
                  <a:cubicBezTo>
                    <a:pt x="170" y="32"/>
                    <a:pt x="166" y="30"/>
                    <a:pt x="163" y="27"/>
                  </a:cubicBezTo>
                  <a:cubicBezTo>
                    <a:pt x="161" y="25"/>
                    <a:pt x="158" y="23"/>
                    <a:pt x="155" y="20"/>
                  </a:cubicBezTo>
                  <a:cubicBezTo>
                    <a:pt x="154" y="19"/>
                    <a:pt x="152" y="17"/>
                    <a:pt x="151" y="16"/>
                  </a:cubicBezTo>
                  <a:cubicBezTo>
                    <a:pt x="150" y="15"/>
                    <a:pt x="149" y="13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1"/>
                    <a:pt x="147" y="10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8"/>
                    <a:pt x="142" y="6"/>
                    <a:pt x="140" y="5"/>
                  </a:cubicBezTo>
                  <a:cubicBezTo>
                    <a:pt x="138" y="4"/>
                    <a:pt x="135" y="2"/>
                    <a:pt x="133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7" y="0"/>
                    <a:pt x="126" y="0"/>
                    <a:pt x="124" y="0"/>
                  </a:cubicBezTo>
                  <a:cubicBezTo>
                    <a:pt x="122" y="0"/>
                    <a:pt x="120" y="1"/>
                    <a:pt x="118" y="1"/>
                  </a:cubicBezTo>
                  <a:cubicBezTo>
                    <a:pt x="115" y="2"/>
                    <a:pt x="112" y="4"/>
                    <a:pt x="110" y="6"/>
                  </a:cubicBezTo>
                  <a:cubicBezTo>
                    <a:pt x="109" y="7"/>
                    <a:pt x="108" y="8"/>
                    <a:pt x="107" y="9"/>
                  </a:cubicBezTo>
                  <a:cubicBezTo>
                    <a:pt x="106" y="9"/>
                    <a:pt x="105" y="10"/>
                    <a:pt x="104" y="11"/>
                  </a:cubicBezTo>
                  <a:cubicBezTo>
                    <a:pt x="102" y="13"/>
                    <a:pt x="100" y="15"/>
                    <a:pt x="99" y="16"/>
                  </a:cubicBezTo>
                  <a:cubicBezTo>
                    <a:pt x="95" y="20"/>
                    <a:pt x="92" y="24"/>
                    <a:pt x="88" y="28"/>
                  </a:cubicBezTo>
                  <a:cubicBezTo>
                    <a:pt x="80" y="37"/>
                    <a:pt x="72" y="47"/>
                    <a:pt x="63" y="57"/>
                  </a:cubicBezTo>
                  <a:cubicBezTo>
                    <a:pt x="60" y="60"/>
                    <a:pt x="56" y="64"/>
                    <a:pt x="53" y="67"/>
                  </a:cubicBezTo>
                  <a:close/>
                  <a:moveTo>
                    <a:pt x="73" y="59"/>
                  </a:moveTo>
                  <a:cubicBezTo>
                    <a:pt x="77" y="55"/>
                    <a:pt x="80" y="51"/>
                    <a:pt x="83" y="47"/>
                  </a:cubicBezTo>
                  <a:cubicBezTo>
                    <a:pt x="90" y="40"/>
                    <a:pt x="96" y="33"/>
                    <a:pt x="103" y="25"/>
                  </a:cubicBezTo>
                  <a:cubicBezTo>
                    <a:pt x="103" y="25"/>
                    <a:pt x="104" y="24"/>
                    <a:pt x="105" y="24"/>
                  </a:cubicBezTo>
                  <a:cubicBezTo>
                    <a:pt x="107" y="21"/>
                    <a:pt x="109" y="19"/>
                    <a:pt x="111" y="17"/>
                  </a:cubicBezTo>
                  <a:cubicBezTo>
                    <a:pt x="113" y="15"/>
                    <a:pt x="116" y="13"/>
                    <a:pt x="119" y="11"/>
                  </a:cubicBezTo>
                  <a:cubicBezTo>
                    <a:pt x="120" y="11"/>
                    <a:pt x="121" y="10"/>
                    <a:pt x="122" y="10"/>
                  </a:cubicBezTo>
                  <a:cubicBezTo>
                    <a:pt x="122" y="10"/>
                    <a:pt x="123" y="10"/>
                    <a:pt x="123" y="10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6" y="9"/>
                    <a:pt x="127" y="9"/>
                    <a:pt x="128" y="10"/>
                  </a:cubicBezTo>
                  <a:cubicBezTo>
                    <a:pt x="130" y="10"/>
                    <a:pt x="131" y="11"/>
                    <a:pt x="132" y="11"/>
                  </a:cubicBezTo>
                  <a:cubicBezTo>
                    <a:pt x="135" y="13"/>
                    <a:pt x="137" y="14"/>
                    <a:pt x="140" y="16"/>
                  </a:cubicBezTo>
                  <a:cubicBezTo>
                    <a:pt x="140" y="17"/>
                    <a:pt x="140" y="18"/>
                    <a:pt x="141" y="18"/>
                  </a:cubicBezTo>
                  <a:cubicBezTo>
                    <a:pt x="141" y="19"/>
                    <a:pt x="142" y="20"/>
                    <a:pt x="143" y="21"/>
                  </a:cubicBezTo>
                  <a:cubicBezTo>
                    <a:pt x="144" y="22"/>
                    <a:pt x="145" y="23"/>
                    <a:pt x="146" y="24"/>
                  </a:cubicBezTo>
                  <a:cubicBezTo>
                    <a:pt x="150" y="27"/>
                    <a:pt x="153" y="31"/>
                    <a:pt x="157" y="34"/>
                  </a:cubicBezTo>
                  <a:cubicBezTo>
                    <a:pt x="164" y="40"/>
                    <a:pt x="172" y="46"/>
                    <a:pt x="179" y="52"/>
                  </a:cubicBezTo>
                  <a:cubicBezTo>
                    <a:pt x="181" y="54"/>
                    <a:pt x="184" y="57"/>
                    <a:pt x="186" y="59"/>
                  </a:cubicBezTo>
                  <a:cubicBezTo>
                    <a:pt x="189" y="62"/>
                    <a:pt x="192" y="64"/>
                    <a:pt x="195" y="67"/>
                  </a:cubicBezTo>
                  <a:cubicBezTo>
                    <a:pt x="196" y="69"/>
                    <a:pt x="198" y="70"/>
                    <a:pt x="199" y="72"/>
                  </a:cubicBezTo>
                  <a:cubicBezTo>
                    <a:pt x="201" y="73"/>
                    <a:pt x="202" y="75"/>
                    <a:pt x="203" y="77"/>
                  </a:cubicBezTo>
                  <a:cubicBezTo>
                    <a:pt x="204" y="79"/>
                    <a:pt x="205" y="81"/>
                    <a:pt x="206" y="83"/>
                  </a:cubicBezTo>
                  <a:cubicBezTo>
                    <a:pt x="206" y="84"/>
                    <a:pt x="206" y="85"/>
                    <a:pt x="206" y="85"/>
                  </a:cubicBezTo>
                  <a:cubicBezTo>
                    <a:pt x="206" y="86"/>
                    <a:pt x="206" y="87"/>
                    <a:pt x="206" y="87"/>
                  </a:cubicBezTo>
                  <a:cubicBezTo>
                    <a:pt x="206" y="89"/>
                    <a:pt x="205" y="90"/>
                    <a:pt x="204" y="92"/>
                  </a:cubicBezTo>
                  <a:cubicBezTo>
                    <a:pt x="202" y="96"/>
                    <a:pt x="200" y="100"/>
                    <a:pt x="197" y="103"/>
                  </a:cubicBezTo>
                  <a:cubicBezTo>
                    <a:pt x="195" y="107"/>
                    <a:pt x="192" y="110"/>
                    <a:pt x="189" y="114"/>
                  </a:cubicBezTo>
                  <a:cubicBezTo>
                    <a:pt x="186" y="118"/>
                    <a:pt x="183" y="121"/>
                    <a:pt x="180" y="125"/>
                  </a:cubicBezTo>
                  <a:cubicBezTo>
                    <a:pt x="177" y="129"/>
                    <a:pt x="174" y="133"/>
                    <a:pt x="170" y="137"/>
                  </a:cubicBezTo>
                  <a:cubicBezTo>
                    <a:pt x="167" y="140"/>
                    <a:pt x="164" y="144"/>
                    <a:pt x="161" y="148"/>
                  </a:cubicBezTo>
                  <a:cubicBezTo>
                    <a:pt x="158" y="152"/>
                    <a:pt x="155" y="155"/>
                    <a:pt x="152" y="159"/>
                  </a:cubicBezTo>
                  <a:cubicBezTo>
                    <a:pt x="149" y="163"/>
                    <a:pt x="146" y="167"/>
                    <a:pt x="143" y="171"/>
                  </a:cubicBezTo>
                  <a:cubicBezTo>
                    <a:pt x="140" y="174"/>
                    <a:pt x="136" y="178"/>
                    <a:pt x="133" y="182"/>
                  </a:cubicBezTo>
                  <a:cubicBezTo>
                    <a:pt x="128" y="187"/>
                    <a:pt x="124" y="193"/>
                    <a:pt x="119" y="198"/>
                  </a:cubicBezTo>
                  <a:cubicBezTo>
                    <a:pt x="117" y="199"/>
                    <a:pt x="116" y="201"/>
                    <a:pt x="115" y="202"/>
                  </a:cubicBezTo>
                  <a:cubicBezTo>
                    <a:pt x="113" y="203"/>
                    <a:pt x="112" y="205"/>
                    <a:pt x="110" y="206"/>
                  </a:cubicBezTo>
                  <a:cubicBezTo>
                    <a:pt x="108" y="207"/>
                    <a:pt x="107" y="207"/>
                    <a:pt x="105" y="208"/>
                  </a:cubicBezTo>
                  <a:cubicBezTo>
                    <a:pt x="105" y="208"/>
                    <a:pt x="104" y="208"/>
                    <a:pt x="103" y="208"/>
                  </a:cubicBezTo>
                  <a:cubicBezTo>
                    <a:pt x="103" y="208"/>
                    <a:pt x="102" y="208"/>
                    <a:pt x="102" y="208"/>
                  </a:cubicBezTo>
                  <a:cubicBezTo>
                    <a:pt x="100" y="208"/>
                    <a:pt x="98" y="207"/>
                    <a:pt x="97" y="206"/>
                  </a:cubicBezTo>
                  <a:cubicBezTo>
                    <a:pt x="93" y="204"/>
                    <a:pt x="90" y="202"/>
                    <a:pt x="86" y="200"/>
                  </a:cubicBezTo>
                  <a:cubicBezTo>
                    <a:pt x="82" y="197"/>
                    <a:pt x="78" y="194"/>
                    <a:pt x="74" y="191"/>
                  </a:cubicBezTo>
                  <a:cubicBezTo>
                    <a:pt x="71" y="188"/>
                    <a:pt x="67" y="185"/>
                    <a:pt x="63" y="183"/>
                  </a:cubicBezTo>
                  <a:cubicBezTo>
                    <a:pt x="61" y="181"/>
                    <a:pt x="59" y="180"/>
                    <a:pt x="58" y="178"/>
                  </a:cubicBezTo>
                  <a:cubicBezTo>
                    <a:pt x="56" y="177"/>
                    <a:pt x="54" y="175"/>
                    <a:pt x="52" y="174"/>
                  </a:cubicBezTo>
                  <a:cubicBezTo>
                    <a:pt x="49" y="172"/>
                    <a:pt x="47" y="170"/>
                    <a:pt x="44" y="168"/>
                  </a:cubicBezTo>
                  <a:cubicBezTo>
                    <a:pt x="42" y="167"/>
                    <a:pt x="39" y="165"/>
                    <a:pt x="37" y="163"/>
                  </a:cubicBezTo>
                  <a:cubicBezTo>
                    <a:pt x="34" y="161"/>
                    <a:pt x="32" y="160"/>
                    <a:pt x="29" y="158"/>
                  </a:cubicBezTo>
                  <a:cubicBezTo>
                    <a:pt x="27" y="156"/>
                    <a:pt x="25" y="154"/>
                    <a:pt x="23" y="152"/>
                  </a:cubicBezTo>
                  <a:cubicBezTo>
                    <a:pt x="21" y="150"/>
                    <a:pt x="18" y="148"/>
                    <a:pt x="17" y="146"/>
                  </a:cubicBezTo>
                  <a:cubicBezTo>
                    <a:pt x="15" y="144"/>
                    <a:pt x="13" y="141"/>
                    <a:pt x="11" y="139"/>
                  </a:cubicBezTo>
                  <a:cubicBezTo>
                    <a:pt x="11" y="138"/>
                    <a:pt x="10" y="136"/>
                    <a:pt x="10" y="135"/>
                  </a:cubicBezTo>
                  <a:cubicBezTo>
                    <a:pt x="9" y="135"/>
                    <a:pt x="9" y="134"/>
                    <a:pt x="9" y="134"/>
                  </a:cubicBezTo>
                  <a:cubicBezTo>
                    <a:pt x="9" y="134"/>
                    <a:pt x="9" y="134"/>
                    <a:pt x="9" y="133"/>
                  </a:cubicBezTo>
                  <a:cubicBezTo>
                    <a:pt x="10" y="133"/>
                    <a:pt x="10" y="132"/>
                    <a:pt x="10" y="132"/>
                  </a:cubicBezTo>
                  <a:cubicBezTo>
                    <a:pt x="11" y="130"/>
                    <a:pt x="12" y="129"/>
                    <a:pt x="13" y="127"/>
                  </a:cubicBezTo>
                  <a:cubicBezTo>
                    <a:pt x="15" y="126"/>
                    <a:pt x="16" y="124"/>
                    <a:pt x="17" y="122"/>
                  </a:cubicBezTo>
                  <a:cubicBezTo>
                    <a:pt x="20" y="118"/>
                    <a:pt x="23" y="115"/>
                    <a:pt x="26" y="111"/>
                  </a:cubicBezTo>
                  <a:cubicBezTo>
                    <a:pt x="33" y="104"/>
                    <a:pt x="39" y="97"/>
                    <a:pt x="45" y="90"/>
                  </a:cubicBezTo>
                  <a:cubicBezTo>
                    <a:pt x="48" y="86"/>
                    <a:pt x="51" y="83"/>
                    <a:pt x="54" y="80"/>
                  </a:cubicBezTo>
                  <a:cubicBezTo>
                    <a:pt x="57" y="76"/>
                    <a:pt x="60" y="73"/>
                    <a:pt x="63" y="70"/>
                  </a:cubicBezTo>
                  <a:cubicBezTo>
                    <a:pt x="67" y="66"/>
                    <a:pt x="70" y="63"/>
                    <a:pt x="7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61DB4F4A-A5E5-4ABF-A378-AA01885436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560638"/>
              <a:ext cx="160337" cy="141288"/>
            </a:xfrm>
            <a:custGeom>
              <a:avLst/>
              <a:gdLst>
                <a:gd name="T0" fmla="*/ 2 w 94"/>
                <a:gd name="T1" fmla="*/ 25 h 82"/>
                <a:gd name="T2" fmla="*/ 5 w 94"/>
                <a:gd name="T3" fmla="*/ 29 h 82"/>
                <a:gd name="T4" fmla="*/ 20 w 94"/>
                <a:gd name="T5" fmla="*/ 40 h 82"/>
                <a:gd name="T6" fmla="*/ 42 w 94"/>
                <a:gd name="T7" fmla="*/ 58 h 82"/>
                <a:gd name="T8" fmla="*/ 64 w 94"/>
                <a:gd name="T9" fmla="*/ 76 h 82"/>
                <a:gd name="T10" fmla="*/ 73 w 94"/>
                <a:gd name="T11" fmla="*/ 81 h 82"/>
                <a:gd name="T12" fmla="*/ 80 w 94"/>
                <a:gd name="T13" fmla="*/ 82 h 82"/>
                <a:gd name="T14" fmla="*/ 87 w 94"/>
                <a:gd name="T15" fmla="*/ 78 h 82"/>
                <a:gd name="T16" fmla="*/ 92 w 94"/>
                <a:gd name="T17" fmla="*/ 71 h 82"/>
                <a:gd name="T18" fmla="*/ 93 w 94"/>
                <a:gd name="T19" fmla="*/ 67 h 82"/>
                <a:gd name="T20" fmla="*/ 93 w 94"/>
                <a:gd name="T21" fmla="*/ 63 h 82"/>
                <a:gd name="T22" fmla="*/ 88 w 94"/>
                <a:gd name="T23" fmla="*/ 55 h 82"/>
                <a:gd name="T24" fmla="*/ 78 w 94"/>
                <a:gd name="T25" fmla="*/ 45 h 82"/>
                <a:gd name="T26" fmla="*/ 53 w 94"/>
                <a:gd name="T27" fmla="*/ 24 h 82"/>
                <a:gd name="T28" fmla="*/ 38 w 94"/>
                <a:gd name="T29" fmla="*/ 11 h 82"/>
                <a:gd name="T30" fmla="*/ 35 w 94"/>
                <a:gd name="T31" fmla="*/ 9 h 82"/>
                <a:gd name="T32" fmla="*/ 34 w 94"/>
                <a:gd name="T33" fmla="*/ 6 h 82"/>
                <a:gd name="T34" fmla="*/ 27 w 94"/>
                <a:gd name="T35" fmla="*/ 2 h 82"/>
                <a:gd name="T36" fmla="*/ 13 w 94"/>
                <a:gd name="T37" fmla="*/ 4 h 82"/>
                <a:gd name="T38" fmla="*/ 3 w 94"/>
                <a:gd name="T39" fmla="*/ 14 h 82"/>
                <a:gd name="T40" fmla="*/ 1 w 94"/>
                <a:gd name="T41" fmla="*/ 19 h 82"/>
                <a:gd name="T42" fmla="*/ 1 w 94"/>
                <a:gd name="T43" fmla="*/ 24 h 82"/>
                <a:gd name="T44" fmla="*/ 84 w 94"/>
                <a:gd name="T45" fmla="*/ 67 h 82"/>
                <a:gd name="T46" fmla="*/ 13 w 94"/>
                <a:gd name="T47" fmla="*/ 17 h 82"/>
                <a:gd name="T48" fmla="*/ 21 w 94"/>
                <a:gd name="T49" fmla="*/ 10 h 82"/>
                <a:gd name="T50" fmla="*/ 23 w 94"/>
                <a:gd name="T51" fmla="*/ 10 h 82"/>
                <a:gd name="T52" fmla="*/ 26 w 94"/>
                <a:gd name="T53" fmla="*/ 12 h 82"/>
                <a:gd name="T54" fmla="*/ 28 w 94"/>
                <a:gd name="T55" fmla="*/ 15 h 82"/>
                <a:gd name="T56" fmla="*/ 29 w 94"/>
                <a:gd name="T57" fmla="*/ 16 h 82"/>
                <a:gd name="T58" fmla="*/ 34 w 94"/>
                <a:gd name="T59" fmla="*/ 20 h 82"/>
                <a:gd name="T60" fmla="*/ 46 w 94"/>
                <a:gd name="T61" fmla="*/ 30 h 82"/>
                <a:gd name="T62" fmla="*/ 65 w 94"/>
                <a:gd name="T63" fmla="*/ 46 h 82"/>
                <a:gd name="T64" fmla="*/ 79 w 94"/>
                <a:gd name="T65" fmla="*/ 58 h 82"/>
                <a:gd name="T66" fmla="*/ 84 w 94"/>
                <a:gd name="T67" fmla="*/ 66 h 82"/>
                <a:gd name="T68" fmla="*/ 83 w 94"/>
                <a:gd name="T69" fmla="*/ 68 h 82"/>
                <a:gd name="T70" fmla="*/ 79 w 94"/>
                <a:gd name="T71" fmla="*/ 72 h 82"/>
                <a:gd name="T72" fmla="*/ 77 w 94"/>
                <a:gd name="T73" fmla="*/ 73 h 82"/>
                <a:gd name="T74" fmla="*/ 74 w 94"/>
                <a:gd name="T75" fmla="*/ 72 h 82"/>
                <a:gd name="T76" fmla="*/ 70 w 94"/>
                <a:gd name="T77" fmla="*/ 69 h 82"/>
                <a:gd name="T78" fmla="*/ 64 w 94"/>
                <a:gd name="T79" fmla="*/ 64 h 82"/>
                <a:gd name="T80" fmla="*/ 53 w 94"/>
                <a:gd name="T81" fmla="*/ 55 h 82"/>
                <a:gd name="T82" fmla="*/ 31 w 94"/>
                <a:gd name="T83" fmla="*/ 37 h 82"/>
                <a:gd name="T84" fmla="*/ 12 w 94"/>
                <a:gd name="T85" fmla="*/ 23 h 82"/>
                <a:gd name="T86" fmla="*/ 13 w 94"/>
                <a:gd name="T8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1" y="24"/>
                  </a:moveTo>
                  <a:cubicBezTo>
                    <a:pt x="1" y="24"/>
                    <a:pt x="2" y="25"/>
                    <a:pt x="2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8" y="31"/>
                    <a:pt x="9" y="32"/>
                  </a:cubicBezTo>
                  <a:cubicBezTo>
                    <a:pt x="12" y="35"/>
                    <a:pt x="16" y="38"/>
                    <a:pt x="20" y="40"/>
                  </a:cubicBezTo>
                  <a:cubicBezTo>
                    <a:pt x="23" y="43"/>
                    <a:pt x="27" y="46"/>
                    <a:pt x="31" y="49"/>
                  </a:cubicBezTo>
                  <a:cubicBezTo>
                    <a:pt x="35" y="52"/>
                    <a:pt x="39" y="55"/>
                    <a:pt x="42" y="58"/>
                  </a:cubicBezTo>
                  <a:cubicBezTo>
                    <a:pt x="46" y="61"/>
                    <a:pt x="49" y="64"/>
                    <a:pt x="53" y="67"/>
                  </a:cubicBezTo>
                  <a:cubicBezTo>
                    <a:pt x="57" y="69"/>
                    <a:pt x="60" y="72"/>
                    <a:pt x="64" y="76"/>
                  </a:cubicBezTo>
                  <a:cubicBezTo>
                    <a:pt x="65" y="77"/>
                    <a:pt x="67" y="79"/>
                    <a:pt x="69" y="80"/>
                  </a:cubicBezTo>
                  <a:cubicBezTo>
                    <a:pt x="70" y="80"/>
                    <a:pt x="71" y="81"/>
                    <a:pt x="73" y="81"/>
                  </a:cubicBezTo>
                  <a:cubicBezTo>
                    <a:pt x="74" y="82"/>
                    <a:pt x="76" y="82"/>
                    <a:pt x="78" y="82"/>
                  </a:cubicBezTo>
                  <a:cubicBezTo>
                    <a:pt x="79" y="82"/>
                    <a:pt x="79" y="82"/>
                    <a:pt x="80" y="82"/>
                  </a:cubicBezTo>
                  <a:cubicBezTo>
                    <a:pt x="81" y="81"/>
                    <a:pt x="82" y="81"/>
                    <a:pt x="83" y="81"/>
                  </a:cubicBezTo>
                  <a:cubicBezTo>
                    <a:pt x="84" y="80"/>
                    <a:pt x="86" y="79"/>
                    <a:pt x="87" y="78"/>
                  </a:cubicBezTo>
                  <a:cubicBezTo>
                    <a:pt x="88" y="76"/>
                    <a:pt x="90" y="74"/>
                    <a:pt x="91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70"/>
                    <a:pt x="93" y="70"/>
                    <a:pt x="93" y="69"/>
                  </a:cubicBezTo>
                  <a:cubicBezTo>
                    <a:pt x="93" y="69"/>
                    <a:pt x="93" y="68"/>
                    <a:pt x="93" y="67"/>
                  </a:cubicBezTo>
                  <a:cubicBezTo>
                    <a:pt x="94" y="67"/>
                    <a:pt x="93" y="66"/>
                    <a:pt x="93" y="65"/>
                  </a:cubicBezTo>
                  <a:cubicBezTo>
                    <a:pt x="93" y="65"/>
                    <a:pt x="93" y="64"/>
                    <a:pt x="93" y="63"/>
                  </a:cubicBezTo>
                  <a:cubicBezTo>
                    <a:pt x="93" y="62"/>
                    <a:pt x="92" y="62"/>
                    <a:pt x="92" y="61"/>
                  </a:cubicBezTo>
                  <a:cubicBezTo>
                    <a:pt x="91" y="59"/>
                    <a:pt x="90" y="57"/>
                    <a:pt x="88" y="55"/>
                  </a:cubicBezTo>
                  <a:cubicBezTo>
                    <a:pt x="87" y="53"/>
                    <a:pt x="85" y="52"/>
                    <a:pt x="84" y="50"/>
                  </a:cubicBezTo>
                  <a:cubicBezTo>
                    <a:pt x="82" y="48"/>
                    <a:pt x="80" y="46"/>
                    <a:pt x="78" y="45"/>
                  </a:cubicBezTo>
                  <a:cubicBezTo>
                    <a:pt x="71" y="38"/>
                    <a:pt x="63" y="33"/>
                    <a:pt x="56" y="26"/>
                  </a:cubicBezTo>
                  <a:cubicBezTo>
                    <a:pt x="55" y="25"/>
                    <a:pt x="54" y="25"/>
                    <a:pt x="53" y="24"/>
                  </a:cubicBezTo>
                  <a:cubicBezTo>
                    <a:pt x="51" y="22"/>
                    <a:pt x="48" y="19"/>
                    <a:pt x="46" y="17"/>
                  </a:cubicBezTo>
                  <a:cubicBezTo>
                    <a:pt x="43" y="15"/>
                    <a:pt x="41" y="13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6" y="9"/>
                    <a:pt x="35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30" y="3"/>
                    <a:pt x="28" y="3"/>
                    <a:pt x="27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7" y="1"/>
                    <a:pt x="15" y="3"/>
                    <a:pt x="13" y="4"/>
                  </a:cubicBezTo>
                  <a:cubicBezTo>
                    <a:pt x="11" y="5"/>
                    <a:pt x="10" y="7"/>
                    <a:pt x="8" y="8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2" y="15"/>
                    <a:pt x="2" y="16"/>
                    <a:pt x="1" y="17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2"/>
                    <a:pt x="20" y="11"/>
                  </a:cubicBezTo>
                  <a:cubicBezTo>
                    <a:pt x="20" y="11"/>
                    <a:pt x="20" y="10"/>
                    <a:pt x="21" y="10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4"/>
                    <a:pt x="28" y="14"/>
                    <a:pt x="28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8"/>
                  </a:cubicBezTo>
                  <a:cubicBezTo>
                    <a:pt x="33" y="19"/>
                    <a:pt x="33" y="19"/>
                    <a:pt x="34" y="20"/>
                  </a:cubicBezTo>
                  <a:cubicBezTo>
                    <a:pt x="37" y="22"/>
                    <a:pt x="40" y="25"/>
                    <a:pt x="43" y="27"/>
                  </a:cubicBezTo>
                  <a:cubicBezTo>
                    <a:pt x="44" y="28"/>
                    <a:pt x="45" y="29"/>
                    <a:pt x="46" y="30"/>
                  </a:cubicBezTo>
                  <a:cubicBezTo>
                    <a:pt x="49" y="32"/>
                    <a:pt x="51" y="34"/>
                    <a:pt x="54" y="36"/>
                  </a:cubicBezTo>
                  <a:cubicBezTo>
                    <a:pt x="57" y="39"/>
                    <a:pt x="61" y="42"/>
                    <a:pt x="65" y="46"/>
                  </a:cubicBezTo>
                  <a:cubicBezTo>
                    <a:pt x="68" y="48"/>
                    <a:pt x="71" y="51"/>
                    <a:pt x="73" y="53"/>
                  </a:cubicBezTo>
                  <a:cubicBezTo>
                    <a:pt x="75" y="55"/>
                    <a:pt x="77" y="57"/>
                    <a:pt x="79" y="58"/>
                  </a:cubicBezTo>
                  <a:cubicBezTo>
                    <a:pt x="80" y="60"/>
                    <a:pt x="82" y="61"/>
                    <a:pt x="83" y="63"/>
                  </a:cubicBezTo>
                  <a:cubicBezTo>
                    <a:pt x="83" y="64"/>
                    <a:pt x="84" y="65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7"/>
                    <a:pt x="83" y="67"/>
                    <a:pt x="83" y="68"/>
                  </a:cubicBezTo>
                  <a:cubicBezTo>
                    <a:pt x="82" y="69"/>
                    <a:pt x="81" y="70"/>
                    <a:pt x="80" y="71"/>
                  </a:cubicBezTo>
                  <a:cubicBezTo>
                    <a:pt x="80" y="71"/>
                    <a:pt x="79" y="72"/>
                    <a:pt x="79" y="72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3"/>
                    <a:pt x="77" y="73"/>
                    <a:pt x="77" y="73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6" y="72"/>
                    <a:pt x="75" y="72"/>
                    <a:pt x="74" y="72"/>
                  </a:cubicBezTo>
                  <a:cubicBezTo>
                    <a:pt x="73" y="71"/>
                    <a:pt x="73" y="71"/>
                    <a:pt x="72" y="70"/>
                  </a:cubicBezTo>
                  <a:cubicBezTo>
                    <a:pt x="71" y="70"/>
                    <a:pt x="71" y="69"/>
                    <a:pt x="70" y="69"/>
                  </a:cubicBezTo>
                  <a:cubicBezTo>
                    <a:pt x="70" y="69"/>
                    <a:pt x="70" y="68"/>
                    <a:pt x="69" y="68"/>
                  </a:cubicBezTo>
                  <a:cubicBezTo>
                    <a:pt x="68" y="67"/>
                    <a:pt x="66" y="65"/>
                    <a:pt x="64" y="64"/>
                  </a:cubicBezTo>
                  <a:cubicBezTo>
                    <a:pt x="62" y="62"/>
                    <a:pt x="61" y="61"/>
                    <a:pt x="59" y="59"/>
                  </a:cubicBezTo>
                  <a:cubicBezTo>
                    <a:pt x="57" y="58"/>
                    <a:pt x="55" y="56"/>
                    <a:pt x="53" y="55"/>
                  </a:cubicBezTo>
                  <a:cubicBezTo>
                    <a:pt x="50" y="52"/>
                    <a:pt x="46" y="49"/>
                    <a:pt x="43" y="46"/>
                  </a:cubicBezTo>
                  <a:cubicBezTo>
                    <a:pt x="39" y="43"/>
                    <a:pt x="35" y="40"/>
                    <a:pt x="31" y="37"/>
                  </a:cubicBezTo>
                  <a:cubicBezTo>
                    <a:pt x="28" y="35"/>
                    <a:pt x="25" y="32"/>
                    <a:pt x="21" y="30"/>
                  </a:cubicBezTo>
                  <a:cubicBezTo>
                    <a:pt x="18" y="28"/>
                    <a:pt x="15" y="25"/>
                    <a:pt x="12" y="23"/>
                  </a:cubicBezTo>
                  <a:cubicBezTo>
                    <a:pt x="12" y="22"/>
                    <a:pt x="11" y="21"/>
                    <a:pt x="10" y="20"/>
                  </a:cubicBezTo>
                  <a:cubicBezTo>
                    <a:pt x="11" y="19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436752C9-E0D8-4A86-9446-2FBBDFF5D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2620963"/>
              <a:ext cx="55562" cy="55563"/>
            </a:xfrm>
            <a:custGeom>
              <a:avLst/>
              <a:gdLst>
                <a:gd name="T0" fmla="*/ 11 w 32"/>
                <a:gd name="T1" fmla="*/ 32 h 33"/>
                <a:gd name="T2" fmla="*/ 13 w 32"/>
                <a:gd name="T3" fmla="*/ 33 h 33"/>
                <a:gd name="T4" fmla="*/ 16 w 32"/>
                <a:gd name="T5" fmla="*/ 33 h 33"/>
                <a:gd name="T6" fmla="*/ 19 w 32"/>
                <a:gd name="T7" fmla="*/ 32 h 33"/>
                <a:gd name="T8" fmla="*/ 23 w 32"/>
                <a:gd name="T9" fmla="*/ 29 h 33"/>
                <a:gd name="T10" fmla="*/ 27 w 32"/>
                <a:gd name="T11" fmla="*/ 24 h 33"/>
                <a:gd name="T12" fmla="*/ 30 w 32"/>
                <a:gd name="T13" fmla="*/ 12 h 33"/>
                <a:gd name="T14" fmla="*/ 27 w 32"/>
                <a:gd name="T15" fmla="*/ 8 h 33"/>
                <a:gd name="T16" fmla="*/ 24 w 32"/>
                <a:gd name="T17" fmla="*/ 6 h 33"/>
                <a:gd name="T18" fmla="*/ 18 w 32"/>
                <a:gd name="T19" fmla="*/ 2 h 33"/>
                <a:gd name="T20" fmla="*/ 12 w 32"/>
                <a:gd name="T21" fmla="*/ 2 h 33"/>
                <a:gd name="T22" fmla="*/ 11 w 32"/>
                <a:gd name="T23" fmla="*/ 2 h 33"/>
                <a:gd name="T24" fmla="*/ 8 w 32"/>
                <a:gd name="T25" fmla="*/ 5 h 33"/>
                <a:gd name="T26" fmla="*/ 6 w 32"/>
                <a:gd name="T27" fmla="*/ 8 h 33"/>
                <a:gd name="T28" fmla="*/ 3 w 32"/>
                <a:gd name="T29" fmla="*/ 11 h 33"/>
                <a:gd name="T30" fmla="*/ 0 w 32"/>
                <a:gd name="T31" fmla="*/ 18 h 33"/>
                <a:gd name="T32" fmla="*/ 3 w 32"/>
                <a:gd name="T33" fmla="*/ 27 h 33"/>
                <a:gd name="T34" fmla="*/ 11 w 32"/>
                <a:gd name="T35" fmla="*/ 32 h 33"/>
                <a:gd name="T36" fmla="*/ 14 w 32"/>
                <a:gd name="T37" fmla="*/ 23 h 33"/>
                <a:gd name="T38" fmla="*/ 14 w 32"/>
                <a:gd name="T39" fmla="*/ 23 h 33"/>
                <a:gd name="T40" fmla="*/ 14 w 32"/>
                <a:gd name="T41" fmla="*/ 23 h 33"/>
                <a:gd name="T42" fmla="*/ 14 w 32"/>
                <a:gd name="T43" fmla="*/ 23 h 33"/>
                <a:gd name="T44" fmla="*/ 14 w 32"/>
                <a:gd name="T45" fmla="*/ 23 h 33"/>
                <a:gd name="T46" fmla="*/ 14 w 32"/>
                <a:gd name="T47" fmla="*/ 23 h 33"/>
                <a:gd name="T48" fmla="*/ 15 w 32"/>
                <a:gd name="T49" fmla="*/ 23 h 33"/>
                <a:gd name="T50" fmla="*/ 14 w 32"/>
                <a:gd name="T51" fmla="*/ 23 h 33"/>
                <a:gd name="T52" fmla="*/ 10 w 32"/>
                <a:gd name="T53" fmla="*/ 19 h 33"/>
                <a:gd name="T54" fmla="*/ 11 w 32"/>
                <a:gd name="T55" fmla="*/ 17 h 33"/>
                <a:gd name="T56" fmla="*/ 12 w 32"/>
                <a:gd name="T57" fmla="*/ 15 h 33"/>
                <a:gd name="T58" fmla="*/ 13 w 32"/>
                <a:gd name="T59" fmla="*/ 13 h 33"/>
                <a:gd name="T60" fmla="*/ 15 w 32"/>
                <a:gd name="T61" fmla="*/ 11 h 33"/>
                <a:gd name="T62" fmla="*/ 17 w 32"/>
                <a:gd name="T63" fmla="*/ 13 h 33"/>
                <a:gd name="T64" fmla="*/ 21 w 32"/>
                <a:gd name="T65" fmla="*/ 16 h 33"/>
                <a:gd name="T66" fmla="*/ 21 w 32"/>
                <a:gd name="T67" fmla="*/ 16 h 33"/>
                <a:gd name="T68" fmla="*/ 21 w 32"/>
                <a:gd name="T69" fmla="*/ 17 h 33"/>
                <a:gd name="T70" fmla="*/ 19 w 32"/>
                <a:gd name="T71" fmla="*/ 20 h 33"/>
                <a:gd name="T72" fmla="*/ 15 w 32"/>
                <a:gd name="T73" fmla="*/ 23 h 33"/>
                <a:gd name="T74" fmla="*/ 15 w 32"/>
                <a:gd name="T75" fmla="*/ 23 h 33"/>
                <a:gd name="T76" fmla="*/ 14 w 32"/>
                <a:gd name="T77" fmla="*/ 23 h 33"/>
                <a:gd name="T78" fmla="*/ 14 w 32"/>
                <a:gd name="T79" fmla="*/ 23 h 33"/>
                <a:gd name="T80" fmla="*/ 11 w 32"/>
                <a:gd name="T81" fmla="*/ 21 h 33"/>
                <a:gd name="T82" fmla="*/ 10 w 32"/>
                <a:gd name="T83" fmla="*/ 20 h 33"/>
                <a:gd name="T84" fmla="*/ 10 w 32"/>
                <a:gd name="T85" fmla="*/ 20 h 33"/>
                <a:gd name="T86" fmla="*/ 10 w 32"/>
                <a:gd name="T8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3">
                  <a:moveTo>
                    <a:pt x="11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2" y="30"/>
                    <a:pt x="23" y="29"/>
                  </a:cubicBezTo>
                  <a:cubicBezTo>
                    <a:pt x="24" y="28"/>
                    <a:pt x="26" y="26"/>
                    <a:pt x="27" y="24"/>
                  </a:cubicBezTo>
                  <a:cubicBezTo>
                    <a:pt x="30" y="21"/>
                    <a:pt x="32" y="16"/>
                    <a:pt x="30" y="12"/>
                  </a:cubicBezTo>
                  <a:cubicBezTo>
                    <a:pt x="29" y="11"/>
                    <a:pt x="28" y="9"/>
                    <a:pt x="27" y="8"/>
                  </a:cubicBezTo>
                  <a:cubicBezTo>
                    <a:pt x="26" y="8"/>
                    <a:pt x="25" y="7"/>
                    <a:pt x="24" y="6"/>
                  </a:cubicBezTo>
                  <a:cubicBezTo>
                    <a:pt x="22" y="5"/>
                    <a:pt x="20" y="3"/>
                    <a:pt x="18" y="2"/>
                  </a:cubicBezTo>
                  <a:cubicBezTo>
                    <a:pt x="16" y="0"/>
                    <a:pt x="14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1" y="16"/>
                    <a:pt x="0" y="18"/>
                  </a:cubicBezTo>
                  <a:cubicBezTo>
                    <a:pt x="0" y="21"/>
                    <a:pt x="1" y="24"/>
                    <a:pt x="3" y="27"/>
                  </a:cubicBezTo>
                  <a:cubicBezTo>
                    <a:pt x="5" y="29"/>
                    <a:pt x="8" y="31"/>
                    <a:pt x="11" y="3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0" y="19"/>
                  </a:moveTo>
                  <a:cubicBezTo>
                    <a:pt x="10" y="18"/>
                    <a:pt x="10" y="18"/>
                    <a:pt x="11" y="17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2" y="14"/>
                    <a:pt x="13" y="14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1"/>
                    <a:pt x="16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2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884CCAC4-0DC3-452E-8A15-3EDBB977C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3300" y="2655888"/>
              <a:ext cx="55562" cy="55563"/>
            </a:xfrm>
            <a:custGeom>
              <a:avLst/>
              <a:gdLst>
                <a:gd name="T0" fmla="*/ 5 w 32"/>
                <a:gd name="T1" fmla="*/ 26 h 32"/>
                <a:gd name="T2" fmla="*/ 8 w 32"/>
                <a:gd name="T3" fmla="*/ 28 h 32"/>
                <a:gd name="T4" fmla="*/ 14 w 32"/>
                <a:gd name="T5" fmla="*/ 31 h 32"/>
                <a:gd name="T6" fmla="*/ 19 w 32"/>
                <a:gd name="T7" fmla="*/ 31 h 32"/>
                <a:gd name="T8" fmla="*/ 23 w 32"/>
                <a:gd name="T9" fmla="*/ 29 h 32"/>
                <a:gd name="T10" fmla="*/ 25 w 32"/>
                <a:gd name="T11" fmla="*/ 28 h 32"/>
                <a:gd name="T12" fmla="*/ 29 w 32"/>
                <a:gd name="T13" fmla="*/ 23 h 32"/>
                <a:gd name="T14" fmla="*/ 32 w 32"/>
                <a:gd name="T15" fmla="*/ 14 h 32"/>
                <a:gd name="T16" fmla="*/ 31 w 32"/>
                <a:gd name="T17" fmla="*/ 10 h 32"/>
                <a:gd name="T18" fmla="*/ 29 w 32"/>
                <a:gd name="T19" fmla="*/ 7 h 32"/>
                <a:gd name="T20" fmla="*/ 27 w 32"/>
                <a:gd name="T21" fmla="*/ 5 h 32"/>
                <a:gd name="T22" fmla="*/ 27 w 32"/>
                <a:gd name="T23" fmla="*/ 5 h 32"/>
                <a:gd name="T24" fmla="*/ 27 w 32"/>
                <a:gd name="T25" fmla="*/ 5 h 32"/>
                <a:gd name="T26" fmla="*/ 25 w 32"/>
                <a:gd name="T27" fmla="*/ 3 h 32"/>
                <a:gd name="T28" fmla="*/ 24 w 32"/>
                <a:gd name="T29" fmla="*/ 2 h 32"/>
                <a:gd name="T30" fmla="*/ 21 w 32"/>
                <a:gd name="T31" fmla="*/ 1 h 32"/>
                <a:gd name="T32" fmla="*/ 19 w 32"/>
                <a:gd name="T33" fmla="*/ 0 h 32"/>
                <a:gd name="T34" fmla="*/ 16 w 32"/>
                <a:gd name="T35" fmla="*/ 0 h 32"/>
                <a:gd name="T36" fmla="*/ 13 w 32"/>
                <a:gd name="T37" fmla="*/ 1 h 32"/>
                <a:gd name="T38" fmla="*/ 9 w 32"/>
                <a:gd name="T39" fmla="*/ 3 h 32"/>
                <a:gd name="T40" fmla="*/ 4 w 32"/>
                <a:gd name="T41" fmla="*/ 9 h 32"/>
                <a:gd name="T42" fmla="*/ 1 w 32"/>
                <a:gd name="T43" fmla="*/ 13 h 32"/>
                <a:gd name="T44" fmla="*/ 1 w 32"/>
                <a:gd name="T45" fmla="*/ 15 h 32"/>
                <a:gd name="T46" fmla="*/ 1 w 32"/>
                <a:gd name="T47" fmla="*/ 20 h 32"/>
                <a:gd name="T48" fmla="*/ 5 w 32"/>
                <a:gd name="T49" fmla="*/ 26 h 32"/>
                <a:gd name="T50" fmla="*/ 17 w 32"/>
                <a:gd name="T51" fmla="*/ 22 h 32"/>
                <a:gd name="T52" fmla="*/ 17 w 32"/>
                <a:gd name="T53" fmla="*/ 22 h 32"/>
                <a:gd name="T54" fmla="*/ 17 w 32"/>
                <a:gd name="T55" fmla="*/ 22 h 32"/>
                <a:gd name="T56" fmla="*/ 19 w 32"/>
                <a:gd name="T57" fmla="*/ 10 h 32"/>
                <a:gd name="T58" fmla="*/ 19 w 32"/>
                <a:gd name="T59" fmla="*/ 10 h 32"/>
                <a:gd name="T60" fmla="*/ 18 w 32"/>
                <a:gd name="T61" fmla="*/ 10 h 32"/>
                <a:gd name="T62" fmla="*/ 19 w 32"/>
                <a:gd name="T63" fmla="*/ 10 h 32"/>
                <a:gd name="T64" fmla="*/ 13 w 32"/>
                <a:gd name="T65" fmla="*/ 13 h 32"/>
                <a:gd name="T66" fmla="*/ 14 w 32"/>
                <a:gd name="T67" fmla="*/ 11 h 32"/>
                <a:gd name="T68" fmla="*/ 16 w 32"/>
                <a:gd name="T69" fmla="*/ 10 h 32"/>
                <a:gd name="T70" fmla="*/ 17 w 32"/>
                <a:gd name="T71" fmla="*/ 9 h 32"/>
                <a:gd name="T72" fmla="*/ 17 w 32"/>
                <a:gd name="T73" fmla="*/ 9 h 32"/>
                <a:gd name="T74" fmla="*/ 18 w 32"/>
                <a:gd name="T75" fmla="*/ 9 h 32"/>
                <a:gd name="T76" fmla="*/ 18 w 32"/>
                <a:gd name="T77" fmla="*/ 10 h 32"/>
                <a:gd name="T78" fmla="*/ 19 w 32"/>
                <a:gd name="T79" fmla="*/ 10 h 32"/>
                <a:gd name="T80" fmla="*/ 20 w 32"/>
                <a:gd name="T81" fmla="*/ 11 h 32"/>
                <a:gd name="T82" fmla="*/ 22 w 32"/>
                <a:gd name="T83" fmla="*/ 13 h 32"/>
                <a:gd name="T84" fmla="*/ 22 w 32"/>
                <a:gd name="T85" fmla="*/ 13 h 32"/>
                <a:gd name="T86" fmla="*/ 22 w 32"/>
                <a:gd name="T87" fmla="*/ 13 h 32"/>
                <a:gd name="T88" fmla="*/ 22 w 32"/>
                <a:gd name="T89" fmla="*/ 15 h 32"/>
                <a:gd name="T90" fmla="*/ 23 w 32"/>
                <a:gd name="T91" fmla="*/ 15 h 32"/>
                <a:gd name="T92" fmla="*/ 23 w 32"/>
                <a:gd name="T93" fmla="*/ 15 h 32"/>
                <a:gd name="T94" fmla="*/ 22 w 32"/>
                <a:gd name="T95" fmla="*/ 17 h 32"/>
                <a:gd name="T96" fmla="*/ 20 w 32"/>
                <a:gd name="T97" fmla="*/ 20 h 32"/>
                <a:gd name="T98" fmla="*/ 18 w 32"/>
                <a:gd name="T99" fmla="*/ 22 h 32"/>
                <a:gd name="T100" fmla="*/ 14 w 32"/>
                <a:gd name="T101" fmla="*/ 20 h 32"/>
                <a:gd name="T102" fmla="*/ 11 w 32"/>
                <a:gd name="T103" fmla="*/ 18 h 32"/>
                <a:gd name="T104" fmla="*/ 10 w 32"/>
                <a:gd name="T105" fmla="*/ 18 h 32"/>
                <a:gd name="T106" fmla="*/ 10 w 32"/>
                <a:gd name="T107" fmla="*/ 17 h 32"/>
                <a:gd name="T108" fmla="*/ 10 w 32"/>
                <a:gd name="T109" fmla="*/ 16 h 32"/>
                <a:gd name="T110" fmla="*/ 13 w 32"/>
                <a:gd name="T111" fmla="*/ 13 h 32"/>
                <a:gd name="T112" fmla="*/ 10 w 32"/>
                <a:gd name="T113" fmla="*/ 16 h 32"/>
                <a:gd name="T114" fmla="*/ 10 w 32"/>
                <a:gd name="T115" fmla="*/ 17 h 32"/>
                <a:gd name="T116" fmla="*/ 10 w 32"/>
                <a:gd name="T117" fmla="*/ 17 h 32"/>
                <a:gd name="T118" fmla="*/ 10 w 32"/>
                <a:gd name="T1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32">
                  <a:moveTo>
                    <a:pt x="5" y="26"/>
                  </a:moveTo>
                  <a:cubicBezTo>
                    <a:pt x="6" y="27"/>
                    <a:pt x="7" y="27"/>
                    <a:pt x="8" y="28"/>
                  </a:cubicBezTo>
                  <a:cubicBezTo>
                    <a:pt x="10" y="29"/>
                    <a:pt x="12" y="30"/>
                    <a:pt x="14" y="31"/>
                  </a:cubicBezTo>
                  <a:cubicBezTo>
                    <a:pt x="16" y="31"/>
                    <a:pt x="18" y="32"/>
                    <a:pt x="19" y="31"/>
                  </a:cubicBezTo>
                  <a:cubicBezTo>
                    <a:pt x="21" y="31"/>
                    <a:pt x="22" y="30"/>
                    <a:pt x="23" y="29"/>
                  </a:cubicBezTo>
                  <a:cubicBezTo>
                    <a:pt x="24" y="29"/>
                    <a:pt x="24" y="29"/>
                    <a:pt x="25" y="28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3"/>
                    <a:pt x="31" y="11"/>
                    <a:pt x="31" y="10"/>
                  </a:cubicBezTo>
                  <a:cubicBezTo>
                    <a:pt x="30" y="9"/>
                    <a:pt x="30" y="8"/>
                    <a:pt x="29" y="7"/>
                  </a:cubicBezTo>
                  <a:cubicBezTo>
                    <a:pt x="28" y="6"/>
                    <a:pt x="28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4" y="2"/>
                    <a:pt x="24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0" y="2"/>
                    <a:pt x="9" y="3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3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2"/>
                    <a:pt x="3" y="24"/>
                    <a:pt x="5" y="26"/>
                  </a:cubicBezTo>
                  <a:close/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4" y="12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20" y="11"/>
                  </a:cubicBezTo>
                  <a:cubicBezTo>
                    <a:pt x="20" y="12"/>
                    <a:pt x="21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1" y="18"/>
                    <a:pt x="20" y="19"/>
                    <a:pt x="20" y="20"/>
                  </a:cubicBezTo>
                  <a:cubicBezTo>
                    <a:pt x="19" y="21"/>
                    <a:pt x="18" y="22"/>
                    <a:pt x="18" y="22"/>
                  </a:cubicBezTo>
                  <a:cubicBezTo>
                    <a:pt x="16" y="22"/>
                    <a:pt x="15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2" y="14"/>
                    <a:pt x="13" y="13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206BB2C8-A9AF-40C6-8AA5-A12632F9E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5688" y="2692401"/>
              <a:ext cx="52387" cy="53975"/>
            </a:xfrm>
            <a:custGeom>
              <a:avLst/>
              <a:gdLst>
                <a:gd name="T0" fmla="*/ 29 w 31"/>
                <a:gd name="T1" fmla="*/ 8 h 31"/>
                <a:gd name="T2" fmla="*/ 28 w 31"/>
                <a:gd name="T3" fmla="*/ 7 h 31"/>
                <a:gd name="T4" fmla="*/ 27 w 31"/>
                <a:gd name="T5" fmla="*/ 5 h 31"/>
                <a:gd name="T6" fmla="*/ 26 w 31"/>
                <a:gd name="T7" fmla="*/ 5 h 31"/>
                <a:gd name="T8" fmla="*/ 23 w 31"/>
                <a:gd name="T9" fmla="*/ 3 h 31"/>
                <a:gd name="T10" fmla="*/ 19 w 31"/>
                <a:gd name="T11" fmla="*/ 1 h 31"/>
                <a:gd name="T12" fmla="*/ 15 w 31"/>
                <a:gd name="T13" fmla="*/ 1 h 31"/>
                <a:gd name="T14" fmla="*/ 11 w 31"/>
                <a:gd name="T15" fmla="*/ 1 h 31"/>
                <a:gd name="T16" fmla="*/ 6 w 31"/>
                <a:gd name="T17" fmla="*/ 5 h 31"/>
                <a:gd name="T18" fmla="*/ 3 w 31"/>
                <a:gd name="T19" fmla="*/ 8 h 31"/>
                <a:gd name="T20" fmla="*/ 1 w 31"/>
                <a:gd name="T21" fmla="*/ 10 h 31"/>
                <a:gd name="T22" fmla="*/ 0 w 31"/>
                <a:gd name="T23" fmla="*/ 12 h 31"/>
                <a:gd name="T24" fmla="*/ 0 w 31"/>
                <a:gd name="T25" fmla="*/ 15 h 31"/>
                <a:gd name="T26" fmla="*/ 2 w 31"/>
                <a:gd name="T27" fmla="*/ 21 h 31"/>
                <a:gd name="T28" fmla="*/ 8 w 31"/>
                <a:gd name="T29" fmla="*/ 28 h 31"/>
                <a:gd name="T30" fmla="*/ 11 w 31"/>
                <a:gd name="T31" fmla="*/ 30 h 31"/>
                <a:gd name="T32" fmla="*/ 15 w 31"/>
                <a:gd name="T33" fmla="*/ 31 h 31"/>
                <a:gd name="T34" fmla="*/ 25 w 31"/>
                <a:gd name="T35" fmla="*/ 28 h 31"/>
                <a:gd name="T36" fmla="*/ 27 w 31"/>
                <a:gd name="T37" fmla="*/ 25 h 31"/>
                <a:gd name="T38" fmla="*/ 29 w 31"/>
                <a:gd name="T39" fmla="*/ 22 h 31"/>
                <a:gd name="T40" fmla="*/ 30 w 31"/>
                <a:gd name="T41" fmla="*/ 20 h 31"/>
                <a:gd name="T42" fmla="*/ 31 w 31"/>
                <a:gd name="T43" fmla="*/ 18 h 31"/>
                <a:gd name="T44" fmla="*/ 31 w 31"/>
                <a:gd name="T45" fmla="*/ 13 h 31"/>
                <a:gd name="T46" fmla="*/ 29 w 31"/>
                <a:gd name="T47" fmla="*/ 8 h 31"/>
                <a:gd name="T48" fmla="*/ 9 w 31"/>
                <a:gd name="T49" fmla="*/ 15 h 31"/>
                <a:gd name="T50" fmla="*/ 9 w 31"/>
                <a:gd name="T51" fmla="*/ 15 h 31"/>
                <a:gd name="T52" fmla="*/ 9 w 31"/>
                <a:gd name="T53" fmla="*/ 15 h 31"/>
                <a:gd name="T54" fmla="*/ 9 w 31"/>
                <a:gd name="T55" fmla="*/ 15 h 31"/>
                <a:gd name="T56" fmla="*/ 22 w 31"/>
                <a:gd name="T57" fmla="*/ 16 h 31"/>
                <a:gd name="T58" fmla="*/ 21 w 31"/>
                <a:gd name="T59" fmla="*/ 17 h 31"/>
                <a:gd name="T60" fmla="*/ 19 w 31"/>
                <a:gd name="T61" fmla="*/ 20 h 31"/>
                <a:gd name="T62" fmla="*/ 18 w 31"/>
                <a:gd name="T63" fmla="*/ 21 h 31"/>
                <a:gd name="T64" fmla="*/ 17 w 31"/>
                <a:gd name="T65" fmla="*/ 21 h 31"/>
                <a:gd name="T66" fmla="*/ 16 w 31"/>
                <a:gd name="T67" fmla="*/ 22 h 31"/>
                <a:gd name="T68" fmla="*/ 16 w 31"/>
                <a:gd name="T69" fmla="*/ 21 h 31"/>
                <a:gd name="T70" fmla="*/ 15 w 31"/>
                <a:gd name="T71" fmla="*/ 21 h 31"/>
                <a:gd name="T72" fmla="*/ 12 w 31"/>
                <a:gd name="T73" fmla="*/ 19 h 31"/>
                <a:gd name="T74" fmla="*/ 10 w 31"/>
                <a:gd name="T75" fmla="*/ 17 h 31"/>
                <a:gd name="T76" fmla="*/ 9 w 31"/>
                <a:gd name="T77" fmla="*/ 15 h 31"/>
                <a:gd name="T78" fmla="*/ 9 w 31"/>
                <a:gd name="T79" fmla="*/ 15 h 31"/>
                <a:gd name="T80" fmla="*/ 11 w 31"/>
                <a:gd name="T81" fmla="*/ 13 h 31"/>
                <a:gd name="T82" fmla="*/ 14 w 31"/>
                <a:gd name="T83" fmla="*/ 10 h 31"/>
                <a:gd name="T84" fmla="*/ 14 w 31"/>
                <a:gd name="T85" fmla="*/ 10 h 31"/>
                <a:gd name="T86" fmla="*/ 15 w 31"/>
                <a:gd name="T87" fmla="*/ 10 h 31"/>
                <a:gd name="T88" fmla="*/ 16 w 31"/>
                <a:gd name="T89" fmla="*/ 10 h 31"/>
                <a:gd name="T90" fmla="*/ 18 w 31"/>
                <a:gd name="T91" fmla="*/ 11 h 31"/>
                <a:gd name="T92" fmla="*/ 20 w 31"/>
                <a:gd name="T93" fmla="*/ 12 h 31"/>
                <a:gd name="T94" fmla="*/ 21 w 31"/>
                <a:gd name="T95" fmla="*/ 13 h 31"/>
                <a:gd name="T96" fmla="*/ 21 w 31"/>
                <a:gd name="T97" fmla="*/ 14 h 31"/>
                <a:gd name="T98" fmla="*/ 22 w 31"/>
                <a:gd name="T99" fmla="*/ 15 h 31"/>
                <a:gd name="T100" fmla="*/ 22 w 31"/>
                <a:gd name="T101" fmla="*/ 16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29" y="8"/>
                  </a:moveTo>
                  <a:cubicBezTo>
                    <a:pt x="29" y="8"/>
                    <a:pt x="28" y="7"/>
                    <a:pt x="28" y="7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2" y="2"/>
                    <a:pt x="20" y="1"/>
                    <a:pt x="19" y="1"/>
                  </a:cubicBezTo>
                  <a:cubicBezTo>
                    <a:pt x="17" y="1"/>
                    <a:pt x="16" y="0"/>
                    <a:pt x="15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4"/>
                    <a:pt x="5" y="26"/>
                    <a:pt x="8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0"/>
                    <a:pt x="14" y="31"/>
                    <a:pt x="15" y="31"/>
                  </a:cubicBezTo>
                  <a:cubicBezTo>
                    <a:pt x="18" y="31"/>
                    <a:pt x="22" y="30"/>
                    <a:pt x="25" y="28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1"/>
                    <a:pt x="30" y="10"/>
                    <a:pt x="29" y="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1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0"/>
                    <a:pt x="13" y="20"/>
                    <a:pt x="12" y="19"/>
                  </a:cubicBezTo>
                  <a:cubicBezTo>
                    <a:pt x="11" y="18"/>
                    <a:pt x="11" y="18"/>
                    <a:pt x="10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9" y="11"/>
                    <a:pt x="19" y="11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087ADBD3-8826-4658-9963-B6E0F4C93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3925" y="2671763"/>
              <a:ext cx="53975" cy="50800"/>
            </a:xfrm>
            <a:custGeom>
              <a:avLst/>
              <a:gdLst>
                <a:gd name="T0" fmla="*/ 0 w 32"/>
                <a:gd name="T1" fmla="*/ 18 h 29"/>
                <a:gd name="T2" fmla="*/ 1 w 32"/>
                <a:gd name="T3" fmla="*/ 20 h 29"/>
                <a:gd name="T4" fmla="*/ 2 w 32"/>
                <a:gd name="T5" fmla="*/ 23 h 29"/>
                <a:gd name="T6" fmla="*/ 8 w 32"/>
                <a:gd name="T7" fmla="*/ 26 h 29"/>
                <a:gd name="T8" fmla="*/ 11 w 32"/>
                <a:gd name="T9" fmla="*/ 28 h 29"/>
                <a:gd name="T10" fmla="*/ 12 w 32"/>
                <a:gd name="T11" fmla="*/ 28 h 29"/>
                <a:gd name="T12" fmla="*/ 15 w 32"/>
                <a:gd name="T13" fmla="*/ 29 h 29"/>
                <a:gd name="T14" fmla="*/ 17 w 32"/>
                <a:gd name="T15" fmla="*/ 29 h 29"/>
                <a:gd name="T16" fmla="*/ 20 w 32"/>
                <a:gd name="T17" fmla="*/ 28 h 29"/>
                <a:gd name="T18" fmla="*/ 24 w 32"/>
                <a:gd name="T19" fmla="*/ 26 h 29"/>
                <a:gd name="T20" fmla="*/ 26 w 32"/>
                <a:gd name="T21" fmla="*/ 24 h 29"/>
                <a:gd name="T22" fmla="*/ 29 w 32"/>
                <a:gd name="T23" fmla="*/ 21 h 29"/>
                <a:gd name="T24" fmla="*/ 31 w 32"/>
                <a:gd name="T25" fmla="*/ 18 h 29"/>
                <a:gd name="T26" fmla="*/ 32 w 32"/>
                <a:gd name="T27" fmla="*/ 12 h 29"/>
                <a:gd name="T28" fmla="*/ 30 w 32"/>
                <a:gd name="T29" fmla="*/ 7 h 29"/>
                <a:gd name="T30" fmla="*/ 28 w 32"/>
                <a:gd name="T31" fmla="*/ 5 h 29"/>
                <a:gd name="T32" fmla="*/ 28 w 32"/>
                <a:gd name="T33" fmla="*/ 4 h 29"/>
                <a:gd name="T34" fmla="*/ 20 w 32"/>
                <a:gd name="T35" fmla="*/ 0 h 29"/>
                <a:gd name="T36" fmla="*/ 18 w 32"/>
                <a:gd name="T37" fmla="*/ 0 h 29"/>
                <a:gd name="T38" fmla="*/ 15 w 32"/>
                <a:gd name="T39" fmla="*/ 0 h 29"/>
                <a:gd name="T40" fmla="*/ 12 w 32"/>
                <a:gd name="T41" fmla="*/ 1 h 29"/>
                <a:gd name="T42" fmla="*/ 11 w 32"/>
                <a:gd name="T43" fmla="*/ 1 h 29"/>
                <a:gd name="T44" fmla="*/ 7 w 32"/>
                <a:gd name="T45" fmla="*/ 4 h 29"/>
                <a:gd name="T46" fmla="*/ 5 w 32"/>
                <a:gd name="T47" fmla="*/ 6 h 29"/>
                <a:gd name="T48" fmla="*/ 3 w 32"/>
                <a:gd name="T49" fmla="*/ 8 h 29"/>
                <a:gd name="T50" fmla="*/ 0 w 32"/>
                <a:gd name="T51" fmla="*/ 12 h 29"/>
                <a:gd name="T52" fmla="*/ 0 w 32"/>
                <a:gd name="T53" fmla="*/ 18 h 29"/>
                <a:gd name="T54" fmla="*/ 0 w 32"/>
                <a:gd name="T55" fmla="*/ 18 h 29"/>
                <a:gd name="T56" fmla="*/ 9 w 32"/>
                <a:gd name="T57" fmla="*/ 15 h 29"/>
                <a:gd name="T58" fmla="*/ 9 w 32"/>
                <a:gd name="T59" fmla="*/ 15 h 29"/>
                <a:gd name="T60" fmla="*/ 10 w 32"/>
                <a:gd name="T61" fmla="*/ 14 h 29"/>
                <a:gd name="T62" fmla="*/ 14 w 32"/>
                <a:gd name="T63" fmla="*/ 11 h 29"/>
                <a:gd name="T64" fmla="*/ 16 w 32"/>
                <a:gd name="T65" fmla="*/ 9 h 29"/>
                <a:gd name="T66" fmla="*/ 17 w 32"/>
                <a:gd name="T67" fmla="*/ 9 h 29"/>
                <a:gd name="T68" fmla="*/ 18 w 32"/>
                <a:gd name="T69" fmla="*/ 9 h 29"/>
                <a:gd name="T70" fmla="*/ 20 w 32"/>
                <a:gd name="T71" fmla="*/ 10 h 29"/>
                <a:gd name="T72" fmla="*/ 21 w 32"/>
                <a:gd name="T73" fmla="*/ 11 h 29"/>
                <a:gd name="T74" fmla="*/ 22 w 32"/>
                <a:gd name="T75" fmla="*/ 12 h 29"/>
                <a:gd name="T76" fmla="*/ 22 w 32"/>
                <a:gd name="T77" fmla="*/ 13 h 29"/>
                <a:gd name="T78" fmla="*/ 22 w 32"/>
                <a:gd name="T79" fmla="*/ 13 h 29"/>
                <a:gd name="T80" fmla="*/ 22 w 32"/>
                <a:gd name="T81" fmla="*/ 13 h 29"/>
                <a:gd name="T82" fmla="*/ 22 w 32"/>
                <a:gd name="T83" fmla="*/ 15 h 29"/>
                <a:gd name="T84" fmla="*/ 22 w 32"/>
                <a:gd name="T85" fmla="*/ 15 h 29"/>
                <a:gd name="T86" fmla="*/ 22 w 32"/>
                <a:gd name="T87" fmla="*/ 16 h 29"/>
                <a:gd name="T88" fmla="*/ 18 w 32"/>
                <a:gd name="T89" fmla="*/ 19 h 29"/>
                <a:gd name="T90" fmla="*/ 16 w 32"/>
                <a:gd name="T91" fmla="*/ 20 h 29"/>
                <a:gd name="T92" fmla="*/ 16 w 32"/>
                <a:gd name="T93" fmla="*/ 20 h 29"/>
                <a:gd name="T94" fmla="*/ 12 w 32"/>
                <a:gd name="T95" fmla="*/ 18 h 29"/>
                <a:gd name="T96" fmla="*/ 9 w 32"/>
                <a:gd name="T97" fmla="*/ 16 h 29"/>
                <a:gd name="T98" fmla="*/ 9 w 32"/>
                <a:gd name="T99" fmla="*/ 16 h 29"/>
                <a:gd name="T100" fmla="*/ 9 w 32"/>
                <a:gd name="T101" fmla="*/ 16 h 29"/>
                <a:gd name="T102" fmla="*/ 9 w 32"/>
                <a:gd name="T103" fmla="*/ 16 h 29"/>
                <a:gd name="T104" fmla="*/ 9 w 32"/>
                <a:gd name="T10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0" y="18"/>
                  </a:move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4" y="24"/>
                    <a:pt x="6" y="25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8"/>
                    <a:pt x="23" y="27"/>
                    <a:pt x="24" y="26"/>
                  </a:cubicBezTo>
                  <a:cubicBezTo>
                    <a:pt x="25" y="26"/>
                    <a:pt x="25" y="25"/>
                    <a:pt x="26" y="24"/>
                  </a:cubicBezTo>
                  <a:cubicBezTo>
                    <a:pt x="27" y="23"/>
                    <a:pt x="29" y="22"/>
                    <a:pt x="29" y="21"/>
                  </a:cubicBezTo>
                  <a:cubicBezTo>
                    <a:pt x="30" y="20"/>
                    <a:pt x="31" y="19"/>
                    <a:pt x="31" y="18"/>
                  </a:cubicBezTo>
                  <a:cubicBezTo>
                    <a:pt x="32" y="16"/>
                    <a:pt x="32" y="14"/>
                    <a:pt x="32" y="12"/>
                  </a:cubicBezTo>
                  <a:cubicBezTo>
                    <a:pt x="31" y="10"/>
                    <a:pt x="31" y="8"/>
                    <a:pt x="30" y="7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3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2" y="11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0" y="17"/>
                    <a:pt x="19" y="18"/>
                    <a:pt x="18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3" y="18"/>
                    <a:pt x="12" y="18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18D02D60-6F9B-4B6D-9DC4-9924C3868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709863"/>
              <a:ext cx="52387" cy="47625"/>
            </a:xfrm>
            <a:custGeom>
              <a:avLst/>
              <a:gdLst>
                <a:gd name="T0" fmla="*/ 13 w 31"/>
                <a:gd name="T1" fmla="*/ 0 h 28"/>
                <a:gd name="T2" fmla="*/ 11 w 31"/>
                <a:gd name="T3" fmla="*/ 1 h 28"/>
                <a:gd name="T4" fmla="*/ 8 w 31"/>
                <a:gd name="T5" fmla="*/ 2 h 28"/>
                <a:gd name="T6" fmla="*/ 5 w 31"/>
                <a:gd name="T7" fmla="*/ 4 h 28"/>
                <a:gd name="T8" fmla="*/ 2 w 31"/>
                <a:gd name="T9" fmla="*/ 8 h 28"/>
                <a:gd name="T10" fmla="*/ 1 w 31"/>
                <a:gd name="T11" fmla="*/ 10 h 28"/>
                <a:gd name="T12" fmla="*/ 0 w 31"/>
                <a:gd name="T13" fmla="*/ 12 h 28"/>
                <a:gd name="T14" fmla="*/ 1 w 31"/>
                <a:gd name="T15" fmla="*/ 18 h 28"/>
                <a:gd name="T16" fmla="*/ 8 w 31"/>
                <a:gd name="T17" fmla="*/ 24 h 28"/>
                <a:gd name="T18" fmla="*/ 11 w 31"/>
                <a:gd name="T19" fmla="*/ 26 h 28"/>
                <a:gd name="T20" fmla="*/ 13 w 31"/>
                <a:gd name="T21" fmla="*/ 27 h 28"/>
                <a:gd name="T22" fmla="*/ 16 w 31"/>
                <a:gd name="T23" fmla="*/ 28 h 28"/>
                <a:gd name="T24" fmla="*/ 21 w 31"/>
                <a:gd name="T25" fmla="*/ 26 h 28"/>
                <a:gd name="T26" fmla="*/ 25 w 31"/>
                <a:gd name="T27" fmla="*/ 24 h 28"/>
                <a:gd name="T28" fmla="*/ 30 w 31"/>
                <a:gd name="T29" fmla="*/ 18 h 28"/>
                <a:gd name="T30" fmla="*/ 29 w 31"/>
                <a:gd name="T31" fmla="*/ 9 h 28"/>
                <a:gd name="T32" fmla="*/ 27 w 31"/>
                <a:gd name="T33" fmla="*/ 6 h 28"/>
                <a:gd name="T34" fmla="*/ 27 w 31"/>
                <a:gd name="T35" fmla="*/ 6 h 28"/>
                <a:gd name="T36" fmla="*/ 26 w 31"/>
                <a:gd name="T37" fmla="*/ 4 h 28"/>
                <a:gd name="T38" fmla="*/ 26 w 31"/>
                <a:gd name="T39" fmla="*/ 4 h 28"/>
                <a:gd name="T40" fmla="*/ 19 w 31"/>
                <a:gd name="T41" fmla="*/ 0 h 28"/>
                <a:gd name="T42" fmla="*/ 13 w 31"/>
                <a:gd name="T43" fmla="*/ 0 h 28"/>
                <a:gd name="T44" fmla="*/ 10 w 31"/>
                <a:gd name="T45" fmla="*/ 14 h 28"/>
                <a:gd name="T46" fmla="*/ 10 w 31"/>
                <a:gd name="T47" fmla="*/ 14 h 28"/>
                <a:gd name="T48" fmla="*/ 10 w 31"/>
                <a:gd name="T49" fmla="*/ 14 h 28"/>
                <a:gd name="T50" fmla="*/ 10 w 31"/>
                <a:gd name="T51" fmla="*/ 14 h 28"/>
                <a:gd name="T52" fmla="*/ 19 w 31"/>
                <a:gd name="T53" fmla="*/ 11 h 28"/>
                <a:gd name="T54" fmla="*/ 20 w 31"/>
                <a:gd name="T55" fmla="*/ 12 h 28"/>
                <a:gd name="T56" fmla="*/ 21 w 31"/>
                <a:gd name="T57" fmla="*/ 13 h 28"/>
                <a:gd name="T58" fmla="*/ 21 w 31"/>
                <a:gd name="T59" fmla="*/ 14 h 28"/>
                <a:gd name="T60" fmla="*/ 21 w 31"/>
                <a:gd name="T61" fmla="*/ 14 h 28"/>
                <a:gd name="T62" fmla="*/ 21 w 31"/>
                <a:gd name="T63" fmla="*/ 15 h 28"/>
                <a:gd name="T64" fmla="*/ 21 w 31"/>
                <a:gd name="T65" fmla="*/ 15 h 28"/>
                <a:gd name="T66" fmla="*/ 18 w 31"/>
                <a:gd name="T67" fmla="*/ 18 h 28"/>
                <a:gd name="T68" fmla="*/ 16 w 31"/>
                <a:gd name="T69" fmla="*/ 18 h 28"/>
                <a:gd name="T70" fmla="*/ 15 w 31"/>
                <a:gd name="T71" fmla="*/ 18 h 28"/>
                <a:gd name="T72" fmla="*/ 10 w 31"/>
                <a:gd name="T73" fmla="*/ 14 h 28"/>
                <a:gd name="T74" fmla="*/ 10 w 31"/>
                <a:gd name="T75" fmla="*/ 13 h 28"/>
                <a:gd name="T76" fmla="*/ 10 w 31"/>
                <a:gd name="T77" fmla="*/ 13 h 28"/>
                <a:gd name="T78" fmla="*/ 14 w 31"/>
                <a:gd name="T79" fmla="*/ 10 h 28"/>
                <a:gd name="T80" fmla="*/ 15 w 31"/>
                <a:gd name="T81" fmla="*/ 9 h 28"/>
                <a:gd name="T82" fmla="*/ 16 w 31"/>
                <a:gd name="T83" fmla="*/ 9 h 28"/>
                <a:gd name="T84" fmla="*/ 16 w 31"/>
                <a:gd name="T85" fmla="*/ 9 h 28"/>
                <a:gd name="T86" fmla="*/ 17 w 31"/>
                <a:gd name="T87" fmla="*/ 9 h 28"/>
                <a:gd name="T88" fmla="*/ 19 w 31"/>
                <a:gd name="T89" fmla="*/ 11 h 28"/>
                <a:gd name="T90" fmla="*/ 19 w 31"/>
                <a:gd name="T9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28">
                  <a:moveTo>
                    <a:pt x="13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3" y="21"/>
                    <a:pt x="6" y="22"/>
                    <a:pt x="8" y="24"/>
                  </a:cubicBezTo>
                  <a:cubicBezTo>
                    <a:pt x="9" y="25"/>
                    <a:pt x="10" y="26"/>
                    <a:pt x="11" y="26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20" y="27"/>
                    <a:pt x="21" y="26"/>
                  </a:cubicBezTo>
                  <a:cubicBezTo>
                    <a:pt x="23" y="26"/>
                    <a:pt x="24" y="25"/>
                    <a:pt x="25" y="24"/>
                  </a:cubicBezTo>
                  <a:cubicBezTo>
                    <a:pt x="27" y="22"/>
                    <a:pt x="29" y="20"/>
                    <a:pt x="30" y="18"/>
                  </a:cubicBezTo>
                  <a:cubicBezTo>
                    <a:pt x="31" y="15"/>
                    <a:pt x="31" y="12"/>
                    <a:pt x="29" y="9"/>
                  </a:cubicBezTo>
                  <a:cubicBezTo>
                    <a:pt x="29" y="8"/>
                    <a:pt x="28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2"/>
                    <a:pt x="20" y="12"/>
                  </a:cubicBezTo>
                  <a:cubicBezTo>
                    <a:pt x="20" y="12"/>
                    <a:pt x="20" y="12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7" y="18"/>
                    <a:pt x="17" y="18"/>
                    <a:pt x="16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4" y="17"/>
                    <a:pt x="12" y="16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1"/>
                    <a:pt x="14" y="10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2031DAE0-27F2-4C13-BE47-14A1840F7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7900" y="2743201"/>
              <a:ext cx="92075" cy="95250"/>
            </a:xfrm>
            <a:custGeom>
              <a:avLst/>
              <a:gdLst>
                <a:gd name="T0" fmla="*/ 50 w 54"/>
                <a:gd name="T1" fmla="*/ 7 h 56"/>
                <a:gd name="T2" fmla="*/ 49 w 54"/>
                <a:gd name="T3" fmla="*/ 4 h 56"/>
                <a:gd name="T4" fmla="*/ 44 w 54"/>
                <a:gd name="T5" fmla="*/ 1 h 56"/>
                <a:gd name="T6" fmla="*/ 39 w 54"/>
                <a:gd name="T7" fmla="*/ 1 h 56"/>
                <a:gd name="T8" fmla="*/ 30 w 54"/>
                <a:gd name="T9" fmla="*/ 4 h 56"/>
                <a:gd name="T10" fmla="*/ 24 w 54"/>
                <a:gd name="T11" fmla="*/ 8 h 56"/>
                <a:gd name="T12" fmla="*/ 15 w 54"/>
                <a:gd name="T13" fmla="*/ 20 h 56"/>
                <a:gd name="T14" fmla="*/ 3 w 54"/>
                <a:gd name="T15" fmla="*/ 35 h 56"/>
                <a:gd name="T16" fmla="*/ 2 w 54"/>
                <a:gd name="T17" fmla="*/ 47 h 56"/>
                <a:gd name="T18" fmla="*/ 10 w 54"/>
                <a:gd name="T19" fmla="*/ 54 h 56"/>
                <a:gd name="T20" fmla="*/ 15 w 54"/>
                <a:gd name="T21" fmla="*/ 56 h 56"/>
                <a:gd name="T22" fmla="*/ 22 w 54"/>
                <a:gd name="T23" fmla="*/ 55 h 56"/>
                <a:gd name="T24" fmla="*/ 26 w 54"/>
                <a:gd name="T25" fmla="*/ 53 h 56"/>
                <a:gd name="T26" fmla="*/ 38 w 54"/>
                <a:gd name="T27" fmla="*/ 41 h 56"/>
                <a:gd name="T28" fmla="*/ 51 w 54"/>
                <a:gd name="T29" fmla="*/ 23 h 56"/>
                <a:gd name="T30" fmla="*/ 53 w 54"/>
                <a:gd name="T31" fmla="*/ 11 h 56"/>
                <a:gd name="T32" fmla="*/ 44 w 54"/>
                <a:gd name="T33" fmla="*/ 16 h 56"/>
                <a:gd name="T34" fmla="*/ 41 w 54"/>
                <a:gd name="T35" fmla="*/ 21 h 56"/>
                <a:gd name="T36" fmla="*/ 31 w 54"/>
                <a:gd name="T37" fmla="*/ 34 h 56"/>
                <a:gd name="T38" fmla="*/ 20 w 54"/>
                <a:gd name="T39" fmla="*/ 46 h 56"/>
                <a:gd name="T40" fmla="*/ 18 w 54"/>
                <a:gd name="T41" fmla="*/ 47 h 56"/>
                <a:gd name="T42" fmla="*/ 12 w 54"/>
                <a:gd name="T43" fmla="*/ 45 h 56"/>
                <a:gd name="T44" fmla="*/ 10 w 54"/>
                <a:gd name="T45" fmla="*/ 43 h 56"/>
                <a:gd name="T46" fmla="*/ 11 w 54"/>
                <a:gd name="T47" fmla="*/ 41 h 56"/>
                <a:gd name="T48" fmla="*/ 24 w 54"/>
                <a:gd name="T49" fmla="*/ 23 h 56"/>
                <a:gd name="T50" fmla="*/ 29 w 54"/>
                <a:gd name="T51" fmla="*/ 17 h 56"/>
                <a:gd name="T52" fmla="*/ 39 w 54"/>
                <a:gd name="T53" fmla="*/ 10 h 56"/>
                <a:gd name="T54" fmla="*/ 40 w 54"/>
                <a:gd name="T55" fmla="*/ 10 h 56"/>
                <a:gd name="T56" fmla="*/ 42 w 54"/>
                <a:gd name="T57" fmla="*/ 11 h 56"/>
                <a:gd name="T58" fmla="*/ 43 w 54"/>
                <a:gd name="T59" fmla="*/ 13 h 56"/>
                <a:gd name="T60" fmla="*/ 44 w 54"/>
                <a:gd name="T61" fmla="*/ 15 h 56"/>
                <a:gd name="T62" fmla="*/ 44 w 54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6">
                  <a:moveTo>
                    <a:pt x="51" y="8"/>
                  </a:moveTo>
                  <a:cubicBezTo>
                    <a:pt x="51" y="8"/>
                    <a:pt x="51" y="7"/>
                    <a:pt x="50" y="7"/>
                  </a:cubicBezTo>
                  <a:cubicBezTo>
                    <a:pt x="50" y="6"/>
                    <a:pt x="50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7" y="3"/>
                    <a:pt x="46" y="2"/>
                  </a:cubicBezTo>
                  <a:cubicBezTo>
                    <a:pt x="45" y="2"/>
                    <a:pt x="44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5" y="1"/>
                    <a:pt x="33" y="2"/>
                    <a:pt x="30" y="4"/>
                  </a:cubicBezTo>
                  <a:cubicBezTo>
                    <a:pt x="29" y="4"/>
                    <a:pt x="28" y="5"/>
                    <a:pt x="27" y="6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2" y="10"/>
                    <a:pt x="20" y="12"/>
                    <a:pt x="19" y="14"/>
                  </a:cubicBezTo>
                  <a:cubicBezTo>
                    <a:pt x="17" y="16"/>
                    <a:pt x="16" y="18"/>
                    <a:pt x="15" y="20"/>
                  </a:cubicBezTo>
                  <a:cubicBezTo>
                    <a:pt x="13" y="21"/>
                    <a:pt x="12" y="23"/>
                    <a:pt x="11" y="25"/>
                  </a:cubicBezTo>
                  <a:cubicBezTo>
                    <a:pt x="8" y="28"/>
                    <a:pt x="5" y="32"/>
                    <a:pt x="3" y="35"/>
                  </a:cubicBezTo>
                  <a:cubicBezTo>
                    <a:pt x="3" y="36"/>
                    <a:pt x="2" y="38"/>
                    <a:pt x="2" y="39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4" y="50"/>
                    <a:pt x="6" y="52"/>
                  </a:cubicBezTo>
                  <a:cubicBezTo>
                    <a:pt x="7" y="53"/>
                    <a:pt x="9" y="53"/>
                    <a:pt x="10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4" y="55"/>
                    <a:pt x="14" y="56"/>
                    <a:pt x="15" y="56"/>
                  </a:cubicBezTo>
                  <a:cubicBezTo>
                    <a:pt x="16" y="56"/>
                    <a:pt x="18" y="56"/>
                    <a:pt x="19" y="56"/>
                  </a:cubicBezTo>
                  <a:cubicBezTo>
                    <a:pt x="20" y="56"/>
                    <a:pt x="21" y="56"/>
                    <a:pt x="22" y="55"/>
                  </a:cubicBezTo>
                  <a:cubicBezTo>
                    <a:pt x="22" y="55"/>
                    <a:pt x="23" y="55"/>
                    <a:pt x="23" y="55"/>
                  </a:cubicBezTo>
                  <a:cubicBezTo>
                    <a:pt x="24" y="54"/>
                    <a:pt x="25" y="54"/>
                    <a:pt x="26" y="53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32" y="48"/>
                    <a:pt x="35" y="44"/>
                    <a:pt x="38" y="41"/>
                  </a:cubicBezTo>
                  <a:cubicBezTo>
                    <a:pt x="41" y="37"/>
                    <a:pt x="44" y="33"/>
                    <a:pt x="46" y="29"/>
                  </a:cubicBezTo>
                  <a:cubicBezTo>
                    <a:pt x="48" y="27"/>
                    <a:pt x="49" y="26"/>
                    <a:pt x="51" y="23"/>
                  </a:cubicBezTo>
                  <a:cubicBezTo>
                    <a:pt x="52" y="21"/>
                    <a:pt x="53" y="19"/>
                    <a:pt x="54" y="17"/>
                  </a:cubicBezTo>
                  <a:cubicBezTo>
                    <a:pt x="54" y="15"/>
                    <a:pt x="54" y="13"/>
                    <a:pt x="53" y="11"/>
                  </a:cubicBezTo>
                  <a:cubicBezTo>
                    <a:pt x="52" y="10"/>
                    <a:pt x="52" y="9"/>
                    <a:pt x="51" y="8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7"/>
                  </a:cubicBezTo>
                  <a:cubicBezTo>
                    <a:pt x="43" y="18"/>
                    <a:pt x="42" y="20"/>
                    <a:pt x="41" y="21"/>
                  </a:cubicBezTo>
                  <a:cubicBezTo>
                    <a:pt x="39" y="23"/>
                    <a:pt x="38" y="25"/>
                    <a:pt x="36" y="27"/>
                  </a:cubicBezTo>
                  <a:cubicBezTo>
                    <a:pt x="35" y="30"/>
                    <a:pt x="33" y="32"/>
                    <a:pt x="31" y="34"/>
                  </a:cubicBezTo>
                  <a:cubicBezTo>
                    <a:pt x="30" y="36"/>
                    <a:pt x="28" y="38"/>
                    <a:pt x="27" y="40"/>
                  </a:cubicBezTo>
                  <a:cubicBezTo>
                    <a:pt x="24" y="42"/>
                    <a:pt x="22" y="44"/>
                    <a:pt x="20" y="46"/>
                  </a:cubicBezTo>
                  <a:cubicBezTo>
                    <a:pt x="19" y="46"/>
                    <a:pt x="19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7" y="47"/>
                  </a:cubicBezTo>
                  <a:cubicBezTo>
                    <a:pt x="16" y="46"/>
                    <a:pt x="14" y="46"/>
                    <a:pt x="12" y="45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1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41"/>
                  </a:cubicBezTo>
                  <a:cubicBezTo>
                    <a:pt x="13" y="37"/>
                    <a:pt x="16" y="33"/>
                    <a:pt x="19" y="29"/>
                  </a:cubicBezTo>
                  <a:cubicBezTo>
                    <a:pt x="21" y="27"/>
                    <a:pt x="22" y="25"/>
                    <a:pt x="24" y="23"/>
                  </a:cubicBezTo>
                  <a:cubicBezTo>
                    <a:pt x="25" y="22"/>
                    <a:pt x="25" y="21"/>
                    <a:pt x="26" y="20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31" y="15"/>
                    <a:pt x="32" y="13"/>
                    <a:pt x="34" y="12"/>
                  </a:cubicBezTo>
                  <a:cubicBezTo>
                    <a:pt x="36" y="11"/>
                    <a:pt x="37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42" y="11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9C2ED932-206D-48E3-B764-6B67B15B6A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2717801"/>
              <a:ext cx="49212" cy="49213"/>
            </a:xfrm>
            <a:custGeom>
              <a:avLst/>
              <a:gdLst>
                <a:gd name="T0" fmla="*/ 27 w 28"/>
                <a:gd name="T1" fmla="*/ 19 h 28"/>
                <a:gd name="T2" fmla="*/ 28 w 28"/>
                <a:gd name="T3" fmla="*/ 14 h 28"/>
                <a:gd name="T4" fmla="*/ 28 w 28"/>
                <a:gd name="T5" fmla="*/ 9 h 28"/>
                <a:gd name="T6" fmla="*/ 26 w 28"/>
                <a:gd name="T7" fmla="*/ 7 h 28"/>
                <a:gd name="T8" fmla="*/ 26 w 28"/>
                <a:gd name="T9" fmla="*/ 6 h 28"/>
                <a:gd name="T10" fmla="*/ 25 w 28"/>
                <a:gd name="T11" fmla="*/ 4 h 28"/>
                <a:gd name="T12" fmla="*/ 24 w 28"/>
                <a:gd name="T13" fmla="*/ 4 h 28"/>
                <a:gd name="T14" fmla="*/ 21 w 28"/>
                <a:gd name="T15" fmla="*/ 2 h 28"/>
                <a:gd name="T16" fmla="*/ 19 w 28"/>
                <a:gd name="T17" fmla="*/ 1 h 28"/>
                <a:gd name="T18" fmla="*/ 16 w 28"/>
                <a:gd name="T19" fmla="*/ 0 h 28"/>
                <a:gd name="T20" fmla="*/ 13 w 28"/>
                <a:gd name="T21" fmla="*/ 0 h 28"/>
                <a:gd name="T22" fmla="*/ 11 w 28"/>
                <a:gd name="T23" fmla="*/ 1 h 28"/>
                <a:gd name="T24" fmla="*/ 9 w 28"/>
                <a:gd name="T25" fmla="*/ 2 h 28"/>
                <a:gd name="T26" fmla="*/ 6 w 28"/>
                <a:gd name="T27" fmla="*/ 5 h 28"/>
                <a:gd name="T28" fmla="*/ 4 w 28"/>
                <a:gd name="T29" fmla="*/ 7 h 28"/>
                <a:gd name="T30" fmla="*/ 3 w 28"/>
                <a:gd name="T31" fmla="*/ 9 h 28"/>
                <a:gd name="T32" fmla="*/ 2 w 28"/>
                <a:gd name="T33" fmla="*/ 10 h 28"/>
                <a:gd name="T34" fmla="*/ 1 w 28"/>
                <a:gd name="T35" fmla="*/ 13 h 28"/>
                <a:gd name="T36" fmla="*/ 2 w 28"/>
                <a:gd name="T37" fmla="*/ 20 h 28"/>
                <a:gd name="T38" fmla="*/ 5 w 28"/>
                <a:gd name="T39" fmla="*/ 24 h 28"/>
                <a:gd name="T40" fmla="*/ 12 w 28"/>
                <a:gd name="T41" fmla="*/ 27 h 28"/>
                <a:gd name="T42" fmla="*/ 14 w 28"/>
                <a:gd name="T43" fmla="*/ 28 h 28"/>
                <a:gd name="T44" fmla="*/ 16 w 28"/>
                <a:gd name="T45" fmla="*/ 28 h 28"/>
                <a:gd name="T46" fmla="*/ 19 w 28"/>
                <a:gd name="T47" fmla="*/ 27 h 28"/>
                <a:gd name="T48" fmla="*/ 21 w 28"/>
                <a:gd name="T49" fmla="*/ 25 h 28"/>
                <a:gd name="T50" fmla="*/ 23 w 28"/>
                <a:gd name="T51" fmla="*/ 24 h 28"/>
                <a:gd name="T52" fmla="*/ 25 w 28"/>
                <a:gd name="T53" fmla="*/ 21 h 28"/>
                <a:gd name="T54" fmla="*/ 27 w 28"/>
                <a:gd name="T55" fmla="*/ 19 h 28"/>
                <a:gd name="T56" fmla="*/ 15 w 28"/>
                <a:gd name="T57" fmla="*/ 10 h 28"/>
                <a:gd name="T58" fmla="*/ 15 w 28"/>
                <a:gd name="T59" fmla="*/ 10 h 28"/>
                <a:gd name="T60" fmla="*/ 15 w 28"/>
                <a:gd name="T61" fmla="*/ 10 h 28"/>
                <a:gd name="T62" fmla="*/ 15 w 28"/>
                <a:gd name="T63" fmla="*/ 10 h 28"/>
                <a:gd name="T64" fmla="*/ 15 w 28"/>
                <a:gd name="T65" fmla="*/ 10 h 28"/>
                <a:gd name="T66" fmla="*/ 15 w 28"/>
                <a:gd name="T67" fmla="*/ 10 h 28"/>
                <a:gd name="T68" fmla="*/ 15 w 28"/>
                <a:gd name="T69" fmla="*/ 10 h 28"/>
                <a:gd name="T70" fmla="*/ 14 w 28"/>
                <a:gd name="T71" fmla="*/ 10 h 28"/>
                <a:gd name="T72" fmla="*/ 15 w 28"/>
                <a:gd name="T73" fmla="*/ 10 h 28"/>
                <a:gd name="T74" fmla="*/ 14 w 28"/>
                <a:gd name="T75" fmla="*/ 19 h 28"/>
                <a:gd name="T76" fmla="*/ 14 w 28"/>
                <a:gd name="T77" fmla="*/ 19 h 28"/>
                <a:gd name="T78" fmla="*/ 14 w 28"/>
                <a:gd name="T79" fmla="*/ 19 h 28"/>
                <a:gd name="T80" fmla="*/ 14 w 28"/>
                <a:gd name="T81" fmla="*/ 19 h 28"/>
                <a:gd name="T82" fmla="*/ 18 w 28"/>
                <a:gd name="T83" fmla="*/ 16 h 28"/>
                <a:gd name="T84" fmla="*/ 17 w 28"/>
                <a:gd name="T85" fmla="*/ 16 h 28"/>
                <a:gd name="T86" fmla="*/ 15 w 28"/>
                <a:gd name="T87" fmla="*/ 18 h 28"/>
                <a:gd name="T88" fmla="*/ 15 w 28"/>
                <a:gd name="T89" fmla="*/ 18 h 28"/>
                <a:gd name="T90" fmla="*/ 12 w 28"/>
                <a:gd name="T91" fmla="*/ 17 h 28"/>
                <a:gd name="T92" fmla="*/ 10 w 28"/>
                <a:gd name="T93" fmla="*/ 16 h 28"/>
                <a:gd name="T94" fmla="*/ 10 w 28"/>
                <a:gd name="T95" fmla="*/ 16 h 28"/>
                <a:gd name="T96" fmla="*/ 10 w 28"/>
                <a:gd name="T97" fmla="*/ 15 h 28"/>
                <a:gd name="T98" fmla="*/ 12 w 28"/>
                <a:gd name="T99" fmla="*/ 13 h 28"/>
                <a:gd name="T100" fmla="*/ 13 w 28"/>
                <a:gd name="T101" fmla="*/ 11 h 28"/>
                <a:gd name="T102" fmla="*/ 14 w 28"/>
                <a:gd name="T103" fmla="*/ 10 h 28"/>
                <a:gd name="T104" fmla="*/ 15 w 28"/>
                <a:gd name="T105" fmla="*/ 10 h 28"/>
                <a:gd name="T106" fmla="*/ 15 w 28"/>
                <a:gd name="T107" fmla="*/ 10 h 28"/>
                <a:gd name="T108" fmla="*/ 16 w 28"/>
                <a:gd name="T109" fmla="*/ 10 h 28"/>
                <a:gd name="T110" fmla="*/ 17 w 28"/>
                <a:gd name="T111" fmla="*/ 10 h 28"/>
                <a:gd name="T112" fmla="*/ 18 w 28"/>
                <a:gd name="T113" fmla="*/ 11 h 28"/>
                <a:gd name="T114" fmla="*/ 18 w 28"/>
                <a:gd name="T115" fmla="*/ 12 h 28"/>
                <a:gd name="T116" fmla="*/ 19 w 28"/>
                <a:gd name="T117" fmla="*/ 12 h 28"/>
                <a:gd name="T118" fmla="*/ 19 w 28"/>
                <a:gd name="T119" fmla="*/ 13 h 28"/>
                <a:gd name="T120" fmla="*/ 19 w 28"/>
                <a:gd name="T121" fmla="*/ 13 h 28"/>
                <a:gd name="T122" fmla="*/ 18 w 28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" h="28">
                  <a:moveTo>
                    <a:pt x="27" y="19"/>
                  </a:moveTo>
                  <a:cubicBezTo>
                    <a:pt x="27" y="17"/>
                    <a:pt x="28" y="16"/>
                    <a:pt x="28" y="14"/>
                  </a:cubicBezTo>
                  <a:cubicBezTo>
                    <a:pt x="28" y="12"/>
                    <a:pt x="28" y="11"/>
                    <a:pt x="28" y="9"/>
                  </a:cubicBezTo>
                  <a:cubicBezTo>
                    <a:pt x="27" y="8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2" y="3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7" y="25"/>
                    <a:pt x="9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2" y="25"/>
                    <a:pt x="23" y="24"/>
                    <a:pt x="23" y="24"/>
                  </a:cubicBezTo>
                  <a:cubicBezTo>
                    <a:pt x="24" y="23"/>
                    <a:pt x="25" y="22"/>
                    <a:pt x="25" y="21"/>
                  </a:cubicBezTo>
                  <a:cubicBezTo>
                    <a:pt x="26" y="21"/>
                    <a:pt x="26" y="20"/>
                    <a:pt x="27" y="19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7" y="17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3" y="18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E4B1EEA1-1128-4DF2-9A7C-5169A918F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752726"/>
              <a:ext cx="52387" cy="46038"/>
            </a:xfrm>
            <a:custGeom>
              <a:avLst/>
              <a:gdLst>
                <a:gd name="T0" fmla="*/ 27 w 30"/>
                <a:gd name="T1" fmla="*/ 18 h 27"/>
                <a:gd name="T2" fmla="*/ 29 w 30"/>
                <a:gd name="T3" fmla="*/ 15 h 27"/>
                <a:gd name="T4" fmla="*/ 29 w 30"/>
                <a:gd name="T5" fmla="*/ 11 h 27"/>
                <a:gd name="T6" fmla="*/ 29 w 30"/>
                <a:gd name="T7" fmla="*/ 9 h 27"/>
                <a:gd name="T8" fmla="*/ 28 w 30"/>
                <a:gd name="T9" fmla="*/ 7 h 27"/>
                <a:gd name="T10" fmla="*/ 27 w 30"/>
                <a:gd name="T11" fmla="*/ 6 h 27"/>
                <a:gd name="T12" fmla="*/ 25 w 30"/>
                <a:gd name="T13" fmla="*/ 4 h 27"/>
                <a:gd name="T14" fmla="*/ 24 w 30"/>
                <a:gd name="T15" fmla="*/ 3 h 27"/>
                <a:gd name="T16" fmla="*/ 23 w 30"/>
                <a:gd name="T17" fmla="*/ 3 h 27"/>
                <a:gd name="T18" fmla="*/ 23 w 30"/>
                <a:gd name="T19" fmla="*/ 2 h 27"/>
                <a:gd name="T20" fmla="*/ 20 w 30"/>
                <a:gd name="T21" fmla="*/ 1 h 27"/>
                <a:gd name="T22" fmla="*/ 17 w 30"/>
                <a:gd name="T23" fmla="*/ 0 h 27"/>
                <a:gd name="T24" fmla="*/ 15 w 30"/>
                <a:gd name="T25" fmla="*/ 0 h 27"/>
                <a:gd name="T26" fmla="*/ 11 w 30"/>
                <a:gd name="T27" fmla="*/ 1 h 27"/>
                <a:gd name="T28" fmla="*/ 9 w 30"/>
                <a:gd name="T29" fmla="*/ 2 h 27"/>
                <a:gd name="T30" fmla="*/ 7 w 30"/>
                <a:gd name="T31" fmla="*/ 4 h 27"/>
                <a:gd name="T32" fmla="*/ 4 w 30"/>
                <a:gd name="T33" fmla="*/ 7 h 27"/>
                <a:gd name="T34" fmla="*/ 3 w 30"/>
                <a:gd name="T35" fmla="*/ 9 h 27"/>
                <a:gd name="T36" fmla="*/ 1 w 30"/>
                <a:gd name="T37" fmla="*/ 13 h 27"/>
                <a:gd name="T38" fmla="*/ 4 w 30"/>
                <a:gd name="T39" fmla="*/ 22 h 27"/>
                <a:gd name="T40" fmla="*/ 7 w 30"/>
                <a:gd name="T41" fmla="*/ 25 h 27"/>
                <a:gd name="T42" fmla="*/ 10 w 30"/>
                <a:gd name="T43" fmla="*/ 27 h 27"/>
                <a:gd name="T44" fmla="*/ 15 w 30"/>
                <a:gd name="T45" fmla="*/ 27 h 27"/>
                <a:gd name="T46" fmla="*/ 17 w 30"/>
                <a:gd name="T47" fmla="*/ 27 h 27"/>
                <a:gd name="T48" fmla="*/ 18 w 30"/>
                <a:gd name="T49" fmla="*/ 26 h 27"/>
                <a:gd name="T50" fmla="*/ 19 w 30"/>
                <a:gd name="T51" fmla="*/ 26 h 27"/>
                <a:gd name="T52" fmla="*/ 21 w 30"/>
                <a:gd name="T53" fmla="*/ 24 h 27"/>
                <a:gd name="T54" fmla="*/ 26 w 30"/>
                <a:gd name="T55" fmla="*/ 19 h 27"/>
                <a:gd name="T56" fmla="*/ 27 w 30"/>
                <a:gd name="T57" fmla="*/ 18 h 27"/>
                <a:gd name="T58" fmla="*/ 10 w 30"/>
                <a:gd name="T59" fmla="*/ 14 h 27"/>
                <a:gd name="T60" fmla="*/ 10 w 30"/>
                <a:gd name="T61" fmla="*/ 14 h 27"/>
                <a:gd name="T62" fmla="*/ 10 w 30"/>
                <a:gd name="T63" fmla="*/ 14 h 27"/>
                <a:gd name="T64" fmla="*/ 10 w 30"/>
                <a:gd name="T65" fmla="*/ 14 h 27"/>
                <a:gd name="T66" fmla="*/ 18 w 30"/>
                <a:gd name="T67" fmla="*/ 15 h 27"/>
                <a:gd name="T68" fmla="*/ 15 w 30"/>
                <a:gd name="T69" fmla="*/ 17 h 27"/>
                <a:gd name="T70" fmla="*/ 14 w 30"/>
                <a:gd name="T71" fmla="*/ 18 h 27"/>
                <a:gd name="T72" fmla="*/ 14 w 30"/>
                <a:gd name="T73" fmla="*/ 18 h 27"/>
                <a:gd name="T74" fmla="*/ 13 w 30"/>
                <a:gd name="T75" fmla="*/ 18 h 27"/>
                <a:gd name="T76" fmla="*/ 12 w 30"/>
                <a:gd name="T77" fmla="*/ 17 h 27"/>
                <a:gd name="T78" fmla="*/ 11 w 30"/>
                <a:gd name="T79" fmla="*/ 15 h 27"/>
                <a:gd name="T80" fmla="*/ 10 w 30"/>
                <a:gd name="T81" fmla="*/ 14 h 27"/>
                <a:gd name="T82" fmla="*/ 11 w 30"/>
                <a:gd name="T83" fmla="*/ 13 h 27"/>
                <a:gd name="T84" fmla="*/ 13 w 30"/>
                <a:gd name="T85" fmla="*/ 11 h 27"/>
                <a:gd name="T86" fmla="*/ 14 w 30"/>
                <a:gd name="T87" fmla="*/ 10 h 27"/>
                <a:gd name="T88" fmla="*/ 16 w 30"/>
                <a:gd name="T89" fmla="*/ 9 h 27"/>
                <a:gd name="T90" fmla="*/ 16 w 30"/>
                <a:gd name="T91" fmla="*/ 9 h 27"/>
                <a:gd name="T92" fmla="*/ 16 w 30"/>
                <a:gd name="T93" fmla="*/ 9 h 27"/>
                <a:gd name="T94" fmla="*/ 17 w 30"/>
                <a:gd name="T95" fmla="*/ 10 h 27"/>
                <a:gd name="T96" fmla="*/ 19 w 30"/>
                <a:gd name="T97" fmla="*/ 11 h 27"/>
                <a:gd name="T98" fmla="*/ 19 w 30"/>
                <a:gd name="T99" fmla="*/ 12 h 27"/>
                <a:gd name="T100" fmla="*/ 20 w 30"/>
                <a:gd name="T101" fmla="*/ 12 h 27"/>
                <a:gd name="T102" fmla="*/ 18 w 30"/>
                <a:gd name="T10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27">
                  <a:moveTo>
                    <a:pt x="27" y="18"/>
                  </a:moveTo>
                  <a:cubicBezTo>
                    <a:pt x="28" y="17"/>
                    <a:pt x="28" y="16"/>
                    <a:pt x="29" y="15"/>
                  </a:cubicBezTo>
                  <a:cubicBezTo>
                    <a:pt x="30" y="14"/>
                    <a:pt x="30" y="12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8"/>
                    <a:pt x="28" y="8"/>
                    <a:pt x="28" y="7"/>
                  </a:cubicBezTo>
                  <a:cubicBezTo>
                    <a:pt x="28" y="7"/>
                    <a:pt x="27" y="6"/>
                    <a:pt x="27" y="6"/>
                  </a:cubicBezTo>
                  <a:cubicBezTo>
                    <a:pt x="26" y="5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10"/>
                    <a:pt x="1" y="12"/>
                    <a:pt x="1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5" y="23"/>
                    <a:pt x="6" y="24"/>
                    <a:pt x="7" y="25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2" y="27"/>
                    <a:pt x="13" y="27"/>
                    <a:pt x="15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0" y="25"/>
                    <a:pt x="20" y="25"/>
                    <a:pt x="21" y="24"/>
                  </a:cubicBezTo>
                  <a:cubicBezTo>
                    <a:pt x="23" y="23"/>
                    <a:pt x="25" y="21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8" y="15"/>
                  </a:moveTo>
                  <a:cubicBezTo>
                    <a:pt x="17" y="16"/>
                    <a:pt x="16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1"/>
                    <a:pt x="14" y="10"/>
                    <a:pt x="14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F32AE2F2-1D54-4089-9BE7-273EE0FB0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1057276"/>
              <a:ext cx="379412" cy="357188"/>
            </a:xfrm>
            <a:custGeom>
              <a:avLst/>
              <a:gdLst>
                <a:gd name="T0" fmla="*/ 6 w 222"/>
                <a:gd name="T1" fmla="*/ 122 h 207"/>
                <a:gd name="T2" fmla="*/ 15 w 222"/>
                <a:gd name="T3" fmla="*/ 135 h 207"/>
                <a:gd name="T4" fmla="*/ 24 w 222"/>
                <a:gd name="T5" fmla="*/ 146 h 207"/>
                <a:gd name="T6" fmla="*/ 38 w 222"/>
                <a:gd name="T7" fmla="*/ 163 h 207"/>
                <a:gd name="T8" fmla="*/ 51 w 222"/>
                <a:gd name="T9" fmla="*/ 180 h 207"/>
                <a:gd name="T10" fmla="*/ 69 w 222"/>
                <a:gd name="T11" fmla="*/ 200 h 207"/>
                <a:gd name="T12" fmla="*/ 77 w 222"/>
                <a:gd name="T13" fmla="*/ 205 h 207"/>
                <a:gd name="T14" fmla="*/ 91 w 222"/>
                <a:gd name="T15" fmla="*/ 206 h 207"/>
                <a:gd name="T16" fmla="*/ 102 w 222"/>
                <a:gd name="T17" fmla="*/ 201 h 207"/>
                <a:gd name="T18" fmla="*/ 127 w 222"/>
                <a:gd name="T19" fmla="*/ 184 h 207"/>
                <a:gd name="T20" fmla="*/ 151 w 222"/>
                <a:gd name="T21" fmla="*/ 167 h 207"/>
                <a:gd name="T22" fmla="*/ 187 w 222"/>
                <a:gd name="T23" fmla="*/ 140 h 207"/>
                <a:gd name="T24" fmla="*/ 208 w 222"/>
                <a:gd name="T25" fmla="*/ 123 h 207"/>
                <a:gd name="T26" fmla="*/ 218 w 222"/>
                <a:gd name="T27" fmla="*/ 113 h 207"/>
                <a:gd name="T28" fmla="*/ 221 w 222"/>
                <a:gd name="T29" fmla="*/ 98 h 207"/>
                <a:gd name="T30" fmla="*/ 216 w 222"/>
                <a:gd name="T31" fmla="*/ 84 h 207"/>
                <a:gd name="T32" fmla="*/ 201 w 222"/>
                <a:gd name="T33" fmla="*/ 59 h 207"/>
                <a:gd name="T34" fmla="*/ 185 w 222"/>
                <a:gd name="T35" fmla="*/ 37 h 207"/>
                <a:gd name="T36" fmla="*/ 176 w 222"/>
                <a:gd name="T37" fmla="*/ 23 h 207"/>
                <a:gd name="T38" fmla="*/ 174 w 222"/>
                <a:gd name="T39" fmla="*/ 19 h 207"/>
                <a:gd name="T40" fmla="*/ 173 w 222"/>
                <a:gd name="T41" fmla="*/ 15 h 207"/>
                <a:gd name="T42" fmla="*/ 162 w 222"/>
                <a:gd name="T43" fmla="*/ 4 h 207"/>
                <a:gd name="T44" fmla="*/ 154 w 222"/>
                <a:gd name="T45" fmla="*/ 1 h 207"/>
                <a:gd name="T46" fmla="*/ 138 w 222"/>
                <a:gd name="T47" fmla="*/ 3 h 207"/>
                <a:gd name="T48" fmla="*/ 132 w 222"/>
                <a:gd name="T49" fmla="*/ 7 h 207"/>
                <a:gd name="T50" fmla="*/ 112 w 222"/>
                <a:gd name="T51" fmla="*/ 19 h 207"/>
                <a:gd name="T52" fmla="*/ 68 w 222"/>
                <a:gd name="T53" fmla="*/ 48 h 207"/>
                <a:gd name="T54" fmla="*/ 32 w 222"/>
                <a:gd name="T55" fmla="*/ 73 h 207"/>
                <a:gd name="T56" fmla="*/ 9 w 222"/>
                <a:gd name="T57" fmla="*/ 89 h 207"/>
                <a:gd name="T58" fmla="*/ 1 w 222"/>
                <a:gd name="T59" fmla="*/ 98 h 207"/>
                <a:gd name="T60" fmla="*/ 3 w 222"/>
                <a:gd name="T61" fmla="*/ 115 h 207"/>
                <a:gd name="T62" fmla="*/ 10 w 222"/>
                <a:gd name="T63" fmla="*/ 101 h 207"/>
                <a:gd name="T64" fmla="*/ 15 w 222"/>
                <a:gd name="T65" fmla="*/ 96 h 207"/>
                <a:gd name="T66" fmla="*/ 32 w 222"/>
                <a:gd name="T67" fmla="*/ 84 h 207"/>
                <a:gd name="T68" fmla="*/ 67 w 222"/>
                <a:gd name="T69" fmla="*/ 60 h 207"/>
                <a:gd name="T70" fmla="*/ 90 w 222"/>
                <a:gd name="T71" fmla="*/ 45 h 207"/>
                <a:gd name="T72" fmla="*/ 127 w 222"/>
                <a:gd name="T73" fmla="*/ 20 h 207"/>
                <a:gd name="T74" fmla="*/ 137 w 222"/>
                <a:gd name="T75" fmla="*/ 14 h 207"/>
                <a:gd name="T76" fmla="*/ 150 w 222"/>
                <a:gd name="T77" fmla="*/ 10 h 207"/>
                <a:gd name="T78" fmla="*/ 153 w 222"/>
                <a:gd name="T79" fmla="*/ 10 h 207"/>
                <a:gd name="T80" fmla="*/ 159 w 222"/>
                <a:gd name="T81" fmla="*/ 14 h 207"/>
                <a:gd name="T82" fmla="*/ 166 w 222"/>
                <a:gd name="T83" fmla="*/ 23 h 207"/>
                <a:gd name="T84" fmla="*/ 169 w 222"/>
                <a:gd name="T85" fmla="*/ 30 h 207"/>
                <a:gd name="T86" fmla="*/ 194 w 222"/>
                <a:gd name="T87" fmla="*/ 65 h 207"/>
                <a:gd name="T88" fmla="*/ 206 w 222"/>
                <a:gd name="T89" fmla="*/ 84 h 207"/>
                <a:gd name="T90" fmla="*/ 211 w 222"/>
                <a:gd name="T91" fmla="*/ 95 h 207"/>
                <a:gd name="T92" fmla="*/ 212 w 222"/>
                <a:gd name="T93" fmla="*/ 104 h 207"/>
                <a:gd name="T94" fmla="*/ 209 w 222"/>
                <a:gd name="T95" fmla="*/ 110 h 207"/>
                <a:gd name="T96" fmla="*/ 188 w 222"/>
                <a:gd name="T97" fmla="*/ 127 h 207"/>
                <a:gd name="T98" fmla="*/ 165 w 222"/>
                <a:gd name="T99" fmla="*/ 145 h 207"/>
                <a:gd name="T100" fmla="*/ 141 w 222"/>
                <a:gd name="T101" fmla="*/ 162 h 207"/>
                <a:gd name="T102" fmla="*/ 117 w 222"/>
                <a:gd name="T103" fmla="*/ 179 h 207"/>
                <a:gd name="T104" fmla="*/ 94 w 222"/>
                <a:gd name="T105" fmla="*/ 194 h 207"/>
                <a:gd name="T106" fmla="*/ 84 w 222"/>
                <a:gd name="T107" fmla="*/ 198 h 207"/>
                <a:gd name="T108" fmla="*/ 80 w 222"/>
                <a:gd name="T109" fmla="*/ 197 h 207"/>
                <a:gd name="T110" fmla="*/ 67 w 222"/>
                <a:gd name="T111" fmla="*/ 185 h 207"/>
                <a:gd name="T112" fmla="*/ 49 w 222"/>
                <a:gd name="T113" fmla="*/ 162 h 207"/>
                <a:gd name="T114" fmla="*/ 41 w 222"/>
                <a:gd name="T115" fmla="*/ 151 h 207"/>
                <a:gd name="T116" fmla="*/ 29 w 222"/>
                <a:gd name="T117" fmla="*/ 137 h 207"/>
                <a:gd name="T118" fmla="*/ 18 w 222"/>
                <a:gd name="T119" fmla="*/ 123 h 207"/>
                <a:gd name="T120" fmla="*/ 10 w 222"/>
                <a:gd name="T121" fmla="*/ 107 h 207"/>
                <a:gd name="T122" fmla="*/ 9 w 222"/>
                <a:gd name="T123" fmla="*/ 1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207">
                  <a:moveTo>
                    <a:pt x="3" y="115"/>
                  </a:moveTo>
                  <a:cubicBezTo>
                    <a:pt x="4" y="117"/>
                    <a:pt x="5" y="120"/>
                    <a:pt x="6" y="122"/>
                  </a:cubicBezTo>
                  <a:cubicBezTo>
                    <a:pt x="8" y="124"/>
                    <a:pt x="9" y="126"/>
                    <a:pt x="10" y="129"/>
                  </a:cubicBezTo>
                  <a:cubicBezTo>
                    <a:pt x="12" y="131"/>
                    <a:pt x="13" y="133"/>
                    <a:pt x="15" y="135"/>
                  </a:cubicBezTo>
                  <a:cubicBezTo>
                    <a:pt x="16" y="137"/>
                    <a:pt x="18" y="138"/>
                    <a:pt x="19" y="140"/>
                  </a:cubicBezTo>
                  <a:cubicBezTo>
                    <a:pt x="21" y="142"/>
                    <a:pt x="22" y="144"/>
                    <a:pt x="24" y="146"/>
                  </a:cubicBezTo>
                  <a:cubicBezTo>
                    <a:pt x="27" y="150"/>
                    <a:pt x="30" y="153"/>
                    <a:pt x="33" y="157"/>
                  </a:cubicBezTo>
                  <a:cubicBezTo>
                    <a:pt x="35" y="159"/>
                    <a:pt x="36" y="161"/>
                    <a:pt x="38" y="163"/>
                  </a:cubicBezTo>
                  <a:cubicBezTo>
                    <a:pt x="39" y="165"/>
                    <a:pt x="41" y="167"/>
                    <a:pt x="42" y="168"/>
                  </a:cubicBezTo>
                  <a:cubicBezTo>
                    <a:pt x="45" y="172"/>
                    <a:pt x="48" y="176"/>
                    <a:pt x="51" y="180"/>
                  </a:cubicBezTo>
                  <a:cubicBezTo>
                    <a:pt x="54" y="183"/>
                    <a:pt x="57" y="187"/>
                    <a:pt x="60" y="191"/>
                  </a:cubicBezTo>
                  <a:cubicBezTo>
                    <a:pt x="63" y="194"/>
                    <a:pt x="66" y="197"/>
                    <a:pt x="69" y="200"/>
                  </a:cubicBezTo>
                  <a:cubicBezTo>
                    <a:pt x="71" y="201"/>
                    <a:pt x="72" y="202"/>
                    <a:pt x="73" y="203"/>
                  </a:cubicBezTo>
                  <a:cubicBezTo>
                    <a:pt x="74" y="204"/>
                    <a:pt x="75" y="205"/>
                    <a:pt x="77" y="205"/>
                  </a:cubicBezTo>
                  <a:cubicBezTo>
                    <a:pt x="80" y="207"/>
                    <a:pt x="84" y="207"/>
                    <a:pt x="88" y="206"/>
                  </a:cubicBezTo>
                  <a:cubicBezTo>
                    <a:pt x="89" y="206"/>
                    <a:pt x="90" y="206"/>
                    <a:pt x="91" y="206"/>
                  </a:cubicBezTo>
                  <a:cubicBezTo>
                    <a:pt x="93" y="205"/>
                    <a:pt x="94" y="205"/>
                    <a:pt x="96" y="204"/>
                  </a:cubicBezTo>
                  <a:cubicBezTo>
                    <a:pt x="98" y="203"/>
                    <a:pt x="100" y="202"/>
                    <a:pt x="102" y="201"/>
                  </a:cubicBezTo>
                  <a:cubicBezTo>
                    <a:pt x="106" y="198"/>
                    <a:pt x="111" y="195"/>
                    <a:pt x="115" y="192"/>
                  </a:cubicBezTo>
                  <a:cubicBezTo>
                    <a:pt x="119" y="189"/>
                    <a:pt x="123" y="186"/>
                    <a:pt x="127" y="184"/>
                  </a:cubicBezTo>
                  <a:cubicBezTo>
                    <a:pt x="131" y="181"/>
                    <a:pt x="135" y="178"/>
                    <a:pt x="139" y="175"/>
                  </a:cubicBezTo>
                  <a:cubicBezTo>
                    <a:pt x="143" y="173"/>
                    <a:pt x="147" y="170"/>
                    <a:pt x="151" y="167"/>
                  </a:cubicBezTo>
                  <a:cubicBezTo>
                    <a:pt x="155" y="164"/>
                    <a:pt x="159" y="161"/>
                    <a:pt x="163" y="158"/>
                  </a:cubicBezTo>
                  <a:cubicBezTo>
                    <a:pt x="171" y="152"/>
                    <a:pt x="179" y="146"/>
                    <a:pt x="187" y="140"/>
                  </a:cubicBezTo>
                  <a:cubicBezTo>
                    <a:pt x="190" y="138"/>
                    <a:pt x="194" y="135"/>
                    <a:pt x="198" y="132"/>
                  </a:cubicBezTo>
                  <a:cubicBezTo>
                    <a:pt x="201" y="129"/>
                    <a:pt x="205" y="126"/>
                    <a:pt x="208" y="123"/>
                  </a:cubicBezTo>
                  <a:cubicBezTo>
                    <a:pt x="210" y="122"/>
                    <a:pt x="212" y="120"/>
                    <a:pt x="213" y="118"/>
                  </a:cubicBezTo>
                  <a:cubicBezTo>
                    <a:pt x="215" y="117"/>
                    <a:pt x="217" y="115"/>
                    <a:pt x="218" y="113"/>
                  </a:cubicBezTo>
                  <a:cubicBezTo>
                    <a:pt x="220" y="111"/>
                    <a:pt x="221" y="109"/>
                    <a:pt x="221" y="107"/>
                  </a:cubicBezTo>
                  <a:cubicBezTo>
                    <a:pt x="222" y="104"/>
                    <a:pt x="222" y="101"/>
                    <a:pt x="221" y="98"/>
                  </a:cubicBezTo>
                  <a:cubicBezTo>
                    <a:pt x="221" y="95"/>
                    <a:pt x="220" y="93"/>
                    <a:pt x="219" y="90"/>
                  </a:cubicBezTo>
                  <a:cubicBezTo>
                    <a:pt x="218" y="88"/>
                    <a:pt x="218" y="86"/>
                    <a:pt x="216" y="84"/>
                  </a:cubicBezTo>
                  <a:cubicBezTo>
                    <a:pt x="214" y="79"/>
                    <a:pt x="211" y="75"/>
                    <a:pt x="209" y="71"/>
                  </a:cubicBezTo>
                  <a:cubicBezTo>
                    <a:pt x="206" y="67"/>
                    <a:pt x="204" y="63"/>
                    <a:pt x="201" y="59"/>
                  </a:cubicBezTo>
                  <a:cubicBezTo>
                    <a:pt x="198" y="55"/>
                    <a:pt x="195" y="51"/>
                    <a:pt x="192" y="47"/>
                  </a:cubicBezTo>
                  <a:cubicBezTo>
                    <a:pt x="190" y="43"/>
                    <a:pt x="188" y="40"/>
                    <a:pt x="185" y="37"/>
                  </a:cubicBezTo>
                  <a:cubicBezTo>
                    <a:pt x="183" y="34"/>
                    <a:pt x="181" y="31"/>
                    <a:pt x="179" y="28"/>
                  </a:cubicBezTo>
                  <a:cubicBezTo>
                    <a:pt x="178" y="26"/>
                    <a:pt x="177" y="25"/>
                    <a:pt x="176" y="23"/>
                  </a:cubicBezTo>
                  <a:cubicBezTo>
                    <a:pt x="176" y="22"/>
                    <a:pt x="175" y="20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8"/>
                    <a:pt x="174" y="17"/>
                    <a:pt x="173" y="16"/>
                  </a:cubicBezTo>
                  <a:cubicBezTo>
                    <a:pt x="173" y="16"/>
                    <a:pt x="173" y="15"/>
                    <a:pt x="173" y="15"/>
                  </a:cubicBezTo>
                  <a:cubicBezTo>
                    <a:pt x="171" y="13"/>
                    <a:pt x="170" y="11"/>
                    <a:pt x="168" y="10"/>
                  </a:cubicBezTo>
                  <a:cubicBezTo>
                    <a:pt x="166" y="8"/>
                    <a:pt x="164" y="6"/>
                    <a:pt x="162" y="4"/>
                  </a:cubicBezTo>
                  <a:cubicBezTo>
                    <a:pt x="161" y="3"/>
                    <a:pt x="160" y="3"/>
                    <a:pt x="158" y="2"/>
                  </a:cubicBezTo>
                  <a:cubicBezTo>
                    <a:pt x="157" y="2"/>
                    <a:pt x="156" y="1"/>
                    <a:pt x="154" y="1"/>
                  </a:cubicBezTo>
                  <a:cubicBezTo>
                    <a:pt x="152" y="0"/>
                    <a:pt x="150" y="1"/>
                    <a:pt x="148" y="1"/>
                  </a:cubicBezTo>
                  <a:cubicBezTo>
                    <a:pt x="145" y="1"/>
                    <a:pt x="142" y="2"/>
                    <a:pt x="138" y="3"/>
                  </a:cubicBezTo>
                  <a:cubicBezTo>
                    <a:pt x="137" y="4"/>
                    <a:pt x="136" y="4"/>
                    <a:pt x="135" y="5"/>
                  </a:cubicBezTo>
                  <a:cubicBezTo>
                    <a:pt x="134" y="5"/>
                    <a:pt x="133" y="6"/>
                    <a:pt x="132" y="7"/>
                  </a:cubicBezTo>
                  <a:cubicBezTo>
                    <a:pt x="130" y="8"/>
                    <a:pt x="127" y="9"/>
                    <a:pt x="125" y="10"/>
                  </a:cubicBezTo>
                  <a:cubicBezTo>
                    <a:pt x="121" y="13"/>
                    <a:pt x="117" y="16"/>
                    <a:pt x="112" y="19"/>
                  </a:cubicBezTo>
                  <a:cubicBezTo>
                    <a:pt x="102" y="26"/>
                    <a:pt x="91" y="33"/>
                    <a:pt x="81" y="40"/>
                  </a:cubicBezTo>
                  <a:cubicBezTo>
                    <a:pt x="77" y="43"/>
                    <a:pt x="72" y="46"/>
                    <a:pt x="68" y="48"/>
                  </a:cubicBezTo>
                  <a:cubicBezTo>
                    <a:pt x="64" y="51"/>
                    <a:pt x="60" y="54"/>
                    <a:pt x="56" y="56"/>
                  </a:cubicBezTo>
                  <a:cubicBezTo>
                    <a:pt x="48" y="62"/>
                    <a:pt x="40" y="67"/>
                    <a:pt x="32" y="73"/>
                  </a:cubicBezTo>
                  <a:cubicBezTo>
                    <a:pt x="28" y="75"/>
                    <a:pt x="24" y="78"/>
                    <a:pt x="20" y="81"/>
                  </a:cubicBezTo>
                  <a:cubicBezTo>
                    <a:pt x="17" y="83"/>
                    <a:pt x="13" y="86"/>
                    <a:pt x="9" y="89"/>
                  </a:cubicBezTo>
                  <a:cubicBezTo>
                    <a:pt x="8" y="90"/>
                    <a:pt x="6" y="91"/>
                    <a:pt x="5" y="93"/>
                  </a:cubicBezTo>
                  <a:cubicBezTo>
                    <a:pt x="3" y="94"/>
                    <a:pt x="2" y="96"/>
                    <a:pt x="1" y="98"/>
                  </a:cubicBezTo>
                  <a:cubicBezTo>
                    <a:pt x="0" y="101"/>
                    <a:pt x="0" y="104"/>
                    <a:pt x="1" y="107"/>
                  </a:cubicBezTo>
                  <a:cubicBezTo>
                    <a:pt x="1" y="110"/>
                    <a:pt x="2" y="112"/>
                    <a:pt x="3" y="115"/>
                  </a:cubicBezTo>
                  <a:close/>
                  <a:moveTo>
                    <a:pt x="9" y="102"/>
                  </a:moveTo>
                  <a:cubicBezTo>
                    <a:pt x="10" y="102"/>
                    <a:pt x="10" y="101"/>
                    <a:pt x="10" y="101"/>
                  </a:cubicBezTo>
                  <a:cubicBezTo>
                    <a:pt x="10" y="101"/>
                    <a:pt x="10" y="100"/>
                    <a:pt x="11" y="100"/>
                  </a:cubicBezTo>
                  <a:cubicBezTo>
                    <a:pt x="12" y="99"/>
                    <a:pt x="13" y="98"/>
                    <a:pt x="15" y="96"/>
                  </a:cubicBezTo>
                  <a:cubicBezTo>
                    <a:pt x="17" y="95"/>
                    <a:pt x="18" y="94"/>
                    <a:pt x="20" y="92"/>
                  </a:cubicBezTo>
                  <a:cubicBezTo>
                    <a:pt x="24" y="90"/>
                    <a:pt x="28" y="87"/>
                    <a:pt x="32" y="84"/>
                  </a:cubicBezTo>
                  <a:cubicBezTo>
                    <a:pt x="39" y="79"/>
                    <a:pt x="47" y="73"/>
                    <a:pt x="55" y="68"/>
                  </a:cubicBezTo>
                  <a:cubicBezTo>
                    <a:pt x="59" y="66"/>
                    <a:pt x="63" y="63"/>
                    <a:pt x="67" y="60"/>
                  </a:cubicBezTo>
                  <a:cubicBezTo>
                    <a:pt x="70" y="58"/>
                    <a:pt x="74" y="56"/>
                    <a:pt x="78" y="53"/>
                  </a:cubicBezTo>
                  <a:cubicBezTo>
                    <a:pt x="82" y="51"/>
                    <a:pt x="86" y="48"/>
                    <a:pt x="90" y="45"/>
                  </a:cubicBezTo>
                  <a:cubicBezTo>
                    <a:pt x="94" y="42"/>
                    <a:pt x="99" y="40"/>
                    <a:pt x="103" y="37"/>
                  </a:cubicBezTo>
                  <a:cubicBezTo>
                    <a:pt x="111" y="31"/>
                    <a:pt x="119" y="26"/>
                    <a:pt x="127" y="20"/>
                  </a:cubicBezTo>
                  <a:cubicBezTo>
                    <a:pt x="128" y="20"/>
                    <a:pt x="129" y="19"/>
                    <a:pt x="129" y="19"/>
                  </a:cubicBezTo>
                  <a:cubicBezTo>
                    <a:pt x="132" y="17"/>
                    <a:pt x="135" y="16"/>
                    <a:pt x="137" y="14"/>
                  </a:cubicBezTo>
                  <a:cubicBezTo>
                    <a:pt x="140" y="13"/>
                    <a:pt x="143" y="12"/>
                    <a:pt x="146" y="11"/>
                  </a:cubicBezTo>
                  <a:cubicBezTo>
                    <a:pt x="147" y="10"/>
                    <a:pt x="148" y="10"/>
                    <a:pt x="150" y="10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2" y="10"/>
                    <a:pt x="153" y="10"/>
                  </a:cubicBezTo>
                  <a:cubicBezTo>
                    <a:pt x="154" y="10"/>
                    <a:pt x="155" y="11"/>
                    <a:pt x="155" y="11"/>
                  </a:cubicBezTo>
                  <a:cubicBezTo>
                    <a:pt x="157" y="12"/>
                    <a:pt x="158" y="13"/>
                    <a:pt x="159" y="14"/>
                  </a:cubicBezTo>
                  <a:cubicBezTo>
                    <a:pt x="161" y="16"/>
                    <a:pt x="163" y="18"/>
                    <a:pt x="165" y="21"/>
                  </a:cubicBezTo>
                  <a:cubicBezTo>
                    <a:pt x="165" y="21"/>
                    <a:pt x="165" y="22"/>
                    <a:pt x="166" y="23"/>
                  </a:cubicBezTo>
                  <a:cubicBezTo>
                    <a:pt x="166" y="24"/>
                    <a:pt x="167" y="25"/>
                    <a:pt x="167" y="26"/>
                  </a:cubicBezTo>
                  <a:cubicBezTo>
                    <a:pt x="168" y="27"/>
                    <a:pt x="169" y="28"/>
                    <a:pt x="169" y="30"/>
                  </a:cubicBezTo>
                  <a:cubicBezTo>
                    <a:pt x="172" y="34"/>
                    <a:pt x="175" y="38"/>
                    <a:pt x="177" y="42"/>
                  </a:cubicBezTo>
                  <a:cubicBezTo>
                    <a:pt x="183" y="50"/>
                    <a:pt x="189" y="57"/>
                    <a:pt x="194" y="65"/>
                  </a:cubicBezTo>
                  <a:cubicBezTo>
                    <a:pt x="196" y="68"/>
                    <a:pt x="198" y="71"/>
                    <a:pt x="200" y="73"/>
                  </a:cubicBezTo>
                  <a:cubicBezTo>
                    <a:pt x="202" y="77"/>
                    <a:pt x="204" y="80"/>
                    <a:pt x="206" y="84"/>
                  </a:cubicBezTo>
                  <a:cubicBezTo>
                    <a:pt x="207" y="86"/>
                    <a:pt x="208" y="87"/>
                    <a:pt x="209" y="89"/>
                  </a:cubicBezTo>
                  <a:cubicBezTo>
                    <a:pt x="210" y="91"/>
                    <a:pt x="210" y="93"/>
                    <a:pt x="211" y="95"/>
                  </a:cubicBezTo>
                  <a:cubicBezTo>
                    <a:pt x="212" y="97"/>
                    <a:pt x="212" y="100"/>
                    <a:pt x="213" y="102"/>
                  </a:cubicBezTo>
                  <a:cubicBezTo>
                    <a:pt x="213" y="103"/>
                    <a:pt x="213" y="104"/>
                    <a:pt x="212" y="104"/>
                  </a:cubicBezTo>
                  <a:cubicBezTo>
                    <a:pt x="212" y="105"/>
                    <a:pt x="212" y="105"/>
                    <a:pt x="212" y="106"/>
                  </a:cubicBezTo>
                  <a:cubicBezTo>
                    <a:pt x="211" y="107"/>
                    <a:pt x="210" y="109"/>
                    <a:pt x="209" y="110"/>
                  </a:cubicBezTo>
                  <a:cubicBezTo>
                    <a:pt x="206" y="113"/>
                    <a:pt x="202" y="116"/>
                    <a:pt x="199" y="119"/>
                  </a:cubicBezTo>
                  <a:cubicBezTo>
                    <a:pt x="196" y="122"/>
                    <a:pt x="192" y="125"/>
                    <a:pt x="188" y="127"/>
                  </a:cubicBezTo>
                  <a:cubicBezTo>
                    <a:pt x="185" y="130"/>
                    <a:pt x="181" y="133"/>
                    <a:pt x="177" y="136"/>
                  </a:cubicBezTo>
                  <a:cubicBezTo>
                    <a:pt x="173" y="139"/>
                    <a:pt x="169" y="142"/>
                    <a:pt x="165" y="145"/>
                  </a:cubicBezTo>
                  <a:cubicBezTo>
                    <a:pt x="161" y="148"/>
                    <a:pt x="157" y="150"/>
                    <a:pt x="153" y="153"/>
                  </a:cubicBezTo>
                  <a:cubicBezTo>
                    <a:pt x="149" y="156"/>
                    <a:pt x="145" y="159"/>
                    <a:pt x="141" y="162"/>
                  </a:cubicBezTo>
                  <a:cubicBezTo>
                    <a:pt x="137" y="165"/>
                    <a:pt x="133" y="168"/>
                    <a:pt x="129" y="171"/>
                  </a:cubicBezTo>
                  <a:cubicBezTo>
                    <a:pt x="125" y="174"/>
                    <a:pt x="121" y="176"/>
                    <a:pt x="117" y="179"/>
                  </a:cubicBezTo>
                  <a:cubicBezTo>
                    <a:pt x="111" y="183"/>
                    <a:pt x="105" y="187"/>
                    <a:pt x="99" y="191"/>
                  </a:cubicBezTo>
                  <a:cubicBezTo>
                    <a:pt x="98" y="192"/>
                    <a:pt x="96" y="193"/>
                    <a:pt x="94" y="194"/>
                  </a:cubicBezTo>
                  <a:cubicBezTo>
                    <a:pt x="93" y="195"/>
                    <a:pt x="91" y="196"/>
                    <a:pt x="89" y="197"/>
                  </a:cubicBezTo>
                  <a:cubicBezTo>
                    <a:pt x="87" y="197"/>
                    <a:pt x="86" y="197"/>
                    <a:pt x="84" y="198"/>
                  </a:cubicBezTo>
                  <a:cubicBezTo>
                    <a:pt x="83" y="198"/>
                    <a:pt x="83" y="198"/>
                    <a:pt x="82" y="197"/>
                  </a:cubicBezTo>
                  <a:cubicBezTo>
                    <a:pt x="81" y="197"/>
                    <a:pt x="81" y="197"/>
                    <a:pt x="80" y="197"/>
                  </a:cubicBezTo>
                  <a:cubicBezTo>
                    <a:pt x="79" y="196"/>
                    <a:pt x="77" y="195"/>
                    <a:pt x="76" y="194"/>
                  </a:cubicBezTo>
                  <a:cubicBezTo>
                    <a:pt x="73" y="191"/>
                    <a:pt x="70" y="188"/>
                    <a:pt x="67" y="185"/>
                  </a:cubicBezTo>
                  <a:cubicBezTo>
                    <a:pt x="64" y="181"/>
                    <a:pt x="61" y="177"/>
                    <a:pt x="58" y="174"/>
                  </a:cubicBezTo>
                  <a:cubicBezTo>
                    <a:pt x="55" y="170"/>
                    <a:pt x="52" y="166"/>
                    <a:pt x="49" y="162"/>
                  </a:cubicBezTo>
                  <a:cubicBezTo>
                    <a:pt x="48" y="161"/>
                    <a:pt x="46" y="159"/>
                    <a:pt x="45" y="157"/>
                  </a:cubicBezTo>
                  <a:cubicBezTo>
                    <a:pt x="43" y="155"/>
                    <a:pt x="42" y="153"/>
                    <a:pt x="41" y="151"/>
                  </a:cubicBezTo>
                  <a:cubicBezTo>
                    <a:pt x="39" y="149"/>
                    <a:pt x="37" y="146"/>
                    <a:pt x="35" y="144"/>
                  </a:cubicBezTo>
                  <a:cubicBezTo>
                    <a:pt x="33" y="142"/>
                    <a:pt x="31" y="139"/>
                    <a:pt x="29" y="137"/>
                  </a:cubicBezTo>
                  <a:cubicBezTo>
                    <a:pt x="27" y="135"/>
                    <a:pt x="25" y="132"/>
                    <a:pt x="23" y="130"/>
                  </a:cubicBezTo>
                  <a:cubicBezTo>
                    <a:pt x="21" y="128"/>
                    <a:pt x="19" y="125"/>
                    <a:pt x="18" y="123"/>
                  </a:cubicBezTo>
                  <a:cubicBezTo>
                    <a:pt x="16" y="120"/>
                    <a:pt x="15" y="118"/>
                    <a:pt x="13" y="115"/>
                  </a:cubicBezTo>
                  <a:cubicBezTo>
                    <a:pt x="12" y="113"/>
                    <a:pt x="11" y="110"/>
                    <a:pt x="10" y="107"/>
                  </a:cubicBezTo>
                  <a:cubicBezTo>
                    <a:pt x="10" y="106"/>
                    <a:pt x="10" y="104"/>
                    <a:pt x="9" y="103"/>
                  </a:cubicBezTo>
                  <a:cubicBezTo>
                    <a:pt x="9" y="103"/>
                    <a:pt x="9" y="102"/>
                    <a:pt x="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21F6AC2B-1558-489B-B3E0-98DD30483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096963"/>
              <a:ext cx="134937" cy="160338"/>
            </a:xfrm>
            <a:custGeom>
              <a:avLst/>
              <a:gdLst>
                <a:gd name="T0" fmla="*/ 1 w 79"/>
                <a:gd name="T1" fmla="*/ 21 h 93"/>
                <a:gd name="T2" fmla="*/ 5 w 79"/>
                <a:gd name="T3" fmla="*/ 28 h 93"/>
                <a:gd name="T4" fmla="*/ 23 w 79"/>
                <a:gd name="T5" fmla="*/ 50 h 93"/>
                <a:gd name="T6" fmla="*/ 40 w 79"/>
                <a:gd name="T7" fmla="*/ 72 h 93"/>
                <a:gd name="T8" fmla="*/ 52 w 79"/>
                <a:gd name="T9" fmla="*/ 89 h 93"/>
                <a:gd name="T10" fmla="*/ 60 w 79"/>
                <a:gd name="T11" fmla="*/ 93 h 93"/>
                <a:gd name="T12" fmla="*/ 65 w 79"/>
                <a:gd name="T13" fmla="*/ 93 h 93"/>
                <a:gd name="T14" fmla="*/ 76 w 79"/>
                <a:gd name="T15" fmla="*/ 87 h 93"/>
                <a:gd name="T16" fmla="*/ 78 w 79"/>
                <a:gd name="T17" fmla="*/ 85 h 93"/>
                <a:gd name="T18" fmla="*/ 79 w 79"/>
                <a:gd name="T19" fmla="*/ 81 h 93"/>
                <a:gd name="T20" fmla="*/ 79 w 79"/>
                <a:gd name="T21" fmla="*/ 77 h 93"/>
                <a:gd name="T22" fmla="*/ 73 w 79"/>
                <a:gd name="T23" fmla="*/ 64 h 93"/>
                <a:gd name="T24" fmla="*/ 53 w 79"/>
                <a:gd name="T25" fmla="*/ 34 h 93"/>
                <a:gd name="T26" fmla="*/ 45 w 79"/>
                <a:gd name="T27" fmla="*/ 23 h 93"/>
                <a:gd name="T28" fmla="*/ 39 w 79"/>
                <a:gd name="T29" fmla="*/ 14 h 93"/>
                <a:gd name="T30" fmla="*/ 36 w 79"/>
                <a:gd name="T31" fmla="*/ 9 h 93"/>
                <a:gd name="T32" fmla="*/ 34 w 79"/>
                <a:gd name="T33" fmla="*/ 6 h 93"/>
                <a:gd name="T34" fmla="*/ 23 w 79"/>
                <a:gd name="T35" fmla="*/ 0 h 93"/>
                <a:gd name="T36" fmla="*/ 11 w 79"/>
                <a:gd name="T37" fmla="*/ 4 h 93"/>
                <a:gd name="T38" fmla="*/ 2 w 79"/>
                <a:gd name="T39" fmla="*/ 11 h 93"/>
                <a:gd name="T40" fmla="*/ 0 w 79"/>
                <a:gd name="T41" fmla="*/ 15 h 93"/>
                <a:gd name="T42" fmla="*/ 1 w 79"/>
                <a:gd name="T43" fmla="*/ 19 h 93"/>
                <a:gd name="T44" fmla="*/ 70 w 79"/>
                <a:gd name="T45" fmla="*/ 80 h 93"/>
                <a:gd name="T46" fmla="*/ 13 w 79"/>
                <a:gd name="T47" fmla="*/ 14 h 93"/>
                <a:gd name="T48" fmla="*/ 23 w 79"/>
                <a:gd name="T49" fmla="*/ 9 h 93"/>
                <a:gd name="T50" fmla="*/ 24 w 79"/>
                <a:gd name="T51" fmla="*/ 10 h 93"/>
                <a:gd name="T52" fmla="*/ 27 w 79"/>
                <a:gd name="T53" fmla="*/ 12 h 93"/>
                <a:gd name="T54" fmla="*/ 29 w 79"/>
                <a:gd name="T55" fmla="*/ 16 h 93"/>
                <a:gd name="T56" fmla="*/ 30 w 79"/>
                <a:gd name="T57" fmla="*/ 17 h 93"/>
                <a:gd name="T58" fmla="*/ 33 w 79"/>
                <a:gd name="T59" fmla="*/ 22 h 93"/>
                <a:gd name="T60" fmla="*/ 42 w 79"/>
                <a:gd name="T61" fmla="*/ 35 h 93"/>
                <a:gd name="T62" fmla="*/ 56 w 79"/>
                <a:gd name="T63" fmla="*/ 55 h 93"/>
                <a:gd name="T64" fmla="*/ 66 w 79"/>
                <a:gd name="T65" fmla="*/ 70 h 93"/>
                <a:gd name="T66" fmla="*/ 70 w 79"/>
                <a:gd name="T67" fmla="*/ 79 h 93"/>
                <a:gd name="T68" fmla="*/ 68 w 79"/>
                <a:gd name="T69" fmla="*/ 81 h 93"/>
                <a:gd name="T70" fmla="*/ 63 w 79"/>
                <a:gd name="T71" fmla="*/ 84 h 93"/>
                <a:gd name="T72" fmla="*/ 61 w 79"/>
                <a:gd name="T73" fmla="*/ 84 h 93"/>
                <a:gd name="T74" fmla="*/ 59 w 79"/>
                <a:gd name="T75" fmla="*/ 82 h 93"/>
                <a:gd name="T76" fmla="*/ 56 w 79"/>
                <a:gd name="T77" fmla="*/ 79 h 93"/>
                <a:gd name="T78" fmla="*/ 51 w 79"/>
                <a:gd name="T79" fmla="*/ 72 h 93"/>
                <a:gd name="T80" fmla="*/ 43 w 79"/>
                <a:gd name="T81" fmla="*/ 61 h 93"/>
                <a:gd name="T82" fmla="*/ 26 w 79"/>
                <a:gd name="T83" fmla="*/ 38 h 93"/>
                <a:gd name="T84" fmla="*/ 11 w 79"/>
                <a:gd name="T85" fmla="*/ 20 h 93"/>
                <a:gd name="T86" fmla="*/ 13 w 79"/>
                <a:gd name="T8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93">
                  <a:moveTo>
                    <a:pt x="1" y="19"/>
                  </a:moveTo>
                  <a:cubicBezTo>
                    <a:pt x="1" y="20"/>
                    <a:pt x="1" y="20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8" y="31"/>
                    <a:pt x="11" y="35"/>
                    <a:pt x="14" y="38"/>
                  </a:cubicBezTo>
                  <a:cubicBezTo>
                    <a:pt x="17" y="42"/>
                    <a:pt x="20" y="46"/>
                    <a:pt x="23" y="50"/>
                  </a:cubicBezTo>
                  <a:cubicBezTo>
                    <a:pt x="26" y="54"/>
                    <a:pt x="28" y="57"/>
                    <a:pt x="31" y="61"/>
                  </a:cubicBezTo>
                  <a:cubicBezTo>
                    <a:pt x="34" y="65"/>
                    <a:pt x="37" y="68"/>
                    <a:pt x="40" y="72"/>
                  </a:cubicBezTo>
                  <a:cubicBezTo>
                    <a:pt x="42" y="76"/>
                    <a:pt x="45" y="80"/>
                    <a:pt x="48" y="83"/>
                  </a:cubicBezTo>
                  <a:cubicBezTo>
                    <a:pt x="49" y="85"/>
                    <a:pt x="50" y="87"/>
                    <a:pt x="52" y="89"/>
                  </a:cubicBezTo>
                  <a:cubicBezTo>
                    <a:pt x="53" y="90"/>
                    <a:pt x="54" y="91"/>
                    <a:pt x="55" y="91"/>
                  </a:cubicBezTo>
                  <a:cubicBezTo>
                    <a:pt x="56" y="92"/>
                    <a:pt x="58" y="93"/>
                    <a:pt x="60" y="93"/>
                  </a:cubicBezTo>
                  <a:cubicBezTo>
                    <a:pt x="61" y="93"/>
                    <a:pt x="61" y="93"/>
                    <a:pt x="62" y="93"/>
                  </a:cubicBezTo>
                  <a:cubicBezTo>
                    <a:pt x="63" y="93"/>
                    <a:pt x="64" y="93"/>
                    <a:pt x="65" y="93"/>
                  </a:cubicBezTo>
                  <a:cubicBezTo>
                    <a:pt x="67" y="93"/>
                    <a:pt x="68" y="92"/>
                    <a:pt x="69" y="91"/>
                  </a:cubicBezTo>
                  <a:cubicBezTo>
                    <a:pt x="72" y="90"/>
                    <a:pt x="74" y="88"/>
                    <a:pt x="76" y="87"/>
                  </a:cubicBezTo>
                  <a:cubicBezTo>
                    <a:pt x="76" y="87"/>
                    <a:pt x="76" y="86"/>
                    <a:pt x="76" y="86"/>
                  </a:cubicBezTo>
                  <a:cubicBezTo>
                    <a:pt x="77" y="86"/>
                    <a:pt x="77" y="85"/>
                    <a:pt x="78" y="85"/>
                  </a:cubicBezTo>
                  <a:cubicBezTo>
                    <a:pt x="78" y="84"/>
                    <a:pt x="78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7"/>
                    <a:pt x="79" y="77"/>
                  </a:cubicBezTo>
                  <a:cubicBezTo>
                    <a:pt x="78" y="74"/>
                    <a:pt x="78" y="72"/>
                    <a:pt x="76" y="69"/>
                  </a:cubicBezTo>
                  <a:cubicBezTo>
                    <a:pt x="76" y="68"/>
                    <a:pt x="74" y="66"/>
                    <a:pt x="73" y="64"/>
                  </a:cubicBezTo>
                  <a:cubicBezTo>
                    <a:pt x="72" y="62"/>
                    <a:pt x="71" y="59"/>
                    <a:pt x="69" y="57"/>
                  </a:cubicBezTo>
                  <a:cubicBezTo>
                    <a:pt x="64" y="49"/>
                    <a:pt x="58" y="42"/>
                    <a:pt x="53" y="34"/>
                  </a:cubicBezTo>
                  <a:cubicBezTo>
                    <a:pt x="52" y="33"/>
                    <a:pt x="51" y="32"/>
                    <a:pt x="50" y="31"/>
                  </a:cubicBezTo>
                  <a:cubicBezTo>
                    <a:pt x="49" y="28"/>
                    <a:pt x="47" y="25"/>
                    <a:pt x="45" y="23"/>
                  </a:cubicBezTo>
                  <a:cubicBezTo>
                    <a:pt x="43" y="20"/>
                    <a:pt x="41" y="17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8" y="13"/>
                    <a:pt x="38" y="13"/>
                    <a:pt x="37" y="12"/>
                  </a:cubicBezTo>
                  <a:cubicBezTo>
                    <a:pt x="37" y="11"/>
                    <a:pt x="37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9" y="1"/>
                    <a:pt x="26" y="0"/>
                    <a:pt x="23" y="0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5" y="2"/>
                    <a:pt x="13" y="3"/>
                    <a:pt x="11" y="4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lose/>
                  <a:moveTo>
                    <a:pt x="13" y="14"/>
                  </a:moveTo>
                  <a:cubicBezTo>
                    <a:pt x="16" y="12"/>
                    <a:pt x="18" y="11"/>
                    <a:pt x="21" y="10"/>
                  </a:cubicBezTo>
                  <a:cubicBezTo>
                    <a:pt x="22" y="10"/>
                    <a:pt x="22" y="10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2" y="21"/>
                    <a:pt x="32" y="21"/>
                    <a:pt x="33" y="22"/>
                  </a:cubicBezTo>
                  <a:cubicBezTo>
                    <a:pt x="35" y="25"/>
                    <a:pt x="38" y="29"/>
                    <a:pt x="40" y="32"/>
                  </a:cubicBezTo>
                  <a:cubicBezTo>
                    <a:pt x="41" y="33"/>
                    <a:pt x="42" y="34"/>
                    <a:pt x="42" y="35"/>
                  </a:cubicBezTo>
                  <a:cubicBezTo>
                    <a:pt x="44" y="38"/>
                    <a:pt x="46" y="40"/>
                    <a:pt x="48" y="43"/>
                  </a:cubicBezTo>
                  <a:cubicBezTo>
                    <a:pt x="51" y="47"/>
                    <a:pt x="53" y="51"/>
                    <a:pt x="56" y="55"/>
                  </a:cubicBezTo>
                  <a:cubicBezTo>
                    <a:pt x="58" y="58"/>
                    <a:pt x="61" y="61"/>
                    <a:pt x="63" y="64"/>
                  </a:cubicBezTo>
                  <a:cubicBezTo>
                    <a:pt x="64" y="66"/>
                    <a:pt x="65" y="68"/>
                    <a:pt x="66" y="70"/>
                  </a:cubicBezTo>
                  <a:cubicBezTo>
                    <a:pt x="68" y="72"/>
                    <a:pt x="69" y="74"/>
                    <a:pt x="69" y="76"/>
                  </a:cubicBezTo>
                  <a:cubicBezTo>
                    <a:pt x="69" y="77"/>
                    <a:pt x="70" y="78"/>
                    <a:pt x="70" y="79"/>
                  </a:cubicBezTo>
                  <a:cubicBezTo>
                    <a:pt x="70" y="79"/>
                    <a:pt x="70" y="80"/>
                    <a:pt x="70" y="80"/>
                  </a:cubicBezTo>
                  <a:cubicBezTo>
                    <a:pt x="69" y="80"/>
                    <a:pt x="69" y="81"/>
                    <a:pt x="68" y="81"/>
                  </a:cubicBezTo>
                  <a:cubicBezTo>
                    <a:pt x="67" y="82"/>
                    <a:pt x="66" y="82"/>
                    <a:pt x="65" y="83"/>
                  </a:cubicBezTo>
                  <a:cubicBezTo>
                    <a:pt x="64" y="83"/>
                    <a:pt x="64" y="84"/>
                    <a:pt x="63" y="84"/>
                  </a:cubicBezTo>
                  <a:cubicBezTo>
                    <a:pt x="63" y="84"/>
                    <a:pt x="62" y="84"/>
                    <a:pt x="62" y="84"/>
                  </a:cubicBezTo>
                  <a:cubicBezTo>
                    <a:pt x="62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1"/>
                    <a:pt x="57" y="81"/>
                  </a:cubicBezTo>
                  <a:cubicBezTo>
                    <a:pt x="57" y="80"/>
                    <a:pt x="56" y="79"/>
                    <a:pt x="56" y="79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6"/>
                    <a:pt x="52" y="74"/>
                    <a:pt x="51" y="72"/>
                  </a:cubicBezTo>
                  <a:cubicBezTo>
                    <a:pt x="50" y="70"/>
                    <a:pt x="48" y="68"/>
                    <a:pt x="47" y="66"/>
                  </a:cubicBezTo>
                  <a:cubicBezTo>
                    <a:pt x="46" y="65"/>
                    <a:pt x="44" y="63"/>
                    <a:pt x="43" y="61"/>
                  </a:cubicBezTo>
                  <a:cubicBezTo>
                    <a:pt x="40" y="57"/>
                    <a:pt x="37" y="54"/>
                    <a:pt x="35" y="50"/>
                  </a:cubicBezTo>
                  <a:cubicBezTo>
                    <a:pt x="32" y="46"/>
                    <a:pt x="29" y="42"/>
                    <a:pt x="26" y="38"/>
                  </a:cubicBezTo>
                  <a:cubicBezTo>
                    <a:pt x="23" y="35"/>
                    <a:pt x="21" y="32"/>
                    <a:pt x="18" y="29"/>
                  </a:cubicBezTo>
                  <a:cubicBezTo>
                    <a:pt x="16" y="26"/>
                    <a:pt x="13" y="23"/>
                    <a:pt x="11" y="20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1" y="16"/>
                    <a:pt x="12" y="15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51BA94F8-CF61-4EA1-B726-B488C5FB0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9350" y="1144588"/>
              <a:ext cx="53975" cy="52388"/>
            </a:xfrm>
            <a:custGeom>
              <a:avLst/>
              <a:gdLst>
                <a:gd name="T0" fmla="*/ 7 w 32"/>
                <a:gd name="T1" fmla="*/ 29 h 31"/>
                <a:gd name="T2" fmla="*/ 9 w 32"/>
                <a:gd name="T3" fmla="*/ 30 h 31"/>
                <a:gd name="T4" fmla="*/ 12 w 32"/>
                <a:gd name="T5" fmla="*/ 31 h 31"/>
                <a:gd name="T6" fmla="*/ 16 w 32"/>
                <a:gd name="T7" fmla="*/ 31 h 31"/>
                <a:gd name="T8" fmla="*/ 20 w 32"/>
                <a:gd name="T9" fmla="*/ 29 h 31"/>
                <a:gd name="T10" fmla="*/ 25 w 32"/>
                <a:gd name="T11" fmla="*/ 26 h 31"/>
                <a:gd name="T12" fmla="*/ 31 w 32"/>
                <a:gd name="T13" fmla="*/ 14 h 31"/>
                <a:gd name="T14" fmla="*/ 29 w 32"/>
                <a:gd name="T15" fmla="*/ 10 h 31"/>
                <a:gd name="T16" fmla="*/ 27 w 32"/>
                <a:gd name="T17" fmla="*/ 7 h 31"/>
                <a:gd name="T18" fmla="*/ 22 w 32"/>
                <a:gd name="T19" fmla="*/ 2 h 31"/>
                <a:gd name="T20" fmla="*/ 16 w 32"/>
                <a:gd name="T21" fmla="*/ 0 h 31"/>
                <a:gd name="T22" fmla="*/ 15 w 32"/>
                <a:gd name="T23" fmla="*/ 0 h 31"/>
                <a:gd name="T24" fmla="*/ 11 w 32"/>
                <a:gd name="T25" fmla="*/ 2 h 31"/>
                <a:gd name="T26" fmla="*/ 8 w 32"/>
                <a:gd name="T27" fmla="*/ 4 h 31"/>
                <a:gd name="T28" fmla="*/ 5 w 32"/>
                <a:gd name="T29" fmla="*/ 7 h 31"/>
                <a:gd name="T30" fmla="*/ 1 w 32"/>
                <a:gd name="T31" fmla="*/ 13 h 31"/>
                <a:gd name="T32" fmla="*/ 1 w 32"/>
                <a:gd name="T33" fmla="*/ 22 h 31"/>
                <a:gd name="T34" fmla="*/ 7 w 32"/>
                <a:gd name="T35" fmla="*/ 29 h 31"/>
                <a:gd name="T36" fmla="*/ 13 w 32"/>
                <a:gd name="T37" fmla="*/ 22 h 31"/>
                <a:gd name="T38" fmla="*/ 13 w 32"/>
                <a:gd name="T39" fmla="*/ 22 h 31"/>
                <a:gd name="T40" fmla="*/ 13 w 32"/>
                <a:gd name="T41" fmla="*/ 22 h 31"/>
                <a:gd name="T42" fmla="*/ 13 w 32"/>
                <a:gd name="T43" fmla="*/ 22 h 31"/>
                <a:gd name="T44" fmla="*/ 13 w 32"/>
                <a:gd name="T45" fmla="*/ 22 h 31"/>
                <a:gd name="T46" fmla="*/ 13 w 32"/>
                <a:gd name="T47" fmla="*/ 22 h 31"/>
                <a:gd name="T48" fmla="*/ 13 w 32"/>
                <a:gd name="T49" fmla="*/ 22 h 31"/>
                <a:gd name="T50" fmla="*/ 13 w 32"/>
                <a:gd name="T51" fmla="*/ 22 h 31"/>
                <a:gd name="T52" fmla="*/ 10 w 32"/>
                <a:gd name="T53" fmla="*/ 16 h 31"/>
                <a:gd name="T54" fmla="*/ 11 w 32"/>
                <a:gd name="T55" fmla="*/ 15 h 31"/>
                <a:gd name="T56" fmla="*/ 13 w 32"/>
                <a:gd name="T57" fmla="*/ 13 h 31"/>
                <a:gd name="T58" fmla="*/ 15 w 32"/>
                <a:gd name="T59" fmla="*/ 11 h 31"/>
                <a:gd name="T60" fmla="*/ 16 w 32"/>
                <a:gd name="T61" fmla="*/ 10 h 31"/>
                <a:gd name="T62" fmla="*/ 19 w 32"/>
                <a:gd name="T63" fmla="*/ 12 h 31"/>
                <a:gd name="T64" fmla="*/ 21 w 32"/>
                <a:gd name="T65" fmla="*/ 16 h 31"/>
                <a:gd name="T66" fmla="*/ 22 w 32"/>
                <a:gd name="T67" fmla="*/ 16 h 31"/>
                <a:gd name="T68" fmla="*/ 21 w 32"/>
                <a:gd name="T69" fmla="*/ 17 h 31"/>
                <a:gd name="T70" fmla="*/ 18 w 32"/>
                <a:gd name="T71" fmla="*/ 20 h 31"/>
                <a:gd name="T72" fmla="*/ 14 w 32"/>
                <a:gd name="T73" fmla="*/ 22 h 31"/>
                <a:gd name="T74" fmla="*/ 13 w 32"/>
                <a:gd name="T75" fmla="*/ 22 h 31"/>
                <a:gd name="T76" fmla="*/ 13 w 32"/>
                <a:gd name="T77" fmla="*/ 22 h 31"/>
                <a:gd name="T78" fmla="*/ 12 w 32"/>
                <a:gd name="T79" fmla="*/ 21 h 31"/>
                <a:gd name="T80" fmla="*/ 10 w 32"/>
                <a:gd name="T81" fmla="*/ 19 h 31"/>
                <a:gd name="T82" fmla="*/ 9 w 32"/>
                <a:gd name="T83" fmla="*/ 17 h 31"/>
                <a:gd name="T84" fmla="*/ 9 w 32"/>
                <a:gd name="T85" fmla="*/ 17 h 31"/>
                <a:gd name="T86" fmla="*/ 10 w 32"/>
                <a:gd name="T8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1">
                  <a:moveTo>
                    <a:pt x="7" y="29"/>
                  </a:move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4" y="31"/>
                    <a:pt x="16" y="31"/>
                  </a:cubicBezTo>
                  <a:cubicBezTo>
                    <a:pt x="17" y="31"/>
                    <a:pt x="18" y="30"/>
                    <a:pt x="20" y="29"/>
                  </a:cubicBezTo>
                  <a:cubicBezTo>
                    <a:pt x="22" y="28"/>
                    <a:pt x="24" y="27"/>
                    <a:pt x="25" y="26"/>
                  </a:cubicBezTo>
                  <a:cubicBezTo>
                    <a:pt x="29" y="23"/>
                    <a:pt x="32" y="19"/>
                    <a:pt x="31" y="14"/>
                  </a:cubicBezTo>
                  <a:cubicBezTo>
                    <a:pt x="30" y="13"/>
                    <a:pt x="30" y="12"/>
                    <a:pt x="29" y="10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3" y="3"/>
                    <a:pt x="22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5" y="27"/>
                    <a:pt x="7" y="29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5"/>
                    <a:pt x="11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7" y="11"/>
                    <a:pt x="18" y="12"/>
                    <a:pt x="19" y="12"/>
                  </a:cubicBezTo>
                  <a:cubicBezTo>
                    <a:pt x="20" y="14"/>
                    <a:pt x="21" y="15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0"/>
                    <a:pt x="15" y="21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1"/>
                    <a:pt x="12" y="21"/>
                  </a:cubicBezTo>
                  <a:cubicBezTo>
                    <a:pt x="12" y="20"/>
                    <a:pt x="11" y="20"/>
                    <a:pt x="10" y="19"/>
                  </a:cubicBezTo>
                  <a:cubicBezTo>
                    <a:pt x="10" y="18"/>
                    <a:pt x="10" y="18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21B117B7-DCEC-4A1E-B557-4056732317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1100" y="1189038"/>
              <a:ext cx="53975" cy="53975"/>
            </a:xfrm>
            <a:custGeom>
              <a:avLst/>
              <a:gdLst>
                <a:gd name="T0" fmla="*/ 5 w 31"/>
                <a:gd name="T1" fmla="*/ 25 h 31"/>
                <a:gd name="T2" fmla="*/ 10 w 31"/>
                <a:gd name="T3" fmla="*/ 29 h 31"/>
                <a:gd name="T4" fmla="*/ 15 w 31"/>
                <a:gd name="T5" fmla="*/ 31 h 31"/>
                <a:gd name="T6" fmla="*/ 19 w 31"/>
                <a:gd name="T7" fmla="*/ 30 h 31"/>
                <a:gd name="T8" fmla="*/ 21 w 31"/>
                <a:gd name="T9" fmla="*/ 29 h 31"/>
                <a:gd name="T10" fmla="*/ 27 w 31"/>
                <a:gd name="T11" fmla="*/ 26 h 31"/>
                <a:gd name="T12" fmla="*/ 31 w 31"/>
                <a:gd name="T13" fmla="*/ 18 h 31"/>
                <a:gd name="T14" fmla="*/ 31 w 31"/>
                <a:gd name="T15" fmla="*/ 13 h 31"/>
                <a:gd name="T16" fmla="*/ 30 w 31"/>
                <a:gd name="T17" fmla="*/ 10 h 31"/>
                <a:gd name="T18" fmla="*/ 29 w 31"/>
                <a:gd name="T19" fmla="*/ 8 h 31"/>
                <a:gd name="T20" fmla="*/ 29 w 31"/>
                <a:gd name="T21" fmla="*/ 7 h 31"/>
                <a:gd name="T22" fmla="*/ 29 w 31"/>
                <a:gd name="T23" fmla="*/ 7 h 31"/>
                <a:gd name="T24" fmla="*/ 28 w 31"/>
                <a:gd name="T25" fmla="*/ 5 h 31"/>
                <a:gd name="T26" fmla="*/ 26 w 31"/>
                <a:gd name="T27" fmla="*/ 4 h 31"/>
                <a:gd name="T28" fmla="*/ 24 w 31"/>
                <a:gd name="T29" fmla="*/ 2 h 31"/>
                <a:gd name="T30" fmla="*/ 22 w 31"/>
                <a:gd name="T31" fmla="*/ 1 h 31"/>
                <a:gd name="T32" fmla="*/ 19 w 31"/>
                <a:gd name="T33" fmla="*/ 0 h 31"/>
                <a:gd name="T34" fmla="*/ 17 w 31"/>
                <a:gd name="T35" fmla="*/ 0 h 31"/>
                <a:gd name="T36" fmla="*/ 12 w 31"/>
                <a:gd name="T37" fmla="*/ 1 h 31"/>
                <a:gd name="T38" fmla="*/ 6 w 31"/>
                <a:gd name="T39" fmla="*/ 5 h 31"/>
                <a:gd name="T40" fmla="*/ 2 w 31"/>
                <a:gd name="T41" fmla="*/ 9 h 31"/>
                <a:gd name="T42" fmla="*/ 1 w 31"/>
                <a:gd name="T43" fmla="*/ 11 h 31"/>
                <a:gd name="T44" fmla="*/ 0 w 31"/>
                <a:gd name="T45" fmla="*/ 15 h 31"/>
                <a:gd name="T46" fmla="*/ 2 w 31"/>
                <a:gd name="T47" fmla="*/ 22 h 31"/>
                <a:gd name="T48" fmla="*/ 5 w 31"/>
                <a:gd name="T49" fmla="*/ 25 h 31"/>
                <a:gd name="T50" fmla="*/ 15 w 31"/>
                <a:gd name="T51" fmla="*/ 22 h 31"/>
                <a:gd name="T52" fmla="*/ 15 w 31"/>
                <a:gd name="T53" fmla="*/ 22 h 31"/>
                <a:gd name="T54" fmla="*/ 15 w 31"/>
                <a:gd name="T55" fmla="*/ 22 h 31"/>
                <a:gd name="T56" fmla="*/ 20 w 31"/>
                <a:gd name="T57" fmla="*/ 10 h 31"/>
                <a:gd name="T58" fmla="*/ 20 w 31"/>
                <a:gd name="T59" fmla="*/ 10 h 31"/>
                <a:gd name="T60" fmla="*/ 19 w 31"/>
                <a:gd name="T61" fmla="*/ 10 h 31"/>
                <a:gd name="T62" fmla="*/ 20 w 31"/>
                <a:gd name="T63" fmla="*/ 10 h 31"/>
                <a:gd name="T64" fmla="*/ 13 w 31"/>
                <a:gd name="T65" fmla="*/ 11 h 31"/>
                <a:gd name="T66" fmla="*/ 15 w 31"/>
                <a:gd name="T67" fmla="*/ 10 h 31"/>
                <a:gd name="T68" fmla="*/ 17 w 31"/>
                <a:gd name="T69" fmla="*/ 9 h 31"/>
                <a:gd name="T70" fmla="*/ 18 w 31"/>
                <a:gd name="T71" fmla="*/ 9 h 31"/>
                <a:gd name="T72" fmla="*/ 18 w 31"/>
                <a:gd name="T73" fmla="*/ 9 h 31"/>
                <a:gd name="T74" fmla="*/ 19 w 31"/>
                <a:gd name="T75" fmla="*/ 10 h 31"/>
                <a:gd name="T76" fmla="*/ 19 w 31"/>
                <a:gd name="T77" fmla="*/ 10 h 31"/>
                <a:gd name="T78" fmla="*/ 20 w 31"/>
                <a:gd name="T79" fmla="*/ 10 h 31"/>
                <a:gd name="T80" fmla="*/ 20 w 31"/>
                <a:gd name="T81" fmla="*/ 12 h 31"/>
                <a:gd name="T82" fmla="*/ 22 w 31"/>
                <a:gd name="T83" fmla="*/ 13 h 31"/>
                <a:gd name="T84" fmla="*/ 22 w 31"/>
                <a:gd name="T85" fmla="*/ 13 h 31"/>
                <a:gd name="T86" fmla="*/ 22 w 31"/>
                <a:gd name="T87" fmla="*/ 14 h 31"/>
                <a:gd name="T88" fmla="*/ 22 w 31"/>
                <a:gd name="T89" fmla="*/ 16 h 31"/>
                <a:gd name="T90" fmla="*/ 22 w 31"/>
                <a:gd name="T91" fmla="*/ 16 h 31"/>
                <a:gd name="T92" fmla="*/ 22 w 31"/>
                <a:gd name="T93" fmla="*/ 17 h 31"/>
                <a:gd name="T94" fmla="*/ 21 w 31"/>
                <a:gd name="T95" fmla="*/ 18 h 31"/>
                <a:gd name="T96" fmla="*/ 18 w 31"/>
                <a:gd name="T97" fmla="*/ 20 h 31"/>
                <a:gd name="T98" fmla="*/ 16 w 31"/>
                <a:gd name="T99" fmla="*/ 22 h 31"/>
                <a:gd name="T100" fmla="*/ 12 w 31"/>
                <a:gd name="T101" fmla="*/ 19 h 31"/>
                <a:gd name="T102" fmla="*/ 10 w 31"/>
                <a:gd name="T103" fmla="*/ 16 h 31"/>
                <a:gd name="T104" fmla="*/ 9 w 31"/>
                <a:gd name="T105" fmla="*/ 16 h 31"/>
                <a:gd name="T106" fmla="*/ 9 w 31"/>
                <a:gd name="T107" fmla="*/ 14 h 31"/>
                <a:gd name="T108" fmla="*/ 10 w 31"/>
                <a:gd name="T109" fmla="*/ 14 h 31"/>
                <a:gd name="T110" fmla="*/ 13 w 31"/>
                <a:gd name="T111" fmla="*/ 11 h 31"/>
                <a:gd name="T112" fmla="*/ 9 w 31"/>
                <a:gd name="T113" fmla="*/ 14 h 31"/>
                <a:gd name="T114" fmla="*/ 9 w 31"/>
                <a:gd name="T115" fmla="*/ 14 h 31"/>
                <a:gd name="T116" fmla="*/ 9 w 31"/>
                <a:gd name="T117" fmla="*/ 14 h 31"/>
                <a:gd name="T118" fmla="*/ 9 w 31"/>
                <a:gd name="T11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" h="31">
                  <a:moveTo>
                    <a:pt x="5" y="25"/>
                  </a:moveTo>
                  <a:cubicBezTo>
                    <a:pt x="7" y="26"/>
                    <a:pt x="8" y="28"/>
                    <a:pt x="10" y="29"/>
                  </a:cubicBezTo>
                  <a:cubicBezTo>
                    <a:pt x="12" y="30"/>
                    <a:pt x="13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0" y="30"/>
                    <a:pt x="21" y="29"/>
                  </a:cubicBezTo>
                  <a:cubicBezTo>
                    <a:pt x="23" y="28"/>
                    <a:pt x="25" y="27"/>
                    <a:pt x="27" y="26"/>
                  </a:cubicBezTo>
                  <a:cubicBezTo>
                    <a:pt x="29" y="23"/>
                    <a:pt x="31" y="21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30" y="9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1"/>
                    <a:pt x="23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0" y="2"/>
                    <a:pt x="8" y="4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4" y="11"/>
                    <a:pt x="15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1" y="18"/>
                    <a:pt x="21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1"/>
                    <a:pt x="16" y="21"/>
                    <a:pt x="16" y="22"/>
                  </a:cubicBezTo>
                  <a:cubicBezTo>
                    <a:pt x="14" y="21"/>
                    <a:pt x="13" y="20"/>
                    <a:pt x="12" y="19"/>
                  </a:cubicBezTo>
                  <a:cubicBezTo>
                    <a:pt x="11" y="18"/>
                    <a:pt x="11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3E9E790F-F38B-4EFB-864A-D9A22B145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788" y="1236663"/>
              <a:ext cx="52387" cy="53975"/>
            </a:xfrm>
            <a:custGeom>
              <a:avLst/>
              <a:gdLst>
                <a:gd name="T0" fmla="*/ 30 w 31"/>
                <a:gd name="T1" fmla="*/ 10 h 31"/>
                <a:gd name="T2" fmla="*/ 29 w 31"/>
                <a:gd name="T3" fmla="*/ 7 h 31"/>
                <a:gd name="T4" fmla="*/ 29 w 31"/>
                <a:gd name="T5" fmla="*/ 7 h 31"/>
                <a:gd name="T6" fmla="*/ 26 w 31"/>
                <a:gd name="T7" fmla="*/ 4 h 31"/>
                <a:gd name="T8" fmla="*/ 23 w 31"/>
                <a:gd name="T9" fmla="*/ 1 h 31"/>
                <a:gd name="T10" fmla="*/ 19 w 31"/>
                <a:gd name="T11" fmla="*/ 0 h 31"/>
                <a:gd name="T12" fmla="*/ 15 w 31"/>
                <a:gd name="T13" fmla="*/ 0 h 31"/>
                <a:gd name="T14" fmla="*/ 9 w 31"/>
                <a:gd name="T15" fmla="*/ 2 h 31"/>
                <a:gd name="T16" fmla="*/ 5 w 31"/>
                <a:gd name="T17" fmla="*/ 4 h 31"/>
                <a:gd name="T18" fmla="*/ 4 w 31"/>
                <a:gd name="T19" fmla="*/ 5 h 31"/>
                <a:gd name="T20" fmla="*/ 2 w 31"/>
                <a:gd name="T21" fmla="*/ 7 h 31"/>
                <a:gd name="T22" fmla="*/ 1 w 31"/>
                <a:gd name="T23" fmla="*/ 10 h 31"/>
                <a:gd name="T24" fmla="*/ 1 w 31"/>
                <a:gd name="T25" fmla="*/ 16 h 31"/>
                <a:gd name="T26" fmla="*/ 5 w 31"/>
                <a:gd name="T27" fmla="*/ 25 h 31"/>
                <a:gd name="T28" fmla="*/ 8 w 31"/>
                <a:gd name="T29" fmla="*/ 27 h 31"/>
                <a:gd name="T30" fmla="*/ 12 w 31"/>
                <a:gd name="T31" fmla="*/ 29 h 31"/>
                <a:gd name="T32" fmla="*/ 22 w 31"/>
                <a:gd name="T33" fmla="*/ 29 h 31"/>
                <a:gd name="T34" fmla="*/ 25 w 31"/>
                <a:gd name="T35" fmla="*/ 27 h 31"/>
                <a:gd name="T36" fmla="*/ 28 w 31"/>
                <a:gd name="T37" fmla="*/ 24 h 31"/>
                <a:gd name="T38" fmla="*/ 29 w 31"/>
                <a:gd name="T39" fmla="*/ 23 h 31"/>
                <a:gd name="T40" fmla="*/ 30 w 31"/>
                <a:gd name="T41" fmla="*/ 20 h 31"/>
                <a:gd name="T42" fmla="*/ 31 w 31"/>
                <a:gd name="T43" fmla="*/ 16 h 31"/>
                <a:gd name="T44" fmla="*/ 31 w 31"/>
                <a:gd name="T45" fmla="*/ 11 h 31"/>
                <a:gd name="T46" fmla="*/ 30 w 31"/>
                <a:gd name="T47" fmla="*/ 10 h 31"/>
                <a:gd name="T48" fmla="*/ 10 w 31"/>
                <a:gd name="T49" fmla="*/ 13 h 31"/>
                <a:gd name="T50" fmla="*/ 10 w 31"/>
                <a:gd name="T51" fmla="*/ 12 h 31"/>
                <a:gd name="T52" fmla="*/ 10 w 31"/>
                <a:gd name="T53" fmla="*/ 12 h 31"/>
                <a:gd name="T54" fmla="*/ 10 w 31"/>
                <a:gd name="T55" fmla="*/ 13 h 31"/>
                <a:gd name="T56" fmla="*/ 22 w 31"/>
                <a:gd name="T57" fmla="*/ 16 h 31"/>
                <a:gd name="T58" fmla="*/ 22 w 31"/>
                <a:gd name="T59" fmla="*/ 17 h 31"/>
                <a:gd name="T60" fmla="*/ 21 w 31"/>
                <a:gd name="T61" fmla="*/ 18 h 31"/>
                <a:gd name="T62" fmla="*/ 19 w 31"/>
                <a:gd name="T63" fmla="*/ 20 h 31"/>
                <a:gd name="T64" fmla="*/ 17 w 31"/>
                <a:gd name="T65" fmla="*/ 20 h 31"/>
                <a:gd name="T66" fmla="*/ 15 w 31"/>
                <a:gd name="T67" fmla="*/ 21 h 31"/>
                <a:gd name="T68" fmla="*/ 15 w 31"/>
                <a:gd name="T69" fmla="*/ 21 h 31"/>
                <a:gd name="T70" fmla="*/ 15 w 31"/>
                <a:gd name="T71" fmla="*/ 20 h 31"/>
                <a:gd name="T72" fmla="*/ 14 w 31"/>
                <a:gd name="T73" fmla="*/ 20 h 31"/>
                <a:gd name="T74" fmla="*/ 11 w 31"/>
                <a:gd name="T75" fmla="*/ 17 h 31"/>
                <a:gd name="T76" fmla="*/ 10 w 31"/>
                <a:gd name="T77" fmla="*/ 15 h 31"/>
                <a:gd name="T78" fmla="*/ 10 w 31"/>
                <a:gd name="T79" fmla="*/ 13 h 31"/>
                <a:gd name="T80" fmla="*/ 10 w 31"/>
                <a:gd name="T81" fmla="*/ 12 h 31"/>
                <a:gd name="T82" fmla="*/ 12 w 31"/>
                <a:gd name="T83" fmla="*/ 11 h 31"/>
                <a:gd name="T84" fmla="*/ 15 w 31"/>
                <a:gd name="T85" fmla="*/ 9 h 31"/>
                <a:gd name="T86" fmla="*/ 16 w 31"/>
                <a:gd name="T87" fmla="*/ 9 h 31"/>
                <a:gd name="T88" fmla="*/ 17 w 31"/>
                <a:gd name="T89" fmla="*/ 9 h 31"/>
                <a:gd name="T90" fmla="*/ 18 w 31"/>
                <a:gd name="T91" fmla="*/ 9 h 31"/>
                <a:gd name="T92" fmla="*/ 20 w 31"/>
                <a:gd name="T93" fmla="*/ 11 h 31"/>
                <a:gd name="T94" fmla="*/ 21 w 31"/>
                <a:gd name="T95" fmla="*/ 12 h 31"/>
                <a:gd name="T96" fmla="*/ 22 w 31"/>
                <a:gd name="T97" fmla="*/ 14 h 31"/>
                <a:gd name="T98" fmla="*/ 22 w 31"/>
                <a:gd name="T99" fmla="*/ 14 h 31"/>
                <a:gd name="T100" fmla="*/ 22 w 31"/>
                <a:gd name="T101" fmla="*/ 15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30" y="10"/>
                  </a:moveTo>
                  <a:cubicBezTo>
                    <a:pt x="30" y="9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5"/>
                    <a:pt x="26" y="4"/>
                  </a:cubicBezTo>
                  <a:cubicBezTo>
                    <a:pt x="25" y="3"/>
                    <a:pt x="24" y="2"/>
                    <a:pt x="23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8" y="3"/>
                    <a:pt x="7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6" y="26"/>
                    <a:pt x="7" y="26"/>
                    <a:pt x="8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5" y="31"/>
                    <a:pt x="19" y="30"/>
                    <a:pt x="22" y="29"/>
                  </a:cubicBezTo>
                  <a:cubicBezTo>
                    <a:pt x="23" y="28"/>
                    <a:pt x="24" y="27"/>
                    <a:pt x="25" y="27"/>
                  </a:cubicBezTo>
                  <a:cubicBezTo>
                    <a:pt x="26" y="26"/>
                    <a:pt x="27" y="25"/>
                    <a:pt x="28" y="24"/>
                  </a:cubicBezTo>
                  <a:cubicBezTo>
                    <a:pt x="28" y="24"/>
                    <a:pt x="29" y="23"/>
                    <a:pt x="29" y="23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1" y="19"/>
                    <a:pt x="31" y="18"/>
                    <a:pt x="31" y="16"/>
                  </a:cubicBezTo>
                  <a:cubicBezTo>
                    <a:pt x="31" y="14"/>
                    <a:pt x="31" y="13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0" y="18"/>
                    <a:pt x="19" y="19"/>
                    <a:pt x="19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2"/>
                    <a:pt x="21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6341107E-8906-42E5-A3B4-DD960EF11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1184276"/>
              <a:ext cx="58737" cy="47625"/>
            </a:xfrm>
            <a:custGeom>
              <a:avLst/>
              <a:gdLst>
                <a:gd name="T0" fmla="*/ 3 w 34"/>
                <a:gd name="T1" fmla="*/ 18 h 28"/>
                <a:gd name="T2" fmla="*/ 7 w 34"/>
                <a:gd name="T3" fmla="*/ 23 h 28"/>
                <a:gd name="T4" fmla="*/ 10 w 34"/>
                <a:gd name="T5" fmla="*/ 25 h 28"/>
                <a:gd name="T6" fmla="*/ 11 w 34"/>
                <a:gd name="T7" fmla="*/ 26 h 28"/>
                <a:gd name="T8" fmla="*/ 13 w 34"/>
                <a:gd name="T9" fmla="*/ 28 h 28"/>
                <a:gd name="T10" fmla="*/ 16 w 34"/>
                <a:gd name="T11" fmla="*/ 28 h 28"/>
                <a:gd name="T12" fmla="*/ 18 w 34"/>
                <a:gd name="T13" fmla="*/ 28 h 28"/>
                <a:gd name="T14" fmla="*/ 23 w 34"/>
                <a:gd name="T15" fmla="*/ 27 h 28"/>
                <a:gd name="T16" fmla="*/ 26 w 34"/>
                <a:gd name="T17" fmla="*/ 26 h 28"/>
                <a:gd name="T18" fmla="*/ 29 w 34"/>
                <a:gd name="T19" fmla="*/ 24 h 28"/>
                <a:gd name="T20" fmla="*/ 32 w 34"/>
                <a:gd name="T21" fmla="*/ 21 h 28"/>
                <a:gd name="T22" fmla="*/ 34 w 34"/>
                <a:gd name="T23" fmla="*/ 15 h 28"/>
                <a:gd name="T24" fmla="*/ 33 w 34"/>
                <a:gd name="T25" fmla="*/ 10 h 28"/>
                <a:gd name="T26" fmla="*/ 32 w 34"/>
                <a:gd name="T27" fmla="*/ 7 h 28"/>
                <a:gd name="T28" fmla="*/ 32 w 34"/>
                <a:gd name="T29" fmla="*/ 7 h 28"/>
                <a:gd name="T30" fmla="*/ 26 w 34"/>
                <a:gd name="T31" fmla="*/ 1 h 28"/>
                <a:gd name="T32" fmla="*/ 23 w 34"/>
                <a:gd name="T33" fmla="*/ 0 h 28"/>
                <a:gd name="T34" fmla="*/ 20 w 34"/>
                <a:gd name="T35" fmla="*/ 0 h 28"/>
                <a:gd name="T36" fmla="*/ 18 w 34"/>
                <a:gd name="T37" fmla="*/ 0 h 28"/>
                <a:gd name="T38" fmla="*/ 16 w 34"/>
                <a:gd name="T39" fmla="*/ 0 h 28"/>
                <a:gd name="T40" fmla="*/ 12 w 34"/>
                <a:gd name="T41" fmla="*/ 1 h 28"/>
                <a:gd name="T42" fmla="*/ 9 w 34"/>
                <a:gd name="T43" fmla="*/ 3 h 28"/>
                <a:gd name="T44" fmla="*/ 7 w 34"/>
                <a:gd name="T45" fmla="*/ 4 h 28"/>
                <a:gd name="T46" fmla="*/ 3 w 34"/>
                <a:gd name="T47" fmla="*/ 8 h 28"/>
                <a:gd name="T48" fmla="*/ 0 w 34"/>
                <a:gd name="T49" fmla="*/ 13 h 28"/>
                <a:gd name="T50" fmla="*/ 0 w 34"/>
                <a:gd name="T51" fmla="*/ 14 h 28"/>
                <a:gd name="T52" fmla="*/ 1 w 34"/>
                <a:gd name="T53" fmla="*/ 16 h 28"/>
                <a:gd name="T54" fmla="*/ 3 w 34"/>
                <a:gd name="T55" fmla="*/ 18 h 28"/>
                <a:gd name="T56" fmla="*/ 11 w 34"/>
                <a:gd name="T57" fmla="*/ 14 h 28"/>
                <a:gd name="T58" fmla="*/ 11 w 34"/>
                <a:gd name="T59" fmla="*/ 12 h 28"/>
                <a:gd name="T60" fmla="*/ 11 w 34"/>
                <a:gd name="T61" fmla="*/ 12 h 28"/>
                <a:gd name="T62" fmla="*/ 13 w 34"/>
                <a:gd name="T63" fmla="*/ 11 h 28"/>
                <a:gd name="T64" fmla="*/ 17 w 34"/>
                <a:gd name="T65" fmla="*/ 9 h 28"/>
                <a:gd name="T66" fmla="*/ 19 w 34"/>
                <a:gd name="T67" fmla="*/ 9 h 28"/>
                <a:gd name="T68" fmla="*/ 20 w 34"/>
                <a:gd name="T69" fmla="*/ 9 h 28"/>
                <a:gd name="T70" fmla="*/ 21 w 34"/>
                <a:gd name="T71" fmla="*/ 9 h 28"/>
                <a:gd name="T72" fmla="*/ 23 w 34"/>
                <a:gd name="T73" fmla="*/ 11 h 28"/>
                <a:gd name="T74" fmla="*/ 23 w 34"/>
                <a:gd name="T75" fmla="*/ 11 h 28"/>
                <a:gd name="T76" fmla="*/ 24 w 34"/>
                <a:gd name="T77" fmla="*/ 13 h 28"/>
                <a:gd name="T78" fmla="*/ 25 w 34"/>
                <a:gd name="T79" fmla="*/ 14 h 28"/>
                <a:gd name="T80" fmla="*/ 25 w 34"/>
                <a:gd name="T81" fmla="*/ 14 h 28"/>
                <a:gd name="T82" fmla="*/ 25 w 34"/>
                <a:gd name="T83" fmla="*/ 14 h 28"/>
                <a:gd name="T84" fmla="*/ 24 w 34"/>
                <a:gd name="T85" fmla="*/ 16 h 28"/>
                <a:gd name="T86" fmla="*/ 24 w 34"/>
                <a:gd name="T87" fmla="*/ 16 h 28"/>
                <a:gd name="T88" fmla="*/ 23 w 34"/>
                <a:gd name="T89" fmla="*/ 17 h 28"/>
                <a:gd name="T90" fmla="*/ 18 w 34"/>
                <a:gd name="T91" fmla="*/ 19 h 28"/>
                <a:gd name="T92" fmla="*/ 17 w 34"/>
                <a:gd name="T93" fmla="*/ 19 h 28"/>
                <a:gd name="T94" fmla="*/ 17 w 34"/>
                <a:gd name="T95" fmla="*/ 19 h 28"/>
                <a:gd name="T96" fmla="*/ 13 w 34"/>
                <a:gd name="T97" fmla="*/ 16 h 28"/>
                <a:gd name="T98" fmla="*/ 11 w 34"/>
                <a:gd name="T99" fmla="*/ 14 h 28"/>
                <a:gd name="T100" fmla="*/ 11 w 34"/>
                <a:gd name="T101" fmla="*/ 14 h 28"/>
                <a:gd name="T102" fmla="*/ 11 w 34"/>
                <a:gd name="T103" fmla="*/ 14 h 28"/>
                <a:gd name="T104" fmla="*/ 11 w 34"/>
                <a:gd name="T10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" h="28">
                  <a:moveTo>
                    <a:pt x="3" y="18"/>
                  </a:moveTo>
                  <a:cubicBezTo>
                    <a:pt x="4" y="20"/>
                    <a:pt x="6" y="22"/>
                    <a:pt x="7" y="23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0" y="28"/>
                    <a:pt x="21" y="28"/>
                    <a:pt x="23" y="27"/>
                  </a:cubicBezTo>
                  <a:cubicBezTo>
                    <a:pt x="24" y="27"/>
                    <a:pt x="25" y="26"/>
                    <a:pt x="26" y="26"/>
                  </a:cubicBezTo>
                  <a:cubicBezTo>
                    <a:pt x="27" y="25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7"/>
                    <a:pt x="34" y="15"/>
                  </a:cubicBezTo>
                  <a:cubicBezTo>
                    <a:pt x="34" y="13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5"/>
                    <a:pt x="28" y="3"/>
                    <a:pt x="26" y="1"/>
                  </a:cubicBezTo>
                  <a:cubicBezTo>
                    <a:pt x="25" y="1"/>
                    <a:pt x="24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5" y="0"/>
                    <a:pt x="13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6" y="5"/>
                    <a:pt x="4" y="6"/>
                    <a:pt x="3" y="8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1" y="17"/>
                    <a:pt x="2" y="17"/>
                    <a:pt x="3" y="18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4" y="11"/>
                    <a:pt x="15" y="10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3"/>
                  </a:cubicBezTo>
                  <a:cubicBezTo>
                    <a:pt x="24" y="13"/>
                    <a:pt x="24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2" y="18"/>
                    <a:pt x="20" y="18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9763C820-AE88-42B5-8303-65E9032F0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6650" y="1230313"/>
              <a:ext cx="52387" cy="49213"/>
            </a:xfrm>
            <a:custGeom>
              <a:avLst/>
              <a:gdLst>
                <a:gd name="T0" fmla="*/ 22 w 30"/>
                <a:gd name="T1" fmla="*/ 2 h 29"/>
                <a:gd name="T2" fmla="*/ 17 w 30"/>
                <a:gd name="T3" fmla="*/ 0 h 29"/>
                <a:gd name="T4" fmla="*/ 14 w 30"/>
                <a:gd name="T5" fmla="*/ 0 h 29"/>
                <a:gd name="T6" fmla="*/ 11 w 30"/>
                <a:gd name="T7" fmla="*/ 1 h 29"/>
                <a:gd name="T8" fmla="*/ 8 w 30"/>
                <a:gd name="T9" fmla="*/ 3 h 29"/>
                <a:gd name="T10" fmla="*/ 4 w 30"/>
                <a:gd name="T11" fmla="*/ 5 h 29"/>
                <a:gd name="T12" fmla="*/ 2 w 30"/>
                <a:gd name="T13" fmla="*/ 7 h 29"/>
                <a:gd name="T14" fmla="*/ 1 w 30"/>
                <a:gd name="T15" fmla="*/ 9 h 29"/>
                <a:gd name="T16" fmla="*/ 1 w 30"/>
                <a:gd name="T17" fmla="*/ 15 h 29"/>
                <a:gd name="T18" fmla="*/ 5 w 30"/>
                <a:gd name="T19" fmla="*/ 23 h 29"/>
                <a:gd name="T20" fmla="*/ 8 w 30"/>
                <a:gd name="T21" fmla="*/ 26 h 29"/>
                <a:gd name="T22" fmla="*/ 10 w 30"/>
                <a:gd name="T23" fmla="*/ 27 h 29"/>
                <a:gd name="T24" fmla="*/ 12 w 30"/>
                <a:gd name="T25" fmla="*/ 28 h 29"/>
                <a:gd name="T26" fmla="*/ 18 w 30"/>
                <a:gd name="T27" fmla="*/ 28 h 29"/>
                <a:gd name="T28" fmla="*/ 22 w 30"/>
                <a:gd name="T29" fmla="*/ 27 h 29"/>
                <a:gd name="T30" fmla="*/ 29 w 30"/>
                <a:gd name="T31" fmla="*/ 22 h 29"/>
                <a:gd name="T32" fmla="*/ 30 w 30"/>
                <a:gd name="T33" fmla="*/ 14 h 29"/>
                <a:gd name="T34" fmla="*/ 29 w 30"/>
                <a:gd name="T35" fmla="*/ 10 h 29"/>
                <a:gd name="T36" fmla="*/ 29 w 30"/>
                <a:gd name="T37" fmla="*/ 10 h 29"/>
                <a:gd name="T38" fmla="*/ 28 w 30"/>
                <a:gd name="T39" fmla="*/ 8 h 29"/>
                <a:gd name="T40" fmla="*/ 28 w 30"/>
                <a:gd name="T41" fmla="*/ 8 h 29"/>
                <a:gd name="T42" fmla="*/ 22 w 30"/>
                <a:gd name="T43" fmla="*/ 2 h 29"/>
                <a:gd name="T44" fmla="*/ 21 w 30"/>
                <a:gd name="T45" fmla="*/ 16 h 29"/>
                <a:gd name="T46" fmla="*/ 21 w 30"/>
                <a:gd name="T47" fmla="*/ 17 h 29"/>
                <a:gd name="T48" fmla="*/ 20 w 30"/>
                <a:gd name="T49" fmla="*/ 17 h 29"/>
                <a:gd name="T50" fmla="*/ 16 w 30"/>
                <a:gd name="T51" fmla="*/ 19 h 29"/>
                <a:gd name="T52" fmla="*/ 15 w 30"/>
                <a:gd name="T53" fmla="*/ 19 h 29"/>
                <a:gd name="T54" fmla="*/ 14 w 30"/>
                <a:gd name="T55" fmla="*/ 18 h 29"/>
                <a:gd name="T56" fmla="*/ 10 w 30"/>
                <a:gd name="T57" fmla="*/ 14 h 29"/>
                <a:gd name="T58" fmla="*/ 10 w 30"/>
                <a:gd name="T59" fmla="*/ 13 h 29"/>
                <a:gd name="T60" fmla="*/ 11 w 30"/>
                <a:gd name="T61" fmla="*/ 12 h 29"/>
                <a:gd name="T62" fmla="*/ 15 w 30"/>
                <a:gd name="T63" fmla="*/ 10 h 29"/>
                <a:gd name="T64" fmla="*/ 16 w 30"/>
                <a:gd name="T65" fmla="*/ 10 h 29"/>
                <a:gd name="T66" fmla="*/ 17 w 30"/>
                <a:gd name="T67" fmla="*/ 10 h 29"/>
                <a:gd name="T68" fmla="*/ 17 w 30"/>
                <a:gd name="T69" fmla="*/ 10 h 29"/>
                <a:gd name="T70" fmla="*/ 18 w 30"/>
                <a:gd name="T71" fmla="*/ 11 h 29"/>
                <a:gd name="T72" fmla="*/ 19 w 30"/>
                <a:gd name="T73" fmla="*/ 12 h 29"/>
                <a:gd name="T74" fmla="*/ 20 w 30"/>
                <a:gd name="T75" fmla="*/ 13 h 29"/>
                <a:gd name="T76" fmla="*/ 20 w 30"/>
                <a:gd name="T77" fmla="*/ 14 h 29"/>
                <a:gd name="T78" fmla="*/ 21 w 30"/>
                <a:gd name="T79" fmla="*/ 14 h 29"/>
                <a:gd name="T80" fmla="*/ 21 w 30"/>
                <a:gd name="T81" fmla="*/ 16 h 29"/>
                <a:gd name="T82" fmla="*/ 21 w 30"/>
                <a:gd name="T8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29">
                  <a:moveTo>
                    <a:pt x="22" y="2"/>
                  </a:moveTo>
                  <a:cubicBezTo>
                    <a:pt x="20" y="1"/>
                    <a:pt x="19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1" y="18"/>
                    <a:pt x="4" y="20"/>
                    <a:pt x="5" y="23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9" y="26"/>
                    <a:pt x="9" y="26"/>
                    <a:pt x="10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4" y="29"/>
                    <a:pt x="16" y="28"/>
                    <a:pt x="18" y="28"/>
                  </a:cubicBezTo>
                  <a:cubicBezTo>
                    <a:pt x="19" y="28"/>
                    <a:pt x="21" y="27"/>
                    <a:pt x="22" y="27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0" y="19"/>
                    <a:pt x="30" y="16"/>
                    <a:pt x="30" y="14"/>
                  </a:cubicBezTo>
                  <a:cubicBezTo>
                    <a:pt x="30" y="12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3" y="17"/>
                    <a:pt x="11" y="15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2" y="11"/>
                    <a:pt x="13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8" y="11"/>
                    <a:pt x="19" y="12"/>
                    <a:pt x="19" y="12"/>
                  </a:cubicBezTo>
                  <a:cubicBezTo>
                    <a:pt x="19" y="12"/>
                    <a:pt x="19" y="12"/>
                    <a:pt x="20" y="13"/>
                  </a:cubicBezTo>
                  <a:cubicBezTo>
                    <a:pt x="20" y="13"/>
                    <a:pt x="20" y="13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9" name="Freeform 144">
              <a:extLst>
                <a:ext uri="{FF2B5EF4-FFF2-40B4-BE49-F238E27FC236}">
                  <a16:creationId xmlns:a16="http://schemas.microsoft.com/office/drawing/2014/main" id="{F6FB35FE-7ED0-41B2-8BBD-DC71AA510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3950" y="1276351"/>
              <a:ext cx="101600" cy="84138"/>
            </a:xfrm>
            <a:custGeom>
              <a:avLst/>
              <a:gdLst>
                <a:gd name="T0" fmla="*/ 58 w 60"/>
                <a:gd name="T1" fmla="*/ 9 h 49"/>
                <a:gd name="T2" fmla="*/ 57 w 60"/>
                <a:gd name="T3" fmla="*/ 6 h 49"/>
                <a:gd name="T4" fmla="*/ 53 w 60"/>
                <a:gd name="T5" fmla="*/ 1 h 49"/>
                <a:gd name="T6" fmla="*/ 48 w 60"/>
                <a:gd name="T7" fmla="*/ 0 h 49"/>
                <a:gd name="T8" fmla="*/ 39 w 60"/>
                <a:gd name="T9" fmla="*/ 1 h 49"/>
                <a:gd name="T10" fmla="*/ 32 w 60"/>
                <a:gd name="T11" fmla="*/ 4 h 49"/>
                <a:gd name="T12" fmla="*/ 20 w 60"/>
                <a:gd name="T13" fmla="*/ 12 h 49"/>
                <a:gd name="T14" fmla="*/ 5 w 60"/>
                <a:gd name="T15" fmla="*/ 24 h 49"/>
                <a:gd name="T16" fmla="*/ 1 w 60"/>
                <a:gd name="T17" fmla="*/ 36 h 49"/>
                <a:gd name="T18" fmla="*/ 7 w 60"/>
                <a:gd name="T19" fmla="*/ 44 h 49"/>
                <a:gd name="T20" fmla="*/ 11 w 60"/>
                <a:gd name="T21" fmla="*/ 47 h 49"/>
                <a:gd name="T22" fmla="*/ 18 w 60"/>
                <a:gd name="T23" fmla="*/ 49 h 49"/>
                <a:gd name="T24" fmla="*/ 22 w 60"/>
                <a:gd name="T25" fmla="*/ 47 h 49"/>
                <a:gd name="T26" fmla="*/ 38 w 60"/>
                <a:gd name="T27" fmla="*/ 38 h 49"/>
                <a:gd name="T28" fmla="*/ 54 w 60"/>
                <a:gd name="T29" fmla="*/ 25 h 49"/>
                <a:gd name="T30" fmla="*/ 59 w 60"/>
                <a:gd name="T31" fmla="*/ 13 h 49"/>
                <a:gd name="T32" fmla="*/ 50 w 60"/>
                <a:gd name="T33" fmla="*/ 16 h 49"/>
                <a:gd name="T34" fmla="*/ 49 w 60"/>
                <a:gd name="T35" fmla="*/ 17 h 49"/>
                <a:gd name="T36" fmla="*/ 39 w 60"/>
                <a:gd name="T37" fmla="*/ 25 h 49"/>
                <a:gd name="T38" fmla="*/ 27 w 60"/>
                <a:gd name="T39" fmla="*/ 35 h 49"/>
                <a:gd name="T40" fmla="*/ 17 w 60"/>
                <a:gd name="T41" fmla="*/ 39 h 49"/>
                <a:gd name="T42" fmla="*/ 16 w 60"/>
                <a:gd name="T43" fmla="*/ 39 h 49"/>
                <a:gd name="T44" fmla="*/ 10 w 60"/>
                <a:gd name="T45" fmla="*/ 35 h 49"/>
                <a:gd name="T46" fmla="*/ 10 w 60"/>
                <a:gd name="T47" fmla="*/ 33 h 49"/>
                <a:gd name="T48" fmla="*/ 22 w 60"/>
                <a:gd name="T49" fmla="*/ 22 h 49"/>
                <a:gd name="T50" fmla="*/ 31 w 60"/>
                <a:gd name="T51" fmla="*/ 15 h 49"/>
                <a:gd name="T52" fmla="*/ 41 w 60"/>
                <a:gd name="T53" fmla="*/ 10 h 49"/>
                <a:gd name="T54" fmla="*/ 48 w 60"/>
                <a:gd name="T55" fmla="*/ 9 h 49"/>
                <a:gd name="T56" fmla="*/ 48 w 60"/>
                <a:gd name="T57" fmla="*/ 9 h 49"/>
                <a:gd name="T58" fmla="*/ 49 w 60"/>
                <a:gd name="T59" fmla="*/ 12 h 49"/>
                <a:gd name="T60" fmla="*/ 50 w 60"/>
                <a:gd name="T61" fmla="*/ 14 h 49"/>
                <a:gd name="T62" fmla="*/ 50 w 60"/>
                <a:gd name="T6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49">
                  <a:moveTo>
                    <a:pt x="58" y="10"/>
                  </a:moveTo>
                  <a:cubicBezTo>
                    <a:pt x="58" y="10"/>
                    <a:pt x="58" y="9"/>
                    <a:pt x="58" y="9"/>
                  </a:cubicBezTo>
                  <a:cubicBezTo>
                    <a:pt x="58" y="8"/>
                    <a:pt x="58" y="7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5" y="4"/>
                    <a:pt x="55" y="3"/>
                  </a:cubicBezTo>
                  <a:cubicBezTo>
                    <a:pt x="54" y="2"/>
                    <a:pt x="54" y="2"/>
                    <a:pt x="53" y="1"/>
                  </a:cubicBezTo>
                  <a:cubicBezTo>
                    <a:pt x="52" y="1"/>
                    <a:pt x="52" y="1"/>
                    <a:pt x="51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4" y="0"/>
                    <a:pt x="42" y="0"/>
                    <a:pt x="39" y="1"/>
                  </a:cubicBezTo>
                  <a:cubicBezTo>
                    <a:pt x="38" y="1"/>
                    <a:pt x="37" y="1"/>
                    <a:pt x="36" y="2"/>
                  </a:cubicBezTo>
                  <a:cubicBezTo>
                    <a:pt x="34" y="2"/>
                    <a:pt x="33" y="3"/>
                    <a:pt x="32" y="4"/>
                  </a:cubicBezTo>
                  <a:cubicBezTo>
                    <a:pt x="30" y="5"/>
                    <a:pt x="28" y="7"/>
                    <a:pt x="25" y="8"/>
                  </a:cubicBezTo>
                  <a:cubicBezTo>
                    <a:pt x="24" y="9"/>
                    <a:pt x="22" y="11"/>
                    <a:pt x="20" y="12"/>
                  </a:cubicBezTo>
                  <a:cubicBezTo>
                    <a:pt x="18" y="14"/>
                    <a:pt x="17" y="15"/>
                    <a:pt x="15" y="16"/>
                  </a:cubicBezTo>
                  <a:cubicBezTo>
                    <a:pt x="12" y="19"/>
                    <a:pt x="8" y="21"/>
                    <a:pt x="5" y="24"/>
                  </a:cubicBezTo>
                  <a:cubicBezTo>
                    <a:pt x="4" y="25"/>
                    <a:pt x="3" y="26"/>
                    <a:pt x="3" y="28"/>
                  </a:cubicBezTo>
                  <a:cubicBezTo>
                    <a:pt x="1" y="30"/>
                    <a:pt x="0" y="33"/>
                    <a:pt x="1" y="36"/>
                  </a:cubicBezTo>
                  <a:cubicBezTo>
                    <a:pt x="1" y="38"/>
                    <a:pt x="2" y="39"/>
                    <a:pt x="3" y="41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3" y="48"/>
                    <a:pt x="14" y="49"/>
                    <a:pt x="16" y="49"/>
                  </a:cubicBezTo>
                  <a:cubicBezTo>
                    <a:pt x="16" y="49"/>
                    <a:pt x="17" y="49"/>
                    <a:pt x="18" y="49"/>
                  </a:cubicBezTo>
                  <a:cubicBezTo>
                    <a:pt x="19" y="49"/>
                    <a:pt x="19" y="48"/>
                    <a:pt x="20" y="48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0" y="44"/>
                    <a:pt x="34" y="41"/>
                    <a:pt x="38" y="38"/>
                  </a:cubicBezTo>
                  <a:cubicBezTo>
                    <a:pt x="41" y="35"/>
                    <a:pt x="45" y="32"/>
                    <a:pt x="48" y="30"/>
                  </a:cubicBezTo>
                  <a:cubicBezTo>
                    <a:pt x="50" y="28"/>
                    <a:pt x="52" y="27"/>
                    <a:pt x="54" y="25"/>
                  </a:cubicBezTo>
                  <a:cubicBezTo>
                    <a:pt x="56" y="23"/>
                    <a:pt x="58" y="22"/>
                    <a:pt x="59" y="19"/>
                  </a:cubicBezTo>
                  <a:cubicBezTo>
                    <a:pt x="59" y="17"/>
                    <a:pt x="60" y="15"/>
                    <a:pt x="59" y="13"/>
                  </a:cubicBezTo>
                  <a:cubicBezTo>
                    <a:pt x="59" y="12"/>
                    <a:pt x="59" y="11"/>
                    <a:pt x="58" y="1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49" y="17"/>
                  </a:cubicBezTo>
                  <a:cubicBezTo>
                    <a:pt x="48" y="18"/>
                    <a:pt x="47" y="19"/>
                    <a:pt x="45" y="20"/>
                  </a:cubicBezTo>
                  <a:cubicBezTo>
                    <a:pt x="43" y="22"/>
                    <a:pt x="41" y="24"/>
                    <a:pt x="39" y="25"/>
                  </a:cubicBezTo>
                  <a:cubicBezTo>
                    <a:pt x="37" y="27"/>
                    <a:pt x="35" y="29"/>
                    <a:pt x="33" y="30"/>
                  </a:cubicBezTo>
                  <a:cubicBezTo>
                    <a:pt x="31" y="32"/>
                    <a:pt x="29" y="33"/>
                    <a:pt x="27" y="35"/>
                  </a:cubicBezTo>
                  <a:cubicBezTo>
                    <a:pt x="24" y="36"/>
                    <a:pt x="21" y="38"/>
                    <a:pt x="18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6"/>
                    <a:pt x="11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5" y="28"/>
                    <a:pt x="18" y="25"/>
                    <a:pt x="22" y="22"/>
                  </a:cubicBezTo>
                  <a:cubicBezTo>
                    <a:pt x="24" y="21"/>
                    <a:pt x="26" y="20"/>
                    <a:pt x="28" y="18"/>
                  </a:cubicBezTo>
                  <a:cubicBezTo>
                    <a:pt x="29" y="17"/>
                    <a:pt x="30" y="16"/>
                    <a:pt x="31" y="15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7" y="12"/>
                    <a:pt x="39" y="11"/>
                    <a:pt x="41" y="10"/>
                  </a:cubicBezTo>
                  <a:cubicBezTo>
                    <a:pt x="43" y="9"/>
                    <a:pt x="44" y="9"/>
                    <a:pt x="46" y="9"/>
                  </a:cubicBezTo>
                  <a:cubicBezTo>
                    <a:pt x="46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5"/>
                    <a:pt x="50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0" name="Freeform 145">
              <a:extLst>
                <a:ext uri="{FF2B5EF4-FFF2-40B4-BE49-F238E27FC236}">
                  <a16:creationId xmlns:a16="http://schemas.microsoft.com/office/drawing/2014/main" id="{E3CA578C-1452-43C5-B462-FA9264C237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450" y="1219201"/>
              <a:ext cx="47625" cy="49213"/>
            </a:xfrm>
            <a:custGeom>
              <a:avLst/>
              <a:gdLst>
                <a:gd name="T0" fmla="*/ 3 w 28"/>
                <a:gd name="T1" fmla="*/ 21 h 28"/>
                <a:gd name="T2" fmla="*/ 8 w 28"/>
                <a:gd name="T3" fmla="*/ 26 h 28"/>
                <a:gd name="T4" fmla="*/ 10 w 28"/>
                <a:gd name="T5" fmla="*/ 27 h 28"/>
                <a:gd name="T6" fmla="*/ 12 w 28"/>
                <a:gd name="T7" fmla="*/ 28 h 28"/>
                <a:gd name="T8" fmla="*/ 15 w 28"/>
                <a:gd name="T9" fmla="*/ 27 h 28"/>
                <a:gd name="T10" fmla="*/ 18 w 28"/>
                <a:gd name="T11" fmla="*/ 27 h 28"/>
                <a:gd name="T12" fmla="*/ 20 w 28"/>
                <a:gd name="T13" fmla="*/ 25 h 28"/>
                <a:gd name="T14" fmla="*/ 23 w 28"/>
                <a:gd name="T15" fmla="*/ 24 h 28"/>
                <a:gd name="T16" fmla="*/ 25 w 28"/>
                <a:gd name="T17" fmla="*/ 22 h 28"/>
                <a:gd name="T18" fmla="*/ 28 w 28"/>
                <a:gd name="T19" fmla="*/ 17 h 28"/>
                <a:gd name="T20" fmla="*/ 28 w 28"/>
                <a:gd name="T21" fmla="*/ 12 h 28"/>
                <a:gd name="T22" fmla="*/ 28 w 28"/>
                <a:gd name="T23" fmla="*/ 10 h 28"/>
                <a:gd name="T24" fmla="*/ 28 w 28"/>
                <a:gd name="T25" fmla="*/ 9 h 28"/>
                <a:gd name="T26" fmla="*/ 27 w 28"/>
                <a:gd name="T27" fmla="*/ 7 h 28"/>
                <a:gd name="T28" fmla="*/ 26 w 28"/>
                <a:gd name="T29" fmla="*/ 7 h 28"/>
                <a:gd name="T30" fmla="*/ 24 w 28"/>
                <a:gd name="T31" fmla="*/ 4 h 28"/>
                <a:gd name="T32" fmla="*/ 22 w 28"/>
                <a:gd name="T33" fmla="*/ 2 h 28"/>
                <a:gd name="T34" fmla="*/ 19 w 28"/>
                <a:gd name="T35" fmla="*/ 1 h 28"/>
                <a:gd name="T36" fmla="*/ 17 w 28"/>
                <a:gd name="T37" fmla="*/ 0 h 28"/>
                <a:gd name="T38" fmla="*/ 14 w 28"/>
                <a:gd name="T39" fmla="*/ 1 h 28"/>
                <a:gd name="T40" fmla="*/ 12 w 28"/>
                <a:gd name="T41" fmla="*/ 1 h 28"/>
                <a:gd name="T42" fmla="*/ 9 w 28"/>
                <a:gd name="T43" fmla="*/ 3 h 28"/>
                <a:gd name="T44" fmla="*/ 6 w 28"/>
                <a:gd name="T45" fmla="*/ 5 h 28"/>
                <a:gd name="T46" fmla="*/ 5 w 28"/>
                <a:gd name="T47" fmla="*/ 6 h 28"/>
                <a:gd name="T48" fmla="*/ 3 w 28"/>
                <a:gd name="T49" fmla="*/ 7 h 28"/>
                <a:gd name="T50" fmla="*/ 1 w 28"/>
                <a:gd name="T51" fmla="*/ 10 h 28"/>
                <a:gd name="T52" fmla="*/ 1 w 28"/>
                <a:gd name="T53" fmla="*/ 17 h 28"/>
                <a:gd name="T54" fmla="*/ 3 w 28"/>
                <a:gd name="T55" fmla="*/ 21 h 28"/>
                <a:gd name="T56" fmla="*/ 13 w 28"/>
                <a:gd name="T57" fmla="*/ 18 h 28"/>
                <a:gd name="T58" fmla="*/ 13 w 28"/>
                <a:gd name="T59" fmla="*/ 18 h 28"/>
                <a:gd name="T60" fmla="*/ 13 w 28"/>
                <a:gd name="T61" fmla="*/ 18 h 28"/>
                <a:gd name="T62" fmla="*/ 16 w 28"/>
                <a:gd name="T63" fmla="*/ 10 h 28"/>
                <a:gd name="T64" fmla="*/ 16 w 28"/>
                <a:gd name="T65" fmla="*/ 10 h 28"/>
                <a:gd name="T66" fmla="*/ 16 w 28"/>
                <a:gd name="T67" fmla="*/ 10 h 28"/>
                <a:gd name="T68" fmla="*/ 16 w 28"/>
                <a:gd name="T69" fmla="*/ 10 h 28"/>
                <a:gd name="T70" fmla="*/ 16 w 28"/>
                <a:gd name="T71" fmla="*/ 10 h 28"/>
                <a:gd name="T72" fmla="*/ 16 w 28"/>
                <a:gd name="T73" fmla="*/ 10 h 28"/>
                <a:gd name="T74" fmla="*/ 16 w 28"/>
                <a:gd name="T75" fmla="*/ 10 h 28"/>
                <a:gd name="T76" fmla="*/ 15 w 28"/>
                <a:gd name="T77" fmla="*/ 10 h 28"/>
                <a:gd name="T78" fmla="*/ 16 w 28"/>
                <a:gd name="T79" fmla="*/ 10 h 28"/>
                <a:gd name="T80" fmla="*/ 12 w 28"/>
                <a:gd name="T81" fmla="*/ 12 h 28"/>
                <a:gd name="T82" fmla="*/ 14 w 28"/>
                <a:gd name="T83" fmla="*/ 10 h 28"/>
                <a:gd name="T84" fmla="*/ 15 w 28"/>
                <a:gd name="T85" fmla="*/ 10 h 28"/>
                <a:gd name="T86" fmla="*/ 16 w 28"/>
                <a:gd name="T87" fmla="*/ 10 h 28"/>
                <a:gd name="T88" fmla="*/ 16 w 28"/>
                <a:gd name="T89" fmla="*/ 10 h 28"/>
                <a:gd name="T90" fmla="*/ 17 w 28"/>
                <a:gd name="T91" fmla="*/ 10 h 28"/>
                <a:gd name="T92" fmla="*/ 17 w 28"/>
                <a:gd name="T93" fmla="*/ 10 h 28"/>
                <a:gd name="T94" fmla="*/ 18 w 28"/>
                <a:gd name="T95" fmla="*/ 11 h 28"/>
                <a:gd name="T96" fmla="*/ 19 w 28"/>
                <a:gd name="T97" fmla="*/ 13 h 28"/>
                <a:gd name="T98" fmla="*/ 19 w 28"/>
                <a:gd name="T99" fmla="*/ 13 h 28"/>
                <a:gd name="T100" fmla="*/ 19 w 28"/>
                <a:gd name="T101" fmla="*/ 14 h 28"/>
                <a:gd name="T102" fmla="*/ 19 w 28"/>
                <a:gd name="T103" fmla="*/ 14 h 28"/>
                <a:gd name="T104" fmla="*/ 17 w 28"/>
                <a:gd name="T105" fmla="*/ 16 h 28"/>
                <a:gd name="T106" fmla="*/ 17 w 28"/>
                <a:gd name="T107" fmla="*/ 17 h 28"/>
                <a:gd name="T108" fmla="*/ 14 w 28"/>
                <a:gd name="T109" fmla="*/ 18 h 28"/>
                <a:gd name="T110" fmla="*/ 14 w 28"/>
                <a:gd name="T111" fmla="*/ 18 h 28"/>
                <a:gd name="T112" fmla="*/ 11 w 28"/>
                <a:gd name="T113" fmla="*/ 16 h 28"/>
                <a:gd name="T114" fmla="*/ 10 w 28"/>
                <a:gd name="T115" fmla="*/ 15 h 28"/>
                <a:gd name="T116" fmla="*/ 10 w 28"/>
                <a:gd name="T117" fmla="*/ 15 h 28"/>
                <a:gd name="T118" fmla="*/ 10 w 28"/>
                <a:gd name="T119" fmla="*/ 14 h 28"/>
                <a:gd name="T120" fmla="*/ 12 w 28"/>
                <a:gd name="T1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5" y="23"/>
                    <a:pt x="6" y="25"/>
                    <a:pt x="8" y="26"/>
                  </a:cubicBezTo>
                  <a:cubicBezTo>
                    <a:pt x="9" y="26"/>
                    <a:pt x="10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9" y="26"/>
                    <a:pt x="20" y="26"/>
                    <a:pt x="20" y="25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4" y="23"/>
                    <a:pt x="24" y="22"/>
                    <a:pt x="25" y="22"/>
                  </a:cubicBezTo>
                  <a:cubicBezTo>
                    <a:pt x="26" y="20"/>
                    <a:pt x="27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5" y="5"/>
                    <a:pt x="24" y="4"/>
                  </a:cubicBezTo>
                  <a:cubicBezTo>
                    <a:pt x="23" y="3"/>
                    <a:pt x="23" y="3"/>
                    <a:pt x="22" y="2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0" y="12"/>
                    <a:pt x="0" y="14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lose/>
                  <a:moveTo>
                    <a:pt x="12" y="12"/>
                  </a:moveTo>
                  <a:cubicBezTo>
                    <a:pt x="13" y="11"/>
                    <a:pt x="13" y="11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8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2" y="17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1" name="Freeform 146">
              <a:extLst>
                <a:ext uri="{FF2B5EF4-FFF2-40B4-BE49-F238E27FC236}">
                  <a16:creationId xmlns:a16="http://schemas.microsoft.com/office/drawing/2014/main" id="{1ACDC28F-735C-4071-9276-57188893B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1263651"/>
              <a:ext cx="50800" cy="46038"/>
            </a:xfrm>
            <a:custGeom>
              <a:avLst/>
              <a:gdLst>
                <a:gd name="T0" fmla="*/ 25 w 29"/>
                <a:gd name="T1" fmla="*/ 21 h 27"/>
                <a:gd name="T2" fmla="*/ 27 w 29"/>
                <a:gd name="T3" fmla="*/ 19 h 27"/>
                <a:gd name="T4" fmla="*/ 29 w 29"/>
                <a:gd name="T5" fmla="*/ 15 h 27"/>
                <a:gd name="T6" fmla="*/ 29 w 29"/>
                <a:gd name="T7" fmla="*/ 13 h 27"/>
                <a:gd name="T8" fmla="*/ 28 w 29"/>
                <a:gd name="T9" fmla="*/ 11 h 27"/>
                <a:gd name="T10" fmla="*/ 28 w 29"/>
                <a:gd name="T11" fmla="*/ 10 h 27"/>
                <a:gd name="T12" fmla="*/ 26 w 29"/>
                <a:gd name="T13" fmla="*/ 7 h 27"/>
                <a:gd name="T14" fmla="*/ 26 w 29"/>
                <a:gd name="T15" fmla="*/ 6 h 27"/>
                <a:gd name="T16" fmla="*/ 25 w 29"/>
                <a:gd name="T17" fmla="*/ 6 h 27"/>
                <a:gd name="T18" fmla="*/ 25 w 29"/>
                <a:gd name="T19" fmla="*/ 5 h 27"/>
                <a:gd name="T20" fmla="*/ 22 w 29"/>
                <a:gd name="T21" fmla="*/ 3 h 27"/>
                <a:gd name="T22" fmla="*/ 20 w 29"/>
                <a:gd name="T23" fmla="*/ 1 h 27"/>
                <a:gd name="T24" fmla="*/ 18 w 29"/>
                <a:gd name="T25" fmla="*/ 1 h 27"/>
                <a:gd name="T26" fmla="*/ 13 w 29"/>
                <a:gd name="T27" fmla="*/ 1 h 27"/>
                <a:gd name="T28" fmla="*/ 11 w 29"/>
                <a:gd name="T29" fmla="*/ 2 h 27"/>
                <a:gd name="T30" fmla="*/ 9 w 29"/>
                <a:gd name="T31" fmla="*/ 3 h 27"/>
                <a:gd name="T32" fmla="*/ 5 w 29"/>
                <a:gd name="T33" fmla="*/ 5 h 27"/>
                <a:gd name="T34" fmla="*/ 3 w 29"/>
                <a:gd name="T35" fmla="*/ 6 h 27"/>
                <a:gd name="T36" fmla="*/ 1 w 29"/>
                <a:gd name="T37" fmla="*/ 10 h 27"/>
                <a:gd name="T38" fmla="*/ 1 w 29"/>
                <a:gd name="T39" fmla="*/ 19 h 27"/>
                <a:gd name="T40" fmla="*/ 4 w 29"/>
                <a:gd name="T41" fmla="*/ 23 h 27"/>
                <a:gd name="T42" fmla="*/ 6 w 29"/>
                <a:gd name="T43" fmla="*/ 25 h 27"/>
                <a:gd name="T44" fmla="*/ 11 w 29"/>
                <a:gd name="T45" fmla="*/ 27 h 27"/>
                <a:gd name="T46" fmla="*/ 13 w 29"/>
                <a:gd name="T47" fmla="*/ 27 h 27"/>
                <a:gd name="T48" fmla="*/ 14 w 29"/>
                <a:gd name="T49" fmla="*/ 27 h 27"/>
                <a:gd name="T50" fmla="*/ 15 w 29"/>
                <a:gd name="T51" fmla="*/ 27 h 27"/>
                <a:gd name="T52" fmla="*/ 17 w 29"/>
                <a:gd name="T53" fmla="*/ 26 h 27"/>
                <a:gd name="T54" fmla="*/ 24 w 29"/>
                <a:gd name="T55" fmla="*/ 22 h 27"/>
                <a:gd name="T56" fmla="*/ 25 w 29"/>
                <a:gd name="T57" fmla="*/ 21 h 27"/>
                <a:gd name="T58" fmla="*/ 9 w 29"/>
                <a:gd name="T59" fmla="*/ 13 h 27"/>
                <a:gd name="T60" fmla="*/ 9 w 29"/>
                <a:gd name="T61" fmla="*/ 13 h 27"/>
                <a:gd name="T62" fmla="*/ 9 w 29"/>
                <a:gd name="T63" fmla="*/ 13 h 27"/>
                <a:gd name="T64" fmla="*/ 9 w 29"/>
                <a:gd name="T65" fmla="*/ 13 h 27"/>
                <a:gd name="T66" fmla="*/ 17 w 29"/>
                <a:gd name="T67" fmla="*/ 16 h 27"/>
                <a:gd name="T68" fmla="*/ 13 w 29"/>
                <a:gd name="T69" fmla="*/ 18 h 27"/>
                <a:gd name="T70" fmla="*/ 12 w 29"/>
                <a:gd name="T71" fmla="*/ 19 h 27"/>
                <a:gd name="T72" fmla="*/ 12 w 29"/>
                <a:gd name="T73" fmla="*/ 19 h 27"/>
                <a:gd name="T74" fmla="*/ 12 w 29"/>
                <a:gd name="T75" fmla="*/ 18 h 27"/>
                <a:gd name="T76" fmla="*/ 11 w 29"/>
                <a:gd name="T77" fmla="*/ 17 h 27"/>
                <a:gd name="T78" fmla="*/ 10 w 29"/>
                <a:gd name="T79" fmla="*/ 14 h 27"/>
                <a:gd name="T80" fmla="*/ 9 w 29"/>
                <a:gd name="T81" fmla="*/ 13 h 27"/>
                <a:gd name="T82" fmla="*/ 11 w 29"/>
                <a:gd name="T83" fmla="*/ 13 h 27"/>
                <a:gd name="T84" fmla="*/ 13 w 29"/>
                <a:gd name="T85" fmla="*/ 11 h 27"/>
                <a:gd name="T86" fmla="*/ 15 w 29"/>
                <a:gd name="T87" fmla="*/ 10 h 27"/>
                <a:gd name="T88" fmla="*/ 16 w 29"/>
                <a:gd name="T89" fmla="*/ 10 h 27"/>
                <a:gd name="T90" fmla="*/ 16 w 29"/>
                <a:gd name="T91" fmla="*/ 10 h 27"/>
                <a:gd name="T92" fmla="*/ 16 w 29"/>
                <a:gd name="T93" fmla="*/ 10 h 27"/>
                <a:gd name="T94" fmla="*/ 17 w 29"/>
                <a:gd name="T95" fmla="*/ 11 h 27"/>
                <a:gd name="T96" fmla="*/ 18 w 29"/>
                <a:gd name="T97" fmla="*/ 12 h 27"/>
                <a:gd name="T98" fmla="*/ 19 w 29"/>
                <a:gd name="T99" fmla="*/ 13 h 27"/>
                <a:gd name="T100" fmla="*/ 19 w 29"/>
                <a:gd name="T101" fmla="*/ 14 h 27"/>
                <a:gd name="T102" fmla="*/ 17 w 29"/>
                <a:gd name="T10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" h="27">
                  <a:moveTo>
                    <a:pt x="25" y="21"/>
                  </a:moveTo>
                  <a:cubicBezTo>
                    <a:pt x="26" y="21"/>
                    <a:pt x="27" y="20"/>
                    <a:pt x="27" y="19"/>
                  </a:cubicBezTo>
                  <a:cubicBezTo>
                    <a:pt x="28" y="18"/>
                    <a:pt x="29" y="16"/>
                    <a:pt x="29" y="15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2"/>
                    <a:pt x="21" y="2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1"/>
                    <a:pt x="13" y="1"/>
                  </a:cubicBezTo>
                  <a:cubicBezTo>
                    <a:pt x="13" y="1"/>
                    <a:pt x="12" y="1"/>
                    <a:pt x="11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2" y="20"/>
                    <a:pt x="3" y="22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20" y="25"/>
                    <a:pt x="22" y="24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17" y="16"/>
                  </a:move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4"/>
                    <a:pt x="19" y="14"/>
                  </a:cubicBezTo>
                  <a:cubicBezTo>
                    <a:pt x="19" y="15"/>
                    <a:pt x="18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2" name="Freeform 147">
              <a:extLst>
                <a:ext uri="{FF2B5EF4-FFF2-40B4-BE49-F238E27FC236}">
                  <a16:creationId xmlns:a16="http://schemas.microsoft.com/office/drawing/2014/main" id="{2920AD37-B067-446A-A7B6-6D36E4485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3967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3" name="Freeform 148">
              <a:extLst>
                <a:ext uri="{FF2B5EF4-FFF2-40B4-BE49-F238E27FC236}">
                  <a16:creationId xmlns:a16="http://schemas.microsoft.com/office/drawing/2014/main" id="{A506DB0D-6996-41C6-9388-02D363F91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3952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4" name="Freeform 149">
              <a:extLst>
                <a:ext uri="{FF2B5EF4-FFF2-40B4-BE49-F238E27FC236}">
                  <a16:creationId xmlns:a16="http://schemas.microsoft.com/office/drawing/2014/main" id="{70B88927-6C42-46B0-8DB0-95E55B261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3829051"/>
              <a:ext cx="317500" cy="171450"/>
            </a:xfrm>
            <a:custGeom>
              <a:avLst/>
              <a:gdLst>
                <a:gd name="T0" fmla="*/ 179 w 186"/>
                <a:gd name="T1" fmla="*/ 1 h 99"/>
                <a:gd name="T2" fmla="*/ 137 w 186"/>
                <a:gd name="T3" fmla="*/ 4 h 99"/>
                <a:gd name="T4" fmla="*/ 117 w 186"/>
                <a:gd name="T5" fmla="*/ 18 h 99"/>
                <a:gd name="T6" fmla="*/ 109 w 186"/>
                <a:gd name="T7" fmla="*/ 27 h 99"/>
                <a:gd name="T8" fmla="*/ 78 w 186"/>
                <a:gd name="T9" fmla="*/ 36 h 99"/>
                <a:gd name="T10" fmla="*/ 26 w 186"/>
                <a:gd name="T11" fmla="*/ 64 h 99"/>
                <a:gd name="T12" fmla="*/ 2 w 186"/>
                <a:gd name="T13" fmla="*/ 86 h 99"/>
                <a:gd name="T14" fmla="*/ 3 w 186"/>
                <a:gd name="T15" fmla="*/ 97 h 99"/>
                <a:gd name="T16" fmla="*/ 9 w 186"/>
                <a:gd name="T17" fmla="*/ 99 h 99"/>
                <a:gd name="T18" fmla="*/ 42 w 186"/>
                <a:gd name="T19" fmla="*/ 90 h 99"/>
                <a:gd name="T20" fmla="*/ 57 w 186"/>
                <a:gd name="T21" fmla="*/ 84 h 99"/>
                <a:gd name="T22" fmla="*/ 59 w 186"/>
                <a:gd name="T23" fmla="*/ 83 h 99"/>
                <a:gd name="T24" fmla="*/ 66 w 186"/>
                <a:gd name="T25" fmla="*/ 80 h 99"/>
                <a:gd name="T26" fmla="*/ 79 w 186"/>
                <a:gd name="T27" fmla="*/ 74 h 99"/>
                <a:gd name="T28" fmla="*/ 103 w 186"/>
                <a:gd name="T29" fmla="*/ 61 h 99"/>
                <a:gd name="T30" fmla="*/ 118 w 186"/>
                <a:gd name="T31" fmla="*/ 51 h 99"/>
                <a:gd name="T32" fmla="*/ 125 w 186"/>
                <a:gd name="T33" fmla="*/ 46 h 99"/>
                <a:gd name="T34" fmla="*/ 139 w 186"/>
                <a:gd name="T35" fmla="*/ 46 h 99"/>
                <a:gd name="T36" fmla="*/ 181 w 186"/>
                <a:gd name="T37" fmla="*/ 17 h 99"/>
                <a:gd name="T38" fmla="*/ 185 w 186"/>
                <a:gd name="T39" fmla="*/ 9 h 99"/>
                <a:gd name="T40" fmla="*/ 185 w 186"/>
                <a:gd name="T41" fmla="*/ 4 h 99"/>
                <a:gd name="T42" fmla="*/ 60 w 186"/>
                <a:gd name="T43" fmla="*/ 72 h 99"/>
                <a:gd name="T44" fmla="*/ 53 w 186"/>
                <a:gd name="T45" fmla="*/ 76 h 99"/>
                <a:gd name="T46" fmla="*/ 47 w 186"/>
                <a:gd name="T47" fmla="*/ 78 h 99"/>
                <a:gd name="T48" fmla="*/ 11 w 186"/>
                <a:gd name="T49" fmla="*/ 90 h 99"/>
                <a:gd name="T50" fmla="*/ 37 w 186"/>
                <a:gd name="T51" fmla="*/ 68 h 99"/>
                <a:gd name="T52" fmla="*/ 76 w 186"/>
                <a:gd name="T53" fmla="*/ 46 h 99"/>
                <a:gd name="T54" fmla="*/ 92 w 186"/>
                <a:gd name="T55" fmla="*/ 49 h 99"/>
                <a:gd name="T56" fmla="*/ 93 w 186"/>
                <a:gd name="T57" fmla="*/ 56 h 99"/>
                <a:gd name="T58" fmla="*/ 105 w 186"/>
                <a:gd name="T59" fmla="*/ 49 h 99"/>
                <a:gd name="T60" fmla="*/ 99 w 186"/>
                <a:gd name="T61" fmla="*/ 41 h 99"/>
                <a:gd name="T62" fmla="*/ 107 w 186"/>
                <a:gd name="T63" fmla="*/ 36 h 99"/>
                <a:gd name="T64" fmla="*/ 111 w 186"/>
                <a:gd name="T65" fmla="*/ 36 h 99"/>
                <a:gd name="T66" fmla="*/ 113 w 186"/>
                <a:gd name="T67" fmla="*/ 40 h 99"/>
                <a:gd name="T68" fmla="*/ 148 w 186"/>
                <a:gd name="T69" fmla="*/ 33 h 99"/>
                <a:gd name="T70" fmla="*/ 128 w 186"/>
                <a:gd name="T71" fmla="*/ 37 h 99"/>
                <a:gd name="T72" fmla="*/ 122 w 186"/>
                <a:gd name="T73" fmla="*/ 35 h 99"/>
                <a:gd name="T74" fmla="*/ 120 w 186"/>
                <a:gd name="T75" fmla="*/ 32 h 99"/>
                <a:gd name="T76" fmla="*/ 124 w 186"/>
                <a:gd name="T77" fmla="*/ 24 h 99"/>
                <a:gd name="T78" fmla="*/ 140 w 186"/>
                <a:gd name="T79" fmla="*/ 13 h 99"/>
                <a:gd name="T80" fmla="*/ 149 w 186"/>
                <a:gd name="T81" fmla="*/ 17 h 99"/>
                <a:gd name="T82" fmla="*/ 156 w 186"/>
                <a:gd name="T83" fmla="*/ 29 h 99"/>
                <a:gd name="T84" fmla="*/ 174 w 186"/>
                <a:gd name="T85" fmla="*/ 11 h 99"/>
                <a:gd name="T86" fmla="*/ 163 w 186"/>
                <a:gd name="T87" fmla="*/ 23 h 99"/>
                <a:gd name="T88" fmla="*/ 159 w 186"/>
                <a:gd name="T89" fmla="*/ 15 h 99"/>
                <a:gd name="T90" fmla="*/ 175 w 186"/>
                <a:gd name="T9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99">
                  <a:moveTo>
                    <a:pt x="185" y="4"/>
                  </a:moveTo>
                  <a:cubicBezTo>
                    <a:pt x="184" y="3"/>
                    <a:pt x="184" y="2"/>
                    <a:pt x="183" y="2"/>
                  </a:cubicBezTo>
                  <a:cubicBezTo>
                    <a:pt x="182" y="1"/>
                    <a:pt x="180" y="1"/>
                    <a:pt x="179" y="1"/>
                  </a:cubicBezTo>
                  <a:cubicBezTo>
                    <a:pt x="178" y="1"/>
                    <a:pt x="177" y="1"/>
                    <a:pt x="176" y="1"/>
                  </a:cubicBezTo>
                  <a:cubicBezTo>
                    <a:pt x="166" y="0"/>
                    <a:pt x="157" y="0"/>
                    <a:pt x="147" y="1"/>
                  </a:cubicBezTo>
                  <a:cubicBezTo>
                    <a:pt x="144" y="2"/>
                    <a:pt x="141" y="2"/>
                    <a:pt x="137" y="4"/>
                  </a:cubicBezTo>
                  <a:cubicBezTo>
                    <a:pt x="134" y="5"/>
                    <a:pt x="131" y="7"/>
                    <a:pt x="128" y="9"/>
                  </a:cubicBezTo>
                  <a:cubicBezTo>
                    <a:pt x="126" y="10"/>
                    <a:pt x="125" y="11"/>
                    <a:pt x="124" y="12"/>
                  </a:cubicBezTo>
                  <a:cubicBezTo>
                    <a:pt x="121" y="13"/>
                    <a:pt x="119" y="15"/>
                    <a:pt x="117" y="18"/>
                  </a:cubicBezTo>
                  <a:cubicBezTo>
                    <a:pt x="115" y="20"/>
                    <a:pt x="113" y="24"/>
                    <a:pt x="112" y="27"/>
                  </a:cubicBezTo>
                  <a:cubicBezTo>
                    <a:pt x="112" y="27"/>
                    <a:pt x="111" y="27"/>
                    <a:pt x="110" y="27"/>
                  </a:cubicBezTo>
                  <a:cubicBezTo>
                    <a:pt x="110" y="27"/>
                    <a:pt x="110" y="27"/>
                    <a:pt x="109" y="27"/>
                  </a:cubicBezTo>
                  <a:cubicBezTo>
                    <a:pt x="108" y="26"/>
                    <a:pt x="107" y="26"/>
                    <a:pt x="106" y="26"/>
                  </a:cubicBezTo>
                  <a:cubicBezTo>
                    <a:pt x="101" y="28"/>
                    <a:pt x="96" y="29"/>
                    <a:pt x="91" y="31"/>
                  </a:cubicBezTo>
                  <a:cubicBezTo>
                    <a:pt x="87" y="32"/>
                    <a:pt x="82" y="34"/>
                    <a:pt x="78" y="36"/>
                  </a:cubicBezTo>
                  <a:cubicBezTo>
                    <a:pt x="73" y="38"/>
                    <a:pt x="68" y="40"/>
                    <a:pt x="64" y="42"/>
                  </a:cubicBezTo>
                  <a:cubicBezTo>
                    <a:pt x="60" y="44"/>
                    <a:pt x="55" y="46"/>
                    <a:pt x="51" y="48"/>
                  </a:cubicBezTo>
                  <a:cubicBezTo>
                    <a:pt x="42" y="53"/>
                    <a:pt x="34" y="58"/>
                    <a:pt x="26" y="64"/>
                  </a:cubicBezTo>
                  <a:cubicBezTo>
                    <a:pt x="22" y="67"/>
                    <a:pt x="18" y="70"/>
                    <a:pt x="14" y="74"/>
                  </a:cubicBezTo>
                  <a:cubicBezTo>
                    <a:pt x="11" y="77"/>
                    <a:pt x="7" y="80"/>
                    <a:pt x="4" y="83"/>
                  </a:cubicBezTo>
                  <a:cubicBezTo>
                    <a:pt x="4" y="84"/>
                    <a:pt x="3" y="85"/>
                    <a:pt x="2" y="86"/>
                  </a:cubicBezTo>
                  <a:cubicBezTo>
                    <a:pt x="1" y="89"/>
                    <a:pt x="0" y="91"/>
                    <a:pt x="1" y="94"/>
                  </a:cubicBezTo>
                  <a:cubicBezTo>
                    <a:pt x="1" y="94"/>
                    <a:pt x="2" y="95"/>
                    <a:pt x="2" y="95"/>
                  </a:cubicBezTo>
                  <a:cubicBezTo>
                    <a:pt x="2" y="96"/>
                    <a:pt x="3" y="96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4" y="98"/>
                    <a:pt x="5" y="98"/>
                    <a:pt x="5" y="98"/>
                  </a:cubicBezTo>
                  <a:cubicBezTo>
                    <a:pt x="7" y="99"/>
                    <a:pt x="8" y="99"/>
                    <a:pt x="9" y="99"/>
                  </a:cubicBezTo>
                  <a:cubicBezTo>
                    <a:pt x="11" y="99"/>
                    <a:pt x="12" y="99"/>
                    <a:pt x="14" y="99"/>
                  </a:cubicBezTo>
                  <a:cubicBezTo>
                    <a:pt x="19" y="99"/>
                    <a:pt x="24" y="97"/>
                    <a:pt x="29" y="95"/>
                  </a:cubicBezTo>
                  <a:cubicBezTo>
                    <a:pt x="33" y="94"/>
                    <a:pt x="37" y="92"/>
                    <a:pt x="42" y="90"/>
                  </a:cubicBezTo>
                  <a:cubicBezTo>
                    <a:pt x="46" y="88"/>
                    <a:pt x="51" y="87"/>
                    <a:pt x="55" y="85"/>
                  </a:cubicBezTo>
                  <a:cubicBezTo>
                    <a:pt x="55" y="85"/>
                    <a:pt x="56" y="84"/>
                    <a:pt x="56" y="84"/>
                  </a:cubicBezTo>
                  <a:cubicBezTo>
                    <a:pt x="56" y="84"/>
                    <a:pt x="57" y="84"/>
                    <a:pt x="57" y="84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0" y="83"/>
                    <a:pt x="59" y="83"/>
                    <a:pt x="59" y="83"/>
                  </a:cubicBezTo>
                  <a:cubicBezTo>
                    <a:pt x="61" y="82"/>
                    <a:pt x="63" y="81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0" y="78"/>
                    <a:pt x="75" y="76"/>
                    <a:pt x="79" y="74"/>
                  </a:cubicBezTo>
                  <a:cubicBezTo>
                    <a:pt x="83" y="72"/>
                    <a:pt x="87" y="70"/>
                    <a:pt x="91" y="68"/>
                  </a:cubicBezTo>
                  <a:cubicBezTo>
                    <a:pt x="93" y="66"/>
                    <a:pt x="95" y="65"/>
                    <a:pt x="97" y="64"/>
                  </a:cubicBezTo>
                  <a:cubicBezTo>
                    <a:pt x="99" y="63"/>
                    <a:pt x="101" y="62"/>
                    <a:pt x="103" y="61"/>
                  </a:cubicBezTo>
                  <a:cubicBezTo>
                    <a:pt x="105" y="59"/>
                    <a:pt x="107" y="58"/>
                    <a:pt x="109" y="57"/>
                  </a:cubicBezTo>
                  <a:cubicBezTo>
                    <a:pt x="111" y="56"/>
                    <a:pt x="113" y="54"/>
                    <a:pt x="115" y="53"/>
                  </a:cubicBezTo>
                  <a:cubicBezTo>
                    <a:pt x="116" y="52"/>
                    <a:pt x="117" y="52"/>
                    <a:pt x="118" y="51"/>
                  </a:cubicBezTo>
                  <a:cubicBezTo>
                    <a:pt x="120" y="49"/>
                    <a:pt x="122" y="48"/>
                    <a:pt x="123" y="46"/>
                  </a:cubicBezTo>
                  <a:cubicBezTo>
                    <a:pt x="123" y="46"/>
                    <a:pt x="123" y="46"/>
                    <a:pt x="123" y="45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6"/>
                    <a:pt x="129" y="46"/>
                    <a:pt x="132" y="46"/>
                  </a:cubicBezTo>
                  <a:cubicBezTo>
                    <a:pt x="133" y="46"/>
                    <a:pt x="134" y="46"/>
                    <a:pt x="135" y="46"/>
                  </a:cubicBezTo>
                  <a:cubicBezTo>
                    <a:pt x="136" y="46"/>
                    <a:pt x="138" y="46"/>
                    <a:pt x="139" y="46"/>
                  </a:cubicBezTo>
                  <a:cubicBezTo>
                    <a:pt x="142" y="45"/>
                    <a:pt x="144" y="45"/>
                    <a:pt x="146" y="44"/>
                  </a:cubicBezTo>
                  <a:cubicBezTo>
                    <a:pt x="156" y="40"/>
                    <a:pt x="164" y="35"/>
                    <a:pt x="171" y="28"/>
                  </a:cubicBezTo>
                  <a:cubicBezTo>
                    <a:pt x="175" y="25"/>
                    <a:pt x="178" y="21"/>
                    <a:pt x="181" y="17"/>
                  </a:cubicBezTo>
                  <a:cubicBezTo>
                    <a:pt x="182" y="16"/>
                    <a:pt x="183" y="15"/>
                    <a:pt x="183" y="14"/>
                  </a:cubicBezTo>
                  <a:cubicBezTo>
                    <a:pt x="184" y="13"/>
                    <a:pt x="184" y="12"/>
                    <a:pt x="185" y="11"/>
                  </a:cubicBezTo>
                  <a:cubicBezTo>
                    <a:pt x="185" y="10"/>
                    <a:pt x="185" y="10"/>
                    <a:pt x="185" y="9"/>
                  </a:cubicBezTo>
                  <a:cubicBezTo>
                    <a:pt x="186" y="8"/>
                    <a:pt x="186" y="8"/>
                    <a:pt x="186" y="7"/>
                  </a:cubicBezTo>
                  <a:cubicBezTo>
                    <a:pt x="186" y="7"/>
                    <a:pt x="186" y="6"/>
                    <a:pt x="186" y="6"/>
                  </a:cubicBezTo>
                  <a:cubicBezTo>
                    <a:pt x="185" y="5"/>
                    <a:pt x="185" y="4"/>
                    <a:pt x="185" y="4"/>
                  </a:cubicBezTo>
                  <a:close/>
                  <a:moveTo>
                    <a:pt x="82" y="62"/>
                  </a:moveTo>
                  <a:cubicBezTo>
                    <a:pt x="78" y="64"/>
                    <a:pt x="74" y="66"/>
                    <a:pt x="70" y="68"/>
                  </a:cubicBezTo>
                  <a:cubicBezTo>
                    <a:pt x="67" y="70"/>
                    <a:pt x="63" y="71"/>
                    <a:pt x="60" y="72"/>
                  </a:cubicBezTo>
                  <a:cubicBezTo>
                    <a:pt x="58" y="73"/>
                    <a:pt x="56" y="74"/>
                    <a:pt x="54" y="75"/>
                  </a:cubicBezTo>
                  <a:cubicBezTo>
                    <a:pt x="54" y="75"/>
                    <a:pt x="54" y="75"/>
                    <a:pt x="53" y="75"/>
                  </a:cubicBezTo>
                  <a:cubicBezTo>
                    <a:pt x="53" y="75"/>
                    <a:pt x="53" y="75"/>
                    <a:pt x="53" y="76"/>
                  </a:cubicBezTo>
                  <a:cubicBezTo>
                    <a:pt x="53" y="76"/>
                    <a:pt x="53" y="76"/>
                    <a:pt x="52" y="76"/>
                  </a:cubicBezTo>
                  <a:cubicBezTo>
                    <a:pt x="52" y="76"/>
                    <a:pt x="51" y="76"/>
                    <a:pt x="51" y="76"/>
                  </a:cubicBezTo>
                  <a:cubicBezTo>
                    <a:pt x="50" y="77"/>
                    <a:pt x="49" y="77"/>
                    <a:pt x="47" y="78"/>
                  </a:cubicBezTo>
                  <a:cubicBezTo>
                    <a:pt x="39" y="81"/>
                    <a:pt x="30" y="85"/>
                    <a:pt x="21" y="88"/>
                  </a:cubicBezTo>
                  <a:cubicBezTo>
                    <a:pt x="19" y="89"/>
                    <a:pt x="17" y="89"/>
                    <a:pt x="14" y="90"/>
                  </a:cubicBezTo>
                  <a:cubicBezTo>
                    <a:pt x="13" y="90"/>
                    <a:pt x="12" y="90"/>
                    <a:pt x="11" y="90"/>
                  </a:cubicBezTo>
                  <a:cubicBezTo>
                    <a:pt x="13" y="87"/>
                    <a:pt x="15" y="85"/>
                    <a:pt x="18" y="83"/>
                  </a:cubicBezTo>
                  <a:cubicBezTo>
                    <a:pt x="20" y="81"/>
                    <a:pt x="23" y="79"/>
                    <a:pt x="25" y="76"/>
                  </a:cubicBezTo>
                  <a:cubicBezTo>
                    <a:pt x="29" y="73"/>
                    <a:pt x="33" y="71"/>
                    <a:pt x="37" y="68"/>
                  </a:cubicBezTo>
                  <a:cubicBezTo>
                    <a:pt x="41" y="65"/>
                    <a:pt x="45" y="63"/>
                    <a:pt x="49" y="60"/>
                  </a:cubicBezTo>
                  <a:cubicBezTo>
                    <a:pt x="57" y="55"/>
                    <a:pt x="66" y="51"/>
                    <a:pt x="75" y="47"/>
                  </a:cubicBezTo>
                  <a:cubicBezTo>
                    <a:pt x="75" y="47"/>
                    <a:pt x="76" y="47"/>
                    <a:pt x="76" y="46"/>
                  </a:cubicBezTo>
                  <a:cubicBezTo>
                    <a:pt x="80" y="45"/>
                    <a:pt x="84" y="43"/>
                    <a:pt x="88" y="42"/>
                  </a:cubicBezTo>
                  <a:cubicBezTo>
                    <a:pt x="89" y="43"/>
                    <a:pt x="90" y="45"/>
                    <a:pt x="91" y="47"/>
                  </a:cubicBezTo>
                  <a:cubicBezTo>
                    <a:pt x="91" y="47"/>
                    <a:pt x="92" y="48"/>
                    <a:pt x="92" y="49"/>
                  </a:cubicBezTo>
                  <a:cubicBezTo>
                    <a:pt x="93" y="49"/>
                    <a:pt x="94" y="50"/>
                    <a:pt x="94" y="51"/>
                  </a:cubicBezTo>
                  <a:cubicBezTo>
                    <a:pt x="95" y="52"/>
                    <a:pt x="96" y="53"/>
                    <a:pt x="96" y="54"/>
                  </a:cubicBezTo>
                  <a:cubicBezTo>
                    <a:pt x="95" y="55"/>
                    <a:pt x="94" y="55"/>
                    <a:pt x="93" y="56"/>
                  </a:cubicBezTo>
                  <a:cubicBezTo>
                    <a:pt x="89" y="58"/>
                    <a:pt x="86" y="60"/>
                    <a:pt x="82" y="62"/>
                  </a:cubicBezTo>
                  <a:close/>
                  <a:moveTo>
                    <a:pt x="114" y="42"/>
                  </a:moveTo>
                  <a:cubicBezTo>
                    <a:pt x="111" y="45"/>
                    <a:pt x="108" y="47"/>
                    <a:pt x="105" y="49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103" y="48"/>
                    <a:pt x="102" y="46"/>
                    <a:pt x="101" y="45"/>
                  </a:cubicBezTo>
                  <a:cubicBezTo>
                    <a:pt x="101" y="44"/>
                    <a:pt x="100" y="43"/>
                    <a:pt x="99" y="41"/>
                  </a:cubicBezTo>
                  <a:cubicBezTo>
                    <a:pt x="98" y="40"/>
                    <a:pt x="98" y="40"/>
                    <a:pt x="97" y="39"/>
                  </a:cubicBezTo>
                  <a:cubicBezTo>
                    <a:pt x="100" y="38"/>
                    <a:pt x="103" y="37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8" y="36"/>
                    <a:pt x="108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8"/>
                    <a:pt x="113" y="39"/>
                    <a:pt x="113" y="40"/>
                  </a:cubicBezTo>
                  <a:cubicBezTo>
                    <a:pt x="114" y="40"/>
                    <a:pt x="114" y="41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lose/>
                  <a:moveTo>
                    <a:pt x="148" y="33"/>
                  </a:moveTo>
                  <a:cubicBezTo>
                    <a:pt x="146" y="34"/>
                    <a:pt x="144" y="35"/>
                    <a:pt x="142" y="35"/>
                  </a:cubicBezTo>
                  <a:cubicBezTo>
                    <a:pt x="140" y="36"/>
                    <a:pt x="138" y="37"/>
                    <a:pt x="136" y="37"/>
                  </a:cubicBezTo>
                  <a:cubicBezTo>
                    <a:pt x="133" y="37"/>
                    <a:pt x="131" y="37"/>
                    <a:pt x="128" y="37"/>
                  </a:cubicBezTo>
                  <a:cubicBezTo>
                    <a:pt x="127" y="37"/>
                    <a:pt x="125" y="37"/>
                    <a:pt x="123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6"/>
                    <a:pt x="122" y="36"/>
                    <a:pt x="122" y="35"/>
                  </a:cubicBezTo>
                  <a:cubicBezTo>
                    <a:pt x="121" y="35"/>
                    <a:pt x="121" y="34"/>
                    <a:pt x="121" y="3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0" y="33"/>
                    <a:pt x="120" y="33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1"/>
                    <a:pt x="121" y="31"/>
                    <a:pt x="121" y="30"/>
                  </a:cubicBezTo>
                  <a:cubicBezTo>
                    <a:pt x="122" y="28"/>
                    <a:pt x="123" y="26"/>
                    <a:pt x="124" y="24"/>
                  </a:cubicBezTo>
                  <a:cubicBezTo>
                    <a:pt x="125" y="22"/>
                    <a:pt x="127" y="21"/>
                    <a:pt x="128" y="20"/>
                  </a:cubicBezTo>
                  <a:cubicBezTo>
                    <a:pt x="130" y="18"/>
                    <a:pt x="132" y="17"/>
                    <a:pt x="134" y="16"/>
                  </a:cubicBezTo>
                  <a:cubicBezTo>
                    <a:pt x="136" y="15"/>
                    <a:pt x="138" y="14"/>
                    <a:pt x="140" y="13"/>
                  </a:cubicBezTo>
                  <a:cubicBezTo>
                    <a:pt x="141" y="12"/>
                    <a:pt x="142" y="12"/>
                    <a:pt x="144" y="11"/>
                  </a:cubicBezTo>
                  <a:cubicBezTo>
                    <a:pt x="144" y="12"/>
                    <a:pt x="144" y="12"/>
                    <a:pt x="144" y="13"/>
                  </a:cubicBezTo>
                  <a:cubicBezTo>
                    <a:pt x="146" y="14"/>
                    <a:pt x="147" y="16"/>
                    <a:pt x="149" y="17"/>
                  </a:cubicBezTo>
                  <a:cubicBezTo>
                    <a:pt x="150" y="18"/>
                    <a:pt x="151" y="20"/>
                    <a:pt x="151" y="21"/>
                  </a:cubicBezTo>
                  <a:cubicBezTo>
                    <a:pt x="152" y="22"/>
                    <a:pt x="153" y="24"/>
                    <a:pt x="154" y="25"/>
                  </a:cubicBezTo>
                  <a:cubicBezTo>
                    <a:pt x="155" y="26"/>
                    <a:pt x="155" y="28"/>
                    <a:pt x="156" y="29"/>
                  </a:cubicBezTo>
                  <a:cubicBezTo>
                    <a:pt x="156" y="29"/>
                    <a:pt x="155" y="29"/>
                    <a:pt x="155" y="29"/>
                  </a:cubicBezTo>
                  <a:cubicBezTo>
                    <a:pt x="153" y="31"/>
                    <a:pt x="150" y="32"/>
                    <a:pt x="148" y="33"/>
                  </a:cubicBezTo>
                  <a:close/>
                  <a:moveTo>
                    <a:pt x="174" y="11"/>
                  </a:moveTo>
                  <a:cubicBezTo>
                    <a:pt x="172" y="14"/>
                    <a:pt x="170" y="16"/>
                    <a:pt x="168" y="18"/>
                  </a:cubicBezTo>
                  <a:cubicBezTo>
                    <a:pt x="167" y="20"/>
                    <a:pt x="165" y="21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2" y="21"/>
                    <a:pt x="161" y="19"/>
                    <a:pt x="160" y="18"/>
                  </a:cubicBezTo>
                  <a:cubicBezTo>
                    <a:pt x="160" y="17"/>
                    <a:pt x="159" y="16"/>
                    <a:pt x="159" y="15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8" y="14"/>
                    <a:pt x="157" y="13"/>
                    <a:pt x="156" y="12"/>
                  </a:cubicBezTo>
                  <a:cubicBezTo>
                    <a:pt x="156" y="11"/>
                    <a:pt x="155" y="11"/>
                    <a:pt x="155" y="10"/>
                  </a:cubicBezTo>
                  <a:cubicBezTo>
                    <a:pt x="161" y="9"/>
                    <a:pt x="168" y="9"/>
                    <a:pt x="175" y="10"/>
                  </a:cubicBezTo>
                  <a:cubicBezTo>
                    <a:pt x="174" y="10"/>
                    <a:pt x="174" y="11"/>
                    <a:pt x="17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4CF1A8-BF27-419E-97AB-EA2BAEF6B435}"/>
              </a:ext>
            </a:extLst>
          </p:cNvPr>
          <p:cNvSpPr txBox="1"/>
          <p:nvPr/>
        </p:nvSpPr>
        <p:spPr>
          <a:xfrm>
            <a:off x="2922166" y="3784687"/>
            <a:ext cx="32996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900" dirty="0"/>
              <a:t>Az előző alkalommal megtanultakat tovább visszük és megtanuljátok, mi a CSS, mire s pontosan hogyan használjuk és miért jó ez a weben.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C5F9C-FAF2-4921-B45E-1D9C9BFC6327}"/>
              </a:ext>
            </a:extLst>
          </p:cNvPr>
          <p:cNvSpPr txBox="1"/>
          <p:nvPr/>
        </p:nvSpPr>
        <p:spPr>
          <a:xfrm>
            <a:off x="1587011" y="4526776"/>
            <a:ext cx="596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i="1" dirty="0">
                <a:solidFill>
                  <a:schemeClr val="accent1"/>
                </a:solidFill>
                <a:latin typeface="+mj-lt"/>
              </a:rPr>
              <a:t>“Decide that you want it more than you are afraid of it</a:t>
            </a:r>
            <a:r>
              <a:rPr lang="hu-HU" sz="1500" b="1" i="1" dirty="0">
                <a:solidFill>
                  <a:schemeClr val="accent1"/>
                </a:solidFill>
                <a:latin typeface="+mj-lt"/>
              </a:rPr>
              <a:t>”</a:t>
            </a:r>
            <a:endParaRPr lang="en-US" sz="1500" b="1" i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42860-9D77-4B46-87B7-A1AA9D8A26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D21478-280F-4679-98CD-40A4907824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Alapfogalmak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Attribútumok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Box mode</a:t>
            </a:r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D09322-5231-4B7B-A9A6-C44F50D3E98D}"/>
              </a:ext>
            </a:extLst>
          </p:cNvPr>
          <p:cNvSpPr/>
          <p:nvPr/>
        </p:nvSpPr>
        <p:spPr>
          <a:xfrm>
            <a:off x="3868947" y="5481880"/>
            <a:ext cx="1406106" cy="306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C624A-9905-463A-B8DD-EBD69B8A2E65}"/>
              </a:ext>
            </a:extLst>
          </p:cNvPr>
          <p:cNvSpPr txBox="1"/>
          <p:nvPr/>
        </p:nvSpPr>
        <p:spPr>
          <a:xfrm>
            <a:off x="3952142" y="5464788"/>
            <a:ext cx="123971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900" dirty="0">
                <a:solidFill>
                  <a:schemeClr val="bg1"/>
                </a:solidFill>
              </a:rPr>
              <a:t>Belicza Zoltán János</a:t>
            </a:r>
            <a:endParaRPr lang="en-US" sz="9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EB814F8-7981-4DB5-ACE4-837535F8270F}"/>
              </a:ext>
            </a:extLst>
          </p:cNvPr>
          <p:cNvGrpSpPr/>
          <p:nvPr/>
        </p:nvGrpSpPr>
        <p:grpSpPr>
          <a:xfrm rot="16200000">
            <a:off x="-2175355" y="1535450"/>
            <a:ext cx="3494468" cy="3481758"/>
            <a:chOff x="8548688" y="965201"/>
            <a:chExt cx="3054350" cy="3043238"/>
          </a:xfrm>
          <a:solidFill>
            <a:schemeClr val="bg1">
              <a:lumMod val="85000"/>
            </a:schemeClr>
          </a:solidFill>
        </p:grpSpPr>
        <p:sp>
          <p:nvSpPr>
            <p:cNvPr id="313" name="Freeform 104">
              <a:extLst>
                <a:ext uri="{FF2B5EF4-FFF2-40B4-BE49-F238E27FC236}">
                  <a16:creationId xmlns:a16="http://schemas.microsoft.com/office/drawing/2014/main" id="{D28DB746-2BB1-4BC5-B34B-748952106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4838" y="3533776"/>
              <a:ext cx="171450" cy="174625"/>
            </a:xfrm>
            <a:custGeom>
              <a:avLst/>
              <a:gdLst>
                <a:gd name="T0" fmla="*/ 13 w 100"/>
                <a:gd name="T1" fmla="*/ 56 h 102"/>
                <a:gd name="T2" fmla="*/ 22 w 100"/>
                <a:gd name="T3" fmla="*/ 66 h 102"/>
                <a:gd name="T4" fmla="*/ 50 w 100"/>
                <a:gd name="T5" fmla="*/ 97 h 102"/>
                <a:gd name="T6" fmla="*/ 58 w 100"/>
                <a:gd name="T7" fmla="*/ 101 h 102"/>
                <a:gd name="T8" fmla="*/ 63 w 100"/>
                <a:gd name="T9" fmla="*/ 100 h 102"/>
                <a:gd name="T10" fmla="*/ 74 w 100"/>
                <a:gd name="T11" fmla="*/ 91 h 102"/>
                <a:gd name="T12" fmla="*/ 89 w 100"/>
                <a:gd name="T13" fmla="*/ 77 h 102"/>
                <a:gd name="T14" fmla="*/ 96 w 100"/>
                <a:gd name="T15" fmla="*/ 71 h 102"/>
                <a:gd name="T16" fmla="*/ 100 w 100"/>
                <a:gd name="T17" fmla="*/ 66 h 102"/>
                <a:gd name="T18" fmla="*/ 100 w 100"/>
                <a:gd name="T19" fmla="*/ 62 h 102"/>
                <a:gd name="T20" fmla="*/ 98 w 100"/>
                <a:gd name="T21" fmla="*/ 58 h 102"/>
                <a:gd name="T22" fmla="*/ 92 w 100"/>
                <a:gd name="T23" fmla="*/ 51 h 102"/>
                <a:gd name="T24" fmla="*/ 82 w 100"/>
                <a:gd name="T25" fmla="*/ 40 h 102"/>
                <a:gd name="T26" fmla="*/ 54 w 100"/>
                <a:gd name="T27" fmla="*/ 9 h 102"/>
                <a:gd name="T28" fmla="*/ 43 w 100"/>
                <a:gd name="T29" fmla="*/ 1 h 102"/>
                <a:gd name="T30" fmla="*/ 38 w 100"/>
                <a:gd name="T31" fmla="*/ 2 h 102"/>
                <a:gd name="T32" fmla="*/ 29 w 100"/>
                <a:gd name="T33" fmla="*/ 8 h 102"/>
                <a:gd name="T34" fmla="*/ 15 w 100"/>
                <a:gd name="T35" fmla="*/ 20 h 102"/>
                <a:gd name="T36" fmla="*/ 5 w 100"/>
                <a:gd name="T37" fmla="*/ 28 h 102"/>
                <a:gd name="T38" fmla="*/ 0 w 100"/>
                <a:gd name="T39" fmla="*/ 37 h 102"/>
                <a:gd name="T40" fmla="*/ 12 w 100"/>
                <a:gd name="T41" fmla="*/ 54 h 102"/>
                <a:gd name="T42" fmla="*/ 42 w 100"/>
                <a:gd name="T43" fmla="*/ 10 h 102"/>
                <a:gd name="T44" fmla="*/ 50 w 100"/>
                <a:gd name="T45" fmla="*/ 18 h 102"/>
                <a:gd name="T46" fmla="*/ 69 w 100"/>
                <a:gd name="T47" fmla="*/ 39 h 102"/>
                <a:gd name="T48" fmla="*/ 89 w 100"/>
                <a:gd name="T49" fmla="*/ 61 h 102"/>
                <a:gd name="T50" fmla="*/ 88 w 100"/>
                <a:gd name="T51" fmla="*/ 65 h 102"/>
                <a:gd name="T52" fmla="*/ 79 w 100"/>
                <a:gd name="T53" fmla="*/ 73 h 102"/>
                <a:gd name="T54" fmla="*/ 72 w 100"/>
                <a:gd name="T55" fmla="*/ 80 h 102"/>
                <a:gd name="T56" fmla="*/ 63 w 100"/>
                <a:gd name="T57" fmla="*/ 71 h 102"/>
                <a:gd name="T58" fmla="*/ 43 w 100"/>
                <a:gd name="T59" fmla="*/ 50 h 102"/>
                <a:gd name="T60" fmla="*/ 22 w 100"/>
                <a:gd name="T61" fmla="*/ 27 h 102"/>
                <a:gd name="T62" fmla="*/ 35 w 100"/>
                <a:gd name="T63" fmla="*/ 15 h 102"/>
                <a:gd name="T64" fmla="*/ 11 w 100"/>
                <a:gd name="T65" fmla="*/ 35 h 102"/>
                <a:gd name="T66" fmla="*/ 14 w 100"/>
                <a:gd name="T67" fmla="*/ 32 h 102"/>
                <a:gd name="T68" fmla="*/ 52 w 100"/>
                <a:gd name="T69" fmla="*/ 73 h 102"/>
                <a:gd name="T70" fmla="*/ 65 w 100"/>
                <a:gd name="T71" fmla="*/ 86 h 102"/>
                <a:gd name="T72" fmla="*/ 58 w 100"/>
                <a:gd name="T73" fmla="*/ 91 h 102"/>
                <a:gd name="T74" fmla="*/ 56 w 100"/>
                <a:gd name="T75" fmla="*/ 90 h 102"/>
                <a:gd name="T76" fmla="*/ 49 w 100"/>
                <a:gd name="T77" fmla="*/ 82 h 102"/>
                <a:gd name="T78" fmla="*/ 25 w 100"/>
                <a:gd name="T79" fmla="*/ 55 h 102"/>
                <a:gd name="T80" fmla="*/ 10 w 100"/>
                <a:gd name="T81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2">
                  <a:moveTo>
                    <a:pt x="12" y="54"/>
                  </a:moveTo>
                  <a:cubicBezTo>
                    <a:pt x="12" y="55"/>
                    <a:pt x="12" y="55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59"/>
                    <a:pt x="19" y="63"/>
                    <a:pt x="22" y="66"/>
                  </a:cubicBezTo>
                  <a:cubicBezTo>
                    <a:pt x="29" y="73"/>
                    <a:pt x="35" y="80"/>
                    <a:pt x="41" y="87"/>
                  </a:cubicBezTo>
                  <a:cubicBezTo>
                    <a:pt x="44" y="90"/>
                    <a:pt x="47" y="93"/>
                    <a:pt x="50" y="97"/>
                  </a:cubicBezTo>
                  <a:cubicBezTo>
                    <a:pt x="50" y="97"/>
                    <a:pt x="51" y="98"/>
                    <a:pt x="52" y="99"/>
                  </a:cubicBezTo>
                  <a:cubicBezTo>
                    <a:pt x="54" y="101"/>
                    <a:pt x="56" y="102"/>
                    <a:pt x="58" y="101"/>
                  </a:cubicBezTo>
                  <a:cubicBezTo>
                    <a:pt x="58" y="101"/>
                    <a:pt x="59" y="101"/>
                    <a:pt x="59" y="101"/>
                  </a:cubicBezTo>
                  <a:cubicBezTo>
                    <a:pt x="60" y="101"/>
                    <a:pt x="62" y="101"/>
                    <a:pt x="63" y="100"/>
                  </a:cubicBezTo>
                  <a:cubicBezTo>
                    <a:pt x="64" y="98"/>
                    <a:pt x="66" y="97"/>
                    <a:pt x="68" y="95"/>
                  </a:cubicBezTo>
                  <a:cubicBezTo>
                    <a:pt x="70" y="94"/>
                    <a:pt x="72" y="92"/>
                    <a:pt x="74" y="91"/>
                  </a:cubicBezTo>
                  <a:cubicBezTo>
                    <a:pt x="75" y="89"/>
                    <a:pt x="77" y="88"/>
                    <a:pt x="79" y="86"/>
                  </a:cubicBezTo>
                  <a:cubicBezTo>
                    <a:pt x="82" y="83"/>
                    <a:pt x="86" y="80"/>
                    <a:pt x="89" y="77"/>
                  </a:cubicBezTo>
                  <a:cubicBezTo>
                    <a:pt x="90" y="76"/>
                    <a:pt x="92" y="75"/>
                    <a:pt x="93" y="73"/>
                  </a:cubicBezTo>
                  <a:cubicBezTo>
                    <a:pt x="94" y="73"/>
                    <a:pt x="95" y="72"/>
                    <a:pt x="96" y="71"/>
                  </a:cubicBezTo>
                  <a:cubicBezTo>
                    <a:pt x="96" y="71"/>
                    <a:pt x="97" y="70"/>
                    <a:pt x="98" y="69"/>
                  </a:cubicBezTo>
                  <a:cubicBezTo>
                    <a:pt x="99" y="68"/>
                    <a:pt x="99" y="67"/>
                    <a:pt x="100" y="66"/>
                  </a:cubicBezTo>
                  <a:cubicBezTo>
                    <a:pt x="100" y="65"/>
                    <a:pt x="100" y="65"/>
                    <a:pt x="100" y="64"/>
                  </a:cubicBezTo>
                  <a:cubicBezTo>
                    <a:pt x="100" y="63"/>
                    <a:pt x="100" y="63"/>
                    <a:pt x="100" y="62"/>
                  </a:cubicBezTo>
                  <a:cubicBezTo>
                    <a:pt x="100" y="61"/>
                    <a:pt x="99" y="60"/>
                    <a:pt x="99" y="60"/>
                  </a:cubicBezTo>
                  <a:cubicBezTo>
                    <a:pt x="99" y="59"/>
                    <a:pt x="99" y="59"/>
                    <a:pt x="98" y="58"/>
                  </a:cubicBezTo>
                  <a:cubicBezTo>
                    <a:pt x="98" y="58"/>
                    <a:pt x="98" y="57"/>
                    <a:pt x="97" y="57"/>
                  </a:cubicBezTo>
                  <a:cubicBezTo>
                    <a:pt x="96" y="55"/>
                    <a:pt x="94" y="53"/>
                    <a:pt x="92" y="51"/>
                  </a:cubicBezTo>
                  <a:cubicBezTo>
                    <a:pt x="91" y="49"/>
                    <a:pt x="89" y="47"/>
                    <a:pt x="87" y="45"/>
                  </a:cubicBezTo>
                  <a:cubicBezTo>
                    <a:pt x="86" y="44"/>
                    <a:pt x="84" y="42"/>
                    <a:pt x="82" y="40"/>
                  </a:cubicBezTo>
                  <a:cubicBezTo>
                    <a:pt x="79" y="37"/>
                    <a:pt x="76" y="33"/>
                    <a:pt x="73" y="30"/>
                  </a:cubicBezTo>
                  <a:cubicBezTo>
                    <a:pt x="67" y="23"/>
                    <a:pt x="60" y="16"/>
                    <a:pt x="54" y="9"/>
                  </a:cubicBezTo>
                  <a:cubicBezTo>
                    <a:pt x="53" y="7"/>
                    <a:pt x="51" y="6"/>
                    <a:pt x="50" y="4"/>
                  </a:cubicBezTo>
                  <a:cubicBezTo>
                    <a:pt x="48" y="2"/>
                    <a:pt x="45" y="0"/>
                    <a:pt x="43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9" y="2"/>
                    <a:pt x="38" y="2"/>
                  </a:cubicBezTo>
                  <a:cubicBezTo>
                    <a:pt x="37" y="2"/>
                    <a:pt x="37" y="3"/>
                    <a:pt x="36" y="3"/>
                  </a:cubicBezTo>
                  <a:cubicBezTo>
                    <a:pt x="33" y="5"/>
                    <a:pt x="31" y="6"/>
                    <a:pt x="29" y="8"/>
                  </a:cubicBezTo>
                  <a:cubicBezTo>
                    <a:pt x="26" y="10"/>
                    <a:pt x="22" y="13"/>
                    <a:pt x="19" y="16"/>
                  </a:cubicBezTo>
                  <a:cubicBezTo>
                    <a:pt x="18" y="17"/>
                    <a:pt x="16" y="19"/>
                    <a:pt x="15" y="20"/>
                  </a:cubicBezTo>
                  <a:cubicBezTo>
                    <a:pt x="13" y="22"/>
                    <a:pt x="11" y="23"/>
                    <a:pt x="9" y="25"/>
                  </a:cubicBezTo>
                  <a:cubicBezTo>
                    <a:pt x="8" y="26"/>
                    <a:pt x="6" y="27"/>
                    <a:pt x="5" y="28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40"/>
                    <a:pt x="2" y="42"/>
                    <a:pt x="4" y="44"/>
                  </a:cubicBezTo>
                  <a:cubicBezTo>
                    <a:pt x="6" y="48"/>
                    <a:pt x="9" y="51"/>
                    <a:pt x="12" y="54"/>
                  </a:cubicBezTo>
                  <a:close/>
                  <a:moveTo>
                    <a:pt x="35" y="15"/>
                  </a:moveTo>
                  <a:cubicBezTo>
                    <a:pt x="38" y="13"/>
                    <a:pt x="40" y="11"/>
                    <a:pt x="42" y="10"/>
                  </a:cubicBezTo>
                  <a:cubicBezTo>
                    <a:pt x="43" y="11"/>
                    <a:pt x="44" y="12"/>
                    <a:pt x="45" y="13"/>
                  </a:cubicBezTo>
                  <a:cubicBezTo>
                    <a:pt x="47" y="15"/>
                    <a:pt x="49" y="17"/>
                    <a:pt x="50" y="18"/>
                  </a:cubicBezTo>
                  <a:cubicBezTo>
                    <a:pt x="53" y="22"/>
                    <a:pt x="57" y="25"/>
                    <a:pt x="60" y="29"/>
                  </a:cubicBezTo>
                  <a:cubicBezTo>
                    <a:pt x="63" y="32"/>
                    <a:pt x="66" y="36"/>
                    <a:pt x="69" y="39"/>
                  </a:cubicBezTo>
                  <a:cubicBezTo>
                    <a:pt x="72" y="43"/>
                    <a:pt x="76" y="46"/>
                    <a:pt x="79" y="50"/>
                  </a:cubicBezTo>
                  <a:cubicBezTo>
                    <a:pt x="82" y="54"/>
                    <a:pt x="85" y="57"/>
                    <a:pt x="89" y="61"/>
                  </a:cubicBezTo>
                  <a:cubicBezTo>
                    <a:pt x="89" y="62"/>
                    <a:pt x="90" y="63"/>
                    <a:pt x="90" y="63"/>
                  </a:cubicBezTo>
                  <a:cubicBezTo>
                    <a:pt x="90" y="64"/>
                    <a:pt x="89" y="65"/>
                    <a:pt x="88" y="65"/>
                  </a:cubicBezTo>
                  <a:cubicBezTo>
                    <a:pt x="88" y="66"/>
                    <a:pt x="87" y="67"/>
                    <a:pt x="86" y="68"/>
                  </a:cubicBezTo>
                  <a:cubicBezTo>
                    <a:pt x="84" y="69"/>
                    <a:pt x="81" y="71"/>
                    <a:pt x="79" y="73"/>
                  </a:cubicBezTo>
                  <a:cubicBezTo>
                    <a:pt x="77" y="75"/>
                    <a:pt x="75" y="77"/>
                    <a:pt x="73" y="79"/>
                  </a:cubicBezTo>
                  <a:cubicBezTo>
                    <a:pt x="73" y="79"/>
                    <a:pt x="72" y="80"/>
                    <a:pt x="72" y="80"/>
                  </a:cubicBezTo>
                  <a:cubicBezTo>
                    <a:pt x="70" y="79"/>
                    <a:pt x="69" y="77"/>
                    <a:pt x="68" y="76"/>
                  </a:cubicBezTo>
                  <a:cubicBezTo>
                    <a:pt x="66" y="74"/>
                    <a:pt x="65" y="72"/>
                    <a:pt x="63" y="71"/>
                  </a:cubicBezTo>
                  <a:cubicBezTo>
                    <a:pt x="60" y="67"/>
                    <a:pt x="56" y="63"/>
                    <a:pt x="53" y="60"/>
                  </a:cubicBezTo>
                  <a:cubicBezTo>
                    <a:pt x="50" y="56"/>
                    <a:pt x="47" y="53"/>
                    <a:pt x="43" y="50"/>
                  </a:cubicBezTo>
                  <a:cubicBezTo>
                    <a:pt x="40" y="46"/>
                    <a:pt x="37" y="43"/>
                    <a:pt x="33" y="39"/>
                  </a:cubicBezTo>
                  <a:cubicBezTo>
                    <a:pt x="30" y="35"/>
                    <a:pt x="26" y="31"/>
                    <a:pt x="22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1" y="19"/>
                    <a:pt x="33" y="17"/>
                    <a:pt x="35" y="15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1" y="35"/>
                  </a:cubicBezTo>
                  <a:cubicBezTo>
                    <a:pt x="12" y="35"/>
                    <a:pt x="12" y="34"/>
                    <a:pt x="13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21" y="39"/>
                    <a:pt x="27" y="45"/>
                    <a:pt x="33" y="52"/>
                  </a:cubicBezTo>
                  <a:cubicBezTo>
                    <a:pt x="39" y="59"/>
                    <a:pt x="46" y="66"/>
                    <a:pt x="52" y="73"/>
                  </a:cubicBezTo>
                  <a:cubicBezTo>
                    <a:pt x="55" y="75"/>
                    <a:pt x="57" y="78"/>
                    <a:pt x="59" y="80"/>
                  </a:cubicBezTo>
                  <a:cubicBezTo>
                    <a:pt x="61" y="82"/>
                    <a:pt x="63" y="84"/>
                    <a:pt x="65" y="86"/>
                  </a:cubicBezTo>
                  <a:cubicBezTo>
                    <a:pt x="64" y="87"/>
                    <a:pt x="63" y="88"/>
                    <a:pt x="62" y="88"/>
                  </a:cubicBezTo>
                  <a:cubicBezTo>
                    <a:pt x="60" y="89"/>
                    <a:pt x="59" y="90"/>
                    <a:pt x="58" y="91"/>
                  </a:cubicBezTo>
                  <a:cubicBezTo>
                    <a:pt x="58" y="91"/>
                    <a:pt x="58" y="91"/>
                    <a:pt x="58" y="92"/>
                  </a:cubicBezTo>
                  <a:cubicBezTo>
                    <a:pt x="57" y="91"/>
                    <a:pt x="57" y="91"/>
                    <a:pt x="56" y="90"/>
                  </a:cubicBezTo>
                  <a:cubicBezTo>
                    <a:pt x="55" y="89"/>
                    <a:pt x="54" y="87"/>
                    <a:pt x="53" y="86"/>
                  </a:cubicBezTo>
                  <a:cubicBezTo>
                    <a:pt x="52" y="84"/>
                    <a:pt x="51" y="83"/>
                    <a:pt x="49" y="82"/>
                  </a:cubicBezTo>
                  <a:cubicBezTo>
                    <a:pt x="48" y="80"/>
                    <a:pt x="46" y="78"/>
                    <a:pt x="44" y="76"/>
                  </a:cubicBezTo>
                  <a:cubicBezTo>
                    <a:pt x="38" y="69"/>
                    <a:pt x="31" y="62"/>
                    <a:pt x="25" y="55"/>
                  </a:cubicBezTo>
                  <a:cubicBezTo>
                    <a:pt x="21" y="50"/>
                    <a:pt x="16" y="46"/>
                    <a:pt x="13" y="41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Freeform 5">
              <a:extLst>
                <a:ext uri="{FF2B5EF4-FFF2-40B4-BE49-F238E27FC236}">
                  <a16:creationId xmlns:a16="http://schemas.microsoft.com/office/drawing/2014/main" id="{5BC55820-6B40-477A-A965-8F78985DB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9925" y="1436688"/>
              <a:ext cx="285750" cy="393700"/>
            </a:xfrm>
            <a:custGeom>
              <a:avLst/>
              <a:gdLst>
                <a:gd name="T0" fmla="*/ 1 w 167"/>
                <a:gd name="T1" fmla="*/ 93 h 228"/>
                <a:gd name="T2" fmla="*/ 32 w 167"/>
                <a:gd name="T3" fmla="*/ 170 h 228"/>
                <a:gd name="T4" fmla="*/ 73 w 167"/>
                <a:gd name="T5" fmla="*/ 189 h 228"/>
                <a:gd name="T6" fmla="*/ 91 w 167"/>
                <a:gd name="T7" fmla="*/ 189 h 228"/>
                <a:gd name="T8" fmla="*/ 107 w 167"/>
                <a:gd name="T9" fmla="*/ 207 h 228"/>
                <a:gd name="T10" fmla="*/ 140 w 167"/>
                <a:gd name="T11" fmla="*/ 225 h 228"/>
                <a:gd name="T12" fmla="*/ 135 w 167"/>
                <a:gd name="T13" fmla="*/ 198 h 228"/>
                <a:gd name="T14" fmla="*/ 130 w 167"/>
                <a:gd name="T15" fmla="*/ 178 h 228"/>
                <a:gd name="T16" fmla="*/ 156 w 167"/>
                <a:gd name="T17" fmla="*/ 151 h 228"/>
                <a:gd name="T18" fmla="*/ 158 w 167"/>
                <a:gd name="T19" fmla="*/ 131 h 228"/>
                <a:gd name="T20" fmla="*/ 155 w 167"/>
                <a:gd name="T21" fmla="*/ 49 h 228"/>
                <a:gd name="T22" fmla="*/ 116 w 167"/>
                <a:gd name="T23" fmla="*/ 14 h 228"/>
                <a:gd name="T24" fmla="*/ 63 w 167"/>
                <a:gd name="T25" fmla="*/ 7 h 228"/>
                <a:gd name="T26" fmla="*/ 42 w 167"/>
                <a:gd name="T27" fmla="*/ 20 h 228"/>
                <a:gd name="T28" fmla="*/ 34 w 167"/>
                <a:gd name="T29" fmla="*/ 1 h 228"/>
                <a:gd name="T30" fmla="*/ 146 w 167"/>
                <a:gd name="T31" fmla="*/ 215 h 228"/>
                <a:gd name="T32" fmla="*/ 144 w 167"/>
                <a:gd name="T33" fmla="*/ 213 h 228"/>
                <a:gd name="T34" fmla="*/ 110 w 167"/>
                <a:gd name="T35" fmla="*/ 219 h 228"/>
                <a:gd name="T36" fmla="*/ 149 w 167"/>
                <a:gd name="T37" fmla="*/ 128 h 228"/>
                <a:gd name="T38" fmla="*/ 137 w 167"/>
                <a:gd name="T39" fmla="*/ 124 h 228"/>
                <a:gd name="T40" fmla="*/ 92 w 167"/>
                <a:gd name="T41" fmla="*/ 161 h 228"/>
                <a:gd name="T42" fmla="*/ 105 w 167"/>
                <a:gd name="T43" fmla="*/ 160 h 228"/>
                <a:gd name="T44" fmla="*/ 38 w 167"/>
                <a:gd name="T45" fmla="*/ 85 h 228"/>
                <a:gd name="T46" fmla="*/ 29 w 167"/>
                <a:gd name="T47" fmla="*/ 59 h 228"/>
                <a:gd name="T48" fmla="*/ 104 w 167"/>
                <a:gd name="T49" fmla="*/ 48 h 228"/>
                <a:gd name="T50" fmla="*/ 83 w 167"/>
                <a:gd name="T51" fmla="*/ 32 h 228"/>
                <a:gd name="T52" fmla="*/ 109 w 167"/>
                <a:gd name="T53" fmla="*/ 90 h 228"/>
                <a:gd name="T54" fmla="*/ 95 w 167"/>
                <a:gd name="T55" fmla="*/ 66 h 228"/>
                <a:gd name="T56" fmla="*/ 157 w 167"/>
                <a:gd name="T57" fmla="*/ 104 h 228"/>
                <a:gd name="T58" fmla="*/ 138 w 167"/>
                <a:gd name="T59" fmla="*/ 115 h 228"/>
                <a:gd name="T60" fmla="*/ 156 w 167"/>
                <a:gd name="T61" fmla="*/ 83 h 228"/>
                <a:gd name="T62" fmla="*/ 102 w 167"/>
                <a:gd name="T63" fmla="*/ 130 h 228"/>
                <a:gd name="T64" fmla="*/ 78 w 167"/>
                <a:gd name="T65" fmla="*/ 76 h 228"/>
                <a:gd name="T66" fmla="*/ 60 w 167"/>
                <a:gd name="T67" fmla="*/ 27 h 228"/>
                <a:gd name="T68" fmla="*/ 67 w 167"/>
                <a:gd name="T69" fmla="*/ 46 h 228"/>
                <a:gd name="T70" fmla="*/ 60 w 167"/>
                <a:gd name="T71" fmla="*/ 50 h 228"/>
                <a:gd name="T72" fmla="*/ 98 w 167"/>
                <a:gd name="T73" fmla="*/ 144 h 228"/>
                <a:gd name="T74" fmla="*/ 127 w 167"/>
                <a:gd name="T75" fmla="*/ 128 h 228"/>
                <a:gd name="T76" fmla="*/ 119 w 167"/>
                <a:gd name="T77" fmla="*/ 121 h 228"/>
                <a:gd name="T78" fmla="*/ 128 w 167"/>
                <a:gd name="T79" fmla="*/ 103 h 228"/>
                <a:gd name="T80" fmla="*/ 41 w 167"/>
                <a:gd name="T81" fmla="*/ 94 h 228"/>
                <a:gd name="T82" fmla="*/ 44 w 167"/>
                <a:gd name="T83" fmla="*/ 127 h 228"/>
                <a:gd name="T84" fmla="*/ 39 w 167"/>
                <a:gd name="T85" fmla="*/ 131 h 228"/>
                <a:gd name="T86" fmla="*/ 41 w 167"/>
                <a:gd name="T87" fmla="*/ 94 h 228"/>
                <a:gd name="T88" fmla="*/ 50 w 167"/>
                <a:gd name="T89" fmla="*/ 135 h 228"/>
                <a:gd name="T90" fmla="*/ 72 w 167"/>
                <a:gd name="T91" fmla="*/ 157 h 228"/>
                <a:gd name="T92" fmla="*/ 142 w 167"/>
                <a:gd name="T93" fmla="*/ 46 h 228"/>
                <a:gd name="T94" fmla="*/ 130 w 167"/>
                <a:gd name="T95" fmla="*/ 74 h 228"/>
                <a:gd name="T96" fmla="*/ 133 w 167"/>
                <a:gd name="T97" fmla="*/ 36 h 228"/>
                <a:gd name="T98" fmla="*/ 111 w 167"/>
                <a:gd name="T99" fmla="*/ 43 h 228"/>
                <a:gd name="T100" fmla="*/ 102 w 167"/>
                <a:gd name="T101" fmla="*/ 19 h 228"/>
                <a:gd name="T102" fmla="*/ 47 w 167"/>
                <a:gd name="T103" fmla="*/ 28 h 228"/>
                <a:gd name="T104" fmla="*/ 33 w 167"/>
                <a:gd name="T105" fmla="*/ 50 h 228"/>
                <a:gd name="T106" fmla="*/ 22 w 167"/>
                <a:gd name="T107" fmla="*/ 34 h 228"/>
                <a:gd name="T108" fmla="*/ 26 w 167"/>
                <a:gd name="T109" fmla="*/ 40 h 228"/>
                <a:gd name="T110" fmla="*/ 17 w 167"/>
                <a:gd name="T111" fmla="*/ 94 h 228"/>
                <a:gd name="T112" fmla="*/ 32 w 167"/>
                <a:gd name="T113" fmla="*/ 137 h 228"/>
                <a:gd name="T114" fmla="*/ 78 w 167"/>
                <a:gd name="T115" fmla="*/ 169 h 228"/>
                <a:gd name="T116" fmla="*/ 142 w 167"/>
                <a:gd name="T117" fmla="*/ 159 h 228"/>
                <a:gd name="T118" fmla="*/ 89 w 167"/>
                <a:gd name="T119" fmla="*/ 180 h 228"/>
                <a:gd name="T120" fmla="*/ 60 w 167"/>
                <a:gd name="T121" fmla="*/ 175 h 228"/>
                <a:gd name="T122" fmla="*/ 20 w 167"/>
                <a:gd name="T123" fmla="*/ 138 h 228"/>
                <a:gd name="T124" fmla="*/ 11 w 167"/>
                <a:gd name="T125" fmla="*/ 7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" h="228">
                  <a:moveTo>
                    <a:pt x="14" y="30"/>
                  </a:moveTo>
                  <a:cubicBezTo>
                    <a:pt x="12" y="33"/>
                    <a:pt x="11" y="35"/>
                    <a:pt x="10" y="38"/>
                  </a:cubicBezTo>
                  <a:cubicBezTo>
                    <a:pt x="8" y="42"/>
                    <a:pt x="7" y="46"/>
                    <a:pt x="6" y="51"/>
                  </a:cubicBezTo>
                  <a:cubicBezTo>
                    <a:pt x="4" y="56"/>
                    <a:pt x="3" y="60"/>
                    <a:pt x="3" y="65"/>
                  </a:cubicBezTo>
                  <a:cubicBezTo>
                    <a:pt x="2" y="67"/>
                    <a:pt x="2" y="70"/>
                    <a:pt x="2" y="73"/>
                  </a:cubicBezTo>
                  <a:cubicBezTo>
                    <a:pt x="1" y="75"/>
                    <a:pt x="1" y="77"/>
                    <a:pt x="1" y="79"/>
                  </a:cubicBezTo>
                  <a:cubicBezTo>
                    <a:pt x="0" y="84"/>
                    <a:pt x="0" y="88"/>
                    <a:pt x="1" y="93"/>
                  </a:cubicBezTo>
                  <a:cubicBezTo>
                    <a:pt x="1" y="98"/>
                    <a:pt x="2" y="103"/>
                    <a:pt x="3" y="108"/>
                  </a:cubicBezTo>
                  <a:cubicBezTo>
                    <a:pt x="4" y="113"/>
                    <a:pt x="5" y="117"/>
                    <a:pt x="6" y="122"/>
                  </a:cubicBezTo>
                  <a:cubicBezTo>
                    <a:pt x="7" y="126"/>
                    <a:pt x="8" y="130"/>
                    <a:pt x="9" y="135"/>
                  </a:cubicBezTo>
                  <a:cubicBezTo>
                    <a:pt x="11" y="139"/>
                    <a:pt x="13" y="144"/>
                    <a:pt x="15" y="148"/>
                  </a:cubicBezTo>
                  <a:cubicBezTo>
                    <a:pt x="16" y="150"/>
                    <a:pt x="17" y="152"/>
                    <a:pt x="18" y="154"/>
                  </a:cubicBezTo>
                  <a:cubicBezTo>
                    <a:pt x="20" y="156"/>
                    <a:pt x="21" y="158"/>
                    <a:pt x="22" y="160"/>
                  </a:cubicBezTo>
                  <a:cubicBezTo>
                    <a:pt x="25" y="164"/>
                    <a:pt x="29" y="167"/>
                    <a:pt x="32" y="170"/>
                  </a:cubicBezTo>
                  <a:cubicBezTo>
                    <a:pt x="34" y="172"/>
                    <a:pt x="36" y="173"/>
                    <a:pt x="38" y="175"/>
                  </a:cubicBezTo>
                  <a:cubicBezTo>
                    <a:pt x="40" y="176"/>
                    <a:pt x="42" y="177"/>
                    <a:pt x="44" y="178"/>
                  </a:cubicBezTo>
                  <a:cubicBezTo>
                    <a:pt x="46" y="179"/>
                    <a:pt x="48" y="180"/>
                    <a:pt x="50" y="181"/>
                  </a:cubicBezTo>
                  <a:cubicBezTo>
                    <a:pt x="52" y="182"/>
                    <a:pt x="53" y="183"/>
                    <a:pt x="55" y="183"/>
                  </a:cubicBezTo>
                  <a:cubicBezTo>
                    <a:pt x="59" y="185"/>
                    <a:pt x="64" y="187"/>
                    <a:pt x="69" y="188"/>
                  </a:cubicBezTo>
                  <a:cubicBezTo>
                    <a:pt x="70" y="188"/>
                    <a:pt x="71" y="188"/>
                    <a:pt x="72" y="189"/>
                  </a:cubicBezTo>
                  <a:cubicBezTo>
                    <a:pt x="72" y="189"/>
                    <a:pt x="72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9"/>
                    <a:pt x="75" y="189"/>
                    <a:pt x="75" y="189"/>
                  </a:cubicBezTo>
                  <a:cubicBezTo>
                    <a:pt x="75" y="189"/>
                    <a:pt x="76" y="189"/>
                    <a:pt x="77" y="189"/>
                  </a:cubicBezTo>
                  <a:cubicBezTo>
                    <a:pt x="79" y="189"/>
                    <a:pt x="81" y="189"/>
                    <a:pt x="83" y="189"/>
                  </a:cubicBezTo>
                  <a:cubicBezTo>
                    <a:pt x="86" y="189"/>
                    <a:pt x="89" y="189"/>
                    <a:pt x="91" y="189"/>
                  </a:cubicBezTo>
                  <a:cubicBezTo>
                    <a:pt x="94" y="188"/>
                    <a:pt x="96" y="188"/>
                    <a:pt x="98" y="187"/>
                  </a:cubicBezTo>
                  <a:cubicBezTo>
                    <a:pt x="100" y="187"/>
                    <a:pt x="103" y="186"/>
                    <a:pt x="105" y="186"/>
                  </a:cubicBezTo>
                  <a:cubicBezTo>
                    <a:pt x="107" y="185"/>
                    <a:pt x="110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9"/>
                    <a:pt x="115" y="194"/>
                    <a:pt x="116" y="199"/>
                  </a:cubicBezTo>
                  <a:cubicBezTo>
                    <a:pt x="115" y="200"/>
                    <a:pt x="113" y="201"/>
                    <a:pt x="112" y="203"/>
                  </a:cubicBezTo>
                  <a:cubicBezTo>
                    <a:pt x="110" y="204"/>
                    <a:pt x="108" y="205"/>
                    <a:pt x="107" y="207"/>
                  </a:cubicBezTo>
                  <a:cubicBezTo>
                    <a:pt x="106" y="208"/>
                    <a:pt x="104" y="209"/>
                    <a:pt x="103" y="211"/>
                  </a:cubicBezTo>
                  <a:cubicBezTo>
                    <a:pt x="101" y="213"/>
                    <a:pt x="99" y="216"/>
                    <a:pt x="99" y="219"/>
                  </a:cubicBezTo>
                  <a:cubicBezTo>
                    <a:pt x="99" y="222"/>
                    <a:pt x="101" y="225"/>
                    <a:pt x="103" y="226"/>
                  </a:cubicBezTo>
                  <a:cubicBezTo>
                    <a:pt x="105" y="227"/>
                    <a:pt x="108" y="228"/>
                    <a:pt x="110" y="228"/>
                  </a:cubicBezTo>
                  <a:cubicBezTo>
                    <a:pt x="112" y="228"/>
                    <a:pt x="114" y="228"/>
                    <a:pt x="116" y="228"/>
                  </a:cubicBezTo>
                  <a:cubicBezTo>
                    <a:pt x="120" y="228"/>
                    <a:pt x="125" y="227"/>
                    <a:pt x="129" y="226"/>
                  </a:cubicBezTo>
                  <a:cubicBezTo>
                    <a:pt x="132" y="226"/>
                    <a:pt x="136" y="226"/>
                    <a:pt x="140" y="225"/>
                  </a:cubicBezTo>
                  <a:cubicBezTo>
                    <a:pt x="142" y="225"/>
                    <a:pt x="145" y="225"/>
                    <a:pt x="147" y="224"/>
                  </a:cubicBezTo>
                  <a:cubicBezTo>
                    <a:pt x="148" y="224"/>
                    <a:pt x="150" y="223"/>
                    <a:pt x="151" y="222"/>
                  </a:cubicBezTo>
                  <a:cubicBezTo>
                    <a:pt x="152" y="222"/>
                    <a:pt x="153" y="221"/>
                    <a:pt x="154" y="220"/>
                  </a:cubicBezTo>
                  <a:cubicBezTo>
                    <a:pt x="155" y="219"/>
                    <a:pt x="155" y="217"/>
                    <a:pt x="155" y="216"/>
                  </a:cubicBezTo>
                  <a:cubicBezTo>
                    <a:pt x="155" y="211"/>
                    <a:pt x="152" y="207"/>
                    <a:pt x="149" y="205"/>
                  </a:cubicBezTo>
                  <a:cubicBezTo>
                    <a:pt x="147" y="204"/>
                    <a:pt x="146" y="203"/>
                    <a:pt x="144" y="203"/>
                  </a:cubicBezTo>
                  <a:cubicBezTo>
                    <a:pt x="141" y="201"/>
                    <a:pt x="138" y="200"/>
                    <a:pt x="135" y="198"/>
                  </a:cubicBezTo>
                  <a:cubicBezTo>
                    <a:pt x="134" y="198"/>
                    <a:pt x="133" y="198"/>
                    <a:pt x="132" y="197"/>
                  </a:cubicBezTo>
                  <a:cubicBezTo>
                    <a:pt x="131" y="197"/>
                    <a:pt x="131" y="197"/>
                    <a:pt x="131" y="197"/>
                  </a:cubicBezTo>
                  <a:cubicBezTo>
                    <a:pt x="129" y="196"/>
                    <a:pt x="129" y="196"/>
                    <a:pt x="127" y="195"/>
                  </a:cubicBezTo>
                  <a:cubicBezTo>
                    <a:pt x="127" y="195"/>
                    <a:pt x="126" y="195"/>
                    <a:pt x="126" y="195"/>
                  </a:cubicBezTo>
                  <a:cubicBezTo>
                    <a:pt x="125" y="195"/>
                    <a:pt x="125" y="195"/>
                    <a:pt x="125" y="194"/>
                  </a:cubicBezTo>
                  <a:cubicBezTo>
                    <a:pt x="124" y="190"/>
                    <a:pt x="123" y="186"/>
                    <a:pt x="121" y="181"/>
                  </a:cubicBezTo>
                  <a:cubicBezTo>
                    <a:pt x="124" y="180"/>
                    <a:pt x="127" y="179"/>
                    <a:pt x="130" y="178"/>
                  </a:cubicBezTo>
                  <a:cubicBezTo>
                    <a:pt x="132" y="177"/>
                    <a:pt x="134" y="177"/>
                    <a:pt x="137" y="176"/>
                  </a:cubicBezTo>
                  <a:cubicBezTo>
                    <a:pt x="139" y="175"/>
                    <a:pt x="141" y="174"/>
                    <a:pt x="143" y="173"/>
                  </a:cubicBezTo>
                  <a:cubicBezTo>
                    <a:pt x="145" y="172"/>
                    <a:pt x="146" y="171"/>
                    <a:pt x="148" y="170"/>
                  </a:cubicBezTo>
                  <a:cubicBezTo>
                    <a:pt x="150" y="168"/>
                    <a:pt x="152" y="167"/>
                    <a:pt x="154" y="165"/>
                  </a:cubicBezTo>
                  <a:cubicBezTo>
                    <a:pt x="157" y="163"/>
                    <a:pt x="160" y="160"/>
                    <a:pt x="162" y="158"/>
                  </a:cubicBezTo>
                  <a:cubicBezTo>
                    <a:pt x="164" y="156"/>
                    <a:pt x="164" y="153"/>
                    <a:pt x="162" y="151"/>
                  </a:cubicBezTo>
                  <a:cubicBezTo>
                    <a:pt x="160" y="149"/>
                    <a:pt x="158" y="149"/>
                    <a:pt x="156" y="151"/>
                  </a:cubicBezTo>
                  <a:cubicBezTo>
                    <a:pt x="154" y="153"/>
                    <a:pt x="153" y="154"/>
                    <a:pt x="151" y="155"/>
                  </a:cubicBezTo>
                  <a:cubicBezTo>
                    <a:pt x="150" y="155"/>
                    <a:pt x="149" y="154"/>
                    <a:pt x="149" y="153"/>
                  </a:cubicBezTo>
                  <a:cubicBezTo>
                    <a:pt x="147" y="151"/>
                    <a:pt x="146" y="150"/>
                    <a:pt x="145" y="149"/>
                  </a:cubicBezTo>
                  <a:cubicBezTo>
                    <a:pt x="145" y="148"/>
                    <a:pt x="146" y="148"/>
                    <a:pt x="146" y="147"/>
                  </a:cubicBezTo>
                  <a:cubicBezTo>
                    <a:pt x="148" y="146"/>
                    <a:pt x="150" y="144"/>
                    <a:pt x="151" y="142"/>
                  </a:cubicBezTo>
                  <a:cubicBezTo>
                    <a:pt x="153" y="140"/>
                    <a:pt x="154" y="139"/>
                    <a:pt x="155" y="137"/>
                  </a:cubicBezTo>
                  <a:cubicBezTo>
                    <a:pt x="156" y="135"/>
                    <a:pt x="157" y="133"/>
                    <a:pt x="158" y="131"/>
                  </a:cubicBezTo>
                  <a:cubicBezTo>
                    <a:pt x="161" y="126"/>
                    <a:pt x="163" y="121"/>
                    <a:pt x="164" y="116"/>
                  </a:cubicBezTo>
                  <a:cubicBezTo>
                    <a:pt x="165" y="111"/>
                    <a:pt x="166" y="106"/>
                    <a:pt x="166" y="100"/>
                  </a:cubicBezTo>
                  <a:cubicBezTo>
                    <a:pt x="167" y="95"/>
                    <a:pt x="166" y="90"/>
                    <a:pt x="166" y="86"/>
                  </a:cubicBezTo>
                  <a:cubicBezTo>
                    <a:pt x="165" y="80"/>
                    <a:pt x="164" y="75"/>
                    <a:pt x="163" y="70"/>
                  </a:cubicBezTo>
                  <a:cubicBezTo>
                    <a:pt x="162" y="67"/>
                    <a:pt x="162" y="65"/>
                    <a:pt x="161" y="63"/>
                  </a:cubicBezTo>
                  <a:cubicBezTo>
                    <a:pt x="160" y="60"/>
                    <a:pt x="159" y="57"/>
                    <a:pt x="158" y="55"/>
                  </a:cubicBezTo>
                  <a:cubicBezTo>
                    <a:pt x="157" y="53"/>
                    <a:pt x="156" y="51"/>
                    <a:pt x="155" y="49"/>
                  </a:cubicBezTo>
                  <a:cubicBezTo>
                    <a:pt x="154" y="47"/>
                    <a:pt x="153" y="45"/>
                    <a:pt x="151" y="43"/>
                  </a:cubicBezTo>
                  <a:cubicBezTo>
                    <a:pt x="150" y="40"/>
                    <a:pt x="148" y="38"/>
                    <a:pt x="146" y="36"/>
                  </a:cubicBezTo>
                  <a:cubicBezTo>
                    <a:pt x="144" y="34"/>
                    <a:pt x="143" y="32"/>
                    <a:pt x="141" y="31"/>
                  </a:cubicBezTo>
                  <a:cubicBezTo>
                    <a:pt x="139" y="29"/>
                    <a:pt x="137" y="27"/>
                    <a:pt x="136" y="26"/>
                  </a:cubicBezTo>
                  <a:cubicBezTo>
                    <a:pt x="134" y="24"/>
                    <a:pt x="131" y="22"/>
                    <a:pt x="129" y="21"/>
                  </a:cubicBezTo>
                  <a:cubicBezTo>
                    <a:pt x="127" y="19"/>
                    <a:pt x="125" y="18"/>
                    <a:pt x="123" y="17"/>
                  </a:cubicBezTo>
                  <a:cubicBezTo>
                    <a:pt x="121" y="16"/>
                    <a:pt x="119" y="14"/>
                    <a:pt x="116" y="14"/>
                  </a:cubicBezTo>
                  <a:cubicBezTo>
                    <a:pt x="112" y="12"/>
                    <a:pt x="107" y="10"/>
                    <a:pt x="103" y="9"/>
                  </a:cubicBezTo>
                  <a:cubicBezTo>
                    <a:pt x="99" y="8"/>
                    <a:pt x="94" y="7"/>
                    <a:pt x="89" y="6"/>
                  </a:cubicBezTo>
                  <a:cubicBezTo>
                    <a:pt x="87" y="6"/>
                    <a:pt x="84" y="6"/>
                    <a:pt x="82" y="6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6" y="5"/>
                    <a:pt x="75" y="6"/>
                    <a:pt x="74" y="6"/>
                  </a:cubicBezTo>
                  <a:cubicBezTo>
                    <a:pt x="71" y="6"/>
                    <a:pt x="68" y="6"/>
                    <a:pt x="66" y="6"/>
                  </a:cubicBezTo>
                  <a:cubicBezTo>
                    <a:pt x="65" y="7"/>
                    <a:pt x="64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1" y="7"/>
                    <a:pt x="61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cubicBezTo>
                    <a:pt x="56" y="9"/>
                    <a:pt x="54" y="10"/>
                    <a:pt x="52" y="12"/>
                  </a:cubicBezTo>
                  <a:cubicBezTo>
                    <a:pt x="50" y="13"/>
                    <a:pt x="47" y="15"/>
                    <a:pt x="45" y="16"/>
                  </a:cubicBezTo>
                  <a:cubicBezTo>
                    <a:pt x="44" y="17"/>
                    <a:pt x="43" y="19"/>
                    <a:pt x="42" y="20"/>
                  </a:cubicBezTo>
                  <a:cubicBezTo>
                    <a:pt x="40" y="18"/>
                    <a:pt x="38" y="16"/>
                    <a:pt x="35" y="15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6" y="12"/>
                    <a:pt x="38" y="10"/>
                    <a:pt x="41" y="8"/>
                  </a:cubicBezTo>
                  <a:cubicBezTo>
                    <a:pt x="42" y="6"/>
                    <a:pt x="42" y="3"/>
                    <a:pt x="41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2" y="3"/>
                    <a:pt x="30" y="4"/>
                    <a:pt x="29" y="6"/>
                  </a:cubicBezTo>
                  <a:cubicBezTo>
                    <a:pt x="27" y="8"/>
                    <a:pt x="25" y="10"/>
                    <a:pt x="24" y="13"/>
                  </a:cubicBezTo>
                  <a:cubicBezTo>
                    <a:pt x="21" y="16"/>
                    <a:pt x="18" y="20"/>
                    <a:pt x="16" y="24"/>
                  </a:cubicBezTo>
                  <a:cubicBezTo>
                    <a:pt x="16" y="26"/>
                    <a:pt x="15" y="28"/>
                    <a:pt x="14" y="30"/>
                  </a:cubicBezTo>
                  <a:close/>
                  <a:moveTo>
                    <a:pt x="146" y="215"/>
                  </a:move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lose/>
                  <a:moveTo>
                    <a:pt x="128" y="206"/>
                  </a:moveTo>
                  <a:cubicBezTo>
                    <a:pt x="129" y="206"/>
                    <a:pt x="130" y="206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2" y="207"/>
                    <a:pt x="134" y="208"/>
                    <a:pt x="135" y="209"/>
                  </a:cubicBezTo>
                  <a:cubicBezTo>
                    <a:pt x="137" y="209"/>
                    <a:pt x="138" y="210"/>
                    <a:pt x="140" y="211"/>
                  </a:cubicBezTo>
                  <a:cubicBezTo>
                    <a:pt x="141" y="212"/>
                    <a:pt x="143" y="212"/>
                    <a:pt x="144" y="213"/>
                  </a:cubicBezTo>
                  <a:cubicBezTo>
                    <a:pt x="145" y="214"/>
                    <a:pt x="145" y="214"/>
                    <a:pt x="145" y="215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2" y="216"/>
                    <a:pt x="140" y="216"/>
                  </a:cubicBezTo>
                  <a:cubicBezTo>
                    <a:pt x="139" y="216"/>
                    <a:pt x="137" y="216"/>
                    <a:pt x="136" y="216"/>
                  </a:cubicBezTo>
                  <a:cubicBezTo>
                    <a:pt x="134" y="216"/>
                    <a:pt x="132" y="217"/>
                    <a:pt x="130" y="217"/>
                  </a:cubicBezTo>
                  <a:cubicBezTo>
                    <a:pt x="126" y="217"/>
                    <a:pt x="122" y="218"/>
                    <a:pt x="118" y="218"/>
                  </a:cubicBezTo>
                  <a:cubicBezTo>
                    <a:pt x="115" y="219"/>
                    <a:pt x="112" y="219"/>
                    <a:pt x="110" y="219"/>
                  </a:cubicBezTo>
                  <a:cubicBezTo>
                    <a:pt x="110" y="219"/>
                    <a:pt x="10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13" y="213"/>
                    <a:pt x="118" y="209"/>
                    <a:pt x="123" y="205"/>
                  </a:cubicBezTo>
                  <a:cubicBezTo>
                    <a:pt x="124" y="205"/>
                    <a:pt x="124" y="205"/>
                    <a:pt x="125" y="204"/>
                  </a:cubicBezTo>
                  <a:cubicBezTo>
                    <a:pt x="126" y="205"/>
                    <a:pt x="127" y="205"/>
                    <a:pt x="128" y="206"/>
                  </a:cubicBezTo>
                  <a:close/>
                  <a:moveTo>
                    <a:pt x="151" y="125"/>
                  </a:moveTo>
                  <a:cubicBezTo>
                    <a:pt x="150" y="126"/>
                    <a:pt x="150" y="127"/>
                    <a:pt x="149" y="128"/>
                  </a:cubicBezTo>
                  <a:cubicBezTo>
                    <a:pt x="148" y="130"/>
                    <a:pt x="147" y="132"/>
                    <a:pt x="146" y="134"/>
                  </a:cubicBezTo>
                  <a:cubicBezTo>
                    <a:pt x="145" y="135"/>
                    <a:pt x="144" y="136"/>
                    <a:pt x="143" y="137"/>
                  </a:cubicBezTo>
                  <a:cubicBezTo>
                    <a:pt x="142" y="139"/>
                    <a:pt x="140" y="140"/>
                    <a:pt x="139" y="142"/>
                  </a:cubicBezTo>
                  <a:cubicBezTo>
                    <a:pt x="137" y="144"/>
                    <a:pt x="134" y="146"/>
                    <a:pt x="132" y="148"/>
                  </a:cubicBezTo>
                  <a:cubicBezTo>
                    <a:pt x="132" y="147"/>
                    <a:pt x="132" y="147"/>
                    <a:pt x="133" y="147"/>
                  </a:cubicBezTo>
                  <a:cubicBezTo>
                    <a:pt x="134" y="142"/>
                    <a:pt x="135" y="138"/>
                    <a:pt x="136" y="133"/>
                  </a:cubicBezTo>
                  <a:cubicBezTo>
                    <a:pt x="136" y="130"/>
                    <a:pt x="137" y="127"/>
                    <a:pt x="137" y="124"/>
                  </a:cubicBezTo>
                  <a:cubicBezTo>
                    <a:pt x="140" y="124"/>
                    <a:pt x="143" y="123"/>
                    <a:pt x="146" y="123"/>
                  </a:cubicBezTo>
                  <a:cubicBezTo>
                    <a:pt x="148" y="122"/>
                    <a:pt x="149" y="122"/>
                    <a:pt x="150" y="122"/>
                  </a:cubicBezTo>
                  <a:cubicBezTo>
                    <a:pt x="151" y="122"/>
                    <a:pt x="152" y="122"/>
                    <a:pt x="152" y="122"/>
                  </a:cubicBezTo>
                  <a:cubicBezTo>
                    <a:pt x="152" y="123"/>
                    <a:pt x="151" y="124"/>
                    <a:pt x="151" y="125"/>
                  </a:cubicBezTo>
                  <a:close/>
                  <a:moveTo>
                    <a:pt x="100" y="160"/>
                  </a:moveTo>
                  <a:cubicBezTo>
                    <a:pt x="98" y="161"/>
                    <a:pt x="97" y="161"/>
                    <a:pt x="95" y="161"/>
                  </a:cubicBezTo>
                  <a:cubicBezTo>
                    <a:pt x="94" y="161"/>
                    <a:pt x="93" y="161"/>
                    <a:pt x="92" y="161"/>
                  </a:cubicBezTo>
                  <a:cubicBezTo>
                    <a:pt x="89" y="161"/>
                    <a:pt x="87" y="161"/>
                    <a:pt x="84" y="161"/>
                  </a:cubicBezTo>
                  <a:cubicBezTo>
                    <a:pt x="83" y="161"/>
                    <a:pt x="82" y="160"/>
                    <a:pt x="81" y="160"/>
                  </a:cubicBezTo>
                  <a:cubicBezTo>
                    <a:pt x="83" y="158"/>
                    <a:pt x="86" y="155"/>
                    <a:pt x="88" y="153"/>
                  </a:cubicBezTo>
                  <a:cubicBezTo>
                    <a:pt x="89" y="152"/>
                    <a:pt x="90" y="151"/>
                    <a:pt x="91" y="150"/>
                  </a:cubicBezTo>
                  <a:cubicBezTo>
                    <a:pt x="92" y="151"/>
                    <a:pt x="93" y="152"/>
                    <a:pt x="94" y="153"/>
                  </a:cubicBezTo>
                  <a:cubicBezTo>
                    <a:pt x="96" y="154"/>
                    <a:pt x="98" y="156"/>
                    <a:pt x="100" y="157"/>
                  </a:cubicBezTo>
                  <a:cubicBezTo>
                    <a:pt x="101" y="158"/>
                    <a:pt x="103" y="159"/>
                    <a:pt x="105" y="160"/>
                  </a:cubicBezTo>
                  <a:cubicBezTo>
                    <a:pt x="103" y="160"/>
                    <a:pt x="101" y="160"/>
                    <a:pt x="100" y="160"/>
                  </a:cubicBezTo>
                  <a:close/>
                  <a:moveTo>
                    <a:pt x="46" y="56"/>
                  </a:moveTo>
                  <a:cubicBezTo>
                    <a:pt x="47" y="56"/>
                    <a:pt x="47" y="56"/>
                    <a:pt x="48" y="55"/>
                  </a:cubicBezTo>
                  <a:cubicBezTo>
                    <a:pt x="48" y="60"/>
                    <a:pt x="49" y="64"/>
                    <a:pt x="50" y="68"/>
                  </a:cubicBezTo>
                  <a:cubicBezTo>
                    <a:pt x="50" y="71"/>
                    <a:pt x="51" y="73"/>
                    <a:pt x="51" y="75"/>
                  </a:cubicBezTo>
                  <a:cubicBezTo>
                    <a:pt x="51" y="77"/>
                    <a:pt x="51" y="78"/>
                    <a:pt x="52" y="79"/>
                  </a:cubicBezTo>
                  <a:cubicBezTo>
                    <a:pt x="47" y="81"/>
                    <a:pt x="42" y="83"/>
                    <a:pt x="38" y="85"/>
                  </a:cubicBezTo>
                  <a:cubicBezTo>
                    <a:pt x="34" y="86"/>
                    <a:pt x="30" y="88"/>
                    <a:pt x="25" y="89"/>
                  </a:cubicBezTo>
                  <a:cubicBezTo>
                    <a:pt x="25" y="89"/>
                    <a:pt x="25" y="89"/>
                    <a:pt x="25" y="88"/>
                  </a:cubicBezTo>
                  <a:cubicBezTo>
                    <a:pt x="25" y="86"/>
                    <a:pt x="25" y="84"/>
                    <a:pt x="25" y="81"/>
                  </a:cubicBezTo>
                  <a:cubicBezTo>
                    <a:pt x="25" y="80"/>
                    <a:pt x="25" y="78"/>
                    <a:pt x="26" y="76"/>
                  </a:cubicBezTo>
                  <a:cubicBezTo>
                    <a:pt x="26" y="74"/>
                    <a:pt x="26" y="72"/>
                    <a:pt x="26" y="70"/>
                  </a:cubicBezTo>
                  <a:cubicBezTo>
                    <a:pt x="27" y="68"/>
                    <a:pt x="27" y="66"/>
                    <a:pt x="28" y="64"/>
                  </a:cubicBezTo>
                  <a:cubicBezTo>
                    <a:pt x="28" y="62"/>
                    <a:pt x="28" y="61"/>
                    <a:pt x="29" y="59"/>
                  </a:cubicBezTo>
                  <a:cubicBezTo>
                    <a:pt x="30" y="59"/>
                    <a:pt x="31" y="59"/>
                    <a:pt x="31" y="59"/>
                  </a:cubicBezTo>
                  <a:cubicBezTo>
                    <a:pt x="33" y="59"/>
                    <a:pt x="34" y="59"/>
                    <a:pt x="35" y="59"/>
                  </a:cubicBezTo>
                  <a:cubicBezTo>
                    <a:pt x="36" y="59"/>
                    <a:pt x="38" y="58"/>
                    <a:pt x="39" y="58"/>
                  </a:cubicBezTo>
                  <a:cubicBezTo>
                    <a:pt x="41" y="58"/>
                    <a:pt x="44" y="57"/>
                    <a:pt x="46" y="56"/>
                  </a:cubicBezTo>
                  <a:close/>
                  <a:moveTo>
                    <a:pt x="90" y="34"/>
                  </a:moveTo>
                  <a:cubicBezTo>
                    <a:pt x="92" y="36"/>
                    <a:pt x="95" y="38"/>
                    <a:pt x="97" y="41"/>
                  </a:cubicBezTo>
                  <a:cubicBezTo>
                    <a:pt x="100" y="43"/>
                    <a:pt x="102" y="46"/>
                    <a:pt x="104" y="48"/>
                  </a:cubicBezTo>
                  <a:cubicBezTo>
                    <a:pt x="102" y="50"/>
                    <a:pt x="99" y="52"/>
                    <a:pt x="97" y="54"/>
                  </a:cubicBezTo>
                  <a:cubicBezTo>
                    <a:pt x="93" y="57"/>
                    <a:pt x="88" y="59"/>
                    <a:pt x="84" y="62"/>
                  </a:cubicBezTo>
                  <a:cubicBezTo>
                    <a:pt x="84" y="62"/>
                    <a:pt x="83" y="62"/>
                    <a:pt x="83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0" y="55"/>
                    <a:pt x="79" y="50"/>
                    <a:pt x="77" y="46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8" y="38"/>
                    <a:pt x="81" y="35"/>
                    <a:pt x="83" y="32"/>
                  </a:cubicBezTo>
                  <a:cubicBezTo>
                    <a:pt x="84" y="31"/>
                    <a:pt x="84" y="31"/>
                    <a:pt x="84" y="30"/>
                  </a:cubicBezTo>
                  <a:cubicBezTo>
                    <a:pt x="86" y="31"/>
                    <a:pt x="88" y="33"/>
                    <a:pt x="90" y="34"/>
                  </a:cubicBezTo>
                  <a:close/>
                  <a:moveTo>
                    <a:pt x="114" y="63"/>
                  </a:moveTo>
                  <a:cubicBezTo>
                    <a:pt x="117" y="68"/>
                    <a:pt x="119" y="73"/>
                    <a:pt x="121" y="78"/>
                  </a:cubicBezTo>
                  <a:cubicBezTo>
                    <a:pt x="122" y="80"/>
                    <a:pt x="123" y="82"/>
                    <a:pt x="124" y="84"/>
                  </a:cubicBezTo>
                  <a:cubicBezTo>
                    <a:pt x="121" y="85"/>
                    <a:pt x="118" y="86"/>
                    <a:pt x="115" y="88"/>
                  </a:cubicBezTo>
                  <a:cubicBezTo>
                    <a:pt x="113" y="88"/>
                    <a:pt x="111" y="89"/>
                    <a:pt x="109" y="90"/>
                  </a:cubicBezTo>
                  <a:cubicBezTo>
                    <a:pt x="107" y="91"/>
                    <a:pt x="104" y="92"/>
                    <a:pt x="102" y="94"/>
                  </a:cubicBezTo>
                  <a:cubicBezTo>
                    <a:pt x="100" y="94"/>
                    <a:pt x="98" y="95"/>
                    <a:pt x="97" y="96"/>
                  </a:cubicBezTo>
                  <a:cubicBezTo>
                    <a:pt x="97" y="96"/>
                    <a:pt x="97" y="96"/>
                    <a:pt x="96" y="95"/>
                  </a:cubicBezTo>
                  <a:cubicBezTo>
                    <a:pt x="95" y="91"/>
                    <a:pt x="93" y="87"/>
                    <a:pt x="92" y="83"/>
                  </a:cubicBezTo>
                  <a:cubicBezTo>
                    <a:pt x="90" y="80"/>
                    <a:pt x="88" y="76"/>
                    <a:pt x="87" y="73"/>
                  </a:cubicBezTo>
                  <a:cubicBezTo>
                    <a:pt x="87" y="72"/>
                    <a:pt x="87" y="72"/>
                    <a:pt x="86" y="71"/>
                  </a:cubicBezTo>
                  <a:cubicBezTo>
                    <a:pt x="89" y="70"/>
                    <a:pt x="92" y="68"/>
                    <a:pt x="95" y="66"/>
                  </a:cubicBezTo>
                  <a:cubicBezTo>
                    <a:pt x="99" y="64"/>
                    <a:pt x="103" y="61"/>
                    <a:pt x="107" y="58"/>
                  </a:cubicBezTo>
                  <a:cubicBezTo>
                    <a:pt x="108" y="57"/>
                    <a:pt x="109" y="57"/>
                    <a:pt x="110" y="56"/>
                  </a:cubicBezTo>
                  <a:cubicBezTo>
                    <a:pt x="111" y="58"/>
                    <a:pt x="113" y="61"/>
                    <a:pt x="114" y="63"/>
                  </a:cubicBezTo>
                  <a:close/>
                  <a:moveTo>
                    <a:pt x="156" y="84"/>
                  </a:moveTo>
                  <a:cubicBezTo>
                    <a:pt x="157" y="87"/>
                    <a:pt x="157" y="91"/>
                    <a:pt x="157" y="95"/>
                  </a:cubicBezTo>
                  <a:cubicBezTo>
                    <a:pt x="157" y="97"/>
                    <a:pt x="157" y="99"/>
                    <a:pt x="157" y="101"/>
                  </a:cubicBezTo>
                  <a:cubicBezTo>
                    <a:pt x="157" y="102"/>
                    <a:pt x="157" y="103"/>
                    <a:pt x="157" y="104"/>
                  </a:cubicBezTo>
                  <a:cubicBezTo>
                    <a:pt x="157" y="105"/>
                    <a:pt x="157" y="106"/>
                    <a:pt x="156" y="107"/>
                  </a:cubicBezTo>
                  <a:cubicBezTo>
                    <a:pt x="156" y="108"/>
                    <a:pt x="156" y="109"/>
                    <a:pt x="156" y="111"/>
                  </a:cubicBezTo>
                  <a:cubicBezTo>
                    <a:pt x="155" y="111"/>
                    <a:pt x="155" y="112"/>
                    <a:pt x="155" y="113"/>
                  </a:cubicBezTo>
                  <a:cubicBezTo>
                    <a:pt x="155" y="113"/>
                    <a:pt x="155" y="112"/>
                    <a:pt x="155" y="112"/>
                  </a:cubicBezTo>
                  <a:cubicBezTo>
                    <a:pt x="153" y="112"/>
                    <a:pt x="151" y="113"/>
                    <a:pt x="150" y="113"/>
                  </a:cubicBezTo>
                  <a:cubicBezTo>
                    <a:pt x="148" y="113"/>
                    <a:pt x="145" y="113"/>
                    <a:pt x="143" y="114"/>
                  </a:cubicBezTo>
                  <a:cubicBezTo>
                    <a:pt x="141" y="114"/>
                    <a:pt x="139" y="114"/>
                    <a:pt x="138" y="115"/>
                  </a:cubicBezTo>
                  <a:cubicBezTo>
                    <a:pt x="138" y="111"/>
                    <a:pt x="138" y="108"/>
                    <a:pt x="137" y="104"/>
                  </a:cubicBezTo>
                  <a:cubicBezTo>
                    <a:pt x="137" y="101"/>
                    <a:pt x="136" y="99"/>
                    <a:pt x="136" y="96"/>
                  </a:cubicBezTo>
                  <a:cubicBezTo>
                    <a:pt x="135" y="94"/>
                    <a:pt x="135" y="92"/>
                    <a:pt x="135" y="90"/>
                  </a:cubicBezTo>
                  <a:cubicBezTo>
                    <a:pt x="136" y="89"/>
                    <a:pt x="138" y="89"/>
                    <a:pt x="140" y="88"/>
                  </a:cubicBezTo>
                  <a:cubicBezTo>
                    <a:pt x="143" y="87"/>
                    <a:pt x="147" y="86"/>
                    <a:pt x="150" y="85"/>
                  </a:cubicBezTo>
                  <a:cubicBezTo>
                    <a:pt x="151" y="84"/>
                    <a:pt x="153" y="84"/>
                    <a:pt x="154" y="83"/>
                  </a:cubicBezTo>
                  <a:cubicBezTo>
                    <a:pt x="155" y="83"/>
                    <a:pt x="155" y="83"/>
                    <a:pt x="156" y="83"/>
                  </a:cubicBezTo>
                  <a:cubicBezTo>
                    <a:pt x="156" y="83"/>
                    <a:pt x="156" y="83"/>
                    <a:pt x="156" y="84"/>
                  </a:cubicBezTo>
                  <a:close/>
                  <a:moveTo>
                    <a:pt x="90" y="137"/>
                  </a:moveTo>
                  <a:cubicBezTo>
                    <a:pt x="88" y="135"/>
                    <a:pt x="86" y="133"/>
                    <a:pt x="84" y="131"/>
                  </a:cubicBezTo>
                  <a:cubicBezTo>
                    <a:pt x="81" y="127"/>
                    <a:pt x="78" y="122"/>
                    <a:pt x="76" y="118"/>
                  </a:cubicBezTo>
                  <a:cubicBezTo>
                    <a:pt x="81" y="115"/>
                    <a:pt x="87" y="112"/>
                    <a:pt x="92" y="109"/>
                  </a:cubicBezTo>
                  <a:cubicBezTo>
                    <a:pt x="93" y="112"/>
                    <a:pt x="95" y="115"/>
                    <a:pt x="96" y="118"/>
                  </a:cubicBezTo>
                  <a:cubicBezTo>
                    <a:pt x="98" y="122"/>
                    <a:pt x="100" y="126"/>
                    <a:pt x="102" y="130"/>
                  </a:cubicBezTo>
                  <a:cubicBezTo>
                    <a:pt x="98" y="133"/>
                    <a:pt x="94" y="135"/>
                    <a:pt x="91" y="138"/>
                  </a:cubicBezTo>
                  <a:cubicBezTo>
                    <a:pt x="90" y="138"/>
                    <a:pt x="90" y="137"/>
                    <a:pt x="90" y="137"/>
                  </a:cubicBezTo>
                  <a:close/>
                  <a:moveTo>
                    <a:pt x="69" y="104"/>
                  </a:moveTo>
                  <a:cubicBezTo>
                    <a:pt x="68" y="101"/>
                    <a:pt x="67" y="98"/>
                    <a:pt x="66" y="94"/>
                  </a:cubicBezTo>
                  <a:cubicBezTo>
                    <a:pt x="65" y="91"/>
                    <a:pt x="64" y="87"/>
                    <a:pt x="63" y="84"/>
                  </a:cubicBezTo>
                  <a:cubicBezTo>
                    <a:pt x="65" y="83"/>
                    <a:pt x="66" y="82"/>
                    <a:pt x="68" y="81"/>
                  </a:cubicBezTo>
                  <a:cubicBezTo>
                    <a:pt x="72" y="80"/>
                    <a:pt x="75" y="78"/>
                    <a:pt x="78" y="76"/>
                  </a:cubicBezTo>
                  <a:cubicBezTo>
                    <a:pt x="79" y="78"/>
                    <a:pt x="80" y="80"/>
                    <a:pt x="81" y="82"/>
                  </a:cubicBezTo>
                  <a:cubicBezTo>
                    <a:pt x="82" y="85"/>
                    <a:pt x="83" y="88"/>
                    <a:pt x="85" y="91"/>
                  </a:cubicBezTo>
                  <a:cubicBezTo>
                    <a:pt x="86" y="94"/>
                    <a:pt x="87" y="97"/>
                    <a:pt x="88" y="100"/>
                  </a:cubicBezTo>
                  <a:cubicBezTo>
                    <a:pt x="84" y="102"/>
                    <a:pt x="80" y="105"/>
                    <a:pt x="76" y="107"/>
                  </a:cubicBezTo>
                  <a:cubicBezTo>
                    <a:pt x="74" y="108"/>
                    <a:pt x="73" y="108"/>
                    <a:pt x="72" y="109"/>
                  </a:cubicBezTo>
                  <a:cubicBezTo>
                    <a:pt x="71" y="108"/>
                    <a:pt x="70" y="106"/>
                    <a:pt x="69" y="104"/>
                  </a:cubicBezTo>
                  <a:close/>
                  <a:moveTo>
                    <a:pt x="60" y="27"/>
                  </a:moveTo>
                  <a:cubicBezTo>
                    <a:pt x="61" y="30"/>
                    <a:pt x="62" y="34"/>
                    <a:pt x="64" y="37"/>
                  </a:cubicBezTo>
                  <a:cubicBezTo>
                    <a:pt x="62" y="38"/>
                    <a:pt x="60" y="40"/>
                    <a:pt x="58" y="41"/>
                  </a:cubicBezTo>
                  <a:cubicBezTo>
                    <a:pt x="58" y="39"/>
                    <a:pt x="58" y="37"/>
                    <a:pt x="58" y="34"/>
                  </a:cubicBezTo>
                  <a:cubicBezTo>
                    <a:pt x="59" y="32"/>
                    <a:pt x="59" y="29"/>
                    <a:pt x="60" y="27"/>
                  </a:cubicBezTo>
                  <a:close/>
                  <a:moveTo>
                    <a:pt x="60" y="50"/>
                  </a:moveTo>
                  <a:cubicBezTo>
                    <a:pt x="63" y="49"/>
                    <a:pt x="65" y="48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9"/>
                    <a:pt x="69" y="51"/>
                    <a:pt x="70" y="53"/>
                  </a:cubicBezTo>
                  <a:cubicBezTo>
                    <a:pt x="71" y="58"/>
                    <a:pt x="73" y="63"/>
                    <a:pt x="75" y="67"/>
                  </a:cubicBezTo>
                  <a:cubicBezTo>
                    <a:pt x="70" y="70"/>
                    <a:pt x="65" y="72"/>
                    <a:pt x="60" y="75"/>
                  </a:cubicBezTo>
                  <a:cubicBezTo>
                    <a:pt x="60" y="74"/>
                    <a:pt x="60" y="73"/>
                    <a:pt x="60" y="71"/>
                  </a:cubicBezTo>
                  <a:cubicBezTo>
                    <a:pt x="59" y="68"/>
                    <a:pt x="58" y="64"/>
                    <a:pt x="58" y="60"/>
                  </a:cubicBezTo>
                  <a:cubicBezTo>
                    <a:pt x="58" y="57"/>
                    <a:pt x="58" y="54"/>
                    <a:pt x="58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106" y="139"/>
                  </a:moveTo>
                  <a:cubicBezTo>
                    <a:pt x="107" y="141"/>
                    <a:pt x="108" y="143"/>
                    <a:pt x="109" y="145"/>
                  </a:cubicBezTo>
                  <a:cubicBezTo>
                    <a:pt x="110" y="148"/>
                    <a:pt x="112" y="151"/>
                    <a:pt x="113" y="153"/>
                  </a:cubicBezTo>
                  <a:cubicBezTo>
                    <a:pt x="112" y="153"/>
                    <a:pt x="110" y="152"/>
                    <a:pt x="109" y="151"/>
                  </a:cubicBezTo>
                  <a:cubicBezTo>
                    <a:pt x="108" y="151"/>
                    <a:pt x="106" y="150"/>
                    <a:pt x="104" y="149"/>
                  </a:cubicBezTo>
                  <a:cubicBezTo>
                    <a:pt x="103" y="148"/>
                    <a:pt x="101" y="146"/>
                    <a:pt x="99" y="145"/>
                  </a:cubicBezTo>
                  <a:cubicBezTo>
                    <a:pt x="99" y="145"/>
                    <a:pt x="98" y="145"/>
                    <a:pt x="98" y="144"/>
                  </a:cubicBezTo>
                  <a:cubicBezTo>
                    <a:pt x="101" y="142"/>
                    <a:pt x="103" y="140"/>
                    <a:pt x="106" y="139"/>
                  </a:cubicBezTo>
                  <a:close/>
                  <a:moveTo>
                    <a:pt x="127" y="130"/>
                  </a:moveTo>
                  <a:cubicBezTo>
                    <a:pt x="126" y="134"/>
                    <a:pt x="126" y="138"/>
                    <a:pt x="124" y="142"/>
                  </a:cubicBezTo>
                  <a:cubicBezTo>
                    <a:pt x="123" y="145"/>
                    <a:pt x="122" y="147"/>
                    <a:pt x="121" y="149"/>
                  </a:cubicBezTo>
                  <a:cubicBezTo>
                    <a:pt x="119" y="144"/>
                    <a:pt x="117" y="139"/>
                    <a:pt x="114" y="134"/>
                  </a:cubicBezTo>
                  <a:cubicBezTo>
                    <a:pt x="118" y="132"/>
                    <a:pt x="122" y="130"/>
                    <a:pt x="126" y="128"/>
                  </a:cubicBezTo>
                  <a:cubicBezTo>
                    <a:pt x="126" y="128"/>
                    <a:pt x="127" y="128"/>
                    <a:pt x="127" y="128"/>
                  </a:cubicBezTo>
                  <a:cubicBezTo>
                    <a:pt x="127" y="128"/>
                    <a:pt x="127" y="129"/>
                    <a:pt x="127" y="130"/>
                  </a:cubicBezTo>
                  <a:close/>
                  <a:moveTo>
                    <a:pt x="128" y="103"/>
                  </a:moveTo>
                  <a:cubicBezTo>
                    <a:pt x="128" y="105"/>
                    <a:pt x="128" y="107"/>
                    <a:pt x="128" y="109"/>
                  </a:cubicBezTo>
                  <a:cubicBezTo>
                    <a:pt x="128" y="112"/>
                    <a:pt x="128" y="114"/>
                    <a:pt x="128" y="117"/>
                  </a:cubicBezTo>
                  <a:cubicBezTo>
                    <a:pt x="128" y="117"/>
                    <a:pt x="128" y="117"/>
                    <a:pt x="128" y="118"/>
                  </a:cubicBezTo>
                  <a:cubicBezTo>
                    <a:pt x="126" y="118"/>
                    <a:pt x="125" y="119"/>
                    <a:pt x="123" y="119"/>
                  </a:cubicBezTo>
                  <a:cubicBezTo>
                    <a:pt x="122" y="120"/>
                    <a:pt x="120" y="120"/>
                    <a:pt x="119" y="121"/>
                  </a:cubicBezTo>
                  <a:cubicBezTo>
                    <a:pt x="118" y="122"/>
                    <a:pt x="116" y="122"/>
                    <a:pt x="115" y="123"/>
                  </a:cubicBezTo>
                  <a:cubicBezTo>
                    <a:pt x="113" y="124"/>
                    <a:pt x="112" y="125"/>
                    <a:pt x="110" y="126"/>
                  </a:cubicBezTo>
                  <a:cubicBezTo>
                    <a:pt x="108" y="122"/>
                    <a:pt x="107" y="119"/>
                    <a:pt x="105" y="116"/>
                  </a:cubicBezTo>
                  <a:cubicBezTo>
                    <a:pt x="104" y="112"/>
                    <a:pt x="102" y="108"/>
                    <a:pt x="100" y="105"/>
                  </a:cubicBezTo>
                  <a:cubicBezTo>
                    <a:pt x="107" y="101"/>
                    <a:pt x="114" y="98"/>
                    <a:pt x="121" y="95"/>
                  </a:cubicBezTo>
                  <a:cubicBezTo>
                    <a:pt x="123" y="94"/>
                    <a:pt x="124" y="94"/>
                    <a:pt x="126" y="93"/>
                  </a:cubicBezTo>
                  <a:cubicBezTo>
                    <a:pt x="126" y="97"/>
                    <a:pt x="127" y="100"/>
                    <a:pt x="128" y="103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1"/>
                    <a:pt x="71" y="31"/>
                  </a:cubicBezTo>
                  <a:cubicBezTo>
                    <a:pt x="70" y="28"/>
                    <a:pt x="69" y="25"/>
                    <a:pt x="68" y="21"/>
                  </a:cubicBezTo>
                  <a:cubicBezTo>
                    <a:pt x="68" y="22"/>
                    <a:pt x="69" y="22"/>
                    <a:pt x="70" y="22"/>
                  </a:cubicBezTo>
                  <a:cubicBezTo>
                    <a:pt x="72" y="23"/>
                    <a:pt x="74" y="24"/>
                    <a:pt x="76" y="25"/>
                  </a:cubicBezTo>
                  <a:cubicBezTo>
                    <a:pt x="75" y="27"/>
                    <a:pt x="74" y="28"/>
                    <a:pt x="72" y="30"/>
                  </a:cubicBezTo>
                  <a:close/>
                  <a:moveTo>
                    <a:pt x="41" y="94"/>
                  </a:moveTo>
                  <a:cubicBezTo>
                    <a:pt x="45" y="92"/>
                    <a:pt x="50" y="90"/>
                    <a:pt x="54" y="88"/>
                  </a:cubicBezTo>
                  <a:cubicBezTo>
                    <a:pt x="55" y="90"/>
                    <a:pt x="55" y="93"/>
                    <a:pt x="56" y="96"/>
                  </a:cubicBezTo>
                  <a:cubicBezTo>
                    <a:pt x="58" y="102"/>
                    <a:pt x="61" y="108"/>
                    <a:pt x="64" y="114"/>
                  </a:cubicBezTo>
                  <a:cubicBezTo>
                    <a:pt x="59" y="117"/>
                    <a:pt x="55" y="120"/>
                    <a:pt x="50" y="123"/>
                  </a:cubicBezTo>
                  <a:cubicBezTo>
                    <a:pt x="49" y="124"/>
                    <a:pt x="48" y="124"/>
                    <a:pt x="47" y="125"/>
                  </a:cubicBezTo>
                  <a:cubicBezTo>
                    <a:pt x="47" y="126"/>
                    <a:pt x="46" y="126"/>
                    <a:pt x="45" y="127"/>
                  </a:cubicBezTo>
                  <a:cubicBezTo>
                    <a:pt x="45" y="127"/>
                    <a:pt x="45" y="127"/>
                    <a:pt x="44" y="127"/>
                  </a:cubicBezTo>
                  <a:cubicBezTo>
                    <a:pt x="44" y="128"/>
                    <a:pt x="43" y="128"/>
                    <a:pt x="43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8" y="130"/>
                    <a:pt x="37" y="128"/>
                    <a:pt x="36" y="127"/>
                  </a:cubicBezTo>
                  <a:cubicBezTo>
                    <a:pt x="36" y="126"/>
                    <a:pt x="35" y="125"/>
                    <a:pt x="35" y="124"/>
                  </a:cubicBezTo>
                  <a:cubicBezTo>
                    <a:pt x="35" y="124"/>
                    <a:pt x="34" y="123"/>
                    <a:pt x="34" y="123"/>
                  </a:cubicBezTo>
                  <a:cubicBezTo>
                    <a:pt x="32" y="118"/>
                    <a:pt x="30" y="113"/>
                    <a:pt x="29" y="108"/>
                  </a:cubicBezTo>
                  <a:cubicBezTo>
                    <a:pt x="28" y="106"/>
                    <a:pt x="28" y="104"/>
                    <a:pt x="27" y="101"/>
                  </a:cubicBezTo>
                  <a:cubicBezTo>
                    <a:pt x="27" y="100"/>
                    <a:pt x="27" y="99"/>
                    <a:pt x="27" y="98"/>
                  </a:cubicBezTo>
                  <a:cubicBezTo>
                    <a:pt x="31" y="97"/>
                    <a:pt x="36" y="95"/>
                    <a:pt x="41" y="94"/>
                  </a:cubicBezTo>
                  <a:close/>
                  <a:moveTo>
                    <a:pt x="46" y="138"/>
                  </a:moveTo>
                  <a:cubicBezTo>
                    <a:pt x="46" y="138"/>
                    <a:pt x="46" y="138"/>
                    <a:pt x="46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6"/>
                    <a:pt x="49" y="136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4" y="132"/>
                    <a:pt x="58" y="129"/>
                    <a:pt x="61" y="126"/>
                  </a:cubicBezTo>
                  <a:cubicBezTo>
                    <a:pt x="64" y="125"/>
                    <a:pt x="66" y="124"/>
                    <a:pt x="68" y="122"/>
                  </a:cubicBezTo>
                  <a:cubicBezTo>
                    <a:pt x="70" y="126"/>
                    <a:pt x="72" y="130"/>
                    <a:pt x="75" y="133"/>
                  </a:cubicBezTo>
                  <a:cubicBezTo>
                    <a:pt x="77" y="137"/>
                    <a:pt x="80" y="141"/>
                    <a:pt x="84" y="144"/>
                  </a:cubicBezTo>
                  <a:cubicBezTo>
                    <a:pt x="79" y="148"/>
                    <a:pt x="75" y="153"/>
                    <a:pt x="72" y="157"/>
                  </a:cubicBezTo>
                  <a:cubicBezTo>
                    <a:pt x="72" y="158"/>
                    <a:pt x="71" y="158"/>
                    <a:pt x="71" y="158"/>
                  </a:cubicBezTo>
                  <a:cubicBezTo>
                    <a:pt x="69" y="158"/>
                    <a:pt x="67" y="157"/>
                    <a:pt x="65" y="156"/>
                  </a:cubicBezTo>
                  <a:cubicBezTo>
                    <a:pt x="63" y="155"/>
                    <a:pt x="60" y="153"/>
                    <a:pt x="58" y="152"/>
                  </a:cubicBezTo>
                  <a:cubicBezTo>
                    <a:pt x="55" y="149"/>
                    <a:pt x="52" y="147"/>
                    <a:pt x="50" y="145"/>
                  </a:cubicBezTo>
                  <a:cubicBezTo>
                    <a:pt x="48" y="143"/>
                    <a:pt x="46" y="141"/>
                    <a:pt x="44" y="139"/>
                  </a:cubicBezTo>
                  <a:cubicBezTo>
                    <a:pt x="45" y="139"/>
                    <a:pt x="45" y="138"/>
                    <a:pt x="46" y="138"/>
                  </a:cubicBezTo>
                  <a:close/>
                  <a:moveTo>
                    <a:pt x="142" y="46"/>
                  </a:moveTo>
                  <a:cubicBezTo>
                    <a:pt x="145" y="50"/>
                    <a:pt x="148" y="55"/>
                    <a:pt x="150" y="60"/>
                  </a:cubicBezTo>
                  <a:cubicBezTo>
                    <a:pt x="151" y="63"/>
                    <a:pt x="153" y="67"/>
                    <a:pt x="154" y="71"/>
                  </a:cubicBezTo>
                  <a:cubicBezTo>
                    <a:pt x="154" y="72"/>
                    <a:pt x="154" y="73"/>
                    <a:pt x="154" y="74"/>
                  </a:cubicBezTo>
                  <a:cubicBezTo>
                    <a:pt x="153" y="74"/>
                    <a:pt x="151" y="75"/>
                    <a:pt x="150" y="75"/>
                  </a:cubicBezTo>
                  <a:cubicBezTo>
                    <a:pt x="148" y="76"/>
                    <a:pt x="146" y="76"/>
                    <a:pt x="143" y="77"/>
                  </a:cubicBezTo>
                  <a:cubicBezTo>
                    <a:pt x="140" y="78"/>
                    <a:pt x="136" y="80"/>
                    <a:pt x="132" y="81"/>
                  </a:cubicBezTo>
                  <a:cubicBezTo>
                    <a:pt x="132" y="79"/>
                    <a:pt x="131" y="76"/>
                    <a:pt x="130" y="74"/>
                  </a:cubicBezTo>
                  <a:cubicBezTo>
                    <a:pt x="128" y="70"/>
                    <a:pt x="126" y="65"/>
                    <a:pt x="123" y="61"/>
                  </a:cubicBezTo>
                  <a:cubicBezTo>
                    <a:pt x="122" y="58"/>
                    <a:pt x="121" y="56"/>
                    <a:pt x="119" y="54"/>
                  </a:cubicBezTo>
                  <a:cubicBezTo>
                    <a:pt x="119" y="53"/>
                    <a:pt x="118" y="52"/>
                    <a:pt x="117" y="50"/>
                  </a:cubicBezTo>
                  <a:cubicBezTo>
                    <a:pt x="118" y="50"/>
                    <a:pt x="119" y="49"/>
                    <a:pt x="119" y="48"/>
                  </a:cubicBezTo>
                  <a:cubicBezTo>
                    <a:pt x="121" y="47"/>
                    <a:pt x="123" y="45"/>
                    <a:pt x="125" y="44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1" y="38"/>
                    <a:pt x="132" y="37"/>
                    <a:pt x="133" y="36"/>
                  </a:cubicBezTo>
                  <a:cubicBezTo>
                    <a:pt x="133" y="36"/>
                    <a:pt x="134" y="37"/>
                    <a:pt x="134" y="37"/>
                  </a:cubicBezTo>
                  <a:cubicBezTo>
                    <a:pt x="137" y="40"/>
                    <a:pt x="139" y="43"/>
                    <a:pt x="142" y="46"/>
                  </a:cubicBezTo>
                  <a:close/>
                  <a:moveTo>
                    <a:pt x="114" y="23"/>
                  </a:moveTo>
                  <a:cubicBezTo>
                    <a:pt x="118" y="25"/>
                    <a:pt x="122" y="27"/>
                    <a:pt x="126" y="29"/>
                  </a:cubicBezTo>
                  <a:cubicBezTo>
                    <a:pt x="125" y="30"/>
                    <a:pt x="124" y="31"/>
                    <a:pt x="123" y="32"/>
                  </a:cubicBezTo>
                  <a:cubicBezTo>
                    <a:pt x="121" y="34"/>
                    <a:pt x="120" y="35"/>
                    <a:pt x="118" y="37"/>
                  </a:cubicBezTo>
                  <a:cubicBezTo>
                    <a:pt x="116" y="39"/>
                    <a:pt x="114" y="41"/>
                    <a:pt x="111" y="43"/>
                  </a:cubicBezTo>
                  <a:cubicBezTo>
                    <a:pt x="110" y="40"/>
                    <a:pt x="108" y="38"/>
                    <a:pt x="106" y="36"/>
                  </a:cubicBezTo>
                  <a:cubicBezTo>
                    <a:pt x="104" y="34"/>
                    <a:pt x="102" y="32"/>
                    <a:pt x="101" y="31"/>
                  </a:cubicBezTo>
                  <a:cubicBezTo>
                    <a:pt x="99" y="29"/>
                    <a:pt x="97" y="27"/>
                    <a:pt x="95" y="26"/>
                  </a:cubicBezTo>
                  <a:cubicBezTo>
                    <a:pt x="93" y="25"/>
                    <a:pt x="92" y="24"/>
                    <a:pt x="90" y="23"/>
                  </a:cubicBezTo>
                  <a:cubicBezTo>
                    <a:pt x="91" y="21"/>
                    <a:pt x="92" y="20"/>
                    <a:pt x="93" y="19"/>
                  </a:cubicBezTo>
                  <a:cubicBezTo>
                    <a:pt x="93" y="18"/>
                    <a:pt x="93" y="17"/>
                    <a:pt x="93" y="16"/>
                  </a:cubicBezTo>
                  <a:cubicBezTo>
                    <a:pt x="96" y="17"/>
                    <a:pt x="99" y="18"/>
                    <a:pt x="102" y="19"/>
                  </a:cubicBezTo>
                  <a:cubicBezTo>
                    <a:pt x="106" y="20"/>
                    <a:pt x="110" y="21"/>
                    <a:pt x="114" y="23"/>
                  </a:cubicBezTo>
                  <a:close/>
                  <a:moveTo>
                    <a:pt x="79" y="15"/>
                  </a:moveTo>
                  <a:cubicBezTo>
                    <a:pt x="81" y="15"/>
                    <a:pt x="82" y="15"/>
                    <a:pt x="84" y="15"/>
                  </a:cubicBezTo>
                  <a:cubicBezTo>
                    <a:pt x="83" y="16"/>
                    <a:pt x="83" y="17"/>
                    <a:pt x="82" y="18"/>
                  </a:cubicBezTo>
                  <a:cubicBezTo>
                    <a:pt x="80" y="17"/>
                    <a:pt x="79" y="16"/>
                    <a:pt x="77" y="15"/>
                  </a:cubicBezTo>
                  <a:cubicBezTo>
                    <a:pt x="78" y="15"/>
                    <a:pt x="78" y="15"/>
                    <a:pt x="79" y="15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5"/>
                    <a:pt x="51" y="24"/>
                  </a:cubicBezTo>
                  <a:cubicBezTo>
                    <a:pt x="51" y="25"/>
                    <a:pt x="51" y="25"/>
                    <a:pt x="50" y="26"/>
                  </a:cubicBezTo>
                  <a:cubicBezTo>
                    <a:pt x="49" y="31"/>
                    <a:pt x="49" y="35"/>
                    <a:pt x="48" y="40"/>
                  </a:cubicBezTo>
                  <a:cubicBezTo>
                    <a:pt x="48" y="42"/>
                    <a:pt x="48" y="44"/>
                    <a:pt x="48" y="45"/>
                  </a:cubicBezTo>
                  <a:cubicBezTo>
                    <a:pt x="48" y="46"/>
                    <a:pt x="47" y="46"/>
                    <a:pt x="47" y="46"/>
                  </a:cubicBezTo>
                  <a:cubicBezTo>
                    <a:pt x="44" y="47"/>
                    <a:pt x="42" y="48"/>
                    <a:pt x="40" y="48"/>
                  </a:cubicBezTo>
                  <a:cubicBezTo>
                    <a:pt x="37" y="49"/>
                    <a:pt x="35" y="49"/>
                    <a:pt x="33" y="50"/>
                  </a:cubicBezTo>
                  <a:cubicBezTo>
                    <a:pt x="33" y="50"/>
                    <a:pt x="32" y="50"/>
                    <a:pt x="32" y="50"/>
                  </a:cubicBezTo>
                  <a:cubicBezTo>
                    <a:pt x="32" y="49"/>
                    <a:pt x="33" y="49"/>
                    <a:pt x="33" y="48"/>
                  </a:cubicBezTo>
                  <a:cubicBezTo>
                    <a:pt x="33" y="47"/>
                    <a:pt x="34" y="46"/>
                    <a:pt x="35" y="45"/>
                  </a:cubicBezTo>
                  <a:cubicBezTo>
                    <a:pt x="35" y="44"/>
                    <a:pt x="36" y="42"/>
                    <a:pt x="37" y="41"/>
                  </a:cubicBezTo>
                  <a:cubicBezTo>
                    <a:pt x="38" y="39"/>
                    <a:pt x="39" y="37"/>
                    <a:pt x="41" y="35"/>
                  </a:cubicBezTo>
                  <a:cubicBezTo>
                    <a:pt x="43" y="33"/>
                    <a:pt x="45" y="30"/>
                    <a:pt x="47" y="28"/>
                  </a:cubicBezTo>
                  <a:close/>
                  <a:moveTo>
                    <a:pt x="22" y="34"/>
                  </a:moveTo>
                  <a:cubicBezTo>
                    <a:pt x="23" y="32"/>
                    <a:pt x="24" y="30"/>
                    <a:pt x="25" y="27"/>
                  </a:cubicBezTo>
                  <a:cubicBezTo>
                    <a:pt x="26" y="25"/>
                    <a:pt x="28" y="23"/>
                    <a:pt x="29" y="21"/>
                  </a:cubicBezTo>
                  <a:cubicBezTo>
                    <a:pt x="30" y="22"/>
                    <a:pt x="31" y="23"/>
                    <a:pt x="33" y="24"/>
                  </a:cubicBezTo>
                  <a:cubicBezTo>
                    <a:pt x="34" y="25"/>
                    <a:pt x="35" y="26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4" y="30"/>
                    <a:pt x="32" y="32"/>
                    <a:pt x="30" y="34"/>
                  </a:cubicBezTo>
                  <a:cubicBezTo>
                    <a:pt x="29" y="36"/>
                    <a:pt x="27" y="38"/>
                    <a:pt x="26" y="40"/>
                  </a:cubicBezTo>
                  <a:cubicBezTo>
                    <a:pt x="24" y="45"/>
                    <a:pt x="22" y="50"/>
                    <a:pt x="20" y="55"/>
                  </a:cubicBezTo>
                  <a:cubicBezTo>
                    <a:pt x="20" y="57"/>
                    <a:pt x="19" y="60"/>
                    <a:pt x="18" y="63"/>
                  </a:cubicBezTo>
                  <a:cubicBezTo>
                    <a:pt x="18" y="65"/>
                    <a:pt x="17" y="68"/>
                    <a:pt x="17" y="71"/>
                  </a:cubicBezTo>
                  <a:cubicBezTo>
                    <a:pt x="17" y="73"/>
                    <a:pt x="16" y="76"/>
                    <a:pt x="16" y="78"/>
                  </a:cubicBezTo>
                  <a:cubicBezTo>
                    <a:pt x="16" y="81"/>
                    <a:pt x="16" y="83"/>
                    <a:pt x="16" y="86"/>
                  </a:cubicBezTo>
                  <a:cubicBezTo>
                    <a:pt x="16" y="87"/>
                    <a:pt x="16" y="89"/>
                    <a:pt x="16" y="90"/>
                  </a:cubicBezTo>
                  <a:cubicBezTo>
                    <a:pt x="16" y="91"/>
                    <a:pt x="16" y="93"/>
                    <a:pt x="17" y="94"/>
                  </a:cubicBezTo>
                  <a:cubicBezTo>
                    <a:pt x="17" y="97"/>
                    <a:pt x="17" y="99"/>
                    <a:pt x="18" y="102"/>
                  </a:cubicBezTo>
                  <a:cubicBezTo>
                    <a:pt x="19" y="107"/>
                    <a:pt x="20" y="112"/>
                    <a:pt x="22" y="117"/>
                  </a:cubicBezTo>
                  <a:cubicBezTo>
                    <a:pt x="23" y="119"/>
                    <a:pt x="24" y="121"/>
                    <a:pt x="24" y="123"/>
                  </a:cubicBezTo>
                  <a:cubicBezTo>
                    <a:pt x="25" y="125"/>
                    <a:pt x="26" y="126"/>
                    <a:pt x="26" y="128"/>
                  </a:cubicBezTo>
                  <a:cubicBezTo>
                    <a:pt x="27" y="129"/>
                    <a:pt x="27" y="130"/>
                    <a:pt x="28" y="132"/>
                  </a:cubicBezTo>
                  <a:cubicBezTo>
                    <a:pt x="29" y="133"/>
                    <a:pt x="29" y="134"/>
                    <a:pt x="30" y="135"/>
                  </a:cubicBezTo>
                  <a:cubicBezTo>
                    <a:pt x="30" y="135"/>
                    <a:pt x="31" y="136"/>
                    <a:pt x="32" y="137"/>
                  </a:cubicBezTo>
                  <a:cubicBezTo>
                    <a:pt x="32" y="138"/>
                    <a:pt x="33" y="139"/>
                    <a:pt x="34" y="140"/>
                  </a:cubicBezTo>
                  <a:cubicBezTo>
                    <a:pt x="35" y="141"/>
                    <a:pt x="35" y="143"/>
                    <a:pt x="36" y="144"/>
                  </a:cubicBezTo>
                  <a:cubicBezTo>
                    <a:pt x="38" y="146"/>
                    <a:pt x="40" y="148"/>
                    <a:pt x="42" y="150"/>
                  </a:cubicBezTo>
                  <a:cubicBezTo>
                    <a:pt x="44" y="152"/>
                    <a:pt x="45" y="153"/>
                    <a:pt x="47" y="155"/>
                  </a:cubicBezTo>
                  <a:cubicBezTo>
                    <a:pt x="51" y="158"/>
                    <a:pt x="55" y="162"/>
                    <a:pt x="60" y="164"/>
                  </a:cubicBezTo>
                  <a:cubicBezTo>
                    <a:pt x="63" y="166"/>
                    <a:pt x="67" y="167"/>
                    <a:pt x="71" y="168"/>
                  </a:cubicBezTo>
                  <a:cubicBezTo>
                    <a:pt x="73" y="168"/>
                    <a:pt x="76" y="169"/>
                    <a:pt x="78" y="169"/>
                  </a:cubicBezTo>
                  <a:cubicBezTo>
                    <a:pt x="83" y="170"/>
                    <a:pt x="87" y="171"/>
                    <a:pt x="92" y="170"/>
                  </a:cubicBezTo>
                  <a:cubicBezTo>
                    <a:pt x="93" y="170"/>
                    <a:pt x="94" y="170"/>
                    <a:pt x="96" y="170"/>
                  </a:cubicBezTo>
                  <a:cubicBezTo>
                    <a:pt x="97" y="170"/>
                    <a:pt x="99" y="170"/>
                    <a:pt x="100" y="170"/>
                  </a:cubicBezTo>
                  <a:cubicBezTo>
                    <a:pt x="102" y="169"/>
                    <a:pt x="105" y="169"/>
                    <a:pt x="107" y="169"/>
                  </a:cubicBezTo>
                  <a:cubicBezTo>
                    <a:pt x="115" y="167"/>
                    <a:pt x="122" y="165"/>
                    <a:pt x="128" y="161"/>
                  </a:cubicBezTo>
                  <a:cubicBezTo>
                    <a:pt x="132" y="160"/>
                    <a:pt x="135" y="157"/>
                    <a:pt x="138" y="155"/>
                  </a:cubicBezTo>
                  <a:cubicBezTo>
                    <a:pt x="139" y="156"/>
                    <a:pt x="141" y="158"/>
                    <a:pt x="142" y="159"/>
                  </a:cubicBezTo>
                  <a:cubicBezTo>
                    <a:pt x="143" y="160"/>
                    <a:pt x="143" y="161"/>
                    <a:pt x="144" y="161"/>
                  </a:cubicBezTo>
                  <a:cubicBezTo>
                    <a:pt x="142" y="162"/>
                    <a:pt x="141" y="163"/>
                    <a:pt x="139" y="164"/>
                  </a:cubicBezTo>
                  <a:cubicBezTo>
                    <a:pt x="136" y="166"/>
                    <a:pt x="133" y="167"/>
                    <a:pt x="130" y="168"/>
                  </a:cubicBezTo>
                  <a:cubicBezTo>
                    <a:pt x="127" y="170"/>
                    <a:pt x="123" y="171"/>
                    <a:pt x="120" y="172"/>
                  </a:cubicBezTo>
                  <a:cubicBezTo>
                    <a:pt x="117" y="173"/>
                    <a:pt x="113" y="174"/>
                    <a:pt x="110" y="175"/>
                  </a:cubicBezTo>
                  <a:cubicBezTo>
                    <a:pt x="106" y="176"/>
                    <a:pt x="103" y="177"/>
                    <a:pt x="99" y="177"/>
                  </a:cubicBezTo>
                  <a:cubicBezTo>
                    <a:pt x="96" y="178"/>
                    <a:pt x="92" y="179"/>
                    <a:pt x="89" y="180"/>
                  </a:cubicBezTo>
                  <a:cubicBezTo>
                    <a:pt x="85" y="180"/>
                    <a:pt x="82" y="180"/>
                    <a:pt x="78" y="180"/>
                  </a:cubicBezTo>
                  <a:cubicBezTo>
                    <a:pt x="77" y="180"/>
                    <a:pt x="77" y="179"/>
                    <a:pt x="76" y="179"/>
                  </a:cubicBezTo>
                  <a:cubicBezTo>
                    <a:pt x="75" y="179"/>
                    <a:pt x="75" y="178"/>
                    <a:pt x="75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178"/>
                    <a:pt x="74" y="179"/>
                    <a:pt x="74" y="179"/>
                  </a:cubicBezTo>
                  <a:cubicBezTo>
                    <a:pt x="72" y="178"/>
                    <a:pt x="70" y="178"/>
                    <a:pt x="67" y="177"/>
                  </a:cubicBezTo>
                  <a:cubicBezTo>
                    <a:pt x="65" y="177"/>
                    <a:pt x="62" y="176"/>
                    <a:pt x="60" y="175"/>
                  </a:cubicBezTo>
                  <a:cubicBezTo>
                    <a:pt x="59" y="175"/>
                    <a:pt x="57" y="174"/>
                    <a:pt x="56" y="173"/>
                  </a:cubicBezTo>
                  <a:cubicBezTo>
                    <a:pt x="54" y="172"/>
                    <a:pt x="51" y="171"/>
                    <a:pt x="49" y="170"/>
                  </a:cubicBezTo>
                  <a:cubicBezTo>
                    <a:pt x="46" y="169"/>
                    <a:pt x="42" y="166"/>
                    <a:pt x="39" y="164"/>
                  </a:cubicBezTo>
                  <a:cubicBezTo>
                    <a:pt x="38" y="163"/>
                    <a:pt x="36" y="161"/>
                    <a:pt x="34" y="160"/>
                  </a:cubicBezTo>
                  <a:cubicBezTo>
                    <a:pt x="33" y="158"/>
                    <a:pt x="31" y="156"/>
                    <a:pt x="30" y="154"/>
                  </a:cubicBezTo>
                  <a:cubicBezTo>
                    <a:pt x="28" y="152"/>
                    <a:pt x="26" y="149"/>
                    <a:pt x="25" y="146"/>
                  </a:cubicBezTo>
                  <a:cubicBezTo>
                    <a:pt x="23" y="143"/>
                    <a:pt x="21" y="141"/>
                    <a:pt x="20" y="138"/>
                  </a:cubicBezTo>
                  <a:cubicBezTo>
                    <a:pt x="18" y="131"/>
                    <a:pt x="16" y="124"/>
                    <a:pt x="15" y="118"/>
                  </a:cubicBezTo>
                  <a:cubicBezTo>
                    <a:pt x="14" y="114"/>
                    <a:pt x="13" y="111"/>
                    <a:pt x="12" y="107"/>
                  </a:cubicBezTo>
                  <a:cubicBezTo>
                    <a:pt x="11" y="104"/>
                    <a:pt x="11" y="101"/>
                    <a:pt x="10" y="97"/>
                  </a:cubicBezTo>
                  <a:cubicBezTo>
                    <a:pt x="10" y="95"/>
                    <a:pt x="10" y="93"/>
                    <a:pt x="10" y="91"/>
                  </a:cubicBezTo>
                  <a:cubicBezTo>
                    <a:pt x="10" y="88"/>
                    <a:pt x="10" y="86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1" y="75"/>
                    <a:pt x="11" y="72"/>
                    <a:pt x="11" y="70"/>
                  </a:cubicBezTo>
                  <a:cubicBezTo>
                    <a:pt x="12" y="65"/>
                    <a:pt x="13" y="60"/>
                    <a:pt x="14" y="55"/>
                  </a:cubicBezTo>
                  <a:cubicBezTo>
                    <a:pt x="16" y="50"/>
                    <a:pt x="17" y="45"/>
                    <a:pt x="19" y="41"/>
                  </a:cubicBezTo>
                  <a:cubicBezTo>
                    <a:pt x="20" y="38"/>
                    <a:pt x="21" y="36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357C8A2F-F9FB-4A19-89E7-61B6CD865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1450976"/>
              <a:ext cx="28575" cy="20638"/>
            </a:xfrm>
            <a:custGeom>
              <a:avLst/>
              <a:gdLst>
                <a:gd name="T0" fmla="*/ 16 w 17"/>
                <a:gd name="T1" fmla="*/ 7 h 12"/>
                <a:gd name="T2" fmla="*/ 13 w 17"/>
                <a:gd name="T3" fmla="*/ 2 h 12"/>
                <a:gd name="T4" fmla="*/ 13 w 17"/>
                <a:gd name="T5" fmla="*/ 2 h 12"/>
                <a:gd name="T6" fmla="*/ 6 w 17"/>
                <a:gd name="T7" fmla="*/ 1 h 12"/>
                <a:gd name="T8" fmla="*/ 0 w 17"/>
                <a:gd name="T9" fmla="*/ 4 h 12"/>
                <a:gd name="T10" fmla="*/ 4 w 17"/>
                <a:gd name="T11" fmla="*/ 10 h 12"/>
                <a:gd name="T12" fmla="*/ 11 w 17"/>
                <a:gd name="T13" fmla="*/ 11 h 12"/>
                <a:gd name="T14" fmla="*/ 16 w 17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6" y="7"/>
                  </a:moveTo>
                  <a:cubicBezTo>
                    <a:pt x="17" y="5"/>
                    <a:pt x="15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6" y="10"/>
                    <a:pt x="8" y="10"/>
                    <a:pt x="11" y="11"/>
                  </a:cubicBezTo>
                  <a:cubicBezTo>
                    <a:pt x="13" y="12"/>
                    <a:pt x="16" y="10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Freeform 7">
              <a:extLst>
                <a:ext uri="{FF2B5EF4-FFF2-40B4-BE49-F238E27FC236}">
                  <a16:creationId xmlns:a16="http://schemas.microsoft.com/office/drawing/2014/main" id="{0A5D23DC-CF07-4D71-8351-68A83A15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471613"/>
              <a:ext cx="30162" cy="20638"/>
            </a:xfrm>
            <a:custGeom>
              <a:avLst/>
              <a:gdLst>
                <a:gd name="T0" fmla="*/ 14 w 17"/>
                <a:gd name="T1" fmla="*/ 3 h 12"/>
                <a:gd name="T2" fmla="*/ 13 w 17"/>
                <a:gd name="T3" fmla="*/ 3 h 12"/>
                <a:gd name="T4" fmla="*/ 6 w 17"/>
                <a:gd name="T5" fmla="*/ 1 h 12"/>
                <a:gd name="T6" fmla="*/ 3 w 17"/>
                <a:gd name="T7" fmla="*/ 1 h 12"/>
                <a:gd name="T8" fmla="*/ 1 w 17"/>
                <a:gd name="T9" fmla="*/ 4 h 12"/>
                <a:gd name="T10" fmla="*/ 1 w 17"/>
                <a:gd name="T11" fmla="*/ 8 h 12"/>
                <a:gd name="T12" fmla="*/ 4 w 17"/>
                <a:gd name="T13" fmla="*/ 10 h 12"/>
                <a:gd name="T14" fmla="*/ 11 w 17"/>
                <a:gd name="T15" fmla="*/ 12 h 12"/>
                <a:gd name="T16" fmla="*/ 17 w 17"/>
                <a:gd name="T17" fmla="*/ 8 h 12"/>
                <a:gd name="T18" fmla="*/ 14 w 1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3"/>
                  </a:moveTo>
                  <a:cubicBezTo>
                    <a:pt x="14" y="3"/>
                    <a:pt x="13" y="3"/>
                    <a:pt x="13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1" y="12"/>
                  </a:cubicBezTo>
                  <a:cubicBezTo>
                    <a:pt x="14" y="12"/>
                    <a:pt x="16" y="11"/>
                    <a:pt x="17" y="8"/>
                  </a:cubicBezTo>
                  <a:cubicBezTo>
                    <a:pt x="17" y="6"/>
                    <a:pt x="16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Freeform 8">
              <a:extLst>
                <a:ext uri="{FF2B5EF4-FFF2-40B4-BE49-F238E27FC236}">
                  <a16:creationId xmlns:a16="http://schemas.microsoft.com/office/drawing/2014/main" id="{0B31758F-9560-4413-8573-AFFD2A7D4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490663"/>
              <a:ext cx="28575" cy="19050"/>
            </a:xfrm>
            <a:custGeom>
              <a:avLst/>
              <a:gdLst>
                <a:gd name="T0" fmla="*/ 17 w 17"/>
                <a:gd name="T1" fmla="*/ 7 h 11"/>
                <a:gd name="T2" fmla="*/ 14 w 17"/>
                <a:gd name="T3" fmla="*/ 1 h 11"/>
                <a:gd name="T4" fmla="*/ 13 w 17"/>
                <a:gd name="T5" fmla="*/ 1 h 11"/>
                <a:gd name="T6" fmla="*/ 6 w 17"/>
                <a:gd name="T7" fmla="*/ 0 h 11"/>
                <a:gd name="T8" fmla="*/ 5 w 17"/>
                <a:gd name="T9" fmla="*/ 0 h 11"/>
                <a:gd name="T10" fmla="*/ 2 w 17"/>
                <a:gd name="T11" fmla="*/ 1 h 11"/>
                <a:gd name="T12" fmla="*/ 0 w 17"/>
                <a:gd name="T13" fmla="*/ 4 h 11"/>
                <a:gd name="T14" fmla="*/ 1 w 17"/>
                <a:gd name="T15" fmla="*/ 7 h 11"/>
                <a:gd name="T16" fmla="*/ 4 w 17"/>
                <a:gd name="T17" fmla="*/ 9 h 11"/>
                <a:gd name="T18" fmla="*/ 11 w 17"/>
                <a:gd name="T19" fmla="*/ 10 h 11"/>
                <a:gd name="T20" fmla="*/ 17 w 17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17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8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9"/>
                    <a:pt x="9" y="10"/>
                    <a:pt x="11" y="10"/>
                  </a:cubicBezTo>
                  <a:cubicBezTo>
                    <a:pt x="14" y="11"/>
                    <a:pt x="16" y="9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8BF40332-29A4-41B2-A1F7-7351E3815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1506538"/>
              <a:ext cx="23812" cy="15875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0 w 14"/>
                <a:gd name="T5" fmla="*/ 10 h 10"/>
                <a:gd name="T6" fmla="*/ 12 w 14"/>
                <a:gd name="T7" fmla="*/ 9 h 10"/>
                <a:gd name="T8" fmla="*/ 14 w 14"/>
                <a:gd name="T9" fmla="*/ 6 h 10"/>
                <a:gd name="T10" fmla="*/ 13 w 14"/>
                <a:gd name="T11" fmla="*/ 3 h 10"/>
                <a:gd name="T12" fmla="*/ 11 w 14"/>
                <a:gd name="T13" fmla="*/ 1 h 10"/>
                <a:gd name="T14" fmla="*/ 11 w 14"/>
                <a:gd name="T15" fmla="*/ 1 h 10"/>
                <a:gd name="T16" fmla="*/ 6 w 14"/>
                <a:gd name="T17" fmla="*/ 0 h 10"/>
                <a:gd name="T18" fmla="*/ 5 w 14"/>
                <a:gd name="T19" fmla="*/ 0 h 10"/>
                <a:gd name="T20" fmla="*/ 3 w 14"/>
                <a:gd name="T21" fmla="*/ 1 h 10"/>
                <a:gd name="T22" fmla="*/ 1 w 14"/>
                <a:gd name="T23" fmla="*/ 4 h 10"/>
                <a:gd name="T24" fmla="*/ 1 w 14"/>
                <a:gd name="T25" fmla="*/ 8 h 10"/>
                <a:gd name="T26" fmla="*/ 4 w 14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9"/>
                    <a:pt x="14" y="8"/>
                    <a:pt x="14" y="6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EA86989D-6030-4EDE-B5C6-599C0CAFB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5224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7 w 15"/>
                <a:gd name="T5" fmla="*/ 0 h 10"/>
                <a:gd name="T6" fmla="*/ 3 w 15"/>
                <a:gd name="T7" fmla="*/ 0 h 10"/>
                <a:gd name="T8" fmla="*/ 1 w 15"/>
                <a:gd name="T9" fmla="*/ 3 h 10"/>
                <a:gd name="T10" fmla="*/ 5 w 15"/>
                <a:gd name="T11" fmla="*/ 9 h 10"/>
                <a:gd name="T12" fmla="*/ 9 w 15"/>
                <a:gd name="T13" fmla="*/ 10 h 10"/>
                <a:gd name="T14" fmla="*/ 13 w 15"/>
                <a:gd name="T15" fmla="*/ 9 h 10"/>
                <a:gd name="T16" fmla="*/ 15 w 15"/>
                <a:gd name="T17" fmla="*/ 6 h 10"/>
                <a:gd name="T18" fmla="*/ 12 w 15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5" y="7"/>
                    <a:pt x="15" y="6"/>
                  </a:cubicBezTo>
                  <a:cubicBezTo>
                    <a:pt x="15" y="4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E96C3085-24D3-4B84-9C8B-B9A707E5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1490663"/>
              <a:ext cx="25400" cy="20638"/>
            </a:xfrm>
            <a:custGeom>
              <a:avLst/>
              <a:gdLst>
                <a:gd name="T0" fmla="*/ 13 w 15"/>
                <a:gd name="T1" fmla="*/ 3 h 12"/>
                <a:gd name="T2" fmla="*/ 6 w 15"/>
                <a:gd name="T3" fmla="*/ 0 h 12"/>
                <a:gd name="T4" fmla="*/ 6 w 15"/>
                <a:gd name="T5" fmla="*/ 0 h 12"/>
                <a:gd name="T6" fmla="*/ 2 w 15"/>
                <a:gd name="T7" fmla="*/ 1 h 12"/>
                <a:gd name="T8" fmla="*/ 0 w 15"/>
                <a:gd name="T9" fmla="*/ 4 h 12"/>
                <a:gd name="T10" fmla="*/ 1 w 15"/>
                <a:gd name="T11" fmla="*/ 8 h 12"/>
                <a:gd name="T12" fmla="*/ 2 w 15"/>
                <a:gd name="T13" fmla="*/ 8 h 12"/>
                <a:gd name="T14" fmla="*/ 4 w 15"/>
                <a:gd name="T15" fmla="*/ 10 h 12"/>
                <a:gd name="T16" fmla="*/ 8 w 15"/>
                <a:gd name="T17" fmla="*/ 11 h 12"/>
                <a:gd name="T18" fmla="*/ 12 w 15"/>
                <a:gd name="T19" fmla="*/ 12 h 12"/>
                <a:gd name="T20" fmla="*/ 15 w 15"/>
                <a:gd name="T21" fmla="*/ 9 h 12"/>
                <a:gd name="T22" fmla="*/ 15 w 15"/>
                <a:gd name="T23" fmla="*/ 6 h 12"/>
                <a:gd name="T24" fmla="*/ 13 w 15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3" y="3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9"/>
                    <a:pt x="3" y="9"/>
                    <a:pt x="4" y="10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2"/>
                    <a:pt x="11" y="12"/>
                    <a:pt x="12" y="12"/>
                  </a:cubicBezTo>
                  <a:cubicBezTo>
                    <a:pt x="13" y="11"/>
                    <a:pt x="14" y="10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5" y="5"/>
                    <a:pt x="14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1" name="Freeform 12">
              <a:extLst>
                <a:ext uri="{FF2B5EF4-FFF2-40B4-BE49-F238E27FC236}">
                  <a16:creationId xmlns:a16="http://schemas.microsoft.com/office/drawing/2014/main" id="{FFD4F4EF-E0D2-4147-B4A1-90B083CE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514476"/>
              <a:ext cx="30162" cy="22225"/>
            </a:xfrm>
            <a:custGeom>
              <a:avLst/>
              <a:gdLst>
                <a:gd name="T0" fmla="*/ 14 w 18"/>
                <a:gd name="T1" fmla="*/ 3 h 13"/>
                <a:gd name="T2" fmla="*/ 14 w 18"/>
                <a:gd name="T3" fmla="*/ 3 h 13"/>
                <a:gd name="T4" fmla="*/ 6 w 18"/>
                <a:gd name="T5" fmla="*/ 1 h 13"/>
                <a:gd name="T6" fmla="*/ 1 w 18"/>
                <a:gd name="T7" fmla="*/ 4 h 13"/>
                <a:gd name="T8" fmla="*/ 1 w 18"/>
                <a:gd name="T9" fmla="*/ 8 h 13"/>
                <a:gd name="T10" fmla="*/ 4 w 18"/>
                <a:gd name="T11" fmla="*/ 10 h 13"/>
                <a:gd name="T12" fmla="*/ 12 w 18"/>
                <a:gd name="T13" fmla="*/ 12 h 13"/>
                <a:gd name="T14" fmla="*/ 18 w 18"/>
                <a:gd name="T15" fmla="*/ 8 h 13"/>
                <a:gd name="T16" fmla="*/ 17 w 18"/>
                <a:gd name="T17" fmla="*/ 5 h 13"/>
                <a:gd name="T18" fmla="*/ 14 w 18"/>
                <a:gd name="T1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2" y="12"/>
                  </a:cubicBezTo>
                  <a:cubicBezTo>
                    <a:pt x="14" y="13"/>
                    <a:pt x="17" y="11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4"/>
                    <a:pt x="15" y="3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2" name="Freeform 13">
              <a:extLst>
                <a:ext uri="{FF2B5EF4-FFF2-40B4-BE49-F238E27FC236}">
                  <a16:creationId xmlns:a16="http://schemas.microsoft.com/office/drawing/2014/main" id="{60523B74-3A51-47F5-9237-45295470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5351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6 w 15"/>
                <a:gd name="T5" fmla="*/ 0 h 10"/>
                <a:gd name="T6" fmla="*/ 1 w 15"/>
                <a:gd name="T7" fmla="*/ 4 h 10"/>
                <a:gd name="T8" fmla="*/ 4 w 15"/>
                <a:gd name="T9" fmla="*/ 9 h 10"/>
                <a:gd name="T10" fmla="*/ 9 w 15"/>
                <a:gd name="T11" fmla="*/ 10 h 10"/>
                <a:gd name="T12" fmla="*/ 13 w 15"/>
                <a:gd name="T13" fmla="*/ 9 h 10"/>
                <a:gd name="T14" fmla="*/ 15 w 15"/>
                <a:gd name="T15" fmla="*/ 6 h 10"/>
                <a:gd name="T16" fmla="*/ 12 w 15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10" y="10"/>
                    <a:pt x="12" y="10"/>
                    <a:pt x="13" y="9"/>
                  </a:cubicBezTo>
                  <a:cubicBezTo>
                    <a:pt x="14" y="9"/>
                    <a:pt x="14" y="8"/>
                    <a:pt x="15" y="6"/>
                  </a:cubicBezTo>
                  <a:cubicBezTo>
                    <a:pt x="15" y="4"/>
                    <a:pt x="14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3" name="Freeform 14">
              <a:extLst>
                <a:ext uri="{FF2B5EF4-FFF2-40B4-BE49-F238E27FC236}">
                  <a16:creationId xmlns:a16="http://schemas.microsoft.com/office/drawing/2014/main" id="{77137687-A907-4DB7-8863-36FB27CA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00" y="1552576"/>
              <a:ext cx="31750" cy="19050"/>
            </a:xfrm>
            <a:custGeom>
              <a:avLst/>
              <a:gdLst>
                <a:gd name="T0" fmla="*/ 15 w 18"/>
                <a:gd name="T1" fmla="*/ 2 h 11"/>
                <a:gd name="T2" fmla="*/ 14 w 18"/>
                <a:gd name="T3" fmla="*/ 2 h 11"/>
                <a:gd name="T4" fmla="*/ 6 w 18"/>
                <a:gd name="T5" fmla="*/ 0 h 11"/>
                <a:gd name="T6" fmla="*/ 1 w 18"/>
                <a:gd name="T7" fmla="*/ 4 h 11"/>
                <a:gd name="T8" fmla="*/ 5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5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9" y="1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6F0DDA0E-EB79-40F0-90DA-698EE321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1566863"/>
              <a:ext cx="28575" cy="20638"/>
            </a:xfrm>
            <a:custGeom>
              <a:avLst/>
              <a:gdLst>
                <a:gd name="T0" fmla="*/ 14 w 17"/>
                <a:gd name="T1" fmla="*/ 2 h 12"/>
                <a:gd name="T2" fmla="*/ 13 w 17"/>
                <a:gd name="T3" fmla="*/ 2 h 12"/>
                <a:gd name="T4" fmla="*/ 6 w 17"/>
                <a:gd name="T5" fmla="*/ 0 h 12"/>
                <a:gd name="T6" fmla="*/ 3 w 17"/>
                <a:gd name="T7" fmla="*/ 1 h 12"/>
                <a:gd name="T8" fmla="*/ 0 w 17"/>
                <a:gd name="T9" fmla="*/ 4 h 12"/>
                <a:gd name="T10" fmla="*/ 1 w 17"/>
                <a:gd name="T11" fmla="*/ 7 h 12"/>
                <a:gd name="T12" fmla="*/ 4 w 17"/>
                <a:gd name="T13" fmla="*/ 9 h 12"/>
                <a:gd name="T14" fmla="*/ 11 w 17"/>
                <a:gd name="T15" fmla="*/ 11 h 12"/>
                <a:gd name="T16" fmla="*/ 17 w 17"/>
                <a:gd name="T17" fmla="*/ 8 h 12"/>
                <a:gd name="T18" fmla="*/ 14 w 17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4" y="12"/>
                    <a:pt x="16" y="10"/>
                    <a:pt x="17" y="8"/>
                  </a:cubicBezTo>
                  <a:cubicBezTo>
                    <a:pt x="17" y="5"/>
                    <a:pt x="16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5" name="Freeform 16">
              <a:extLst>
                <a:ext uri="{FF2B5EF4-FFF2-40B4-BE49-F238E27FC236}">
                  <a16:creationId xmlns:a16="http://schemas.microsoft.com/office/drawing/2014/main" id="{A79094E9-99BD-471A-854D-A21F52D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1535113"/>
              <a:ext cx="30162" cy="19050"/>
            </a:xfrm>
            <a:custGeom>
              <a:avLst/>
              <a:gdLst>
                <a:gd name="T0" fmla="*/ 13 w 17"/>
                <a:gd name="T1" fmla="*/ 2 h 11"/>
                <a:gd name="T2" fmla="*/ 13 w 17"/>
                <a:gd name="T3" fmla="*/ 2 h 11"/>
                <a:gd name="T4" fmla="*/ 6 w 17"/>
                <a:gd name="T5" fmla="*/ 1 h 11"/>
                <a:gd name="T6" fmla="*/ 3 w 17"/>
                <a:gd name="T7" fmla="*/ 1 h 11"/>
                <a:gd name="T8" fmla="*/ 1 w 17"/>
                <a:gd name="T9" fmla="*/ 4 h 11"/>
                <a:gd name="T10" fmla="*/ 5 w 17"/>
                <a:gd name="T11" fmla="*/ 10 h 11"/>
                <a:gd name="T12" fmla="*/ 11 w 17"/>
                <a:gd name="T13" fmla="*/ 11 h 11"/>
                <a:gd name="T14" fmla="*/ 16 w 17"/>
                <a:gd name="T15" fmla="*/ 7 h 11"/>
                <a:gd name="T16" fmla="*/ 13 w 17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7" y="10"/>
                    <a:pt x="9" y="10"/>
                    <a:pt x="11" y="11"/>
                  </a:cubicBezTo>
                  <a:cubicBezTo>
                    <a:pt x="13" y="11"/>
                    <a:pt x="16" y="10"/>
                    <a:pt x="16" y="7"/>
                  </a:cubicBezTo>
                  <a:cubicBezTo>
                    <a:pt x="17" y="5"/>
                    <a:pt x="15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6" name="Freeform 17">
              <a:extLst>
                <a:ext uri="{FF2B5EF4-FFF2-40B4-BE49-F238E27FC236}">
                  <a16:creationId xmlns:a16="http://schemas.microsoft.com/office/drawing/2014/main" id="{63502CC2-1C2B-47C0-A41A-C2C171580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63" y="1557338"/>
              <a:ext cx="30162" cy="19050"/>
            </a:xfrm>
            <a:custGeom>
              <a:avLst/>
              <a:gdLst>
                <a:gd name="T0" fmla="*/ 14 w 18"/>
                <a:gd name="T1" fmla="*/ 2 h 11"/>
                <a:gd name="T2" fmla="*/ 14 w 18"/>
                <a:gd name="T3" fmla="*/ 1 h 11"/>
                <a:gd name="T4" fmla="*/ 6 w 18"/>
                <a:gd name="T5" fmla="*/ 0 h 11"/>
                <a:gd name="T6" fmla="*/ 1 w 18"/>
                <a:gd name="T7" fmla="*/ 4 h 11"/>
                <a:gd name="T8" fmla="*/ 4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4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4" y="2"/>
                  </a:moveTo>
                  <a:cubicBezTo>
                    <a:pt x="14" y="2"/>
                    <a:pt x="14" y="1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10"/>
                    <a:pt x="9" y="10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7" name="Freeform 18">
              <a:extLst>
                <a:ext uri="{FF2B5EF4-FFF2-40B4-BE49-F238E27FC236}">
                  <a16:creationId xmlns:a16="http://schemas.microsoft.com/office/drawing/2014/main" id="{D7662D9B-8EAC-4848-90D4-0AB06B5B9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1576388"/>
              <a:ext cx="26987" cy="19050"/>
            </a:xfrm>
            <a:custGeom>
              <a:avLst/>
              <a:gdLst>
                <a:gd name="T0" fmla="*/ 12 w 16"/>
                <a:gd name="T1" fmla="*/ 2 h 11"/>
                <a:gd name="T2" fmla="*/ 12 w 16"/>
                <a:gd name="T3" fmla="*/ 2 h 11"/>
                <a:gd name="T4" fmla="*/ 6 w 16"/>
                <a:gd name="T5" fmla="*/ 0 h 11"/>
                <a:gd name="T6" fmla="*/ 0 w 16"/>
                <a:gd name="T7" fmla="*/ 4 h 11"/>
                <a:gd name="T8" fmla="*/ 4 w 16"/>
                <a:gd name="T9" fmla="*/ 9 h 11"/>
                <a:gd name="T10" fmla="*/ 10 w 16"/>
                <a:gd name="T11" fmla="*/ 11 h 11"/>
                <a:gd name="T12" fmla="*/ 15 w 16"/>
                <a:gd name="T13" fmla="*/ 7 h 11"/>
                <a:gd name="T14" fmla="*/ 12 w 16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8" y="1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9"/>
                    <a:pt x="4" y="9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2" y="11"/>
                    <a:pt x="15" y="10"/>
                    <a:pt x="15" y="7"/>
                  </a:cubicBezTo>
                  <a:cubicBezTo>
                    <a:pt x="16" y="5"/>
                    <a:pt x="14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8" name="Freeform 19">
              <a:extLst>
                <a:ext uri="{FF2B5EF4-FFF2-40B4-BE49-F238E27FC236}">
                  <a16:creationId xmlns:a16="http://schemas.microsoft.com/office/drawing/2014/main" id="{20011ABF-C9FD-444C-ABE9-184773B42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593851"/>
              <a:ext cx="30162" cy="20638"/>
            </a:xfrm>
            <a:custGeom>
              <a:avLst/>
              <a:gdLst>
                <a:gd name="T0" fmla="*/ 15 w 18"/>
                <a:gd name="T1" fmla="*/ 2 h 12"/>
                <a:gd name="T2" fmla="*/ 14 w 18"/>
                <a:gd name="T3" fmla="*/ 2 h 12"/>
                <a:gd name="T4" fmla="*/ 6 w 18"/>
                <a:gd name="T5" fmla="*/ 0 h 12"/>
                <a:gd name="T6" fmla="*/ 1 w 18"/>
                <a:gd name="T7" fmla="*/ 4 h 12"/>
                <a:gd name="T8" fmla="*/ 4 w 18"/>
                <a:gd name="T9" fmla="*/ 10 h 12"/>
                <a:gd name="T10" fmla="*/ 12 w 18"/>
                <a:gd name="T11" fmla="*/ 11 h 12"/>
                <a:gd name="T12" fmla="*/ 18 w 18"/>
                <a:gd name="T13" fmla="*/ 8 h 12"/>
                <a:gd name="T14" fmla="*/ 15 w 18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2"/>
                    <a:pt x="17" y="10"/>
                    <a:pt x="18" y="8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9" name="Freeform 20">
              <a:extLst>
                <a:ext uri="{FF2B5EF4-FFF2-40B4-BE49-F238E27FC236}">
                  <a16:creationId xmlns:a16="http://schemas.microsoft.com/office/drawing/2014/main" id="{23724A2B-DE73-47A9-BC25-2E086887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3850" y="1612901"/>
              <a:ext cx="31750" cy="20638"/>
            </a:xfrm>
            <a:custGeom>
              <a:avLst/>
              <a:gdLst>
                <a:gd name="T0" fmla="*/ 16 w 19"/>
                <a:gd name="T1" fmla="*/ 3 h 12"/>
                <a:gd name="T2" fmla="*/ 15 w 19"/>
                <a:gd name="T3" fmla="*/ 3 h 12"/>
                <a:gd name="T4" fmla="*/ 6 w 19"/>
                <a:gd name="T5" fmla="*/ 0 h 12"/>
                <a:gd name="T6" fmla="*/ 0 w 19"/>
                <a:gd name="T7" fmla="*/ 4 h 12"/>
                <a:gd name="T8" fmla="*/ 4 w 19"/>
                <a:gd name="T9" fmla="*/ 9 h 12"/>
                <a:gd name="T10" fmla="*/ 13 w 19"/>
                <a:gd name="T11" fmla="*/ 12 h 12"/>
                <a:gd name="T12" fmla="*/ 19 w 19"/>
                <a:gd name="T13" fmla="*/ 8 h 12"/>
                <a:gd name="T14" fmla="*/ 18 w 19"/>
                <a:gd name="T15" fmla="*/ 5 h 12"/>
                <a:gd name="T16" fmla="*/ 16 w 19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7" y="10"/>
                    <a:pt x="10" y="11"/>
                    <a:pt x="13" y="12"/>
                  </a:cubicBezTo>
                  <a:cubicBezTo>
                    <a:pt x="16" y="12"/>
                    <a:pt x="18" y="11"/>
                    <a:pt x="19" y="8"/>
                  </a:cubicBezTo>
                  <a:cubicBezTo>
                    <a:pt x="19" y="7"/>
                    <a:pt x="19" y="6"/>
                    <a:pt x="18" y="5"/>
                  </a:cubicBezTo>
                  <a:cubicBezTo>
                    <a:pt x="18" y="4"/>
                    <a:pt x="17" y="3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9844B166-296D-4360-854D-05D91ED47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1" name="Freeform 22">
              <a:extLst>
                <a:ext uri="{FF2B5EF4-FFF2-40B4-BE49-F238E27FC236}">
                  <a16:creationId xmlns:a16="http://schemas.microsoft.com/office/drawing/2014/main" id="{6CF05C7C-890F-46FB-AC77-D5EE01B11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813" y="1325563"/>
              <a:ext cx="430212" cy="385763"/>
            </a:xfrm>
            <a:custGeom>
              <a:avLst/>
              <a:gdLst>
                <a:gd name="T0" fmla="*/ 21 w 251"/>
                <a:gd name="T1" fmla="*/ 170 h 224"/>
                <a:gd name="T2" fmla="*/ 110 w 251"/>
                <a:gd name="T3" fmla="*/ 200 h 224"/>
                <a:gd name="T4" fmla="*/ 146 w 251"/>
                <a:gd name="T5" fmla="*/ 214 h 224"/>
                <a:gd name="T6" fmla="*/ 190 w 251"/>
                <a:gd name="T7" fmla="*/ 217 h 224"/>
                <a:gd name="T8" fmla="*/ 210 w 251"/>
                <a:gd name="T9" fmla="*/ 205 h 224"/>
                <a:gd name="T10" fmla="*/ 250 w 251"/>
                <a:gd name="T11" fmla="*/ 77 h 224"/>
                <a:gd name="T12" fmla="*/ 242 w 251"/>
                <a:gd name="T13" fmla="*/ 63 h 224"/>
                <a:gd name="T14" fmla="*/ 220 w 251"/>
                <a:gd name="T15" fmla="*/ 35 h 224"/>
                <a:gd name="T16" fmla="*/ 205 w 251"/>
                <a:gd name="T17" fmla="*/ 49 h 224"/>
                <a:gd name="T18" fmla="*/ 193 w 251"/>
                <a:gd name="T19" fmla="*/ 33 h 224"/>
                <a:gd name="T20" fmla="*/ 173 w 251"/>
                <a:gd name="T21" fmla="*/ 27 h 224"/>
                <a:gd name="T22" fmla="*/ 150 w 251"/>
                <a:gd name="T23" fmla="*/ 35 h 224"/>
                <a:gd name="T24" fmla="*/ 146 w 251"/>
                <a:gd name="T25" fmla="*/ 11 h 224"/>
                <a:gd name="T26" fmla="*/ 126 w 251"/>
                <a:gd name="T27" fmla="*/ 28 h 224"/>
                <a:gd name="T28" fmla="*/ 110 w 251"/>
                <a:gd name="T29" fmla="*/ 0 h 224"/>
                <a:gd name="T30" fmla="*/ 90 w 251"/>
                <a:gd name="T31" fmla="*/ 16 h 224"/>
                <a:gd name="T32" fmla="*/ 61 w 251"/>
                <a:gd name="T33" fmla="*/ 24 h 224"/>
                <a:gd name="T34" fmla="*/ 42 w 251"/>
                <a:gd name="T35" fmla="*/ 30 h 224"/>
                <a:gd name="T36" fmla="*/ 1 w 251"/>
                <a:gd name="T37" fmla="*/ 150 h 224"/>
                <a:gd name="T38" fmla="*/ 201 w 251"/>
                <a:gd name="T39" fmla="*/ 201 h 224"/>
                <a:gd name="T40" fmla="*/ 202 w 251"/>
                <a:gd name="T41" fmla="*/ 201 h 224"/>
                <a:gd name="T42" fmla="*/ 202 w 251"/>
                <a:gd name="T43" fmla="*/ 201 h 224"/>
                <a:gd name="T44" fmla="*/ 163 w 251"/>
                <a:gd name="T45" fmla="*/ 188 h 224"/>
                <a:gd name="T46" fmla="*/ 106 w 251"/>
                <a:gd name="T47" fmla="*/ 168 h 224"/>
                <a:gd name="T48" fmla="*/ 36 w 251"/>
                <a:gd name="T49" fmla="*/ 130 h 224"/>
                <a:gd name="T50" fmla="*/ 111 w 251"/>
                <a:gd name="T51" fmla="*/ 67 h 224"/>
                <a:gd name="T52" fmla="*/ 232 w 251"/>
                <a:gd name="T53" fmla="*/ 106 h 224"/>
                <a:gd name="T54" fmla="*/ 219 w 251"/>
                <a:gd name="T55" fmla="*/ 52 h 224"/>
                <a:gd name="T56" fmla="*/ 209 w 251"/>
                <a:gd name="T57" fmla="*/ 66 h 224"/>
                <a:gd name="T58" fmla="*/ 209 w 251"/>
                <a:gd name="T59" fmla="*/ 66 h 224"/>
                <a:gd name="T60" fmla="*/ 169 w 251"/>
                <a:gd name="T61" fmla="*/ 56 h 224"/>
                <a:gd name="T62" fmla="*/ 170 w 251"/>
                <a:gd name="T63" fmla="*/ 55 h 224"/>
                <a:gd name="T64" fmla="*/ 183 w 251"/>
                <a:gd name="T65" fmla="*/ 34 h 224"/>
                <a:gd name="T66" fmla="*/ 170 w 251"/>
                <a:gd name="T67" fmla="*/ 57 h 224"/>
                <a:gd name="T68" fmla="*/ 170 w 251"/>
                <a:gd name="T69" fmla="*/ 57 h 224"/>
                <a:gd name="T70" fmla="*/ 135 w 251"/>
                <a:gd name="T71" fmla="*/ 29 h 224"/>
                <a:gd name="T72" fmla="*/ 144 w 251"/>
                <a:gd name="T73" fmla="*/ 20 h 224"/>
                <a:gd name="T74" fmla="*/ 135 w 251"/>
                <a:gd name="T75" fmla="*/ 43 h 224"/>
                <a:gd name="T76" fmla="*/ 132 w 251"/>
                <a:gd name="T77" fmla="*/ 44 h 224"/>
                <a:gd name="T78" fmla="*/ 95 w 251"/>
                <a:gd name="T79" fmla="*/ 31 h 224"/>
                <a:gd name="T80" fmla="*/ 106 w 251"/>
                <a:gd name="T81" fmla="*/ 10 h 224"/>
                <a:gd name="T82" fmla="*/ 97 w 251"/>
                <a:gd name="T83" fmla="*/ 32 h 224"/>
                <a:gd name="T84" fmla="*/ 86 w 251"/>
                <a:gd name="T85" fmla="*/ 29 h 224"/>
                <a:gd name="T86" fmla="*/ 96 w 251"/>
                <a:gd name="T87" fmla="*/ 42 h 224"/>
                <a:gd name="T88" fmla="*/ 124 w 251"/>
                <a:gd name="T89" fmla="*/ 49 h 224"/>
                <a:gd name="T90" fmla="*/ 146 w 251"/>
                <a:gd name="T91" fmla="*/ 44 h 224"/>
                <a:gd name="T92" fmla="*/ 165 w 251"/>
                <a:gd name="T93" fmla="*/ 65 h 224"/>
                <a:gd name="T94" fmla="*/ 183 w 251"/>
                <a:gd name="T95" fmla="*/ 57 h 224"/>
                <a:gd name="T96" fmla="*/ 201 w 251"/>
                <a:gd name="T97" fmla="*/ 71 h 224"/>
                <a:gd name="T98" fmla="*/ 221 w 251"/>
                <a:gd name="T99" fmla="*/ 69 h 224"/>
                <a:gd name="T100" fmla="*/ 235 w 251"/>
                <a:gd name="T101" fmla="*/ 97 h 224"/>
                <a:gd name="T102" fmla="*/ 111 w 251"/>
                <a:gd name="T103" fmla="*/ 58 h 224"/>
                <a:gd name="T104" fmla="*/ 87 w 251"/>
                <a:gd name="T105" fmla="*/ 27 h 224"/>
                <a:gd name="T106" fmla="*/ 41 w 251"/>
                <a:gd name="T107" fmla="*/ 58 h 224"/>
                <a:gd name="T108" fmla="*/ 58 w 251"/>
                <a:gd name="T109" fmla="*/ 33 h 224"/>
                <a:gd name="T110" fmla="*/ 49 w 251"/>
                <a:gd name="T111" fmla="*/ 158 h 224"/>
                <a:gd name="T112" fmla="*/ 137 w 251"/>
                <a:gd name="T113" fmla="*/ 189 h 224"/>
                <a:gd name="T114" fmla="*/ 171 w 251"/>
                <a:gd name="T115" fmla="*/ 201 h 224"/>
                <a:gd name="T116" fmla="*/ 149 w 251"/>
                <a:gd name="T117" fmla="*/ 205 h 224"/>
                <a:gd name="T118" fmla="*/ 121 w 251"/>
                <a:gd name="T119" fmla="*/ 194 h 224"/>
                <a:gd name="T120" fmla="*/ 37 w 251"/>
                <a:gd name="T121" fmla="*/ 16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224">
                  <a:moveTo>
                    <a:pt x="0" y="156"/>
                  </a:moveTo>
                  <a:cubicBezTo>
                    <a:pt x="1" y="157"/>
                    <a:pt x="1" y="158"/>
                    <a:pt x="1" y="158"/>
                  </a:cubicBezTo>
                  <a:cubicBezTo>
                    <a:pt x="2" y="159"/>
                    <a:pt x="2" y="160"/>
                    <a:pt x="3" y="160"/>
                  </a:cubicBezTo>
                  <a:cubicBezTo>
                    <a:pt x="3" y="161"/>
                    <a:pt x="3" y="161"/>
                    <a:pt x="4" y="161"/>
                  </a:cubicBezTo>
                  <a:cubicBezTo>
                    <a:pt x="4" y="162"/>
                    <a:pt x="5" y="162"/>
                    <a:pt x="5" y="162"/>
                  </a:cubicBezTo>
                  <a:cubicBezTo>
                    <a:pt x="6" y="163"/>
                    <a:pt x="7" y="164"/>
                    <a:pt x="9" y="165"/>
                  </a:cubicBezTo>
                  <a:cubicBezTo>
                    <a:pt x="11" y="166"/>
                    <a:pt x="13" y="167"/>
                    <a:pt x="15" y="168"/>
                  </a:cubicBezTo>
                  <a:cubicBezTo>
                    <a:pt x="17" y="169"/>
                    <a:pt x="19" y="169"/>
                    <a:pt x="21" y="170"/>
                  </a:cubicBezTo>
                  <a:cubicBezTo>
                    <a:pt x="24" y="171"/>
                    <a:pt x="26" y="172"/>
                    <a:pt x="28" y="173"/>
                  </a:cubicBezTo>
                  <a:cubicBezTo>
                    <a:pt x="30" y="174"/>
                    <a:pt x="32" y="175"/>
                    <a:pt x="35" y="176"/>
                  </a:cubicBezTo>
                  <a:cubicBezTo>
                    <a:pt x="37" y="177"/>
                    <a:pt x="39" y="178"/>
                    <a:pt x="41" y="179"/>
                  </a:cubicBezTo>
                  <a:cubicBezTo>
                    <a:pt x="46" y="180"/>
                    <a:pt x="51" y="182"/>
                    <a:pt x="56" y="183"/>
                  </a:cubicBezTo>
                  <a:cubicBezTo>
                    <a:pt x="60" y="185"/>
                    <a:pt x="65" y="186"/>
                    <a:pt x="69" y="187"/>
                  </a:cubicBezTo>
                  <a:cubicBezTo>
                    <a:pt x="74" y="189"/>
                    <a:pt x="78" y="190"/>
                    <a:pt x="83" y="191"/>
                  </a:cubicBezTo>
                  <a:cubicBezTo>
                    <a:pt x="87" y="193"/>
                    <a:pt x="92" y="194"/>
                    <a:pt x="97" y="196"/>
                  </a:cubicBezTo>
                  <a:cubicBezTo>
                    <a:pt x="101" y="197"/>
                    <a:pt x="106" y="198"/>
                    <a:pt x="110" y="200"/>
                  </a:cubicBezTo>
                  <a:cubicBezTo>
                    <a:pt x="110" y="200"/>
                    <a:pt x="111" y="200"/>
                    <a:pt x="111" y="200"/>
                  </a:cubicBezTo>
                  <a:cubicBezTo>
                    <a:pt x="115" y="202"/>
                    <a:pt x="118" y="203"/>
                    <a:pt x="121" y="204"/>
                  </a:cubicBezTo>
                  <a:cubicBezTo>
                    <a:pt x="125" y="205"/>
                    <a:pt x="130" y="207"/>
                    <a:pt x="134" y="209"/>
                  </a:cubicBezTo>
                  <a:cubicBezTo>
                    <a:pt x="136" y="210"/>
                    <a:pt x="138" y="211"/>
                    <a:pt x="140" y="212"/>
                  </a:cubicBezTo>
                  <a:cubicBezTo>
                    <a:pt x="141" y="212"/>
                    <a:pt x="142" y="213"/>
                    <a:pt x="143" y="213"/>
                  </a:cubicBezTo>
                  <a:cubicBezTo>
                    <a:pt x="143" y="213"/>
                    <a:pt x="144" y="213"/>
                    <a:pt x="144" y="213"/>
                  </a:cubicBezTo>
                  <a:cubicBezTo>
                    <a:pt x="145" y="213"/>
                    <a:pt x="145" y="214"/>
                    <a:pt x="145" y="214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49" y="215"/>
                    <a:pt x="151" y="216"/>
                    <a:pt x="154" y="217"/>
                  </a:cubicBezTo>
                  <a:cubicBezTo>
                    <a:pt x="158" y="218"/>
                    <a:pt x="163" y="220"/>
                    <a:pt x="167" y="221"/>
                  </a:cubicBezTo>
                  <a:cubicBezTo>
                    <a:pt x="170" y="222"/>
                    <a:pt x="172" y="223"/>
                    <a:pt x="175" y="223"/>
                  </a:cubicBezTo>
                  <a:cubicBezTo>
                    <a:pt x="177" y="224"/>
                    <a:pt x="179" y="224"/>
                    <a:pt x="180" y="224"/>
                  </a:cubicBezTo>
                  <a:cubicBezTo>
                    <a:pt x="181" y="224"/>
                    <a:pt x="182" y="224"/>
                    <a:pt x="182" y="224"/>
                  </a:cubicBezTo>
                  <a:cubicBezTo>
                    <a:pt x="182" y="224"/>
                    <a:pt x="183" y="224"/>
                    <a:pt x="183" y="224"/>
                  </a:cubicBezTo>
                  <a:cubicBezTo>
                    <a:pt x="184" y="224"/>
                    <a:pt x="185" y="224"/>
                    <a:pt x="186" y="223"/>
                  </a:cubicBezTo>
                  <a:cubicBezTo>
                    <a:pt x="188" y="222"/>
                    <a:pt x="189" y="219"/>
                    <a:pt x="190" y="217"/>
                  </a:cubicBezTo>
                  <a:cubicBezTo>
                    <a:pt x="190" y="216"/>
                    <a:pt x="191" y="214"/>
                    <a:pt x="191" y="213"/>
                  </a:cubicBezTo>
                  <a:cubicBezTo>
                    <a:pt x="191" y="211"/>
                    <a:pt x="192" y="209"/>
                    <a:pt x="192" y="208"/>
                  </a:cubicBezTo>
                  <a:cubicBezTo>
                    <a:pt x="193" y="208"/>
                    <a:pt x="193" y="208"/>
                    <a:pt x="194" y="208"/>
                  </a:cubicBezTo>
                  <a:cubicBezTo>
                    <a:pt x="195" y="209"/>
                    <a:pt x="196" y="209"/>
                    <a:pt x="197" y="209"/>
                  </a:cubicBezTo>
                  <a:cubicBezTo>
                    <a:pt x="199" y="209"/>
                    <a:pt x="200" y="210"/>
                    <a:pt x="201" y="210"/>
                  </a:cubicBezTo>
                  <a:cubicBezTo>
                    <a:pt x="202" y="210"/>
                    <a:pt x="204" y="210"/>
                    <a:pt x="205" y="210"/>
                  </a:cubicBezTo>
                  <a:cubicBezTo>
                    <a:pt x="206" y="209"/>
                    <a:pt x="207" y="209"/>
                    <a:pt x="208" y="208"/>
                  </a:cubicBezTo>
                  <a:cubicBezTo>
                    <a:pt x="209" y="207"/>
                    <a:pt x="209" y="206"/>
                    <a:pt x="210" y="205"/>
                  </a:cubicBezTo>
                  <a:cubicBezTo>
                    <a:pt x="212" y="201"/>
                    <a:pt x="214" y="197"/>
                    <a:pt x="216" y="192"/>
                  </a:cubicBezTo>
                  <a:cubicBezTo>
                    <a:pt x="217" y="188"/>
                    <a:pt x="219" y="183"/>
                    <a:pt x="221" y="178"/>
                  </a:cubicBezTo>
                  <a:cubicBezTo>
                    <a:pt x="222" y="174"/>
                    <a:pt x="224" y="169"/>
                    <a:pt x="225" y="164"/>
                  </a:cubicBezTo>
                  <a:cubicBezTo>
                    <a:pt x="227" y="160"/>
                    <a:pt x="228" y="155"/>
                    <a:pt x="229" y="150"/>
                  </a:cubicBezTo>
                  <a:cubicBezTo>
                    <a:pt x="232" y="141"/>
                    <a:pt x="234" y="132"/>
                    <a:pt x="237" y="123"/>
                  </a:cubicBezTo>
                  <a:cubicBezTo>
                    <a:pt x="239" y="115"/>
                    <a:pt x="242" y="107"/>
                    <a:pt x="244" y="99"/>
                  </a:cubicBezTo>
                  <a:cubicBezTo>
                    <a:pt x="245" y="95"/>
                    <a:pt x="246" y="92"/>
                    <a:pt x="247" y="88"/>
                  </a:cubicBezTo>
                  <a:cubicBezTo>
                    <a:pt x="248" y="84"/>
                    <a:pt x="249" y="81"/>
                    <a:pt x="250" y="77"/>
                  </a:cubicBezTo>
                  <a:cubicBezTo>
                    <a:pt x="251" y="76"/>
                    <a:pt x="250" y="75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3"/>
                    <a:pt x="25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69"/>
                    <a:pt x="249" y="68"/>
                    <a:pt x="249" y="67"/>
                  </a:cubicBezTo>
                  <a:cubicBezTo>
                    <a:pt x="248" y="66"/>
                    <a:pt x="247" y="65"/>
                    <a:pt x="246" y="64"/>
                  </a:cubicBezTo>
                  <a:cubicBezTo>
                    <a:pt x="245" y="64"/>
                    <a:pt x="244" y="63"/>
                    <a:pt x="244" y="63"/>
                  </a:cubicBezTo>
                  <a:cubicBezTo>
                    <a:pt x="243" y="63"/>
                    <a:pt x="243" y="63"/>
                    <a:pt x="242" y="63"/>
                  </a:cubicBezTo>
                  <a:cubicBezTo>
                    <a:pt x="237" y="61"/>
                    <a:pt x="232" y="60"/>
                    <a:pt x="227" y="58"/>
                  </a:cubicBezTo>
                  <a:cubicBezTo>
                    <a:pt x="227" y="58"/>
                    <a:pt x="227" y="57"/>
                    <a:pt x="227" y="57"/>
                  </a:cubicBezTo>
                  <a:cubicBezTo>
                    <a:pt x="228" y="55"/>
                    <a:pt x="229" y="52"/>
                    <a:pt x="229" y="50"/>
                  </a:cubicBezTo>
                  <a:cubicBezTo>
                    <a:pt x="230" y="48"/>
                    <a:pt x="230" y="46"/>
                    <a:pt x="229" y="43"/>
                  </a:cubicBezTo>
                  <a:cubicBezTo>
                    <a:pt x="229" y="42"/>
                    <a:pt x="229" y="40"/>
                    <a:pt x="228" y="39"/>
                  </a:cubicBezTo>
                  <a:cubicBezTo>
                    <a:pt x="227" y="37"/>
                    <a:pt x="226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1" y="34"/>
                    <a:pt x="220" y="35"/>
                  </a:cubicBezTo>
                  <a:cubicBezTo>
                    <a:pt x="220" y="35"/>
                    <a:pt x="219" y="35"/>
                    <a:pt x="218" y="35"/>
                  </a:cubicBezTo>
                  <a:cubicBezTo>
                    <a:pt x="218" y="35"/>
                    <a:pt x="217" y="36"/>
                    <a:pt x="217" y="36"/>
                  </a:cubicBezTo>
                  <a:cubicBezTo>
                    <a:pt x="216" y="36"/>
                    <a:pt x="216" y="36"/>
                    <a:pt x="216" y="37"/>
                  </a:cubicBezTo>
                  <a:cubicBezTo>
                    <a:pt x="216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4" y="38"/>
                    <a:pt x="212" y="39"/>
                    <a:pt x="211" y="40"/>
                  </a:cubicBezTo>
                  <a:cubicBezTo>
                    <a:pt x="210" y="41"/>
                    <a:pt x="209" y="42"/>
                    <a:pt x="208" y="43"/>
                  </a:cubicBezTo>
                  <a:cubicBezTo>
                    <a:pt x="207" y="45"/>
                    <a:pt x="206" y="47"/>
                    <a:pt x="205" y="49"/>
                  </a:cubicBezTo>
                  <a:cubicBezTo>
                    <a:pt x="204" y="50"/>
                    <a:pt x="204" y="50"/>
                    <a:pt x="204" y="51"/>
                  </a:cubicBezTo>
                  <a:cubicBezTo>
                    <a:pt x="204" y="51"/>
                    <a:pt x="204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0"/>
                    <a:pt x="201" y="50"/>
                    <a:pt x="200" y="50"/>
                  </a:cubicBezTo>
                  <a:cubicBezTo>
                    <a:pt x="198" y="49"/>
                    <a:pt x="196" y="49"/>
                    <a:pt x="195" y="48"/>
                  </a:cubicBezTo>
                  <a:cubicBezTo>
                    <a:pt x="193" y="48"/>
                    <a:pt x="191" y="47"/>
                    <a:pt x="189" y="47"/>
                  </a:cubicBezTo>
                  <a:cubicBezTo>
                    <a:pt x="189" y="45"/>
                    <a:pt x="190" y="44"/>
                    <a:pt x="190" y="43"/>
                  </a:cubicBezTo>
                  <a:cubicBezTo>
                    <a:pt x="192" y="39"/>
                    <a:pt x="193" y="36"/>
                    <a:pt x="193" y="33"/>
                  </a:cubicBezTo>
                  <a:cubicBezTo>
                    <a:pt x="192" y="29"/>
                    <a:pt x="190" y="24"/>
                    <a:pt x="186" y="24"/>
                  </a:cubicBezTo>
                  <a:cubicBezTo>
                    <a:pt x="186" y="24"/>
                    <a:pt x="185" y="24"/>
                    <a:pt x="185" y="24"/>
                  </a:cubicBezTo>
                  <a:cubicBezTo>
                    <a:pt x="185" y="23"/>
                    <a:pt x="184" y="23"/>
                    <a:pt x="184" y="23"/>
                  </a:cubicBezTo>
                  <a:cubicBezTo>
                    <a:pt x="184" y="23"/>
                    <a:pt x="183" y="23"/>
                    <a:pt x="183" y="23"/>
                  </a:cubicBezTo>
                  <a:cubicBezTo>
                    <a:pt x="182" y="22"/>
                    <a:pt x="181" y="22"/>
                    <a:pt x="180" y="23"/>
                  </a:cubicBezTo>
                  <a:cubicBezTo>
                    <a:pt x="180" y="23"/>
                    <a:pt x="179" y="23"/>
                    <a:pt x="179" y="23"/>
                  </a:cubicBezTo>
                  <a:cubicBezTo>
                    <a:pt x="178" y="23"/>
                    <a:pt x="177" y="24"/>
                    <a:pt x="176" y="24"/>
                  </a:cubicBezTo>
                  <a:cubicBezTo>
                    <a:pt x="175" y="25"/>
                    <a:pt x="174" y="26"/>
                    <a:pt x="173" y="27"/>
                  </a:cubicBezTo>
                  <a:cubicBezTo>
                    <a:pt x="172" y="27"/>
                    <a:pt x="172" y="28"/>
                    <a:pt x="172" y="28"/>
                  </a:cubicBezTo>
                  <a:cubicBezTo>
                    <a:pt x="171" y="29"/>
                    <a:pt x="171" y="30"/>
                    <a:pt x="170" y="30"/>
                  </a:cubicBezTo>
                  <a:cubicBezTo>
                    <a:pt x="170" y="31"/>
                    <a:pt x="170" y="31"/>
                    <a:pt x="169" y="32"/>
                  </a:cubicBezTo>
                  <a:cubicBezTo>
                    <a:pt x="168" y="34"/>
                    <a:pt x="168" y="36"/>
                    <a:pt x="167" y="38"/>
                  </a:cubicBezTo>
                  <a:cubicBezTo>
                    <a:pt x="167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5" y="39"/>
                    <a:pt x="165" y="39"/>
                  </a:cubicBezTo>
                  <a:cubicBezTo>
                    <a:pt x="160" y="38"/>
                    <a:pt x="155" y="37"/>
                    <a:pt x="150" y="35"/>
                  </a:cubicBezTo>
                  <a:cubicBezTo>
                    <a:pt x="150" y="35"/>
                    <a:pt x="151" y="35"/>
                    <a:pt x="151" y="34"/>
                  </a:cubicBezTo>
                  <a:cubicBezTo>
                    <a:pt x="151" y="32"/>
                    <a:pt x="152" y="30"/>
                    <a:pt x="153" y="28"/>
                  </a:cubicBezTo>
                  <a:cubicBezTo>
                    <a:pt x="154" y="25"/>
                    <a:pt x="154" y="23"/>
                    <a:pt x="154" y="20"/>
                  </a:cubicBezTo>
                  <a:cubicBezTo>
                    <a:pt x="154" y="19"/>
                    <a:pt x="153" y="17"/>
                    <a:pt x="152" y="15"/>
                  </a:cubicBezTo>
                  <a:cubicBezTo>
                    <a:pt x="152" y="14"/>
                    <a:pt x="151" y="13"/>
                    <a:pt x="149" y="13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3" y="10"/>
                    <a:pt x="139" y="10"/>
                    <a:pt x="137" y="12"/>
                  </a:cubicBezTo>
                  <a:cubicBezTo>
                    <a:pt x="136" y="12"/>
                    <a:pt x="135" y="12"/>
                    <a:pt x="135" y="13"/>
                  </a:cubicBezTo>
                  <a:cubicBezTo>
                    <a:pt x="134" y="13"/>
                    <a:pt x="133" y="14"/>
                    <a:pt x="133" y="15"/>
                  </a:cubicBezTo>
                  <a:cubicBezTo>
                    <a:pt x="132" y="15"/>
                    <a:pt x="131" y="16"/>
                    <a:pt x="131" y="17"/>
                  </a:cubicBezTo>
                  <a:cubicBezTo>
                    <a:pt x="130" y="18"/>
                    <a:pt x="130" y="18"/>
                    <a:pt x="129" y="19"/>
                  </a:cubicBezTo>
                  <a:cubicBezTo>
                    <a:pt x="128" y="21"/>
                    <a:pt x="127" y="24"/>
                    <a:pt x="127" y="26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1" y="27"/>
                    <a:pt x="117" y="26"/>
                    <a:pt x="112" y="24"/>
                  </a:cubicBezTo>
                  <a:cubicBezTo>
                    <a:pt x="113" y="22"/>
                    <a:pt x="114" y="20"/>
                    <a:pt x="115" y="18"/>
                  </a:cubicBezTo>
                  <a:cubicBezTo>
                    <a:pt x="115" y="16"/>
                    <a:pt x="116" y="15"/>
                    <a:pt x="116" y="13"/>
                  </a:cubicBezTo>
                  <a:cubicBezTo>
                    <a:pt x="116" y="12"/>
                    <a:pt x="116" y="11"/>
                    <a:pt x="116" y="10"/>
                  </a:cubicBezTo>
                  <a:cubicBezTo>
                    <a:pt x="116" y="10"/>
                    <a:pt x="116" y="9"/>
                    <a:pt x="116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5" y="4"/>
                    <a:pt x="114" y="4"/>
                  </a:cubicBezTo>
                  <a:cubicBezTo>
                    <a:pt x="113" y="2"/>
                    <a:pt x="112" y="1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7" y="0"/>
                    <a:pt x="10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102" y="0"/>
                    <a:pt x="101" y="1"/>
                    <a:pt x="99" y="1"/>
                  </a:cubicBezTo>
                  <a:cubicBezTo>
                    <a:pt x="98" y="2"/>
                    <a:pt x="97" y="3"/>
                    <a:pt x="96" y="4"/>
                  </a:cubicBezTo>
                  <a:cubicBezTo>
                    <a:pt x="94" y="5"/>
                    <a:pt x="93" y="7"/>
                    <a:pt x="93" y="8"/>
                  </a:cubicBezTo>
                  <a:cubicBezTo>
                    <a:pt x="92" y="11"/>
                    <a:pt x="91" y="13"/>
                    <a:pt x="90" y="16"/>
                  </a:cubicBezTo>
                  <a:cubicBezTo>
                    <a:pt x="90" y="16"/>
                    <a:pt x="89" y="17"/>
                    <a:pt x="89" y="18"/>
                  </a:cubicBezTo>
                  <a:cubicBezTo>
                    <a:pt x="88" y="17"/>
                    <a:pt x="87" y="17"/>
                    <a:pt x="86" y="17"/>
                  </a:cubicBezTo>
                  <a:cubicBezTo>
                    <a:pt x="84" y="16"/>
                    <a:pt x="82" y="16"/>
                    <a:pt x="81" y="15"/>
                  </a:cubicBezTo>
                  <a:cubicBezTo>
                    <a:pt x="77" y="14"/>
                    <a:pt x="74" y="13"/>
                    <a:pt x="71" y="12"/>
                  </a:cubicBezTo>
                  <a:cubicBezTo>
                    <a:pt x="70" y="12"/>
                    <a:pt x="68" y="12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4"/>
                    <a:pt x="64" y="15"/>
                  </a:cubicBezTo>
                  <a:cubicBezTo>
                    <a:pt x="63" y="18"/>
                    <a:pt x="62" y="21"/>
                    <a:pt x="61" y="24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56" y="23"/>
                    <a:pt x="54" y="23"/>
                    <a:pt x="52" y="22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3"/>
                    <a:pt x="47" y="24"/>
                  </a:cubicBezTo>
                  <a:cubicBezTo>
                    <a:pt x="46" y="24"/>
                    <a:pt x="45" y="25"/>
                    <a:pt x="44" y="26"/>
                  </a:cubicBezTo>
                  <a:cubicBezTo>
                    <a:pt x="44" y="26"/>
                    <a:pt x="43" y="27"/>
                    <a:pt x="43" y="27"/>
                  </a:cubicBezTo>
                  <a:cubicBezTo>
                    <a:pt x="43" y="28"/>
                    <a:pt x="43" y="28"/>
                    <a:pt x="42" y="28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1" y="31"/>
                    <a:pt x="41" y="32"/>
                  </a:cubicBezTo>
                  <a:cubicBezTo>
                    <a:pt x="40" y="36"/>
                    <a:pt x="38" y="39"/>
                    <a:pt x="37" y="43"/>
                  </a:cubicBezTo>
                  <a:cubicBezTo>
                    <a:pt x="36" y="47"/>
                    <a:pt x="34" y="50"/>
                    <a:pt x="33" y="54"/>
                  </a:cubicBezTo>
                  <a:cubicBezTo>
                    <a:pt x="30" y="63"/>
                    <a:pt x="27" y="71"/>
                    <a:pt x="24" y="80"/>
                  </a:cubicBezTo>
                  <a:cubicBezTo>
                    <a:pt x="22" y="88"/>
                    <a:pt x="20" y="97"/>
                    <a:pt x="17" y="105"/>
                  </a:cubicBezTo>
                  <a:cubicBezTo>
                    <a:pt x="14" y="114"/>
                    <a:pt x="10" y="122"/>
                    <a:pt x="7" y="131"/>
                  </a:cubicBezTo>
                  <a:cubicBezTo>
                    <a:pt x="6" y="135"/>
                    <a:pt x="4" y="140"/>
                    <a:pt x="3" y="144"/>
                  </a:cubicBezTo>
                  <a:cubicBezTo>
                    <a:pt x="2" y="146"/>
                    <a:pt x="1" y="148"/>
                    <a:pt x="1" y="150"/>
                  </a:cubicBezTo>
                  <a:cubicBezTo>
                    <a:pt x="1" y="151"/>
                    <a:pt x="0" y="152"/>
                    <a:pt x="0" y="153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lose/>
                  <a:moveTo>
                    <a:pt x="180" y="216"/>
                  </a:moveTo>
                  <a:cubicBezTo>
                    <a:pt x="180" y="216"/>
                    <a:pt x="180" y="216"/>
                    <a:pt x="180" y="216"/>
                  </a:cubicBezTo>
                  <a:cubicBezTo>
                    <a:pt x="180" y="216"/>
                    <a:pt x="180" y="216"/>
                    <a:pt x="180" y="216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1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25" y="129"/>
                  </a:moveTo>
                  <a:cubicBezTo>
                    <a:pt x="223" y="138"/>
                    <a:pt x="221" y="147"/>
                    <a:pt x="218" y="156"/>
                  </a:cubicBezTo>
                  <a:cubicBezTo>
                    <a:pt x="215" y="165"/>
                    <a:pt x="213" y="173"/>
                    <a:pt x="210" y="181"/>
                  </a:cubicBezTo>
                  <a:cubicBezTo>
                    <a:pt x="209" y="185"/>
                    <a:pt x="207" y="188"/>
                    <a:pt x="206" y="191"/>
                  </a:cubicBezTo>
                  <a:cubicBezTo>
                    <a:pt x="205" y="195"/>
                    <a:pt x="204" y="198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1" y="200"/>
                    <a:pt x="199" y="200"/>
                    <a:pt x="198" y="200"/>
                  </a:cubicBezTo>
                  <a:cubicBezTo>
                    <a:pt x="197" y="199"/>
                    <a:pt x="195" y="199"/>
                    <a:pt x="194" y="199"/>
                  </a:cubicBezTo>
                  <a:cubicBezTo>
                    <a:pt x="191" y="198"/>
                    <a:pt x="188" y="197"/>
                    <a:pt x="186" y="196"/>
                  </a:cubicBezTo>
                  <a:cubicBezTo>
                    <a:pt x="184" y="195"/>
                    <a:pt x="182" y="195"/>
                    <a:pt x="181" y="194"/>
                  </a:cubicBezTo>
                  <a:cubicBezTo>
                    <a:pt x="179" y="194"/>
                    <a:pt x="178" y="193"/>
                    <a:pt x="176" y="193"/>
                  </a:cubicBezTo>
                  <a:cubicBezTo>
                    <a:pt x="174" y="192"/>
                    <a:pt x="172" y="191"/>
                    <a:pt x="170" y="191"/>
                  </a:cubicBezTo>
                  <a:cubicBezTo>
                    <a:pt x="169" y="190"/>
                    <a:pt x="168" y="190"/>
                    <a:pt x="167" y="189"/>
                  </a:cubicBezTo>
                  <a:cubicBezTo>
                    <a:pt x="166" y="189"/>
                    <a:pt x="165" y="189"/>
                    <a:pt x="163" y="188"/>
                  </a:cubicBezTo>
                  <a:cubicBezTo>
                    <a:pt x="161" y="188"/>
                    <a:pt x="160" y="187"/>
                    <a:pt x="158" y="186"/>
                  </a:cubicBezTo>
                  <a:cubicBezTo>
                    <a:pt x="156" y="186"/>
                    <a:pt x="154" y="185"/>
                    <a:pt x="153" y="184"/>
                  </a:cubicBezTo>
                  <a:cubicBezTo>
                    <a:pt x="152" y="184"/>
                    <a:pt x="150" y="184"/>
                    <a:pt x="149" y="183"/>
                  </a:cubicBezTo>
                  <a:cubicBezTo>
                    <a:pt x="147" y="183"/>
                    <a:pt x="145" y="182"/>
                    <a:pt x="143" y="181"/>
                  </a:cubicBezTo>
                  <a:cubicBezTo>
                    <a:pt x="142" y="181"/>
                    <a:pt x="141" y="180"/>
                    <a:pt x="139" y="180"/>
                  </a:cubicBezTo>
                  <a:cubicBezTo>
                    <a:pt x="138" y="179"/>
                    <a:pt x="136" y="178"/>
                    <a:pt x="134" y="177"/>
                  </a:cubicBezTo>
                  <a:cubicBezTo>
                    <a:pt x="131" y="176"/>
                    <a:pt x="128" y="175"/>
                    <a:pt x="125" y="174"/>
                  </a:cubicBezTo>
                  <a:cubicBezTo>
                    <a:pt x="118" y="172"/>
                    <a:pt x="112" y="170"/>
                    <a:pt x="106" y="168"/>
                  </a:cubicBezTo>
                  <a:cubicBezTo>
                    <a:pt x="101" y="166"/>
                    <a:pt x="96" y="164"/>
                    <a:pt x="91" y="163"/>
                  </a:cubicBezTo>
                  <a:cubicBezTo>
                    <a:pt x="86" y="161"/>
                    <a:pt x="81" y="159"/>
                    <a:pt x="77" y="158"/>
                  </a:cubicBezTo>
                  <a:cubicBezTo>
                    <a:pt x="73" y="157"/>
                    <a:pt x="70" y="155"/>
                    <a:pt x="67" y="154"/>
                  </a:cubicBezTo>
                  <a:cubicBezTo>
                    <a:pt x="64" y="153"/>
                    <a:pt x="61" y="152"/>
                    <a:pt x="57" y="151"/>
                  </a:cubicBezTo>
                  <a:cubicBezTo>
                    <a:pt x="51" y="149"/>
                    <a:pt x="45" y="147"/>
                    <a:pt x="39" y="145"/>
                  </a:cubicBezTo>
                  <a:cubicBezTo>
                    <a:pt x="37" y="144"/>
                    <a:pt x="35" y="143"/>
                    <a:pt x="34" y="142"/>
                  </a:cubicBezTo>
                  <a:cubicBezTo>
                    <a:pt x="34" y="142"/>
                    <a:pt x="34" y="141"/>
                    <a:pt x="34" y="141"/>
                  </a:cubicBezTo>
                  <a:cubicBezTo>
                    <a:pt x="34" y="137"/>
                    <a:pt x="35" y="134"/>
                    <a:pt x="36" y="130"/>
                  </a:cubicBezTo>
                  <a:cubicBezTo>
                    <a:pt x="38" y="126"/>
                    <a:pt x="39" y="121"/>
                    <a:pt x="40" y="117"/>
                  </a:cubicBezTo>
                  <a:cubicBezTo>
                    <a:pt x="43" y="107"/>
                    <a:pt x="46" y="98"/>
                    <a:pt x="49" y="89"/>
                  </a:cubicBezTo>
                  <a:cubicBezTo>
                    <a:pt x="51" y="84"/>
                    <a:pt x="52" y="80"/>
                    <a:pt x="54" y="75"/>
                  </a:cubicBezTo>
                  <a:cubicBezTo>
                    <a:pt x="55" y="71"/>
                    <a:pt x="57" y="66"/>
                    <a:pt x="58" y="62"/>
                  </a:cubicBezTo>
                  <a:cubicBezTo>
                    <a:pt x="59" y="59"/>
                    <a:pt x="60" y="56"/>
                    <a:pt x="61" y="53"/>
                  </a:cubicBezTo>
                  <a:cubicBezTo>
                    <a:pt x="65" y="55"/>
                    <a:pt x="69" y="56"/>
                    <a:pt x="74" y="57"/>
                  </a:cubicBezTo>
                  <a:cubicBezTo>
                    <a:pt x="78" y="58"/>
                    <a:pt x="83" y="59"/>
                    <a:pt x="88" y="61"/>
                  </a:cubicBezTo>
                  <a:cubicBezTo>
                    <a:pt x="95" y="63"/>
                    <a:pt x="103" y="65"/>
                    <a:pt x="111" y="67"/>
                  </a:cubicBezTo>
                  <a:cubicBezTo>
                    <a:pt x="112" y="68"/>
                    <a:pt x="113" y="68"/>
                    <a:pt x="115" y="69"/>
                  </a:cubicBezTo>
                  <a:cubicBezTo>
                    <a:pt x="124" y="72"/>
                    <a:pt x="134" y="75"/>
                    <a:pt x="143" y="78"/>
                  </a:cubicBezTo>
                  <a:cubicBezTo>
                    <a:pt x="152" y="81"/>
                    <a:pt x="161" y="84"/>
                    <a:pt x="171" y="87"/>
                  </a:cubicBezTo>
                  <a:cubicBezTo>
                    <a:pt x="180" y="89"/>
                    <a:pt x="189" y="92"/>
                    <a:pt x="197" y="95"/>
                  </a:cubicBezTo>
                  <a:cubicBezTo>
                    <a:pt x="202" y="96"/>
                    <a:pt x="207" y="98"/>
                    <a:pt x="211" y="99"/>
                  </a:cubicBezTo>
                  <a:cubicBezTo>
                    <a:pt x="216" y="101"/>
                    <a:pt x="220" y="102"/>
                    <a:pt x="224" y="103"/>
                  </a:cubicBezTo>
                  <a:cubicBezTo>
                    <a:pt x="227" y="104"/>
                    <a:pt x="229" y="105"/>
                    <a:pt x="231" y="106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0" y="114"/>
                    <a:pt x="228" y="121"/>
                    <a:pt x="225" y="129"/>
                  </a:cubicBezTo>
                  <a:close/>
                  <a:moveTo>
                    <a:pt x="212" y="56"/>
                  </a:moveTo>
                  <a:cubicBezTo>
                    <a:pt x="213" y="54"/>
                    <a:pt x="214" y="52"/>
                    <a:pt x="215" y="50"/>
                  </a:cubicBezTo>
                  <a:cubicBezTo>
                    <a:pt x="216" y="49"/>
                    <a:pt x="217" y="47"/>
                    <a:pt x="218" y="46"/>
                  </a:cubicBezTo>
                  <a:cubicBezTo>
                    <a:pt x="218" y="46"/>
                    <a:pt x="219" y="46"/>
                    <a:pt x="219" y="46"/>
                  </a:cubicBezTo>
                  <a:cubicBezTo>
                    <a:pt x="219" y="45"/>
                    <a:pt x="220" y="45"/>
                    <a:pt x="220" y="45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9"/>
                    <a:pt x="220" y="50"/>
                    <a:pt x="219" y="52"/>
                  </a:cubicBezTo>
                  <a:cubicBezTo>
                    <a:pt x="218" y="55"/>
                    <a:pt x="217" y="59"/>
                    <a:pt x="215" y="62"/>
                  </a:cubicBezTo>
                  <a:cubicBezTo>
                    <a:pt x="214" y="63"/>
                    <a:pt x="213" y="64"/>
                    <a:pt x="212" y="64"/>
                  </a:cubicBezTo>
                  <a:cubicBezTo>
                    <a:pt x="212" y="65"/>
                    <a:pt x="212" y="65"/>
                    <a:pt x="211" y="65"/>
                  </a:cubicBezTo>
                  <a:cubicBezTo>
                    <a:pt x="211" y="65"/>
                    <a:pt x="210" y="66"/>
                    <a:pt x="210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9" y="66"/>
                    <a:pt x="209" y="65"/>
                    <a:pt x="209" y="65"/>
                  </a:cubicBezTo>
                  <a:cubicBezTo>
                    <a:pt x="210" y="62"/>
                    <a:pt x="211" y="59"/>
                    <a:pt x="212" y="5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0" y="55"/>
                  </a:moveTo>
                  <a:cubicBezTo>
                    <a:pt x="171" y="52"/>
                    <a:pt x="173" y="48"/>
                    <a:pt x="174" y="45"/>
                  </a:cubicBezTo>
                  <a:cubicBezTo>
                    <a:pt x="175" y="43"/>
                    <a:pt x="176" y="41"/>
                    <a:pt x="176" y="39"/>
                  </a:cubicBezTo>
                  <a:cubicBezTo>
                    <a:pt x="177" y="38"/>
                    <a:pt x="178" y="36"/>
                    <a:pt x="179" y="34"/>
                  </a:cubicBezTo>
                  <a:cubicBezTo>
                    <a:pt x="179" y="34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5"/>
                    <a:pt x="182" y="37"/>
                    <a:pt x="182" y="39"/>
                  </a:cubicBezTo>
                  <a:cubicBezTo>
                    <a:pt x="181" y="41"/>
                    <a:pt x="180" y="43"/>
                    <a:pt x="179" y="45"/>
                  </a:cubicBezTo>
                  <a:cubicBezTo>
                    <a:pt x="178" y="47"/>
                    <a:pt x="177" y="49"/>
                    <a:pt x="176" y="51"/>
                  </a:cubicBezTo>
                  <a:cubicBezTo>
                    <a:pt x="175" y="52"/>
                    <a:pt x="175" y="53"/>
                    <a:pt x="174" y="54"/>
                  </a:cubicBezTo>
                  <a:cubicBezTo>
                    <a:pt x="173" y="55"/>
                    <a:pt x="172" y="56"/>
                    <a:pt x="172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6"/>
                    <a:pt x="169" y="56"/>
                    <a:pt x="170" y="55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33" y="36"/>
                  </a:moveTo>
                  <a:cubicBezTo>
                    <a:pt x="134" y="34"/>
                    <a:pt x="135" y="31"/>
                    <a:pt x="135" y="29"/>
                  </a:cubicBezTo>
                  <a:cubicBezTo>
                    <a:pt x="136" y="27"/>
                    <a:pt x="137" y="24"/>
                    <a:pt x="139" y="22"/>
                  </a:cubicBezTo>
                  <a:cubicBezTo>
                    <a:pt x="139" y="21"/>
                    <a:pt x="139" y="21"/>
                    <a:pt x="140" y="21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1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1"/>
                    <a:pt x="143" y="21"/>
                    <a:pt x="144" y="21"/>
                  </a:cubicBezTo>
                  <a:cubicBezTo>
                    <a:pt x="144" y="21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3" y="25"/>
                    <a:pt x="143" y="27"/>
                    <a:pt x="142" y="30"/>
                  </a:cubicBezTo>
                  <a:cubicBezTo>
                    <a:pt x="141" y="34"/>
                    <a:pt x="139" y="38"/>
                    <a:pt x="137" y="41"/>
                  </a:cubicBezTo>
                  <a:cubicBezTo>
                    <a:pt x="136" y="42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3" y="44"/>
                  </a:cubicBezTo>
                  <a:cubicBezTo>
                    <a:pt x="133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3"/>
                  </a:cubicBezTo>
                  <a:cubicBezTo>
                    <a:pt x="132" y="43"/>
                    <a:pt x="132" y="43"/>
                    <a:pt x="132" y="42"/>
                  </a:cubicBezTo>
                  <a:cubicBezTo>
                    <a:pt x="132" y="40"/>
                    <a:pt x="133" y="38"/>
                    <a:pt x="133" y="36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95" y="31"/>
                  </a:moveTo>
                  <a:cubicBezTo>
                    <a:pt x="95" y="30"/>
                    <a:pt x="96" y="29"/>
                    <a:pt x="96" y="27"/>
                  </a:cubicBezTo>
                  <a:cubicBezTo>
                    <a:pt x="96" y="26"/>
                    <a:pt x="97" y="25"/>
                    <a:pt x="97" y="23"/>
                  </a:cubicBezTo>
                  <a:cubicBezTo>
                    <a:pt x="98" y="21"/>
                    <a:pt x="99" y="18"/>
                    <a:pt x="100" y="15"/>
                  </a:cubicBezTo>
                  <a:cubicBezTo>
                    <a:pt x="100" y="14"/>
                    <a:pt x="101" y="12"/>
                    <a:pt x="102" y="11"/>
                  </a:cubicBezTo>
                  <a:cubicBezTo>
                    <a:pt x="102" y="11"/>
                    <a:pt x="102" y="10"/>
                    <a:pt x="102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5" y="10"/>
                    <a:pt x="106" y="9"/>
                  </a:cubicBezTo>
                  <a:cubicBezTo>
                    <a:pt x="106" y="9"/>
                    <a:pt x="106" y="10"/>
                    <a:pt x="106" y="10"/>
                  </a:cubicBezTo>
                  <a:cubicBezTo>
                    <a:pt x="106" y="10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4"/>
                    <a:pt x="106" y="16"/>
                    <a:pt x="105" y="18"/>
                  </a:cubicBezTo>
                  <a:cubicBezTo>
                    <a:pt x="104" y="22"/>
                    <a:pt x="102" y="26"/>
                    <a:pt x="100" y="29"/>
                  </a:cubicBezTo>
                  <a:cubicBezTo>
                    <a:pt x="99" y="30"/>
                    <a:pt x="98" y="31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lose/>
                  <a:moveTo>
                    <a:pt x="87" y="27"/>
                  </a:moveTo>
                  <a:cubicBezTo>
                    <a:pt x="86" y="27"/>
                    <a:pt x="86" y="28"/>
                    <a:pt x="86" y="29"/>
                  </a:cubicBezTo>
                  <a:cubicBezTo>
                    <a:pt x="86" y="30"/>
                    <a:pt x="86" y="30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3"/>
                    <a:pt x="86" y="34"/>
                    <a:pt x="86" y="35"/>
                  </a:cubicBezTo>
                  <a:cubicBezTo>
                    <a:pt x="87" y="37"/>
                    <a:pt x="88" y="38"/>
                    <a:pt x="89" y="39"/>
                  </a:cubicBezTo>
                  <a:cubicBezTo>
                    <a:pt x="89" y="40"/>
                    <a:pt x="90" y="40"/>
                    <a:pt x="91" y="41"/>
                  </a:cubicBezTo>
                  <a:cubicBezTo>
                    <a:pt x="91" y="41"/>
                    <a:pt x="91" y="41"/>
                    <a:pt x="92" y="41"/>
                  </a:cubicBezTo>
                  <a:cubicBezTo>
                    <a:pt x="92" y="41"/>
                    <a:pt x="93" y="41"/>
                    <a:pt x="93" y="42"/>
                  </a:cubicBezTo>
                  <a:cubicBezTo>
                    <a:pt x="94" y="42"/>
                    <a:pt x="95" y="42"/>
                    <a:pt x="96" y="42"/>
                  </a:cubicBezTo>
                  <a:cubicBezTo>
                    <a:pt x="97" y="42"/>
                    <a:pt x="98" y="41"/>
                    <a:pt x="99" y="41"/>
                  </a:cubicBezTo>
                  <a:cubicBezTo>
                    <a:pt x="101" y="41"/>
                    <a:pt x="103" y="39"/>
                    <a:pt x="104" y="38"/>
                  </a:cubicBezTo>
                  <a:cubicBezTo>
                    <a:pt x="106" y="36"/>
                    <a:pt x="107" y="35"/>
                    <a:pt x="108" y="33"/>
                  </a:cubicBezTo>
                  <a:cubicBezTo>
                    <a:pt x="113" y="34"/>
                    <a:pt x="118" y="36"/>
                    <a:pt x="123" y="37"/>
                  </a:cubicBezTo>
                  <a:cubicBezTo>
                    <a:pt x="123" y="38"/>
                    <a:pt x="123" y="39"/>
                    <a:pt x="123" y="40"/>
                  </a:cubicBezTo>
                  <a:cubicBezTo>
                    <a:pt x="122" y="41"/>
                    <a:pt x="122" y="43"/>
                    <a:pt x="122" y="44"/>
                  </a:cubicBezTo>
                  <a:cubicBezTo>
                    <a:pt x="122" y="46"/>
                    <a:pt x="123" y="47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5" y="50"/>
                    <a:pt x="125" y="50"/>
                  </a:cubicBezTo>
                  <a:cubicBezTo>
                    <a:pt x="126" y="51"/>
                    <a:pt x="127" y="51"/>
                    <a:pt x="127" y="52"/>
                  </a:cubicBezTo>
                  <a:cubicBezTo>
                    <a:pt x="129" y="53"/>
                    <a:pt x="130" y="53"/>
                    <a:pt x="132" y="53"/>
                  </a:cubicBezTo>
                  <a:cubicBezTo>
                    <a:pt x="134" y="53"/>
                    <a:pt x="136" y="53"/>
                    <a:pt x="138" y="52"/>
                  </a:cubicBezTo>
                  <a:cubicBezTo>
                    <a:pt x="139" y="52"/>
                    <a:pt x="140" y="51"/>
                    <a:pt x="141" y="51"/>
                  </a:cubicBezTo>
                  <a:cubicBezTo>
                    <a:pt x="141" y="50"/>
                    <a:pt x="142" y="50"/>
                    <a:pt x="143" y="49"/>
                  </a:cubicBezTo>
                  <a:cubicBezTo>
                    <a:pt x="143" y="49"/>
                    <a:pt x="144" y="48"/>
                    <a:pt x="144" y="48"/>
                  </a:cubicBezTo>
                  <a:cubicBezTo>
                    <a:pt x="145" y="46"/>
                    <a:pt x="146" y="45"/>
                    <a:pt x="146" y="44"/>
                  </a:cubicBezTo>
                  <a:cubicBezTo>
                    <a:pt x="152" y="46"/>
                    <a:pt x="157" y="47"/>
                    <a:pt x="163" y="48"/>
                  </a:cubicBezTo>
                  <a:cubicBezTo>
                    <a:pt x="162" y="49"/>
                    <a:pt x="162" y="50"/>
                    <a:pt x="161" y="51"/>
                  </a:cubicBezTo>
                  <a:cubicBezTo>
                    <a:pt x="161" y="52"/>
                    <a:pt x="160" y="53"/>
                    <a:pt x="160" y="54"/>
                  </a:cubicBezTo>
                  <a:cubicBezTo>
                    <a:pt x="160" y="55"/>
                    <a:pt x="160" y="56"/>
                    <a:pt x="160" y="57"/>
                  </a:cubicBezTo>
                  <a:cubicBezTo>
                    <a:pt x="160" y="58"/>
                    <a:pt x="160" y="59"/>
                    <a:pt x="160" y="60"/>
                  </a:cubicBezTo>
                  <a:cubicBezTo>
                    <a:pt x="161" y="60"/>
                    <a:pt x="161" y="61"/>
                    <a:pt x="161" y="62"/>
                  </a:cubicBezTo>
                  <a:cubicBezTo>
                    <a:pt x="162" y="62"/>
                    <a:pt x="162" y="63"/>
                    <a:pt x="163" y="64"/>
                  </a:cubicBezTo>
                  <a:cubicBezTo>
                    <a:pt x="163" y="64"/>
                    <a:pt x="164" y="65"/>
                    <a:pt x="165" y="65"/>
                  </a:cubicBezTo>
                  <a:cubicBezTo>
                    <a:pt x="166" y="66"/>
                    <a:pt x="167" y="66"/>
                    <a:pt x="168" y="66"/>
                  </a:cubicBezTo>
                  <a:cubicBezTo>
                    <a:pt x="168" y="67"/>
                    <a:pt x="169" y="67"/>
                    <a:pt x="170" y="67"/>
                  </a:cubicBezTo>
                  <a:cubicBezTo>
                    <a:pt x="171" y="67"/>
                    <a:pt x="172" y="66"/>
                    <a:pt x="173" y="66"/>
                  </a:cubicBezTo>
                  <a:cubicBezTo>
                    <a:pt x="174" y="66"/>
                    <a:pt x="175" y="65"/>
                    <a:pt x="176" y="65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9" y="63"/>
                    <a:pt x="179" y="62"/>
                  </a:cubicBezTo>
                  <a:cubicBezTo>
                    <a:pt x="180" y="61"/>
                    <a:pt x="181" y="60"/>
                    <a:pt x="181" y="60"/>
                  </a:cubicBezTo>
                  <a:cubicBezTo>
                    <a:pt x="182" y="59"/>
                    <a:pt x="183" y="58"/>
                    <a:pt x="183" y="57"/>
                  </a:cubicBezTo>
                  <a:cubicBezTo>
                    <a:pt x="184" y="56"/>
                    <a:pt x="184" y="56"/>
                    <a:pt x="184" y="55"/>
                  </a:cubicBezTo>
                  <a:cubicBezTo>
                    <a:pt x="187" y="56"/>
                    <a:pt x="190" y="57"/>
                    <a:pt x="193" y="58"/>
                  </a:cubicBezTo>
                  <a:cubicBezTo>
                    <a:pt x="194" y="58"/>
                    <a:pt x="196" y="58"/>
                    <a:pt x="198" y="59"/>
                  </a:cubicBezTo>
                  <a:cubicBezTo>
                    <a:pt x="199" y="59"/>
                    <a:pt x="200" y="59"/>
                    <a:pt x="201" y="59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61"/>
                    <a:pt x="200" y="62"/>
                    <a:pt x="200" y="63"/>
                  </a:cubicBezTo>
                  <a:cubicBezTo>
                    <a:pt x="200" y="64"/>
                    <a:pt x="200" y="65"/>
                    <a:pt x="200" y="67"/>
                  </a:cubicBezTo>
                  <a:cubicBezTo>
                    <a:pt x="200" y="68"/>
                    <a:pt x="201" y="70"/>
                    <a:pt x="201" y="71"/>
                  </a:cubicBezTo>
                  <a:cubicBezTo>
                    <a:pt x="202" y="72"/>
                    <a:pt x="202" y="72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4"/>
                    <a:pt x="204" y="74"/>
                    <a:pt x="205" y="74"/>
                  </a:cubicBezTo>
                  <a:cubicBezTo>
                    <a:pt x="206" y="75"/>
                    <a:pt x="208" y="75"/>
                    <a:pt x="210" y="75"/>
                  </a:cubicBezTo>
                  <a:cubicBezTo>
                    <a:pt x="211" y="75"/>
                    <a:pt x="212" y="75"/>
                    <a:pt x="212" y="75"/>
                  </a:cubicBezTo>
                  <a:cubicBezTo>
                    <a:pt x="213" y="75"/>
                    <a:pt x="213" y="74"/>
                    <a:pt x="214" y="74"/>
                  </a:cubicBezTo>
                  <a:cubicBezTo>
                    <a:pt x="215" y="74"/>
                    <a:pt x="216" y="73"/>
                    <a:pt x="217" y="72"/>
                  </a:cubicBezTo>
                  <a:cubicBezTo>
                    <a:pt x="219" y="71"/>
                    <a:pt x="220" y="70"/>
                    <a:pt x="221" y="69"/>
                  </a:cubicBezTo>
                  <a:cubicBezTo>
                    <a:pt x="221" y="69"/>
                    <a:pt x="222" y="68"/>
                    <a:pt x="223" y="67"/>
                  </a:cubicBezTo>
                  <a:cubicBezTo>
                    <a:pt x="226" y="68"/>
                    <a:pt x="229" y="69"/>
                    <a:pt x="233" y="70"/>
                  </a:cubicBezTo>
                  <a:cubicBezTo>
                    <a:pt x="235" y="70"/>
                    <a:pt x="236" y="71"/>
                    <a:pt x="238" y="71"/>
                  </a:cubicBezTo>
                  <a:cubicBezTo>
                    <a:pt x="239" y="72"/>
                    <a:pt x="240" y="72"/>
                    <a:pt x="241" y="72"/>
                  </a:cubicBezTo>
                  <a:cubicBezTo>
                    <a:pt x="241" y="73"/>
                    <a:pt x="241" y="74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80"/>
                    <a:pt x="239" y="84"/>
                    <a:pt x="238" y="88"/>
                  </a:cubicBezTo>
                  <a:cubicBezTo>
                    <a:pt x="237" y="91"/>
                    <a:pt x="236" y="94"/>
                    <a:pt x="235" y="97"/>
                  </a:cubicBezTo>
                  <a:cubicBezTo>
                    <a:pt x="234" y="97"/>
                    <a:pt x="234" y="97"/>
                    <a:pt x="233" y="96"/>
                  </a:cubicBezTo>
                  <a:cubicBezTo>
                    <a:pt x="224" y="94"/>
                    <a:pt x="216" y="91"/>
                    <a:pt x="207" y="88"/>
                  </a:cubicBezTo>
                  <a:cubicBezTo>
                    <a:pt x="198" y="85"/>
                    <a:pt x="189" y="83"/>
                    <a:pt x="180" y="80"/>
                  </a:cubicBezTo>
                  <a:cubicBezTo>
                    <a:pt x="171" y="77"/>
                    <a:pt x="162" y="74"/>
                    <a:pt x="152" y="71"/>
                  </a:cubicBezTo>
                  <a:cubicBezTo>
                    <a:pt x="148" y="69"/>
                    <a:pt x="143" y="68"/>
                    <a:pt x="138" y="66"/>
                  </a:cubicBezTo>
                  <a:cubicBezTo>
                    <a:pt x="133" y="65"/>
                    <a:pt x="129" y="63"/>
                    <a:pt x="124" y="62"/>
                  </a:cubicBezTo>
                  <a:cubicBezTo>
                    <a:pt x="122" y="61"/>
                    <a:pt x="120" y="61"/>
                    <a:pt x="119" y="60"/>
                  </a:cubicBezTo>
                  <a:cubicBezTo>
                    <a:pt x="116" y="59"/>
                    <a:pt x="113" y="58"/>
                    <a:pt x="111" y="58"/>
                  </a:cubicBezTo>
                  <a:cubicBezTo>
                    <a:pt x="106" y="56"/>
                    <a:pt x="102" y="55"/>
                    <a:pt x="97" y="53"/>
                  </a:cubicBezTo>
                  <a:cubicBezTo>
                    <a:pt x="88" y="51"/>
                    <a:pt x="78" y="49"/>
                    <a:pt x="69" y="46"/>
                  </a:cubicBezTo>
                  <a:cubicBezTo>
                    <a:pt x="67" y="46"/>
                    <a:pt x="66" y="45"/>
                    <a:pt x="64" y="45"/>
                  </a:cubicBezTo>
                  <a:cubicBezTo>
                    <a:pt x="65" y="41"/>
                    <a:pt x="66" y="38"/>
                    <a:pt x="67" y="34"/>
                  </a:cubicBezTo>
                  <a:cubicBezTo>
                    <a:pt x="68" y="33"/>
                    <a:pt x="68" y="32"/>
                    <a:pt x="69" y="30"/>
                  </a:cubicBezTo>
                  <a:cubicBezTo>
                    <a:pt x="70" y="28"/>
                    <a:pt x="71" y="25"/>
                    <a:pt x="72" y="22"/>
                  </a:cubicBezTo>
                  <a:cubicBezTo>
                    <a:pt x="74" y="23"/>
                    <a:pt x="76" y="23"/>
                    <a:pt x="79" y="24"/>
                  </a:cubicBezTo>
                  <a:cubicBezTo>
                    <a:pt x="81" y="25"/>
                    <a:pt x="84" y="26"/>
                    <a:pt x="87" y="27"/>
                  </a:cubicBezTo>
                  <a:close/>
                  <a:moveTo>
                    <a:pt x="11" y="150"/>
                  </a:moveTo>
                  <a:cubicBezTo>
                    <a:pt x="11" y="148"/>
                    <a:pt x="12" y="146"/>
                    <a:pt x="12" y="144"/>
                  </a:cubicBezTo>
                  <a:cubicBezTo>
                    <a:pt x="14" y="140"/>
                    <a:pt x="15" y="136"/>
                    <a:pt x="16" y="133"/>
                  </a:cubicBezTo>
                  <a:cubicBezTo>
                    <a:pt x="20" y="124"/>
                    <a:pt x="23" y="115"/>
                    <a:pt x="26" y="106"/>
                  </a:cubicBezTo>
                  <a:cubicBezTo>
                    <a:pt x="28" y="101"/>
                    <a:pt x="29" y="97"/>
                    <a:pt x="31" y="92"/>
                  </a:cubicBezTo>
                  <a:cubicBezTo>
                    <a:pt x="32" y="88"/>
                    <a:pt x="33" y="83"/>
                    <a:pt x="34" y="79"/>
                  </a:cubicBezTo>
                  <a:cubicBezTo>
                    <a:pt x="36" y="74"/>
                    <a:pt x="37" y="70"/>
                    <a:pt x="39" y="65"/>
                  </a:cubicBezTo>
                  <a:cubicBezTo>
                    <a:pt x="40" y="63"/>
                    <a:pt x="41" y="60"/>
                    <a:pt x="41" y="58"/>
                  </a:cubicBezTo>
                  <a:cubicBezTo>
                    <a:pt x="42" y="55"/>
                    <a:pt x="43" y="52"/>
                    <a:pt x="44" y="50"/>
                  </a:cubicBezTo>
                  <a:cubicBezTo>
                    <a:pt x="45" y="47"/>
                    <a:pt x="46" y="44"/>
                    <a:pt x="48" y="41"/>
                  </a:cubicBezTo>
                  <a:cubicBezTo>
                    <a:pt x="48" y="39"/>
                    <a:pt x="49" y="38"/>
                    <a:pt x="49" y="36"/>
                  </a:cubicBezTo>
                  <a:cubicBezTo>
                    <a:pt x="50" y="35"/>
                    <a:pt x="50" y="33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3" y="32"/>
                    <a:pt x="53" y="32"/>
                  </a:cubicBezTo>
                  <a:cubicBezTo>
                    <a:pt x="55" y="32"/>
                    <a:pt x="56" y="32"/>
                    <a:pt x="57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7" y="37"/>
                    <a:pt x="55" y="41"/>
                    <a:pt x="54" y="45"/>
                  </a:cubicBezTo>
                  <a:cubicBezTo>
                    <a:pt x="52" y="49"/>
                    <a:pt x="51" y="54"/>
                    <a:pt x="50" y="58"/>
                  </a:cubicBezTo>
                  <a:cubicBezTo>
                    <a:pt x="48" y="63"/>
                    <a:pt x="46" y="67"/>
                    <a:pt x="45" y="72"/>
                  </a:cubicBezTo>
                  <a:cubicBezTo>
                    <a:pt x="39" y="90"/>
                    <a:pt x="33" y="109"/>
                    <a:pt x="27" y="127"/>
                  </a:cubicBezTo>
                  <a:cubicBezTo>
                    <a:pt x="26" y="131"/>
                    <a:pt x="25" y="135"/>
                    <a:pt x="24" y="139"/>
                  </a:cubicBezTo>
                  <a:cubicBezTo>
                    <a:pt x="24" y="142"/>
                    <a:pt x="24" y="146"/>
                    <a:pt x="26" y="148"/>
                  </a:cubicBezTo>
                  <a:cubicBezTo>
                    <a:pt x="29" y="151"/>
                    <a:pt x="32" y="152"/>
                    <a:pt x="35" y="153"/>
                  </a:cubicBezTo>
                  <a:cubicBezTo>
                    <a:pt x="40" y="155"/>
                    <a:pt x="44" y="156"/>
                    <a:pt x="49" y="158"/>
                  </a:cubicBezTo>
                  <a:cubicBezTo>
                    <a:pt x="54" y="160"/>
                    <a:pt x="58" y="161"/>
                    <a:pt x="63" y="163"/>
                  </a:cubicBezTo>
                  <a:cubicBezTo>
                    <a:pt x="64" y="163"/>
                    <a:pt x="66" y="163"/>
                    <a:pt x="67" y="164"/>
                  </a:cubicBezTo>
                  <a:cubicBezTo>
                    <a:pt x="72" y="166"/>
                    <a:pt x="77" y="167"/>
                    <a:pt x="81" y="169"/>
                  </a:cubicBezTo>
                  <a:cubicBezTo>
                    <a:pt x="86" y="171"/>
                    <a:pt x="91" y="172"/>
                    <a:pt x="95" y="174"/>
                  </a:cubicBezTo>
                  <a:cubicBezTo>
                    <a:pt x="98" y="175"/>
                    <a:pt x="101" y="176"/>
                    <a:pt x="104" y="177"/>
                  </a:cubicBezTo>
                  <a:cubicBezTo>
                    <a:pt x="108" y="178"/>
                    <a:pt x="111" y="179"/>
                    <a:pt x="114" y="180"/>
                  </a:cubicBezTo>
                  <a:cubicBezTo>
                    <a:pt x="120" y="182"/>
                    <a:pt x="126" y="184"/>
                    <a:pt x="132" y="186"/>
                  </a:cubicBezTo>
                  <a:cubicBezTo>
                    <a:pt x="134" y="187"/>
                    <a:pt x="135" y="188"/>
                    <a:pt x="137" y="189"/>
                  </a:cubicBezTo>
                  <a:cubicBezTo>
                    <a:pt x="139" y="189"/>
                    <a:pt x="140" y="190"/>
                    <a:pt x="142" y="191"/>
                  </a:cubicBezTo>
                  <a:cubicBezTo>
                    <a:pt x="144" y="191"/>
                    <a:pt x="146" y="192"/>
                    <a:pt x="148" y="193"/>
                  </a:cubicBezTo>
                  <a:cubicBezTo>
                    <a:pt x="149" y="193"/>
                    <a:pt x="151" y="194"/>
                    <a:pt x="152" y="194"/>
                  </a:cubicBezTo>
                  <a:cubicBezTo>
                    <a:pt x="152" y="194"/>
                    <a:pt x="153" y="194"/>
                    <a:pt x="154" y="195"/>
                  </a:cubicBezTo>
                  <a:cubicBezTo>
                    <a:pt x="156" y="195"/>
                    <a:pt x="157" y="196"/>
                    <a:pt x="159" y="197"/>
                  </a:cubicBezTo>
                  <a:cubicBezTo>
                    <a:pt x="160" y="197"/>
                    <a:pt x="162" y="198"/>
                    <a:pt x="163" y="198"/>
                  </a:cubicBezTo>
                  <a:cubicBezTo>
                    <a:pt x="164" y="198"/>
                    <a:pt x="165" y="198"/>
                    <a:pt x="165" y="199"/>
                  </a:cubicBezTo>
                  <a:cubicBezTo>
                    <a:pt x="167" y="199"/>
                    <a:pt x="169" y="200"/>
                    <a:pt x="171" y="201"/>
                  </a:cubicBezTo>
                  <a:cubicBezTo>
                    <a:pt x="173" y="202"/>
                    <a:pt x="176" y="202"/>
                    <a:pt x="178" y="203"/>
                  </a:cubicBezTo>
                  <a:cubicBezTo>
                    <a:pt x="180" y="204"/>
                    <a:pt x="181" y="204"/>
                    <a:pt x="183" y="205"/>
                  </a:cubicBezTo>
                  <a:cubicBezTo>
                    <a:pt x="182" y="208"/>
                    <a:pt x="182" y="211"/>
                    <a:pt x="181" y="215"/>
                  </a:cubicBezTo>
                  <a:cubicBezTo>
                    <a:pt x="181" y="215"/>
                    <a:pt x="180" y="215"/>
                    <a:pt x="180" y="215"/>
                  </a:cubicBezTo>
                  <a:cubicBezTo>
                    <a:pt x="178" y="214"/>
                    <a:pt x="176" y="214"/>
                    <a:pt x="174" y="213"/>
                  </a:cubicBezTo>
                  <a:cubicBezTo>
                    <a:pt x="172" y="213"/>
                    <a:pt x="170" y="212"/>
                    <a:pt x="168" y="212"/>
                  </a:cubicBezTo>
                  <a:cubicBezTo>
                    <a:pt x="164" y="210"/>
                    <a:pt x="159" y="209"/>
                    <a:pt x="155" y="207"/>
                  </a:cubicBezTo>
                  <a:cubicBezTo>
                    <a:pt x="153" y="207"/>
                    <a:pt x="151" y="206"/>
                    <a:pt x="149" y="205"/>
                  </a:cubicBezTo>
                  <a:cubicBezTo>
                    <a:pt x="149" y="205"/>
                    <a:pt x="149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7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4" y="203"/>
                    <a:pt x="139" y="202"/>
                    <a:pt x="135" y="200"/>
                  </a:cubicBezTo>
                  <a:cubicBezTo>
                    <a:pt x="133" y="199"/>
                    <a:pt x="131" y="198"/>
                    <a:pt x="129" y="197"/>
                  </a:cubicBezTo>
                  <a:cubicBezTo>
                    <a:pt x="126" y="196"/>
                    <a:pt x="124" y="195"/>
                    <a:pt x="121" y="194"/>
                  </a:cubicBezTo>
                  <a:cubicBezTo>
                    <a:pt x="119" y="193"/>
                    <a:pt x="117" y="193"/>
                    <a:pt x="115" y="192"/>
                  </a:cubicBezTo>
                  <a:cubicBezTo>
                    <a:pt x="113" y="191"/>
                    <a:pt x="110" y="190"/>
                    <a:pt x="108" y="189"/>
                  </a:cubicBezTo>
                  <a:cubicBezTo>
                    <a:pt x="105" y="189"/>
                    <a:pt x="103" y="188"/>
                    <a:pt x="101" y="187"/>
                  </a:cubicBezTo>
                  <a:cubicBezTo>
                    <a:pt x="99" y="187"/>
                    <a:pt x="97" y="186"/>
                    <a:pt x="94" y="185"/>
                  </a:cubicBezTo>
                  <a:cubicBezTo>
                    <a:pt x="85" y="182"/>
                    <a:pt x="76" y="180"/>
                    <a:pt x="67" y="177"/>
                  </a:cubicBezTo>
                  <a:cubicBezTo>
                    <a:pt x="63" y="176"/>
                    <a:pt x="59" y="175"/>
                    <a:pt x="56" y="174"/>
                  </a:cubicBezTo>
                  <a:cubicBezTo>
                    <a:pt x="52" y="173"/>
                    <a:pt x="49" y="171"/>
                    <a:pt x="45" y="170"/>
                  </a:cubicBezTo>
                  <a:cubicBezTo>
                    <a:pt x="43" y="169"/>
                    <a:pt x="40" y="168"/>
                    <a:pt x="37" y="167"/>
                  </a:cubicBezTo>
                  <a:cubicBezTo>
                    <a:pt x="34" y="165"/>
                    <a:pt x="31" y="164"/>
                    <a:pt x="28" y="163"/>
                  </a:cubicBezTo>
                  <a:cubicBezTo>
                    <a:pt x="25" y="162"/>
                    <a:pt x="22" y="161"/>
                    <a:pt x="19" y="159"/>
                  </a:cubicBezTo>
                  <a:cubicBezTo>
                    <a:pt x="16" y="158"/>
                    <a:pt x="14" y="157"/>
                    <a:pt x="11" y="155"/>
                  </a:cubicBezTo>
                  <a:cubicBezTo>
                    <a:pt x="11" y="155"/>
                    <a:pt x="10" y="154"/>
                    <a:pt x="9" y="154"/>
                  </a:cubicBezTo>
                  <a:cubicBezTo>
                    <a:pt x="10" y="153"/>
                    <a:pt x="10" y="151"/>
                    <a:pt x="1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F8F4D766-770F-4642-832E-1BA5EDBE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70AE9DB6-F23C-4B40-A3E7-CFACED6F1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1963" y="965201"/>
              <a:ext cx="241300" cy="298450"/>
            </a:xfrm>
            <a:custGeom>
              <a:avLst/>
              <a:gdLst>
                <a:gd name="T0" fmla="*/ 25 w 141"/>
                <a:gd name="T1" fmla="*/ 58 h 173"/>
                <a:gd name="T2" fmla="*/ 50 w 141"/>
                <a:gd name="T3" fmla="*/ 96 h 173"/>
                <a:gd name="T4" fmla="*/ 77 w 141"/>
                <a:gd name="T5" fmla="*/ 131 h 173"/>
                <a:gd name="T6" fmla="*/ 102 w 141"/>
                <a:gd name="T7" fmla="*/ 164 h 173"/>
                <a:gd name="T8" fmla="*/ 107 w 141"/>
                <a:gd name="T9" fmla="*/ 171 h 173"/>
                <a:gd name="T10" fmla="*/ 116 w 141"/>
                <a:gd name="T11" fmla="*/ 172 h 173"/>
                <a:gd name="T12" fmla="*/ 127 w 141"/>
                <a:gd name="T13" fmla="*/ 165 h 173"/>
                <a:gd name="T14" fmla="*/ 139 w 141"/>
                <a:gd name="T15" fmla="*/ 153 h 173"/>
                <a:gd name="T16" fmla="*/ 139 w 141"/>
                <a:gd name="T17" fmla="*/ 142 h 173"/>
                <a:gd name="T18" fmla="*/ 117 w 141"/>
                <a:gd name="T19" fmla="*/ 113 h 173"/>
                <a:gd name="T20" fmla="*/ 82 w 141"/>
                <a:gd name="T21" fmla="*/ 66 h 173"/>
                <a:gd name="T22" fmla="*/ 56 w 141"/>
                <a:gd name="T23" fmla="*/ 31 h 173"/>
                <a:gd name="T24" fmla="*/ 40 w 141"/>
                <a:gd name="T25" fmla="*/ 10 h 173"/>
                <a:gd name="T26" fmla="*/ 28 w 141"/>
                <a:gd name="T27" fmla="*/ 0 h 173"/>
                <a:gd name="T28" fmla="*/ 11 w 141"/>
                <a:gd name="T29" fmla="*/ 7 h 173"/>
                <a:gd name="T30" fmla="*/ 3 w 141"/>
                <a:gd name="T31" fmla="*/ 13 h 173"/>
                <a:gd name="T32" fmla="*/ 1 w 141"/>
                <a:gd name="T33" fmla="*/ 24 h 173"/>
                <a:gd name="T34" fmla="*/ 25 w 141"/>
                <a:gd name="T35" fmla="*/ 10 h 173"/>
                <a:gd name="T36" fmla="*/ 34 w 141"/>
                <a:gd name="T37" fmla="*/ 16 h 173"/>
                <a:gd name="T38" fmla="*/ 35 w 141"/>
                <a:gd name="T39" fmla="*/ 31 h 173"/>
                <a:gd name="T40" fmla="*/ 35 w 141"/>
                <a:gd name="T41" fmla="*/ 37 h 173"/>
                <a:gd name="T42" fmla="*/ 41 w 141"/>
                <a:gd name="T43" fmla="*/ 38 h 173"/>
                <a:gd name="T44" fmla="*/ 49 w 141"/>
                <a:gd name="T45" fmla="*/ 37 h 173"/>
                <a:gd name="T46" fmla="*/ 44 w 141"/>
                <a:gd name="T47" fmla="*/ 40 h 173"/>
                <a:gd name="T48" fmla="*/ 45 w 141"/>
                <a:gd name="T49" fmla="*/ 48 h 173"/>
                <a:gd name="T50" fmla="*/ 57 w 141"/>
                <a:gd name="T51" fmla="*/ 48 h 173"/>
                <a:gd name="T52" fmla="*/ 51 w 141"/>
                <a:gd name="T53" fmla="*/ 58 h 173"/>
                <a:gd name="T54" fmla="*/ 62 w 141"/>
                <a:gd name="T55" fmla="*/ 55 h 173"/>
                <a:gd name="T56" fmla="*/ 57 w 141"/>
                <a:gd name="T57" fmla="*/ 65 h 173"/>
                <a:gd name="T58" fmla="*/ 54 w 141"/>
                <a:gd name="T59" fmla="*/ 72 h 173"/>
                <a:gd name="T60" fmla="*/ 71 w 141"/>
                <a:gd name="T61" fmla="*/ 67 h 173"/>
                <a:gd name="T62" fmla="*/ 70 w 141"/>
                <a:gd name="T63" fmla="*/ 74 h 173"/>
                <a:gd name="T64" fmla="*/ 72 w 141"/>
                <a:gd name="T65" fmla="*/ 81 h 173"/>
                <a:gd name="T66" fmla="*/ 81 w 141"/>
                <a:gd name="T67" fmla="*/ 81 h 173"/>
                <a:gd name="T68" fmla="*/ 77 w 141"/>
                <a:gd name="T69" fmla="*/ 84 h 173"/>
                <a:gd name="T70" fmla="*/ 80 w 141"/>
                <a:gd name="T71" fmla="*/ 92 h 173"/>
                <a:gd name="T72" fmla="*/ 87 w 141"/>
                <a:gd name="T73" fmla="*/ 89 h 173"/>
                <a:gd name="T74" fmla="*/ 83 w 141"/>
                <a:gd name="T75" fmla="*/ 100 h 173"/>
                <a:gd name="T76" fmla="*/ 94 w 141"/>
                <a:gd name="T77" fmla="*/ 102 h 173"/>
                <a:gd name="T78" fmla="*/ 97 w 141"/>
                <a:gd name="T79" fmla="*/ 106 h 173"/>
                <a:gd name="T80" fmla="*/ 103 w 141"/>
                <a:gd name="T81" fmla="*/ 113 h 173"/>
                <a:gd name="T82" fmla="*/ 104 w 141"/>
                <a:gd name="T83" fmla="*/ 118 h 173"/>
                <a:gd name="T84" fmla="*/ 107 w 141"/>
                <a:gd name="T85" fmla="*/ 126 h 173"/>
                <a:gd name="T86" fmla="*/ 115 w 141"/>
                <a:gd name="T87" fmla="*/ 126 h 173"/>
                <a:gd name="T88" fmla="*/ 107 w 141"/>
                <a:gd name="T89" fmla="*/ 139 h 173"/>
                <a:gd name="T90" fmla="*/ 121 w 141"/>
                <a:gd name="T91" fmla="*/ 133 h 173"/>
                <a:gd name="T92" fmla="*/ 120 w 141"/>
                <a:gd name="T93" fmla="*/ 138 h 173"/>
                <a:gd name="T94" fmla="*/ 121 w 141"/>
                <a:gd name="T95" fmla="*/ 146 h 173"/>
                <a:gd name="T96" fmla="*/ 128 w 141"/>
                <a:gd name="T97" fmla="*/ 143 h 173"/>
                <a:gd name="T98" fmla="*/ 132 w 141"/>
                <a:gd name="T99" fmla="*/ 148 h 173"/>
                <a:gd name="T100" fmla="*/ 121 w 141"/>
                <a:gd name="T101" fmla="*/ 158 h 173"/>
                <a:gd name="T102" fmla="*/ 113 w 141"/>
                <a:gd name="T103" fmla="*/ 163 h 173"/>
                <a:gd name="T104" fmla="*/ 107 w 141"/>
                <a:gd name="T105" fmla="*/ 155 h 173"/>
                <a:gd name="T106" fmla="*/ 81 w 141"/>
                <a:gd name="T107" fmla="*/ 121 h 173"/>
                <a:gd name="T108" fmla="*/ 46 w 141"/>
                <a:gd name="T109" fmla="*/ 74 h 173"/>
                <a:gd name="T110" fmla="*/ 26 w 141"/>
                <a:gd name="T111" fmla="*/ 42 h 173"/>
                <a:gd name="T112" fmla="*/ 10 w 141"/>
                <a:gd name="T113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173">
                  <a:moveTo>
                    <a:pt x="1" y="24"/>
                  </a:moveTo>
                  <a:cubicBezTo>
                    <a:pt x="7" y="31"/>
                    <a:pt x="13" y="39"/>
                    <a:pt x="18" y="47"/>
                  </a:cubicBezTo>
                  <a:cubicBezTo>
                    <a:pt x="20" y="50"/>
                    <a:pt x="23" y="54"/>
                    <a:pt x="25" y="58"/>
                  </a:cubicBezTo>
                  <a:cubicBezTo>
                    <a:pt x="28" y="63"/>
                    <a:pt x="31" y="67"/>
                    <a:pt x="33" y="71"/>
                  </a:cubicBezTo>
                  <a:cubicBezTo>
                    <a:pt x="36" y="76"/>
                    <a:pt x="39" y="80"/>
                    <a:pt x="42" y="84"/>
                  </a:cubicBezTo>
                  <a:cubicBezTo>
                    <a:pt x="45" y="88"/>
                    <a:pt x="48" y="92"/>
                    <a:pt x="50" y="96"/>
                  </a:cubicBezTo>
                  <a:cubicBezTo>
                    <a:pt x="53" y="100"/>
                    <a:pt x="56" y="104"/>
                    <a:pt x="59" y="108"/>
                  </a:cubicBezTo>
                  <a:cubicBezTo>
                    <a:pt x="62" y="112"/>
                    <a:pt x="65" y="116"/>
                    <a:pt x="68" y="120"/>
                  </a:cubicBezTo>
                  <a:cubicBezTo>
                    <a:pt x="71" y="124"/>
                    <a:pt x="74" y="127"/>
                    <a:pt x="77" y="131"/>
                  </a:cubicBezTo>
                  <a:cubicBezTo>
                    <a:pt x="79" y="135"/>
                    <a:pt x="82" y="138"/>
                    <a:pt x="85" y="142"/>
                  </a:cubicBezTo>
                  <a:cubicBezTo>
                    <a:pt x="88" y="146"/>
                    <a:pt x="91" y="149"/>
                    <a:pt x="94" y="153"/>
                  </a:cubicBezTo>
                  <a:cubicBezTo>
                    <a:pt x="96" y="157"/>
                    <a:pt x="99" y="160"/>
                    <a:pt x="102" y="164"/>
                  </a:cubicBezTo>
                  <a:cubicBezTo>
                    <a:pt x="103" y="166"/>
                    <a:pt x="105" y="168"/>
                    <a:pt x="106" y="169"/>
                  </a:cubicBezTo>
                  <a:cubicBezTo>
                    <a:pt x="106" y="170"/>
                    <a:pt x="106" y="170"/>
                    <a:pt x="107" y="17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8" y="172"/>
                    <a:pt x="108" y="172"/>
                    <a:pt x="109" y="172"/>
                  </a:cubicBezTo>
                  <a:cubicBezTo>
                    <a:pt x="111" y="173"/>
                    <a:pt x="112" y="173"/>
                    <a:pt x="113" y="173"/>
                  </a:cubicBezTo>
                  <a:cubicBezTo>
                    <a:pt x="114" y="173"/>
                    <a:pt x="115" y="172"/>
                    <a:pt x="116" y="172"/>
                  </a:cubicBezTo>
                  <a:cubicBezTo>
                    <a:pt x="117" y="172"/>
                    <a:pt x="118" y="171"/>
                    <a:pt x="119" y="171"/>
                  </a:cubicBezTo>
                  <a:cubicBezTo>
                    <a:pt x="121" y="169"/>
                    <a:pt x="123" y="168"/>
                    <a:pt x="125" y="166"/>
                  </a:cubicBezTo>
                  <a:cubicBezTo>
                    <a:pt x="126" y="166"/>
                    <a:pt x="126" y="166"/>
                    <a:pt x="127" y="165"/>
                  </a:cubicBezTo>
                  <a:cubicBezTo>
                    <a:pt x="128" y="164"/>
                    <a:pt x="129" y="163"/>
                    <a:pt x="131" y="162"/>
                  </a:cubicBezTo>
                  <a:cubicBezTo>
                    <a:pt x="132" y="161"/>
                    <a:pt x="134" y="160"/>
                    <a:pt x="135" y="158"/>
                  </a:cubicBezTo>
                  <a:cubicBezTo>
                    <a:pt x="136" y="157"/>
                    <a:pt x="138" y="155"/>
                    <a:pt x="139" y="153"/>
                  </a:cubicBezTo>
                  <a:cubicBezTo>
                    <a:pt x="140" y="153"/>
                    <a:pt x="140" y="153"/>
                    <a:pt x="140" y="152"/>
                  </a:cubicBezTo>
                  <a:cubicBezTo>
                    <a:pt x="141" y="151"/>
                    <a:pt x="141" y="149"/>
                    <a:pt x="141" y="148"/>
                  </a:cubicBezTo>
                  <a:cubicBezTo>
                    <a:pt x="141" y="146"/>
                    <a:pt x="140" y="144"/>
                    <a:pt x="139" y="142"/>
                  </a:cubicBezTo>
                  <a:cubicBezTo>
                    <a:pt x="138" y="140"/>
                    <a:pt x="136" y="138"/>
                    <a:pt x="135" y="136"/>
                  </a:cubicBezTo>
                  <a:cubicBezTo>
                    <a:pt x="132" y="132"/>
                    <a:pt x="129" y="128"/>
                    <a:pt x="125" y="124"/>
                  </a:cubicBezTo>
                  <a:cubicBezTo>
                    <a:pt x="123" y="120"/>
                    <a:pt x="120" y="117"/>
                    <a:pt x="117" y="113"/>
                  </a:cubicBezTo>
                  <a:cubicBezTo>
                    <a:pt x="114" y="109"/>
                    <a:pt x="111" y="105"/>
                    <a:pt x="108" y="101"/>
                  </a:cubicBezTo>
                  <a:cubicBezTo>
                    <a:pt x="105" y="97"/>
                    <a:pt x="102" y="93"/>
                    <a:pt x="99" y="89"/>
                  </a:cubicBezTo>
                  <a:cubicBezTo>
                    <a:pt x="93" y="82"/>
                    <a:pt x="88" y="74"/>
                    <a:pt x="82" y="66"/>
                  </a:cubicBezTo>
                  <a:cubicBezTo>
                    <a:pt x="79" y="62"/>
                    <a:pt x="76" y="58"/>
                    <a:pt x="73" y="54"/>
                  </a:cubicBezTo>
                  <a:cubicBezTo>
                    <a:pt x="70" y="50"/>
                    <a:pt x="67" y="46"/>
                    <a:pt x="64" y="43"/>
                  </a:cubicBezTo>
                  <a:cubicBezTo>
                    <a:pt x="62" y="39"/>
                    <a:pt x="59" y="35"/>
                    <a:pt x="56" y="31"/>
                  </a:cubicBezTo>
                  <a:cubicBezTo>
                    <a:pt x="53" y="27"/>
                    <a:pt x="51" y="24"/>
                    <a:pt x="48" y="20"/>
                  </a:cubicBezTo>
                  <a:cubicBezTo>
                    <a:pt x="46" y="18"/>
                    <a:pt x="45" y="16"/>
                    <a:pt x="44" y="14"/>
                  </a:cubicBezTo>
                  <a:cubicBezTo>
                    <a:pt x="43" y="13"/>
                    <a:pt x="41" y="11"/>
                    <a:pt x="40" y="10"/>
                  </a:cubicBezTo>
                  <a:cubicBezTo>
                    <a:pt x="39" y="8"/>
                    <a:pt x="38" y="7"/>
                    <a:pt x="36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1"/>
                    <a:pt x="20" y="2"/>
                    <a:pt x="18" y="3"/>
                  </a:cubicBezTo>
                  <a:cubicBezTo>
                    <a:pt x="15" y="4"/>
                    <a:pt x="13" y="6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lose/>
                  <a:moveTo>
                    <a:pt x="13" y="17"/>
                  </a:moveTo>
                  <a:cubicBezTo>
                    <a:pt x="15" y="16"/>
                    <a:pt x="16" y="15"/>
                    <a:pt x="18" y="14"/>
                  </a:cubicBezTo>
                  <a:cubicBezTo>
                    <a:pt x="20" y="12"/>
                    <a:pt x="22" y="11"/>
                    <a:pt x="25" y="10"/>
                  </a:cubicBezTo>
                  <a:cubicBezTo>
                    <a:pt x="26" y="10"/>
                    <a:pt x="26" y="10"/>
                    <a:pt x="27" y="9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1" y="13"/>
                    <a:pt x="32" y="15"/>
                    <a:pt x="34" y="16"/>
                  </a:cubicBezTo>
                  <a:cubicBezTo>
                    <a:pt x="36" y="20"/>
                    <a:pt x="39" y="23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8"/>
                    <a:pt x="37" y="29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3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6" y="38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40" y="39"/>
                    <a:pt x="41" y="38"/>
                    <a:pt x="41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4" y="36"/>
                    <a:pt x="45" y="35"/>
                    <a:pt x="47" y="34"/>
                  </a:cubicBezTo>
                  <a:cubicBezTo>
                    <a:pt x="47" y="35"/>
                    <a:pt x="48" y="36"/>
                    <a:pt x="49" y="37"/>
                  </a:cubicBezTo>
                  <a:cubicBezTo>
                    <a:pt x="48" y="37"/>
                    <a:pt x="47" y="38"/>
                    <a:pt x="46" y="38"/>
                  </a:cubicBezTo>
                  <a:cubicBezTo>
                    <a:pt x="46" y="39"/>
                    <a:pt x="45" y="39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1"/>
                    <a:pt x="43" y="41"/>
                    <a:pt x="42" y="42"/>
                  </a:cubicBezTo>
                  <a:cubicBezTo>
                    <a:pt x="42" y="43"/>
                    <a:pt x="42" y="44"/>
                    <a:pt x="43" y="46"/>
                  </a:cubicBezTo>
                  <a:cubicBezTo>
                    <a:pt x="43" y="47"/>
                    <a:pt x="44" y="48"/>
                    <a:pt x="45" y="48"/>
                  </a:cubicBezTo>
                  <a:cubicBezTo>
                    <a:pt x="46" y="48"/>
                    <a:pt x="48" y="48"/>
                    <a:pt x="49" y="48"/>
                  </a:cubicBezTo>
                  <a:cubicBezTo>
                    <a:pt x="51" y="47"/>
                    <a:pt x="52" y="45"/>
                    <a:pt x="54" y="44"/>
                  </a:cubicBezTo>
                  <a:cubicBezTo>
                    <a:pt x="55" y="45"/>
                    <a:pt x="56" y="46"/>
                    <a:pt x="57" y="48"/>
                  </a:cubicBezTo>
                  <a:cubicBezTo>
                    <a:pt x="55" y="49"/>
                    <a:pt x="53" y="50"/>
                    <a:pt x="52" y="51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6"/>
                    <a:pt x="50" y="57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6" y="60"/>
                    <a:pt x="57" y="59"/>
                    <a:pt x="58" y="58"/>
                  </a:cubicBezTo>
                  <a:cubicBezTo>
                    <a:pt x="59" y="57"/>
                    <a:pt x="61" y="56"/>
                    <a:pt x="62" y="55"/>
                  </a:cubicBezTo>
                  <a:cubicBezTo>
                    <a:pt x="63" y="57"/>
                    <a:pt x="64" y="58"/>
                    <a:pt x="65" y="60"/>
                  </a:cubicBezTo>
                  <a:cubicBezTo>
                    <a:pt x="64" y="60"/>
                    <a:pt x="63" y="61"/>
                    <a:pt x="61" y="62"/>
                  </a:cubicBezTo>
                  <a:cubicBezTo>
                    <a:pt x="60" y="63"/>
                    <a:pt x="58" y="64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55" y="66"/>
                    <a:pt x="55" y="67"/>
                    <a:pt x="54" y="68"/>
                  </a:cubicBezTo>
                  <a:cubicBezTo>
                    <a:pt x="54" y="69"/>
                    <a:pt x="54" y="70"/>
                    <a:pt x="54" y="72"/>
                  </a:cubicBezTo>
                  <a:cubicBezTo>
                    <a:pt x="55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4" y="72"/>
                    <a:pt x="68" y="69"/>
                    <a:pt x="71" y="67"/>
                  </a:cubicBezTo>
                  <a:cubicBezTo>
                    <a:pt x="72" y="68"/>
                    <a:pt x="73" y="70"/>
                    <a:pt x="74" y="71"/>
                  </a:cubicBezTo>
                  <a:cubicBezTo>
                    <a:pt x="73" y="72"/>
                    <a:pt x="72" y="72"/>
                    <a:pt x="71" y="73"/>
                  </a:cubicBezTo>
                  <a:cubicBezTo>
                    <a:pt x="71" y="73"/>
                    <a:pt x="70" y="73"/>
                    <a:pt x="70" y="74"/>
                  </a:cubicBezTo>
                  <a:cubicBezTo>
                    <a:pt x="69" y="74"/>
                    <a:pt x="69" y="75"/>
                    <a:pt x="69" y="75"/>
                  </a:cubicBezTo>
                  <a:cubicBezTo>
                    <a:pt x="68" y="77"/>
                    <a:pt x="68" y="78"/>
                    <a:pt x="69" y="79"/>
                  </a:cubicBezTo>
                  <a:cubicBezTo>
                    <a:pt x="69" y="80"/>
                    <a:pt x="70" y="81"/>
                    <a:pt x="72" y="81"/>
                  </a:cubicBezTo>
                  <a:cubicBezTo>
                    <a:pt x="73" y="82"/>
                    <a:pt x="74" y="82"/>
                    <a:pt x="75" y="81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80" y="79"/>
                    <a:pt x="81" y="80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0" y="82"/>
                    <a:pt x="78" y="83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5"/>
                    <a:pt x="75" y="86"/>
                    <a:pt x="75" y="87"/>
                  </a:cubicBezTo>
                  <a:cubicBezTo>
                    <a:pt x="75" y="88"/>
                    <a:pt x="76" y="90"/>
                    <a:pt x="77" y="91"/>
                  </a:cubicBezTo>
                  <a:cubicBezTo>
                    <a:pt x="77" y="92"/>
                    <a:pt x="78" y="92"/>
                    <a:pt x="80" y="92"/>
                  </a:cubicBezTo>
                  <a:cubicBezTo>
                    <a:pt x="80" y="92"/>
                    <a:pt x="80" y="92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4" y="90"/>
                    <a:pt x="86" y="89"/>
                    <a:pt x="87" y="89"/>
                  </a:cubicBezTo>
                  <a:cubicBezTo>
                    <a:pt x="88" y="90"/>
                    <a:pt x="89" y="91"/>
                    <a:pt x="90" y="93"/>
                  </a:cubicBezTo>
                  <a:cubicBezTo>
                    <a:pt x="90" y="94"/>
                    <a:pt x="89" y="94"/>
                    <a:pt x="88" y="95"/>
                  </a:cubicBezTo>
                  <a:cubicBezTo>
                    <a:pt x="86" y="97"/>
                    <a:pt x="84" y="98"/>
                    <a:pt x="83" y="100"/>
                  </a:cubicBezTo>
                  <a:cubicBezTo>
                    <a:pt x="81" y="102"/>
                    <a:pt x="80" y="104"/>
                    <a:pt x="82" y="106"/>
                  </a:cubicBezTo>
                  <a:cubicBezTo>
                    <a:pt x="84" y="108"/>
                    <a:pt x="87" y="109"/>
                    <a:pt x="89" y="107"/>
                  </a:cubicBezTo>
                  <a:cubicBezTo>
                    <a:pt x="91" y="105"/>
                    <a:pt x="92" y="104"/>
                    <a:pt x="94" y="102"/>
                  </a:cubicBezTo>
                  <a:cubicBezTo>
                    <a:pt x="95" y="101"/>
                    <a:pt x="95" y="101"/>
                    <a:pt x="96" y="100"/>
                  </a:cubicBezTo>
                  <a:cubicBezTo>
                    <a:pt x="97" y="102"/>
                    <a:pt x="98" y="103"/>
                    <a:pt x="99" y="105"/>
                  </a:cubicBezTo>
                  <a:cubicBezTo>
                    <a:pt x="98" y="105"/>
                    <a:pt x="98" y="106"/>
                    <a:pt x="97" y="106"/>
                  </a:cubicBezTo>
                  <a:cubicBezTo>
                    <a:pt x="95" y="108"/>
                    <a:pt x="95" y="111"/>
                    <a:pt x="96" y="113"/>
                  </a:cubicBezTo>
                  <a:cubicBezTo>
                    <a:pt x="97" y="114"/>
                    <a:pt x="98" y="115"/>
                    <a:pt x="100" y="115"/>
                  </a:cubicBezTo>
                  <a:cubicBezTo>
                    <a:pt x="101" y="115"/>
                    <a:pt x="102" y="114"/>
                    <a:pt x="103" y="113"/>
                  </a:cubicBezTo>
                  <a:cubicBezTo>
                    <a:pt x="104" y="113"/>
                    <a:pt x="104" y="113"/>
                    <a:pt x="105" y="112"/>
                  </a:cubicBezTo>
                  <a:cubicBezTo>
                    <a:pt x="105" y="113"/>
                    <a:pt x="106" y="114"/>
                    <a:pt x="107" y="115"/>
                  </a:cubicBezTo>
                  <a:cubicBezTo>
                    <a:pt x="106" y="116"/>
                    <a:pt x="105" y="117"/>
                    <a:pt x="104" y="118"/>
                  </a:cubicBezTo>
                  <a:cubicBezTo>
                    <a:pt x="103" y="118"/>
                    <a:pt x="102" y="120"/>
                    <a:pt x="102" y="121"/>
                  </a:cubicBezTo>
                  <a:cubicBezTo>
                    <a:pt x="102" y="122"/>
                    <a:pt x="103" y="123"/>
                    <a:pt x="103" y="124"/>
                  </a:cubicBezTo>
                  <a:cubicBezTo>
                    <a:pt x="104" y="125"/>
                    <a:pt x="105" y="126"/>
                    <a:pt x="107" y="126"/>
                  </a:cubicBezTo>
                  <a:cubicBezTo>
                    <a:pt x="108" y="126"/>
                    <a:pt x="109" y="125"/>
                    <a:pt x="110" y="125"/>
                  </a:cubicBezTo>
                  <a:cubicBezTo>
                    <a:pt x="111" y="124"/>
                    <a:pt x="112" y="123"/>
                    <a:pt x="113" y="123"/>
                  </a:cubicBezTo>
                  <a:cubicBezTo>
                    <a:pt x="113" y="124"/>
                    <a:pt x="114" y="125"/>
                    <a:pt x="115" y="126"/>
                  </a:cubicBezTo>
                  <a:cubicBezTo>
                    <a:pt x="114" y="126"/>
                    <a:pt x="113" y="127"/>
                    <a:pt x="112" y="128"/>
                  </a:cubicBezTo>
                  <a:cubicBezTo>
                    <a:pt x="111" y="129"/>
                    <a:pt x="109" y="131"/>
                    <a:pt x="107" y="132"/>
                  </a:cubicBezTo>
                  <a:cubicBezTo>
                    <a:pt x="106" y="134"/>
                    <a:pt x="105" y="137"/>
                    <a:pt x="107" y="139"/>
                  </a:cubicBezTo>
                  <a:cubicBezTo>
                    <a:pt x="109" y="141"/>
                    <a:pt x="112" y="141"/>
                    <a:pt x="114" y="139"/>
                  </a:cubicBezTo>
                  <a:cubicBezTo>
                    <a:pt x="115" y="138"/>
                    <a:pt x="117" y="136"/>
                    <a:pt x="119" y="135"/>
                  </a:cubicBezTo>
                  <a:cubicBezTo>
                    <a:pt x="119" y="134"/>
                    <a:pt x="120" y="134"/>
                    <a:pt x="121" y="133"/>
                  </a:cubicBezTo>
                  <a:cubicBezTo>
                    <a:pt x="121" y="134"/>
                    <a:pt x="122" y="135"/>
                    <a:pt x="123" y="136"/>
                  </a:cubicBezTo>
                  <a:cubicBezTo>
                    <a:pt x="122" y="136"/>
                    <a:pt x="121" y="137"/>
                    <a:pt x="120" y="137"/>
                  </a:cubicBezTo>
                  <a:cubicBezTo>
                    <a:pt x="120" y="137"/>
                    <a:pt x="120" y="137"/>
                    <a:pt x="120" y="138"/>
                  </a:cubicBezTo>
                  <a:cubicBezTo>
                    <a:pt x="119" y="138"/>
                    <a:pt x="118" y="139"/>
                    <a:pt x="118" y="140"/>
                  </a:cubicBezTo>
                  <a:cubicBezTo>
                    <a:pt x="117" y="141"/>
                    <a:pt x="117" y="142"/>
                    <a:pt x="118" y="143"/>
                  </a:cubicBezTo>
                  <a:cubicBezTo>
                    <a:pt x="118" y="144"/>
                    <a:pt x="119" y="145"/>
                    <a:pt x="121" y="146"/>
                  </a:cubicBezTo>
                  <a:cubicBezTo>
                    <a:pt x="122" y="146"/>
                    <a:pt x="123" y="146"/>
                    <a:pt x="124" y="146"/>
                  </a:cubicBezTo>
                  <a:cubicBezTo>
                    <a:pt x="125" y="145"/>
                    <a:pt x="127" y="144"/>
                    <a:pt x="128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4"/>
                    <a:pt x="129" y="144"/>
                    <a:pt x="130" y="145"/>
                  </a:cubicBezTo>
                  <a:cubicBezTo>
                    <a:pt x="131" y="146"/>
                    <a:pt x="131" y="147"/>
                    <a:pt x="132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1" y="149"/>
                    <a:pt x="129" y="150"/>
                    <a:pt x="128" y="151"/>
                  </a:cubicBezTo>
                  <a:cubicBezTo>
                    <a:pt x="127" y="153"/>
                    <a:pt x="126" y="154"/>
                    <a:pt x="124" y="155"/>
                  </a:cubicBezTo>
                  <a:cubicBezTo>
                    <a:pt x="123" y="156"/>
                    <a:pt x="122" y="157"/>
                    <a:pt x="121" y="158"/>
                  </a:cubicBezTo>
                  <a:cubicBezTo>
                    <a:pt x="120" y="158"/>
                    <a:pt x="120" y="159"/>
                    <a:pt x="119" y="159"/>
                  </a:cubicBezTo>
                  <a:cubicBezTo>
                    <a:pt x="117" y="160"/>
                    <a:pt x="116" y="162"/>
                    <a:pt x="114" y="163"/>
                  </a:cubicBezTo>
                  <a:cubicBezTo>
                    <a:pt x="114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2"/>
                    <a:pt x="111" y="161"/>
                    <a:pt x="111" y="160"/>
                  </a:cubicBezTo>
                  <a:cubicBezTo>
                    <a:pt x="109" y="158"/>
                    <a:pt x="108" y="156"/>
                    <a:pt x="107" y="155"/>
                  </a:cubicBezTo>
                  <a:cubicBezTo>
                    <a:pt x="105" y="153"/>
                    <a:pt x="104" y="151"/>
                    <a:pt x="102" y="149"/>
                  </a:cubicBezTo>
                  <a:cubicBezTo>
                    <a:pt x="101" y="147"/>
                    <a:pt x="99" y="145"/>
                    <a:pt x="98" y="143"/>
                  </a:cubicBezTo>
                  <a:cubicBezTo>
                    <a:pt x="92" y="136"/>
                    <a:pt x="86" y="128"/>
                    <a:pt x="81" y="121"/>
                  </a:cubicBezTo>
                  <a:cubicBezTo>
                    <a:pt x="75" y="114"/>
                    <a:pt x="69" y="106"/>
                    <a:pt x="63" y="99"/>
                  </a:cubicBezTo>
                  <a:cubicBezTo>
                    <a:pt x="61" y="95"/>
                    <a:pt x="58" y="91"/>
                    <a:pt x="55" y="86"/>
                  </a:cubicBezTo>
                  <a:cubicBezTo>
                    <a:pt x="52" y="82"/>
                    <a:pt x="49" y="78"/>
                    <a:pt x="46" y="74"/>
                  </a:cubicBezTo>
                  <a:cubicBezTo>
                    <a:pt x="45" y="72"/>
                    <a:pt x="43" y="69"/>
                    <a:pt x="42" y="67"/>
                  </a:cubicBezTo>
                  <a:cubicBezTo>
                    <a:pt x="39" y="63"/>
                    <a:pt x="37" y="59"/>
                    <a:pt x="34" y="55"/>
                  </a:cubicBezTo>
                  <a:cubicBezTo>
                    <a:pt x="31" y="51"/>
                    <a:pt x="29" y="46"/>
                    <a:pt x="26" y="42"/>
                  </a:cubicBezTo>
                  <a:cubicBezTo>
                    <a:pt x="23" y="38"/>
                    <a:pt x="21" y="34"/>
                    <a:pt x="18" y="30"/>
                  </a:cubicBezTo>
                  <a:cubicBezTo>
                    <a:pt x="15" y="27"/>
                    <a:pt x="13" y="24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1" y="18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4" name="Freeform 25">
              <a:extLst>
                <a:ext uri="{FF2B5EF4-FFF2-40B4-BE49-F238E27FC236}">
                  <a16:creationId xmlns:a16="http://schemas.microsoft.com/office/drawing/2014/main" id="{392C1217-7587-46DD-8D59-3861A311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996951"/>
              <a:ext cx="14287" cy="17463"/>
            </a:xfrm>
            <a:custGeom>
              <a:avLst/>
              <a:gdLst>
                <a:gd name="T0" fmla="*/ 4 w 9"/>
                <a:gd name="T1" fmla="*/ 10 h 10"/>
                <a:gd name="T2" fmla="*/ 8 w 9"/>
                <a:gd name="T3" fmla="*/ 9 h 10"/>
                <a:gd name="T4" fmla="*/ 9 w 9"/>
                <a:gd name="T5" fmla="*/ 5 h 10"/>
                <a:gd name="T6" fmla="*/ 8 w 9"/>
                <a:gd name="T7" fmla="*/ 2 h 10"/>
                <a:gd name="T8" fmla="*/ 5 w 9"/>
                <a:gd name="T9" fmla="*/ 0 h 10"/>
                <a:gd name="T10" fmla="*/ 1 w 9"/>
                <a:gd name="T11" fmla="*/ 2 h 10"/>
                <a:gd name="T12" fmla="*/ 0 w 9"/>
                <a:gd name="T13" fmla="*/ 5 h 10"/>
                <a:gd name="T14" fmla="*/ 1 w 9"/>
                <a:gd name="T15" fmla="*/ 8 h 10"/>
                <a:gd name="T16" fmla="*/ 4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5" y="10"/>
                    <a:pt x="7" y="9"/>
                    <a:pt x="8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DED4C42C-513D-4E56-864F-67D274B97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988" y="1984376"/>
              <a:ext cx="128587" cy="165100"/>
            </a:xfrm>
            <a:custGeom>
              <a:avLst/>
              <a:gdLst>
                <a:gd name="T0" fmla="*/ 61 w 75"/>
                <a:gd name="T1" fmla="*/ 47 h 96"/>
                <a:gd name="T2" fmla="*/ 56 w 75"/>
                <a:gd name="T3" fmla="*/ 61 h 96"/>
                <a:gd name="T4" fmla="*/ 59 w 75"/>
                <a:gd name="T5" fmla="*/ 69 h 96"/>
                <a:gd name="T6" fmla="*/ 65 w 75"/>
                <a:gd name="T7" fmla="*/ 63 h 96"/>
                <a:gd name="T8" fmla="*/ 68 w 75"/>
                <a:gd name="T9" fmla="*/ 54 h 96"/>
                <a:gd name="T10" fmla="*/ 74 w 75"/>
                <a:gd name="T11" fmla="*/ 34 h 96"/>
                <a:gd name="T12" fmla="*/ 73 w 75"/>
                <a:gd name="T13" fmla="*/ 19 h 96"/>
                <a:gd name="T14" fmla="*/ 67 w 75"/>
                <a:gd name="T15" fmla="*/ 7 h 96"/>
                <a:gd name="T16" fmla="*/ 58 w 75"/>
                <a:gd name="T17" fmla="*/ 3 h 96"/>
                <a:gd name="T18" fmla="*/ 49 w 75"/>
                <a:gd name="T19" fmla="*/ 1 h 96"/>
                <a:gd name="T20" fmla="*/ 31 w 75"/>
                <a:gd name="T21" fmla="*/ 4 h 96"/>
                <a:gd name="T22" fmla="*/ 20 w 75"/>
                <a:gd name="T23" fmla="*/ 16 h 96"/>
                <a:gd name="T24" fmla="*/ 9 w 75"/>
                <a:gd name="T25" fmla="*/ 35 h 96"/>
                <a:gd name="T26" fmla="*/ 2 w 75"/>
                <a:gd name="T27" fmla="*/ 56 h 96"/>
                <a:gd name="T28" fmla="*/ 0 w 75"/>
                <a:gd name="T29" fmla="*/ 80 h 96"/>
                <a:gd name="T30" fmla="*/ 2 w 75"/>
                <a:gd name="T31" fmla="*/ 87 h 96"/>
                <a:gd name="T32" fmla="*/ 5 w 75"/>
                <a:gd name="T33" fmla="*/ 91 h 96"/>
                <a:gd name="T34" fmla="*/ 16 w 75"/>
                <a:gd name="T35" fmla="*/ 96 h 96"/>
                <a:gd name="T36" fmla="*/ 22 w 75"/>
                <a:gd name="T37" fmla="*/ 95 h 96"/>
                <a:gd name="T38" fmla="*/ 29 w 75"/>
                <a:gd name="T39" fmla="*/ 93 h 96"/>
                <a:gd name="T40" fmla="*/ 36 w 75"/>
                <a:gd name="T41" fmla="*/ 87 h 96"/>
                <a:gd name="T42" fmla="*/ 43 w 75"/>
                <a:gd name="T43" fmla="*/ 73 h 96"/>
                <a:gd name="T44" fmla="*/ 51 w 75"/>
                <a:gd name="T45" fmla="*/ 53 h 96"/>
                <a:gd name="T46" fmla="*/ 55 w 75"/>
                <a:gd name="T47" fmla="*/ 35 h 96"/>
                <a:gd name="T48" fmla="*/ 54 w 75"/>
                <a:gd name="T49" fmla="*/ 26 h 96"/>
                <a:gd name="T50" fmla="*/ 40 w 75"/>
                <a:gd name="T51" fmla="*/ 21 h 96"/>
                <a:gd name="T52" fmla="*/ 33 w 75"/>
                <a:gd name="T53" fmla="*/ 27 h 96"/>
                <a:gd name="T54" fmla="*/ 25 w 75"/>
                <a:gd name="T55" fmla="*/ 40 h 96"/>
                <a:gd name="T56" fmla="*/ 17 w 75"/>
                <a:gd name="T57" fmla="*/ 60 h 96"/>
                <a:gd name="T58" fmla="*/ 26 w 75"/>
                <a:gd name="T59" fmla="*/ 63 h 96"/>
                <a:gd name="T60" fmla="*/ 34 w 75"/>
                <a:gd name="T61" fmla="*/ 42 h 96"/>
                <a:gd name="T62" fmla="*/ 38 w 75"/>
                <a:gd name="T63" fmla="*/ 34 h 96"/>
                <a:gd name="T64" fmla="*/ 44 w 75"/>
                <a:gd name="T65" fmla="*/ 30 h 96"/>
                <a:gd name="T66" fmla="*/ 45 w 75"/>
                <a:gd name="T67" fmla="*/ 30 h 96"/>
                <a:gd name="T68" fmla="*/ 45 w 75"/>
                <a:gd name="T69" fmla="*/ 30 h 96"/>
                <a:gd name="T70" fmla="*/ 46 w 75"/>
                <a:gd name="T71" fmla="*/ 31 h 96"/>
                <a:gd name="T72" fmla="*/ 46 w 75"/>
                <a:gd name="T73" fmla="*/ 36 h 96"/>
                <a:gd name="T74" fmla="*/ 36 w 75"/>
                <a:gd name="T75" fmla="*/ 66 h 96"/>
                <a:gd name="T76" fmla="*/ 29 w 75"/>
                <a:gd name="T77" fmla="*/ 81 h 96"/>
                <a:gd name="T78" fmla="*/ 22 w 75"/>
                <a:gd name="T79" fmla="*/ 86 h 96"/>
                <a:gd name="T80" fmla="*/ 16 w 75"/>
                <a:gd name="T81" fmla="*/ 86 h 96"/>
                <a:gd name="T82" fmla="*/ 13 w 75"/>
                <a:gd name="T83" fmla="*/ 85 h 96"/>
                <a:gd name="T84" fmla="*/ 10 w 75"/>
                <a:gd name="T85" fmla="*/ 82 h 96"/>
                <a:gd name="T86" fmla="*/ 9 w 75"/>
                <a:gd name="T87" fmla="*/ 74 h 96"/>
                <a:gd name="T88" fmla="*/ 10 w 75"/>
                <a:gd name="T89" fmla="*/ 63 h 96"/>
                <a:gd name="T90" fmla="*/ 14 w 75"/>
                <a:gd name="T91" fmla="*/ 48 h 96"/>
                <a:gd name="T92" fmla="*/ 28 w 75"/>
                <a:gd name="T93" fmla="*/ 20 h 96"/>
                <a:gd name="T94" fmla="*/ 38 w 75"/>
                <a:gd name="T95" fmla="*/ 11 h 96"/>
                <a:gd name="T96" fmla="*/ 46 w 75"/>
                <a:gd name="T97" fmla="*/ 10 h 96"/>
                <a:gd name="T98" fmla="*/ 58 w 75"/>
                <a:gd name="T99" fmla="*/ 12 h 96"/>
                <a:gd name="T100" fmla="*/ 62 w 75"/>
                <a:gd name="T101" fmla="*/ 16 h 96"/>
                <a:gd name="T102" fmla="*/ 65 w 75"/>
                <a:gd name="T103" fmla="*/ 26 h 96"/>
                <a:gd name="T104" fmla="*/ 65 w 75"/>
                <a:gd name="T105" fmla="*/ 31 h 96"/>
                <a:gd name="T106" fmla="*/ 44 w 75"/>
                <a:gd name="T107" fmla="*/ 29 h 96"/>
                <a:gd name="T108" fmla="*/ 44 w 75"/>
                <a:gd name="T109" fmla="*/ 29 h 96"/>
                <a:gd name="T110" fmla="*/ 44 w 75"/>
                <a:gd name="T111" fmla="*/ 29 h 96"/>
                <a:gd name="T112" fmla="*/ 44 w 75"/>
                <a:gd name="T113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96">
                  <a:moveTo>
                    <a:pt x="63" y="39"/>
                  </a:moveTo>
                  <a:cubicBezTo>
                    <a:pt x="62" y="42"/>
                    <a:pt x="62" y="44"/>
                    <a:pt x="61" y="47"/>
                  </a:cubicBezTo>
                  <a:cubicBezTo>
                    <a:pt x="60" y="50"/>
                    <a:pt x="59" y="53"/>
                    <a:pt x="58" y="55"/>
                  </a:cubicBezTo>
                  <a:cubicBezTo>
                    <a:pt x="57" y="57"/>
                    <a:pt x="56" y="59"/>
                    <a:pt x="56" y="61"/>
                  </a:cubicBezTo>
                  <a:cubicBezTo>
                    <a:pt x="54" y="63"/>
                    <a:pt x="54" y="66"/>
                    <a:pt x="56" y="68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0" y="69"/>
                    <a:pt x="61" y="69"/>
                    <a:pt x="62" y="68"/>
                  </a:cubicBezTo>
                  <a:cubicBezTo>
                    <a:pt x="64" y="67"/>
                    <a:pt x="64" y="65"/>
                    <a:pt x="65" y="63"/>
                  </a:cubicBezTo>
                  <a:cubicBezTo>
                    <a:pt x="65" y="62"/>
                    <a:pt x="66" y="61"/>
                    <a:pt x="66" y="60"/>
                  </a:cubicBezTo>
                  <a:cubicBezTo>
                    <a:pt x="67" y="58"/>
                    <a:pt x="68" y="56"/>
                    <a:pt x="68" y="54"/>
                  </a:cubicBezTo>
                  <a:cubicBezTo>
                    <a:pt x="70" y="50"/>
                    <a:pt x="71" y="45"/>
                    <a:pt x="72" y="41"/>
                  </a:cubicBezTo>
                  <a:cubicBezTo>
                    <a:pt x="73" y="39"/>
                    <a:pt x="74" y="36"/>
                    <a:pt x="74" y="34"/>
                  </a:cubicBezTo>
                  <a:cubicBezTo>
                    <a:pt x="75" y="31"/>
                    <a:pt x="75" y="29"/>
                    <a:pt x="75" y="26"/>
                  </a:cubicBezTo>
                  <a:cubicBezTo>
                    <a:pt x="74" y="24"/>
                    <a:pt x="74" y="21"/>
                    <a:pt x="73" y="19"/>
                  </a:cubicBezTo>
                  <a:cubicBezTo>
                    <a:pt x="73" y="17"/>
                    <a:pt x="72" y="16"/>
                    <a:pt x="72" y="14"/>
                  </a:cubicBezTo>
                  <a:cubicBezTo>
                    <a:pt x="71" y="12"/>
                    <a:pt x="69" y="9"/>
                    <a:pt x="67" y="7"/>
                  </a:cubicBezTo>
                  <a:cubicBezTo>
                    <a:pt x="65" y="6"/>
                    <a:pt x="62" y="4"/>
                    <a:pt x="60" y="3"/>
                  </a:cubicBezTo>
                  <a:cubicBezTo>
                    <a:pt x="59" y="3"/>
                    <a:pt x="58" y="3"/>
                    <a:pt x="58" y="3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4" y="1"/>
                    <a:pt x="51" y="1"/>
                    <a:pt x="49" y="1"/>
                  </a:cubicBezTo>
                  <a:cubicBezTo>
                    <a:pt x="46" y="0"/>
                    <a:pt x="44" y="0"/>
                    <a:pt x="41" y="1"/>
                  </a:cubicBezTo>
                  <a:cubicBezTo>
                    <a:pt x="38" y="1"/>
                    <a:pt x="34" y="2"/>
                    <a:pt x="31" y="4"/>
                  </a:cubicBezTo>
                  <a:cubicBezTo>
                    <a:pt x="29" y="5"/>
                    <a:pt x="27" y="7"/>
                    <a:pt x="25" y="9"/>
                  </a:cubicBezTo>
                  <a:cubicBezTo>
                    <a:pt x="23" y="11"/>
                    <a:pt x="21" y="13"/>
                    <a:pt x="20" y="16"/>
                  </a:cubicBezTo>
                  <a:cubicBezTo>
                    <a:pt x="16" y="19"/>
                    <a:pt x="14" y="23"/>
                    <a:pt x="12" y="28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8" y="38"/>
                    <a:pt x="7" y="40"/>
                    <a:pt x="6" y="43"/>
                  </a:cubicBezTo>
                  <a:cubicBezTo>
                    <a:pt x="4" y="47"/>
                    <a:pt x="3" y="51"/>
                    <a:pt x="2" y="56"/>
                  </a:cubicBezTo>
                  <a:cubicBezTo>
                    <a:pt x="1" y="61"/>
                    <a:pt x="0" y="66"/>
                    <a:pt x="0" y="71"/>
                  </a:cubicBezTo>
                  <a:cubicBezTo>
                    <a:pt x="0" y="74"/>
                    <a:pt x="0" y="77"/>
                    <a:pt x="0" y="80"/>
                  </a:cubicBezTo>
                  <a:cubicBezTo>
                    <a:pt x="0" y="81"/>
                    <a:pt x="1" y="82"/>
                    <a:pt x="1" y="83"/>
                  </a:cubicBezTo>
                  <a:cubicBezTo>
                    <a:pt x="1" y="84"/>
                    <a:pt x="2" y="86"/>
                    <a:pt x="2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5" y="90"/>
                    <a:pt x="5" y="91"/>
                  </a:cubicBezTo>
                  <a:cubicBezTo>
                    <a:pt x="7" y="93"/>
                    <a:pt x="10" y="95"/>
                    <a:pt x="12" y="95"/>
                  </a:cubicBezTo>
                  <a:cubicBezTo>
                    <a:pt x="14" y="96"/>
                    <a:pt x="15" y="96"/>
                    <a:pt x="16" y="96"/>
                  </a:cubicBezTo>
                  <a:cubicBezTo>
                    <a:pt x="16" y="96"/>
                    <a:pt x="17" y="96"/>
                    <a:pt x="18" y="96"/>
                  </a:cubicBezTo>
                  <a:cubicBezTo>
                    <a:pt x="19" y="96"/>
                    <a:pt x="21" y="96"/>
                    <a:pt x="22" y="95"/>
                  </a:cubicBezTo>
                  <a:cubicBezTo>
                    <a:pt x="24" y="95"/>
                    <a:pt x="25" y="95"/>
                    <a:pt x="26" y="94"/>
                  </a:cubicBezTo>
                  <a:cubicBezTo>
                    <a:pt x="27" y="94"/>
                    <a:pt x="28" y="93"/>
                    <a:pt x="29" y="93"/>
                  </a:cubicBezTo>
                  <a:cubicBezTo>
                    <a:pt x="30" y="92"/>
                    <a:pt x="31" y="92"/>
                    <a:pt x="32" y="91"/>
                  </a:cubicBezTo>
                  <a:cubicBezTo>
                    <a:pt x="34" y="90"/>
                    <a:pt x="35" y="88"/>
                    <a:pt x="36" y="87"/>
                  </a:cubicBezTo>
                  <a:cubicBezTo>
                    <a:pt x="38" y="85"/>
                    <a:pt x="39" y="83"/>
                    <a:pt x="40" y="80"/>
                  </a:cubicBezTo>
                  <a:cubicBezTo>
                    <a:pt x="41" y="78"/>
                    <a:pt x="42" y="76"/>
                    <a:pt x="43" y="73"/>
                  </a:cubicBezTo>
                  <a:cubicBezTo>
                    <a:pt x="44" y="71"/>
                    <a:pt x="45" y="69"/>
                    <a:pt x="46" y="66"/>
                  </a:cubicBezTo>
                  <a:cubicBezTo>
                    <a:pt x="47" y="62"/>
                    <a:pt x="49" y="58"/>
                    <a:pt x="51" y="53"/>
                  </a:cubicBezTo>
                  <a:cubicBezTo>
                    <a:pt x="52" y="49"/>
                    <a:pt x="54" y="44"/>
                    <a:pt x="55" y="39"/>
                  </a:cubicBezTo>
                  <a:cubicBezTo>
                    <a:pt x="55" y="38"/>
                    <a:pt x="55" y="36"/>
                    <a:pt x="55" y="35"/>
                  </a:cubicBezTo>
                  <a:cubicBezTo>
                    <a:pt x="56" y="33"/>
                    <a:pt x="55" y="31"/>
                    <a:pt x="55" y="30"/>
                  </a:cubicBezTo>
                  <a:cubicBezTo>
                    <a:pt x="55" y="29"/>
                    <a:pt x="54" y="27"/>
                    <a:pt x="54" y="26"/>
                  </a:cubicBezTo>
                  <a:cubicBezTo>
                    <a:pt x="53" y="25"/>
                    <a:pt x="53" y="24"/>
                    <a:pt x="52" y="23"/>
                  </a:cubicBezTo>
                  <a:cubicBezTo>
                    <a:pt x="49" y="20"/>
                    <a:pt x="44" y="19"/>
                    <a:pt x="40" y="21"/>
                  </a:cubicBezTo>
                  <a:cubicBezTo>
                    <a:pt x="38" y="22"/>
                    <a:pt x="37" y="23"/>
                    <a:pt x="35" y="24"/>
                  </a:cubicBezTo>
                  <a:cubicBezTo>
                    <a:pt x="34" y="25"/>
                    <a:pt x="33" y="26"/>
                    <a:pt x="33" y="27"/>
                  </a:cubicBezTo>
                  <a:cubicBezTo>
                    <a:pt x="31" y="28"/>
                    <a:pt x="29" y="30"/>
                    <a:pt x="28" y="33"/>
                  </a:cubicBezTo>
                  <a:cubicBezTo>
                    <a:pt x="27" y="35"/>
                    <a:pt x="26" y="37"/>
                    <a:pt x="25" y="40"/>
                  </a:cubicBezTo>
                  <a:cubicBezTo>
                    <a:pt x="24" y="42"/>
                    <a:pt x="23" y="44"/>
                    <a:pt x="22" y="46"/>
                  </a:cubicBezTo>
                  <a:cubicBezTo>
                    <a:pt x="20" y="51"/>
                    <a:pt x="19" y="55"/>
                    <a:pt x="17" y="60"/>
                  </a:cubicBezTo>
                  <a:cubicBezTo>
                    <a:pt x="16" y="62"/>
                    <a:pt x="18" y="65"/>
                    <a:pt x="20" y="66"/>
                  </a:cubicBezTo>
                  <a:cubicBezTo>
                    <a:pt x="23" y="67"/>
                    <a:pt x="25" y="65"/>
                    <a:pt x="26" y="63"/>
                  </a:cubicBezTo>
                  <a:cubicBezTo>
                    <a:pt x="27" y="59"/>
                    <a:pt x="29" y="55"/>
                    <a:pt x="30" y="51"/>
                  </a:cubicBezTo>
                  <a:cubicBezTo>
                    <a:pt x="31" y="48"/>
                    <a:pt x="33" y="45"/>
                    <a:pt x="34" y="42"/>
                  </a:cubicBezTo>
                  <a:cubicBezTo>
                    <a:pt x="34" y="40"/>
                    <a:pt x="35" y="39"/>
                    <a:pt x="36" y="38"/>
                  </a:cubicBezTo>
                  <a:cubicBezTo>
                    <a:pt x="37" y="36"/>
                    <a:pt x="37" y="35"/>
                    <a:pt x="38" y="34"/>
                  </a:cubicBezTo>
                  <a:cubicBezTo>
                    <a:pt x="40" y="33"/>
                    <a:pt x="41" y="31"/>
                    <a:pt x="43" y="30"/>
                  </a:cubicBezTo>
                  <a:cubicBezTo>
                    <a:pt x="43" y="30"/>
                    <a:pt x="43" y="30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4" y="29"/>
                    <a:pt x="44" y="29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6" y="33"/>
                    <a:pt x="46" y="34"/>
                    <a:pt x="46" y="36"/>
                  </a:cubicBezTo>
                  <a:cubicBezTo>
                    <a:pt x="45" y="43"/>
                    <a:pt x="42" y="49"/>
                    <a:pt x="40" y="56"/>
                  </a:cubicBezTo>
                  <a:cubicBezTo>
                    <a:pt x="38" y="59"/>
                    <a:pt x="37" y="63"/>
                    <a:pt x="36" y="66"/>
                  </a:cubicBezTo>
                  <a:cubicBezTo>
                    <a:pt x="35" y="69"/>
                    <a:pt x="33" y="72"/>
                    <a:pt x="32" y="76"/>
                  </a:cubicBezTo>
                  <a:cubicBezTo>
                    <a:pt x="31" y="78"/>
                    <a:pt x="30" y="80"/>
                    <a:pt x="29" y="81"/>
                  </a:cubicBezTo>
                  <a:cubicBezTo>
                    <a:pt x="28" y="82"/>
                    <a:pt x="27" y="83"/>
                    <a:pt x="26" y="84"/>
                  </a:cubicBezTo>
                  <a:cubicBezTo>
                    <a:pt x="25" y="85"/>
                    <a:pt x="24" y="85"/>
                    <a:pt x="22" y="86"/>
                  </a:cubicBezTo>
                  <a:cubicBezTo>
                    <a:pt x="21" y="86"/>
                    <a:pt x="20" y="86"/>
                    <a:pt x="18" y="87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5" y="86"/>
                    <a:pt x="14" y="86"/>
                    <a:pt x="13" y="86"/>
                  </a:cubicBezTo>
                  <a:cubicBezTo>
                    <a:pt x="13" y="86"/>
                    <a:pt x="13" y="86"/>
                    <a:pt x="13" y="85"/>
                  </a:cubicBezTo>
                  <a:cubicBezTo>
                    <a:pt x="12" y="85"/>
                    <a:pt x="12" y="85"/>
                    <a:pt x="12" y="84"/>
                  </a:cubicBezTo>
                  <a:cubicBezTo>
                    <a:pt x="11" y="83"/>
                    <a:pt x="11" y="83"/>
                    <a:pt x="10" y="82"/>
                  </a:cubicBezTo>
                  <a:cubicBezTo>
                    <a:pt x="10" y="80"/>
                    <a:pt x="9" y="78"/>
                    <a:pt x="9" y="77"/>
                  </a:cubicBezTo>
                  <a:cubicBezTo>
                    <a:pt x="9" y="76"/>
                    <a:pt x="9" y="75"/>
                    <a:pt x="9" y="74"/>
                  </a:cubicBezTo>
                  <a:cubicBezTo>
                    <a:pt x="9" y="73"/>
                    <a:pt x="9" y="71"/>
                    <a:pt x="9" y="70"/>
                  </a:cubicBezTo>
                  <a:cubicBezTo>
                    <a:pt x="10" y="67"/>
                    <a:pt x="10" y="65"/>
                    <a:pt x="10" y="63"/>
                  </a:cubicBezTo>
                  <a:cubicBezTo>
                    <a:pt x="10" y="60"/>
                    <a:pt x="11" y="58"/>
                    <a:pt x="12" y="56"/>
                  </a:cubicBezTo>
                  <a:cubicBezTo>
                    <a:pt x="12" y="53"/>
                    <a:pt x="13" y="50"/>
                    <a:pt x="14" y="48"/>
                  </a:cubicBezTo>
                  <a:cubicBezTo>
                    <a:pt x="16" y="43"/>
                    <a:pt x="18" y="37"/>
                    <a:pt x="20" y="32"/>
                  </a:cubicBezTo>
                  <a:cubicBezTo>
                    <a:pt x="22" y="28"/>
                    <a:pt x="25" y="24"/>
                    <a:pt x="28" y="20"/>
                  </a:cubicBezTo>
                  <a:cubicBezTo>
                    <a:pt x="30" y="17"/>
                    <a:pt x="33" y="14"/>
                    <a:pt x="36" y="12"/>
                  </a:cubicBezTo>
                  <a:cubicBezTo>
                    <a:pt x="36" y="12"/>
                    <a:pt x="37" y="11"/>
                    <a:pt x="38" y="11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4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2" y="11"/>
                    <a:pt x="55" y="11"/>
                    <a:pt x="58" y="12"/>
                  </a:cubicBezTo>
                  <a:cubicBezTo>
                    <a:pt x="59" y="13"/>
                    <a:pt x="59" y="13"/>
                    <a:pt x="60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3" y="17"/>
                    <a:pt x="63" y="18"/>
                    <a:pt x="64" y="20"/>
                  </a:cubicBezTo>
                  <a:cubicBezTo>
                    <a:pt x="65" y="22"/>
                    <a:pt x="65" y="24"/>
                    <a:pt x="65" y="26"/>
                  </a:cubicBezTo>
                  <a:cubicBezTo>
                    <a:pt x="65" y="26"/>
                    <a:pt x="65" y="27"/>
                    <a:pt x="65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4"/>
                    <a:pt x="64" y="36"/>
                    <a:pt x="63" y="3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E070121E-E9BC-4B8B-AD33-79A5B50B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00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7" name="Freeform 28">
              <a:extLst>
                <a:ext uri="{FF2B5EF4-FFF2-40B4-BE49-F238E27FC236}">
                  <a16:creationId xmlns:a16="http://schemas.microsoft.com/office/drawing/2014/main" id="{EDBEC492-CC30-4B02-A4A2-99E3ACCF7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6700" y="1863726"/>
              <a:ext cx="314325" cy="176213"/>
            </a:xfrm>
            <a:custGeom>
              <a:avLst/>
              <a:gdLst>
                <a:gd name="T0" fmla="*/ 89 w 184"/>
                <a:gd name="T1" fmla="*/ 32 h 102"/>
                <a:gd name="T2" fmla="*/ 49 w 184"/>
                <a:gd name="T3" fmla="*/ 51 h 102"/>
                <a:gd name="T4" fmla="*/ 4 w 184"/>
                <a:gd name="T5" fmla="*/ 86 h 102"/>
                <a:gd name="T6" fmla="*/ 1 w 184"/>
                <a:gd name="T7" fmla="*/ 98 h 102"/>
                <a:gd name="T8" fmla="*/ 5 w 184"/>
                <a:gd name="T9" fmla="*/ 101 h 102"/>
                <a:gd name="T10" fmla="*/ 28 w 184"/>
                <a:gd name="T11" fmla="*/ 98 h 102"/>
                <a:gd name="T12" fmla="*/ 55 w 184"/>
                <a:gd name="T13" fmla="*/ 87 h 102"/>
                <a:gd name="T14" fmla="*/ 59 w 184"/>
                <a:gd name="T15" fmla="*/ 85 h 102"/>
                <a:gd name="T16" fmla="*/ 64 w 184"/>
                <a:gd name="T17" fmla="*/ 82 h 102"/>
                <a:gd name="T18" fmla="*/ 65 w 184"/>
                <a:gd name="T19" fmla="*/ 82 h 102"/>
                <a:gd name="T20" fmla="*/ 96 w 184"/>
                <a:gd name="T21" fmla="*/ 66 h 102"/>
                <a:gd name="T22" fmla="*/ 113 w 184"/>
                <a:gd name="T23" fmla="*/ 54 h 102"/>
                <a:gd name="T24" fmla="*/ 121 w 184"/>
                <a:gd name="T25" fmla="*/ 47 h 102"/>
                <a:gd name="T26" fmla="*/ 133 w 184"/>
                <a:gd name="T27" fmla="*/ 47 h 102"/>
                <a:gd name="T28" fmla="*/ 170 w 184"/>
                <a:gd name="T29" fmla="*/ 29 h 102"/>
                <a:gd name="T30" fmla="*/ 183 w 184"/>
                <a:gd name="T31" fmla="*/ 11 h 102"/>
                <a:gd name="T32" fmla="*/ 183 w 184"/>
                <a:gd name="T33" fmla="*/ 6 h 102"/>
                <a:gd name="T34" fmla="*/ 177 w 184"/>
                <a:gd name="T35" fmla="*/ 1 h 102"/>
                <a:gd name="T36" fmla="*/ 135 w 184"/>
                <a:gd name="T37" fmla="*/ 5 h 102"/>
                <a:gd name="T38" fmla="*/ 115 w 184"/>
                <a:gd name="T39" fmla="*/ 19 h 102"/>
                <a:gd name="T40" fmla="*/ 108 w 184"/>
                <a:gd name="T41" fmla="*/ 28 h 102"/>
                <a:gd name="T42" fmla="*/ 59 w 184"/>
                <a:gd name="T43" fmla="*/ 75 h 102"/>
                <a:gd name="T44" fmla="*/ 52 w 184"/>
                <a:gd name="T45" fmla="*/ 78 h 102"/>
                <a:gd name="T46" fmla="*/ 50 w 184"/>
                <a:gd name="T47" fmla="*/ 79 h 102"/>
                <a:gd name="T48" fmla="*/ 13 w 184"/>
                <a:gd name="T49" fmla="*/ 93 h 102"/>
                <a:gd name="T50" fmla="*/ 24 w 184"/>
                <a:gd name="T51" fmla="*/ 79 h 102"/>
                <a:gd name="T52" fmla="*/ 73 w 184"/>
                <a:gd name="T53" fmla="*/ 49 h 102"/>
                <a:gd name="T54" fmla="*/ 90 w 184"/>
                <a:gd name="T55" fmla="*/ 48 h 102"/>
                <a:gd name="T56" fmla="*/ 95 w 184"/>
                <a:gd name="T57" fmla="*/ 55 h 102"/>
                <a:gd name="T58" fmla="*/ 112 w 184"/>
                <a:gd name="T59" fmla="*/ 44 h 102"/>
                <a:gd name="T60" fmla="*/ 100 w 184"/>
                <a:gd name="T61" fmla="*/ 47 h 102"/>
                <a:gd name="T62" fmla="*/ 105 w 184"/>
                <a:gd name="T63" fmla="*/ 37 h 102"/>
                <a:gd name="T64" fmla="*/ 108 w 184"/>
                <a:gd name="T65" fmla="*/ 37 h 102"/>
                <a:gd name="T66" fmla="*/ 111 w 184"/>
                <a:gd name="T67" fmla="*/ 39 h 102"/>
                <a:gd name="T68" fmla="*/ 112 w 184"/>
                <a:gd name="T69" fmla="*/ 44 h 102"/>
                <a:gd name="T70" fmla="*/ 166 w 184"/>
                <a:gd name="T71" fmla="*/ 19 h 102"/>
                <a:gd name="T72" fmla="*/ 158 w 184"/>
                <a:gd name="T73" fmla="*/ 18 h 102"/>
                <a:gd name="T74" fmla="*/ 154 w 184"/>
                <a:gd name="T75" fmla="*/ 12 h 102"/>
                <a:gd name="T76" fmla="*/ 119 w 184"/>
                <a:gd name="T77" fmla="*/ 31 h 102"/>
                <a:gd name="T78" fmla="*/ 132 w 184"/>
                <a:gd name="T79" fmla="*/ 17 h 102"/>
                <a:gd name="T80" fmla="*/ 142 w 184"/>
                <a:gd name="T81" fmla="*/ 13 h 102"/>
                <a:gd name="T82" fmla="*/ 152 w 184"/>
                <a:gd name="T83" fmla="*/ 26 h 102"/>
                <a:gd name="T84" fmla="*/ 146 w 184"/>
                <a:gd name="T85" fmla="*/ 34 h 102"/>
                <a:gd name="T86" fmla="*/ 126 w 184"/>
                <a:gd name="T87" fmla="*/ 38 h 102"/>
                <a:gd name="T88" fmla="*/ 120 w 184"/>
                <a:gd name="T89" fmla="*/ 37 h 102"/>
                <a:gd name="T90" fmla="*/ 118 w 184"/>
                <a:gd name="T9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02">
                  <a:moveTo>
                    <a:pt x="108" y="28"/>
                  </a:moveTo>
                  <a:cubicBezTo>
                    <a:pt x="106" y="27"/>
                    <a:pt x="105" y="27"/>
                    <a:pt x="104" y="28"/>
                  </a:cubicBezTo>
                  <a:cubicBezTo>
                    <a:pt x="99" y="29"/>
                    <a:pt x="94" y="31"/>
                    <a:pt x="89" y="32"/>
                  </a:cubicBezTo>
                  <a:cubicBezTo>
                    <a:pt x="85" y="34"/>
                    <a:pt x="80" y="36"/>
                    <a:pt x="76" y="38"/>
                  </a:cubicBezTo>
                  <a:cubicBezTo>
                    <a:pt x="71" y="40"/>
                    <a:pt x="67" y="42"/>
                    <a:pt x="62" y="44"/>
                  </a:cubicBezTo>
                  <a:cubicBezTo>
                    <a:pt x="58" y="46"/>
                    <a:pt x="54" y="48"/>
                    <a:pt x="49" y="51"/>
                  </a:cubicBezTo>
                  <a:cubicBezTo>
                    <a:pt x="41" y="56"/>
                    <a:pt x="33" y="61"/>
                    <a:pt x="25" y="67"/>
                  </a:cubicBezTo>
                  <a:cubicBezTo>
                    <a:pt x="21" y="70"/>
                    <a:pt x="17" y="73"/>
                    <a:pt x="13" y="77"/>
                  </a:cubicBezTo>
                  <a:cubicBezTo>
                    <a:pt x="10" y="80"/>
                    <a:pt x="6" y="83"/>
                    <a:pt x="4" y="86"/>
                  </a:cubicBezTo>
                  <a:cubicBezTo>
                    <a:pt x="3" y="87"/>
                    <a:pt x="2" y="88"/>
                    <a:pt x="1" y="90"/>
                  </a:cubicBezTo>
                  <a:cubicBezTo>
                    <a:pt x="0" y="92"/>
                    <a:pt x="0" y="95"/>
                    <a:pt x="1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9"/>
                    <a:pt x="2" y="99"/>
                    <a:pt x="2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4" y="101"/>
                    <a:pt x="4" y="101"/>
                    <a:pt x="5" y="101"/>
                  </a:cubicBezTo>
                  <a:cubicBezTo>
                    <a:pt x="6" y="102"/>
                    <a:pt x="7" y="102"/>
                    <a:pt x="9" y="102"/>
                  </a:cubicBezTo>
                  <a:cubicBezTo>
                    <a:pt x="10" y="102"/>
                    <a:pt x="12" y="102"/>
                    <a:pt x="13" y="102"/>
                  </a:cubicBezTo>
                  <a:cubicBezTo>
                    <a:pt x="18" y="101"/>
                    <a:pt x="23" y="100"/>
                    <a:pt x="28" y="98"/>
                  </a:cubicBezTo>
                  <a:cubicBezTo>
                    <a:pt x="32" y="96"/>
                    <a:pt x="37" y="95"/>
                    <a:pt x="41" y="93"/>
                  </a:cubicBezTo>
                  <a:cubicBezTo>
                    <a:pt x="45" y="91"/>
                    <a:pt x="50" y="89"/>
                    <a:pt x="54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9" y="85"/>
                  </a:cubicBezTo>
                  <a:cubicBezTo>
                    <a:pt x="59" y="85"/>
                    <a:pt x="58" y="85"/>
                    <a:pt x="58" y="85"/>
                  </a:cubicBezTo>
                  <a:cubicBezTo>
                    <a:pt x="60" y="84"/>
                    <a:pt x="62" y="83"/>
                    <a:pt x="65" y="82"/>
                  </a:cubicBezTo>
                  <a:cubicBezTo>
                    <a:pt x="65" y="82"/>
                    <a:pt x="64" y="82"/>
                    <a:pt x="64" y="82"/>
                  </a:cubicBezTo>
                  <a:cubicBezTo>
                    <a:pt x="64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80"/>
                    <a:pt x="74" y="78"/>
                    <a:pt x="78" y="76"/>
                  </a:cubicBezTo>
                  <a:cubicBezTo>
                    <a:pt x="82" y="74"/>
                    <a:pt x="86" y="72"/>
                    <a:pt x="90" y="69"/>
                  </a:cubicBezTo>
                  <a:cubicBezTo>
                    <a:pt x="92" y="68"/>
                    <a:pt x="94" y="67"/>
                    <a:pt x="96" y="66"/>
                  </a:cubicBezTo>
                  <a:cubicBezTo>
                    <a:pt x="98" y="64"/>
                    <a:pt x="100" y="63"/>
                    <a:pt x="102" y="62"/>
                  </a:cubicBezTo>
                  <a:cubicBezTo>
                    <a:pt x="104" y="61"/>
                    <a:pt x="106" y="59"/>
                    <a:pt x="108" y="58"/>
                  </a:cubicBezTo>
                  <a:cubicBezTo>
                    <a:pt x="110" y="57"/>
                    <a:pt x="112" y="56"/>
                    <a:pt x="113" y="54"/>
                  </a:cubicBezTo>
                  <a:cubicBezTo>
                    <a:pt x="115" y="54"/>
                    <a:pt x="116" y="53"/>
                    <a:pt x="117" y="52"/>
                  </a:cubicBezTo>
                  <a:cubicBezTo>
                    <a:pt x="119" y="51"/>
                    <a:pt x="120" y="49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7"/>
                    <a:pt x="123" y="47"/>
                  </a:cubicBezTo>
                  <a:cubicBezTo>
                    <a:pt x="126" y="47"/>
                    <a:pt x="128" y="47"/>
                    <a:pt x="130" y="47"/>
                  </a:cubicBezTo>
                  <a:cubicBezTo>
                    <a:pt x="131" y="47"/>
                    <a:pt x="132" y="47"/>
                    <a:pt x="133" y="47"/>
                  </a:cubicBezTo>
                  <a:cubicBezTo>
                    <a:pt x="135" y="47"/>
                    <a:pt x="136" y="47"/>
                    <a:pt x="138" y="47"/>
                  </a:cubicBezTo>
                  <a:cubicBezTo>
                    <a:pt x="140" y="46"/>
                    <a:pt x="142" y="45"/>
                    <a:pt x="145" y="45"/>
                  </a:cubicBezTo>
                  <a:cubicBezTo>
                    <a:pt x="154" y="41"/>
                    <a:pt x="163" y="36"/>
                    <a:pt x="170" y="29"/>
                  </a:cubicBezTo>
                  <a:cubicBezTo>
                    <a:pt x="173" y="25"/>
                    <a:pt x="176" y="21"/>
                    <a:pt x="179" y="17"/>
                  </a:cubicBezTo>
                  <a:cubicBezTo>
                    <a:pt x="180" y="16"/>
                    <a:pt x="180" y="15"/>
                    <a:pt x="181" y="14"/>
                  </a:cubicBezTo>
                  <a:cubicBezTo>
                    <a:pt x="182" y="13"/>
                    <a:pt x="182" y="12"/>
                    <a:pt x="183" y="11"/>
                  </a:cubicBezTo>
                  <a:cubicBezTo>
                    <a:pt x="183" y="10"/>
                    <a:pt x="183" y="10"/>
                    <a:pt x="183" y="9"/>
                  </a:cubicBezTo>
                  <a:cubicBezTo>
                    <a:pt x="183" y="8"/>
                    <a:pt x="183" y="8"/>
                    <a:pt x="183" y="7"/>
                  </a:cubicBezTo>
                  <a:cubicBezTo>
                    <a:pt x="184" y="7"/>
                    <a:pt x="184" y="6"/>
                    <a:pt x="183" y="6"/>
                  </a:cubicBezTo>
                  <a:cubicBezTo>
                    <a:pt x="183" y="5"/>
                    <a:pt x="183" y="4"/>
                    <a:pt x="183" y="4"/>
                  </a:cubicBezTo>
                  <a:cubicBezTo>
                    <a:pt x="182" y="3"/>
                    <a:pt x="181" y="2"/>
                    <a:pt x="180" y="2"/>
                  </a:cubicBezTo>
                  <a:cubicBezTo>
                    <a:pt x="179" y="1"/>
                    <a:pt x="178" y="1"/>
                    <a:pt x="177" y="1"/>
                  </a:cubicBezTo>
                  <a:cubicBezTo>
                    <a:pt x="176" y="1"/>
                    <a:pt x="174" y="1"/>
                    <a:pt x="173" y="1"/>
                  </a:cubicBezTo>
                  <a:cubicBezTo>
                    <a:pt x="164" y="0"/>
                    <a:pt x="154" y="1"/>
                    <a:pt x="145" y="2"/>
                  </a:cubicBezTo>
                  <a:cubicBezTo>
                    <a:pt x="142" y="2"/>
                    <a:pt x="138" y="3"/>
                    <a:pt x="135" y="5"/>
                  </a:cubicBezTo>
                  <a:cubicBezTo>
                    <a:pt x="132" y="6"/>
                    <a:pt x="129" y="8"/>
                    <a:pt x="126" y="10"/>
                  </a:cubicBezTo>
                  <a:cubicBezTo>
                    <a:pt x="124" y="11"/>
                    <a:pt x="123" y="12"/>
                    <a:pt x="122" y="13"/>
                  </a:cubicBezTo>
                  <a:cubicBezTo>
                    <a:pt x="119" y="15"/>
                    <a:pt x="117" y="17"/>
                    <a:pt x="115" y="19"/>
                  </a:cubicBezTo>
                  <a:cubicBezTo>
                    <a:pt x="113" y="22"/>
                    <a:pt x="112" y="25"/>
                    <a:pt x="110" y="28"/>
                  </a:cubicBezTo>
                  <a:cubicBezTo>
                    <a:pt x="110" y="28"/>
                    <a:pt x="109" y="28"/>
                    <a:pt x="109" y="28"/>
                  </a:cubicBezTo>
                  <a:cubicBezTo>
                    <a:pt x="108" y="28"/>
                    <a:pt x="108" y="28"/>
                    <a:pt x="108" y="28"/>
                  </a:cubicBezTo>
                  <a:close/>
                  <a:moveTo>
                    <a:pt x="80" y="64"/>
                  </a:moveTo>
                  <a:cubicBezTo>
                    <a:pt x="77" y="66"/>
                    <a:pt x="73" y="68"/>
                    <a:pt x="69" y="70"/>
                  </a:cubicBezTo>
                  <a:cubicBezTo>
                    <a:pt x="66" y="72"/>
                    <a:pt x="62" y="73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5" y="76"/>
                    <a:pt x="53" y="77"/>
                  </a:cubicBezTo>
                  <a:cubicBezTo>
                    <a:pt x="53" y="77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78"/>
                    <a:pt x="52" y="78"/>
                    <a:pt x="51" y="78"/>
                  </a:cubicBezTo>
                  <a:cubicBezTo>
                    <a:pt x="51" y="78"/>
                    <a:pt x="50" y="79"/>
                    <a:pt x="50" y="79"/>
                  </a:cubicBezTo>
                  <a:cubicBezTo>
                    <a:pt x="49" y="79"/>
                    <a:pt x="48" y="80"/>
                    <a:pt x="46" y="80"/>
                  </a:cubicBezTo>
                  <a:cubicBezTo>
                    <a:pt x="38" y="84"/>
                    <a:pt x="29" y="88"/>
                    <a:pt x="20" y="91"/>
                  </a:cubicBezTo>
                  <a:cubicBezTo>
                    <a:pt x="18" y="91"/>
                    <a:pt x="16" y="92"/>
                    <a:pt x="13" y="93"/>
                  </a:cubicBezTo>
                  <a:cubicBezTo>
                    <a:pt x="12" y="93"/>
                    <a:pt x="11" y="93"/>
                    <a:pt x="10" y="93"/>
                  </a:cubicBezTo>
                  <a:cubicBezTo>
                    <a:pt x="12" y="90"/>
                    <a:pt x="14" y="88"/>
                    <a:pt x="17" y="86"/>
                  </a:cubicBezTo>
                  <a:cubicBezTo>
                    <a:pt x="19" y="84"/>
                    <a:pt x="22" y="81"/>
                    <a:pt x="24" y="79"/>
                  </a:cubicBezTo>
                  <a:cubicBezTo>
                    <a:pt x="28" y="76"/>
                    <a:pt x="32" y="73"/>
                    <a:pt x="36" y="70"/>
                  </a:cubicBezTo>
                  <a:cubicBezTo>
                    <a:pt x="40" y="68"/>
                    <a:pt x="44" y="65"/>
                    <a:pt x="48" y="63"/>
                  </a:cubicBezTo>
                  <a:cubicBezTo>
                    <a:pt x="56" y="57"/>
                    <a:pt x="65" y="53"/>
                    <a:pt x="73" y="49"/>
                  </a:cubicBezTo>
                  <a:cubicBezTo>
                    <a:pt x="74" y="49"/>
                    <a:pt x="74" y="48"/>
                    <a:pt x="75" y="48"/>
                  </a:cubicBezTo>
                  <a:cubicBezTo>
                    <a:pt x="79" y="47"/>
                    <a:pt x="83" y="45"/>
                    <a:pt x="87" y="43"/>
                  </a:cubicBezTo>
                  <a:cubicBezTo>
                    <a:pt x="87" y="45"/>
                    <a:pt x="88" y="47"/>
                    <a:pt x="90" y="48"/>
                  </a:cubicBezTo>
                  <a:cubicBezTo>
                    <a:pt x="90" y="49"/>
                    <a:pt x="90" y="50"/>
                    <a:pt x="91" y="50"/>
                  </a:cubicBezTo>
                  <a:cubicBezTo>
                    <a:pt x="92" y="51"/>
                    <a:pt x="92" y="52"/>
                    <a:pt x="93" y="53"/>
                  </a:cubicBezTo>
                  <a:cubicBezTo>
                    <a:pt x="93" y="54"/>
                    <a:pt x="94" y="55"/>
                    <a:pt x="95" y="55"/>
                  </a:cubicBezTo>
                  <a:cubicBezTo>
                    <a:pt x="94" y="56"/>
                    <a:pt x="93" y="57"/>
                    <a:pt x="92" y="57"/>
                  </a:cubicBezTo>
                  <a:cubicBezTo>
                    <a:pt x="88" y="60"/>
                    <a:pt x="84" y="62"/>
                    <a:pt x="80" y="64"/>
                  </a:cubicBezTo>
                  <a:close/>
                  <a:moveTo>
                    <a:pt x="112" y="44"/>
                  </a:moveTo>
                  <a:cubicBezTo>
                    <a:pt x="109" y="46"/>
                    <a:pt x="106" y="48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1" y="48"/>
                    <a:pt x="100" y="47"/>
                  </a:cubicBezTo>
                  <a:cubicBezTo>
                    <a:pt x="99" y="45"/>
                    <a:pt x="98" y="44"/>
                    <a:pt x="97" y="43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9" y="39"/>
                    <a:pt x="102" y="38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6" y="37"/>
                    <a:pt x="106" y="37"/>
                    <a:pt x="107" y="37"/>
                  </a:cubicBezTo>
                  <a:cubicBezTo>
                    <a:pt x="107" y="37"/>
                    <a:pt x="107" y="37"/>
                    <a:pt x="108" y="37"/>
                  </a:cubicBezTo>
                  <a:cubicBezTo>
                    <a:pt x="108" y="37"/>
                    <a:pt x="109" y="38"/>
                    <a:pt x="109" y="38"/>
                  </a:cubicBezTo>
                  <a:cubicBezTo>
                    <a:pt x="109" y="38"/>
                    <a:pt x="109" y="38"/>
                    <a:pt x="110" y="38"/>
                  </a:cubicBezTo>
                  <a:cubicBezTo>
                    <a:pt x="110" y="38"/>
                    <a:pt x="110" y="38"/>
                    <a:pt x="111" y="39"/>
                  </a:cubicBezTo>
                  <a:cubicBezTo>
                    <a:pt x="111" y="39"/>
                    <a:pt x="111" y="40"/>
                    <a:pt x="112" y="41"/>
                  </a:cubicBezTo>
                  <a:cubicBezTo>
                    <a:pt x="112" y="42"/>
                    <a:pt x="112" y="42"/>
                    <a:pt x="113" y="43"/>
                  </a:cubicBezTo>
                  <a:cubicBezTo>
                    <a:pt x="113" y="43"/>
                    <a:pt x="112" y="44"/>
                    <a:pt x="112" y="44"/>
                  </a:cubicBezTo>
                  <a:close/>
                  <a:moveTo>
                    <a:pt x="173" y="10"/>
                  </a:moveTo>
                  <a:cubicBezTo>
                    <a:pt x="172" y="11"/>
                    <a:pt x="172" y="11"/>
                    <a:pt x="172" y="11"/>
                  </a:cubicBezTo>
                  <a:cubicBezTo>
                    <a:pt x="170" y="14"/>
                    <a:pt x="168" y="16"/>
                    <a:pt x="166" y="19"/>
                  </a:cubicBezTo>
                  <a:cubicBezTo>
                    <a:pt x="165" y="20"/>
                    <a:pt x="163" y="22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0" y="21"/>
                    <a:pt x="159" y="20"/>
                    <a:pt x="158" y="18"/>
                  </a:cubicBezTo>
                  <a:cubicBezTo>
                    <a:pt x="158" y="17"/>
                    <a:pt x="157" y="17"/>
                    <a:pt x="157" y="16"/>
                  </a:cubicBezTo>
                  <a:cubicBezTo>
                    <a:pt x="157" y="16"/>
                    <a:pt x="157" y="15"/>
                    <a:pt x="156" y="15"/>
                  </a:cubicBezTo>
                  <a:cubicBezTo>
                    <a:pt x="156" y="14"/>
                    <a:pt x="155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9" y="10"/>
                    <a:pt x="166" y="10"/>
                    <a:pt x="173" y="10"/>
                  </a:cubicBezTo>
                  <a:close/>
                  <a:moveTo>
                    <a:pt x="119" y="31"/>
                  </a:moveTo>
                  <a:cubicBezTo>
                    <a:pt x="120" y="29"/>
                    <a:pt x="121" y="27"/>
                    <a:pt x="122" y="25"/>
                  </a:cubicBezTo>
                  <a:cubicBezTo>
                    <a:pt x="123" y="23"/>
                    <a:pt x="125" y="22"/>
                    <a:pt x="126" y="21"/>
                  </a:cubicBezTo>
                  <a:cubicBezTo>
                    <a:pt x="128" y="19"/>
                    <a:pt x="130" y="18"/>
                    <a:pt x="132" y="17"/>
                  </a:cubicBezTo>
                  <a:cubicBezTo>
                    <a:pt x="134" y="15"/>
                    <a:pt x="136" y="14"/>
                    <a:pt x="138" y="13"/>
                  </a:cubicBezTo>
                  <a:cubicBezTo>
                    <a:pt x="139" y="13"/>
                    <a:pt x="140" y="13"/>
                    <a:pt x="141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4" y="15"/>
                    <a:pt x="145" y="16"/>
                    <a:pt x="147" y="18"/>
                  </a:cubicBezTo>
                  <a:cubicBezTo>
                    <a:pt x="148" y="19"/>
                    <a:pt x="149" y="20"/>
                    <a:pt x="149" y="22"/>
                  </a:cubicBezTo>
                  <a:cubicBezTo>
                    <a:pt x="150" y="23"/>
                    <a:pt x="151" y="24"/>
                    <a:pt x="152" y="26"/>
                  </a:cubicBezTo>
                  <a:cubicBezTo>
                    <a:pt x="153" y="27"/>
                    <a:pt x="153" y="28"/>
                    <a:pt x="154" y="29"/>
                  </a:cubicBezTo>
                  <a:cubicBezTo>
                    <a:pt x="154" y="30"/>
                    <a:pt x="153" y="30"/>
                    <a:pt x="153" y="30"/>
                  </a:cubicBezTo>
                  <a:cubicBezTo>
                    <a:pt x="151" y="31"/>
                    <a:pt x="148" y="33"/>
                    <a:pt x="146" y="34"/>
                  </a:cubicBezTo>
                  <a:cubicBezTo>
                    <a:pt x="144" y="35"/>
                    <a:pt x="142" y="35"/>
                    <a:pt x="141" y="36"/>
                  </a:cubicBezTo>
                  <a:cubicBezTo>
                    <a:pt x="138" y="37"/>
                    <a:pt x="136" y="37"/>
                    <a:pt x="134" y="38"/>
                  </a:cubicBezTo>
                  <a:cubicBezTo>
                    <a:pt x="132" y="38"/>
                    <a:pt x="129" y="38"/>
                    <a:pt x="126" y="38"/>
                  </a:cubicBezTo>
                  <a:cubicBezTo>
                    <a:pt x="125" y="38"/>
                    <a:pt x="123" y="38"/>
                    <a:pt x="122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1" y="37"/>
                    <a:pt x="121" y="37"/>
                    <a:pt x="120" y="37"/>
                  </a:cubicBezTo>
                  <a:cubicBezTo>
                    <a:pt x="120" y="36"/>
                    <a:pt x="119" y="35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33"/>
                    <a:pt x="119" y="32"/>
                    <a:pt x="1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8A89A33E-EFC9-4AD6-B4DE-BA6A54D67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225" y="2763838"/>
              <a:ext cx="360362" cy="327025"/>
            </a:xfrm>
            <a:custGeom>
              <a:avLst/>
              <a:gdLst>
                <a:gd name="T0" fmla="*/ 189 w 211"/>
                <a:gd name="T1" fmla="*/ 64 h 190"/>
                <a:gd name="T2" fmla="*/ 197 w 211"/>
                <a:gd name="T3" fmla="*/ 57 h 190"/>
                <a:gd name="T4" fmla="*/ 208 w 211"/>
                <a:gd name="T5" fmla="*/ 44 h 190"/>
                <a:gd name="T6" fmla="*/ 211 w 211"/>
                <a:gd name="T7" fmla="*/ 29 h 190"/>
                <a:gd name="T8" fmla="*/ 204 w 211"/>
                <a:gd name="T9" fmla="*/ 15 h 190"/>
                <a:gd name="T10" fmla="*/ 188 w 211"/>
                <a:gd name="T11" fmla="*/ 2 h 190"/>
                <a:gd name="T12" fmla="*/ 176 w 211"/>
                <a:gd name="T13" fmla="*/ 2 h 190"/>
                <a:gd name="T14" fmla="*/ 154 w 211"/>
                <a:gd name="T15" fmla="*/ 17 h 190"/>
                <a:gd name="T16" fmla="*/ 128 w 211"/>
                <a:gd name="T17" fmla="*/ 39 h 190"/>
                <a:gd name="T18" fmla="*/ 30 w 211"/>
                <a:gd name="T19" fmla="*/ 124 h 190"/>
                <a:gd name="T20" fmla="*/ 13 w 211"/>
                <a:gd name="T21" fmla="*/ 150 h 190"/>
                <a:gd name="T22" fmla="*/ 0 w 211"/>
                <a:gd name="T23" fmla="*/ 182 h 190"/>
                <a:gd name="T24" fmla="*/ 18 w 211"/>
                <a:gd name="T25" fmla="*/ 189 h 190"/>
                <a:gd name="T26" fmla="*/ 57 w 211"/>
                <a:gd name="T27" fmla="*/ 174 h 190"/>
                <a:gd name="T28" fmla="*/ 70 w 211"/>
                <a:gd name="T29" fmla="*/ 167 h 190"/>
                <a:gd name="T30" fmla="*/ 178 w 211"/>
                <a:gd name="T31" fmla="*/ 39 h 190"/>
                <a:gd name="T32" fmla="*/ 169 w 211"/>
                <a:gd name="T33" fmla="*/ 29 h 190"/>
                <a:gd name="T34" fmla="*/ 169 w 211"/>
                <a:gd name="T35" fmla="*/ 19 h 190"/>
                <a:gd name="T36" fmla="*/ 191 w 211"/>
                <a:gd name="T37" fmla="*/ 49 h 190"/>
                <a:gd name="T38" fmla="*/ 178 w 211"/>
                <a:gd name="T39" fmla="*/ 39 h 190"/>
                <a:gd name="T40" fmla="*/ 168 w 211"/>
                <a:gd name="T41" fmla="*/ 18 h 190"/>
                <a:gd name="T42" fmla="*/ 184 w 211"/>
                <a:gd name="T43" fmla="*/ 10 h 190"/>
                <a:gd name="T44" fmla="*/ 200 w 211"/>
                <a:gd name="T45" fmla="*/ 26 h 190"/>
                <a:gd name="T46" fmla="*/ 201 w 211"/>
                <a:gd name="T47" fmla="*/ 37 h 190"/>
                <a:gd name="T48" fmla="*/ 186 w 211"/>
                <a:gd name="T49" fmla="*/ 26 h 190"/>
                <a:gd name="T50" fmla="*/ 175 w 211"/>
                <a:gd name="T51" fmla="*/ 12 h 190"/>
                <a:gd name="T52" fmla="*/ 100 w 211"/>
                <a:gd name="T53" fmla="*/ 75 h 190"/>
                <a:gd name="T54" fmla="*/ 155 w 211"/>
                <a:gd name="T55" fmla="*/ 28 h 190"/>
                <a:gd name="T56" fmla="*/ 146 w 211"/>
                <a:gd name="T57" fmla="*/ 56 h 190"/>
                <a:gd name="T58" fmla="*/ 83 w 211"/>
                <a:gd name="T59" fmla="*/ 113 h 190"/>
                <a:gd name="T60" fmla="*/ 68 w 211"/>
                <a:gd name="T61" fmla="*/ 127 h 190"/>
                <a:gd name="T62" fmla="*/ 54 w 211"/>
                <a:gd name="T63" fmla="*/ 140 h 190"/>
                <a:gd name="T64" fmla="*/ 45 w 211"/>
                <a:gd name="T65" fmla="*/ 130 h 190"/>
                <a:gd name="T66" fmla="*/ 9 w 211"/>
                <a:gd name="T67" fmla="*/ 180 h 190"/>
                <a:gd name="T68" fmla="*/ 14 w 211"/>
                <a:gd name="T69" fmla="*/ 180 h 190"/>
                <a:gd name="T70" fmla="*/ 8 w 211"/>
                <a:gd name="T71" fmla="*/ 179 h 190"/>
                <a:gd name="T72" fmla="*/ 17 w 211"/>
                <a:gd name="T73" fmla="*/ 170 h 190"/>
                <a:gd name="T74" fmla="*/ 27 w 211"/>
                <a:gd name="T75" fmla="*/ 176 h 190"/>
                <a:gd name="T76" fmla="*/ 56 w 211"/>
                <a:gd name="T77" fmla="*/ 164 h 190"/>
                <a:gd name="T78" fmla="*/ 35 w 211"/>
                <a:gd name="T79" fmla="*/ 170 h 190"/>
                <a:gd name="T80" fmla="*/ 31 w 211"/>
                <a:gd name="T81" fmla="*/ 166 h 190"/>
                <a:gd name="T82" fmla="*/ 21 w 211"/>
                <a:gd name="T83" fmla="*/ 154 h 190"/>
                <a:gd name="T84" fmla="*/ 42 w 211"/>
                <a:gd name="T85" fmla="*/ 139 h 190"/>
                <a:gd name="T86" fmla="*/ 46 w 211"/>
                <a:gd name="T87" fmla="*/ 148 h 190"/>
                <a:gd name="T88" fmla="*/ 51 w 211"/>
                <a:gd name="T89" fmla="*/ 156 h 190"/>
                <a:gd name="T90" fmla="*/ 60 w 211"/>
                <a:gd name="T91" fmla="*/ 162 h 190"/>
                <a:gd name="T92" fmla="*/ 68 w 211"/>
                <a:gd name="T93" fmla="*/ 157 h 190"/>
                <a:gd name="T94" fmla="*/ 67 w 211"/>
                <a:gd name="T95" fmla="*/ 141 h 190"/>
                <a:gd name="T96" fmla="*/ 79 w 211"/>
                <a:gd name="T97" fmla="*/ 130 h 190"/>
                <a:gd name="T98" fmla="*/ 111 w 211"/>
                <a:gd name="T99" fmla="*/ 99 h 190"/>
                <a:gd name="T100" fmla="*/ 173 w 211"/>
                <a:gd name="T101" fmla="*/ 47 h 190"/>
                <a:gd name="T102" fmla="*/ 137 w 211"/>
                <a:gd name="T103" fmla="*/ 9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190">
                  <a:moveTo>
                    <a:pt x="121" y="121"/>
                  </a:moveTo>
                  <a:cubicBezTo>
                    <a:pt x="125" y="118"/>
                    <a:pt x="129" y="115"/>
                    <a:pt x="132" y="112"/>
                  </a:cubicBezTo>
                  <a:cubicBezTo>
                    <a:pt x="140" y="105"/>
                    <a:pt x="148" y="99"/>
                    <a:pt x="156" y="92"/>
                  </a:cubicBezTo>
                  <a:cubicBezTo>
                    <a:pt x="167" y="83"/>
                    <a:pt x="178" y="73"/>
                    <a:pt x="189" y="64"/>
                  </a:cubicBezTo>
                  <a:cubicBezTo>
                    <a:pt x="189" y="64"/>
                    <a:pt x="190" y="64"/>
                    <a:pt x="190" y="64"/>
                  </a:cubicBezTo>
                  <a:cubicBezTo>
                    <a:pt x="191" y="63"/>
                    <a:pt x="191" y="63"/>
                    <a:pt x="192" y="62"/>
                  </a:cubicBezTo>
                  <a:cubicBezTo>
                    <a:pt x="192" y="62"/>
                    <a:pt x="193" y="62"/>
                    <a:pt x="193" y="61"/>
                  </a:cubicBezTo>
                  <a:cubicBezTo>
                    <a:pt x="194" y="60"/>
                    <a:pt x="196" y="58"/>
                    <a:pt x="197" y="57"/>
                  </a:cubicBezTo>
                  <a:cubicBezTo>
                    <a:pt x="197" y="56"/>
                    <a:pt x="197" y="56"/>
                    <a:pt x="198" y="56"/>
                  </a:cubicBezTo>
                  <a:cubicBezTo>
                    <a:pt x="199" y="54"/>
                    <a:pt x="200" y="53"/>
                    <a:pt x="202" y="52"/>
                  </a:cubicBezTo>
                  <a:cubicBezTo>
                    <a:pt x="203" y="50"/>
                    <a:pt x="204" y="49"/>
                    <a:pt x="205" y="47"/>
                  </a:cubicBezTo>
                  <a:cubicBezTo>
                    <a:pt x="206" y="46"/>
                    <a:pt x="207" y="45"/>
                    <a:pt x="208" y="44"/>
                  </a:cubicBezTo>
                  <a:cubicBezTo>
                    <a:pt x="209" y="42"/>
                    <a:pt x="209" y="41"/>
                    <a:pt x="210" y="40"/>
                  </a:cubicBezTo>
                  <a:cubicBezTo>
                    <a:pt x="210" y="39"/>
                    <a:pt x="211" y="38"/>
                    <a:pt x="211" y="37"/>
                  </a:cubicBezTo>
                  <a:cubicBezTo>
                    <a:pt x="211" y="36"/>
                    <a:pt x="211" y="35"/>
                    <a:pt x="211" y="33"/>
                  </a:cubicBezTo>
                  <a:cubicBezTo>
                    <a:pt x="211" y="32"/>
                    <a:pt x="211" y="31"/>
                    <a:pt x="211" y="29"/>
                  </a:cubicBezTo>
                  <a:cubicBezTo>
                    <a:pt x="210" y="28"/>
                    <a:pt x="210" y="27"/>
                    <a:pt x="210" y="26"/>
                  </a:cubicBezTo>
                  <a:cubicBezTo>
                    <a:pt x="210" y="25"/>
                    <a:pt x="209" y="24"/>
                    <a:pt x="209" y="23"/>
                  </a:cubicBezTo>
                  <a:cubicBezTo>
                    <a:pt x="208" y="22"/>
                    <a:pt x="208" y="21"/>
                    <a:pt x="207" y="20"/>
                  </a:cubicBezTo>
                  <a:cubicBezTo>
                    <a:pt x="206" y="18"/>
                    <a:pt x="205" y="16"/>
                    <a:pt x="204" y="15"/>
                  </a:cubicBezTo>
                  <a:cubicBezTo>
                    <a:pt x="204" y="14"/>
                    <a:pt x="203" y="13"/>
                    <a:pt x="203" y="13"/>
                  </a:cubicBezTo>
                  <a:cubicBezTo>
                    <a:pt x="200" y="10"/>
                    <a:pt x="198" y="8"/>
                    <a:pt x="195" y="6"/>
                  </a:cubicBezTo>
                  <a:cubicBezTo>
                    <a:pt x="193" y="4"/>
                    <a:pt x="191" y="3"/>
                    <a:pt x="189" y="2"/>
                  </a:cubicBezTo>
                  <a:cubicBezTo>
                    <a:pt x="189" y="2"/>
                    <a:pt x="188" y="2"/>
                    <a:pt x="188" y="2"/>
                  </a:cubicBezTo>
                  <a:cubicBezTo>
                    <a:pt x="187" y="1"/>
                    <a:pt x="186" y="1"/>
                    <a:pt x="185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0"/>
                    <a:pt x="180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4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6" y="15"/>
                    <a:pt x="154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20"/>
                    <a:pt x="150" y="20"/>
                    <a:pt x="150" y="20"/>
                  </a:cubicBezTo>
                  <a:cubicBezTo>
                    <a:pt x="147" y="23"/>
                    <a:pt x="143" y="26"/>
                    <a:pt x="140" y="29"/>
                  </a:cubicBezTo>
                  <a:cubicBezTo>
                    <a:pt x="136" y="32"/>
                    <a:pt x="132" y="36"/>
                    <a:pt x="128" y="39"/>
                  </a:cubicBezTo>
                  <a:cubicBezTo>
                    <a:pt x="121" y="45"/>
                    <a:pt x="113" y="52"/>
                    <a:pt x="106" y="58"/>
                  </a:cubicBezTo>
                  <a:cubicBezTo>
                    <a:pt x="91" y="70"/>
                    <a:pt x="76" y="83"/>
                    <a:pt x="61" y="96"/>
                  </a:cubicBezTo>
                  <a:cubicBezTo>
                    <a:pt x="56" y="100"/>
                    <a:pt x="51" y="105"/>
                    <a:pt x="45" y="110"/>
                  </a:cubicBezTo>
                  <a:cubicBezTo>
                    <a:pt x="40" y="115"/>
                    <a:pt x="35" y="119"/>
                    <a:pt x="30" y="124"/>
                  </a:cubicBezTo>
                  <a:cubicBezTo>
                    <a:pt x="29" y="125"/>
                    <a:pt x="29" y="125"/>
                    <a:pt x="29" y="126"/>
                  </a:cubicBezTo>
                  <a:cubicBezTo>
                    <a:pt x="27" y="128"/>
                    <a:pt x="26" y="130"/>
                    <a:pt x="24" y="132"/>
                  </a:cubicBezTo>
                  <a:cubicBezTo>
                    <a:pt x="23" y="134"/>
                    <a:pt x="22" y="136"/>
                    <a:pt x="20" y="138"/>
                  </a:cubicBezTo>
                  <a:cubicBezTo>
                    <a:pt x="18" y="142"/>
                    <a:pt x="15" y="146"/>
                    <a:pt x="13" y="150"/>
                  </a:cubicBezTo>
                  <a:cubicBezTo>
                    <a:pt x="10" y="154"/>
                    <a:pt x="8" y="159"/>
                    <a:pt x="6" y="163"/>
                  </a:cubicBezTo>
                  <a:cubicBezTo>
                    <a:pt x="5" y="165"/>
                    <a:pt x="4" y="167"/>
                    <a:pt x="3" y="169"/>
                  </a:cubicBezTo>
                  <a:cubicBezTo>
                    <a:pt x="2" y="171"/>
                    <a:pt x="1" y="174"/>
                    <a:pt x="0" y="176"/>
                  </a:cubicBezTo>
                  <a:cubicBezTo>
                    <a:pt x="0" y="178"/>
                    <a:pt x="0" y="180"/>
                    <a:pt x="0" y="182"/>
                  </a:cubicBezTo>
                  <a:cubicBezTo>
                    <a:pt x="0" y="183"/>
                    <a:pt x="1" y="183"/>
                    <a:pt x="1" y="184"/>
                  </a:cubicBezTo>
                  <a:cubicBezTo>
                    <a:pt x="1" y="185"/>
                    <a:pt x="2" y="186"/>
                    <a:pt x="2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3" y="190"/>
                    <a:pt x="15" y="190"/>
                    <a:pt x="18" y="189"/>
                  </a:cubicBezTo>
                  <a:cubicBezTo>
                    <a:pt x="20" y="189"/>
                    <a:pt x="22" y="188"/>
                    <a:pt x="25" y="187"/>
                  </a:cubicBezTo>
                  <a:cubicBezTo>
                    <a:pt x="27" y="187"/>
                    <a:pt x="29" y="186"/>
                    <a:pt x="32" y="185"/>
                  </a:cubicBezTo>
                  <a:cubicBezTo>
                    <a:pt x="36" y="183"/>
                    <a:pt x="41" y="181"/>
                    <a:pt x="45" y="179"/>
                  </a:cubicBezTo>
                  <a:cubicBezTo>
                    <a:pt x="49" y="178"/>
                    <a:pt x="53" y="176"/>
                    <a:pt x="57" y="174"/>
                  </a:cubicBezTo>
                  <a:cubicBezTo>
                    <a:pt x="60" y="172"/>
                    <a:pt x="63" y="171"/>
                    <a:pt x="66" y="169"/>
                  </a:cubicBezTo>
                  <a:cubicBezTo>
                    <a:pt x="67" y="169"/>
                    <a:pt x="67" y="169"/>
                    <a:pt x="68" y="169"/>
                  </a:cubicBezTo>
                  <a:cubicBezTo>
                    <a:pt x="69" y="168"/>
                    <a:pt x="69" y="168"/>
                    <a:pt x="70" y="168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6" y="161"/>
                    <a:pt x="83" y="156"/>
                    <a:pt x="89" y="150"/>
                  </a:cubicBezTo>
                  <a:cubicBezTo>
                    <a:pt x="96" y="144"/>
                    <a:pt x="103" y="137"/>
                    <a:pt x="110" y="131"/>
                  </a:cubicBezTo>
                  <a:cubicBezTo>
                    <a:pt x="114" y="128"/>
                    <a:pt x="117" y="125"/>
                    <a:pt x="121" y="121"/>
                  </a:cubicBezTo>
                  <a:close/>
                  <a:moveTo>
                    <a:pt x="178" y="39"/>
                  </a:moveTo>
                  <a:cubicBezTo>
                    <a:pt x="178" y="38"/>
                    <a:pt x="178" y="38"/>
                    <a:pt x="177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7" y="37"/>
                    <a:pt x="176" y="36"/>
                    <a:pt x="176" y="36"/>
                  </a:cubicBezTo>
                  <a:cubicBezTo>
                    <a:pt x="173" y="34"/>
                    <a:pt x="171" y="31"/>
                    <a:pt x="169" y="29"/>
                  </a:cubicBezTo>
                  <a:cubicBezTo>
                    <a:pt x="167" y="27"/>
                    <a:pt x="165" y="24"/>
                    <a:pt x="163" y="22"/>
                  </a:cubicBezTo>
                  <a:cubicBezTo>
                    <a:pt x="164" y="21"/>
                    <a:pt x="165" y="21"/>
                    <a:pt x="166" y="20"/>
                  </a:cubicBezTo>
                  <a:cubicBezTo>
                    <a:pt x="167" y="19"/>
                    <a:pt x="167" y="19"/>
                    <a:pt x="168" y="19"/>
                  </a:cubicBezTo>
                  <a:cubicBezTo>
                    <a:pt x="168" y="19"/>
                    <a:pt x="169" y="19"/>
                    <a:pt x="169" y="19"/>
                  </a:cubicBezTo>
                  <a:cubicBezTo>
                    <a:pt x="171" y="21"/>
                    <a:pt x="173" y="24"/>
                    <a:pt x="175" y="26"/>
                  </a:cubicBezTo>
                  <a:cubicBezTo>
                    <a:pt x="177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0" y="48"/>
                    <a:pt x="190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ubicBezTo>
                    <a:pt x="190" y="50"/>
                    <a:pt x="189" y="51"/>
                    <a:pt x="188" y="52"/>
                  </a:cubicBezTo>
                  <a:cubicBezTo>
                    <a:pt x="187" y="50"/>
                    <a:pt x="186" y="49"/>
                    <a:pt x="185" y="47"/>
                  </a:cubicBezTo>
                  <a:cubicBezTo>
                    <a:pt x="183" y="44"/>
                    <a:pt x="180" y="42"/>
                    <a:pt x="178" y="39"/>
                  </a:cubicBezTo>
                  <a:close/>
                  <a:moveTo>
                    <a:pt x="168" y="18"/>
                  </a:move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lose/>
                  <a:moveTo>
                    <a:pt x="178" y="11"/>
                  </a:moveTo>
                  <a:cubicBezTo>
                    <a:pt x="179" y="10"/>
                    <a:pt x="180" y="10"/>
                    <a:pt x="181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4" y="10"/>
                  </a:cubicBezTo>
                  <a:cubicBezTo>
                    <a:pt x="187" y="11"/>
                    <a:pt x="189" y="13"/>
                    <a:pt x="191" y="15"/>
                  </a:cubicBezTo>
                  <a:cubicBezTo>
                    <a:pt x="193" y="16"/>
                    <a:pt x="195" y="17"/>
                    <a:pt x="196" y="19"/>
                  </a:cubicBezTo>
                  <a:cubicBezTo>
                    <a:pt x="197" y="20"/>
                    <a:pt x="197" y="21"/>
                    <a:pt x="198" y="23"/>
                  </a:cubicBezTo>
                  <a:cubicBezTo>
                    <a:pt x="199" y="24"/>
                    <a:pt x="200" y="25"/>
                    <a:pt x="200" y="26"/>
                  </a:cubicBezTo>
                  <a:cubicBezTo>
                    <a:pt x="200" y="27"/>
                    <a:pt x="201" y="28"/>
                    <a:pt x="201" y="29"/>
                  </a:cubicBezTo>
                  <a:cubicBezTo>
                    <a:pt x="201" y="30"/>
                    <a:pt x="201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1" y="36"/>
                    <a:pt x="201" y="36"/>
                    <a:pt x="201" y="37"/>
                  </a:cubicBezTo>
                  <a:cubicBezTo>
                    <a:pt x="201" y="38"/>
                    <a:pt x="200" y="39"/>
                    <a:pt x="200" y="39"/>
                  </a:cubicBezTo>
                  <a:cubicBezTo>
                    <a:pt x="199" y="40"/>
                    <a:pt x="198" y="41"/>
                    <a:pt x="198" y="42"/>
                  </a:cubicBezTo>
                  <a:cubicBezTo>
                    <a:pt x="197" y="41"/>
                    <a:pt x="196" y="39"/>
                    <a:pt x="195" y="38"/>
                  </a:cubicBezTo>
                  <a:cubicBezTo>
                    <a:pt x="193" y="33"/>
                    <a:pt x="190" y="29"/>
                    <a:pt x="186" y="26"/>
                  </a:cubicBezTo>
                  <a:cubicBezTo>
                    <a:pt x="184" y="23"/>
                    <a:pt x="182" y="20"/>
                    <a:pt x="180" y="18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9" y="16"/>
                    <a:pt x="178" y="15"/>
                    <a:pt x="177" y="14"/>
                  </a:cubicBezTo>
                  <a:cubicBezTo>
                    <a:pt x="177" y="14"/>
                    <a:pt x="176" y="13"/>
                    <a:pt x="175" y="12"/>
                  </a:cubicBezTo>
                  <a:cubicBezTo>
                    <a:pt x="176" y="12"/>
                    <a:pt x="177" y="11"/>
                    <a:pt x="178" y="11"/>
                  </a:cubicBezTo>
                  <a:close/>
                  <a:moveTo>
                    <a:pt x="57" y="113"/>
                  </a:moveTo>
                  <a:cubicBezTo>
                    <a:pt x="64" y="106"/>
                    <a:pt x="70" y="100"/>
                    <a:pt x="78" y="94"/>
                  </a:cubicBezTo>
                  <a:cubicBezTo>
                    <a:pt x="85" y="87"/>
                    <a:pt x="92" y="81"/>
                    <a:pt x="100" y="75"/>
                  </a:cubicBezTo>
                  <a:cubicBezTo>
                    <a:pt x="107" y="69"/>
                    <a:pt x="115" y="63"/>
                    <a:pt x="122" y="56"/>
                  </a:cubicBezTo>
                  <a:cubicBezTo>
                    <a:pt x="128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3" y="30"/>
                    <a:pt x="155" y="28"/>
                  </a:cubicBezTo>
                  <a:cubicBezTo>
                    <a:pt x="157" y="30"/>
                    <a:pt x="159" y="31"/>
                    <a:pt x="160" y="33"/>
                  </a:cubicBezTo>
                  <a:cubicBezTo>
                    <a:pt x="162" y="35"/>
                    <a:pt x="164" y="37"/>
                    <a:pt x="166" y="39"/>
                  </a:cubicBezTo>
                  <a:cubicBezTo>
                    <a:pt x="166" y="39"/>
                    <a:pt x="166" y="40"/>
                    <a:pt x="167" y="40"/>
                  </a:cubicBezTo>
                  <a:cubicBezTo>
                    <a:pt x="160" y="45"/>
                    <a:pt x="153" y="51"/>
                    <a:pt x="146" y="56"/>
                  </a:cubicBezTo>
                  <a:cubicBezTo>
                    <a:pt x="139" y="62"/>
                    <a:pt x="132" y="68"/>
                    <a:pt x="125" y="74"/>
                  </a:cubicBezTo>
                  <a:cubicBezTo>
                    <a:pt x="121" y="77"/>
                    <a:pt x="118" y="80"/>
                    <a:pt x="114" y="83"/>
                  </a:cubicBezTo>
                  <a:cubicBezTo>
                    <a:pt x="111" y="86"/>
                    <a:pt x="107" y="90"/>
                    <a:pt x="103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2" y="113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7"/>
                    <a:pt x="75" y="120"/>
                    <a:pt x="72" y="123"/>
                  </a:cubicBezTo>
                  <a:cubicBezTo>
                    <a:pt x="71" y="124"/>
                    <a:pt x="70" y="126"/>
                    <a:pt x="68" y="127"/>
                  </a:cubicBezTo>
                  <a:cubicBezTo>
                    <a:pt x="67" y="128"/>
                    <a:pt x="65" y="130"/>
                    <a:pt x="64" y="131"/>
                  </a:cubicBezTo>
                  <a:cubicBezTo>
                    <a:pt x="63" y="132"/>
                    <a:pt x="61" y="134"/>
                    <a:pt x="60" y="135"/>
                  </a:cubicBezTo>
                  <a:cubicBezTo>
                    <a:pt x="59" y="136"/>
                    <a:pt x="58" y="137"/>
                    <a:pt x="56" y="138"/>
                  </a:cubicBezTo>
                  <a:cubicBezTo>
                    <a:pt x="56" y="139"/>
                    <a:pt x="55" y="140"/>
                    <a:pt x="54" y="140"/>
                  </a:cubicBezTo>
                  <a:cubicBezTo>
                    <a:pt x="54" y="138"/>
                    <a:pt x="53" y="136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4"/>
                    <a:pt x="50" y="133"/>
                    <a:pt x="49" y="132"/>
                  </a:cubicBezTo>
                  <a:cubicBezTo>
                    <a:pt x="48" y="131"/>
                    <a:pt x="46" y="130"/>
                    <a:pt x="45" y="130"/>
                  </a:cubicBezTo>
                  <a:cubicBezTo>
                    <a:pt x="44" y="129"/>
                    <a:pt x="42" y="128"/>
                    <a:pt x="40" y="127"/>
                  </a:cubicBezTo>
                  <a:cubicBezTo>
                    <a:pt x="46" y="122"/>
                    <a:pt x="51" y="117"/>
                    <a:pt x="57" y="113"/>
                  </a:cubicBezTo>
                  <a:close/>
                  <a:moveTo>
                    <a:pt x="9" y="180"/>
                  </a:move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1" y="181"/>
                    <a:pt x="10" y="180"/>
                  </a:cubicBezTo>
                  <a:cubicBezTo>
                    <a:pt x="10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3" y="169"/>
                  </a:cubicBezTo>
                  <a:cubicBezTo>
                    <a:pt x="13" y="169"/>
                    <a:pt x="14" y="169"/>
                    <a:pt x="14" y="169"/>
                  </a:cubicBezTo>
                  <a:cubicBezTo>
                    <a:pt x="15" y="169"/>
                    <a:pt x="16" y="169"/>
                    <a:pt x="17" y="170"/>
                  </a:cubicBezTo>
                  <a:cubicBezTo>
                    <a:pt x="18" y="170"/>
                    <a:pt x="19" y="170"/>
                    <a:pt x="20" y="170"/>
                  </a:cubicBezTo>
                  <a:cubicBezTo>
                    <a:pt x="21" y="171"/>
                    <a:pt x="23" y="172"/>
                    <a:pt x="24" y="173"/>
                  </a:cubicBezTo>
                  <a:cubicBezTo>
                    <a:pt x="25" y="174"/>
                    <a:pt x="26" y="174"/>
                    <a:pt x="26" y="175"/>
                  </a:cubicBezTo>
                  <a:cubicBezTo>
                    <a:pt x="27" y="175"/>
                    <a:pt x="27" y="176"/>
                    <a:pt x="27" y="176"/>
                  </a:cubicBezTo>
                  <a:cubicBezTo>
                    <a:pt x="27" y="176"/>
                    <a:pt x="27" y="177"/>
                    <a:pt x="27" y="177"/>
                  </a:cubicBezTo>
                  <a:cubicBezTo>
                    <a:pt x="27" y="177"/>
                    <a:pt x="26" y="177"/>
                    <a:pt x="25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6" y="164"/>
                  </a:moveTo>
                  <a:cubicBezTo>
                    <a:pt x="54" y="165"/>
                    <a:pt x="52" y="165"/>
                    <a:pt x="50" y="166"/>
                  </a:cubicBezTo>
                  <a:cubicBezTo>
                    <a:pt x="45" y="169"/>
                    <a:pt x="41" y="172"/>
                    <a:pt x="36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2"/>
                    <a:pt x="35" y="171"/>
                    <a:pt x="35" y="170"/>
                  </a:cubicBezTo>
                  <a:cubicBezTo>
                    <a:pt x="35" y="170"/>
                    <a:pt x="34" y="170"/>
                    <a:pt x="34" y="169"/>
                  </a:cubicBezTo>
                  <a:cubicBezTo>
                    <a:pt x="34" y="169"/>
                    <a:pt x="33" y="169"/>
                    <a:pt x="33" y="169"/>
                  </a:cubicBezTo>
                  <a:cubicBezTo>
                    <a:pt x="33" y="168"/>
                    <a:pt x="32" y="168"/>
                    <a:pt x="32" y="167"/>
                  </a:cubicBezTo>
                  <a:cubicBezTo>
                    <a:pt x="32" y="167"/>
                    <a:pt x="31" y="167"/>
                    <a:pt x="31" y="166"/>
                  </a:cubicBezTo>
                  <a:cubicBezTo>
                    <a:pt x="29" y="165"/>
                    <a:pt x="28" y="164"/>
                    <a:pt x="27" y="164"/>
                  </a:cubicBezTo>
                  <a:cubicBezTo>
                    <a:pt x="25" y="163"/>
                    <a:pt x="23" y="162"/>
                    <a:pt x="22" y="161"/>
                  </a:cubicBezTo>
                  <a:cubicBezTo>
                    <a:pt x="20" y="161"/>
                    <a:pt x="19" y="160"/>
                    <a:pt x="18" y="160"/>
                  </a:cubicBezTo>
                  <a:cubicBezTo>
                    <a:pt x="19" y="158"/>
                    <a:pt x="20" y="156"/>
                    <a:pt x="21" y="154"/>
                  </a:cubicBezTo>
                  <a:cubicBezTo>
                    <a:pt x="24" y="151"/>
                    <a:pt x="26" y="147"/>
                    <a:pt x="28" y="144"/>
                  </a:cubicBezTo>
                  <a:cubicBezTo>
                    <a:pt x="30" y="141"/>
                    <a:pt x="32" y="138"/>
                    <a:pt x="34" y="135"/>
                  </a:cubicBezTo>
                  <a:cubicBezTo>
                    <a:pt x="35" y="135"/>
                    <a:pt x="36" y="135"/>
                    <a:pt x="37" y="136"/>
                  </a:cubicBezTo>
                  <a:cubicBezTo>
                    <a:pt x="39" y="137"/>
                    <a:pt x="41" y="138"/>
                    <a:pt x="42" y="139"/>
                  </a:cubicBezTo>
                  <a:cubicBezTo>
                    <a:pt x="43" y="139"/>
                    <a:pt x="44" y="140"/>
                    <a:pt x="44" y="141"/>
                  </a:cubicBezTo>
                  <a:cubicBezTo>
                    <a:pt x="45" y="141"/>
                    <a:pt x="45" y="142"/>
                    <a:pt x="45" y="143"/>
                  </a:cubicBezTo>
                  <a:cubicBezTo>
                    <a:pt x="46" y="143"/>
                    <a:pt x="46" y="144"/>
                    <a:pt x="46" y="145"/>
                  </a:cubicBezTo>
                  <a:cubicBezTo>
                    <a:pt x="46" y="146"/>
                    <a:pt x="46" y="147"/>
                    <a:pt x="46" y="148"/>
                  </a:cubicBezTo>
                  <a:cubicBezTo>
                    <a:pt x="46" y="148"/>
                    <a:pt x="46" y="149"/>
                    <a:pt x="46" y="149"/>
                  </a:cubicBezTo>
                  <a:cubicBezTo>
                    <a:pt x="46" y="151"/>
                    <a:pt x="46" y="152"/>
                    <a:pt x="47" y="153"/>
                  </a:cubicBezTo>
                  <a:cubicBezTo>
                    <a:pt x="47" y="154"/>
                    <a:pt x="49" y="155"/>
                    <a:pt x="50" y="155"/>
                  </a:cubicBezTo>
                  <a:cubicBezTo>
                    <a:pt x="50" y="156"/>
                    <a:pt x="51" y="156"/>
                    <a:pt x="51" y="156"/>
                  </a:cubicBezTo>
                  <a:cubicBezTo>
                    <a:pt x="52" y="156"/>
                    <a:pt x="53" y="156"/>
                    <a:pt x="54" y="157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8" y="159"/>
                    <a:pt x="58" y="159"/>
                    <a:pt x="59" y="160"/>
                  </a:cubicBezTo>
                  <a:cubicBezTo>
                    <a:pt x="59" y="161"/>
                    <a:pt x="60" y="161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58" y="163"/>
                    <a:pt x="56" y="164"/>
                  </a:cubicBezTo>
                  <a:close/>
                  <a:moveTo>
                    <a:pt x="77" y="148"/>
                  </a:moveTo>
                  <a:cubicBezTo>
                    <a:pt x="74" y="151"/>
                    <a:pt x="71" y="154"/>
                    <a:pt x="68" y="157"/>
                  </a:cubicBezTo>
                  <a:cubicBezTo>
                    <a:pt x="67" y="155"/>
                    <a:pt x="65" y="153"/>
                    <a:pt x="64" y="152"/>
                  </a:cubicBezTo>
                  <a:cubicBezTo>
                    <a:pt x="63" y="151"/>
                    <a:pt x="61" y="150"/>
                    <a:pt x="59" y="149"/>
                  </a:cubicBezTo>
                  <a:cubicBezTo>
                    <a:pt x="60" y="148"/>
                    <a:pt x="62" y="146"/>
                    <a:pt x="63" y="145"/>
                  </a:cubicBezTo>
                  <a:cubicBezTo>
                    <a:pt x="64" y="144"/>
                    <a:pt x="65" y="143"/>
                    <a:pt x="67" y="141"/>
                  </a:cubicBezTo>
                  <a:cubicBezTo>
                    <a:pt x="67" y="141"/>
                    <a:pt x="68" y="140"/>
                    <a:pt x="68" y="140"/>
                  </a:cubicBezTo>
                  <a:cubicBezTo>
                    <a:pt x="69" y="139"/>
                    <a:pt x="70" y="138"/>
                    <a:pt x="70" y="138"/>
                  </a:cubicBezTo>
                  <a:cubicBezTo>
                    <a:pt x="72" y="136"/>
                    <a:pt x="73" y="135"/>
                    <a:pt x="75" y="134"/>
                  </a:cubicBezTo>
                  <a:cubicBezTo>
                    <a:pt x="76" y="132"/>
                    <a:pt x="77" y="131"/>
                    <a:pt x="79" y="130"/>
                  </a:cubicBezTo>
                  <a:cubicBezTo>
                    <a:pt x="82" y="127"/>
                    <a:pt x="85" y="124"/>
                    <a:pt x="88" y="121"/>
                  </a:cubicBezTo>
                  <a:cubicBezTo>
                    <a:pt x="89" y="121"/>
                    <a:pt x="89" y="120"/>
                    <a:pt x="89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4" y="96"/>
                    <a:pt x="118" y="92"/>
                    <a:pt x="121" y="89"/>
                  </a:cubicBezTo>
                  <a:cubicBezTo>
                    <a:pt x="125" y="86"/>
                    <a:pt x="129" y="83"/>
                    <a:pt x="132" y="80"/>
                  </a:cubicBezTo>
                  <a:cubicBezTo>
                    <a:pt x="139" y="74"/>
                    <a:pt x="147" y="68"/>
                    <a:pt x="154" y="62"/>
                  </a:cubicBezTo>
                  <a:cubicBezTo>
                    <a:pt x="160" y="57"/>
                    <a:pt x="166" y="52"/>
                    <a:pt x="173" y="47"/>
                  </a:cubicBezTo>
                  <a:cubicBezTo>
                    <a:pt x="174" y="49"/>
                    <a:pt x="176" y="50"/>
                    <a:pt x="177" y="52"/>
                  </a:cubicBezTo>
                  <a:cubicBezTo>
                    <a:pt x="178" y="54"/>
                    <a:pt x="180" y="56"/>
                    <a:pt x="181" y="58"/>
                  </a:cubicBezTo>
                  <a:cubicBezTo>
                    <a:pt x="174" y="64"/>
                    <a:pt x="167" y="70"/>
                    <a:pt x="160" y="76"/>
                  </a:cubicBezTo>
                  <a:cubicBezTo>
                    <a:pt x="152" y="83"/>
                    <a:pt x="145" y="89"/>
                    <a:pt x="137" y="96"/>
                  </a:cubicBezTo>
                  <a:cubicBezTo>
                    <a:pt x="122" y="108"/>
                    <a:pt x="107" y="121"/>
                    <a:pt x="93" y="134"/>
                  </a:cubicBezTo>
                  <a:cubicBezTo>
                    <a:pt x="87" y="139"/>
                    <a:pt x="82" y="143"/>
                    <a:pt x="7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7000E04A-4E75-465F-85CA-D948ED2BC0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9663" y="1495426"/>
              <a:ext cx="361950" cy="327025"/>
            </a:xfrm>
            <a:custGeom>
              <a:avLst/>
              <a:gdLst>
                <a:gd name="T0" fmla="*/ 129 w 212"/>
                <a:gd name="T1" fmla="*/ 39 h 190"/>
                <a:gd name="T2" fmla="*/ 30 w 212"/>
                <a:gd name="T3" fmla="*/ 124 h 190"/>
                <a:gd name="T4" fmla="*/ 14 w 212"/>
                <a:gd name="T5" fmla="*/ 150 h 190"/>
                <a:gd name="T6" fmla="*/ 1 w 212"/>
                <a:gd name="T7" fmla="*/ 182 h 190"/>
                <a:gd name="T8" fmla="*/ 18 w 212"/>
                <a:gd name="T9" fmla="*/ 189 h 190"/>
                <a:gd name="T10" fmla="*/ 58 w 212"/>
                <a:gd name="T11" fmla="*/ 174 h 190"/>
                <a:gd name="T12" fmla="*/ 71 w 212"/>
                <a:gd name="T13" fmla="*/ 167 h 190"/>
                <a:gd name="T14" fmla="*/ 133 w 212"/>
                <a:gd name="T15" fmla="*/ 112 h 190"/>
                <a:gd name="T16" fmla="*/ 193 w 212"/>
                <a:gd name="T17" fmla="*/ 62 h 190"/>
                <a:gd name="T18" fmla="*/ 202 w 212"/>
                <a:gd name="T19" fmla="*/ 52 h 190"/>
                <a:gd name="T20" fmla="*/ 211 w 212"/>
                <a:gd name="T21" fmla="*/ 37 h 190"/>
                <a:gd name="T22" fmla="*/ 209 w 212"/>
                <a:gd name="T23" fmla="*/ 23 h 190"/>
                <a:gd name="T24" fmla="*/ 195 w 212"/>
                <a:gd name="T25" fmla="*/ 6 h 190"/>
                <a:gd name="T26" fmla="*/ 183 w 212"/>
                <a:gd name="T27" fmla="*/ 1 h 190"/>
                <a:gd name="T28" fmla="*/ 166 w 212"/>
                <a:gd name="T29" fmla="*/ 7 h 190"/>
                <a:gd name="T30" fmla="*/ 191 w 212"/>
                <a:gd name="T31" fmla="*/ 50 h 190"/>
                <a:gd name="T32" fmla="*/ 178 w 212"/>
                <a:gd name="T33" fmla="*/ 37 h 190"/>
                <a:gd name="T34" fmla="*/ 164 w 212"/>
                <a:gd name="T35" fmla="*/ 22 h 190"/>
                <a:gd name="T36" fmla="*/ 176 w 212"/>
                <a:gd name="T37" fmla="*/ 26 h 190"/>
                <a:gd name="T38" fmla="*/ 191 w 212"/>
                <a:gd name="T39" fmla="*/ 50 h 190"/>
                <a:gd name="T40" fmla="*/ 169 w 212"/>
                <a:gd name="T41" fmla="*/ 18 h 190"/>
                <a:gd name="T42" fmla="*/ 123 w 212"/>
                <a:gd name="T43" fmla="*/ 56 h 190"/>
                <a:gd name="T44" fmla="*/ 161 w 212"/>
                <a:gd name="T45" fmla="*/ 33 h 190"/>
                <a:gd name="T46" fmla="*/ 125 w 212"/>
                <a:gd name="T47" fmla="*/ 74 h 190"/>
                <a:gd name="T48" fmla="*/ 83 w 212"/>
                <a:gd name="T49" fmla="*/ 114 h 190"/>
                <a:gd name="T50" fmla="*/ 64 w 212"/>
                <a:gd name="T51" fmla="*/ 131 h 190"/>
                <a:gd name="T52" fmla="*/ 52 w 212"/>
                <a:gd name="T53" fmla="*/ 135 h 190"/>
                <a:gd name="T54" fmla="*/ 41 w 212"/>
                <a:gd name="T55" fmla="*/ 127 h 190"/>
                <a:gd name="T56" fmla="*/ 10 w 212"/>
                <a:gd name="T57" fmla="*/ 180 h 190"/>
                <a:gd name="T58" fmla="*/ 11 w 212"/>
                <a:gd name="T59" fmla="*/ 180 h 190"/>
                <a:gd name="T60" fmla="*/ 10 w 212"/>
                <a:gd name="T61" fmla="*/ 176 h 190"/>
                <a:gd name="T62" fmla="*/ 20 w 212"/>
                <a:gd name="T63" fmla="*/ 170 h 190"/>
                <a:gd name="T64" fmla="*/ 28 w 212"/>
                <a:gd name="T65" fmla="*/ 177 h 190"/>
                <a:gd name="T66" fmla="*/ 51 w 212"/>
                <a:gd name="T67" fmla="*/ 167 h 190"/>
                <a:gd name="T68" fmla="*/ 35 w 212"/>
                <a:gd name="T69" fmla="*/ 170 h 190"/>
                <a:gd name="T70" fmla="*/ 28 w 212"/>
                <a:gd name="T71" fmla="*/ 164 h 190"/>
                <a:gd name="T72" fmla="*/ 29 w 212"/>
                <a:gd name="T73" fmla="*/ 144 h 190"/>
                <a:gd name="T74" fmla="*/ 45 w 212"/>
                <a:gd name="T75" fmla="*/ 141 h 190"/>
                <a:gd name="T76" fmla="*/ 46 w 212"/>
                <a:gd name="T77" fmla="*/ 149 h 190"/>
                <a:gd name="T78" fmla="*/ 55 w 212"/>
                <a:gd name="T79" fmla="*/ 157 h 190"/>
                <a:gd name="T80" fmla="*/ 61 w 212"/>
                <a:gd name="T81" fmla="*/ 162 h 190"/>
                <a:gd name="T82" fmla="*/ 78 w 212"/>
                <a:gd name="T83" fmla="*/ 148 h 190"/>
                <a:gd name="T84" fmla="*/ 63 w 212"/>
                <a:gd name="T85" fmla="*/ 145 h 190"/>
                <a:gd name="T86" fmla="*/ 75 w 212"/>
                <a:gd name="T87" fmla="*/ 134 h 190"/>
                <a:gd name="T88" fmla="*/ 90 w 212"/>
                <a:gd name="T89" fmla="*/ 120 h 190"/>
                <a:gd name="T90" fmla="*/ 154 w 212"/>
                <a:gd name="T91" fmla="*/ 62 h 190"/>
                <a:gd name="T92" fmla="*/ 161 w 212"/>
                <a:gd name="T93" fmla="*/ 76 h 190"/>
                <a:gd name="T94" fmla="*/ 183 w 212"/>
                <a:gd name="T95" fmla="*/ 10 h 190"/>
                <a:gd name="T96" fmla="*/ 199 w 212"/>
                <a:gd name="T97" fmla="*/ 23 h 190"/>
                <a:gd name="T98" fmla="*/ 202 w 212"/>
                <a:gd name="T99" fmla="*/ 35 h 190"/>
                <a:gd name="T100" fmla="*/ 196 w 212"/>
                <a:gd name="T101" fmla="*/ 38 h 190"/>
                <a:gd name="T102" fmla="*/ 178 w 212"/>
                <a:gd name="T103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190"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47" y="23"/>
                    <a:pt x="144" y="26"/>
                    <a:pt x="140" y="29"/>
                  </a:cubicBezTo>
                  <a:cubicBezTo>
                    <a:pt x="136" y="32"/>
                    <a:pt x="133" y="36"/>
                    <a:pt x="129" y="39"/>
                  </a:cubicBezTo>
                  <a:cubicBezTo>
                    <a:pt x="121" y="45"/>
                    <a:pt x="114" y="52"/>
                    <a:pt x="106" y="58"/>
                  </a:cubicBezTo>
                  <a:cubicBezTo>
                    <a:pt x="91" y="70"/>
                    <a:pt x="76" y="83"/>
                    <a:pt x="62" y="96"/>
                  </a:cubicBezTo>
                  <a:cubicBezTo>
                    <a:pt x="57" y="100"/>
                    <a:pt x="51" y="105"/>
                    <a:pt x="46" y="110"/>
                  </a:cubicBezTo>
                  <a:cubicBezTo>
                    <a:pt x="41" y="115"/>
                    <a:pt x="36" y="119"/>
                    <a:pt x="30" y="124"/>
                  </a:cubicBezTo>
                  <a:cubicBezTo>
                    <a:pt x="30" y="125"/>
                    <a:pt x="30" y="125"/>
                    <a:pt x="29" y="126"/>
                  </a:cubicBezTo>
                  <a:cubicBezTo>
                    <a:pt x="28" y="128"/>
                    <a:pt x="26" y="130"/>
                    <a:pt x="25" y="132"/>
                  </a:cubicBezTo>
                  <a:cubicBezTo>
                    <a:pt x="24" y="134"/>
                    <a:pt x="22" y="136"/>
                    <a:pt x="21" y="138"/>
                  </a:cubicBezTo>
                  <a:cubicBezTo>
                    <a:pt x="18" y="142"/>
                    <a:pt x="16" y="146"/>
                    <a:pt x="14" y="150"/>
                  </a:cubicBezTo>
                  <a:cubicBezTo>
                    <a:pt x="11" y="154"/>
                    <a:pt x="9" y="159"/>
                    <a:pt x="6" y="163"/>
                  </a:cubicBezTo>
                  <a:cubicBezTo>
                    <a:pt x="5" y="165"/>
                    <a:pt x="4" y="167"/>
                    <a:pt x="4" y="169"/>
                  </a:cubicBezTo>
                  <a:cubicBezTo>
                    <a:pt x="2" y="171"/>
                    <a:pt x="1" y="174"/>
                    <a:pt x="1" y="176"/>
                  </a:cubicBezTo>
                  <a:cubicBezTo>
                    <a:pt x="0" y="178"/>
                    <a:pt x="0" y="180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5"/>
                    <a:pt x="2" y="186"/>
                    <a:pt x="3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4" y="190"/>
                    <a:pt x="16" y="190"/>
                    <a:pt x="18" y="189"/>
                  </a:cubicBezTo>
                  <a:cubicBezTo>
                    <a:pt x="21" y="189"/>
                    <a:pt x="23" y="188"/>
                    <a:pt x="25" y="187"/>
                  </a:cubicBezTo>
                  <a:cubicBezTo>
                    <a:pt x="28" y="187"/>
                    <a:pt x="30" y="186"/>
                    <a:pt x="32" y="185"/>
                  </a:cubicBezTo>
                  <a:cubicBezTo>
                    <a:pt x="37" y="183"/>
                    <a:pt x="41" y="181"/>
                    <a:pt x="46" y="179"/>
                  </a:cubicBezTo>
                  <a:cubicBezTo>
                    <a:pt x="50" y="178"/>
                    <a:pt x="54" y="176"/>
                    <a:pt x="58" y="174"/>
                  </a:cubicBezTo>
                  <a:cubicBezTo>
                    <a:pt x="61" y="172"/>
                    <a:pt x="64" y="171"/>
                    <a:pt x="67" y="169"/>
                  </a:cubicBezTo>
                  <a:cubicBezTo>
                    <a:pt x="67" y="169"/>
                    <a:pt x="68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0" y="167"/>
                    <a:pt x="71" y="167"/>
                    <a:pt x="71" y="167"/>
                  </a:cubicBezTo>
                  <a:cubicBezTo>
                    <a:pt x="77" y="161"/>
                    <a:pt x="83" y="156"/>
                    <a:pt x="89" y="150"/>
                  </a:cubicBezTo>
                  <a:cubicBezTo>
                    <a:pt x="96" y="144"/>
                    <a:pt x="104" y="137"/>
                    <a:pt x="111" y="131"/>
                  </a:cubicBezTo>
                  <a:cubicBezTo>
                    <a:pt x="114" y="128"/>
                    <a:pt x="118" y="125"/>
                    <a:pt x="122" y="121"/>
                  </a:cubicBezTo>
                  <a:cubicBezTo>
                    <a:pt x="125" y="118"/>
                    <a:pt x="129" y="115"/>
                    <a:pt x="133" y="112"/>
                  </a:cubicBezTo>
                  <a:cubicBezTo>
                    <a:pt x="141" y="105"/>
                    <a:pt x="148" y="99"/>
                    <a:pt x="156" y="92"/>
                  </a:cubicBezTo>
                  <a:cubicBezTo>
                    <a:pt x="167" y="83"/>
                    <a:pt x="179" y="73"/>
                    <a:pt x="190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1" y="63"/>
                    <a:pt x="192" y="63"/>
                    <a:pt x="193" y="62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5" y="60"/>
                    <a:pt x="196" y="58"/>
                    <a:pt x="198" y="57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4"/>
                    <a:pt x="201" y="53"/>
                    <a:pt x="202" y="52"/>
                  </a:cubicBezTo>
                  <a:cubicBezTo>
                    <a:pt x="204" y="50"/>
                    <a:pt x="205" y="49"/>
                    <a:pt x="206" y="47"/>
                  </a:cubicBezTo>
                  <a:cubicBezTo>
                    <a:pt x="207" y="46"/>
                    <a:pt x="208" y="45"/>
                    <a:pt x="209" y="44"/>
                  </a:cubicBezTo>
                  <a:cubicBezTo>
                    <a:pt x="210" y="42"/>
                    <a:pt x="210" y="41"/>
                    <a:pt x="211" y="40"/>
                  </a:cubicBezTo>
                  <a:cubicBezTo>
                    <a:pt x="211" y="39"/>
                    <a:pt x="211" y="38"/>
                    <a:pt x="211" y="37"/>
                  </a:cubicBezTo>
                  <a:cubicBezTo>
                    <a:pt x="212" y="36"/>
                    <a:pt x="212" y="35"/>
                    <a:pt x="212" y="33"/>
                  </a:cubicBezTo>
                  <a:cubicBezTo>
                    <a:pt x="212" y="32"/>
                    <a:pt x="211" y="31"/>
                    <a:pt x="211" y="29"/>
                  </a:cubicBezTo>
                  <a:cubicBezTo>
                    <a:pt x="211" y="28"/>
                    <a:pt x="211" y="27"/>
                    <a:pt x="211" y="26"/>
                  </a:cubicBezTo>
                  <a:cubicBezTo>
                    <a:pt x="210" y="25"/>
                    <a:pt x="210" y="24"/>
                    <a:pt x="209" y="23"/>
                  </a:cubicBezTo>
                  <a:cubicBezTo>
                    <a:pt x="209" y="22"/>
                    <a:pt x="208" y="21"/>
                    <a:pt x="208" y="20"/>
                  </a:cubicBezTo>
                  <a:cubicBezTo>
                    <a:pt x="207" y="18"/>
                    <a:pt x="206" y="16"/>
                    <a:pt x="205" y="15"/>
                  </a:cubicBezTo>
                  <a:cubicBezTo>
                    <a:pt x="204" y="14"/>
                    <a:pt x="204" y="13"/>
                    <a:pt x="203" y="13"/>
                  </a:cubicBezTo>
                  <a:cubicBezTo>
                    <a:pt x="201" y="10"/>
                    <a:pt x="198" y="8"/>
                    <a:pt x="195" y="6"/>
                  </a:cubicBezTo>
                  <a:cubicBezTo>
                    <a:pt x="194" y="4"/>
                    <a:pt x="192" y="3"/>
                    <a:pt x="190" y="2"/>
                  </a:cubicBezTo>
                  <a:cubicBezTo>
                    <a:pt x="189" y="2"/>
                    <a:pt x="189" y="2"/>
                    <a:pt x="188" y="2"/>
                  </a:cubicBezTo>
                  <a:cubicBezTo>
                    <a:pt x="188" y="1"/>
                    <a:pt x="187" y="1"/>
                    <a:pt x="186" y="1"/>
                  </a:cubicBezTo>
                  <a:cubicBezTo>
                    <a:pt x="185" y="1"/>
                    <a:pt x="184" y="1"/>
                    <a:pt x="183" y="1"/>
                  </a:cubicBezTo>
                  <a:cubicBezTo>
                    <a:pt x="182" y="0"/>
                    <a:pt x="181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5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7" y="15"/>
                    <a:pt x="155" y="17"/>
                  </a:cubicBezTo>
                  <a:cubicBezTo>
                    <a:pt x="154" y="18"/>
                    <a:pt x="152" y="19"/>
                    <a:pt x="151" y="20"/>
                  </a:cubicBezTo>
                  <a:close/>
                  <a:moveTo>
                    <a:pt x="191" y="50"/>
                  </a:moveTo>
                  <a:cubicBezTo>
                    <a:pt x="190" y="50"/>
                    <a:pt x="190" y="51"/>
                    <a:pt x="189" y="52"/>
                  </a:cubicBezTo>
                  <a:cubicBezTo>
                    <a:pt x="188" y="50"/>
                    <a:pt x="187" y="49"/>
                    <a:pt x="185" y="47"/>
                  </a:cubicBezTo>
                  <a:cubicBezTo>
                    <a:pt x="183" y="44"/>
                    <a:pt x="181" y="42"/>
                    <a:pt x="179" y="39"/>
                  </a:cubicBezTo>
                  <a:cubicBezTo>
                    <a:pt x="179" y="38"/>
                    <a:pt x="178" y="38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7" y="37"/>
                    <a:pt x="177" y="36"/>
                    <a:pt x="176" y="36"/>
                  </a:cubicBezTo>
                  <a:cubicBezTo>
                    <a:pt x="174" y="34"/>
                    <a:pt x="172" y="31"/>
                    <a:pt x="170" y="29"/>
                  </a:cubicBezTo>
                  <a:cubicBezTo>
                    <a:pt x="168" y="27"/>
                    <a:pt x="166" y="24"/>
                    <a:pt x="164" y="22"/>
                  </a:cubicBezTo>
                  <a:cubicBezTo>
                    <a:pt x="165" y="21"/>
                    <a:pt x="166" y="21"/>
                    <a:pt x="167" y="20"/>
                  </a:cubicBezTo>
                  <a:cubicBezTo>
                    <a:pt x="167" y="19"/>
                    <a:pt x="168" y="19"/>
                    <a:pt x="168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2" y="21"/>
                    <a:pt x="174" y="24"/>
                    <a:pt x="176" y="26"/>
                  </a:cubicBezTo>
                  <a:cubicBezTo>
                    <a:pt x="178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1" y="48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lose/>
                  <a:moveTo>
                    <a:pt x="169" y="18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lose/>
                  <a:moveTo>
                    <a:pt x="57" y="113"/>
                  </a:moveTo>
                  <a:cubicBezTo>
                    <a:pt x="64" y="106"/>
                    <a:pt x="71" y="100"/>
                    <a:pt x="78" y="94"/>
                  </a:cubicBezTo>
                  <a:cubicBezTo>
                    <a:pt x="85" y="87"/>
                    <a:pt x="93" y="81"/>
                    <a:pt x="100" y="75"/>
                  </a:cubicBezTo>
                  <a:cubicBezTo>
                    <a:pt x="108" y="69"/>
                    <a:pt x="115" y="63"/>
                    <a:pt x="123" y="56"/>
                  </a:cubicBezTo>
                  <a:cubicBezTo>
                    <a:pt x="129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4" y="30"/>
                    <a:pt x="156" y="28"/>
                  </a:cubicBezTo>
                  <a:cubicBezTo>
                    <a:pt x="158" y="30"/>
                    <a:pt x="159" y="31"/>
                    <a:pt x="161" y="33"/>
                  </a:cubicBezTo>
                  <a:cubicBezTo>
                    <a:pt x="163" y="35"/>
                    <a:pt x="165" y="37"/>
                    <a:pt x="167" y="39"/>
                  </a:cubicBezTo>
                  <a:cubicBezTo>
                    <a:pt x="167" y="39"/>
                    <a:pt x="167" y="40"/>
                    <a:pt x="167" y="40"/>
                  </a:cubicBezTo>
                  <a:cubicBezTo>
                    <a:pt x="161" y="45"/>
                    <a:pt x="154" y="51"/>
                    <a:pt x="147" y="56"/>
                  </a:cubicBezTo>
                  <a:cubicBezTo>
                    <a:pt x="140" y="62"/>
                    <a:pt x="132" y="68"/>
                    <a:pt x="125" y="74"/>
                  </a:cubicBezTo>
                  <a:cubicBezTo>
                    <a:pt x="122" y="77"/>
                    <a:pt x="118" y="80"/>
                    <a:pt x="115" y="83"/>
                  </a:cubicBezTo>
                  <a:cubicBezTo>
                    <a:pt x="111" y="86"/>
                    <a:pt x="108" y="90"/>
                    <a:pt x="104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3" y="113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79" y="117"/>
                    <a:pt x="76" y="120"/>
                    <a:pt x="73" y="123"/>
                  </a:cubicBezTo>
                  <a:cubicBezTo>
                    <a:pt x="71" y="124"/>
                    <a:pt x="70" y="126"/>
                    <a:pt x="69" y="127"/>
                  </a:cubicBezTo>
                  <a:cubicBezTo>
                    <a:pt x="67" y="128"/>
                    <a:pt x="66" y="130"/>
                    <a:pt x="64" y="131"/>
                  </a:cubicBezTo>
                  <a:cubicBezTo>
                    <a:pt x="63" y="132"/>
                    <a:pt x="62" y="134"/>
                    <a:pt x="61" y="135"/>
                  </a:cubicBezTo>
                  <a:cubicBezTo>
                    <a:pt x="60" y="136"/>
                    <a:pt x="58" y="137"/>
                    <a:pt x="57" y="138"/>
                  </a:cubicBezTo>
                  <a:cubicBezTo>
                    <a:pt x="56" y="139"/>
                    <a:pt x="56" y="140"/>
                    <a:pt x="55" y="140"/>
                  </a:cubicBezTo>
                  <a:cubicBezTo>
                    <a:pt x="54" y="138"/>
                    <a:pt x="53" y="136"/>
                    <a:pt x="52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1" y="134"/>
                    <a:pt x="50" y="133"/>
                    <a:pt x="49" y="132"/>
                  </a:cubicBezTo>
                  <a:cubicBezTo>
                    <a:pt x="48" y="131"/>
                    <a:pt x="47" y="130"/>
                    <a:pt x="46" y="130"/>
                  </a:cubicBezTo>
                  <a:cubicBezTo>
                    <a:pt x="44" y="129"/>
                    <a:pt x="43" y="128"/>
                    <a:pt x="41" y="127"/>
                  </a:cubicBezTo>
                  <a:cubicBezTo>
                    <a:pt x="46" y="122"/>
                    <a:pt x="52" y="117"/>
                    <a:pt x="57" y="113"/>
                  </a:cubicBezTo>
                  <a:close/>
                  <a:moveTo>
                    <a:pt x="10" y="180"/>
                  </a:move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2" y="181"/>
                    <a:pt x="11" y="180"/>
                  </a:cubicBezTo>
                  <a:cubicBezTo>
                    <a:pt x="11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4" y="169"/>
                  </a:cubicBezTo>
                  <a:cubicBezTo>
                    <a:pt x="14" y="169"/>
                    <a:pt x="14" y="169"/>
                    <a:pt x="15" y="169"/>
                  </a:cubicBezTo>
                  <a:cubicBezTo>
                    <a:pt x="16" y="169"/>
                    <a:pt x="17" y="169"/>
                    <a:pt x="18" y="170"/>
                  </a:cubicBezTo>
                  <a:cubicBezTo>
                    <a:pt x="19" y="170"/>
                    <a:pt x="20" y="170"/>
                    <a:pt x="20" y="170"/>
                  </a:cubicBezTo>
                  <a:cubicBezTo>
                    <a:pt x="22" y="171"/>
                    <a:pt x="23" y="172"/>
                    <a:pt x="25" y="173"/>
                  </a:cubicBezTo>
                  <a:cubicBezTo>
                    <a:pt x="25" y="174"/>
                    <a:pt x="26" y="174"/>
                    <a:pt x="27" y="175"/>
                  </a:cubicBezTo>
                  <a:cubicBezTo>
                    <a:pt x="27" y="175"/>
                    <a:pt x="28" y="176"/>
                    <a:pt x="28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7"/>
                    <a:pt x="27" y="177"/>
                    <a:pt x="26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7" y="164"/>
                  </a:moveTo>
                  <a:cubicBezTo>
                    <a:pt x="55" y="165"/>
                    <a:pt x="53" y="166"/>
                    <a:pt x="51" y="167"/>
                  </a:cubicBezTo>
                  <a:cubicBezTo>
                    <a:pt x="46" y="169"/>
                    <a:pt x="41" y="171"/>
                    <a:pt x="37" y="173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6" y="173"/>
                    <a:pt x="36" y="172"/>
                    <a:pt x="36" y="171"/>
                  </a:cubicBezTo>
                  <a:cubicBezTo>
                    <a:pt x="35" y="171"/>
                    <a:pt x="35" y="170"/>
                    <a:pt x="35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7"/>
                    <a:pt x="32" y="167"/>
                    <a:pt x="31" y="166"/>
                  </a:cubicBezTo>
                  <a:cubicBezTo>
                    <a:pt x="30" y="165"/>
                    <a:pt x="29" y="164"/>
                    <a:pt x="28" y="164"/>
                  </a:cubicBezTo>
                  <a:cubicBezTo>
                    <a:pt x="26" y="163"/>
                    <a:pt x="24" y="162"/>
                    <a:pt x="22" y="161"/>
                  </a:cubicBezTo>
                  <a:cubicBezTo>
                    <a:pt x="21" y="161"/>
                    <a:pt x="20" y="160"/>
                    <a:pt x="19" y="160"/>
                  </a:cubicBezTo>
                  <a:cubicBezTo>
                    <a:pt x="20" y="158"/>
                    <a:pt x="21" y="156"/>
                    <a:pt x="22" y="154"/>
                  </a:cubicBezTo>
                  <a:cubicBezTo>
                    <a:pt x="24" y="151"/>
                    <a:pt x="26" y="147"/>
                    <a:pt x="29" y="144"/>
                  </a:cubicBezTo>
                  <a:cubicBezTo>
                    <a:pt x="31" y="141"/>
                    <a:pt x="32" y="138"/>
                    <a:pt x="34" y="135"/>
                  </a:cubicBezTo>
                  <a:cubicBezTo>
                    <a:pt x="36" y="135"/>
                    <a:pt x="37" y="135"/>
                    <a:pt x="38" y="136"/>
                  </a:cubicBezTo>
                  <a:cubicBezTo>
                    <a:pt x="40" y="137"/>
                    <a:pt x="41" y="138"/>
                    <a:pt x="43" y="139"/>
                  </a:cubicBezTo>
                  <a:cubicBezTo>
                    <a:pt x="44" y="139"/>
                    <a:pt x="44" y="140"/>
                    <a:pt x="45" y="141"/>
                  </a:cubicBezTo>
                  <a:cubicBezTo>
                    <a:pt x="45" y="141"/>
                    <a:pt x="46" y="142"/>
                    <a:pt x="46" y="143"/>
                  </a:cubicBezTo>
                  <a:cubicBezTo>
                    <a:pt x="46" y="143"/>
                    <a:pt x="46" y="144"/>
                    <a:pt x="47" y="145"/>
                  </a:cubicBezTo>
                  <a:cubicBezTo>
                    <a:pt x="47" y="146"/>
                    <a:pt x="47" y="147"/>
                    <a:pt x="47" y="148"/>
                  </a:cubicBezTo>
                  <a:cubicBezTo>
                    <a:pt x="47" y="148"/>
                    <a:pt x="46" y="149"/>
                    <a:pt x="46" y="149"/>
                  </a:cubicBezTo>
                  <a:cubicBezTo>
                    <a:pt x="46" y="151"/>
                    <a:pt x="47" y="152"/>
                    <a:pt x="47" y="153"/>
                  </a:cubicBezTo>
                  <a:cubicBezTo>
                    <a:pt x="48" y="154"/>
                    <a:pt x="49" y="155"/>
                    <a:pt x="51" y="155"/>
                  </a:cubicBezTo>
                  <a:cubicBezTo>
                    <a:pt x="51" y="156"/>
                    <a:pt x="52" y="156"/>
                    <a:pt x="52" y="156"/>
                  </a:cubicBezTo>
                  <a:cubicBezTo>
                    <a:pt x="53" y="156"/>
                    <a:pt x="54" y="156"/>
                    <a:pt x="55" y="157"/>
                  </a:cubicBezTo>
                  <a:cubicBezTo>
                    <a:pt x="56" y="157"/>
                    <a:pt x="57" y="158"/>
                    <a:pt x="58" y="158"/>
                  </a:cubicBezTo>
                  <a:cubicBezTo>
                    <a:pt x="58" y="159"/>
                    <a:pt x="59" y="159"/>
                    <a:pt x="60" y="160"/>
                  </a:cubicBezTo>
                  <a:cubicBezTo>
                    <a:pt x="60" y="161"/>
                    <a:pt x="60" y="161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9" y="163"/>
                    <a:pt x="58" y="163"/>
                    <a:pt x="57" y="164"/>
                  </a:cubicBezTo>
                  <a:close/>
                  <a:moveTo>
                    <a:pt x="137" y="96"/>
                  </a:moveTo>
                  <a:cubicBezTo>
                    <a:pt x="123" y="108"/>
                    <a:pt x="108" y="121"/>
                    <a:pt x="93" y="134"/>
                  </a:cubicBezTo>
                  <a:cubicBezTo>
                    <a:pt x="88" y="139"/>
                    <a:pt x="83" y="143"/>
                    <a:pt x="78" y="148"/>
                  </a:cubicBezTo>
                  <a:cubicBezTo>
                    <a:pt x="75" y="151"/>
                    <a:pt x="71" y="154"/>
                    <a:pt x="68" y="157"/>
                  </a:cubicBezTo>
                  <a:cubicBezTo>
                    <a:pt x="67" y="155"/>
                    <a:pt x="66" y="153"/>
                    <a:pt x="65" y="152"/>
                  </a:cubicBezTo>
                  <a:cubicBezTo>
                    <a:pt x="63" y="151"/>
                    <a:pt x="62" y="150"/>
                    <a:pt x="60" y="149"/>
                  </a:cubicBezTo>
                  <a:cubicBezTo>
                    <a:pt x="61" y="148"/>
                    <a:pt x="62" y="146"/>
                    <a:pt x="63" y="145"/>
                  </a:cubicBezTo>
                  <a:cubicBezTo>
                    <a:pt x="65" y="144"/>
                    <a:pt x="66" y="143"/>
                    <a:pt x="67" y="141"/>
                  </a:cubicBezTo>
                  <a:cubicBezTo>
                    <a:pt x="68" y="141"/>
                    <a:pt x="68" y="140"/>
                    <a:pt x="69" y="140"/>
                  </a:cubicBezTo>
                  <a:cubicBezTo>
                    <a:pt x="70" y="139"/>
                    <a:pt x="70" y="138"/>
                    <a:pt x="71" y="138"/>
                  </a:cubicBezTo>
                  <a:cubicBezTo>
                    <a:pt x="73" y="136"/>
                    <a:pt x="74" y="135"/>
                    <a:pt x="75" y="134"/>
                  </a:cubicBezTo>
                  <a:cubicBezTo>
                    <a:pt x="77" y="132"/>
                    <a:pt x="78" y="131"/>
                    <a:pt x="79" y="130"/>
                  </a:cubicBezTo>
                  <a:cubicBezTo>
                    <a:pt x="82" y="127"/>
                    <a:pt x="86" y="124"/>
                    <a:pt x="89" y="121"/>
                  </a:cubicBezTo>
                  <a:cubicBezTo>
                    <a:pt x="89" y="121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5" y="96"/>
                    <a:pt x="119" y="92"/>
                    <a:pt x="122" y="89"/>
                  </a:cubicBezTo>
                  <a:cubicBezTo>
                    <a:pt x="126" y="86"/>
                    <a:pt x="129" y="83"/>
                    <a:pt x="133" y="80"/>
                  </a:cubicBezTo>
                  <a:cubicBezTo>
                    <a:pt x="140" y="74"/>
                    <a:pt x="147" y="68"/>
                    <a:pt x="154" y="62"/>
                  </a:cubicBezTo>
                  <a:cubicBezTo>
                    <a:pt x="161" y="57"/>
                    <a:pt x="167" y="52"/>
                    <a:pt x="173" y="47"/>
                  </a:cubicBezTo>
                  <a:cubicBezTo>
                    <a:pt x="175" y="49"/>
                    <a:pt x="176" y="50"/>
                    <a:pt x="178" y="52"/>
                  </a:cubicBezTo>
                  <a:cubicBezTo>
                    <a:pt x="179" y="54"/>
                    <a:pt x="181" y="56"/>
                    <a:pt x="182" y="58"/>
                  </a:cubicBezTo>
                  <a:cubicBezTo>
                    <a:pt x="175" y="64"/>
                    <a:pt x="168" y="70"/>
                    <a:pt x="161" y="76"/>
                  </a:cubicBezTo>
                  <a:cubicBezTo>
                    <a:pt x="153" y="83"/>
                    <a:pt x="145" y="89"/>
                    <a:pt x="137" y="96"/>
                  </a:cubicBezTo>
                  <a:close/>
                  <a:moveTo>
                    <a:pt x="179" y="11"/>
                  </a:moveTo>
                  <a:cubicBezTo>
                    <a:pt x="180" y="10"/>
                    <a:pt x="181" y="10"/>
                    <a:pt x="182" y="10"/>
                  </a:cubicBezTo>
                  <a:cubicBezTo>
                    <a:pt x="182" y="10"/>
                    <a:pt x="183" y="10"/>
                    <a:pt x="183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7" y="11"/>
                    <a:pt x="190" y="13"/>
                    <a:pt x="192" y="15"/>
                  </a:cubicBezTo>
                  <a:cubicBezTo>
                    <a:pt x="194" y="16"/>
                    <a:pt x="195" y="17"/>
                    <a:pt x="196" y="19"/>
                  </a:cubicBezTo>
                  <a:cubicBezTo>
                    <a:pt x="197" y="20"/>
                    <a:pt x="198" y="21"/>
                    <a:pt x="199" y="23"/>
                  </a:cubicBezTo>
                  <a:cubicBezTo>
                    <a:pt x="199" y="24"/>
                    <a:pt x="200" y="25"/>
                    <a:pt x="201" y="26"/>
                  </a:cubicBezTo>
                  <a:cubicBezTo>
                    <a:pt x="201" y="27"/>
                    <a:pt x="201" y="28"/>
                    <a:pt x="202" y="29"/>
                  </a:cubicBezTo>
                  <a:cubicBezTo>
                    <a:pt x="202" y="30"/>
                    <a:pt x="202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2" y="36"/>
                    <a:pt x="202" y="36"/>
                    <a:pt x="202" y="37"/>
                  </a:cubicBezTo>
                  <a:cubicBezTo>
                    <a:pt x="201" y="38"/>
                    <a:pt x="201" y="39"/>
                    <a:pt x="200" y="39"/>
                  </a:cubicBezTo>
                  <a:cubicBezTo>
                    <a:pt x="200" y="40"/>
                    <a:pt x="199" y="41"/>
                    <a:pt x="198" y="42"/>
                  </a:cubicBezTo>
                  <a:cubicBezTo>
                    <a:pt x="198" y="41"/>
                    <a:pt x="197" y="39"/>
                    <a:pt x="196" y="38"/>
                  </a:cubicBezTo>
                  <a:cubicBezTo>
                    <a:pt x="193" y="33"/>
                    <a:pt x="190" y="29"/>
                    <a:pt x="187" y="26"/>
                  </a:cubicBezTo>
                  <a:cubicBezTo>
                    <a:pt x="185" y="23"/>
                    <a:pt x="183" y="20"/>
                    <a:pt x="181" y="18"/>
                  </a:cubicBezTo>
                  <a:cubicBezTo>
                    <a:pt x="181" y="17"/>
                    <a:pt x="180" y="17"/>
                    <a:pt x="180" y="17"/>
                  </a:cubicBezTo>
                  <a:cubicBezTo>
                    <a:pt x="179" y="16"/>
                    <a:pt x="179" y="15"/>
                    <a:pt x="178" y="14"/>
                  </a:cubicBezTo>
                  <a:cubicBezTo>
                    <a:pt x="177" y="14"/>
                    <a:pt x="176" y="13"/>
                    <a:pt x="176" y="12"/>
                  </a:cubicBezTo>
                  <a:cubicBezTo>
                    <a:pt x="177" y="12"/>
                    <a:pt x="178" y="11"/>
                    <a:pt x="1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6A1FF11F-5D0B-4F83-B2EE-53C153942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0300" y="2892426"/>
              <a:ext cx="365125" cy="381000"/>
            </a:xfrm>
            <a:custGeom>
              <a:avLst/>
              <a:gdLst>
                <a:gd name="T0" fmla="*/ 107 w 214"/>
                <a:gd name="T1" fmla="*/ 213 h 221"/>
                <a:gd name="T2" fmla="*/ 112 w 214"/>
                <a:gd name="T3" fmla="*/ 217 h 221"/>
                <a:gd name="T4" fmla="*/ 114 w 214"/>
                <a:gd name="T5" fmla="*/ 218 h 221"/>
                <a:gd name="T6" fmla="*/ 119 w 214"/>
                <a:gd name="T7" fmla="*/ 221 h 221"/>
                <a:gd name="T8" fmla="*/ 124 w 214"/>
                <a:gd name="T9" fmla="*/ 220 h 221"/>
                <a:gd name="T10" fmla="*/ 127 w 214"/>
                <a:gd name="T11" fmla="*/ 218 h 221"/>
                <a:gd name="T12" fmla="*/ 135 w 214"/>
                <a:gd name="T13" fmla="*/ 211 h 221"/>
                <a:gd name="T14" fmla="*/ 155 w 214"/>
                <a:gd name="T15" fmla="*/ 192 h 221"/>
                <a:gd name="T16" fmla="*/ 175 w 214"/>
                <a:gd name="T17" fmla="*/ 171 h 221"/>
                <a:gd name="T18" fmla="*/ 206 w 214"/>
                <a:gd name="T19" fmla="*/ 142 h 221"/>
                <a:gd name="T20" fmla="*/ 213 w 214"/>
                <a:gd name="T21" fmla="*/ 134 h 221"/>
                <a:gd name="T22" fmla="*/ 213 w 214"/>
                <a:gd name="T23" fmla="*/ 128 h 221"/>
                <a:gd name="T24" fmla="*/ 206 w 214"/>
                <a:gd name="T25" fmla="*/ 120 h 221"/>
                <a:gd name="T26" fmla="*/ 178 w 214"/>
                <a:gd name="T27" fmla="*/ 88 h 221"/>
                <a:gd name="T28" fmla="*/ 158 w 214"/>
                <a:gd name="T29" fmla="*/ 69 h 221"/>
                <a:gd name="T30" fmla="*/ 147 w 214"/>
                <a:gd name="T31" fmla="*/ 57 h 221"/>
                <a:gd name="T32" fmla="*/ 128 w 214"/>
                <a:gd name="T33" fmla="*/ 34 h 221"/>
                <a:gd name="T34" fmla="*/ 128 w 214"/>
                <a:gd name="T35" fmla="*/ 34 h 221"/>
                <a:gd name="T36" fmla="*/ 128 w 214"/>
                <a:gd name="T37" fmla="*/ 34 h 221"/>
                <a:gd name="T38" fmla="*/ 117 w 214"/>
                <a:gd name="T39" fmla="*/ 21 h 221"/>
                <a:gd name="T40" fmla="*/ 107 w 214"/>
                <a:gd name="T41" fmla="*/ 11 h 221"/>
                <a:gd name="T42" fmla="*/ 95 w 214"/>
                <a:gd name="T43" fmla="*/ 2 h 221"/>
                <a:gd name="T44" fmla="*/ 90 w 214"/>
                <a:gd name="T45" fmla="*/ 0 h 221"/>
                <a:gd name="T46" fmla="*/ 85 w 214"/>
                <a:gd name="T47" fmla="*/ 1 h 221"/>
                <a:gd name="T48" fmla="*/ 84 w 214"/>
                <a:gd name="T49" fmla="*/ 2 h 221"/>
                <a:gd name="T50" fmla="*/ 80 w 214"/>
                <a:gd name="T51" fmla="*/ 5 h 221"/>
                <a:gd name="T52" fmla="*/ 66 w 214"/>
                <a:gd name="T53" fmla="*/ 19 h 221"/>
                <a:gd name="T54" fmla="*/ 36 w 214"/>
                <a:gd name="T55" fmla="*/ 48 h 221"/>
                <a:gd name="T56" fmla="*/ 2 w 214"/>
                <a:gd name="T57" fmla="*/ 80 h 221"/>
                <a:gd name="T58" fmla="*/ 1 w 214"/>
                <a:gd name="T59" fmla="*/ 81 h 221"/>
                <a:gd name="T60" fmla="*/ 0 w 214"/>
                <a:gd name="T61" fmla="*/ 85 h 221"/>
                <a:gd name="T62" fmla="*/ 16 w 214"/>
                <a:gd name="T63" fmla="*/ 105 h 221"/>
                <a:gd name="T64" fmla="*/ 41 w 214"/>
                <a:gd name="T65" fmla="*/ 136 h 221"/>
                <a:gd name="T66" fmla="*/ 64 w 214"/>
                <a:gd name="T67" fmla="*/ 164 h 221"/>
                <a:gd name="T68" fmla="*/ 94 w 214"/>
                <a:gd name="T69" fmla="*/ 199 h 221"/>
                <a:gd name="T70" fmla="*/ 205 w 214"/>
                <a:gd name="T71" fmla="*/ 130 h 221"/>
                <a:gd name="T72" fmla="*/ 205 w 214"/>
                <a:gd name="T73" fmla="*/ 130 h 221"/>
                <a:gd name="T74" fmla="*/ 72 w 214"/>
                <a:gd name="T75" fmla="*/ 159 h 221"/>
                <a:gd name="T76" fmla="*/ 46 w 214"/>
                <a:gd name="T77" fmla="*/ 127 h 221"/>
                <a:gd name="T78" fmla="*/ 27 w 214"/>
                <a:gd name="T79" fmla="*/ 103 h 221"/>
                <a:gd name="T80" fmla="*/ 11 w 214"/>
                <a:gd name="T81" fmla="*/ 85 h 221"/>
                <a:gd name="T82" fmla="*/ 40 w 214"/>
                <a:gd name="T83" fmla="*/ 56 h 221"/>
                <a:gd name="T84" fmla="*/ 61 w 214"/>
                <a:gd name="T85" fmla="*/ 37 h 221"/>
                <a:gd name="T86" fmla="*/ 80 w 214"/>
                <a:gd name="T87" fmla="*/ 18 h 221"/>
                <a:gd name="T88" fmla="*/ 92 w 214"/>
                <a:gd name="T89" fmla="*/ 11 h 221"/>
                <a:gd name="T90" fmla="*/ 104 w 214"/>
                <a:gd name="T91" fmla="*/ 21 h 221"/>
                <a:gd name="T92" fmla="*/ 120 w 214"/>
                <a:gd name="T93" fmla="*/ 39 h 221"/>
                <a:gd name="T94" fmla="*/ 146 w 214"/>
                <a:gd name="T95" fmla="*/ 71 h 221"/>
                <a:gd name="T96" fmla="*/ 167 w 214"/>
                <a:gd name="T97" fmla="*/ 90 h 221"/>
                <a:gd name="T98" fmla="*/ 196 w 214"/>
                <a:gd name="T99" fmla="*/ 122 h 221"/>
                <a:gd name="T100" fmla="*/ 204 w 214"/>
                <a:gd name="T101" fmla="*/ 131 h 221"/>
                <a:gd name="T102" fmla="*/ 196 w 214"/>
                <a:gd name="T103" fmla="*/ 139 h 221"/>
                <a:gd name="T104" fmla="*/ 166 w 214"/>
                <a:gd name="T105" fmla="*/ 167 h 221"/>
                <a:gd name="T106" fmla="*/ 145 w 214"/>
                <a:gd name="T107" fmla="*/ 188 h 221"/>
                <a:gd name="T108" fmla="*/ 123 w 214"/>
                <a:gd name="T109" fmla="*/ 209 h 221"/>
                <a:gd name="T110" fmla="*/ 118 w 214"/>
                <a:gd name="T111" fmla="*/ 211 h 221"/>
                <a:gd name="T112" fmla="*/ 116 w 214"/>
                <a:gd name="T113" fmla="*/ 208 h 221"/>
                <a:gd name="T114" fmla="*/ 109 w 214"/>
                <a:gd name="T115" fmla="*/ 201 h 221"/>
                <a:gd name="T116" fmla="*/ 80 w 214"/>
                <a:gd name="T117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21">
                  <a:moveTo>
                    <a:pt x="103" y="208"/>
                  </a:moveTo>
                  <a:cubicBezTo>
                    <a:pt x="104" y="210"/>
                    <a:pt x="106" y="211"/>
                    <a:pt x="107" y="213"/>
                  </a:cubicBezTo>
                  <a:cubicBezTo>
                    <a:pt x="108" y="213"/>
                    <a:pt x="109" y="214"/>
                    <a:pt x="109" y="215"/>
                  </a:cubicBezTo>
                  <a:cubicBezTo>
                    <a:pt x="110" y="216"/>
                    <a:pt x="111" y="216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4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9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0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9" y="217"/>
                    <a:pt x="130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9" y="198"/>
                    <a:pt x="152" y="195"/>
                    <a:pt x="155" y="192"/>
                  </a:cubicBezTo>
                  <a:cubicBezTo>
                    <a:pt x="159" y="188"/>
                    <a:pt x="162" y="185"/>
                    <a:pt x="165" y="181"/>
                  </a:cubicBezTo>
                  <a:cubicBezTo>
                    <a:pt x="168" y="178"/>
                    <a:pt x="172" y="175"/>
                    <a:pt x="175" y="171"/>
                  </a:cubicBezTo>
                  <a:cubicBezTo>
                    <a:pt x="182" y="164"/>
                    <a:pt x="189" y="158"/>
                    <a:pt x="196" y="151"/>
                  </a:cubicBezTo>
                  <a:cubicBezTo>
                    <a:pt x="199" y="148"/>
                    <a:pt x="202" y="145"/>
                    <a:pt x="206" y="142"/>
                  </a:cubicBezTo>
                  <a:cubicBezTo>
                    <a:pt x="208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4"/>
                  </a:cubicBezTo>
                  <a:cubicBezTo>
                    <a:pt x="209" y="123"/>
                    <a:pt x="208" y="121"/>
                    <a:pt x="206" y="120"/>
                  </a:cubicBezTo>
                  <a:cubicBezTo>
                    <a:pt x="203" y="116"/>
                    <a:pt x="201" y="113"/>
                    <a:pt x="198" y="109"/>
                  </a:cubicBezTo>
                  <a:cubicBezTo>
                    <a:pt x="191" y="102"/>
                    <a:pt x="185" y="95"/>
                    <a:pt x="178" y="88"/>
                  </a:cubicBezTo>
                  <a:cubicBezTo>
                    <a:pt x="175" y="85"/>
                    <a:pt x="172" y="82"/>
                    <a:pt x="168" y="78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6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4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6" y="19"/>
                    <a:pt x="114" y="17"/>
                    <a:pt x="112" y="16"/>
                  </a:cubicBezTo>
                  <a:cubicBezTo>
                    <a:pt x="111" y="14"/>
                    <a:pt x="109" y="12"/>
                    <a:pt x="107" y="11"/>
                  </a:cubicBezTo>
                  <a:cubicBezTo>
                    <a:pt x="106" y="9"/>
                    <a:pt x="104" y="7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4" y="2"/>
                  </a:cubicBezTo>
                  <a:cubicBezTo>
                    <a:pt x="84" y="2"/>
                    <a:pt x="83" y="2"/>
                    <a:pt x="83" y="3"/>
                  </a:cubicBezTo>
                  <a:cubicBezTo>
                    <a:pt x="82" y="4"/>
                    <a:pt x="81" y="5"/>
                    <a:pt x="80" y="5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6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6" y="48"/>
                  </a:cubicBezTo>
                  <a:cubicBezTo>
                    <a:pt x="30" y="53"/>
                    <a:pt x="25" y="58"/>
                    <a:pt x="20" y="63"/>
                  </a:cubicBezTo>
                  <a:cubicBezTo>
                    <a:pt x="14" y="69"/>
                    <a:pt x="8" y="75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0" y="82"/>
                    <a:pt x="0" y="84"/>
                    <a:pt x="0" y="85"/>
                  </a:cubicBezTo>
                  <a:cubicBezTo>
                    <a:pt x="0" y="86"/>
                    <a:pt x="1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9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ubicBezTo>
                    <a:pt x="68" y="168"/>
                    <a:pt x="71" y="172"/>
                    <a:pt x="75" y="176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72" y="159"/>
                  </a:moveTo>
                  <a:cubicBezTo>
                    <a:pt x="66" y="152"/>
                    <a:pt x="61" y="144"/>
                    <a:pt x="55" y="137"/>
                  </a:cubicBez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4" y="100"/>
                    <a:pt x="21" y="96"/>
                    <a:pt x="17" y="92"/>
                  </a:cubicBezTo>
                  <a:cubicBezTo>
                    <a:pt x="15" y="90"/>
                    <a:pt x="13" y="87"/>
                    <a:pt x="11" y="85"/>
                  </a:cubicBezTo>
                  <a:cubicBezTo>
                    <a:pt x="17" y="78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6"/>
                  </a:cubicBezTo>
                  <a:cubicBezTo>
                    <a:pt x="54" y="43"/>
                    <a:pt x="57" y="40"/>
                    <a:pt x="61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4" y="24"/>
                    <a:pt x="77" y="21"/>
                    <a:pt x="80" y="18"/>
                  </a:cubicBezTo>
                  <a:cubicBezTo>
                    <a:pt x="83" y="15"/>
                    <a:pt x="86" y="12"/>
                    <a:pt x="90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7" y="23"/>
                    <a:pt x="109" y="26"/>
                    <a:pt x="111" y="28"/>
                  </a:cubicBezTo>
                  <a:cubicBezTo>
                    <a:pt x="114" y="32"/>
                    <a:pt x="117" y="35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50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0"/>
                  </a:cubicBezTo>
                  <a:cubicBezTo>
                    <a:pt x="174" y="97"/>
                    <a:pt x="180" y="104"/>
                    <a:pt x="186" y="111"/>
                  </a:cubicBezTo>
                  <a:cubicBezTo>
                    <a:pt x="190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6" y="139"/>
                  </a:cubicBezTo>
                  <a:cubicBezTo>
                    <a:pt x="192" y="142"/>
                    <a:pt x="189" y="145"/>
                    <a:pt x="186" y="148"/>
                  </a:cubicBezTo>
                  <a:cubicBezTo>
                    <a:pt x="179" y="154"/>
                    <a:pt x="172" y="161"/>
                    <a:pt x="166" y="167"/>
                  </a:cubicBezTo>
                  <a:cubicBezTo>
                    <a:pt x="162" y="171"/>
                    <a:pt x="159" y="175"/>
                    <a:pt x="155" y="178"/>
                  </a:cubicBezTo>
                  <a:cubicBezTo>
                    <a:pt x="152" y="182"/>
                    <a:pt x="149" y="185"/>
                    <a:pt x="145" y="188"/>
                  </a:cubicBezTo>
                  <a:cubicBezTo>
                    <a:pt x="139" y="195"/>
                    <a:pt x="132" y="201"/>
                    <a:pt x="126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17" y="210"/>
                    <a:pt x="117" y="209"/>
                    <a:pt x="116" y="208"/>
                  </a:cubicBezTo>
                  <a:cubicBezTo>
                    <a:pt x="115" y="207"/>
                    <a:pt x="114" y="206"/>
                    <a:pt x="113" y="206"/>
                  </a:cubicBezTo>
                  <a:cubicBezTo>
                    <a:pt x="112" y="204"/>
                    <a:pt x="110" y="202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3" y="183"/>
                    <a:pt x="86" y="175"/>
                    <a:pt x="80" y="168"/>
                  </a:cubicBezTo>
                  <a:cubicBezTo>
                    <a:pt x="77" y="165"/>
                    <a:pt x="75" y="162"/>
                    <a:pt x="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E2CAFCD5-4EF5-4C7B-B338-71271C7E1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2" name="Freeform 33">
              <a:extLst>
                <a:ext uri="{FF2B5EF4-FFF2-40B4-BE49-F238E27FC236}">
                  <a16:creationId xmlns:a16="http://schemas.microsoft.com/office/drawing/2014/main" id="{BC0DAC51-49DD-41E5-962F-6BCC61E5A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3" name="Freeform 34">
              <a:extLst>
                <a:ext uri="{FF2B5EF4-FFF2-40B4-BE49-F238E27FC236}">
                  <a16:creationId xmlns:a16="http://schemas.microsoft.com/office/drawing/2014/main" id="{59551448-0C86-46AA-9590-27AAEC4D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6E585B2C-E27F-4F40-AC61-7F1CD461C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950" y="2968626"/>
              <a:ext cx="63500" cy="71438"/>
            </a:xfrm>
            <a:custGeom>
              <a:avLst/>
              <a:gdLst>
                <a:gd name="T0" fmla="*/ 2 w 37"/>
                <a:gd name="T1" fmla="*/ 14 h 42"/>
                <a:gd name="T2" fmla="*/ 9 w 37"/>
                <a:gd name="T3" fmla="*/ 28 h 42"/>
                <a:gd name="T4" fmla="*/ 15 w 37"/>
                <a:gd name="T5" fmla="*/ 39 h 42"/>
                <a:gd name="T6" fmla="*/ 22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5 w 37"/>
                <a:gd name="T15" fmla="*/ 20 h 42"/>
                <a:gd name="T16" fmla="*/ 30 w 37"/>
                <a:gd name="T17" fmla="*/ 24 h 42"/>
                <a:gd name="T18" fmla="*/ 34 w 37"/>
                <a:gd name="T19" fmla="*/ 24 h 42"/>
                <a:gd name="T20" fmla="*/ 36 w 37"/>
                <a:gd name="T21" fmla="*/ 22 h 42"/>
                <a:gd name="T22" fmla="*/ 37 w 37"/>
                <a:gd name="T23" fmla="*/ 19 h 42"/>
                <a:gd name="T24" fmla="*/ 35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1 w 37"/>
                <a:gd name="T39" fmla="*/ 3 h 42"/>
                <a:gd name="T40" fmla="*/ 0 w 37"/>
                <a:gd name="T41" fmla="*/ 8 h 42"/>
                <a:gd name="T42" fmla="*/ 2 w 37"/>
                <a:gd name="T43" fmla="*/ 14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4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4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1"/>
                    <a:pt x="19" y="42"/>
                    <a:pt x="22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5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4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6" y="17"/>
                    <a:pt x="35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8" y="10"/>
                    <a:pt x="26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4"/>
                  </a:cubicBezTo>
                  <a:close/>
                  <a:moveTo>
                    <a:pt x="15" y="13"/>
                  </a:moveTo>
                  <a:cubicBezTo>
                    <a:pt x="15" y="13"/>
                    <a:pt x="16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4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C4E9406A-E3C2-4DD6-90CE-12E9842A0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29337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2 w 22"/>
                <a:gd name="T3" fmla="*/ 16 h 21"/>
                <a:gd name="T4" fmla="*/ 14 w 22"/>
                <a:gd name="T5" fmla="*/ 18 h 21"/>
                <a:gd name="T6" fmla="*/ 20 w 22"/>
                <a:gd name="T7" fmla="*/ 18 h 21"/>
                <a:gd name="T8" fmla="*/ 20 w 22"/>
                <a:gd name="T9" fmla="*/ 11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1 h 21"/>
                <a:gd name="T16" fmla="*/ 13 w 22"/>
                <a:gd name="T17" fmla="*/ 2 h 21"/>
                <a:gd name="T18" fmla="*/ 12 w 22"/>
                <a:gd name="T19" fmla="*/ 3 h 21"/>
                <a:gd name="T20" fmla="*/ 10 w 22"/>
                <a:gd name="T21" fmla="*/ 2 h 21"/>
                <a:gd name="T22" fmla="*/ 4 w 22"/>
                <a:gd name="T23" fmla="*/ 2 h 21"/>
                <a:gd name="T24" fmla="*/ 4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2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6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5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3" y="20"/>
                    <a:pt x="6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6" name="Freeform 37">
              <a:extLst>
                <a:ext uri="{FF2B5EF4-FFF2-40B4-BE49-F238E27FC236}">
                  <a16:creationId xmlns:a16="http://schemas.microsoft.com/office/drawing/2014/main" id="{A19840A3-CACB-4D87-B71B-91ED06199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3013076"/>
              <a:ext cx="50800" cy="49213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6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7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4" y="8"/>
                    <a:pt x="13" y="9"/>
                    <a:pt x="11" y="11"/>
                  </a:cubicBezTo>
                  <a:cubicBezTo>
                    <a:pt x="8" y="14"/>
                    <a:pt x="5" y="17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4" y="29"/>
                    <a:pt x="7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5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7" y="1"/>
                  </a:cubicBezTo>
                  <a:cubicBezTo>
                    <a:pt x="26" y="0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09DF69CF-4236-425D-9E8B-5B89E9D1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325" y="3059113"/>
              <a:ext cx="23812" cy="23813"/>
            </a:xfrm>
            <a:custGeom>
              <a:avLst/>
              <a:gdLst>
                <a:gd name="T0" fmla="*/ 6 w 14"/>
                <a:gd name="T1" fmla="*/ 1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2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33556C6A-2D8C-414F-B7A3-423553F1F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3036888"/>
              <a:ext cx="101600" cy="101600"/>
            </a:xfrm>
            <a:custGeom>
              <a:avLst/>
              <a:gdLst>
                <a:gd name="T0" fmla="*/ 32 w 60"/>
                <a:gd name="T1" fmla="*/ 34 h 59"/>
                <a:gd name="T2" fmla="*/ 43 w 60"/>
                <a:gd name="T3" fmla="*/ 23 h 59"/>
                <a:gd name="T4" fmla="*/ 53 w 60"/>
                <a:gd name="T5" fmla="*/ 13 h 59"/>
                <a:gd name="T6" fmla="*/ 58 w 60"/>
                <a:gd name="T7" fmla="*/ 8 h 59"/>
                <a:gd name="T8" fmla="*/ 58 w 60"/>
                <a:gd name="T9" fmla="*/ 2 h 59"/>
                <a:gd name="T10" fmla="*/ 55 w 60"/>
                <a:gd name="T11" fmla="*/ 0 h 59"/>
                <a:gd name="T12" fmla="*/ 52 w 60"/>
                <a:gd name="T13" fmla="*/ 2 h 59"/>
                <a:gd name="T14" fmla="*/ 52 w 60"/>
                <a:gd name="T15" fmla="*/ 2 h 59"/>
                <a:gd name="T16" fmla="*/ 41 w 60"/>
                <a:gd name="T17" fmla="*/ 12 h 59"/>
                <a:gd name="T18" fmla="*/ 30 w 60"/>
                <a:gd name="T19" fmla="*/ 23 h 59"/>
                <a:gd name="T20" fmla="*/ 9 w 60"/>
                <a:gd name="T21" fmla="*/ 44 h 59"/>
                <a:gd name="T22" fmla="*/ 2 w 60"/>
                <a:gd name="T23" fmla="*/ 51 h 59"/>
                <a:gd name="T24" fmla="*/ 2 w 60"/>
                <a:gd name="T25" fmla="*/ 57 h 59"/>
                <a:gd name="T26" fmla="*/ 9 w 60"/>
                <a:gd name="T27" fmla="*/ 57 h 59"/>
                <a:gd name="T28" fmla="*/ 22 w 60"/>
                <a:gd name="T29" fmla="*/ 44 h 59"/>
                <a:gd name="T30" fmla="*/ 32 w 60"/>
                <a:gd name="T3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9">
                  <a:moveTo>
                    <a:pt x="32" y="34"/>
                  </a:moveTo>
                  <a:cubicBezTo>
                    <a:pt x="36" y="31"/>
                    <a:pt x="39" y="27"/>
                    <a:pt x="43" y="23"/>
                  </a:cubicBezTo>
                  <a:cubicBezTo>
                    <a:pt x="46" y="20"/>
                    <a:pt x="50" y="17"/>
                    <a:pt x="53" y="13"/>
                  </a:cubicBezTo>
                  <a:cubicBezTo>
                    <a:pt x="55" y="12"/>
                    <a:pt x="57" y="10"/>
                    <a:pt x="58" y="8"/>
                  </a:cubicBezTo>
                  <a:cubicBezTo>
                    <a:pt x="60" y="7"/>
                    <a:pt x="60" y="3"/>
                    <a:pt x="58" y="2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5"/>
                    <a:pt x="44" y="9"/>
                    <a:pt x="41" y="12"/>
                  </a:cubicBezTo>
                  <a:cubicBezTo>
                    <a:pt x="37" y="16"/>
                    <a:pt x="34" y="19"/>
                    <a:pt x="30" y="23"/>
                  </a:cubicBezTo>
                  <a:cubicBezTo>
                    <a:pt x="23" y="30"/>
                    <a:pt x="16" y="37"/>
                    <a:pt x="9" y="44"/>
                  </a:cubicBezTo>
                  <a:cubicBezTo>
                    <a:pt x="6" y="46"/>
                    <a:pt x="4" y="48"/>
                    <a:pt x="2" y="51"/>
                  </a:cubicBezTo>
                  <a:cubicBezTo>
                    <a:pt x="0" y="52"/>
                    <a:pt x="0" y="55"/>
                    <a:pt x="2" y="57"/>
                  </a:cubicBezTo>
                  <a:cubicBezTo>
                    <a:pt x="4" y="59"/>
                    <a:pt x="7" y="59"/>
                    <a:pt x="9" y="57"/>
                  </a:cubicBezTo>
                  <a:cubicBezTo>
                    <a:pt x="13" y="53"/>
                    <a:pt x="17" y="48"/>
                    <a:pt x="22" y="44"/>
                  </a:cubicBezTo>
                  <a:cubicBezTo>
                    <a:pt x="25" y="41"/>
                    <a:pt x="29" y="37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" name="Freeform 40">
              <a:extLst>
                <a:ext uri="{FF2B5EF4-FFF2-40B4-BE49-F238E27FC236}">
                  <a16:creationId xmlns:a16="http://schemas.microsoft.com/office/drawing/2014/main" id="{B8594568-B6C5-45A9-A11C-37C10EB77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3076576"/>
              <a:ext cx="80962" cy="84138"/>
            </a:xfrm>
            <a:custGeom>
              <a:avLst/>
              <a:gdLst>
                <a:gd name="T0" fmla="*/ 27 w 48"/>
                <a:gd name="T1" fmla="*/ 27 h 49"/>
                <a:gd name="T2" fmla="*/ 37 w 48"/>
                <a:gd name="T3" fmla="*/ 18 h 49"/>
                <a:gd name="T4" fmla="*/ 47 w 48"/>
                <a:gd name="T5" fmla="*/ 8 h 49"/>
                <a:gd name="T6" fmla="*/ 46 w 48"/>
                <a:gd name="T7" fmla="*/ 1 h 49"/>
                <a:gd name="T8" fmla="*/ 43 w 48"/>
                <a:gd name="T9" fmla="*/ 0 h 49"/>
                <a:gd name="T10" fmla="*/ 40 w 48"/>
                <a:gd name="T11" fmla="*/ 1 h 49"/>
                <a:gd name="T12" fmla="*/ 40 w 48"/>
                <a:gd name="T13" fmla="*/ 1 h 49"/>
                <a:gd name="T14" fmla="*/ 30 w 48"/>
                <a:gd name="T15" fmla="*/ 11 h 49"/>
                <a:gd name="T16" fmla="*/ 21 w 48"/>
                <a:gd name="T17" fmla="*/ 21 h 49"/>
                <a:gd name="T18" fmla="*/ 12 w 48"/>
                <a:gd name="T19" fmla="*/ 30 h 49"/>
                <a:gd name="T20" fmla="*/ 2 w 48"/>
                <a:gd name="T21" fmla="*/ 41 h 49"/>
                <a:gd name="T22" fmla="*/ 2 w 48"/>
                <a:gd name="T23" fmla="*/ 48 h 49"/>
                <a:gd name="T24" fmla="*/ 9 w 48"/>
                <a:gd name="T25" fmla="*/ 47 h 49"/>
                <a:gd name="T26" fmla="*/ 18 w 48"/>
                <a:gd name="T27" fmla="*/ 37 h 49"/>
                <a:gd name="T28" fmla="*/ 27 w 48"/>
                <a:gd name="T2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9">
                  <a:moveTo>
                    <a:pt x="27" y="27"/>
                  </a:moveTo>
                  <a:cubicBezTo>
                    <a:pt x="31" y="24"/>
                    <a:pt x="34" y="21"/>
                    <a:pt x="37" y="18"/>
                  </a:cubicBezTo>
                  <a:cubicBezTo>
                    <a:pt x="40" y="14"/>
                    <a:pt x="43" y="11"/>
                    <a:pt x="47" y="8"/>
                  </a:cubicBezTo>
                  <a:cubicBezTo>
                    <a:pt x="48" y="6"/>
                    <a:pt x="48" y="3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5"/>
                    <a:pt x="33" y="8"/>
                    <a:pt x="30" y="11"/>
                  </a:cubicBezTo>
                  <a:cubicBezTo>
                    <a:pt x="27" y="14"/>
                    <a:pt x="24" y="18"/>
                    <a:pt x="21" y="21"/>
                  </a:cubicBezTo>
                  <a:cubicBezTo>
                    <a:pt x="17" y="24"/>
                    <a:pt x="14" y="27"/>
                    <a:pt x="12" y="30"/>
                  </a:cubicBezTo>
                  <a:cubicBezTo>
                    <a:pt x="8" y="34"/>
                    <a:pt x="5" y="37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4" y="49"/>
                    <a:pt x="7" y="49"/>
                    <a:pt x="9" y="47"/>
                  </a:cubicBezTo>
                  <a:cubicBezTo>
                    <a:pt x="12" y="44"/>
                    <a:pt x="15" y="41"/>
                    <a:pt x="18" y="37"/>
                  </a:cubicBezTo>
                  <a:cubicBezTo>
                    <a:pt x="21" y="34"/>
                    <a:pt x="24" y="30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14879209-89A2-49E4-87F6-9E896059B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3087688"/>
              <a:ext cx="96837" cy="100013"/>
            </a:xfrm>
            <a:custGeom>
              <a:avLst/>
              <a:gdLst>
                <a:gd name="T0" fmla="*/ 19 w 57"/>
                <a:gd name="T1" fmla="*/ 33 h 58"/>
                <a:gd name="T2" fmla="*/ 8 w 57"/>
                <a:gd name="T3" fmla="*/ 43 h 58"/>
                <a:gd name="T4" fmla="*/ 2 w 57"/>
                <a:gd name="T5" fmla="*/ 50 h 58"/>
                <a:gd name="T6" fmla="*/ 2 w 57"/>
                <a:gd name="T7" fmla="*/ 57 h 58"/>
                <a:gd name="T8" fmla="*/ 9 w 57"/>
                <a:gd name="T9" fmla="*/ 56 h 58"/>
                <a:gd name="T10" fmla="*/ 20 w 57"/>
                <a:gd name="T11" fmla="*/ 45 h 58"/>
                <a:gd name="T12" fmla="*/ 30 w 57"/>
                <a:gd name="T13" fmla="*/ 34 h 58"/>
                <a:gd name="T14" fmla="*/ 40 w 57"/>
                <a:gd name="T15" fmla="*/ 24 h 58"/>
                <a:gd name="T16" fmla="*/ 50 w 57"/>
                <a:gd name="T17" fmla="*/ 14 h 58"/>
                <a:gd name="T18" fmla="*/ 55 w 57"/>
                <a:gd name="T19" fmla="*/ 8 h 58"/>
                <a:gd name="T20" fmla="*/ 55 w 57"/>
                <a:gd name="T21" fmla="*/ 1 h 58"/>
                <a:gd name="T22" fmla="*/ 49 w 57"/>
                <a:gd name="T23" fmla="*/ 1 h 58"/>
                <a:gd name="T24" fmla="*/ 48 w 57"/>
                <a:gd name="T25" fmla="*/ 2 h 58"/>
                <a:gd name="T26" fmla="*/ 39 w 57"/>
                <a:gd name="T27" fmla="*/ 12 h 58"/>
                <a:gd name="T28" fmla="*/ 29 w 57"/>
                <a:gd name="T29" fmla="*/ 22 h 58"/>
                <a:gd name="T30" fmla="*/ 19 w 57"/>
                <a:gd name="T3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19" y="33"/>
                  </a:moveTo>
                  <a:cubicBezTo>
                    <a:pt x="15" y="36"/>
                    <a:pt x="12" y="40"/>
                    <a:pt x="8" y="43"/>
                  </a:cubicBezTo>
                  <a:cubicBezTo>
                    <a:pt x="6" y="45"/>
                    <a:pt x="4" y="48"/>
                    <a:pt x="2" y="50"/>
                  </a:cubicBezTo>
                  <a:cubicBezTo>
                    <a:pt x="0" y="52"/>
                    <a:pt x="1" y="55"/>
                    <a:pt x="2" y="57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6" y="49"/>
                    <a:pt x="20" y="45"/>
                  </a:cubicBezTo>
                  <a:cubicBezTo>
                    <a:pt x="23" y="41"/>
                    <a:pt x="26" y="38"/>
                    <a:pt x="30" y="34"/>
                  </a:cubicBezTo>
                  <a:cubicBezTo>
                    <a:pt x="33" y="31"/>
                    <a:pt x="36" y="27"/>
                    <a:pt x="40" y="24"/>
                  </a:cubicBezTo>
                  <a:cubicBezTo>
                    <a:pt x="43" y="21"/>
                    <a:pt x="46" y="17"/>
                    <a:pt x="50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7" y="6"/>
                    <a:pt x="57" y="3"/>
                    <a:pt x="55" y="1"/>
                  </a:cubicBezTo>
                  <a:cubicBezTo>
                    <a:pt x="53" y="0"/>
                    <a:pt x="50" y="0"/>
                    <a:pt x="49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45" y="5"/>
                    <a:pt x="42" y="9"/>
                    <a:pt x="39" y="12"/>
                  </a:cubicBezTo>
                  <a:cubicBezTo>
                    <a:pt x="35" y="15"/>
                    <a:pt x="32" y="19"/>
                    <a:pt x="29" y="22"/>
                  </a:cubicBezTo>
                  <a:cubicBezTo>
                    <a:pt x="25" y="25"/>
                    <a:pt x="22" y="29"/>
                    <a:pt x="1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DF652EF8-003D-4562-8219-B6D3407D3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3152776"/>
              <a:ext cx="57150" cy="57150"/>
            </a:xfrm>
            <a:custGeom>
              <a:avLst/>
              <a:gdLst>
                <a:gd name="T0" fmla="*/ 25 w 33"/>
                <a:gd name="T1" fmla="*/ 1 h 33"/>
                <a:gd name="T2" fmla="*/ 24 w 33"/>
                <a:gd name="T3" fmla="*/ 2 h 33"/>
                <a:gd name="T4" fmla="*/ 1 w 33"/>
                <a:gd name="T5" fmla="*/ 25 h 33"/>
                <a:gd name="T6" fmla="*/ 2 w 33"/>
                <a:gd name="T7" fmla="*/ 32 h 33"/>
                <a:gd name="T8" fmla="*/ 5 w 33"/>
                <a:gd name="T9" fmla="*/ 33 h 33"/>
                <a:gd name="T10" fmla="*/ 8 w 33"/>
                <a:gd name="T11" fmla="*/ 31 h 33"/>
                <a:gd name="T12" fmla="*/ 31 w 33"/>
                <a:gd name="T13" fmla="*/ 8 h 33"/>
                <a:gd name="T14" fmla="*/ 31 w 33"/>
                <a:gd name="T15" fmla="*/ 1 h 33"/>
                <a:gd name="T16" fmla="*/ 25 w 33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25" y="1"/>
                  </a:moveTo>
                  <a:cubicBezTo>
                    <a:pt x="25" y="2"/>
                    <a:pt x="24" y="2"/>
                    <a:pt x="24" y="2"/>
                  </a:cubicBezTo>
                  <a:cubicBezTo>
                    <a:pt x="17" y="10"/>
                    <a:pt x="9" y="17"/>
                    <a:pt x="1" y="25"/>
                  </a:cubicBezTo>
                  <a:cubicBezTo>
                    <a:pt x="0" y="27"/>
                    <a:pt x="0" y="30"/>
                    <a:pt x="2" y="32"/>
                  </a:cubicBezTo>
                  <a:cubicBezTo>
                    <a:pt x="3" y="32"/>
                    <a:pt x="4" y="33"/>
                    <a:pt x="5" y="33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16" y="24"/>
                    <a:pt x="24" y="16"/>
                    <a:pt x="31" y="8"/>
                  </a:cubicBezTo>
                  <a:cubicBezTo>
                    <a:pt x="33" y="6"/>
                    <a:pt x="33" y="3"/>
                    <a:pt x="31" y="1"/>
                  </a:cubicBezTo>
                  <a:cubicBezTo>
                    <a:pt x="29" y="0"/>
                    <a:pt x="2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" name="Freeform 43">
              <a:extLst>
                <a:ext uri="{FF2B5EF4-FFF2-40B4-BE49-F238E27FC236}">
                  <a16:creationId xmlns:a16="http://schemas.microsoft.com/office/drawing/2014/main" id="{56B288D0-0C90-4E78-852D-4C64F5364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3195638"/>
              <a:ext cx="30162" cy="31750"/>
            </a:xfrm>
            <a:custGeom>
              <a:avLst/>
              <a:gdLst>
                <a:gd name="T0" fmla="*/ 9 w 17"/>
                <a:gd name="T1" fmla="*/ 2 h 18"/>
                <a:gd name="T2" fmla="*/ 9 w 17"/>
                <a:gd name="T3" fmla="*/ 2 h 18"/>
                <a:gd name="T4" fmla="*/ 2 w 17"/>
                <a:gd name="T5" fmla="*/ 10 h 18"/>
                <a:gd name="T6" fmla="*/ 2 w 17"/>
                <a:gd name="T7" fmla="*/ 16 h 18"/>
                <a:gd name="T8" fmla="*/ 8 w 17"/>
                <a:gd name="T9" fmla="*/ 16 h 18"/>
                <a:gd name="T10" fmla="*/ 16 w 17"/>
                <a:gd name="T11" fmla="*/ 8 h 18"/>
                <a:gd name="T12" fmla="*/ 15 w 17"/>
                <a:gd name="T13" fmla="*/ 2 h 18"/>
                <a:gd name="T14" fmla="*/ 9 w 17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4" y="7"/>
                    <a:pt x="2" y="10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7" y="18"/>
                    <a:pt x="8" y="16"/>
                  </a:cubicBezTo>
                  <a:cubicBezTo>
                    <a:pt x="11" y="13"/>
                    <a:pt x="13" y="11"/>
                    <a:pt x="16" y="8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41C7720C-5669-454B-9DD5-EF0D21490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0" y="3060701"/>
              <a:ext cx="46037" cy="53975"/>
            </a:xfrm>
            <a:custGeom>
              <a:avLst/>
              <a:gdLst>
                <a:gd name="T0" fmla="*/ 21 w 27"/>
                <a:gd name="T1" fmla="*/ 14 h 31"/>
                <a:gd name="T2" fmla="*/ 26 w 27"/>
                <a:gd name="T3" fmla="*/ 9 h 31"/>
                <a:gd name="T4" fmla="*/ 25 w 27"/>
                <a:gd name="T5" fmla="*/ 2 h 31"/>
                <a:gd name="T6" fmla="*/ 19 w 27"/>
                <a:gd name="T7" fmla="*/ 2 h 31"/>
                <a:gd name="T8" fmla="*/ 19 w 27"/>
                <a:gd name="T9" fmla="*/ 2 h 31"/>
                <a:gd name="T10" fmla="*/ 10 w 27"/>
                <a:gd name="T11" fmla="*/ 12 h 31"/>
                <a:gd name="T12" fmla="*/ 1 w 27"/>
                <a:gd name="T13" fmla="*/ 23 h 31"/>
                <a:gd name="T14" fmla="*/ 2 w 27"/>
                <a:gd name="T15" fmla="*/ 29 h 31"/>
                <a:gd name="T16" fmla="*/ 8 w 27"/>
                <a:gd name="T17" fmla="*/ 29 h 31"/>
                <a:gd name="T18" fmla="*/ 17 w 27"/>
                <a:gd name="T19" fmla="*/ 19 h 31"/>
                <a:gd name="T20" fmla="*/ 21 w 27"/>
                <a:gd name="T2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1" y="14"/>
                  </a:moveTo>
                  <a:cubicBezTo>
                    <a:pt x="23" y="12"/>
                    <a:pt x="24" y="10"/>
                    <a:pt x="26" y="9"/>
                  </a:cubicBezTo>
                  <a:cubicBezTo>
                    <a:pt x="27" y="7"/>
                    <a:pt x="27" y="4"/>
                    <a:pt x="25" y="2"/>
                  </a:cubicBezTo>
                  <a:cubicBezTo>
                    <a:pt x="24" y="1"/>
                    <a:pt x="21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6"/>
                    <a:pt x="13" y="9"/>
                    <a:pt x="10" y="12"/>
                  </a:cubicBezTo>
                  <a:cubicBezTo>
                    <a:pt x="7" y="16"/>
                    <a:pt x="4" y="19"/>
                    <a:pt x="1" y="23"/>
                  </a:cubicBezTo>
                  <a:cubicBezTo>
                    <a:pt x="0" y="24"/>
                    <a:pt x="0" y="27"/>
                    <a:pt x="2" y="29"/>
                  </a:cubicBezTo>
                  <a:cubicBezTo>
                    <a:pt x="3" y="31"/>
                    <a:pt x="6" y="31"/>
                    <a:pt x="8" y="29"/>
                  </a:cubicBezTo>
                  <a:cubicBezTo>
                    <a:pt x="11" y="26"/>
                    <a:pt x="14" y="22"/>
                    <a:pt x="17" y="19"/>
                  </a:cubicBezTo>
                  <a:cubicBezTo>
                    <a:pt x="19" y="17"/>
                    <a:pt x="20" y="16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4" name="Freeform 45">
              <a:extLst>
                <a:ext uri="{FF2B5EF4-FFF2-40B4-BE49-F238E27FC236}">
                  <a16:creationId xmlns:a16="http://schemas.microsoft.com/office/drawing/2014/main" id="{9A336B9A-F4F4-409E-8EEA-858BB1EF47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688" y="1800226"/>
              <a:ext cx="447675" cy="381000"/>
            </a:xfrm>
            <a:custGeom>
              <a:avLst/>
              <a:gdLst>
                <a:gd name="T0" fmla="*/ 109 w 262"/>
                <a:gd name="T1" fmla="*/ 215 h 221"/>
                <a:gd name="T2" fmla="*/ 122 w 262"/>
                <a:gd name="T3" fmla="*/ 221 h 221"/>
                <a:gd name="T4" fmla="*/ 145 w 262"/>
                <a:gd name="T5" fmla="*/ 202 h 221"/>
                <a:gd name="T6" fmla="*/ 183 w 262"/>
                <a:gd name="T7" fmla="*/ 193 h 221"/>
                <a:gd name="T8" fmla="*/ 226 w 262"/>
                <a:gd name="T9" fmla="*/ 139 h 221"/>
                <a:gd name="T10" fmla="*/ 223 w 262"/>
                <a:gd name="T11" fmla="*/ 107 h 221"/>
                <a:gd name="T12" fmla="*/ 254 w 262"/>
                <a:gd name="T13" fmla="*/ 86 h 221"/>
                <a:gd name="T14" fmla="*/ 259 w 262"/>
                <a:gd name="T15" fmla="*/ 79 h 221"/>
                <a:gd name="T16" fmla="*/ 233 w 262"/>
                <a:gd name="T17" fmla="*/ 55 h 221"/>
                <a:gd name="T18" fmla="*/ 220 w 262"/>
                <a:gd name="T19" fmla="*/ 56 h 221"/>
                <a:gd name="T20" fmla="*/ 185 w 262"/>
                <a:gd name="T21" fmla="*/ 89 h 221"/>
                <a:gd name="T22" fmla="*/ 152 w 262"/>
                <a:gd name="T23" fmla="*/ 63 h 221"/>
                <a:gd name="T24" fmla="*/ 128 w 262"/>
                <a:gd name="T25" fmla="*/ 34 h 221"/>
                <a:gd name="T26" fmla="*/ 102 w 262"/>
                <a:gd name="T27" fmla="*/ 6 h 221"/>
                <a:gd name="T28" fmla="*/ 85 w 262"/>
                <a:gd name="T29" fmla="*/ 1 h 221"/>
                <a:gd name="T30" fmla="*/ 56 w 262"/>
                <a:gd name="T31" fmla="*/ 28 h 221"/>
                <a:gd name="T32" fmla="*/ 1 w 262"/>
                <a:gd name="T33" fmla="*/ 82 h 221"/>
                <a:gd name="T34" fmla="*/ 55 w 262"/>
                <a:gd name="T35" fmla="*/ 152 h 221"/>
                <a:gd name="T36" fmla="*/ 133 w 262"/>
                <a:gd name="T37" fmla="*/ 143 h 221"/>
                <a:gd name="T38" fmla="*/ 126 w 262"/>
                <a:gd name="T39" fmla="*/ 135 h 221"/>
                <a:gd name="T40" fmla="*/ 160 w 262"/>
                <a:gd name="T41" fmla="*/ 103 h 221"/>
                <a:gd name="T42" fmla="*/ 204 w 262"/>
                <a:gd name="T43" fmla="*/ 131 h 221"/>
                <a:gd name="T44" fmla="*/ 164 w 262"/>
                <a:gd name="T45" fmla="*/ 120 h 221"/>
                <a:gd name="T46" fmla="*/ 151 w 262"/>
                <a:gd name="T47" fmla="*/ 113 h 221"/>
                <a:gd name="T48" fmla="*/ 126 w 262"/>
                <a:gd name="T49" fmla="*/ 137 h 221"/>
                <a:gd name="T50" fmla="*/ 160 w 262"/>
                <a:gd name="T51" fmla="*/ 167 h 221"/>
                <a:gd name="T52" fmla="*/ 143 w 262"/>
                <a:gd name="T53" fmla="*/ 151 h 221"/>
                <a:gd name="T54" fmla="*/ 153 w 262"/>
                <a:gd name="T55" fmla="*/ 123 h 221"/>
                <a:gd name="T56" fmla="*/ 184 w 262"/>
                <a:gd name="T57" fmla="*/ 149 h 221"/>
                <a:gd name="T58" fmla="*/ 132 w 262"/>
                <a:gd name="T59" fmla="*/ 170 h 221"/>
                <a:gd name="T60" fmla="*/ 157 w 262"/>
                <a:gd name="T61" fmla="*/ 176 h 221"/>
                <a:gd name="T62" fmla="*/ 227 w 262"/>
                <a:gd name="T63" fmla="*/ 62 h 221"/>
                <a:gd name="T64" fmla="*/ 202 w 262"/>
                <a:gd name="T65" fmla="*/ 93 h 221"/>
                <a:gd name="T66" fmla="*/ 205 w 262"/>
                <a:gd name="T67" fmla="*/ 84 h 221"/>
                <a:gd name="T68" fmla="*/ 214 w 262"/>
                <a:gd name="T69" fmla="*/ 75 h 221"/>
                <a:gd name="T70" fmla="*/ 225 w 262"/>
                <a:gd name="T71" fmla="*/ 69 h 221"/>
                <a:gd name="T72" fmla="*/ 242 w 262"/>
                <a:gd name="T73" fmla="*/ 75 h 221"/>
                <a:gd name="T74" fmla="*/ 211 w 262"/>
                <a:gd name="T75" fmla="*/ 108 h 221"/>
                <a:gd name="T76" fmla="*/ 217 w 262"/>
                <a:gd name="T77" fmla="*/ 127 h 221"/>
                <a:gd name="T78" fmla="*/ 201 w 262"/>
                <a:gd name="T79" fmla="*/ 170 h 221"/>
                <a:gd name="T80" fmla="*/ 160 w 262"/>
                <a:gd name="T81" fmla="*/ 188 h 221"/>
                <a:gd name="T82" fmla="*/ 180 w 262"/>
                <a:gd name="T83" fmla="*/ 176 h 221"/>
                <a:gd name="T84" fmla="*/ 202 w 262"/>
                <a:gd name="T85" fmla="*/ 158 h 221"/>
                <a:gd name="T86" fmla="*/ 213 w 262"/>
                <a:gd name="T87" fmla="*/ 134 h 221"/>
                <a:gd name="T88" fmla="*/ 188 w 262"/>
                <a:gd name="T89" fmla="*/ 99 h 221"/>
                <a:gd name="T90" fmla="*/ 54 w 262"/>
                <a:gd name="T91" fmla="*/ 137 h 221"/>
                <a:gd name="T92" fmla="*/ 30 w 262"/>
                <a:gd name="T93" fmla="*/ 66 h 221"/>
                <a:gd name="T94" fmla="*/ 89 w 262"/>
                <a:gd name="T95" fmla="*/ 9 h 221"/>
                <a:gd name="T96" fmla="*/ 128 w 262"/>
                <a:gd name="T97" fmla="*/ 49 h 221"/>
                <a:gd name="T98" fmla="*/ 153 w 262"/>
                <a:gd name="T99" fmla="*/ 96 h 221"/>
                <a:gd name="T100" fmla="*/ 127 w 262"/>
                <a:gd name="T101" fmla="*/ 109 h 221"/>
                <a:gd name="T102" fmla="*/ 95 w 262"/>
                <a:gd name="T103" fmla="*/ 154 h 221"/>
                <a:gd name="T104" fmla="*/ 114 w 262"/>
                <a:gd name="T105" fmla="*/ 149 h 221"/>
                <a:gd name="T106" fmla="*/ 118 w 262"/>
                <a:gd name="T107" fmla="*/ 165 h 221"/>
                <a:gd name="T108" fmla="*/ 125 w 262"/>
                <a:gd name="T109" fmla="*/ 177 h 221"/>
                <a:gd name="T110" fmla="*/ 134 w 262"/>
                <a:gd name="T111" fmla="*/ 187 h 221"/>
                <a:gd name="T112" fmla="*/ 118 w 262"/>
                <a:gd name="T113" fmla="*/ 211 h 221"/>
                <a:gd name="T114" fmla="*/ 79 w 262"/>
                <a:gd name="T115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" h="221">
                  <a:moveTo>
                    <a:pt x="64" y="164"/>
                  </a:moveTo>
                  <a:cubicBezTo>
                    <a:pt x="68" y="168"/>
                    <a:pt x="71" y="172"/>
                    <a:pt x="75" y="177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ubicBezTo>
                    <a:pt x="104" y="210"/>
                    <a:pt x="106" y="211"/>
                    <a:pt x="107" y="213"/>
                  </a:cubicBezTo>
                  <a:cubicBezTo>
                    <a:pt x="108" y="214"/>
                    <a:pt x="109" y="214"/>
                    <a:pt x="109" y="215"/>
                  </a:cubicBezTo>
                  <a:cubicBezTo>
                    <a:pt x="110" y="216"/>
                    <a:pt x="111" y="217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3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8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1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8" y="217"/>
                    <a:pt x="129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7" y="200"/>
                    <a:pt x="149" y="197"/>
                    <a:pt x="152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5" y="196"/>
                    <a:pt x="157" y="197"/>
                    <a:pt x="160" y="197"/>
                  </a:cubicBezTo>
                  <a:cubicBezTo>
                    <a:pt x="163" y="197"/>
                    <a:pt x="165" y="197"/>
                    <a:pt x="168" y="197"/>
                  </a:cubicBezTo>
                  <a:cubicBezTo>
                    <a:pt x="171" y="197"/>
                    <a:pt x="173" y="196"/>
                    <a:pt x="175" y="196"/>
                  </a:cubicBezTo>
                  <a:cubicBezTo>
                    <a:pt x="178" y="195"/>
                    <a:pt x="180" y="194"/>
                    <a:pt x="183" y="193"/>
                  </a:cubicBezTo>
                  <a:cubicBezTo>
                    <a:pt x="187" y="191"/>
                    <a:pt x="192" y="189"/>
                    <a:pt x="196" y="186"/>
                  </a:cubicBezTo>
                  <a:cubicBezTo>
                    <a:pt x="200" y="183"/>
                    <a:pt x="204" y="180"/>
                    <a:pt x="208" y="176"/>
                  </a:cubicBezTo>
                  <a:cubicBezTo>
                    <a:pt x="211" y="173"/>
                    <a:pt x="214" y="169"/>
                    <a:pt x="217" y="165"/>
                  </a:cubicBezTo>
                  <a:cubicBezTo>
                    <a:pt x="220" y="161"/>
                    <a:pt x="222" y="157"/>
                    <a:pt x="224" y="152"/>
                  </a:cubicBezTo>
                  <a:cubicBezTo>
                    <a:pt x="224" y="150"/>
                    <a:pt x="225" y="148"/>
                    <a:pt x="226" y="145"/>
                  </a:cubicBezTo>
                  <a:cubicBezTo>
                    <a:pt x="226" y="143"/>
                    <a:pt x="226" y="141"/>
                    <a:pt x="226" y="139"/>
                  </a:cubicBezTo>
                  <a:cubicBezTo>
                    <a:pt x="227" y="135"/>
                    <a:pt x="227" y="131"/>
                    <a:pt x="226" y="128"/>
                  </a:cubicBezTo>
                  <a:cubicBezTo>
                    <a:pt x="226" y="125"/>
                    <a:pt x="225" y="122"/>
                    <a:pt x="223" y="119"/>
                  </a:cubicBezTo>
                  <a:cubicBezTo>
                    <a:pt x="223" y="117"/>
                    <a:pt x="221" y="115"/>
                    <a:pt x="220" y="114"/>
                  </a:cubicBezTo>
                  <a:cubicBezTo>
                    <a:pt x="220" y="113"/>
                    <a:pt x="219" y="113"/>
                    <a:pt x="219" y="112"/>
                  </a:cubicBezTo>
                  <a:cubicBezTo>
                    <a:pt x="220" y="111"/>
                    <a:pt x="220" y="111"/>
                    <a:pt x="221" y="110"/>
                  </a:cubicBezTo>
                  <a:cubicBezTo>
                    <a:pt x="221" y="109"/>
                    <a:pt x="222" y="108"/>
                    <a:pt x="223" y="107"/>
                  </a:cubicBezTo>
                  <a:cubicBezTo>
                    <a:pt x="225" y="105"/>
                    <a:pt x="227" y="103"/>
                    <a:pt x="229" y="101"/>
                  </a:cubicBezTo>
                  <a:cubicBezTo>
                    <a:pt x="233" y="97"/>
                    <a:pt x="237" y="93"/>
                    <a:pt x="240" y="90"/>
                  </a:cubicBezTo>
                  <a:cubicBezTo>
                    <a:pt x="240" y="90"/>
                    <a:pt x="240" y="90"/>
                    <a:pt x="239" y="90"/>
                  </a:cubicBezTo>
                  <a:cubicBezTo>
                    <a:pt x="243" y="87"/>
                    <a:pt x="246" y="84"/>
                    <a:pt x="249" y="81"/>
                  </a:cubicBezTo>
                  <a:cubicBezTo>
                    <a:pt x="250" y="82"/>
                    <a:pt x="251" y="83"/>
                    <a:pt x="252" y="84"/>
                  </a:cubicBezTo>
                  <a:cubicBezTo>
                    <a:pt x="253" y="85"/>
                    <a:pt x="253" y="86"/>
                    <a:pt x="254" y="86"/>
                  </a:cubicBezTo>
                  <a:cubicBezTo>
                    <a:pt x="256" y="87"/>
                    <a:pt x="258" y="87"/>
                    <a:pt x="260" y="86"/>
                  </a:cubicBezTo>
                  <a:cubicBezTo>
                    <a:pt x="260" y="86"/>
                    <a:pt x="261" y="85"/>
                    <a:pt x="261" y="84"/>
                  </a:cubicBezTo>
                  <a:cubicBezTo>
                    <a:pt x="262" y="83"/>
                    <a:pt x="262" y="82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59" y="79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8" y="77"/>
                    <a:pt x="258" y="77"/>
                  </a:cubicBezTo>
                  <a:cubicBezTo>
                    <a:pt x="256" y="76"/>
                    <a:pt x="255" y="74"/>
                    <a:pt x="253" y="73"/>
                  </a:cubicBezTo>
                  <a:cubicBezTo>
                    <a:pt x="250" y="70"/>
                    <a:pt x="246" y="67"/>
                    <a:pt x="243" y="64"/>
                  </a:cubicBezTo>
                  <a:cubicBezTo>
                    <a:pt x="239" y="61"/>
                    <a:pt x="236" y="58"/>
                    <a:pt x="233" y="55"/>
                  </a:cubicBezTo>
                  <a:cubicBezTo>
                    <a:pt x="229" y="52"/>
                    <a:pt x="226" y="49"/>
                    <a:pt x="222" y="45"/>
                  </a:cubicBezTo>
                  <a:cubicBezTo>
                    <a:pt x="221" y="45"/>
                    <a:pt x="220" y="44"/>
                    <a:pt x="219" y="45"/>
                  </a:cubicBezTo>
                  <a:cubicBezTo>
                    <a:pt x="217" y="45"/>
                    <a:pt x="216" y="45"/>
                    <a:pt x="216" y="46"/>
                  </a:cubicBezTo>
                  <a:cubicBezTo>
                    <a:pt x="215" y="47"/>
                    <a:pt x="214" y="49"/>
                    <a:pt x="215" y="50"/>
                  </a:cubicBezTo>
                  <a:cubicBezTo>
                    <a:pt x="215" y="51"/>
                    <a:pt x="215" y="52"/>
                    <a:pt x="216" y="53"/>
                  </a:cubicBezTo>
                  <a:cubicBezTo>
                    <a:pt x="218" y="54"/>
                    <a:pt x="219" y="55"/>
                    <a:pt x="220" y="56"/>
                  </a:cubicBezTo>
                  <a:cubicBezTo>
                    <a:pt x="217" y="58"/>
                    <a:pt x="215" y="61"/>
                    <a:pt x="213" y="63"/>
                  </a:cubicBezTo>
                  <a:cubicBezTo>
                    <a:pt x="210" y="66"/>
                    <a:pt x="208" y="68"/>
                    <a:pt x="205" y="70"/>
                  </a:cubicBezTo>
                  <a:cubicBezTo>
                    <a:pt x="203" y="73"/>
                    <a:pt x="201" y="75"/>
                    <a:pt x="198" y="78"/>
                  </a:cubicBezTo>
                  <a:cubicBezTo>
                    <a:pt x="196" y="80"/>
                    <a:pt x="194" y="82"/>
                    <a:pt x="192" y="84"/>
                  </a:cubicBezTo>
                  <a:cubicBezTo>
                    <a:pt x="190" y="86"/>
                    <a:pt x="189" y="88"/>
                    <a:pt x="187" y="89"/>
                  </a:cubicBezTo>
                  <a:cubicBezTo>
                    <a:pt x="186" y="89"/>
                    <a:pt x="186" y="89"/>
                    <a:pt x="185" y="89"/>
                  </a:cubicBezTo>
                  <a:cubicBezTo>
                    <a:pt x="183" y="89"/>
                    <a:pt x="182" y="89"/>
                    <a:pt x="181" y="89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9"/>
                    <a:pt x="179" y="89"/>
                    <a:pt x="178" y="89"/>
                  </a:cubicBezTo>
                  <a:cubicBezTo>
                    <a:pt x="175" y="85"/>
                    <a:pt x="172" y="82"/>
                    <a:pt x="168" y="79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7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5" y="19"/>
                    <a:pt x="114" y="17"/>
                    <a:pt x="112" y="16"/>
                  </a:cubicBezTo>
                  <a:cubicBezTo>
                    <a:pt x="111" y="14"/>
                    <a:pt x="109" y="13"/>
                    <a:pt x="107" y="11"/>
                  </a:cubicBezTo>
                  <a:cubicBezTo>
                    <a:pt x="105" y="9"/>
                    <a:pt x="104" y="8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4" y="2"/>
                    <a:pt x="84" y="2"/>
                  </a:cubicBezTo>
                  <a:cubicBezTo>
                    <a:pt x="84" y="2"/>
                    <a:pt x="83" y="3"/>
                    <a:pt x="83" y="3"/>
                  </a:cubicBezTo>
                  <a:cubicBezTo>
                    <a:pt x="82" y="4"/>
                    <a:pt x="81" y="5"/>
                    <a:pt x="80" y="6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5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5" y="48"/>
                  </a:cubicBezTo>
                  <a:cubicBezTo>
                    <a:pt x="30" y="53"/>
                    <a:pt x="25" y="58"/>
                    <a:pt x="19" y="63"/>
                  </a:cubicBezTo>
                  <a:cubicBezTo>
                    <a:pt x="14" y="69"/>
                    <a:pt x="8" y="75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83"/>
                    <a:pt x="0" y="84"/>
                    <a:pt x="0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8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lose/>
                  <a:moveTo>
                    <a:pt x="127" y="162"/>
                  </a:moveTo>
                  <a:cubicBezTo>
                    <a:pt x="126" y="160"/>
                    <a:pt x="125" y="158"/>
                    <a:pt x="125" y="156"/>
                  </a:cubicBezTo>
                  <a:cubicBezTo>
                    <a:pt x="124" y="155"/>
                    <a:pt x="124" y="154"/>
                    <a:pt x="124" y="152"/>
                  </a:cubicBezTo>
                  <a:cubicBezTo>
                    <a:pt x="126" y="151"/>
                    <a:pt x="127" y="149"/>
                    <a:pt x="129" y="147"/>
                  </a:cubicBezTo>
                  <a:cubicBezTo>
                    <a:pt x="130" y="146"/>
                    <a:pt x="131" y="145"/>
                    <a:pt x="133" y="143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9"/>
                    <a:pt x="133" y="152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1" y="157"/>
                    <a:pt x="129" y="159"/>
                    <a:pt x="127" y="162"/>
                  </a:cubicBezTo>
                  <a:cubicBezTo>
                    <a:pt x="127" y="162"/>
                    <a:pt x="127" y="162"/>
                    <a:pt x="127" y="162"/>
                  </a:cubicBezTo>
                  <a:close/>
                  <a:moveTo>
                    <a:pt x="126" y="135"/>
                  </a:moveTo>
                  <a:cubicBezTo>
                    <a:pt x="127" y="134"/>
                    <a:pt x="128" y="133"/>
                    <a:pt x="128" y="131"/>
                  </a:cubicBezTo>
                  <a:cubicBezTo>
                    <a:pt x="130" y="129"/>
                    <a:pt x="132" y="126"/>
                    <a:pt x="134" y="123"/>
                  </a:cubicBezTo>
                  <a:cubicBezTo>
                    <a:pt x="136" y="121"/>
                    <a:pt x="138" y="119"/>
                    <a:pt x="141" y="116"/>
                  </a:cubicBezTo>
                  <a:cubicBezTo>
                    <a:pt x="143" y="114"/>
                    <a:pt x="145" y="112"/>
                    <a:pt x="147" y="111"/>
                  </a:cubicBezTo>
                  <a:cubicBezTo>
                    <a:pt x="149" y="109"/>
                    <a:pt x="152" y="107"/>
                    <a:pt x="154" y="106"/>
                  </a:cubicBezTo>
                  <a:cubicBezTo>
                    <a:pt x="156" y="105"/>
                    <a:pt x="158" y="104"/>
                    <a:pt x="160" y="103"/>
                  </a:cubicBezTo>
                  <a:cubicBezTo>
                    <a:pt x="162" y="102"/>
                    <a:pt x="165" y="101"/>
                    <a:pt x="167" y="101"/>
                  </a:cubicBezTo>
                  <a:cubicBezTo>
                    <a:pt x="170" y="100"/>
                    <a:pt x="173" y="100"/>
                    <a:pt x="175" y="99"/>
                  </a:cubicBezTo>
                  <a:cubicBezTo>
                    <a:pt x="179" y="103"/>
                    <a:pt x="183" y="107"/>
                    <a:pt x="186" y="111"/>
                  </a:cubicBezTo>
                  <a:cubicBezTo>
                    <a:pt x="189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5" y="139"/>
                  </a:cubicBezTo>
                  <a:cubicBezTo>
                    <a:pt x="194" y="140"/>
                    <a:pt x="192" y="142"/>
                    <a:pt x="191" y="143"/>
                  </a:cubicBezTo>
                  <a:cubicBezTo>
                    <a:pt x="188" y="141"/>
                    <a:pt x="186" y="139"/>
                    <a:pt x="183" y="137"/>
                  </a:cubicBezTo>
                  <a:cubicBezTo>
                    <a:pt x="180" y="134"/>
                    <a:pt x="176" y="131"/>
                    <a:pt x="173" y="128"/>
                  </a:cubicBezTo>
                  <a:cubicBezTo>
                    <a:pt x="170" y="125"/>
                    <a:pt x="167" y="122"/>
                    <a:pt x="164" y="120"/>
                  </a:cubicBezTo>
                  <a:cubicBezTo>
                    <a:pt x="164" y="119"/>
                    <a:pt x="164" y="119"/>
                    <a:pt x="163" y="119"/>
                  </a:cubicBezTo>
                  <a:cubicBezTo>
                    <a:pt x="162" y="118"/>
                    <a:pt x="161" y="117"/>
                    <a:pt x="160" y="116"/>
                  </a:cubicBezTo>
                  <a:cubicBezTo>
                    <a:pt x="159" y="116"/>
                    <a:pt x="159" y="115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8" y="115"/>
                    <a:pt x="157" y="114"/>
                    <a:pt x="157" y="114"/>
                  </a:cubicBezTo>
                  <a:cubicBezTo>
                    <a:pt x="156" y="112"/>
                    <a:pt x="153" y="112"/>
                    <a:pt x="151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9" y="113"/>
                    <a:pt x="148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4" y="118"/>
                    <a:pt x="141" y="122"/>
                    <a:pt x="138" y="125"/>
                  </a:cubicBezTo>
                  <a:cubicBezTo>
                    <a:pt x="134" y="128"/>
                    <a:pt x="131" y="132"/>
                    <a:pt x="127" y="135"/>
                  </a:cubicBezTo>
                  <a:cubicBezTo>
                    <a:pt x="127" y="136"/>
                    <a:pt x="126" y="136"/>
                    <a:pt x="126" y="137"/>
                  </a:cubicBezTo>
                  <a:cubicBezTo>
                    <a:pt x="126" y="136"/>
                    <a:pt x="126" y="136"/>
                    <a:pt x="126" y="135"/>
                  </a:cubicBezTo>
                  <a:close/>
                  <a:moveTo>
                    <a:pt x="192" y="157"/>
                  </a:moveTo>
                  <a:cubicBezTo>
                    <a:pt x="189" y="159"/>
                    <a:pt x="186" y="162"/>
                    <a:pt x="183" y="164"/>
                  </a:cubicBezTo>
                  <a:cubicBezTo>
                    <a:pt x="185" y="161"/>
                    <a:pt x="188" y="158"/>
                    <a:pt x="191" y="155"/>
                  </a:cubicBezTo>
                  <a:cubicBezTo>
                    <a:pt x="192" y="156"/>
                    <a:pt x="192" y="156"/>
                    <a:pt x="192" y="157"/>
                  </a:cubicBezTo>
                  <a:close/>
                  <a:moveTo>
                    <a:pt x="160" y="167"/>
                  </a:moveTo>
                  <a:cubicBezTo>
                    <a:pt x="159" y="167"/>
                    <a:pt x="158" y="166"/>
                    <a:pt x="157" y="166"/>
                  </a:cubicBezTo>
                  <a:cubicBezTo>
                    <a:pt x="155" y="165"/>
                    <a:pt x="154" y="165"/>
                    <a:pt x="153" y="164"/>
                  </a:cubicBezTo>
                  <a:cubicBezTo>
                    <a:pt x="152" y="164"/>
                    <a:pt x="151" y="163"/>
                    <a:pt x="150" y="162"/>
                  </a:cubicBezTo>
                  <a:cubicBezTo>
                    <a:pt x="149" y="162"/>
                    <a:pt x="149" y="161"/>
                    <a:pt x="148" y="160"/>
                  </a:cubicBezTo>
                  <a:cubicBezTo>
                    <a:pt x="147" y="159"/>
                    <a:pt x="146" y="158"/>
                    <a:pt x="145" y="156"/>
                  </a:cubicBezTo>
                  <a:cubicBezTo>
                    <a:pt x="144" y="155"/>
                    <a:pt x="143" y="153"/>
                    <a:pt x="143" y="151"/>
                  </a:cubicBezTo>
                  <a:cubicBezTo>
                    <a:pt x="142" y="148"/>
                    <a:pt x="142" y="146"/>
                    <a:pt x="142" y="143"/>
                  </a:cubicBezTo>
                  <a:cubicBezTo>
                    <a:pt x="142" y="141"/>
                    <a:pt x="142" y="140"/>
                    <a:pt x="142" y="139"/>
                  </a:cubicBezTo>
                  <a:cubicBezTo>
                    <a:pt x="143" y="138"/>
                    <a:pt x="143" y="137"/>
                    <a:pt x="143" y="136"/>
                  </a:cubicBezTo>
                  <a:cubicBezTo>
                    <a:pt x="143" y="135"/>
                    <a:pt x="144" y="135"/>
                    <a:pt x="144" y="134"/>
                  </a:cubicBezTo>
                  <a:cubicBezTo>
                    <a:pt x="146" y="131"/>
                    <a:pt x="148" y="128"/>
                    <a:pt x="150" y="126"/>
                  </a:cubicBezTo>
                  <a:cubicBezTo>
                    <a:pt x="151" y="125"/>
                    <a:pt x="152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8" y="126"/>
                    <a:pt x="159" y="128"/>
                    <a:pt x="161" y="129"/>
                  </a:cubicBezTo>
                  <a:cubicBezTo>
                    <a:pt x="164" y="132"/>
                    <a:pt x="167" y="135"/>
                    <a:pt x="171" y="138"/>
                  </a:cubicBezTo>
                  <a:cubicBezTo>
                    <a:pt x="174" y="141"/>
                    <a:pt x="177" y="144"/>
                    <a:pt x="181" y="147"/>
                  </a:cubicBezTo>
                  <a:cubicBezTo>
                    <a:pt x="182" y="148"/>
                    <a:pt x="183" y="149"/>
                    <a:pt x="184" y="149"/>
                  </a:cubicBezTo>
                  <a:cubicBezTo>
                    <a:pt x="178" y="155"/>
                    <a:pt x="172" y="161"/>
                    <a:pt x="166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2" y="168"/>
                    <a:pt x="160" y="167"/>
                  </a:cubicBezTo>
                  <a:close/>
                  <a:moveTo>
                    <a:pt x="137" y="176"/>
                  </a:moveTo>
                  <a:cubicBezTo>
                    <a:pt x="135" y="175"/>
                    <a:pt x="134" y="173"/>
                    <a:pt x="132" y="171"/>
                  </a:cubicBezTo>
                  <a:cubicBezTo>
                    <a:pt x="132" y="171"/>
                    <a:pt x="132" y="170"/>
                    <a:pt x="132" y="170"/>
                  </a:cubicBezTo>
                  <a:cubicBezTo>
                    <a:pt x="134" y="168"/>
                    <a:pt x="136" y="166"/>
                    <a:pt x="138" y="163"/>
                  </a:cubicBezTo>
                  <a:cubicBezTo>
                    <a:pt x="138" y="164"/>
                    <a:pt x="139" y="164"/>
                    <a:pt x="139" y="164"/>
                  </a:cubicBezTo>
                  <a:cubicBezTo>
                    <a:pt x="140" y="165"/>
                    <a:pt x="141" y="166"/>
                    <a:pt x="142" y="167"/>
                  </a:cubicBezTo>
                  <a:cubicBezTo>
                    <a:pt x="143" y="169"/>
                    <a:pt x="145" y="170"/>
                    <a:pt x="147" y="172"/>
                  </a:cubicBezTo>
                  <a:cubicBezTo>
                    <a:pt x="149" y="173"/>
                    <a:pt x="152" y="174"/>
                    <a:pt x="154" y="175"/>
                  </a:cubicBezTo>
                  <a:cubicBezTo>
                    <a:pt x="155" y="175"/>
                    <a:pt x="156" y="176"/>
                    <a:pt x="157" y="176"/>
                  </a:cubicBezTo>
                  <a:cubicBezTo>
                    <a:pt x="157" y="177"/>
                    <a:pt x="156" y="178"/>
                    <a:pt x="155" y="178"/>
                  </a:cubicBezTo>
                  <a:cubicBezTo>
                    <a:pt x="153" y="180"/>
                    <a:pt x="151" y="182"/>
                    <a:pt x="149" y="184"/>
                  </a:cubicBezTo>
                  <a:cubicBezTo>
                    <a:pt x="147" y="184"/>
                    <a:pt x="145" y="183"/>
                    <a:pt x="143" y="182"/>
                  </a:cubicBezTo>
                  <a:cubicBezTo>
                    <a:pt x="141" y="180"/>
                    <a:pt x="139" y="178"/>
                    <a:pt x="137" y="176"/>
                  </a:cubicBezTo>
                  <a:close/>
                  <a:moveTo>
                    <a:pt x="227" y="62"/>
                  </a:move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lose/>
                  <a:moveTo>
                    <a:pt x="188" y="99"/>
                  </a:moveTo>
                  <a:cubicBezTo>
                    <a:pt x="189" y="99"/>
                    <a:pt x="190" y="99"/>
                    <a:pt x="191" y="98"/>
                  </a:cubicBezTo>
                  <a:cubicBezTo>
                    <a:pt x="192" y="98"/>
                    <a:pt x="193" y="97"/>
                    <a:pt x="194" y="95"/>
                  </a:cubicBezTo>
                  <a:cubicBezTo>
                    <a:pt x="195" y="94"/>
                    <a:pt x="197" y="93"/>
                    <a:pt x="198" y="91"/>
                  </a:cubicBezTo>
                  <a:cubicBezTo>
                    <a:pt x="199" y="92"/>
                    <a:pt x="201" y="93"/>
                    <a:pt x="202" y="93"/>
                  </a:cubicBezTo>
                  <a:cubicBezTo>
                    <a:pt x="203" y="94"/>
                    <a:pt x="204" y="94"/>
                    <a:pt x="205" y="94"/>
                  </a:cubicBezTo>
                  <a:cubicBezTo>
                    <a:pt x="206" y="94"/>
                    <a:pt x="207" y="94"/>
                    <a:pt x="208" y="93"/>
                  </a:cubicBezTo>
                  <a:cubicBezTo>
                    <a:pt x="209" y="92"/>
                    <a:pt x="209" y="90"/>
                    <a:pt x="209" y="89"/>
                  </a:cubicBezTo>
                  <a:cubicBezTo>
                    <a:pt x="209" y="88"/>
                    <a:pt x="209" y="87"/>
                    <a:pt x="208" y="86"/>
                  </a:cubicBezTo>
                  <a:cubicBezTo>
                    <a:pt x="208" y="86"/>
                    <a:pt x="208" y="86"/>
                    <a:pt x="207" y="86"/>
                  </a:cubicBezTo>
                  <a:cubicBezTo>
                    <a:pt x="207" y="85"/>
                    <a:pt x="206" y="85"/>
                    <a:pt x="205" y="84"/>
                  </a:cubicBezTo>
                  <a:cubicBezTo>
                    <a:pt x="206" y="83"/>
                    <a:pt x="207" y="82"/>
                    <a:pt x="208" y="81"/>
                  </a:cubicBezTo>
                  <a:cubicBezTo>
                    <a:pt x="208" y="82"/>
                    <a:pt x="209" y="83"/>
                    <a:pt x="210" y="84"/>
                  </a:cubicBezTo>
                  <a:cubicBezTo>
                    <a:pt x="212" y="85"/>
                    <a:pt x="215" y="85"/>
                    <a:pt x="217" y="83"/>
                  </a:cubicBezTo>
                  <a:cubicBezTo>
                    <a:pt x="218" y="81"/>
                    <a:pt x="218" y="78"/>
                    <a:pt x="216" y="77"/>
                  </a:cubicBezTo>
                  <a:cubicBezTo>
                    <a:pt x="216" y="77"/>
                    <a:pt x="216" y="77"/>
                    <a:pt x="216" y="76"/>
                  </a:cubicBezTo>
                  <a:cubicBezTo>
                    <a:pt x="215" y="76"/>
                    <a:pt x="215" y="75"/>
                    <a:pt x="214" y="75"/>
                  </a:cubicBezTo>
                  <a:cubicBezTo>
                    <a:pt x="214" y="74"/>
                    <a:pt x="215" y="74"/>
                    <a:pt x="215" y="74"/>
                  </a:cubicBezTo>
                  <a:cubicBezTo>
                    <a:pt x="216" y="74"/>
                    <a:pt x="217" y="75"/>
                    <a:pt x="218" y="76"/>
                  </a:cubicBezTo>
                  <a:cubicBezTo>
                    <a:pt x="220" y="76"/>
                    <a:pt x="221" y="77"/>
                    <a:pt x="222" y="77"/>
                  </a:cubicBezTo>
                  <a:cubicBezTo>
                    <a:pt x="223" y="77"/>
                    <a:pt x="224" y="76"/>
                    <a:pt x="225" y="75"/>
                  </a:cubicBezTo>
                  <a:cubicBezTo>
                    <a:pt x="226" y="74"/>
                    <a:pt x="226" y="73"/>
                    <a:pt x="226" y="72"/>
                  </a:cubicBezTo>
                  <a:cubicBezTo>
                    <a:pt x="226" y="71"/>
                    <a:pt x="225" y="69"/>
                    <a:pt x="225" y="69"/>
                  </a:cubicBezTo>
                  <a:cubicBezTo>
                    <a:pt x="224" y="69"/>
                    <a:pt x="224" y="69"/>
                    <a:pt x="224" y="68"/>
                  </a:cubicBezTo>
                  <a:cubicBezTo>
                    <a:pt x="223" y="68"/>
                    <a:pt x="223" y="68"/>
                    <a:pt x="222" y="67"/>
                  </a:cubicBezTo>
                  <a:cubicBezTo>
                    <a:pt x="223" y="65"/>
                    <a:pt x="225" y="64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30" y="65"/>
                    <a:pt x="233" y="68"/>
                    <a:pt x="237" y="71"/>
                  </a:cubicBezTo>
                  <a:cubicBezTo>
                    <a:pt x="238" y="73"/>
                    <a:pt x="240" y="74"/>
                    <a:pt x="242" y="75"/>
                  </a:cubicBezTo>
                  <a:cubicBezTo>
                    <a:pt x="240" y="77"/>
                    <a:pt x="238" y="79"/>
                    <a:pt x="236" y="81"/>
                  </a:cubicBezTo>
                  <a:cubicBezTo>
                    <a:pt x="236" y="81"/>
                    <a:pt x="236" y="81"/>
                    <a:pt x="236" y="81"/>
                  </a:cubicBezTo>
                  <a:cubicBezTo>
                    <a:pt x="233" y="84"/>
                    <a:pt x="230" y="87"/>
                    <a:pt x="227" y="90"/>
                  </a:cubicBezTo>
                  <a:cubicBezTo>
                    <a:pt x="224" y="92"/>
                    <a:pt x="222" y="96"/>
                    <a:pt x="219" y="99"/>
                  </a:cubicBezTo>
                  <a:cubicBezTo>
                    <a:pt x="217" y="100"/>
                    <a:pt x="216" y="101"/>
                    <a:pt x="215" y="103"/>
                  </a:cubicBezTo>
                  <a:cubicBezTo>
                    <a:pt x="213" y="104"/>
                    <a:pt x="212" y="106"/>
                    <a:pt x="211" y="108"/>
                  </a:cubicBezTo>
                  <a:cubicBezTo>
                    <a:pt x="210" y="109"/>
                    <a:pt x="209" y="110"/>
                    <a:pt x="209" y="111"/>
                  </a:cubicBezTo>
                  <a:cubicBezTo>
                    <a:pt x="209" y="112"/>
                    <a:pt x="209" y="114"/>
                    <a:pt x="210" y="115"/>
                  </a:cubicBezTo>
                  <a:cubicBezTo>
                    <a:pt x="210" y="115"/>
                    <a:pt x="211" y="116"/>
                    <a:pt x="211" y="117"/>
                  </a:cubicBezTo>
                  <a:cubicBezTo>
                    <a:pt x="212" y="118"/>
                    <a:pt x="212" y="119"/>
                    <a:pt x="213" y="119"/>
                  </a:cubicBezTo>
                  <a:cubicBezTo>
                    <a:pt x="213" y="120"/>
                    <a:pt x="214" y="121"/>
                    <a:pt x="214" y="121"/>
                  </a:cubicBezTo>
                  <a:cubicBezTo>
                    <a:pt x="215" y="123"/>
                    <a:pt x="216" y="125"/>
                    <a:pt x="217" y="127"/>
                  </a:cubicBezTo>
                  <a:cubicBezTo>
                    <a:pt x="217" y="128"/>
                    <a:pt x="217" y="129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36"/>
                    <a:pt x="217" y="138"/>
                    <a:pt x="217" y="141"/>
                  </a:cubicBezTo>
                  <a:cubicBezTo>
                    <a:pt x="217" y="143"/>
                    <a:pt x="216" y="145"/>
                    <a:pt x="216" y="147"/>
                  </a:cubicBezTo>
                  <a:cubicBezTo>
                    <a:pt x="215" y="150"/>
                    <a:pt x="213" y="154"/>
                    <a:pt x="211" y="158"/>
                  </a:cubicBezTo>
                  <a:cubicBezTo>
                    <a:pt x="208" y="162"/>
                    <a:pt x="204" y="166"/>
                    <a:pt x="201" y="170"/>
                  </a:cubicBezTo>
                  <a:cubicBezTo>
                    <a:pt x="198" y="172"/>
                    <a:pt x="196" y="174"/>
                    <a:pt x="194" y="176"/>
                  </a:cubicBezTo>
                  <a:cubicBezTo>
                    <a:pt x="191" y="178"/>
                    <a:pt x="188" y="180"/>
                    <a:pt x="186" y="182"/>
                  </a:cubicBezTo>
                  <a:cubicBezTo>
                    <a:pt x="184" y="183"/>
                    <a:pt x="182" y="184"/>
                    <a:pt x="180" y="184"/>
                  </a:cubicBezTo>
                  <a:cubicBezTo>
                    <a:pt x="178" y="185"/>
                    <a:pt x="176" y="186"/>
                    <a:pt x="173" y="186"/>
                  </a:cubicBezTo>
                  <a:cubicBezTo>
                    <a:pt x="170" y="187"/>
                    <a:pt x="167" y="188"/>
                    <a:pt x="163" y="188"/>
                  </a:cubicBezTo>
                  <a:cubicBezTo>
                    <a:pt x="162" y="188"/>
                    <a:pt x="161" y="188"/>
                    <a:pt x="160" y="188"/>
                  </a:cubicBezTo>
                  <a:cubicBezTo>
                    <a:pt x="160" y="188"/>
                    <a:pt x="160" y="188"/>
                    <a:pt x="159" y="188"/>
                  </a:cubicBezTo>
                  <a:cubicBezTo>
                    <a:pt x="161" y="186"/>
                    <a:pt x="163" y="184"/>
                    <a:pt x="165" y="182"/>
                  </a:cubicBezTo>
                  <a:cubicBezTo>
                    <a:pt x="166" y="181"/>
                    <a:pt x="168" y="179"/>
                    <a:pt x="169" y="179"/>
                  </a:cubicBezTo>
                  <a:cubicBezTo>
                    <a:pt x="169" y="179"/>
                    <a:pt x="169" y="179"/>
                    <a:pt x="169" y="179"/>
                  </a:cubicBezTo>
                  <a:cubicBezTo>
                    <a:pt x="171" y="179"/>
                    <a:pt x="174" y="178"/>
                    <a:pt x="176" y="177"/>
                  </a:cubicBezTo>
                  <a:cubicBezTo>
                    <a:pt x="177" y="177"/>
                    <a:pt x="179" y="176"/>
                    <a:pt x="180" y="176"/>
                  </a:cubicBezTo>
                  <a:cubicBezTo>
                    <a:pt x="181" y="175"/>
                    <a:pt x="182" y="175"/>
                    <a:pt x="183" y="174"/>
                  </a:cubicBezTo>
                  <a:cubicBezTo>
                    <a:pt x="186" y="173"/>
                    <a:pt x="188" y="171"/>
                    <a:pt x="190" y="170"/>
                  </a:cubicBezTo>
                  <a:cubicBezTo>
                    <a:pt x="192" y="169"/>
                    <a:pt x="194" y="168"/>
                    <a:pt x="195" y="166"/>
                  </a:cubicBezTo>
                  <a:cubicBezTo>
                    <a:pt x="197" y="165"/>
                    <a:pt x="198" y="164"/>
                    <a:pt x="199" y="163"/>
                  </a:cubicBezTo>
                  <a:cubicBezTo>
                    <a:pt x="200" y="162"/>
                    <a:pt x="201" y="161"/>
                    <a:pt x="201" y="161"/>
                  </a:cubicBezTo>
                  <a:cubicBezTo>
                    <a:pt x="202" y="160"/>
                    <a:pt x="202" y="159"/>
                    <a:pt x="202" y="158"/>
                  </a:cubicBezTo>
                  <a:cubicBezTo>
                    <a:pt x="203" y="157"/>
                    <a:pt x="203" y="156"/>
                    <a:pt x="203" y="156"/>
                  </a:cubicBezTo>
                  <a:cubicBezTo>
                    <a:pt x="202" y="153"/>
                    <a:pt x="200" y="151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201" y="147"/>
                    <a:pt x="203" y="144"/>
                    <a:pt x="206" y="142"/>
                  </a:cubicBezTo>
                  <a:cubicBezTo>
                    <a:pt x="207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5"/>
                  </a:cubicBezTo>
                  <a:cubicBezTo>
                    <a:pt x="209" y="123"/>
                    <a:pt x="208" y="122"/>
                    <a:pt x="206" y="120"/>
                  </a:cubicBezTo>
                  <a:cubicBezTo>
                    <a:pt x="203" y="117"/>
                    <a:pt x="200" y="113"/>
                    <a:pt x="197" y="110"/>
                  </a:cubicBezTo>
                  <a:cubicBezTo>
                    <a:pt x="194" y="106"/>
                    <a:pt x="191" y="102"/>
                    <a:pt x="188" y="99"/>
                  </a:cubicBezTo>
                  <a:cubicBezTo>
                    <a:pt x="188" y="99"/>
                    <a:pt x="188" y="99"/>
                    <a:pt x="188" y="99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54" y="137"/>
                  </a:move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3" y="100"/>
                    <a:pt x="20" y="96"/>
                    <a:pt x="17" y="93"/>
                  </a:cubicBezTo>
                  <a:cubicBezTo>
                    <a:pt x="15" y="90"/>
                    <a:pt x="13" y="88"/>
                    <a:pt x="11" y="85"/>
                  </a:cubicBezTo>
                  <a:cubicBezTo>
                    <a:pt x="17" y="79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7"/>
                  </a:cubicBezTo>
                  <a:cubicBezTo>
                    <a:pt x="54" y="43"/>
                    <a:pt x="57" y="40"/>
                    <a:pt x="60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3" y="24"/>
                    <a:pt x="77" y="21"/>
                    <a:pt x="80" y="18"/>
                  </a:cubicBezTo>
                  <a:cubicBezTo>
                    <a:pt x="83" y="15"/>
                    <a:pt x="86" y="12"/>
                    <a:pt x="89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6" y="23"/>
                    <a:pt x="109" y="26"/>
                    <a:pt x="111" y="29"/>
                  </a:cubicBezTo>
                  <a:cubicBezTo>
                    <a:pt x="114" y="32"/>
                    <a:pt x="117" y="36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49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1"/>
                  </a:cubicBezTo>
                  <a:cubicBezTo>
                    <a:pt x="167" y="91"/>
                    <a:pt x="168" y="91"/>
                    <a:pt x="168" y="91"/>
                  </a:cubicBezTo>
                  <a:cubicBezTo>
                    <a:pt x="165" y="92"/>
                    <a:pt x="162" y="92"/>
                    <a:pt x="160" y="93"/>
                  </a:cubicBezTo>
                  <a:cubicBezTo>
                    <a:pt x="157" y="94"/>
                    <a:pt x="155" y="95"/>
                    <a:pt x="153" y="96"/>
                  </a:cubicBezTo>
                  <a:cubicBezTo>
                    <a:pt x="150" y="97"/>
                    <a:pt x="148" y="99"/>
                    <a:pt x="146" y="100"/>
                  </a:cubicBezTo>
                  <a:cubicBezTo>
                    <a:pt x="142" y="103"/>
                    <a:pt x="138" y="106"/>
                    <a:pt x="134" y="110"/>
                  </a:cubicBezTo>
                  <a:cubicBezTo>
                    <a:pt x="134" y="109"/>
                    <a:pt x="134" y="109"/>
                    <a:pt x="133" y="108"/>
                  </a:cubicBezTo>
                  <a:cubicBezTo>
                    <a:pt x="132" y="108"/>
                    <a:pt x="131" y="107"/>
                    <a:pt x="130" y="107"/>
                  </a:cubicBezTo>
                  <a:cubicBezTo>
                    <a:pt x="129" y="107"/>
                    <a:pt x="128" y="108"/>
                    <a:pt x="127" y="108"/>
                  </a:cubicBezTo>
                  <a:cubicBezTo>
                    <a:pt x="127" y="108"/>
                    <a:pt x="127" y="109"/>
                    <a:pt x="127" y="109"/>
                  </a:cubicBezTo>
                  <a:cubicBezTo>
                    <a:pt x="123" y="112"/>
                    <a:pt x="120" y="115"/>
                    <a:pt x="117" y="118"/>
                  </a:cubicBezTo>
                  <a:cubicBezTo>
                    <a:pt x="114" y="122"/>
                    <a:pt x="111" y="125"/>
                    <a:pt x="107" y="128"/>
                  </a:cubicBezTo>
                  <a:cubicBezTo>
                    <a:pt x="104" y="131"/>
                    <a:pt x="101" y="134"/>
                    <a:pt x="98" y="137"/>
                  </a:cubicBezTo>
                  <a:cubicBezTo>
                    <a:pt x="95" y="141"/>
                    <a:pt x="92" y="145"/>
                    <a:pt x="89" y="148"/>
                  </a:cubicBezTo>
                  <a:cubicBezTo>
                    <a:pt x="87" y="150"/>
                    <a:pt x="87" y="153"/>
                    <a:pt x="89" y="155"/>
                  </a:cubicBezTo>
                  <a:cubicBezTo>
                    <a:pt x="91" y="156"/>
                    <a:pt x="94" y="156"/>
                    <a:pt x="95" y="154"/>
                  </a:cubicBezTo>
                  <a:cubicBezTo>
                    <a:pt x="99" y="151"/>
                    <a:pt x="102" y="148"/>
                    <a:pt x="105" y="144"/>
                  </a:cubicBezTo>
                  <a:cubicBezTo>
                    <a:pt x="108" y="141"/>
                    <a:pt x="111" y="138"/>
                    <a:pt x="114" y="134"/>
                  </a:cubicBezTo>
                  <a:cubicBezTo>
                    <a:pt x="116" y="133"/>
                    <a:pt x="117" y="132"/>
                    <a:pt x="118" y="130"/>
                  </a:cubicBezTo>
                  <a:cubicBezTo>
                    <a:pt x="118" y="131"/>
                    <a:pt x="117" y="133"/>
                    <a:pt x="117" y="134"/>
                  </a:cubicBezTo>
                  <a:cubicBezTo>
                    <a:pt x="116" y="137"/>
                    <a:pt x="115" y="139"/>
                    <a:pt x="115" y="142"/>
                  </a:cubicBezTo>
                  <a:cubicBezTo>
                    <a:pt x="114" y="144"/>
                    <a:pt x="114" y="147"/>
                    <a:pt x="114" y="149"/>
                  </a:cubicBezTo>
                  <a:cubicBezTo>
                    <a:pt x="112" y="151"/>
                    <a:pt x="110" y="154"/>
                    <a:pt x="107" y="156"/>
                  </a:cubicBezTo>
                  <a:cubicBezTo>
                    <a:pt x="105" y="159"/>
                    <a:pt x="103" y="161"/>
                    <a:pt x="101" y="163"/>
                  </a:cubicBezTo>
                  <a:cubicBezTo>
                    <a:pt x="99" y="165"/>
                    <a:pt x="99" y="168"/>
                    <a:pt x="101" y="170"/>
                  </a:cubicBezTo>
                  <a:cubicBezTo>
                    <a:pt x="103" y="171"/>
                    <a:pt x="106" y="171"/>
                    <a:pt x="108" y="169"/>
                  </a:cubicBezTo>
                  <a:cubicBezTo>
                    <a:pt x="111" y="166"/>
                    <a:pt x="113" y="163"/>
                    <a:pt x="116" y="161"/>
                  </a:cubicBezTo>
                  <a:cubicBezTo>
                    <a:pt x="117" y="162"/>
                    <a:pt x="117" y="163"/>
                    <a:pt x="118" y="165"/>
                  </a:cubicBezTo>
                  <a:cubicBezTo>
                    <a:pt x="118" y="166"/>
                    <a:pt x="119" y="167"/>
                    <a:pt x="120" y="169"/>
                  </a:cubicBezTo>
                  <a:cubicBezTo>
                    <a:pt x="117" y="171"/>
                    <a:pt x="115" y="174"/>
                    <a:pt x="112" y="176"/>
                  </a:cubicBezTo>
                  <a:cubicBezTo>
                    <a:pt x="110" y="178"/>
                    <a:pt x="111" y="181"/>
                    <a:pt x="113" y="183"/>
                  </a:cubicBezTo>
                  <a:cubicBezTo>
                    <a:pt x="113" y="183"/>
                    <a:pt x="115" y="184"/>
                    <a:pt x="116" y="184"/>
                  </a:cubicBezTo>
                  <a:cubicBezTo>
                    <a:pt x="117" y="184"/>
                    <a:pt x="118" y="183"/>
                    <a:pt x="119" y="182"/>
                  </a:cubicBezTo>
                  <a:cubicBezTo>
                    <a:pt x="121" y="180"/>
                    <a:pt x="123" y="179"/>
                    <a:pt x="125" y="177"/>
                  </a:cubicBezTo>
                  <a:cubicBezTo>
                    <a:pt x="125" y="177"/>
                    <a:pt x="126" y="178"/>
                    <a:pt x="126" y="178"/>
                  </a:cubicBezTo>
                  <a:cubicBezTo>
                    <a:pt x="126" y="179"/>
                    <a:pt x="127" y="179"/>
                    <a:pt x="128" y="180"/>
                  </a:cubicBezTo>
                  <a:cubicBezTo>
                    <a:pt x="126" y="182"/>
                    <a:pt x="124" y="184"/>
                    <a:pt x="122" y="186"/>
                  </a:cubicBezTo>
                  <a:cubicBezTo>
                    <a:pt x="121" y="188"/>
                    <a:pt x="121" y="191"/>
                    <a:pt x="123" y="192"/>
                  </a:cubicBezTo>
                  <a:cubicBezTo>
                    <a:pt x="125" y="194"/>
                    <a:pt x="128" y="194"/>
                    <a:pt x="129" y="192"/>
                  </a:cubicBezTo>
                  <a:cubicBezTo>
                    <a:pt x="131" y="190"/>
                    <a:pt x="133" y="188"/>
                    <a:pt x="134" y="187"/>
                  </a:cubicBezTo>
                  <a:cubicBezTo>
                    <a:pt x="135" y="187"/>
                    <a:pt x="136" y="188"/>
                    <a:pt x="137" y="189"/>
                  </a:cubicBezTo>
                  <a:cubicBezTo>
                    <a:pt x="139" y="190"/>
                    <a:pt x="141" y="191"/>
                    <a:pt x="142" y="191"/>
                  </a:cubicBezTo>
                  <a:cubicBezTo>
                    <a:pt x="137" y="197"/>
                    <a:pt x="131" y="202"/>
                    <a:pt x="125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1"/>
                    <a:pt x="118" y="210"/>
                    <a:pt x="118" y="210"/>
                  </a:cubicBezTo>
                  <a:cubicBezTo>
                    <a:pt x="117" y="210"/>
                    <a:pt x="116" y="209"/>
                    <a:pt x="116" y="208"/>
                  </a:cubicBezTo>
                  <a:cubicBezTo>
                    <a:pt x="115" y="207"/>
                    <a:pt x="114" y="207"/>
                    <a:pt x="113" y="206"/>
                  </a:cubicBezTo>
                  <a:cubicBezTo>
                    <a:pt x="112" y="204"/>
                    <a:pt x="110" y="203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2" y="183"/>
                    <a:pt x="86" y="175"/>
                    <a:pt x="79" y="168"/>
                  </a:cubicBezTo>
                  <a:cubicBezTo>
                    <a:pt x="77" y="165"/>
                    <a:pt x="75" y="162"/>
                    <a:pt x="72" y="159"/>
                  </a:cubicBezTo>
                  <a:cubicBezTo>
                    <a:pt x="66" y="152"/>
                    <a:pt x="60" y="145"/>
                    <a:pt x="5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77D1BF72-C36E-4C8E-925B-4E12CB75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5" y="185896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6" name="Freeform 47">
              <a:extLst>
                <a:ext uri="{FF2B5EF4-FFF2-40B4-BE49-F238E27FC236}">
                  <a16:creationId xmlns:a16="http://schemas.microsoft.com/office/drawing/2014/main" id="{7E3395D0-EAB9-4DAA-8C85-D130D505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7" name="Freeform 48">
              <a:extLst>
                <a:ext uri="{FF2B5EF4-FFF2-40B4-BE49-F238E27FC236}">
                  <a16:creationId xmlns:a16="http://schemas.microsoft.com/office/drawing/2014/main" id="{FC2A8C1F-A8A9-4700-B72A-05DD7BFE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8" name="Freeform 49">
              <a:extLst>
                <a:ext uri="{FF2B5EF4-FFF2-40B4-BE49-F238E27FC236}">
                  <a16:creationId xmlns:a16="http://schemas.microsoft.com/office/drawing/2014/main" id="{7420C4B9-2095-4CF9-940E-5C154EC75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1876426"/>
              <a:ext cx="63500" cy="71438"/>
            </a:xfrm>
            <a:custGeom>
              <a:avLst/>
              <a:gdLst>
                <a:gd name="T0" fmla="*/ 2 w 37"/>
                <a:gd name="T1" fmla="*/ 15 h 42"/>
                <a:gd name="T2" fmla="*/ 9 w 37"/>
                <a:gd name="T3" fmla="*/ 28 h 42"/>
                <a:gd name="T4" fmla="*/ 15 w 37"/>
                <a:gd name="T5" fmla="*/ 39 h 42"/>
                <a:gd name="T6" fmla="*/ 21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4 w 37"/>
                <a:gd name="T15" fmla="*/ 20 h 42"/>
                <a:gd name="T16" fmla="*/ 30 w 37"/>
                <a:gd name="T17" fmla="*/ 24 h 42"/>
                <a:gd name="T18" fmla="*/ 33 w 37"/>
                <a:gd name="T19" fmla="*/ 25 h 42"/>
                <a:gd name="T20" fmla="*/ 36 w 37"/>
                <a:gd name="T21" fmla="*/ 22 h 42"/>
                <a:gd name="T22" fmla="*/ 37 w 37"/>
                <a:gd name="T23" fmla="*/ 19 h 42"/>
                <a:gd name="T24" fmla="*/ 34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0 w 37"/>
                <a:gd name="T39" fmla="*/ 3 h 42"/>
                <a:gd name="T40" fmla="*/ 0 w 37"/>
                <a:gd name="T41" fmla="*/ 8 h 42"/>
                <a:gd name="T42" fmla="*/ 2 w 37"/>
                <a:gd name="T43" fmla="*/ 15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5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5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2"/>
                    <a:pt x="19" y="42"/>
                    <a:pt x="21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30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4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5" y="17"/>
                    <a:pt x="34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5"/>
                  </a:cubicBezTo>
                  <a:close/>
                  <a:moveTo>
                    <a:pt x="15" y="13"/>
                  </a:moveTo>
                  <a:cubicBezTo>
                    <a:pt x="15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3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9" name="Freeform 50">
              <a:extLst>
                <a:ext uri="{FF2B5EF4-FFF2-40B4-BE49-F238E27FC236}">
                  <a16:creationId xmlns:a16="http://schemas.microsoft.com/office/drawing/2014/main" id="{3B0FC68D-863C-4952-87A2-EDD886407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975" y="18415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1 w 22"/>
                <a:gd name="T3" fmla="*/ 16 h 21"/>
                <a:gd name="T4" fmla="*/ 13 w 22"/>
                <a:gd name="T5" fmla="*/ 18 h 21"/>
                <a:gd name="T6" fmla="*/ 20 w 22"/>
                <a:gd name="T7" fmla="*/ 18 h 21"/>
                <a:gd name="T8" fmla="*/ 20 w 22"/>
                <a:gd name="T9" fmla="*/ 12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2 h 21"/>
                <a:gd name="T16" fmla="*/ 13 w 22"/>
                <a:gd name="T17" fmla="*/ 2 h 21"/>
                <a:gd name="T18" fmla="*/ 12 w 22"/>
                <a:gd name="T19" fmla="*/ 4 h 21"/>
                <a:gd name="T20" fmla="*/ 10 w 22"/>
                <a:gd name="T21" fmla="*/ 2 h 21"/>
                <a:gd name="T22" fmla="*/ 4 w 22"/>
                <a:gd name="T23" fmla="*/ 2 h 21"/>
                <a:gd name="T24" fmla="*/ 3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5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2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4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2" y="20"/>
                    <a:pt x="5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0" name="Freeform 51">
              <a:extLst>
                <a:ext uri="{FF2B5EF4-FFF2-40B4-BE49-F238E27FC236}">
                  <a16:creationId xmlns:a16="http://schemas.microsoft.com/office/drawing/2014/main" id="{2887E9CE-FAA9-44AA-B9B3-9F7E3829C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1920876"/>
              <a:ext cx="50800" cy="50800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5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6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5" y="6"/>
                  </a:cubicBezTo>
                  <a:cubicBezTo>
                    <a:pt x="14" y="8"/>
                    <a:pt x="12" y="9"/>
                    <a:pt x="11" y="11"/>
                  </a:cubicBezTo>
                  <a:cubicBezTo>
                    <a:pt x="8" y="14"/>
                    <a:pt x="4" y="18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3" y="29"/>
                    <a:pt x="6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6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6" y="1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1" name="Freeform 52">
              <a:extLst>
                <a:ext uri="{FF2B5EF4-FFF2-40B4-BE49-F238E27FC236}">
                  <a16:creationId xmlns:a16="http://schemas.microsoft.com/office/drawing/2014/main" id="{BA4956A3-9265-4BA0-90F5-4FFDE091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1966913"/>
              <a:ext cx="23812" cy="25400"/>
            </a:xfrm>
            <a:custGeom>
              <a:avLst/>
              <a:gdLst>
                <a:gd name="T0" fmla="*/ 6 w 14"/>
                <a:gd name="T1" fmla="*/ 2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3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2" name="Freeform 53">
              <a:extLst>
                <a:ext uri="{FF2B5EF4-FFF2-40B4-BE49-F238E27FC236}">
                  <a16:creationId xmlns:a16="http://schemas.microsoft.com/office/drawing/2014/main" id="{E1B83D66-C629-47E7-B6B7-ED151DF0E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1946276"/>
              <a:ext cx="101600" cy="100013"/>
            </a:xfrm>
            <a:custGeom>
              <a:avLst/>
              <a:gdLst>
                <a:gd name="T0" fmla="*/ 9 w 60"/>
                <a:gd name="T1" fmla="*/ 43 h 58"/>
                <a:gd name="T2" fmla="*/ 2 w 60"/>
                <a:gd name="T3" fmla="*/ 50 h 58"/>
                <a:gd name="T4" fmla="*/ 2 w 60"/>
                <a:gd name="T5" fmla="*/ 56 h 58"/>
                <a:gd name="T6" fmla="*/ 9 w 60"/>
                <a:gd name="T7" fmla="*/ 56 h 58"/>
                <a:gd name="T8" fmla="*/ 22 w 60"/>
                <a:gd name="T9" fmla="*/ 43 h 58"/>
                <a:gd name="T10" fmla="*/ 32 w 60"/>
                <a:gd name="T11" fmla="*/ 33 h 58"/>
                <a:gd name="T12" fmla="*/ 42 w 60"/>
                <a:gd name="T13" fmla="*/ 23 h 58"/>
                <a:gd name="T14" fmla="*/ 53 w 60"/>
                <a:gd name="T15" fmla="*/ 12 h 58"/>
                <a:gd name="T16" fmla="*/ 58 w 60"/>
                <a:gd name="T17" fmla="*/ 7 h 58"/>
                <a:gd name="T18" fmla="*/ 58 w 60"/>
                <a:gd name="T19" fmla="*/ 1 h 58"/>
                <a:gd name="T20" fmla="*/ 55 w 60"/>
                <a:gd name="T21" fmla="*/ 0 h 58"/>
                <a:gd name="T22" fmla="*/ 52 w 60"/>
                <a:gd name="T23" fmla="*/ 1 h 58"/>
                <a:gd name="T24" fmla="*/ 51 w 60"/>
                <a:gd name="T25" fmla="*/ 1 h 58"/>
                <a:gd name="T26" fmla="*/ 40 w 60"/>
                <a:gd name="T27" fmla="*/ 11 h 58"/>
                <a:gd name="T28" fmla="*/ 30 w 60"/>
                <a:gd name="T29" fmla="*/ 22 h 58"/>
                <a:gd name="T30" fmla="*/ 9 w 60"/>
                <a:gd name="T31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8">
                  <a:moveTo>
                    <a:pt x="9" y="43"/>
                  </a:moveTo>
                  <a:cubicBezTo>
                    <a:pt x="6" y="45"/>
                    <a:pt x="4" y="47"/>
                    <a:pt x="2" y="50"/>
                  </a:cubicBezTo>
                  <a:cubicBezTo>
                    <a:pt x="0" y="51"/>
                    <a:pt x="0" y="55"/>
                    <a:pt x="2" y="56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7" y="47"/>
                    <a:pt x="22" y="43"/>
                  </a:cubicBezTo>
                  <a:cubicBezTo>
                    <a:pt x="25" y="40"/>
                    <a:pt x="29" y="36"/>
                    <a:pt x="32" y="33"/>
                  </a:cubicBezTo>
                  <a:cubicBezTo>
                    <a:pt x="36" y="30"/>
                    <a:pt x="39" y="26"/>
                    <a:pt x="42" y="23"/>
                  </a:cubicBezTo>
                  <a:cubicBezTo>
                    <a:pt x="46" y="19"/>
                    <a:pt x="49" y="16"/>
                    <a:pt x="53" y="12"/>
                  </a:cubicBezTo>
                  <a:cubicBezTo>
                    <a:pt x="55" y="11"/>
                    <a:pt x="56" y="9"/>
                    <a:pt x="58" y="7"/>
                  </a:cubicBezTo>
                  <a:cubicBezTo>
                    <a:pt x="60" y="6"/>
                    <a:pt x="60" y="2"/>
                    <a:pt x="58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3" y="0"/>
                    <a:pt x="52" y="0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48" y="5"/>
                    <a:pt x="44" y="8"/>
                    <a:pt x="40" y="11"/>
                  </a:cubicBezTo>
                  <a:cubicBezTo>
                    <a:pt x="37" y="15"/>
                    <a:pt x="34" y="18"/>
                    <a:pt x="30" y="22"/>
                  </a:cubicBezTo>
                  <a:cubicBezTo>
                    <a:pt x="23" y="29"/>
                    <a:pt x="16" y="36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3" name="Freeform 54">
              <a:extLst>
                <a:ext uri="{FF2B5EF4-FFF2-40B4-BE49-F238E27FC236}">
                  <a16:creationId xmlns:a16="http://schemas.microsoft.com/office/drawing/2014/main" id="{8BB68E04-45BD-4FC2-A37B-512B9A182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1971676"/>
              <a:ext cx="47625" cy="50800"/>
            </a:xfrm>
            <a:custGeom>
              <a:avLst/>
              <a:gdLst>
                <a:gd name="T0" fmla="*/ 22 w 28"/>
                <a:gd name="T1" fmla="*/ 13 h 30"/>
                <a:gd name="T2" fmla="*/ 27 w 28"/>
                <a:gd name="T3" fmla="*/ 8 h 30"/>
                <a:gd name="T4" fmla="*/ 26 w 28"/>
                <a:gd name="T5" fmla="*/ 1 h 30"/>
                <a:gd name="T6" fmla="*/ 20 w 28"/>
                <a:gd name="T7" fmla="*/ 1 h 30"/>
                <a:gd name="T8" fmla="*/ 20 w 28"/>
                <a:gd name="T9" fmla="*/ 1 h 30"/>
                <a:gd name="T10" fmla="*/ 11 w 28"/>
                <a:gd name="T11" fmla="*/ 12 h 30"/>
                <a:gd name="T12" fmla="*/ 2 w 28"/>
                <a:gd name="T13" fmla="*/ 22 h 30"/>
                <a:gd name="T14" fmla="*/ 2 w 28"/>
                <a:gd name="T15" fmla="*/ 28 h 30"/>
                <a:gd name="T16" fmla="*/ 9 w 28"/>
                <a:gd name="T17" fmla="*/ 28 h 30"/>
                <a:gd name="T18" fmla="*/ 18 w 28"/>
                <a:gd name="T19" fmla="*/ 18 h 30"/>
                <a:gd name="T20" fmla="*/ 22 w 28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2" y="13"/>
                  </a:moveTo>
                  <a:cubicBezTo>
                    <a:pt x="24" y="11"/>
                    <a:pt x="25" y="10"/>
                    <a:pt x="27" y="8"/>
                  </a:cubicBezTo>
                  <a:cubicBezTo>
                    <a:pt x="28" y="6"/>
                    <a:pt x="28" y="3"/>
                    <a:pt x="26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5"/>
                    <a:pt x="14" y="8"/>
                    <a:pt x="11" y="12"/>
                  </a:cubicBezTo>
                  <a:cubicBezTo>
                    <a:pt x="8" y="15"/>
                    <a:pt x="5" y="18"/>
                    <a:pt x="2" y="22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4" y="30"/>
                    <a:pt x="7" y="30"/>
                    <a:pt x="9" y="28"/>
                  </a:cubicBezTo>
                  <a:cubicBezTo>
                    <a:pt x="12" y="25"/>
                    <a:pt x="15" y="21"/>
                    <a:pt x="18" y="18"/>
                  </a:cubicBezTo>
                  <a:cubicBezTo>
                    <a:pt x="19" y="16"/>
                    <a:pt x="21" y="15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4" name="Freeform 55">
              <a:extLst>
                <a:ext uri="{FF2B5EF4-FFF2-40B4-BE49-F238E27FC236}">
                  <a16:creationId xmlns:a16="http://schemas.microsoft.com/office/drawing/2014/main" id="{E41BDC3F-CBF9-4BDD-A9BE-E630ACF1D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25" y="1960563"/>
              <a:ext cx="398462" cy="377825"/>
            </a:xfrm>
            <a:custGeom>
              <a:avLst/>
              <a:gdLst>
                <a:gd name="T0" fmla="*/ 226 w 233"/>
                <a:gd name="T1" fmla="*/ 112 h 219"/>
                <a:gd name="T2" fmla="*/ 201 w 233"/>
                <a:gd name="T3" fmla="*/ 19 h 219"/>
                <a:gd name="T4" fmla="*/ 173 w 233"/>
                <a:gd name="T5" fmla="*/ 10 h 219"/>
                <a:gd name="T6" fmla="*/ 155 w 233"/>
                <a:gd name="T7" fmla="*/ 5 h 219"/>
                <a:gd name="T8" fmla="*/ 150 w 233"/>
                <a:gd name="T9" fmla="*/ 24 h 219"/>
                <a:gd name="T10" fmla="*/ 120 w 233"/>
                <a:gd name="T11" fmla="*/ 9 h 219"/>
                <a:gd name="T12" fmla="*/ 112 w 233"/>
                <a:gd name="T13" fmla="*/ 24 h 219"/>
                <a:gd name="T14" fmla="*/ 93 w 233"/>
                <a:gd name="T15" fmla="*/ 22 h 219"/>
                <a:gd name="T16" fmla="*/ 72 w 233"/>
                <a:gd name="T17" fmla="*/ 27 h 219"/>
                <a:gd name="T18" fmla="*/ 56 w 233"/>
                <a:gd name="T19" fmla="*/ 34 h 219"/>
                <a:gd name="T20" fmla="*/ 40 w 233"/>
                <a:gd name="T21" fmla="*/ 29 h 219"/>
                <a:gd name="T22" fmla="*/ 27 w 233"/>
                <a:gd name="T23" fmla="*/ 53 h 219"/>
                <a:gd name="T24" fmla="*/ 3 w 233"/>
                <a:gd name="T25" fmla="*/ 76 h 219"/>
                <a:gd name="T26" fmla="*/ 4 w 233"/>
                <a:gd name="T27" fmla="*/ 111 h 219"/>
                <a:gd name="T28" fmla="*/ 27 w 233"/>
                <a:gd name="T29" fmla="*/ 216 h 219"/>
                <a:gd name="T30" fmla="*/ 59 w 233"/>
                <a:gd name="T31" fmla="*/ 217 h 219"/>
                <a:gd name="T32" fmla="*/ 145 w 233"/>
                <a:gd name="T33" fmla="*/ 199 h 219"/>
                <a:gd name="T34" fmla="*/ 190 w 233"/>
                <a:gd name="T35" fmla="*/ 193 h 219"/>
                <a:gd name="T36" fmla="*/ 220 w 233"/>
                <a:gd name="T37" fmla="*/ 171 h 219"/>
                <a:gd name="T38" fmla="*/ 223 w 233"/>
                <a:gd name="T39" fmla="*/ 155 h 219"/>
                <a:gd name="T40" fmla="*/ 162 w 233"/>
                <a:gd name="T41" fmla="*/ 12 h 219"/>
                <a:gd name="T42" fmla="*/ 163 w 233"/>
                <a:gd name="T43" fmla="*/ 34 h 219"/>
                <a:gd name="T44" fmla="*/ 164 w 233"/>
                <a:gd name="T45" fmla="*/ 34 h 219"/>
                <a:gd name="T46" fmla="*/ 163 w 233"/>
                <a:gd name="T47" fmla="*/ 34 h 219"/>
                <a:gd name="T48" fmla="*/ 123 w 233"/>
                <a:gd name="T49" fmla="*/ 20 h 219"/>
                <a:gd name="T50" fmla="*/ 126 w 233"/>
                <a:gd name="T51" fmla="*/ 44 h 219"/>
                <a:gd name="T52" fmla="*/ 124 w 233"/>
                <a:gd name="T53" fmla="*/ 44 h 219"/>
                <a:gd name="T54" fmla="*/ 125 w 233"/>
                <a:gd name="T55" fmla="*/ 46 h 219"/>
                <a:gd name="T56" fmla="*/ 124 w 233"/>
                <a:gd name="T57" fmla="*/ 45 h 219"/>
                <a:gd name="T58" fmla="*/ 82 w 233"/>
                <a:gd name="T59" fmla="*/ 27 h 219"/>
                <a:gd name="T60" fmla="*/ 86 w 233"/>
                <a:gd name="T61" fmla="*/ 28 h 219"/>
                <a:gd name="T62" fmla="*/ 85 w 233"/>
                <a:gd name="T63" fmla="*/ 53 h 219"/>
                <a:gd name="T64" fmla="*/ 85 w 233"/>
                <a:gd name="T65" fmla="*/ 53 h 219"/>
                <a:gd name="T66" fmla="*/ 46 w 233"/>
                <a:gd name="T67" fmla="*/ 36 h 219"/>
                <a:gd name="T68" fmla="*/ 49 w 233"/>
                <a:gd name="T69" fmla="*/ 60 h 219"/>
                <a:gd name="T70" fmla="*/ 46 w 233"/>
                <a:gd name="T71" fmla="*/ 56 h 219"/>
                <a:gd name="T72" fmla="*/ 39 w 233"/>
                <a:gd name="T73" fmla="*/ 65 h 219"/>
                <a:gd name="T74" fmla="*/ 56 w 233"/>
                <a:gd name="T75" fmla="*/ 67 h 219"/>
                <a:gd name="T76" fmla="*/ 83 w 233"/>
                <a:gd name="T77" fmla="*/ 62 h 219"/>
                <a:gd name="T78" fmla="*/ 114 w 233"/>
                <a:gd name="T79" fmla="*/ 41 h 219"/>
                <a:gd name="T80" fmla="*/ 128 w 233"/>
                <a:gd name="T81" fmla="*/ 55 h 219"/>
                <a:gd name="T82" fmla="*/ 137 w 233"/>
                <a:gd name="T83" fmla="*/ 37 h 219"/>
                <a:gd name="T84" fmla="*/ 161 w 233"/>
                <a:gd name="T85" fmla="*/ 43 h 219"/>
                <a:gd name="T86" fmla="*/ 176 w 233"/>
                <a:gd name="T87" fmla="*/ 28 h 219"/>
                <a:gd name="T88" fmla="*/ 199 w 233"/>
                <a:gd name="T89" fmla="*/ 49 h 219"/>
                <a:gd name="T90" fmla="*/ 60 w 233"/>
                <a:gd name="T91" fmla="*/ 79 h 219"/>
                <a:gd name="T92" fmla="*/ 206 w 233"/>
                <a:gd name="T93" fmla="*/ 180 h 219"/>
                <a:gd name="T94" fmla="*/ 179 w 233"/>
                <a:gd name="T95" fmla="*/ 185 h 219"/>
                <a:gd name="T96" fmla="*/ 94 w 233"/>
                <a:gd name="T97" fmla="*/ 201 h 219"/>
                <a:gd name="T98" fmla="*/ 32 w 233"/>
                <a:gd name="T99" fmla="*/ 205 h 219"/>
                <a:gd name="T100" fmla="*/ 12 w 233"/>
                <a:gd name="T101" fmla="*/ 101 h 219"/>
                <a:gd name="T102" fmla="*/ 18 w 233"/>
                <a:gd name="T103" fmla="*/ 92 h 219"/>
                <a:gd name="T104" fmla="*/ 84 w 233"/>
                <a:gd name="T105" fmla="*/ 190 h 219"/>
                <a:gd name="T106" fmla="*/ 167 w 233"/>
                <a:gd name="T107" fmla="*/ 176 h 219"/>
                <a:gd name="T108" fmla="*/ 204 w 233"/>
                <a:gd name="T109" fmla="*/ 169 h 219"/>
                <a:gd name="T110" fmla="*/ 207 w 233"/>
                <a:gd name="T111" fmla="*/ 159 h 219"/>
                <a:gd name="T112" fmla="*/ 169 w 233"/>
                <a:gd name="T113" fmla="*/ 166 h 219"/>
                <a:gd name="T114" fmla="*/ 83 w 233"/>
                <a:gd name="T115" fmla="*/ 181 h 219"/>
                <a:gd name="T116" fmla="*/ 33 w 233"/>
                <a:gd name="T117" fmla="*/ 119 h 219"/>
                <a:gd name="T118" fmla="*/ 140 w 233"/>
                <a:gd name="T119" fmla="*/ 71 h 219"/>
                <a:gd name="T120" fmla="*/ 221 w 233"/>
                <a:gd name="T121" fmla="*/ 13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219">
                  <a:moveTo>
                    <a:pt x="224" y="165"/>
                  </a:moveTo>
                  <a:cubicBezTo>
                    <a:pt x="225" y="164"/>
                    <a:pt x="226" y="164"/>
                    <a:pt x="227" y="164"/>
                  </a:cubicBezTo>
                  <a:cubicBezTo>
                    <a:pt x="229" y="163"/>
                    <a:pt x="230" y="162"/>
                    <a:pt x="231" y="161"/>
                  </a:cubicBezTo>
                  <a:cubicBezTo>
                    <a:pt x="232" y="160"/>
                    <a:pt x="232" y="159"/>
                    <a:pt x="232" y="158"/>
                  </a:cubicBezTo>
                  <a:cubicBezTo>
                    <a:pt x="233" y="157"/>
                    <a:pt x="233" y="156"/>
                    <a:pt x="233" y="155"/>
                  </a:cubicBezTo>
                  <a:cubicBezTo>
                    <a:pt x="233" y="150"/>
                    <a:pt x="232" y="146"/>
                    <a:pt x="231" y="141"/>
                  </a:cubicBezTo>
                  <a:cubicBezTo>
                    <a:pt x="231" y="136"/>
                    <a:pt x="230" y="131"/>
                    <a:pt x="229" y="126"/>
                  </a:cubicBezTo>
                  <a:cubicBezTo>
                    <a:pt x="228" y="121"/>
                    <a:pt x="227" y="117"/>
                    <a:pt x="226" y="112"/>
                  </a:cubicBezTo>
                  <a:cubicBezTo>
                    <a:pt x="225" y="107"/>
                    <a:pt x="224" y="102"/>
                    <a:pt x="223" y="98"/>
                  </a:cubicBezTo>
                  <a:cubicBezTo>
                    <a:pt x="220" y="88"/>
                    <a:pt x="218" y="79"/>
                    <a:pt x="216" y="70"/>
                  </a:cubicBezTo>
                  <a:cubicBezTo>
                    <a:pt x="214" y="62"/>
                    <a:pt x="212" y="54"/>
                    <a:pt x="210" y="46"/>
                  </a:cubicBezTo>
                  <a:cubicBezTo>
                    <a:pt x="209" y="42"/>
                    <a:pt x="209" y="38"/>
                    <a:pt x="208" y="34"/>
                  </a:cubicBezTo>
                  <a:cubicBezTo>
                    <a:pt x="207" y="31"/>
                    <a:pt x="206" y="27"/>
                    <a:pt x="205" y="24"/>
                  </a:cubicBezTo>
                  <a:cubicBezTo>
                    <a:pt x="205" y="23"/>
                    <a:pt x="204" y="22"/>
                    <a:pt x="203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3" y="20"/>
                    <a:pt x="202" y="19"/>
                    <a:pt x="201" y="19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0" y="17"/>
                    <a:pt x="199" y="16"/>
                    <a:pt x="198" y="16"/>
                  </a:cubicBezTo>
                  <a:cubicBezTo>
                    <a:pt x="197" y="15"/>
                    <a:pt x="196" y="14"/>
                    <a:pt x="194" y="14"/>
                  </a:cubicBezTo>
                  <a:cubicBezTo>
                    <a:pt x="193" y="15"/>
                    <a:pt x="193" y="15"/>
                    <a:pt x="192" y="15"/>
                  </a:cubicBezTo>
                  <a:cubicBezTo>
                    <a:pt x="192" y="15"/>
                    <a:pt x="191" y="15"/>
                    <a:pt x="190" y="15"/>
                  </a:cubicBezTo>
                  <a:cubicBezTo>
                    <a:pt x="185" y="16"/>
                    <a:pt x="180" y="18"/>
                    <a:pt x="175" y="19"/>
                  </a:cubicBezTo>
                  <a:cubicBezTo>
                    <a:pt x="175" y="18"/>
                    <a:pt x="175" y="18"/>
                    <a:pt x="175" y="17"/>
                  </a:cubicBezTo>
                  <a:cubicBezTo>
                    <a:pt x="175" y="15"/>
                    <a:pt x="174" y="13"/>
                    <a:pt x="173" y="10"/>
                  </a:cubicBezTo>
                  <a:cubicBezTo>
                    <a:pt x="172" y="8"/>
                    <a:pt x="171" y="6"/>
                    <a:pt x="170" y="4"/>
                  </a:cubicBezTo>
                  <a:cubicBezTo>
                    <a:pt x="169" y="3"/>
                    <a:pt x="168" y="2"/>
                    <a:pt x="166" y="1"/>
                  </a:cubicBezTo>
                  <a:cubicBezTo>
                    <a:pt x="165" y="0"/>
                    <a:pt x="163" y="0"/>
                    <a:pt x="161" y="0"/>
                  </a:cubicBezTo>
                  <a:cubicBezTo>
                    <a:pt x="161" y="0"/>
                    <a:pt x="161" y="0"/>
                    <a:pt x="160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7" y="2"/>
                    <a:pt x="157" y="2"/>
                    <a:pt x="156" y="3"/>
                  </a:cubicBezTo>
                  <a:cubicBezTo>
                    <a:pt x="156" y="3"/>
                    <a:pt x="156" y="4"/>
                    <a:pt x="155" y="4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6"/>
                    <a:pt x="155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8"/>
                    <a:pt x="153" y="9"/>
                    <a:pt x="152" y="11"/>
                  </a:cubicBezTo>
                  <a:cubicBezTo>
                    <a:pt x="152" y="12"/>
                    <a:pt x="152" y="14"/>
                    <a:pt x="151" y="15"/>
                  </a:cubicBezTo>
                  <a:cubicBezTo>
                    <a:pt x="151" y="17"/>
                    <a:pt x="151" y="19"/>
                    <a:pt x="151" y="22"/>
                  </a:cubicBezTo>
                  <a:cubicBezTo>
                    <a:pt x="151" y="22"/>
                    <a:pt x="151" y="23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0" y="24"/>
                    <a:pt x="150" y="24"/>
                  </a:cubicBezTo>
                  <a:cubicBezTo>
                    <a:pt x="149" y="24"/>
                    <a:pt x="148" y="24"/>
                    <a:pt x="147" y="25"/>
                  </a:cubicBezTo>
                  <a:cubicBezTo>
                    <a:pt x="146" y="25"/>
                    <a:pt x="144" y="26"/>
                    <a:pt x="142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6" y="26"/>
                    <a:pt x="136" y="25"/>
                    <a:pt x="136" y="23"/>
                  </a:cubicBezTo>
                  <a:cubicBezTo>
                    <a:pt x="135" y="20"/>
                    <a:pt x="134" y="16"/>
                    <a:pt x="133" y="13"/>
                  </a:cubicBezTo>
                  <a:cubicBezTo>
                    <a:pt x="131" y="10"/>
                    <a:pt x="126" y="8"/>
                    <a:pt x="122" y="9"/>
                  </a:cubicBezTo>
                  <a:cubicBezTo>
                    <a:pt x="122" y="9"/>
                    <a:pt x="122" y="9"/>
                    <a:pt x="121" y="9"/>
                  </a:cubicBezTo>
                  <a:cubicBezTo>
                    <a:pt x="121" y="9"/>
                    <a:pt x="121" y="9"/>
                    <a:pt x="120" y="9"/>
                  </a:cubicBezTo>
                  <a:cubicBezTo>
                    <a:pt x="120" y="9"/>
                    <a:pt x="120" y="9"/>
                    <a:pt x="119" y="9"/>
                  </a:cubicBezTo>
                  <a:cubicBezTo>
                    <a:pt x="118" y="10"/>
                    <a:pt x="118" y="10"/>
                    <a:pt x="117" y="11"/>
                  </a:cubicBezTo>
                  <a:cubicBezTo>
                    <a:pt x="117" y="11"/>
                    <a:pt x="116" y="12"/>
                    <a:pt x="116" y="12"/>
                  </a:cubicBezTo>
                  <a:cubicBezTo>
                    <a:pt x="115" y="13"/>
                    <a:pt x="115" y="13"/>
                    <a:pt x="114" y="14"/>
                  </a:cubicBezTo>
                  <a:cubicBezTo>
                    <a:pt x="114" y="15"/>
                    <a:pt x="113" y="17"/>
                    <a:pt x="113" y="18"/>
                  </a:cubicBezTo>
                  <a:cubicBezTo>
                    <a:pt x="112" y="19"/>
                    <a:pt x="112" y="19"/>
                    <a:pt x="112" y="20"/>
                  </a:cubicBezTo>
                  <a:cubicBezTo>
                    <a:pt x="112" y="21"/>
                    <a:pt x="112" y="21"/>
                    <a:pt x="112" y="22"/>
                  </a:cubicBezTo>
                  <a:cubicBezTo>
                    <a:pt x="112" y="23"/>
                    <a:pt x="112" y="24"/>
                    <a:pt x="112" y="24"/>
                  </a:cubicBezTo>
                  <a:cubicBezTo>
                    <a:pt x="112" y="26"/>
                    <a:pt x="113" y="29"/>
                    <a:pt x="113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7" y="34"/>
                    <a:pt x="102" y="35"/>
                    <a:pt x="97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3"/>
                    <a:pt x="96" y="31"/>
                    <a:pt x="96" y="28"/>
                  </a:cubicBezTo>
                  <a:cubicBezTo>
                    <a:pt x="95" y="26"/>
                    <a:pt x="94" y="24"/>
                    <a:pt x="93" y="22"/>
                  </a:cubicBezTo>
                  <a:cubicBezTo>
                    <a:pt x="92" y="20"/>
                    <a:pt x="91" y="19"/>
                    <a:pt x="89" y="18"/>
                  </a:cubicBezTo>
                  <a:cubicBezTo>
                    <a:pt x="88" y="18"/>
                    <a:pt x="87" y="17"/>
                    <a:pt x="85" y="17"/>
                  </a:cubicBezTo>
                  <a:cubicBezTo>
                    <a:pt x="84" y="17"/>
                    <a:pt x="84" y="17"/>
                    <a:pt x="83" y="17"/>
                  </a:cubicBezTo>
                  <a:cubicBezTo>
                    <a:pt x="83" y="18"/>
                    <a:pt x="83" y="18"/>
                    <a:pt x="82" y="18"/>
                  </a:cubicBezTo>
                  <a:cubicBezTo>
                    <a:pt x="82" y="18"/>
                    <a:pt x="82" y="18"/>
                    <a:pt x="81" y="18"/>
                  </a:cubicBezTo>
                  <a:cubicBezTo>
                    <a:pt x="78" y="19"/>
                    <a:pt x="75" y="20"/>
                    <a:pt x="74" y="23"/>
                  </a:cubicBezTo>
                  <a:cubicBezTo>
                    <a:pt x="73" y="23"/>
                    <a:pt x="73" y="24"/>
                    <a:pt x="72" y="25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1" y="28"/>
                    <a:pt x="71" y="29"/>
                    <a:pt x="71" y="30"/>
                  </a:cubicBezTo>
                  <a:cubicBezTo>
                    <a:pt x="71" y="31"/>
                    <a:pt x="71" y="32"/>
                    <a:pt x="71" y="33"/>
                  </a:cubicBezTo>
                  <a:cubicBezTo>
                    <a:pt x="71" y="35"/>
                    <a:pt x="72" y="38"/>
                    <a:pt x="72" y="40"/>
                  </a:cubicBezTo>
                  <a:cubicBezTo>
                    <a:pt x="72" y="41"/>
                    <a:pt x="72" y="41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8" y="44"/>
                    <a:pt x="63" y="45"/>
                    <a:pt x="59" y="46"/>
                  </a:cubicBezTo>
                  <a:cubicBezTo>
                    <a:pt x="58" y="43"/>
                    <a:pt x="58" y="41"/>
                    <a:pt x="58" y="39"/>
                  </a:cubicBezTo>
                  <a:cubicBezTo>
                    <a:pt x="57" y="37"/>
                    <a:pt x="57" y="36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1"/>
                    <a:pt x="54" y="30"/>
                    <a:pt x="54" y="30"/>
                  </a:cubicBezTo>
                  <a:cubicBezTo>
                    <a:pt x="53" y="29"/>
                    <a:pt x="53" y="29"/>
                    <a:pt x="52" y="28"/>
                  </a:cubicBezTo>
                  <a:cubicBezTo>
                    <a:pt x="52" y="27"/>
                    <a:pt x="51" y="27"/>
                    <a:pt x="50" y="27"/>
                  </a:cubicBezTo>
                  <a:cubicBezTo>
                    <a:pt x="49" y="26"/>
                    <a:pt x="47" y="25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7"/>
                    <a:pt x="41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7" y="31"/>
                    <a:pt x="36" y="32"/>
                  </a:cubicBezTo>
                  <a:cubicBezTo>
                    <a:pt x="35" y="33"/>
                    <a:pt x="35" y="35"/>
                    <a:pt x="34" y="36"/>
                  </a:cubicBezTo>
                  <a:cubicBezTo>
                    <a:pt x="34" y="38"/>
                    <a:pt x="33" y="40"/>
                    <a:pt x="34" y="41"/>
                  </a:cubicBezTo>
                  <a:cubicBezTo>
                    <a:pt x="34" y="44"/>
                    <a:pt x="34" y="47"/>
                    <a:pt x="35" y="49"/>
                  </a:cubicBezTo>
                  <a:cubicBezTo>
                    <a:pt x="35" y="50"/>
                    <a:pt x="35" y="51"/>
                    <a:pt x="35" y="51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0" y="52"/>
                    <a:pt x="28" y="53"/>
                    <a:pt x="27" y="53"/>
                  </a:cubicBezTo>
                  <a:cubicBezTo>
                    <a:pt x="23" y="54"/>
                    <a:pt x="20" y="55"/>
                    <a:pt x="17" y="56"/>
                  </a:cubicBezTo>
                  <a:cubicBezTo>
                    <a:pt x="15" y="56"/>
                    <a:pt x="15" y="5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9"/>
                    <a:pt x="12" y="60"/>
                    <a:pt x="13" y="62"/>
                  </a:cubicBezTo>
                  <a:cubicBezTo>
                    <a:pt x="13" y="64"/>
                    <a:pt x="14" y="67"/>
                    <a:pt x="14" y="70"/>
                  </a:cubicBezTo>
                  <a:cubicBezTo>
                    <a:pt x="13" y="71"/>
                    <a:pt x="12" y="71"/>
                    <a:pt x="11" y="71"/>
                  </a:cubicBezTo>
                  <a:cubicBezTo>
                    <a:pt x="9" y="72"/>
                    <a:pt x="7" y="73"/>
                    <a:pt x="6" y="74"/>
                  </a:cubicBezTo>
                  <a:cubicBezTo>
                    <a:pt x="5" y="74"/>
                    <a:pt x="4" y="75"/>
                    <a:pt x="3" y="76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1" y="92"/>
                    <a:pt x="2" y="95"/>
                    <a:pt x="2" y="99"/>
                  </a:cubicBezTo>
                  <a:cubicBezTo>
                    <a:pt x="3" y="103"/>
                    <a:pt x="4" y="107"/>
                    <a:pt x="4" y="111"/>
                  </a:cubicBezTo>
                  <a:cubicBezTo>
                    <a:pt x="6" y="120"/>
                    <a:pt x="7" y="129"/>
                    <a:pt x="10" y="138"/>
                  </a:cubicBezTo>
                  <a:cubicBezTo>
                    <a:pt x="12" y="146"/>
                    <a:pt x="14" y="154"/>
                    <a:pt x="15" y="163"/>
                  </a:cubicBezTo>
                  <a:cubicBezTo>
                    <a:pt x="17" y="172"/>
                    <a:pt x="18" y="181"/>
                    <a:pt x="20" y="191"/>
                  </a:cubicBezTo>
                  <a:cubicBezTo>
                    <a:pt x="21" y="195"/>
                    <a:pt x="21" y="200"/>
                    <a:pt x="22" y="204"/>
                  </a:cubicBezTo>
                  <a:cubicBezTo>
                    <a:pt x="23" y="206"/>
                    <a:pt x="23" y="208"/>
                    <a:pt x="24" y="210"/>
                  </a:cubicBezTo>
                  <a:cubicBezTo>
                    <a:pt x="24" y="211"/>
                    <a:pt x="24" y="212"/>
                    <a:pt x="24" y="213"/>
                  </a:cubicBezTo>
                  <a:cubicBezTo>
                    <a:pt x="25" y="213"/>
                    <a:pt x="25" y="214"/>
                    <a:pt x="26" y="215"/>
                  </a:cubicBezTo>
                  <a:cubicBezTo>
                    <a:pt x="26" y="215"/>
                    <a:pt x="26" y="215"/>
                    <a:pt x="27" y="216"/>
                  </a:cubicBezTo>
                  <a:cubicBezTo>
                    <a:pt x="27" y="216"/>
                    <a:pt x="28" y="217"/>
                    <a:pt x="28" y="217"/>
                  </a:cubicBezTo>
                  <a:cubicBezTo>
                    <a:pt x="29" y="217"/>
                    <a:pt x="30" y="218"/>
                    <a:pt x="30" y="218"/>
                  </a:cubicBezTo>
                  <a:cubicBezTo>
                    <a:pt x="31" y="218"/>
                    <a:pt x="31" y="218"/>
                    <a:pt x="32" y="218"/>
                  </a:cubicBezTo>
                  <a:cubicBezTo>
                    <a:pt x="32" y="218"/>
                    <a:pt x="33" y="219"/>
                    <a:pt x="33" y="219"/>
                  </a:cubicBezTo>
                  <a:cubicBezTo>
                    <a:pt x="35" y="219"/>
                    <a:pt x="36" y="219"/>
                    <a:pt x="38" y="219"/>
                  </a:cubicBezTo>
                  <a:cubicBezTo>
                    <a:pt x="40" y="219"/>
                    <a:pt x="42" y="219"/>
                    <a:pt x="45" y="219"/>
                  </a:cubicBezTo>
                  <a:cubicBezTo>
                    <a:pt x="47" y="218"/>
                    <a:pt x="49" y="218"/>
                    <a:pt x="52" y="218"/>
                  </a:cubicBezTo>
                  <a:cubicBezTo>
                    <a:pt x="54" y="217"/>
                    <a:pt x="56" y="217"/>
                    <a:pt x="59" y="217"/>
                  </a:cubicBezTo>
                  <a:cubicBezTo>
                    <a:pt x="61" y="216"/>
                    <a:pt x="63" y="216"/>
                    <a:pt x="66" y="216"/>
                  </a:cubicBezTo>
                  <a:cubicBezTo>
                    <a:pt x="68" y="216"/>
                    <a:pt x="71" y="215"/>
                    <a:pt x="73" y="215"/>
                  </a:cubicBezTo>
                  <a:cubicBezTo>
                    <a:pt x="78" y="214"/>
                    <a:pt x="83" y="213"/>
                    <a:pt x="88" y="212"/>
                  </a:cubicBezTo>
                  <a:cubicBezTo>
                    <a:pt x="92" y="211"/>
                    <a:pt x="97" y="210"/>
                    <a:pt x="101" y="209"/>
                  </a:cubicBezTo>
                  <a:cubicBezTo>
                    <a:pt x="106" y="208"/>
                    <a:pt x="111" y="207"/>
                    <a:pt x="115" y="206"/>
                  </a:cubicBezTo>
                  <a:cubicBezTo>
                    <a:pt x="120" y="205"/>
                    <a:pt x="125" y="204"/>
                    <a:pt x="130" y="202"/>
                  </a:cubicBezTo>
                  <a:cubicBezTo>
                    <a:pt x="134" y="201"/>
                    <a:pt x="139" y="201"/>
                    <a:pt x="143" y="200"/>
                  </a:cubicBezTo>
                  <a:cubicBezTo>
                    <a:pt x="144" y="200"/>
                    <a:pt x="144" y="199"/>
                    <a:pt x="145" y="199"/>
                  </a:cubicBezTo>
                  <a:cubicBezTo>
                    <a:pt x="148" y="199"/>
                    <a:pt x="152" y="198"/>
                    <a:pt x="155" y="198"/>
                  </a:cubicBezTo>
                  <a:cubicBezTo>
                    <a:pt x="159" y="197"/>
                    <a:pt x="164" y="196"/>
                    <a:pt x="168" y="196"/>
                  </a:cubicBezTo>
                  <a:cubicBezTo>
                    <a:pt x="171" y="196"/>
                    <a:pt x="173" y="195"/>
                    <a:pt x="175" y="195"/>
                  </a:cubicBezTo>
                  <a:cubicBezTo>
                    <a:pt x="176" y="195"/>
                    <a:pt x="177" y="195"/>
                    <a:pt x="178" y="195"/>
                  </a:cubicBezTo>
                  <a:cubicBezTo>
                    <a:pt x="179" y="195"/>
                    <a:pt x="179" y="194"/>
                    <a:pt x="180" y="194"/>
                  </a:cubicBezTo>
                  <a:cubicBezTo>
                    <a:pt x="180" y="194"/>
                    <a:pt x="181" y="194"/>
                    <a:pt x="181" y="194"/>
                  </a:cubicBezTo>
                  <a:cubicBezTo>
                    <a:pt x="181" y="194"/>
                    <a:pt x="182" y="194"/>
                    <a:pt x="182" y="194"/>
                  </a:cubicBezTo>
                  <a:cubicBezTo>
                    <a:pt x="185" y="194"/>
                    <a:pt x="187" y="193"/>
                    <a:pt x="190" y="193"/>
                  </a:cubicBezTo>
                  <a:cubicBezTo>
                    <a:pt x="194" y="192"/>
                    <a:pt x="199" y="191"/>
                    <a:pt x="203" y="190"/>
                  </a:cubicBezTo>
                  <a:cubicBezTo>
                    <a:pt x="206" y="189"/>
                    <a:pt x="209" y="189"/>
                    <a:pt x="211" y="188"/>
                  </a:cubicBezTo>
                  <a:cubicBezTo>
                    <a:pt x="213" y="187"/>
                    <a:pt x="215" y="187"/>
                    <a:pt x="216" y="186"/>
                  </a:cubicBezTo>
                  <a:cubicBezTo>
                    <a:pt x="217" y="186"/>
                    <a:pt x="217" y="185"/>
                    <a:pt x="218" y="185"/>
                  </a:cubicBezTo>
                  <a:cubicBezTo>
                    <a:pt x="218" y="185"/>
                    <a:pt x="218" y="185"/>
                    <a:pt x="219" y="185"/>
                  </a:cubicBezTo>
                  <a:cubicBezTo>
                    <a:pt x="220" y="184"/>
                    <a:pt x="220" y="183"/>
                    <a:pt x="221" y="182"/>
                  </a:cubicBezTo>
                  <a:cubicBezTo>
                    <a:pt x="222" y="180"/>
                    <a:pt x="222" y="178"/>
                    <a:pt x="221" y="175"/>
                  </a:cubicBezTo>
                  <a:cubicBezTo>
                    <a:pt x="221" y="174"/>
                    <a:pt x="220" y="172"/>
                    <a:pt x="220" y="171"/>
                  </a:cubicBezTo>
                  <a:cubicBezTo>
                    <a:pt x="219" y="169"/>
                    <a:pt x="219" y="168"/>
                    <a:pt x="218" y="166"/>
                  </a:cubicBezTo>
                  <a:cubicBezTo>
                    <a:pt x="219" y="166"/>
                    <a:pt x="220" y="166"/>
                    <a:pt x="220" y="166"/>
                  </a:cubicBezTo>
                  <a:cubicBezTo>
                    <a:pt x="222" y="165"/>
                    <a:pt x="223" y="165"/>
                    <a:pt x="224" y="165"/>
                  </a:cubicBezTo>
                  <a:close/>
                  <a:moveTo>
                    <a:pt x="224" y="155"/>
                  </a:move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lose/>
                  <a:moveTo>
                    <a:pt x="223" y="155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lose/>
                  <a:moveTo>
                    <a:pt x="224" y="155"/>
                  </a:moveTo>
                  <a:cubicBezTo>
                    <a:pt x="224" y="155"/>
                    <a:pt x="223" y="155"/>
                    <a:pt x="223" y="155"/>
                  </a:cubicBezTo>
                  <a:cubicBezTo>
                    <a:pt x="223" y="155"/>
                    <a:pt x="224" y="155"/>
                    <a:pt x="224" y="155"/>
                  </a:cubicBezTo>
                  <a:close/>
                  <a:moveTo>
                    <a:pt x="161" y="13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2" y="11"/>
                    <a:pt x="163" y="11"/>
                    <a:pt x="163" y="10"/>
                  </a:cubicBezTo>
                  <a:cubicBezTo>
                    <a:pt x="163" y="11"/>
                    <a:pt x="164" y="12"/>
                    <a:pt x="164" y="12"/>
                  </a:cubicBezTo>
                  <a:cubicBezTo>
                    <a:pt x="165" y="14"/>
                    <a:pt x="165" y="15"/>
                    <a:pt x="165" y="17"/>
                  </a:cubicBezTo>
                  <a:cubicBezTo>
                    <a:pt x="166" y="21"/>
                    <a:pt x="166" y="24"/>
                    <a:pt x="166" y="28"/>
                  </a:cubicBezTo>
                  <a:cubicBezTo>
                    <a:pt x="166" y="29"/>
                    <a:pt x="166" y="30"/>
                    <a:pt x="166" y="31"/>
                  </a:cubicBezTo>
                  <a:cubicBezTo>
                    <a:pt x="165" y="32"/>
                    <a:pt x="165" y="32"/>
                    <a:pt x="165" y="33"/>
                  </a:cubicBezTo>
                  <a:cubicBezTo>
                    <a:pt x="165" y="33"/>
                    <a:pt x="164" y="33"/>
                    <a:pt x="164" y="34"/>
                  </a:cubicBezTo>
                  <a:cubicBezTo>
                    <a:pt x="164" y="34"/>
                    <a:pt x="164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1"/>
                    <a:pt x="162" y="27"/>
                    <a:pt x="161" y="24"/>
                  </a:cubicBezTo>
                  <a:cubicBezTo>
                    <a:pt x="161" y="22"/>
                    <a:pt x="160" y="20"/>
                    <a:pt x="160" y="17"/>
                  </a:cubicBezTo>
                  <a:cubicBezTo>
                    <a:pt x="161" y="16"/>
                    <a:pt x="161" y="14"/>
                    <a:pt x="161" y="13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22" y="20"/>
                  </a:move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3" y="20"/>
                    <a:pt x="123" y="20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6" y="22"/>
                    <a:pt x="126" y="24"/>
                  </a:cubicBezTo>
                  <a:cubicBezTo>
                    <a:pt x="127" y="26"/>
                    <a:pt x="127" y="28"/>
                    <a:pt x="127" y="31"/>
                  </a:cubicBezTo>
                  <a:cubicBezTo>
                    <a:pt x="128" y="33"/>
                    <a:pt x="127" y="35"/>
                    <a:pt x="127" y="38"/>
                  </a:cubicBezTo>
                  <a:cubicBezTo>
                    <a:pt x="127" y="39"/>
                    <a:pt x="127" y="40"/>
                    <a:pt x="127" y="41"/>
                  </a:cubicBezTo>
                  <a:cubicBezTo>
                    <a:pt x="127" y="42"/>
                    <a:pt x="126" y="43"/>
                    <a:pt x="126" y="44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6"/>
                    <a:pt x="12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5"/>
                    <a:pt x="124" y="45"/>
                    <a:pt x="124" y="44"/>
                  </a:cubicBezTo>
                  <a:cubicBezTo>
                    <a:pt x="123" y="41"/>
                    <a:pt x="123" y="37"/>
                    <a:pt x="123" y="33"/>
                  </a:cubicBezTo>
                  <a:cubicBezTo>
                    <a:pt x="122" y="31"/>
                    <a:pt x="122" y="29"/>
                    <a:pt x="122" y="27"/>
                  </a:cubicBezTo>
                  <a:cubicBezTo>
                    <a:pt x="122" y="25"/>
                    <a:pt x="121" y="23"/>
                    <a:pt x="121" y="21"/>
                  </a:cubicBezTo>
                  <a:cubicBezTo>
                    <a:pt x="121" y="21"/>
                    <a:pt x="122" y="21"/>
                    <a:pt x="122" y="20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81" y="29"/>
                  </a:moveTo>
                  <a:cubicBezTo>
                    <a:pt x="81" y="29"/>
                    <a:pt x="81" y="29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2" y="28"/>
                    <a:pt x="82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6" y="28"/>
                  </a:cubicBezTo>
                  <a:cubicBezTo>
                    <a:pt x="87" y="30"/>
                    <a:pt x="87" y="33"/>
                    <a:pt x="88" y="36"/>
                  </a:cubicBezTo>
                  <a:cubicBezTo>
                    <a:pt x="88" y="40"/>
                    <a:pt x="89" y="44"/>
                    <a:pt x="89" y="48"/>
                  </a:cubicBezTo>
                  <a:cubicBezTo>
                    <a:pt x="88" y="49"/>
                    <a:pt x="88" y="50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2"/>
                    <a:pt x="88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6" y="53"/>
                    <a:pt x="86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2"/>
                    <a:pt x="84" y="52"/>
                  </a:cubicBezTo>
                  <a:cubicBezTo>
                    <a:pt x="84" y="50"/>
                    <a:pt x="83" y="48"/>
                    <a:pt x="83" y="45"/>
                  </a:cubicBezTo>
                  <a:cubicBezTo>
                    <a:pt x="82" y="43"/>
                    <a:pt x="82" y="41"/>
                    <a:pt x="81" y="39"/>
                  </a:cubicBezTo>
                  <a:cubicBezTo>
                    <a:pt x="81" y="36"/>
                    <a:pt x="80" y="33"/>
                    <a:pt x="80" y="31"/>
                  </a:cubicBezTo>
                  <a:cubicBezTo>
                    <a:pt x="81" y="30"/>
                    <a:pt x="81" y="29"/>
                    <a:pt x="81" y="29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4" y="37"/>
                    <a:pt x="45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4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6" y="35"/>
                    <a:pt x="47" y="35"/>
                  </a:cubicBezTo>
                  <a:cubicBezTo>
                    <a:pt x="47" y="35"/>
                    <a:pt x="47" y="36"/>
                    <a:pt x="47" y="36"/>
                  </a:cubicBezTo>
                  <a:cubicBezTo>
                    <a:pt x="48" y="39"/>
                    <a:pt x="49" y="41"/>
                    <a:pt x="49" y="44"/>
                  </a:cubicBezTo>
                  <a:cubicBezTo>
                    <a:pt x="50" y="48"/>
                    <a:pt x="50" y="52"/>
                    <a:pt x="50" y="56"/>
                  </a:cubicBezTo>
                  <a:cubicBezTo>
                    <a:pt x="50" y="57"/>
                    <a:pt x="50" y="58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6" y="55"/>
                    <a:pt x="45" y="54"/>
                    <a:pt x="45" y="52"/>
                  </a:cubicBezTo>
                  <a:cubicBezTo>
                    <a:pt x="44" y="49"/>
                    <a:pt x="44" y="47"/>
                    <a:pt x="43" y="44"/>
                  </a:cubicBezTo>
                  <a:cubicBezTo>
                    <a:pt x="43" y="42"/>
                    <a:pt x="43" y="41"/>
                    <a:pt x="43" y="39"/>
                  </a:cubicBezTo>
                  <a:cubicBezTo>
                    <a:pt x="43" y="39"/>
                    <a:pt x="43" y="39"/>
                    <a:pt x="43" y="38"/>
                  </a:cubicBezTo>
                  <a:close/>
                  <a:moveTo>
                    <a:pt x="29" y="62"/>
                  </a:moveTo>
                  <a:cubicBezTo>
                    <a:pt x="32" y="62"/>
                    <a:pt x="35" y="61"/>
                    <a:pt x="37" y="60"/>
                  </a:cubicBezTo>
                  <a:cubicBezTo>
                    <a:pt x="38" y="61"/>
                    <a:pt x="38" y="62"/>
                    <a:pt x="38" y="63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5"/>
                    <a:pt x="39" y="66"/>
                    <a:pt x="40" y="66"/>
                  </a:cubicBezTo>
                  <a:cubicBezTo>
                    <a:pt x="40" y="67"/>
                    <a:pt x="41" y="67"/>
                    <a:pt x="41" y="68"/>
                  </a:cubicBezTo>
                  <a:cubicBezTo>
                    <a:pt x="42" y="69"/>
                    <a:pt x="44" y="70"/>
                    <a:pt x="46" y="70"/>
                  </a:cubicBezTo>
                  <a:cubicBezTo>
                    <a:pt x="46" y="70"/>
                    <a:pt x="47" y="70"/>
                    <a:pt x="48" y="71"/>
                  </a:cubicBezTo>
                  <a:cubicBezTo>
                    <a:pt x="48" y="71"/>
                    <a:pt x="49" y="71"/>
                    <a:pt x="49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2" y="70"/>
                    <a:pt x="53" y="69"/>
                    <a:pt x="53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57" y="65"/>
                    <a:pt x="58" y="63"/>
                    <a:pt x="58" y="62"/>
                  </a:cubicBezTo>
                  <a:cubicBezTo>
                    <a:pt x="59" y="59"/>
                    <a:pt x="59" y="57"/>
                    <a:pt x="59" y="55"/>
                  </a:cubicBezTo>
                  <a:cubicBezTo>
                    <a:pt x="64" y="54"/>
                    <a:pt x="70" y="53"/>
                    <a:pt x="74" y="51"/>
                  </a:cubicBezTo>
                  <a:cubicBezTo>
                    <a:pt x="75" y="52"/>
                    <a:pt x="75" y="53"/>
                    <a:pt x="75" y="54"/>
                  </a:cubicBezTo>
                  <a:cubicBezTo>
                    <a:pt x="76" y="56"/>
                    <a:pt x="76" y="57"/>
                    <a:pt x="77" y="58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2" y="62"/>
                    <a:pt x="82" y="62"/>
                    <a:pt x="83" y="62"/>
                  </a:cubicBezTo>
                  <a:cubicBezTo>
                    <a:pt x="84" y="62"/>
                    <a:pt x="84" y="62"/>
                    <a:pt x="85" y="62"/>
                  </a:cubicBezTo>
                  <a:cubicBezTo>
                    <a:pt x="87" y="62"/>
                    <a:pt x="88" y="62"/>
                    <a:pt x="90" y="61"/>
                  </a:cubicBezTo>
                  <a:cubicBezTo>
                    <a:pt x="92" y="60"/>
                    <a:pt x="94" y="59"/>
                    <a:pt x="95" y="57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7" y="54"/>
                    <a:pt x="97" y="53"/>
                    <a:pt x="97" y="52"/>
                  </a:cubicBezTo>
                  <a:cubicBezTo>
                    <a:pt x="98" y="52"/>
                    <a:pt x="98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103" y="45"/>
                    <a:pt x="109" y="43"/>
                    <a:pt x="114" y="41"/>
                  </a:cubicBezTo>
                  <a:cubicBezTo>
                    <a:pt x="114" y="43"/>
                    <a:pt x="114" y="44"/>
                    <a:pt x="114" y="45"/>
                  </a:cubicBezTo>
                  <a:cubicBezTo>
                    <a:pt x="115" y="46"/>
                    <a:pt x="115" y="47"/>
                    <a:pt x="115" y="48"/>
                  </a:cubicBezTo>
                  <a:cubicBezTo>
                    <a:pt x="115" y="49"/>
                    <a:pt x="116" y="50"/>
                    <a:pt x="116" y="51"/>
                  </a:cubicBezTo>
                  <a:cubicBezTo>
                    <a:pt x="117" y="51"/>
                    <a:pt x="117" y="52"/>
                    <a:pt x="118" y="53"/>
                  </a:cubicBezTo>
                  <a:cubicBezTo>
                    <a:pt x="118" y="53"/>
                    <a:pt x="119" y="54"/>
                    <a:pt x="120" y="54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8" y="55"/>
                  </a:cubicBezTo>
                  <a:cubicBezTo>
                    <a:pt x="128" y="55"/>
                    <a:pt x="129" y="54"/>
                    <a:pt x="130" y="54"/>
                  </a:cubicBezTo>
                  <a:cubicBezTo>
                    <a:pt x="131" y="54"/>
                    <a:pt x="131" y="53"/>
                    <a:pt x="132" y="53"/>
                  </a:cubicBezTo>
                  <a:cubicBezTo>
                    <a:pt x="133" y="52"/>
                    <a:pt x="134" y="51"/>
                    <a:pt x="134" y="49"/>
                  </a:cubicBezTo>
                  <a:cubicBezTo>
                    <a:pt x="134" y="49"/>
                    <a:pt x="135" y="49"/>
                    <a:pt x="135" y="48"/>
                  </a:cubicBezTo>
                  <a:cubicBezTo>
                    <a:pt x="135" y="47"/>
                    <a:pt x="135" y="47"/>
                    <a:pt x="136" y="46"/>
                  </a:cubicBezTo>
                  <a:cubicBezTo>
                    <a:pt x="136" y="45"/>
                    <a:pt x="136" y="44"/>
                    <a:pt x="136" y="42"/>
                  </a:cubicBezTo>
                  <a:cubicBezTo>
                    <a:pt x="136" y="41"/>
                    <a:pt x="136" y="40"/>
                    <a:pt x="137" y="39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9" y="36"/>
                    <a:pt x="142" y="36"/>
                    <a:pt x="145" y="35"/>
                  </a:cubicBezTo>
                  <a:cubicBezTo>
                    <a:pt x="147" y="35"/>
                    <a:pt x="148" y="34"/>
                    <a:pt x="150" y="34"/>
                  </a:cubicBezTo>
                  <a:cubicBezTo>
                    <a:pt x="151" y="33"/>
                    <a:pt x="152" y="33"/>
                    <a:pt x="153" y="33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3" y="34"/>
                    <a:pt x="154" y="35"/>
                    <a:pt x="154" y="36"/>
                  </a:cubicBezTo>
                  <a:cubicBezTo>
                    <a:pt x="155" y="37"/>
                    <a:pt x="155" y="38"/>
                    <a:pt x="156" y="39"/>
                  </a:cubicBezTo>
                  <a:cubicBezTo>
                    <a:pt x="157" y="41"/>
                    <a:pt x="158" y="42"/>
                    <a:pt x="159" y="42"/>
                  </a:cubicBezTo>
                  <a:cubicBezTo>
                    <a:pt x="160" y="43"/>
                    <a:pt x="161" y="43"/>
                    <a:pt x="161" y="43"/>
                  </a:cubicBezTo>
                  <a:cubicBezTo>
                    <a:pt x="161" y="43"/>
                    <a:pt x="162" y="43"/>
                    <a:pt x="162" y="43"/>
                  </a:cubicBezTo>
                  <a:cubicBezTo>
                    <a:pt x="162" y="44"/>
                    <a:pt x="163" y="44"/>
                    <a:pt x="164" y="44"/>
                  </a:cubicBezTo>
                  <a:cubicBezTo>
                    <a:pt x="165" y="44"/>
                    <a:pt x="167" y="43"/>
                    <a:pt x="169" y="42"/>
                  </a:cubicBezTo>
                  <a:cubicBezTo>
                    <a:pt x="169" y="41"/>
                    <a:pt x="170" y="41"/>
                    <a:pt x="170" y="40"/>
                  </a:cubicBezTo>
                  <a:cubicBezTo>
                    <a:pt x="171" y="40"/>
                    <a:pt x="171" y="39"/>
                    <a:pt x="172" y="39"/>
                  </a:cubicBezTo>
                  <a:cubicBezTo>
                    <a:pt x="172" y="38"/>
                    <a:pt x="173" y="37"/>
                    <a:pt x="174" y="36"/>
                  </a:cubicBezTo>
                  <a:cubicBezTo>
                    <a:pt x="174" y="34"/>
                    <a:pt x="175" y="33"/>
                    <a:pt x="175" y="31"/>
                  </a:cubicBezTo>
                  <a:cubicBezTo>
                    <a:pt x="175" y="30"/>
                    <a:pt x="175" y="29"/>
                    <a:pt x="176" y="28"/>
                  </a:cubicBezTo>
                  <a:cubicBezTo>
                    <a:pt x="179" y="28"/>
                    <a:pt x="183" y="27"/>
                    <a:pt x="186" y="26"/>
                  </a:cubicBezTo>
                  <a:cubicBezTo>
                    <a:pt x="188" y="25"/>
                    <a:pt x="190" y="25"/>
                    <a:pt x="191" y="25"/>
                  </a:cubicBezTo>
                  <a:cubicBezTo>
                    <a:pt x="192" y="24"/>
                    <a:pt x="193" y="24"/>
                    <a:pt x="194" y="24"/>
                  </a:cubicBezTo>
                  <a:cubicBezTo>
                    <a:pt x="194" y="25"/>
                    <a:pt x="195" y="26"/>
                    <a:pt x="196" y="26"/>
                  </a:cubicBezTo>
                  <a:cubicBezTo>
                    <a:pt x="196" y="26"/>
                    <a:pt x="196" y="26"/>
                    <a:pt x="196" y="27"/>
                  </a:cubicBezTo>
                  <a:cubicBezTo>
                    <a:pt x="197" y="31"/>
                    <a:pt x="198" y="35"/>
                    <a:pt x="199" y="39"/>
                  </a:cubicBezTo>
                  <a:cubicBezTo>
                    <a:pt x="200" y="42"/>
                    <a:pt x="201" y="46"/>
                    <a:pt x="201" y="49"/>
                  </a:cubicBezTo>
                  <a:cubicBezTo>
                    <a:pt x="201" y="49"/>
                    <a:pt x="200" y="49"/>
                    <a:pt x="199" y="49"/>
                  </a:cubicBezTo>
                  <a:cubicBezTo>
                    <a:pt x="190" y="51"/>
                    <a:pt x="182" y="53"/>
                    <a:pt x="173" y="55"/>
                  </a:cubicBezTo>
                  <a:cubicBezTo>
                    <a:pt x="163" y="57"/>
                    <a:pt x="154" y="59"/>
                    <a:pt x="145" y="61"/>
                  </a:cubicBezTo>
                  <a:cubicBezTo>
                    <a:pt x="135" y="63"/>
                    <a:pt x="126" y="65"/>
                    <a:pt x="117" y="67"/>
                  </a:cubicBezTo>
                  <a:cubicBezTo>
                    <a:pt x="112" y="68"/>
                    <a:pt x="107" y="69"/>
                    <a:pt x="102" y="70"/>
                  </a:cubicBezTo>
                  <a:cubicBezTo>
                    <a:pt x="97" y="71"/>
                    <a:pt x="92" y="72"/>
                    <a:pt x="87" y="73"/>
                  </a:cubicBezTo>
                  <a:cubicBezTo>
                    <a:pt x="86" y="73"/>
                    <a:pt x="84" y="73"/>
                    <a:pt x="82" y="74"/>
                  </a:cubicBezTo>
                  <a:cubicBezTo>
                    <a:pt x="79" y="74"/>
                    <a:pt x="76" y="75"/>
                    <a:pt x="74" y="76"/>
                  </a:cubicBezTo>
                  <a:cubicBezTo>
                    <a:pt x="69" y="77"/>
                    <a:pt x="64" y="78"/>
                    <a:pt x="60" y="79"/>
                  </a:cubicBezTo>
                  <a:cubicBezTo>
                    <a:pt x="50" y="81"/>
                    <a:pt x="41" y="84"/>
                    <a:pt x="32" y="86"/>
                  </a:cubicBezTo>
                  <a:cubicBezTo>
                    <a:pt x="30" y="86"/>
                    <a:pt x="28" y="87"/>
                    <a:pt x="27" y="87"/>
                  </a:cubicBezTo>
                  <a:cubicBezTo>
                    <a:pt x="26" y="84"/>
                    <a:pt x="25" y="80"/>
                    <a:pt x="25" y="77"/>
                  </a:cubicBezTo>
                  <a:cubicBezTo>
                    <a:pt x="24" y="75"/>
                    <a:pt x="24" y="74"/>
                    <a:pt x="24" y="72"/>
                  </a:cubicBezTo>
                  <a:cubicBezTo>
                    <a:pt x="23" y="70"/>
                    <a:pt x="23" y="67"/>
                    <a:pt x="22" y="64"/>
                  </a:cubicBezTo>
                  <a:cubicBezTo>
                    <a:pt x="25" y="63"/>
                    <a:pt x="27" y="63"/>
                    <a:pt x="29" y="62"/>
                  </a:cubicBezTo>
                  <a:close/>
                  <a:moveTo>
                    <a:pt x="212" y="178"/>
                  </a:moveTo>
                  <a:cubicBezTo>
                    <a:pt x="210" y="179"/>
                    <a:pt x="208" y="179"/>
                    <a:pt x="206" y="180"/>
                  </a:cubicBezTo>
                  <a:cubicBezTo>
                    <a:pt x="204" y="180"/>
                    <a:pt x="202" y="181"/>
                    <a:pt x="200" y="181"/>
                  </a:cubicBezTo>
                  <a:cubicBezTo>
                    <a:pt x="195" y="182"/>
                    <a:pt x="190" y="183"/>
                    <a:pt x="186" y="184"/>
                  </a:cubicBezTo>
                  <a:cubicBezTo>
                    <a:pt x="184" y="184"/>
                    <a:pt x="182" y="185"/>
                    <a:pt x="180" y="185"/>
                  </a:cubicBezTo>
                  <a:cubicBezTo>
                    <a:pt x="180" y="185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8" y="185"/>
                    <a:pt x="178" y="185"/>
                  </a:cubicBezTo>
                  <a:cubicBezTo>
                    <a:pt x="178" y="185"/>
                    <a:pt x="179" y="185"/>
                    <a:pt x="179" y="185"/>
                  </a:cubicBezTo>
                  <a:cubicBezTo>
                    <a:pt x="174" y="186"/>
                    <a:pt x="170" y="187"/>
                    <a:pt x="165" y="187"/>
                  </a:cubicBezTo>
                  <a:cubicBezTo>
                    <a:pt x="163" y="187"/>
                    <a:pt x="160" y="188"/>
                    <a:pt x="158" y="188"/>
                  </a:cubicBezTo>
                  <a:cubicBezTo>
                    <a:pt x="155" y="188"/>
                    <a:pt x="153" y="189"/>
                    <a:pt x="150" y="189"/>
                  </a:cubicBezTo>
                  <a:cubicBezTo>
                    <a:pt x="148" y="189"/>
                    <a:pt x="146" y="190"/>
                    <a:pt x="144" y="190"/>
                  </a:cubicBezTo>
                  <a:cubicBezTo>
                    <a:pt x="141" y="191"/>
                    <a:pt x="139" y="191"/>
                    <a:pt x="136" y="192"/>
                  </a:cubicBezTo>
                  <a:cubicBezTo>
                    <a:pt x="134" y="192"/>
                    <a:pt x="131" y="192"/>
                    <a:pt x="129" y="193"/>
                  </a:cubicBezTo>
                  <a:cubicBezTo>
                    <a:pt x="127" y="194"/>
                    <a:pt x="125" y="194"/>
                    <a:pt x="122" y="195"/>
                  </a:cubicBezTo>
                  <a:cubicBezTo>
                    <a:pt x="113" y="197"/>
                    <a:pt x="104" y="199"/>
                    <a:pt x="94" y="201"/>
                  </a:cubicBezTo>
                  <a:cubicBezTo>
                    <a:pt x="91" y="202"/>
                    <a:pt x="87" y="203"/>
                    <a:pt x="83" y="203"/>
                  </a:cubicBezTo>
                  <a:cubicBezTo>
                    <a:pt x="80" y="204"/>
                    <a:pt x="76" y="205"/>
                    <a:pt x="72" y="206"/>
                  </a:cubicBezTo>
                  <a:cubicBezTo>
                    <a:pt x="69" y="206"/>
                    <a:pt x="66" y="207"/>
                    <a:pt x="63" y="207"/>
                  </a:cubicBezTo>
                  <a:cubicBezTo>
                    <a:pt x="60" y="207"/>
                    <a:pt x="57" y="208"/>
                    <a:pt x="54" y="208"/>
                  </a:cubicBezTo>
                  <a:cubicBezTo>
                    <a:pt x="50" y="208"/>
                    <a:pt x="47" y="209"/>
                    <a:pt x="44" y="209"/>
                  </a:cubicBezTo>
                  <a:cubicBezTo>
                    <a:pt x="41" y="210"/>
                    <a:pt x="38" y="210"/>
                    <a:pt x="35" y="210"/>
                  </a:cubicBezTo>
                  <a:cubicBezTo>
                    <a:pt x="35" y="209"/>
                    <a:pt x="34" y="209"/>
                    <a:pt x="33" y="209"/>
                  </a:cubicBezTo>
                  <a:cubicBezTo>
                    <a:pt x="33" y="208"/>
                    <a:pt x="33" y="207"/>
                    <a:pt x="32" y="205"/>
                  </a:cubicBezTo>
                  <a:cubicBezTo>
                    <a:pt x="32" y="203"/>
                    <a:pt x="31" y="201"/>
                    <a:pt x="31" y="199"/>
                  </a:cubicBezTo>
                  <a:cubicBezTo>
                    <a:pt x="30" y="195"/>
                    <a:pt x="29" y="191"/>
                    <a:pt x="29" y="187"/>
                  </a:cubicBezTo>
                  <a:cubicBezTo>
                    <a:pt x="27" y="178"/>
                    <a:pt x="26" y="168"/>
                    <a:pt x="24" y="159"/>
                  </a:cubicBezTo>
                  <a:cubicBezTo>
                    <a:pt x="23" y="154"/>
                    <a:pt x="22" y="150"/>
                    <a:pt x="21" y="145"/>
                  </a:cubicBezTo>
                  <a:cubicBezTo>
                    <a:pt x="20" y="141"/>
                    <a:pt x="19" y="136"/>
                    <a:pt x="18" y="132"/>
                  </a:cubicBezTo>
                  <a:cubicBezTo>
                    <a:pt x="17" y="127"/>
                    <a:pt x="16" y="122"/>
                    <a:pt x="15" y="117"/>
                  </a:cubicBezTo>
                  <a:cubicBezTo>
                    <a:pt x="14" y="115"/>
                    <a:pt x="14" y="112"/>
                    <a:pt x="14" y="110"/>
                  </a:cubicBezTo>
                  <a:cubicBezTo>
                    <a:pt x="13" y="107"/>
                    <a:pt x="13" y="104"/>
                    <a:pt x="12" y="101"/>
                  </a:cubicBezTo>
                  <a:cubicBezTo>
                    <a:pt x="12" y="98"/>
                    <a:pt x="11" y="95"/>
                    <a:pt x="11" y="92"/>
                  </a:cubicBezTo>
                  <a:cubicBezTo>
                    <a:pt x="10" y="91"/>
                    <a:pt x="10" y="89"/>
                    <a:pt x="10" y="87"/>
                  </a:cubicBezTo>
                  <a:cubicBezTo>
                    <a:pt x="9" y="86"/>
                    <a:pt x="9" y="84"/>
                    <a:pt x="9" y="83"/>
                  </a:cubicBezTo>
                  <a:cubicBezTo>
                    <a:pt x="9" y="83"/>
                    <a:pt x="10" y="82"/>
                    <a:pt x="10" y="82"/>
                  </a:cubicBezTo>
                  <a:cubicBezTo>
                    <a:pt x="10" y="82"/>
                    <a:pt x="10" y="82"/>
                    <a:pt x="11" y="81"/>
                  </a:cubicBezTo>
                  <a:cubicBezTo>
                    <a:pt x="12" y="81"/>
                    <a:pt x="14" y="80"/>
                    <a:pt x="15" y="80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6" y="84"/>
                    <a:pt x="17" y="88"/>
                    <a:pt x="18" y="92"/>
                  </a:cubicBezTo>
                  <a:cubicBezTo>
                    <a:pt x="19" y="97"/>
                    <a:pt x="20" y="102"/>
                    <a:pt x="21" y="106"/>
                  </a:cubicBezTo>
                  <a:cubicBezTo>
                    <a:pt x="22" y="111"/>
                    <a:pt x="23" y="115"/>
                    <a:pt x="24" y="120"/>
                  </a:cubicBezTo>
                  <a:cubicBezTo>
                    <a:pt x="27" y="139"/>
                    <a:pt x="32" y="158"/>
                    <a:pt x="36" y="177"/>
                  </a:cubicBezTo>
                  <a:cubicBezTo>
                    <a:pt x="36" y="181"/>
                    <a:pt x="37" y="185"/>
                    <a:pt x="39" y="189"/>
                  </a:cubicBezTo>
                  <a:cubicBezTo>
                    <a:pt x="40" y="192"/>
                    <a:pt x="42" y="195"/>
                    <a:pt x="45" y="196"/>
                  </a:cubicBezTo>
                  <a:cubicBezTo>
                    <a:pt x="48" y="197"/>
                    <a:pt x="52" y="196"/>
                    <a:pt x="55" y="196"/>
                  </a:cubicBezTo>
                  <a:cubicBezTo>
                    <a:pt x="60" y="195"/>
                    <a:pt x="65" y="194"/>
                    <a:pt x="70" y="193"/>
                  </a:cubicBezTo>
                  <a:cubicBezTo>
                    <a:pt x="74" y="192"/>
                    <a:pt x="79" y="191"/>
                    <a:pt x="84" y="190"/>
                  </a:cubicBezTo>
                  <a:cubicBezTo>
                    <a:pt x="85" y="190"/>
                    <a:pt x="87" y="190"/>
                    <a:pt x="88" y="190"/>
                  </a:cubicBezTo>
                  <a:cubicBezTo>
                    <a:pt x="93" y="189"/>
                    <a:pt x="98" y="188"/>
                    <a:pt x="103" y="187"/>
                  </a:cubicBezTo>
                  <a:cubicBezTo>
                    <a:pt x="108" y="186"/>
                    <a:pt x="113" y="185"/>
                    <a:pt x="117" y="184"/>
                  </a:cubicBezTo>
                  <a:cubicBezTo>
                    <a:pt x="121" y="184"/>
                    <a:pt x="124" y="183"/>
                    <a:pt x="127" y="182"/>
                  </a:cubicBezTo>
                  <a:cubicBezTo>
                    <a:pt x="131" y="182"/>
                    <a:pt x="134" y="181"/>
                    <a:pt x="137" y="181"/>
                  </a:cubicBezTo>
                  <a:cubicBezTo>
                    <a:pt x="143" y="179"/>
                    <a:pt x="150" y="178"/>
                    <a:pt x="156" y="177"/>
                  </a:cubicBezTo>
                  <a:cubicBezTo>
                    <a:pt x="158" y="177"/>
                    <a:pt x="159" y="177"/>
                    <a:pt x="161" y="177"/>
                  </a:cubicBezTo>
                  <a:cubicBezTo>
                    <a:pt x="163" y="176"/>
                    <a:pt x="165" y="176"/>
                    <a:pt x="167" y="176"/>
                  </a:cubicBezTo>
                  <a:cubicBezTo>
                    <a:pt x="169" y="175"/>
                    <a:pt x="171" y="175"/>
                    <a:pt x="173" y="175"/>
                  </a:cubicBezTo>
                  <a:cubicBezTo>
                    <a:pt x="174" y="174"/>
                    <a:pt x="175" y="174"/>
                    <a:pt x="177" y="174"/>
                  </a:cubicBezTo>
                  <a:cubicBezTo>
                    <a:pt x="177" y="174"/>
                    <a:pt x="178" y="174"/>
                    <a:pt x="179" y="173"/>
                  </a:cubicBezTo>
                  <a:cubicBezTo>
                    <a:pt x="181" y="173"/>
                    <a:pt x="183" y="173"/>
                    <a:pt x="184" y="173"/>
                  </a:cubicBezTo>
                  <a:cubicBezTo>
                    <a:pt x="186" y="172"/>
                    <a:pt x="187" y="172"/>
                    <a:pt x="188" y="172"/>
                  </a:cubicBezTo>
                  <a:cubicBezTo>
                    <a:pt x="189" y="172"/>
                    <a:pt x="190" y="171"/>
                    <a:pt x="191" y="171"/>
                  </a:cubicBezTo>
                  <a:cubicBezTo>
                    <a:pt x="193" y="171"/>
                    <a:pt x="195" y="171"/>
                    <a:pt x="197" y="170"/>
                  </a:cubicBezTo>
                  <a:cubicBezTo>
                    <a:pt x="199" y="170"/>
                    <a:pt x="202" y="169"/>
                    <a:pt x="204" y="169"/>
                  </a:cubicBezTo>
                  <a:cubicBezTo>
                    <a:pt x="206" y="169"/>
                    <a:pt x="208" y="168"/>
                    <a:pt x="209" y="168"/>
                  </a:cubicBezTo>
                  <a:cubicBezTo>
                    <a:pt x="210" y="171"/>
                    <a:pt x="211" y="174"/>
                    <a:pt x="212" y="178"/>
                  </a:cubicBezTo>
                  <a:cubicBezTo>
                    <a:pt x="212" y="178"/>
                    <a:pt x="212" y="178"/>
                    <a:pt x="212" y="178"/>
                  </a:cubicBezTo>
                  <a:close/>
                  <a:moveTo>
                    <a:pt x="212" y="179"/>
                  </a:moveTo>
                  <a:cubicBezTo>
                    <a:pt x="212" y="179"/>
                    <a:pt x="212" y="179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lose/>
                  <a:moveTo>
                    <a:pt x="216" y="157"/>
                  </a:moveTo>
                  <a:cubicBezTo>
                    <a:pt x="213" y="158"/>
                    <a:pt x="210" y="159"/>
                    <a:pt x="207" y="159"/>
                  </a:cubicBezTo>
                  <a:cubicBezTo>
                    <a:pt x="205" y="159"/>
                    <a:pt x="204" y="160"/>
                    <a:pt x="202" y="160"/>
                  </a:cubicBezTo>
                  <a:cubicBezTo>
                    <a:pt x="200" y="160"/>
                    <a:pt x="199" y="161"/>
                    <a:pt x="197" y="161"/>
                  </a:cubicBezTo>
                  <a:cubicBezTo>
                    <a:pt x="195" y="161"/>
                    <a:pt x="193" y="161"/>
                    <a:pt x="191" y="162"/>
                  </a:cubicBezTo>
                  <a:cubicBezTo>
                    <a:pt x="190" y="162"/>
                    <a:pt x="189" y="162"/>
                    <a:pt x="187" y="162"/>
                  </a:cubicBezTo>
                  <a:cubicBezTo>
                    <a:pt x="186" y="163"/>
                    <a:pt x="185" y="163"/>
                    <a:pt x="184" y="163"/>
                  </a:cubicBezTo>
                  <a:cubicBezTo>
                    <a:pt x="182" y="164"/>
                    <a:pt x="180" y="164"/>
                    <a:pt x="178" y="164"/>
                  </a:cubicBezTo>
                  <a:cubicBezTo>
                    <a:pt x="176" y="164"/>
                    <a:pt x="174" y="165"/>
                    <a:pt x="173" y="165"/>
                  </a:cubicBezTo>
                  <a:cubicBezTo>
                    <a:pt x="172" y="165"/>
                    <a:pt x="171" y="166"/>
                    <a:pt x="169" y="166"/>
                  </a:cubicBezTo>
                  <a:cubicBezTo>
                    <a:pt x="167" y="166"/>
                    <a:pt x="165" y="167"/>
                    <a:pt x="163" y="167"/>
                  </a:cubicBezTo>
                  <a:cubicBezTo>
                    <a:pt x="162" y="167"/>
                    <a:pt x="160" y="167"/>
                    <a:pt x="159" y="167"/>
                  </a:cubicBezTo>
                  <a:cubicBezTo>
                    <a:pt x="157" y="168"/>
                    <a:pt x="155" y="168"/>
                    <a:pt x="153" y="168"/>
                  </a:cubicBezTo>
                  <a:cubicBezTo>
                    <a:pt x="150" y="169"/>
                    <a:pt x="146" y="169"/>
                    <a:pt x="143" y="170"/>
                  </a:cubicBezTo>
                  <a:cubicBezTo>
                    <a:pt x="137" y="171"/>
                    <a:pt x="131" y="172"/>
                    <a:pt x="124" y="174"/>
                  </a:cubicBezTo>
                  <a:cubicBezTo>
                    <a:pt x="119" y="174"/>
                    <a:pt x="114" y="175"/>
                    <a:pt x="108" y="176"/>
                  </a:cubicBezTo>
                  <a:cubicBezTo>
                    <a:pt x="103" y="177"/>
                    <a:pt x="98" y="178"/>
                    <a:pt x="93" y="179"/>
                  </a:cubicBezTo>
                  <a:cubicBezTo>
                    <a:pt x="90" y="180"/>
                    <a:pt x="87" y="180"/>
                    <a:pt x="83" y="181"/>
                  </a:cubicBezTo>
                  <a:cubicBezTo>
                    <a:pt x="80" y="182"/>
                    <a:pt x="77" y="182"/>
                    <a:pt x="73" y="183"/>
                  </a:cubicBezTo>
                  <a:cubicBezTo>
                    <a:pt x="67" y="184"/>
                    <a:pt x="61" y="185"/>
                    <a:pt x="54" y="187"/>
                  </a:cubicBezTo>
                  <a:cubicBezTo>
                    <a:pt x="52" y="187"/>
                    <a:pt x="50" y="187"/>
                    <a:pt x="48" y="187"/>
                  </a:cubicBezTo>
                  <a:cubicBezTo>
                    <a:pt x="48" y="187"/>
                    <a:pt x="48" y="186"/>
                    <a:pt x="48" y="186"/>
                  </a:cubicBezTo>
                  <a:cubicBezTo>
                    <a:pt x="46" y="183"/>
                    <a:pt x="46" y="179"/>
                    <a:pt x="45" y="175"/>
                  </a:cubicBezTo>
                  <a:cubicBezTo>
                    <a:pt x="44" y="171"/>
                    <a:pt x="43" y="166"/>
                    <a:pt x="42" y="162"/>
                  </a:cubicBezTo>
                  <a:cubicBezTo>
                    <a:pt x="40" y="152"/>
                    <a:pt x="38" y="143"/>
                    <a:pt x="36" y="133"/>
                  </a:cubicBezTo>
                  <a:cubicBezTo>
                    <a:pt x="35" y="128"/>
                    <a:pt x="34" y="124"/>
                    <a:pt x="33" y="119"/>
                  </a:cubicBezTo>
                  <a:cubicBezTo>
                    <a:pt x="32" y="114"/>
                    <a:pt x="31" y="110"/>
                    <a:pt x="30" y="105"/>
                  </a:cubicBezTo>
                  <a:cubicBezTo>
                    <a:pt x="29" y="102"/>
                    <a:pt x="29" y="99"/>
                    <a:pt x="28" y="96"/>
                  </a:cubicBezTo>
                  <a:cubicBezTo>
                    <a:pt x="33" y="95"/>
                    <a:pt x="37" y="94"/>
                    <a:pt x="41" y="93"/>
                  </a:cubicBezTo>
                  <a:cubicBezTo>
                    <a:pt x="46" y="92"/>
                    <a:pt x="50" y="91"/>
                    <a:pt x="55" y="89"/>
                  </a:cubicBezTo>
                  <a:cubicBezTo>
                    <a:pt x="63" y="87"/>
                    <a:pt x="71" y="86"/>
                    <a:pt x="78" y="84"/>
                  </a:cubicBezTo>
                  <a:cubicBezTo>
                    <a:pt x="80" y="84"/>
                    <a:pt x="81" y="83"/>
                    <a:pt x="83" y="83"/>
                  </a:cubicBezTo>
                  <a:cubicBezTo>
                    <a:pt x="92" y="81"/>
                    <a:pt x="102" y="79"/>
                    <a:pt x="112" y="77"/>
                  </a:cubicBezTo>
                  <a:cubicBezTo>
                    <a:pt x="121" y="75"/>
                    <a:pt x="131" y="73"/>
                    <a:pt x="140" y="71"/>
                  </a:cubicBezTo>
                  <a:cubicBezTo>
                    <a:pt x="149" y="69"/>
                    <a:pt x="158" y="67"/>
                    <a:pt x="168" y="65"/>
                  </a:cubicBezTo>
                  <a:cubicBezTo>
                    <a:pt x="172" y="64"/>
                    <a:pt x="177" y="63"/>
                    <a:pt x="182" y="62"/>
                  </a:cubicBezTo>
                  <a:cubicBezTo>
                    <a:pt x="186" y="61"/>
                    <a:pt x="191" y="60"/>
                    <a:pt x="195" y="59"/>
                  </a:cubicBezTo>
                  <a:cubicBezTo>
                    <a:pt x="198" y="59"/>
                    <a:pt x="200" y="58"/>
                    <a:pt x="202" y="58"/>
                  </a:cubicBezTo>
                  <a:cubicBezTo>
                    <a:pt x="203" y="58"/>
                    <a:pt x="203" y="58"/>
                    <a:pt x="203" y="57"/>
                  </a:cubicBezTo>
                  <a:cubicBezTo>
                    <a:pt x="205" y="65"/>
                    <a:pt x="207" y="73"/>
                    <a:pt x="209" y="81"/>
                  </a:cubicBezTo>
                  <a:cubicBezTo>
                    <a:pt x="211" y="90"/>
                    <a:pt x="214" y="99"/>
                    <a:pt x="216" y="109"/>
                  </a:cubicBezTo>
                  <a:cubicBezTo>
                    <a:pt x="217" y="117"/>
                    <a:pt x="219" y="126"/>
                    <a:pt x="221" y="134"/>
                  </a:cubicBezTo>
                  <a:cubicBezTo>
                    <a:pt x="222" y="138"/>
                    <a:pt x="222" y="141"/>
                    <a:pt x="223" y="145"/>
                  </a:cubicBezTo>
                  <a:cubicBezTo>
                    <a:pt x="223" y="148"/>
                    <a:pt x="224" y="151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5"/>
                    <a:pt x="221" y="156"/>
                    <a:pt x="220" y="156"/>
                  </a:cubicBezTo>
                  <a:cubicBezTo>
                    <a:pt x="218" y="156"/>
                    <a:pt x="217" y="157"/>
                    <a:pt x="21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5" name="Freeform 56">
              <a:extLst>
                <a:ext uri="{FF2B5EF4-FFF2-40B4-BE49-F238E27FC236}">
                  <a16:creationId xmlns:a16="http://schemas.microsoft.com/office/drawing/2014/main" id="{D346C96E-983B-4EDA-8035-6640337D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5" y="2138363"/>
              <a:ext cx="28575" cy="22225"/>
            </a:xfrm>
            <a:custGeom>
              <a:avLst/>
              <a:gdLst>
                <a:gd name="T0" fmla="*/ 7 w 17"/>
                <a:gd name="T1" fmla="*/ 12 h 13"/>
                <a:gd name="T2" fmla="*/ 13 w 17"/>
                <a:gd name="T3" fmla="*/ 10 h 13"/>
                <a:gd name="T4" fmla="*/ 16 w 17"/>
                <a:gd name="T5" fmla="*/ 4 h 13"/>
                <a:gd name="T6" fmla="*/ 11 w 17"/>
                <a:gd name="T7" fmla="*/ 1 h 13"/>
                <a:gd name="T8" fmla="*/ 11 w 17"/>
                <a:gd name="T9" fmla="*/ 1 h 13"/>
                <a:gd name="T10" fmla="*/ 4 w 17"/>
                <a:gd name="T11" fmla="*/ 3 h 13"/>
                <a:gd name="T12" fmla="*/ 1 w 17"/>
                <a:gd name="T13" fmla="*/ 9 h 13"/>
                <a:gd name="T14" fmla="*/ 7 w 1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7" y="12"/>
                  </a:moveTo>
                  <a:cubicBezTo>
                    <a:pt x="9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2"/>
                    <a:pt x="4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2" y="11"/>
                    <a:pt x="4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6" name="Freeform 57">
              <a:extLst>
                <a:ext uri="{FF2B5EF4-FFF2-40B4-BE49-F238E27FC236}">
                  <a16:creationId xmlns:a16="http://schemas.microsoft.com/office/drawing/2014/main" id="{40978588-FE46-4186-AB52-58C340314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5" y="2127251"/>
              <a:ext cx="28575" cy="20638"/>
            </a:xfrm>
            <a:custGeom>
              <a:avLst/>
              <a:gdLst>
                <a:gd name="T0" fmla="*/ 6 w 17"/>
                <a:gd name="T1" fmla="*/ 12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9 h 12"/>
                <a:gd name="T16" fmla="*/ 2 w 17"/>
                <a:gd name="T17" fmla="*/ 11 h 12"/>
                <a:gd name="T18" fmla="*/ 6 w 1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2"/>
                  </a:moveTo>
                  <a:cubicBezTo>
                    <a:pt x="8" y="11"/>
                    <a:pt x="11" y="11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2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7" name="Freeform 58">
              <a:extLst>
                <a:ext uri="{FF2B5EF4-FFF2-40B4-BE49-F238E27FC236}">
                  <a16:creationId xmlns:a16="http://schemas.microsoft.com/office/drawing/2014/main" id="{FDD6A1D0-D84C-4C8F-9451-CF0B0DEB1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16138"/>
              <a:ext cx="28575" cy="22225"/>
            </a:xfrm>
            <a:custGeom>
              <a:avLst/>
              <a:gdLst>
                <a:gd name="T0" fmla="*/ 17 w 17"/>
                <a:gd name="T1" fmla="*/ 4 h 13"/>
                <a:gd name="T2" fmla="*/ 11 w 17"/>
                <a:gd name="T3" fmla="*/ 1 h 13"/>
                <a:gd name="T4" fmla="*/ 11 w 17"/>
                <a:gd name="T5" fmla="*/ 1 h 13"/>
                <a:gd name="T6" fmla="*/ 4 w 17"/>
                <a:gd name="T7" fmla="*/ 4 h 13"/>
                <a:gd name="T8" fmla="*/ 3 w 17"/>
                <a:gd name="T9" fmla="*/ 4 h 13"/>
                <a:gd name="T10" fmla="*/ 1 w 17"/>
                <a:gd name="T11" fmla="*/ 6 h 13"/>
                <a:gd name="T12" fmla="*/ 1 w 17"/>
                <a:gd name="T13" fmla="*/ 9 h 13"/>
                <a:gd name="T14" fmla="*/ 3 w 17"/>
                <a:gd name="T15" fmla="*/ 12 h 13"/>
                <a:gd name="T16" fmla="*/ 7 w 17"/>
                <a:gd name="T17" fmla="*/ 12 h 13"/>
                <a:gd name="T18" fmla="*/ 14 w 17"/>
                <a:gd name="T19" fmla="*/ 10 h 13"/>
                <a:gd name="T20" fmla="*/ 17 w 17"/>
                <a:gd name="T2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7" y="4"/>
                  </a:move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4" y="13"/>
                    <a:pt x="6" y="13"/>
                    <a:pt x="7" y="12"/>
                  </a:cubicBez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7" y="6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8" name="Freeform 59">
              <a:extLst>
                <a:ext uri="{FF2B5EF4-FFF2-40B4-BE49-F238E27FC236}">
                  <a16:creationId xmlns:a16="http://schemas.microsoft.com/office/drawing/2014/main" id="{BF488DFB-6FF5-4187-9CB7-DAFA94E3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2106613"/>
              <a:ext cx="23812" cy="19050"/>
            </a:xfrm>
            <a:custGeom>
              <a:avLst/>
              <a:gdLst>
                <a:gd name="T0" fmla="*/ 11 w 14"/>
                <a:gd name="T1" fmla="*/ 9 h 11"/>
                <a:gd name="T2" fmla="*/ 12 w 14"/>
                <a:gd name="T3" fmla="*/ 8 h 11"/>
                <a:gd name="T4" fmla="*/ 13 w 14"/>
                <a:gd name="T5" fmla="*/ 7 h 11"/>
                <a:gd name="T6" fmla="*/ 14 w 14"/>
                <a:gd name="T7" fmla="*/ 3 h 11"/>
                <a:gd name="T8" fmla="*/ 11 w 14"/>
                <a:gd name="T9" fmla="*/ 0 h 11"/>
                <a:gd name="T10" fmla="*/ 8 w 14"/>
                <a:gd name="T11" fmla="*/ 0 h 11"/>
                <a:gd name="T12" fmla="*/ 8 w 14"/>
                <a:gd name="T13" fmla="*/ 0 h 11"/>
                <a:gd name="T14" fmla="*/ 4 w 14"/>
                <a:gd name="T15" fmla="*/ 2 h 11"/>
                <a:gd name="T16" fmla="*/ 3 w 14"/>
                <a:gd name="T17" fmla="*/ 2 h 11"/>
                <a:gd name="T18" fmla="*/ 1 w 14"/>
                <a:gd name="T19" fmla="*/ 4 h 11"/>
                <a:gd name="T20" fmla="*/ 1 w 14"/>
                <a:gd name="T21" fmla="*/ 8 h 11"/>
                <a:gd name="T22" fmla="*/ 3 w 14"/>
                <a:gd name="T23" fmla="*/ 10 h 11"/>
                <a:gd name="T24" fmla="*/ 7 w 14"/>
                <a:gd name="T25" fmla="*/ 11 h 11"/>
                <a:gd name="T26" fmla="*/ 11 w 14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3" y="7"/>
                    <a:pt x="13" y="7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3" y="2"/>
                    <a:pt x="12" y="1"/>
                    <a:pt x="11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0"/>
                    <a:pt x="9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9" name="Freeform 60">
              <a:extLst>
                <a:ext uri="{FF2B5EF4-FFF2-40B4-BE49-F238E27FC236}">
                  <a16:creationId xmlns:a16="http://schemas.microsoft.com/office/drawing/2014/main" id="{AA7B9825-0709-4470-96A2-44F522DFD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925" y="2095501"/>
              <a:ext cx="23812" cy="20638"/>
            </a:xfrm>
            <a:custGeom>
              <a:avLst/>
              <a:gdLst>
                <a:gd name="T0" fmla="*/ 10 w 14"/>
                <a:gd name="T1" fmla="*/ 10 h 12"/>
                <a:gd name="T2" fmla="*/ 13 w 14"/>
                <a:gd name="T3" fmla="*/ 7 h 12"/>
                <a:gd name="T4" fmla="*/ 13 w 14"/>
                <a:gd name="T5" fmla="*/ 4 h 12"/>
                <a:gd name="T6" fmla="*/ 8 w 14"/>
                <a:gd name="T7" fmla="*/ 1 h 12"/>
                <a:gd name="T8" fmla="*/ 7 w 14"/>
                <a:gd name="T9" fmla="*/ 1 h 12"/>
                <a:gd name="T10" fmla="*/ 3 w 14"/>
                <a:gd name="T11" fmla="*/ 2 h 12"/>
                <a:gd name="T12" fmla="*/ 0 w 14"/>
                <a:gd name="T13" fmla="*/ 5 h 12"/>
                <a:gd name="T14" fmla="*/ 0 w 14"/>
                <a:gd name="T15" fmla="*/ 8 h 12"/>
                <a:gd name="T16" fmla="*/ 6 w 14"/>
                <a:gd name="T17" fmla="*/ 11 h 12"/>
                <a:gd name="T18" fmla="*/ 10 w 14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5"/>
                    <a:pt x="13" y="4"/>
                  </a:cubicBezTo>
                  <a:cubicBezTo>
                    <a:pt x="13" y="2"/>
                    <a:pt x="10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11"/>
                    <a:pt x="3" y="12"/>
                    <a:pt x="6" y="11"/>
                  </a:cubicBezTo>
                  <a:cubicBezTo>
                    <a:pt x="7" y="11"/>
                    <a:pt x="9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0" name="Freeform 61">
              <a:extLst>
                <a:ext uri="{FF2B5EF4-FFF2-40B4-BE49-F238E27FC236}">
                  <a16:creationId xmlns:a16="http://schemas.microsoft.com/office/drawing/2014/main" id="{97EB7A6D-F6E1-4736-BC30-E2FA35B88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438" y="2184401"/>
              <a:ext cx="26987" cy="17463"/>
            </a:xfrm>
            <a:custGeom>
              <a:avLst/>
              <a:gdLst>
                <a:gd name="T0" fmla="*/ 11 w 16"/>
                <a:gd name="T1" fmla="*/ 9 h 10"/>
                <a:gd name="T2" fmla="*/ 14 w 16"/>
                <a:gd name="T3" fmla="*/ 8 h 10"/>
                <a:gd name="T4" fmla="*/ 16 w 16"/>
                <a:gd name="T5" fmla="*/ 4 h 10"/>
                <a:gd name="T6" fmla="*/ 14 w 16"/>
                <a:gd name="T7" fmla="*/ 1 h 10"/>
                <a:gd name="T8" fmla="*/ 11 w 16"/>
                <a:gd name="T9" fmla="*/ 0 h 10"/>
                <a:gd name="T10" fmla="*/ 4 w 16"/>
                <a:gd name="T11" fmla="*/ 1 h 10"/>
                <a:gd name="T12" fmla="*/ 4 w 16"/>
                <a:gd name="T13" fmla="*/ 1 h 10"/>
                <a:gd name="T14" fmla="*/ 1 w 16"/>
                <a:gd name="T15" fmla="*/ 3 h 10"/>
                <a:gd name="T16" fmla="*/ 1 w 16"/>
                <a:gd name="T17" fmla="*/ 7 h 10"/>
                <a:gd name="T18" fmla="*/ 3 w 16"/>
                <a:gd name="T19" fmla="*/ 10 h 10"/>
                <a:gd name="T20" fmla="*/ 4 w 16"/>
                <a:gd name="T21" fmla="*/ 10 h 10"/>
                <a:gd name="T22" fmla="*/ 6 w 16"/>
                <a:gd name="T23" fmla="*/ 10 h 10"/>
                <a:gd name="T24" fmla="*/ 11 w 16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9"/>
                  </a:moveTo>
                  <a:cubicBezTo>
                    <a:pt x="12" y="9"/>
                    <a:pt x="14" y="9"/>
                    <a:pt x="14" y="8"/>
                  </a:cubicBezTo>
                  <a:cubicBezTo>
                    <a:pt x="15" y="7"/>
                    <a:pt x="16" y="6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10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1" name="Freeform 62">
              <a:extLst>
                <a:ext uri="{FF2B5EF4-FFF2-40B4-BE49-F238E27FC236}">
                  <a16:creationId xmlns:a16="http://schemas.microsoft.com/office/drawing/2014/main" id="{CDCD2699-F928-45BD-A0FD-6FAC90F8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2176463"/>
              <a:ext cx="30162" cy="20638"/>
            </a:xfrm>
            <a:custGeom>
              <a:avLst/>
              <a:gdLst>
                <a:gd name="T0" fmla="*/ 14 w 18"/>
                <a:gd name="T1" fmla="*/ 9 h 12"/>
                <a:gd name="T2" fmla="*/ 18 w 18"/>
                <a:gd name="T3" fmla="*/ 3 h 12"/>
                <a:gd name="T4" fmla="*/ 15 w 18"/>
                <a:gd name="T5" fmla="*/ 1 h 12"/>
                <a:gd name="T6" fmla="*/ 12 w 18"/>
                <a:gd name="T7" fmla="*/ 0 h 12"/>
                <a:gd name="T8" fmla="*/ 12 w 18"/>
                <a:gd name="T9" fmla="*/ 0 h 12"/>
                <a:gd name="T10" fmla="*/ 4 w 18"/>
                <a:gd name="T11" fmla="*/ 2 h 12"/>
                <a:gd name="T12" fmla="*/ 1 w 18"/>
                <a:gd name="T13" fmla="*/ 8 h 12"/>
                <a:gd name="T14" fmla="*/ 3 w 18"/>
                <a:gd name="T15" fmla="*/ 11 h 12"/>
                <a:gd name="T16" fmla="*/ 7 w 18"/>
                <a:gd name="T17" fmla="*/ 11 h 12"/>
                <a:gd name="T18" fmla="*/ 14 w 18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4" y="9"/>
                  </a:moveTo>
                  <a:cubicBezTo>
                    <a:pt x="17" y="9"/>
                    <a:pt x="18" y="6"/>
                    <a:pt x="18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7" y="2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4" y="12"/>
                    <a:pt x="6" y="12"/>
                    <a:pt x="7" y="11"/>
                  </a:cubicBezTo>
                  <a:cubicBezTo>
                    <a:pt x="9" y="11"/>
                    <a:pt x="12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2" name="Freeform 63">
              <a:extLst>
                <a:ext uri="{FF2B5EF4-FFF2-40B4-BE49-F238E27FC236}">
                  <a16:creationId xmlns:a16="http://schemas.microsoft.com/office/drawing/2014/main" id="{BCDF57E8-9403-4C15-B3F2-55AC0AB32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2163763"/>
              <a:ext cx="25400" cy="20638"/>
            </a:xfrm>
            <a:custGeom>
              <a:avLst/>
              <a:gdLst>
                <a:gd name="T0" fmla="*/ 11 w 15"/>
                <a:gd name="T1" fmla="*/ 9 h 12"/>
                <a:gd name="T2" fmla="*/ 14 w 15"/>
                <a:gd name="T3" fmla="*/ 7 h 12"/>
                <a:gd name="T4" fmla="*/ 14 w 15"/>
                <a:gd name="T5" fmla="*/ 3 h 12"/>
                <a:gd name="T6" fmla="*/ 9 w 15"/>
                <a:gd name="T7" fmla="*/ 0 h 12"/>
                <a:gd name="T8" fmla="*/ 9 w 15"/>
                <a:gd name="T9" fmla="*/ 0 h 12"/>
                <a:gd name="T10" fmla="*/ 4 w 15"/>
                <a:gd name="T11" fmla="*/ 2 h 12"/>
                <a:gd name="T12" fmla="*/ 1 w 15"/>
                <a:gd name="T13" fmla="*/ 8 h 12"/>
                <a:gd name="T14" fmla="*/ 7 w 15"/>
                <a:gd name="T15" fmla="*/ 11 h 12"/>
                <a:gd name="T16" fmla="*/ 11 w 15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1" y="9"/>
                  </a:moveTo>
                  <a:cubicBezTo>
                    <a:pt x="13" y="9"/>
                    <a:pt x="14" y="8"/>
                    <a:pt x="14" y="7"/>
                  </a:cubicBezTo>
                  <a:cubicBezTo>
                    <a:pt x="15" y="6"/>
                    <a:pt x="15" y="4"/>
                    <a:pt x="14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2" y="3"/>
                    <a:pt x="0" y="5"/>
                    <a:pt x="1" y="8"/>
                  </a:cubicBezTo>
                  <a:cubicBezTo>
                    <a:pt x="2" y="10"/>
                    <a:pt x="4" y="12"/>
                    <a:pt x="7" y="11"/>
                  </a:cubicBezTo>
                  <a:cubicBezTo>
                    <a:pt x="8" y="10"/>
                    <a:pt x="10" y="10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3" name="Freeform 64">
              <a:extLst>
                <a:ext uri="{FF2B5EF4-FFF2-40B4-BE49-F238E27FC236}">
                  <a16:creationId xmlns:a16="http://schemas.microsoft.com/office/drawing/2014/main" id="{F70BCD34-C299-4865-BE41-E293035D3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063" y="2151063"/>
              <a:ext cx="30162" cy="23813"/>
            </a:xfrm>
            <a:custGeom>
              <a:avLst/>
              <a:gdLst>
                <a:gd name="T0" fmla="*/ 6 w 18"/>
                <a:gd name="T1" fmla="*/ 12 h 13"/>
                <a:gd name="T2" fmla="*/ 14 w 18"/>
                <a:gd name="T3" fmla="*/ 10 h 13"/>
                <a:gd name="T4" fmla="*/ 17 w 18"/>
                <a:gd name="T5" fmla="*/ 4 h 13"/>
                <a:gd name="T6" fmla="*/ 11 w 18"/>
                <a:gd name="T7" fmla="*/ 1 h 13"/>
                <a:gd name="T8" fmla="*/ 11 w 18"/>
                <a:gd name="T9" fmla="*/ 1 h 13"/>
                <a:gd name="T10" fmla="*/ 3 w 18"/>
                <a:gd name="T11" fmla="*/ 3 h 13"/>
                <a:gd name="T12" fmla="*/ 0 w 18"/>
                <a:gd name="T13" fmla="*/ 9 h 13"/>
                <a:gd name="T14" fmla="*/ 6 w 18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6" y="12"/>
                  </a:move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8" y="7"/>
                    <a:pt x="17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12"/>
                    <a:pt x="4" y="13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4" name="Freeform 65">
              <a:extLst>
                <a:ext uri="{FF2B5EF4-FFF2-40B4-BE49-F238E27FC236}">
                  <a16:creationId xmlns:a16="http://schemas.microsoft.com/office/drawing/2014/main" id="{BD0C7084-B7BB-42AC-85AE-2A08E82B4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2139951"/>
              <a:ext cx="28575" cy="20638"/>
            </a:xfrm>
            <a:custGeom>
              <a:avLst/>
              <a:gdLst>
                <a:gd name="T0" fmla="*/ 6 w 17"/>
                <a:gd name="T1" fmla="*/ 11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8 h 12"/>
                <a:gd name="T16" fmla="*/ 2 w 17"/>
                <a:gd name="T17" fmla="*/ 11 h 12"/>
                <a:gd name="T18" fmla="*/ 6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1"/>
                  </a:moveTo>
                  <a:cubicBezTo>
                    <a:pt x="8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4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5" name="Freeform 66">
              <a:extLst>
                <a:ext uri="{FF2B5EF4-FFF2-40B4-BE49-F238E27FC236}">
                  <a16:creationId xmlns:a16="http://schemas.microsoft.com/office/drawing/2014/main" id="{46643C68-8AAE-4C80-A10D-A5A6977B8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227263"/>
              <a:ext cx="26987" cy="22225"/>
            </a:xfrm>
            <a:custGeom>
              <a:avLst/>
              <a:gdLst>
                <a:gd name="T0" fmla="*/ 10 w 16"/>
                <a:gd name="T1" fmla="*/ 0 h 13"/>
                <a:gd name="T2" fmla="*/ 9 w 16"/>
                <a:gd name="T3" fmla="*/ 1 h 13"/>
                <a:gd name="T4" fmla="*/ 3 w 16"/>
                <a:gd name="T5" fmla="*/ 3 h 13"/>
                <a:gd name="T6" fmla="*/ 1 w 16"/>
                <a:gd name="T7" fmla="*/ 5 h 13"/>
                <a:gd name="T8" fmla="*/ 0 w 16"/>
                <a:gd name="T9" fmla="*/ 9 h 13"/>
                <a:gd name="T10" fmla="*/ 6 w 16"/>
                <a:gd name="T11" fmla="*/ 12 h 13"/>
                <a:gd name="T12" fmla="*/ 12 w 16"/>
                <a:gd name="T13" fmla="*/ 9 h 13"/>
                <a:gd name="T14" fmla="*/ 15 w 16"/>
                <a:gd name="T15" fmla="*/ 4 h 13"/>
                <a:gd name="T16" fmla="*/ 1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8" y="11"/>
                    <a:pt x="10" y="10"/>
                    <a:pt x="12" y="9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6" name="Freeform 67">
              <a:extLst>
                <a:ext uri="{FF2B5EF4-FFF2-40B4-BE49-F238E27FC236}">
                  <a16:creationId xmlns:a16="http://schemas.microsoft.com/office/drawing/2014/main" id="{51C603C3-4AF8-4170-B022-BADD57530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17738"/>
              <a:ext cx="31750" cy="22225"/>
            </a:xfrm>
            <a:custGeom>
              <a:avLst/>
              <a:gdLst>
                <a:gd name="T0" fmla="*/ 12 w 18"/>
                <a:gd name="T1" fmla="*/ 1 h 13"/>
                <a:gd name="T2" fmla="*/ 11 w 18"/>
                <a:gd name="T3" fmla="*/ 1 h 13"/>
                <a:gd name="T4" fmla="*/ 4 w 18"/>
                <a:gd name="T5" fmla="*/ 3 h 13"/>
                <a:gd name="T6" fmla="*/ 1 w 18"/>
                <a:gd name="T7" fmla="*/ 9 h 13"/>
                <a:gd name="T8" fmla="*/ 7 w 18"/>
                <a:gd name="T9" fmla="*/ 12 h 13"/>
                <a:gd name="T10" fmla="*/ 14 w 18"/>
                <a:gd name="T11" fmla="*/ 10 h 13"/>
                <a:gd name="T12" fmla="*/ 17 w 18"/>
                <a:gd name="T13" fmla="*/ 4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9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9" y="11"/>
                    <a:pt x="12" y="11"/>
                    <a:pt x="14" y="10"/>
                  </a:cubicBezTo>
                  <a:cubicBezTo>
                    <a:pt x="17" y="9"/>
                    <a:pt x="18" y="6"/>
                    <a:pt x="17" y="4"/>
                  </a:cubicBezTo>
                  <a:cubicBezTo>
                    <a:pt x="17" y="2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7" name="Freeform 68">
              <a:extLst>
                <a:ext uri="{FF2B5EF4-FFF2-40B4-BE49-F238E27FC236}">
                  <a16:creationId xmlns:a16="http://schemas.microsoft.com/office/drawing/2014/main" id="{834FDF7E-18B7-4C9D-83A9-F97426007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2205038"/>
              <a:ext cx="26987" cy="20638"/>
            </a:xfrm>
            <a:custGeom>
              <a:avLst/>
              <a:gdLst>
                <a:gd name="T0" fmla="*/ 10 w 16"/>
                <a:gd name="T1" fmla="*/ 1 h 12"/>
                <a:gd name="T2" fmla="*/ 9 w 16"/>
                <a:gd name="T3" fmla="*/ 1 h 12"/>
                <a:gd name="T4" fmla="*/ 4 w 16"/>
                <a:gd name="T5" fmla="*/ 3 h 12"/>
                <a:gd name="T6" fmla="*/ 0 w 16"/>
                <a:gd name="T7" fmla="*/ 9 h 12"/>
                <a:gd name="T8" fmla="*/ 6 w 16"/>
                <a:gd name="T9" fmla="*/ 12 h 12"/>
                <a:gd name="T10" fmla="*/ 12 w 16"/>
                <a:gd name="T11" fmla="*/ 10 h 12"/>
                <a:gd name="T12" fmla="*/ 15 w 16"/>
                <a:gd name="T13" fmla="*/ 4 h 12"/>
                <a:gd name="T14" fmla="*/ 10 w 16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8" y="11"/>
                    <a:pt x="10" y="10"/>
                    <a:pt x="12" y="10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2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8" name="Freeform 69">
              <a:extLst>
                <a:ext uri="{FF2B5EF4-FFF2-40B4-BE49-F238E27FC236}">
                  <a16:creationId xmlns:a16="http://schemas.microsoft.com/office/drawing/2014/main" id="{1E7492BD-7393-400F-9A9E-08BB4B67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413" y="2197101"/>
              <a:ext cx="31750" cy="22225"/>
            </a:xfrm>
            <a:custGeom>
              <a:avLst/>
              <a:gdLst>
                <a:gd name="T0" fmla="*/ 11 w 18"/>
                <a:gd name="T1" fmla="*/ 0 h 13"/>
                <a:gd name="T2" fmla="*/ 11 w 18"/>
                <a:gd name="T3" fmla="*/ 1 h 13"/>
                <a:gd name="T4" fmla="*/ 3 w 18"/>
                <a:gd name="T5" fmla="*/ 3 h 13"/>
                <a:gd name="T6" fmla="*/ 0 w 18"/>
                <a:gd name="T7" fmla="*/ 9 h 13"/>
                <a:gd name="T8" fmla="*/ 6 w 18"/>
                <a:gd name="T9" fmla="*/ 12 h 13"/>
                <a:gd name="T10" fmla="*/ 14 w 18"/>
                <a:gd name="T11" fmla="*/ 9 h 13"/>
                <a:gd name="T12" fmla="*/ 17 w 18"/>
                <a:gd name="T13" fmla="*/ 4 h 13"/>
                <a:gd name="T14" fmla="*/ 11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6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9" y="11"/>
                    <a:pt x="11" y="10"/>
                    <a:pt x="14" y="9"/>
                  </a:cubicBezTo>
                  <a:cubicBezTo>
                    <a:pt x="16" y="9"/>
                    <a:pt x="18" y="6"/>
                    <a:pt x="17" y="4"/>
                  </a:cubicBezTo>
                  <a:cubicBezTo>
                    <a:pt x="16" y="1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9" name="Freeform 70">
              <a:extLst>
                <a:ext uri="{FF2B5EF4-FFF2-40B4-BE49-F238E27FC236}">
                  <a16:creationId xmlns:a16="http://schemas.microsoft.com/office/drawing/2014/main" id="{5AE9ADDB-FF59-44B6-ABB5-79084454A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2189163"/>
              <a:ext cx="34925" cy="22225"/>
            </a:xfrm>
            <a:custGeom>
              <a:avLst/>
              <a:gdLst>
                <a:gd name="T0" fmla="*/ 17 w 20"/>
                <a:gd name="T1" fmla="*/ 1 h 13"/>
                <a:gd name="T2" fmla="*/ 13 w 20"/>
                <a:gd name="T3" fmla="*/ 1 h 13"/>
                <a:gd name="T4" fmla="*/ 13 w 20"/>
                <a:gd name="T5" fmla="*/ 1 h 13"/>
                <a:gd name="T6" fmla="*/ 4 w 20"/>
                <a:gd name="T7" fmla="*/ 3 h 13"/>
                <a:gd name="T8" fmla="*/ 1 w 20"/>
                <a:gd name="T9" fmla="*/ 9 h 13"/>
                <a:gd name="T10" fmla="*/ 7 w 20"/>
                <a:gd name="T11" fmla="*/ 12 h 13"/>
                <a:gd name="T12" fmla="*/ 16 w 20"/>
                <a:gd name="T13" fmla="*/ 10 h 13"/>
                <a:gd name="T14" fmla="*/ 19 w 20"/>
                <a:gd name="T15" fmla="*/ 4 h 13"/>
                <a:gd name="T16" fmla="*/ 17 w 20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17" y="1"/>
                  </a:moveTo>
                  <a:cubicBezTo>
                    <a:pt x="16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7" y="2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10" y="11"/>
                    <a:pt x="13" y="10"/>
                    <a:pt x="16" y="10"/>
                  </a:cubicBezTo>
                  <a:cubicBezTo>
                    <a:pt x="18" y="9"/>
                    <a:pt x="20" y="6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0" name="Freeform 71">
              <a:extLst>
                <a:ext uri="{FF2B5EF4-FFF2-40B4-BE49-F238E27FC236}">
                  <a16:creationId xmlns:a16="http://schemas.microsoft.com/office/drawing/2014/main" id="{F006BEE9-A456-4ACD-80C1-C5BA3370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1" name="Freeform 72">
              <a:extLst>
                <a:ext uri="{FF2B5EF4-FFF2-40B4-BE49-F238E27FC236}">
                  <a16:creationId xmlns:a16="http://schemas.microsoft.com/office/drawing/2014/main" id="{9019867E-957E-415E-AFB6-18DC1F7F3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2" name="Freeform 73">
              <a:extLst>
                <a:ext uri="{FF2B5EF4-FFF2-40B4-BE49-F238E27FC236}">
                  <a16:creationId xmlns:a16="http://schemas.microsoft.com/office/drawing/2014/main" id="{809A6ED3-D7D3-438D-8781-AE4C09AD8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2286001"/>
              <a:ext cx="325437" cy="336550"/>
            </a:xfrm>
            <a:custGeom>
              <a:avLst/>
              <a:gdLst>
                <a:gd name="T0" fmla="*/ 159 w 190"/>
                <a:gd name="T1" fmla="*/ 153 h 195"/>
                <a:gd name="T2" fmla="*/ 190 w 190"/>
                <a:gd name="T3" fmla="*/ 122 h 195"/>
                <a:gd name="T4" fmla="*/ 173 w 190"/>
                <a:gd name="T5" fmla="*/ 81 h 195"/>
                <a:gd name="T6" fmla="*/ 166 w 190"/>
                <a:gd name="T7" fmla="*/ 28 h 195"/>
                <a:gd name="T8" fmla="*/ 109 w 190"/>
                <a:gd name="T9" fmla="*/ 11 h 195"/>
                <a:gd name="T10" fmla="*/ 75 w 190"/>
                <a:gd name="T11" fmla="*/ 0 h 195"/>
                <a:gd name="T12" fmla="*/ 66 w 190"/>
                <a:gd name="T13" fmla="*/ 4 h 195"/>
                <a:gd name="T14" fmla="*/ 45 w 190"/>
                <a:gd name="T15" fmla="*/ 33 h 195"/>
                <a:gd name="T16" fmla="*/ 26 w 190"/>
                <a:gd name="T17" fmla="*/ 39 h 195"/>
                <a:gd name="T18" fmla="*/ 2 w 190"/>
                <a:gd name="T19" fmla="*/ 60 h 195"/>
                <a:gd name="T20" fmla="*/ 6 w 190"/>
                <a:gd name="T21" fmla="*/ 92 h 195"/>
                <a:gd name="T22" fmla="*/ 13 w 190"/>
                <a:gd name="T23" fmla="*/ 131 h 195"/>
                <a:gd name="T24" fmla="*/ 30 w 190"/>
                <a:gd name="T25" fmla="*/ 170 h 195"/>
                <a:gd name="T26" fmla="*/ 66 w 190"/>
                <a:gd name="T27" fmla="*/ 173 h 195"/>
                <a:gd name="T28" fmla="*/ 96 w 190"/>
                <a:gd name="T29" fmla="*/ 192 h 195"/>
                <a:gd name="T30" fmla="*/ 122 w 190"/>
                <a:gd name="T31" fmla="*/ 193 h 195"/>
                <a:gd name="T32" fmla="*/ 64 w 190"/>
                <a:gd name="T33" fmla="*/ 142 h 195"/>
                <a:gd name="T34" fmla="*/ 88 w 190"/>
                <a:gd name="T35" fmla="*/ 156 h 195"/>
                <a:gd name="T36" fmla="*/ 51 w 190"/>
                <a:gd name="T37" fmla="*/ 100 h 195"/>
                <a:gd name="T38" fmla="*/ 112 w 190"/>
                <a:gd name="T39" fmla="*/ 53 h 195"/>
                <a:gd name="T40" fmla="*/ 122 w 190"/>
                <a:gd name="T41" fmla="*/ 134 h 195"/>
                <a:gd name="T42" fmla="*/ 46 w 190"/>
                <a:gd name="T43" fmla="*/ 118 h 195"/>
                <a:gd name="T44" fmla="*/ 40 w 190"/>
                <a:gd name="T45" fmla="*/ 91 h 195"/>
                <a:gd name="T46" fmla="*/ 70 w 190"/>
                <a:gd name="T47" fmla="*/ 43 h 195"/>
                <a:gd name="T48" fmla="*/ 49 w 190"/>
                <a:gd name="T49" fmla="*/ 59 h 195"/>
                <a:gd name="T50" fmla="*/ 101 w 190"/>
                <a:gd name="T51" fmla="*/ 40 h 195"/>
                <a:gd name="T52" fmla="*/ 110 w 190"/>
                <a:gd name="T53" fmla="*/ 35 h 195"/>
                <a:gd name="T54" fmla="*/ 148 w 190"/>
                <a:gd name="T55" fmla="*/ 72 h 195"/>
                <a:gd name="T56" fmla="*/ 145 w 190"/>
                <a:gd name="T57" fmla="*/ 70 h 195"/>
                <a:gd name="T58" fmla="*/ 143 w 190"/>
                <a:gd name="T59" fmla="*/ 136 h 195"/>
                <a:gd name="T60" fmla="*/ 177 w 190"/>
                <a:gd name="T61" fmla="*/ 103 h 195"/>
                <a:gd name="T62" fmla="*/ 177 w 190"/>
                <a:gd name="T63" fmla="*/ 131 h 195"/>
                <a:gd name="T64" fmla="*/ 152 w 190"/>
                <a:gd name="T65" fmla="*/ 141 h 195"/>
                <a:gd name="T66" fmla="*/ 169 w 190"/>
                <a:gd name="T67" fmla="*/ 90 h 195"/>
                <a:gd name="T68" fmla="*/ 159 w 190"/>
                <a:gd name="T69" fmla="*/ 34 h 195"/>
                <a:gd name="T70" fmla="*/ 169 w 190"/>
                <a:gd name="T71" fmla="*/ 60 h 195"/>
                <a:gd name="T72" fmla="*/ 134 w 190"/>
                <a:gd name="T73" fmla="*/ 43 h 195"/>
                <a:gd name="T74" fmla="*/ 55 w 190"/>
                <a:gd name="T75" fmla="*/ 32 h 195"/>
                <a:gd name="T76" fmla="*/ 60 w 190"/>
                <a:gd name="T77" fmla="*/ 23 h 195"/>
                <a:gd name="T78" fmla="*/ 66 w 190"/>
                <a:gd name="T79" fmla="*/ 15 h 195"/>
                <a:gd name="T80" fmla="*/ 78 w 190"/>
                <a:gd name="T81" fmla="*/ 9 h 195"/>
                <a:gd name="T82" fmla="*/ 111 w 190"/>
                <a:gd name="T83" fmla="*/ 25 h 195"/>
                <a:gd name="T84" fmla="*/ 71 w 190"/>
                <a:gd name="T85" fmla="*/ 34 h 195"/>
                <a:gd name="T86" fmla="*/ 13 w 190"/>
                <a:gd name="T87" fmla="*/ 86 h 195"/>
                <a:gd name="T88" fmla="*/ 14 w 190"/>
                <a:gd name="T89" fmla="*/ 58 h 195"/>
                <a:gd name="T90" fmla="*/ 42 w 190"/>
                <a:gd name="T91" fmla="*/ 44 h 195"/>
                <a:gd name="T92" fmla="*/ 41 w 190"/>
                <a:gd name="T93" fmla="*/ 51 h 195"/>
                <a:gd name="T94" fmla="*/ 39 w 190"/>
                <a:gd name="T95" fmla="*/ 77 h 195"/>
                <a:gd name="T96" fmla="*/ 62 w 190"/>
                <a:gd name="T97" fmla="*/ 164 h 195"/>
                <a:gd name="T98" fmla="*/ 28 w 190"/>
                <a:gd name="T99" fmla="*/ 156 h 195"/>
                <a:gd name="T100" fmla="*/ 26 w 190"/>
                <a:gd name="T101" fmla="*/ 117 h 195"/>
                <a:gd name="T102" fmla="*/ 62 w 190"/>
                <a:gd name="T103" fmla="*/ 158 h 195"/>
                <a:gd name="T104" fmla="*/ 120 w 190"/>
                <a:gd name="T105" fmla="*/ 184 h 195"/>
                <a:gd name="T106" fmla="*/ 92 w 190"/>
                <a:gd name="T107" fmla="*/ 179 h 195"/>
                <a:gd name="T108" fmla="*/ 110 w 190"/>
                <a:gd name="T109" fmla="*/ 154 h 195"/>
                <a:gd name="T110" fmla="*/ 131 w 190"/>
                <a:gd name="T111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95">
                  <a:moveTo>
                    <a:pt x="142" y="174"/>
                  </a:moveTo>
                  <a:cubicBezTo>
                    <a:pt x="145" y="169"/>
                    <a:pt x="147" y="164"/>
                    <a:pt x="149" y="158"/>
                  </a:cubicBezTo>
                  <a:cubicBezTo>
                    <a:pt x="149" y="157"/>
                    <a:pt x="149" y="156"/>
                    <a:pt x="150" y="155"/>
                  </a:cubicBezTo>
                  <a:cubicBezTo>
                    <a:pt x="153" y="154"/>
                    <a:pt x="156" y="154"/>
                    <a:pt x="159" y="153"/>
                  </a:cubicBezTo>
                  <a:cubicBezTo>
                    <a:pt x="162" y="152"/>
                    <a:pt x="165" y="151"/>
                    <a:pt x="168" y="149"/>
                  </a:cubicBezTo>
                  <a:cubicBezTo>
                    <a:pt x="171" y="148"/>
                    <a:pt x="174" y="146"/>
                    <a:pt x="177" y="144"/>
                  </a:cubicBezTo>
                  <a:cubicBezTo>
                    <a:pt x="181" y="141"/>
                    <a:pt x="185" y="136"/>
                    <a:pt x="188" y="131"/>
                  </a:cubicBezTo>
                  <a:cubicBezTo>
                    <a:pt x="189" y="128"/>
                    <a:pt x="190" y="125"/>
                    <a:pt x="190" y="122"/>
                  </a:cubicBezTo>
                  <a:cubicBezTo>
                    <a:pt x="190" y="118"/>
                    <a:pt x="190" y="114"/>
                    <a:pt x="190" y="111"/>
                  </a:cubicBezTo>
                  <a:cubicBezTo>
                    <a:pt x="188" y="104"/>
                    <a:pt x="185" y="97"/>
                    <a:pt x="181" y="92"/>
                  </a:cubicBezTo>
                  <a:cubicBezTo>
                    <a:pt x="179" y="89"/>
                    <a:pt x="177" y="86"/>
                    <a:pt x="175" y="83"/>
                  </a:cubicBezTo>
                  <a:cubicBezTo>
                    <a:pt x="174" y="83"/>
                    <a:pt x="174" y="82"/>
                    <a:pt x="173" y="81"/>
                  </a:cubicBezTo>
                  <a:cubicBezTo>
                    <a:pt x="173" y="80"/>
                    <a:pt x="174" y="78"/>
                    <a:pt x="175" y="77"/>
                  </a:cubicBezTo>
                  <a:cubicBezTo>
                    <a:pt x="177" y="70"/>
                    <a:pt x="178" y="63"/>
                    <a:pt x="178" y="56"/>
                  </a:cubicBezTo>
                  <a:cubicBezTo>
                    <a:pt x="178" y="49"/>
                    <a:pt x="176" y="41"/>
                    <a:pt x="173" y="35"/>
                  </a:cubicBezTo>
                  <a:cubicBezTo>
                    <a:pt x="171" y="33"/>
                    <a:pt x="169" y="30"/>
                    <a:pt x="166" y="28"/>
                  </a:cubicBezTo>
                  <a:cubicBezTo>
                    <a:pt x="163" y="26"/>
                    <a:pt x="160" y="24"/>
                    <a:pt x="157" y="23"/>
                  </a:cubicBezTo>
                  <a:cubicBezTo>
                    <a:pt x="146" y="19"/>
                    <a:pt x="135" y="19"/>
                    <a:pt x="124" y="22"/>
                  </a:cubicBezTo>
                  <a:cubicBezTo>
                    <a:pt x="123" y="22"/>
                    <a:pt x="122" y="22"/>
                    <a:pt x="120" y="22"/>
                  </a:cubicBezTo>
                  <a:cubicBezTo>
                    <a:pt x="117" y="18"/>
                    <a:pt x="113" y="14"/>
                    <a:pt x="109" y="11"/>
                  </a:cubicBezTo>
                  <a:cubicBezTo>
                    <a:pt x="103" y="6"/>
                    <a:pt x="96" y="2"/>
                    <a:pt x="88" y="0"/>
                  </a:cubicBezTo>
                  <a:cubicBezTo>
                    <a:pt x="86" y="0"/>
                    <a:pt x="84" y="0"/>
                    <a:pt x="82" y="0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1"/>
                    <a:pt x="72" y="1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2" y="6"/>
                    <a:pt x="59" y="9"/>
                    <a:pt x="57" y="11"/>
                  </a:cubicBezTo>
                  <a:cubicBezTo>
                    <a:pt x="54" y="15"/>
                    <a:pt x="52" y="18"/>
                    <a:pt x="50" y="22"/>
                  </a:cubicBezTo>
                  <a:cubicBezTo>
                    <a:pt x="48" y="25"/>
                    <a:pt x="46" y="29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2" y="34"/>
                    <a:pt x="39" y="35"/>
                    <a:pt x="37" y="35"/>
                  </a:cubicBezTo>
                  <a:cubicBezTo>
                    <a:pt x="34" y="36"/>
                    <a:pt x="32" y="36"/>
                    <a:pt x="30" y="37"/>
                  </a:cubicBezTo>
                  <a:cubicBezTo>
                    <a:pt x="28" y="38"/>
                    <a:pt x="27" y="38"/>
                    <a:pt x="26" y="39"/>
                  </a:cubicBezTo>
                  <a:cubicBezTo>
                    <a:pt x="25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43"/>
                    <a:pt x="11" y="46"/>
                    <a:pt x="7" y="51"/>
                  </a:cubicBezTo>
                  <a:cubicBezTo>
                    <a:pt x="5" y="54"/>
                    <a:pt x="4" y="57"/>
                    <a:pt x="2" y="60"/>
                  </a:cubicBezTo>
                  <a:cubicBezTo>
                    <a:pt x="2" y="61"/>
                    <a:pt x="1" y="63"/>
                    <a:pt x="1" y="65"/>
                  </a:cubicBezTo>
                  <a:cubicBezTo>
                    <a:pt x="0" y="67"/>
                    <a:pt x="0" y="69"/>
                    <a:pt x="0" y="71"/>
                  </a:cubicBezTo>
                  <a:cubicBezTo>
                    <a:pt x="0" y="74"/>
                    <a:pt x="1" y="78"/>
                    <a:pt x="2" y="81"/>
                  </a:cubicBezTo>
                  <a:cubicBezTo>
                    <a:pt x="3" y="85"/>
                    <a:pt x="4" y="88"/>
                    <a:pt x="6" y="92"/>
                  </a:cubicBezTo>
                  <a:cubicBezTo>
                    <a:pt x="9" y="98"/>
                    <a:pt x="13" y="104"/>
                    <a:pt x="18" y="109"/>
                  </a:cubicBezTo>
                  <a:cubicBezTo>
                    <a:pt x="19" y="109"/>
                    <a:pt x="19" y="110"/>
                    <a:pt x="19" y="110"/>
                  </a:cubicBezTo>
                  <a:cubicBezTo>
                    <a:pt x="19" y="110"/>
                    <a:pt x="19" y="110"/>
                    <a:pt x="19" y="111"/>
                  </a:cubicBezTo>
                  <a:cubicBezTo>
                    <a:pt x="16" y="117"/>
                    <a:pt x="14" y="124"/>
                    <a:pt x="13" y="131"/>
                  </a:cubicBezTo>
                  <a:cubicBezTo>
                    <a:pt x="12" y="138"/>
                    <a:pt x="12" y="145"/>
                    <a:pt x="15" y="152"/>
                  </a:cubicBezTo>
                  <a:cubicBezTo>
                    <a:pt x="16" y="155"/>
                    <a:pt x="17" y="158"/>
                    <a:pt x="19" y="160"/>
                  </a:cubicBezTo>
                  <a:cubicBezTo>
                    <a:pt x="21" y="163"/>
                    <a:pt x="23" y="165"/>
                    <a:pt x="26" y="167"/>
                  </a:cubicBezTo>
                  <a:cubicBezTo>
                    <a:pt x="27" y="168"/>
                    <a:pt x="29" y="169"/>
                    <a:pt x="30" y="170"/>
                  </a:cubicBezTo>
                  <a:cubicBezTo>
                    <a:pt x="32" y="171"/>
                    <a:pt x="33" y="171"/>
                    <a:pt x="35" y="172"/>
                  </a:cubicBezTo>
                  <a:cubicBezTo>
                    <a:pt x="38" y="173"/>
                    <a:pt x="41" y="174"/>
                    <a:pt x="44" y="174"/>
                  </a:cubicBezTo>
                  <a:cubicBezTo>
                    <a:pt x="48" y="174"/>
                    <a:pt x="51" y="175"/>
                    <a:pt x="55" y="174"/>
                  </a:cubicBezTo>
                  <a:cubicBezTo>
                    <a:pt x="58" y="174"/>
                    <a:pt x="62" y="174"/>
                    <a:pt x="66" y="173"/>
                  </a:cubicBezTo>
                  <a:cubicBezTo>
                    <a:pt x="68" y="173"/>
                    <a:pt x="70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6" y="177"/>
                    <a:pt x="80" y="181"/>
                    <a:pt x="84" y="184"/>
                  </a:cubicBezTo>
                  <a:cubicBezTo>
                    <a:pt x="88" y="187"/>
                    <a:pt x="92" y="190"/>
                    <a:pt x="96" y="192"/>
                  </a:cubicBezTo>
                  <a:cubicBezTo>
                    <a:pt x="98" y="193"/>
                    <a:pt x="101" y="193"/>
                    <a:pt x="103" y="194"/>
                  </a:cubicBezTo>
                  <a:cubicBezTo>
                    <a:pt x="105" y="195"/>
                    <a:pt x="108" y="195"/>
                    <a:pt x="110" y="195"/>
                  </a:cubicBezTo>
                  <a:cubicBezTo>
                    <a:pt x="112" y="195"/>
                    <a:pt x="114" y="195"/>
                    <a:pt x="116" y="195"/>
                  </a:cubicBezTo>
                  <a:cubicBezTo>
                    <a:pt x="118" y="194"/>
                    <a:pt x="120" y="194"/>
                    <a:pt x="122" y="193"/>
                  </a:cubicBezTo>
                  <a:cubicBezTo>
                    <a:pt x="127" y="191"/>
                    <a:pt x="130" y="188"/>
                    <a:pt x="134" y="185"/>
                  </a:cubicBezTo>
                  <a:cubicBezTo>
                    <a:pt x="137" y="182"/>
                    <a:pt x="140" y="178"/>
                    <a:pt x="142" y="174"/>
                  </a:cubicBezTo>
                  <a:close/>
                  <a:moveTo>
                    <a:pt x="75" y="161"/>
                  </a:moveTo>
                  <a:cubicBezTo>
                    <a:pt x="71" y="155"/>
                    <a:pt x="67" y="148"/>
                    <a:pt x="64" y="142"/>
                  </a:cubicBezTo>
                  <a:cubicBezTo>
                    <a:pt x="64" y="141"/>
                    <a:pt x="64" y="141"/>
                    <a:pt x="63" y="140"/>
                  </a:cubicBezTo>
                  <a:cubicBezTo>
                    <a:pt x="66" y="141"/>
                    <a:pt x="69" y="143"/>
                    <a:pt x="72" y="144"/>
                  </a:cubicBezTo>
                  <a:cubicBezTo>
                    <a:pt x="80" y="147"/>
                    <a:pt x="88" y="149"/>
                    <a:pt x="96" y="151"/>
                  </a:cubicBezTo>
                  <a:cubicBezTo>
                    <a:pt x="93" y="153"/>
                    <a:pt x="91" y="154"/>
                    <a:pt x="88" y="156"/>
                  </a:cubicBezTo>
                  <a:cubicBezTo>
                    <a:pt x="84" y="158"/>
                    <a:pt x="79" y="159"/>
                    <a:pt x="75" y="161"/>
                  </a:cubicBezTo>
                  <a:close/>
                  <a:moveTo>
                    <a:pt x="79" y="136"/>
                  </a:moveTo>
                  <a:cubicBezTo>
                    <a:pt x="72" y="134"/>
                    <a:pt x="65" y="131"/>
                    <a:pt x="58" y="127"/>
                  </a:cubicBezTo>
                  <a:cubicBezTo>
                    <a:pt x="55" y="118"/>
                    <a:pt x="53" y="109"/>
                    <a:pt x="51" y="100"/>
                  </a:cubicBezTo>
                  <a:cubicBezTo>
                    <a:pt x="50" y="94"/>
                    <a:pt x="49" y="87"/>
                    <a:pt x="49" y="81"/>
                  </a:cubicBezTo>
                  <a:cubicBezTo>
                    <a:pt x="55" y="73"/>
                    <a:pt x="62" y="67"/>
                    <a:pt x="69" y="61"/>
                  </a:cubicBezTo>
                  <a:cubicBezTo>
                    <a:pt x="75" y="55"/>
                    <a:pt x="82" y="50"/>
                    <a:pt x="89" y="46"/>
                  </a:cubicBezTo>
                  <a:cubicBezTo>
                    <a:pt x="97" y="48"/>
                    <a:pt x="104" y="50"/>
                    <a:pt x="112" y="53"/>
                  </a:cubicBezTo>
                  <a:cubicBezTo>
                    <a:pt x="119" y="56"/>
                    <a:pt x="126" y="59"/>
                    <a:pt x="132" y="62"/>
                  </a:cubicBezTo>
                  <a:cubicBezTo>
                    <a:pt x="137" y="73"/>
                    <a:pt x="140" y="84"/>
                    <a:pt x="142" y="95"/>
                  </a:cubicBezTo>
                  <a:cubicBezTo>
                    <a:pt x="143" y="101"/>
                    <a:pt x="143" y="106"/>
                    <a:pt x="144" y="112"/>
                  </a:cubicBezTo>
                  <a:cubicBezTo>
                    <a:pt x="137" y="120"/>
                    <a:pt x="130" y="127"/>
                    <a:pt x="122" y="134"/>
                  </a:cubicBezTo>
                  <a:cubicBezTo>
                    <a:pt x="117" y="137"/>
                    <a:pt x="112" y="141"/>
                    <a:pt x="107" y="144"/>
                  </a:cubicBezTo>
                  <a:cubicBezTo>
                    <a:pt x="98" y="143"/>
                    <a:pt x="88" y="140"/>
                    <a:pt x="79" y="136"/>
                  </a:cubicBezTo>
                  <a:close/>
                  <a:moveTo>
                    <a:pt x="40" y="91"/>
                  </a:moveTo>
                  <a:cubicBezTo>
                    <a:pt x="41" y="100"/>
                    <a:pt x="43" y="109"/>
                    <a:pt x="46" y="118"/>
                  </a:cubicBezTo>
                  <a:cubicBezTo>
                    <a:pt x="46" y="119"/>
                    <a:pt x="46" y="119"/>
                    <a:pt x="46" y="120"/>
                  </a:cubicBezTo>
                  <a:cubicBezTo>
                    <a:pt x="45" y="119"/>
                    <a:pt x="43" y="118"/>
                    <a:pt x="42" y="117"/>
                  </a:cubicBezTo>
                  <a:cubicBezTo>
                    <a:pt x="38" y="114"/>
                    <a:pt x="34" y="111"/>
                    <a:pt x="30" y="108"/>
                  </a:cubicBezTo>
                  <a:cubicBezTo>
                    <a:pt x="33" y="102"/>
                    <a:pt x="37" y="97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lose/>
                  <a:moveTo>
                    <a:pt x="49" y="59"/>
                  </a:moveTo>
                  <a:cubicBezTo>
                    <a:pt x="50" y="53"/>
                    <a:pt x="51" y="48"/>
                    <a:pt x="52" y="43"/>
                  </a:cubicBezTo>
                  <a:cubicBezTo>
                    <a:pt x="58" y="42"/>
                    <a:pt x="64" y="42"/>
                    <a:pt x="70" y="43"/>
                  </a:cubicBezTo>
                  <a:cubicBezTo>
                    <a:pt x="72" y="43"/>
                    <a:pt x="74" y="43"/>
                    <a:pt x="76" y="44"/>
                  </a:cubicBezTo>
                  <a:cubicBezTo>
                    <a:pt x="69" y="48"/>
                    <a:pt x="63" y="53"/>
                    <a:pt x="57" y="59"/>
                  </a:cubicBezTo>
                  <a:cubicBezTo>
                    <a:pt x="54" y="61"/>
                    <a:pt x="51" y="64"/>
                    <a:pt x="49" y="67"/>
                  </a:cubicBezTo>
                  <a:cubicBezTo>
                    <a:pt x="49" y="64"/>
                    <a:pt x="49" y="62"/>
                    <a:pt x="49" y="59"/>
                  </a:cubicBezTo>
                  <a:close/>
                  <a:moveTo>
                    <a:pt x="117" y="33"/>
                  </a:moveTo>
                  <a:cubicBezTo>
                    <a:pt x="121" y="38"/>
                    <a:pt x="124" y="43"/>
                    <a:pt x="127" y="49"/>
                  </a:cubicBezTo>
                  <a:cubicBezTo>
                    <a:pt x="122" y="47"/>
                    <a:pt x="118" y="45"/>
                    <a:pt x="113" y="44"/>
                  </a:cubicBezTo>
                  <a:cubicBezTo>
                    <a:pt x="109" y="42"/>
                    <a:pt x="105" y="41"/>
                    <a:pt x="101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2" y="39"/>
                    <a:pt x="102" y="39"/>
                  </a:cubicBezTo>
                  <a:cubicBezTo>
                    <a:pt x="102" y="39"/>
                    <a:pt x="103" y="39"/>
                    <a:pt x="103" y="39"/>
                  </a:cubicBezTo>
                  <a:cubicBezTo>
                    <a:pt x="105" y="37"/>
                    <a:pt x="108" y="36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3" y="35"/>
                    <a:pt x="115" y="34"/>
                    <a:pt x="117" y="33"/>
                  </a:cubicBezTo>
                  <a:close/>
                  <a:moveTo>
                    <a:pt x="148" y="72"/>
                  </a:moveTo>
                  <a:cubicBezTo>
                    <a:pt x="153" y="75"/>
                    <a:pt x="158" y="79"/>
                    <a:pt x="162" y="83"/>
                  </a:cubicBezTo>
                  <a:cubicBezTo>
                    <a:pt x="159" y="89"/>
                    <a:pt x="156" y="95"/>
                    <a:pt x="152" y="101"/>
                  </a:cubicBezTo>
                  <a:cubicBezTo>
                    <a:pt x="151" y="95"/>
                    <a:pt x="150" y="89"/>
                    <a:pt x="149" y="83"/>
                  </a:cubicBezTo>
                  <a:cubicBezTo>
                    <a:pt x="148" y="79"/>
                    <a:pt x="146" y="74"/>
                    <a:pt x="145" y="70"/>
                  </a:cubicBezTo>
                  <a:cubicBezTo>
                    <a:pt x="146" y="70"/>
                    <a:pt x="147" y="71"/>
                    <a:pt x="148" y="72"/>
                  </a:cubicBezTo>
                  <a:close/>
                  <a:moveTo>
                    <a:pt x="139" y="130"/>
                  </a:moveTo>
                  <a:cubicBezTo>
                    <a:pt x="141" y="129"/>
                    <a:pt x="142" y="127"/>
                    <a:pt x="144" y="125"/>
                  </a:cubicBezTo>
                  <a:cubicBezTo>
                    <a:pt x="144" y="129"/>
                    <a:pt x="144" y="132"/>
                    <a:pt x="143" y="136"/>
                  </a:cubicBezTo>
                  <a:cubicBezTo>
                    <a:pt x="143" y="139"/>
                    <a:pt x="143" y="143"/>
                    <a:pt x="142" y="146"/>
                  </a:cubicBezTo>
                  <a:cubicBezTo>
                    <a:pt x="135" y="147"/>
                    <a:pt x="128" y="147"/>
                    <a:pt x="121" y="146"/>
                  </a:cubicBezTo>
                  <a:cubicBezTo>
                    <a:pt x="127" y="141"/>
                    <a:pt x="134" y="136"/>
                    <a:pt x="139" y="130"/>
                  </a:cubicBezTo>
                  <a:close/>
                  <a:moveTo>
                    <a:pt x="177" y="103"/>
                  </a:moveTo>
                  <a:cubicBezTo>
                    <a:pt x="179" y="107"/>
                    <a:pt x="180" y="110"/>
                    <a:pt x="181" y="113"/>
                  </a:cubicBezTo>
                  <a:cubicBezTo>
                    <a:pt x="181" y="115"/>
                    <a:pt x="181" y="118"/>
                    <a:pt x="181" y="120"/>
                  </a:cubicBezTo>
                  <a:cubicBezTo>
                    <a:pt x="181" y="122"/>
                    <a:pt x="180" y="124"/>
                    <a:pt x="180" y="126"/>
                  </a:cubicBezTo>
                  <a:cubicBezTo>
                    <a:pt x="179" y="128"/>
                    <a:pt x="178" y="129"/>
                    <a:pt x="177" y="131"/>
                  </a:cubicBezTo>
                  <a:cubicBezTo>
                    <a:pt x="175" y="133"/>
                    <a:pt x="174" y="134"/>
                    <a:pt x="172" y="136"/>
                  </a:cubicBezTo>
                  <a:cubicBezTo>
                    <a:pt x="170" y="138"/>
                    <a:pt x="167" y="139"/>
                    <a:pt x="164" y="141"/>
                  </a:cubicBezTo>
                  <a:cubicBezTo>
                    <a:pt x="160" y="143"/>
                    <a:pt x="156" y="144"/>
                    <a:pt x="152" y="145"/>
                  </a:cubicBezTo>
                  <a:cubicBezTo>
                    <a:pt x="152" y="143"/>
                    <a:pt x="152" y="142"/>
                    <a:pt x="152" y="141"/>
                  </a:cubicBezTo>
                  <a:cubicBezTo>
                    <a:pt x="153" y="134"/>
                    <a:pt x="153" y="127"/>
                    <a:pt x="153" y="120"/>
                  </a:cubicBezTo>
                  <a:cubicBezTo>
                    <a:pt x="153" y="118"/>
                    <a:pt x="153" y="117"/>
                    <a:pt x="153" y="115"/>
                  </a:cubicBezTo>
                  <a:cubicBezTo>
                    <a:pt x="158" y="109"/>
                    <a:pt x="162" y="103"/>
                    <a:pt x="166" y="96"/>
                  </a:cubicBezTo>
                  <a:cubicBezTo>
                    <a:pt x="167" y="94"/>
                    <a:pt x="168" y="92"/>
                    <a:pt x="169" y="90"/>
                  </a:cubicBezTo>
                  <a:cubicBezTo>
                    <a:pt x="172" y="94"/>
                    <a:pt x="175" y="99"/>
                    <a:pt x="177" y="103"/>
                  </a:cubicBezTo>
                  <a:close/>
                  <a:moveTo>
                    <a:pt x="144" y="29"/>
                  </a:moveTo>
                  <a:cubicBezTo>
                    <a:pt x="147" y="30"/>
                    <a:pt x="150" y="30"/>
                    <a:pt x="153" y="31"/>
                  </a:cubicBezTo>
                  <a:cubicBezTo>
                    <a:pt x="155" y="32"/>
                    <a:pt x="157" y="33"/>
                    <a:pt x="159" y="34"/>
                  </a:cubicBezTo>
                  <a:cubicBezTo>
                    <a:pt x="161" y="35"/>
                    <a:pt x="162" y="37"/>
                    <a:pt x="163" y="38"/>
                  </a:cubicBezTo>
                  <a:cubicBezTo>
                    <a:pt x="164" y="40"/>
                    <a:pt x="165" y="41"/>
                    <a:pt x="166" y="43"/>
                  </a:cubicBezTo>
                  <a:cubicBezTo>
                    <a:pt x="167" y="45"/>
                    <a:pt x="168" y="47"/>
                    <a:pt x="168" y="50"/>
                  </a:cubicBezTo>
                  <a:cubicBezTo>
                    <a:pt x="169" y="53"/>
                    <a:pt x="169" y="57"/>
                    <a:pt x="169" y="60"/>
                  </a:cubicBezTo>
                  <a:cubicBezTo>
                    <a:pt x="168" y="65"/>
                    <a:pt x="167" y="69"/>
                    <a:pt x="166" y="74"/>
                  </a:cubicBezTo>
                  <a:cubicBezTo>
                    <a:pt x="161" y="70"/>
                    <a:pt x="156" y="66"/>
                    <a:pt x="152" y="63"/>
                  </a:cubicBezTo>
                  <a:cubicBezTo>
                    <a:pt x="148" y="60"/>
                    <a:pt x="144" y="58"/>
                    <a:pt x="140" y="56"/>
                  </a:cubicBezTo>
                  <a:cubicBezTo>
                    <a:pt x="138" y="51"/>
                    <a:pt x="136" y="47"/>
                    <a:pt x="134" y="43"/>
                  </a:cubicBezTo>
                  <a:cubicBezTo>
                    <a:pt x="132" y="39"/>
                    <a:pt x="129" y="35"/>
                    <a:pt x="126" y="30"/>
                  </a:cubicBezTo>
                  <a:cubicBezTo>
                    <a:pt x="127" y="30"/>
                    <a:pt x="128" y="30"/>
                    <a:pt x="129" y="30"/>
                  </a:cubicBezTo>
                  <a:cubicBezTo>
                    <a:pt x="134" y="29"/>
                    <a:pt x="139" y="29"/>
                    <a:pt x="144" y="29"/>
                  </a:cubicBezTo>
                  <a:close/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28"/>
                    <a:pt x="58" y="25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1"/>
                  </a:cubicBezTo>
                  <a:cubicBezTo>
                    <a:pt x="63" y="19"/>
                    <a:pt x="64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9" y="13"/>
                    <a:pt x="71" y="12"/>
                    <a:pt x="72" y="11"/>
                  </a:cubicBezTo>
                  <a:cubicBezTo>
                    <a:pt x="74" y="10"/>
                    <a:pt x="76" y="10"/>
                    <a:pt x="78" y="9"/>
                  </a:cubicBezTo>
                  <a:cubicBezTo>
                    <a:pt x="80" y="9"/>
                    <a:pt x="82" y="9"/>
                    <a:pt x="84" y="9"/>
                  </a:cubicBezTo>
                  <a:cubicBezTo>
                    <a:pt x="86" y="9"/>
                    <a:pt x="89" y="10"/>
                    <a:pt x="91" y="11"/>
                  </a:cubicBezTo>
                  <a:cubicBezTo>
                    <a:pt x="94" y="12"/>
                    <a:pt x="97" y="14"/>
                    <a:pt x="100" y="16"/>
                  </a:cubicBezTo>
                  <a:cubicBezTo>
                    <a:pt x="104" y="19"/>
                    <a:pt x="107" y="22"/>
                    <a:pt x="111" y="25"/>
                  </a:cubicBezTo>
                  <a:cubicBezTo>
                    <a:pt x="110" y="25"/>
                    <a:pt x="110" y="26"/>
                    <a:pt x="109" y="26"/>
                  </a:cubicBezTo>
                  <a:cubicBezTo>
                    <a:pt x="103" y="28"/>
                    <a:pt x="97" y="31"/>
                    <a:pt x="91" y="34"/>
                  </a:cubicBezTo>
                  <a:cubicBezTo>
                    <a:pt x="90" y="35"/>
                    <a:pt x="89" y="36"/>
                    <a:pt x="87" y="36"/>
                  </a:cubicBezTo>
                  <a:cubicBezTo>
                    <a:pt x="82" y="35"/>
                    <a:pt x="76" y="34"/>
                    <a:pt x="71" y="34"/>
                  </a:cubicBezTo>
                  <a:cubicBezTo>
                    <a:pt x="66" y="33"/>
                    <a:pt x="60" y="33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lose/>
                  <a:moveTo>
                    <a:pt x="22" y="99"/>
                  </a:moveTo>
                  <a:cubicBezTo>
                    <a:pt x="18" y="95"/>
                    <a:pt x="15" y="90"/>
                    <a:pt x="13" y="86"/>
                  </a:cubicBezTo>
                  <a:cubicBezTo>
                    <a:pt x="12" y="83"/>
                    <a:pt x="11" y="79"/>
                    <a:pt x="10" y="76"/>
                  </a:cubicBezTo>
                  <a:cubicBezTo>
                    <a:pt x="10" y="74"/>
                    <a:pt x="9" y="72"/>
                    <a:pt x="10" y="69"/>
                  </a:cubicBezTo>
                  <a:cubicBezTo>
                    <a:pt x="10" y="67"/>
                    <a:pt x="10" y="65"/>
                    <a:pt x="11" y="63"/>
                  </a:cubicBezTo>
                  <a:cubicBezTo>
                    <a:pt x="12" y="62"/>
                    <a:pt x="13" y="60"/>
                    <a:pt x="14" y="58"/>
                  </a:cubicBezTo>
                  <a:cubicBezTo>
                    <a:pt x="15" y="57"/>
                    <a:pt x="16" y="55"/>
                    <a:pt x="18" y="54"/>
                  </a:cubicBezTo>
                  <a:cubicBezTo>
                    <a:pt x="21" y="52"/>
                    <a:pt x="23" y="50"/>
                    <a:pt x="26" y="49"/>
                  </a:cubicBezTo>
                  <a:cubicBezTo>
                    <a:pt x="31" y="46"/>
                    <a:pt x="36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5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2"/>
                    <a:pt x="40" y="53"/>
                  </a:cubicBezTo>
                  <a:cubicBezTo>
                    <a:pt x="39" y="61"/>
                    <a:pt x="39" y="68"/>
                    <a:pt x="39" y="75"/>
                  </a:cubicBezTo>
                  <a:cubicBezTo>
                    <a:pt x="39" y="76"/>
                    <a:pt x="39" y="77"/>
                    <a:pt x="39" y="77"/>
                  </a:cubicBezTo>
                  <a:cubicBezTo>
                    <a:pt x="36" y="82"/>
                    <a:pt x="32" y="87"/>
                    <a:pt x="29" y="92"/>
                  </a:cubicBezTo>
                  <a:cubicBezTo>
                    <a:pt x="27" y="95"/>
                    <a:pt x="25" y="98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lose/>
                  <a:moveTo>
                    <a:pt x="62" y="164"/>
                  </a:moveTo>
                  <a:cubicBezTo>
                    <a:pt x="57" y="165"/>
                    <a:pt x="52" y="165"/>
                    <a:pt x="47" y="165"/>
                  </a:cubicBezTo>
                  <a:cubicBezTo>
                    <a:pt x="44" y="165"/>
                    <a:pt x="40" y="164"/>
                    <a:pt x="37" y="163"/>
                  </a:cubicBezTo>
                  <a:cubicBezTo>
                    <a:pt x="35" y="162"/>
                    <a:pt x="34" y="161"/>
                    <a:pt x="32" y="160"/>
                  </a:cubicBezTo>
                  <a:cubicBezTo>
                    <a:pt x="30" y="159"/>
                    <a:pt x="29" y="157"/>
                    <a:pt x="28" y="156"/>
                  </a:cubicBezTo>
                  <a:cubicBezTo>
                    <a:pt x="26" y="155"/>
                    <a:pt x="25" y="153"/>
                    <a:pt x="24" y="151"/>
                  </a:cubicBezTo>
                  <a:cubicBezTo>
                    <a:pt x="24" y="149"/>
                    <a:pt x="23" y="147"/>
                    <a:pt x="22" y="144"/>
                  </a:cubicBezTo>
                  <a:cubicBezTo>
                    <a:pt x="22" y="141"/>
                    <a:pt x="22" y="137"/>
                    <a:pt x="22" y="134"/>
                  </a:cubicBezTo>
                  <a:cubicBezTo>
                    <a:pt x="23" y="128"/>
                    <a:pt x="24" y="123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9" y="119"/>
                    <a:pt x="32" y="121"/>
                    <a:pt x="34" y="123"/>
                  </a:cubicBezTo>
                  <a:cubicBezTo>
                    <a:pt x="40" y="127"/>
                    <a:pt x="45" y="130"/>
                    <a:pt x="51" y="133"/>
                  </a:cubicBezTo>
                  <a:cubicBezTo>
                    <a:pt x="54" y="142"/>
                    <a:pt x="57" y="150"/>
                    <a:pt x="62" y="158"/>
                  </a:cubicBezTo>
                  <a:cubicBezTo>
                    <a:pt x="63" y="160"/>
                    <a:pt x="64" y="161"/>
                    <a:pt x="66" y="163"/>
                  </a:cubicBezTo>
                  <a:cubicBezTo>
                    <a:pt x="64" y="164"/>
                    <a:pt x="63" y="164"/>
                    <a:pt x="62" y="164"/>
                  </a:cubicBezTo>
                  <a:close/>
                  <a:moveTo>
                    <a:pt x="126" y="180"/>
                  </a:moveTo>
                  <a:cubicBezTo>
                    <a:pt x="124" y="181"/>
                    <a:pt x="122" y="183"/>
                    <a:pt x="120" y="184"/>
                  </a:cubicBezTo>
                  <a:cubicBezTo>
                    <a:pt x="118" y="184"/>
                    <a:pt x="116" y="185"/>
                    <a:pt x="115" y="185"/>
                  </a:cubicBezTo>
                  <a:cubicBezTo>
                    <a:pt x="113" y="186"/>
                    <a:pt x="111" y="186"/>
                    <a:pt x="109" y="186"/>
                  </a:cubicBezTo>
                  <a:cubicBezTo>
                    <a:pt x="106" y="185"/>
                    <a:pt x="104" y="185"/>
                    <a:pt x="101" y="184"/>
                  </a:cubicBezTo>
                  <a:cubicBezTo>
                    <a:pt x="98" y="183"/>
                    <a:pt x="95" y="181"/>
                    <a:pt x="92" y="179"/>
                  </a:cubicBezTo>
                  <a:cubicBezTo>
                    <a:pt x="88" y="176"/>
                    <a:pt x="84" y="172"/>
                    <a:pt x="81" y="169"/>
                  </a:cubicBezTo>
                  <a:cubicBezTo>
                    <a:pt x="83" y="168"/>
                    <a:pt x="85" y="167"/>
                    <a:pt x="86" y="166"/>
                  </a:cubicBezTo>
                  <a:cubicBezTo>
                    <a:pt x="93" y="164"/>
                    <a:pt x="100" y="160"/>
                    <a:pt x="106" y="156"/>
                  </a:cubicBezTo>
                  <a:cubicBezTo>
                    <a:pt x="107" y="156"/>
                    <a:pt x="108" y="155"/>
                    <a:pt x="110" y="154"/>
                  </a:cubicBezTo>
                  <a:cubicBezTo>
                    <a:pt x="111" y="154"/>
                    <a:pt x="113" y="155"/>
                    <a:pt x="115" y="155"/>
                  </a:cubicBezTo>
                  <a:cubicBezTo>
                    <a:pt x="123" y="156"/>
                    <a:pt x="132" y="156"/>
                    <a:pt x="140" y="156"/>
                  </a:cubicBezTo>
                  <a:cubicBezTo>
                    <a:pt x="139" y="157"/>
                    <a:pt x="139" y="159"/>
                    <a:pt x="138" y="161"/>
                  </a:cubicBezTo>
                  <a:cubicBezTo>
                    <a:pt x="136" y="165"/>
                    <a:pt x="134" y="169"/>
                    <a:pt x="131" y="173"/>
                  </a:cubicBezTo>
                  <a:cubicBezTo>
                    <a:pt x="130" y="176"/>
                    <a:pt x="128" y="178"/>
                    <a:pt x="12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3" name="Freeform 74">
              <a:extLst>
                <a:ext uri="{FF2B5EF4-FFF2-40B4-BE49-F238E27FC236}">
                  <a16:creationId xmlns:a16="http://schemas.microsoft.com/office/drawing/2014/main" id="{AA800849-CA89-4019-8B73-DCD4AEE41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213" y="2422526"/>
              <a:ext cx="53975" cy="60325"/>
            </a:xfrm>
            <a:custGeom>
              <a:avLst/>
              <a:gdLst>
                <a:gd name="T0" fmla="*/ 25 w 31"/>
                <a:gd name="T1" fmla="*/ 3 h 35"/>
                <a:gd name="T2" fmla="*/ 23 w 31"/>
                <a:gd name="T3" fmla="*/ 2 h 35"/>
                <a:gd name="T4" fmla="*/ 21 w 31"/>
                <a:gd name="T5" fmla="*/ 1 h 35"/>
                <a:gd name="T6" fmla="*/ 20 w 31"/>
                <a:gd name="T7" fmla="*/ 0 h 35"/>
                <a:gd name="T8" fmla="*/ 17 w 31"/>
                <a:gd name="T9" fmla="*/ 0 h 35"/>
                <a:gd name="T10" fmla="*/ 16 w 31"/>
                <a:gd name="T11" fmla="*/ 0 h 35"/>
                <a:gd name="T12" fmla="*/ 12 w 31"/>
                <a:gd name="T13" fmla="*/ 0 h 35"/>
                <a:gd name="T14" fmla="*/ 11 w 31"/>
                <a:gd name="T15" fmla="*/ 0 h 35"/>
                <a:gd name="T16" fmla="*/ 8 w 31"/>
                <a:gd name="T17" fmla="*/ 2 h 35"/>
                <a:gd name="T18" fmla="*/ 4 w 31"/>
                <a:gd name="T19" fmla="*/ 6 h 35"/>
                <a:gd name="T20" fmla="*/ 1 w 31"/>
                <a:gd name="T21" fmla="*/ 13 h 35"/>
                <a:gd name="T22" fmla="*/ 0 w 31"/>
                <a:gd name="T23" fmla="*/ 18 h 35"/>
                <a:gd name="T24" fmla="*/ 0 w 31"/>
                <a:gd name="T25" fmla="*/ 23 h 35"/>
                <a:gd name="T26" fmla="*/ 2 w 31"/>
                <a:gd name="T27" fmla="*/ 28 h 35"/>
                <a:gd name="T28" fmla="*/ 8 w 31"/>
                <a:gd name="T29" fmla="*/ 34 h 35"/>
                <a:gd name="T30" fmla="*/ 11 w 31"/>
                <a:gd name="T31" fmla="*/ 35 h 35"/>
                <a:gd name="T32" fmla="*/ 14 w 31"/>
                <a:gd name="T33" fmla="*/ 35 h 35"/>
                <a:gd name="T34" fmla="*/ 18 w 31"/>
                <a:gd name="T35" fmla="*/ 35 h 35"/>
                <a:gd name="T36" fmla="*/ 23 w 31"/>
                <a:gd name="T37" fmla="*/ 32 h 35"/>
                <a:gd name="T38" fmla="*/ 29 w 31"/>
                <a:gd name="T39" fmla="*/ 26 h 35"/>
                <a:gd name="T40" fmla="*/ 30 w 31"/>
                <a:gd name="T41" fmla="*/ 12 h 35"/>
                <a:gd name="T42" fmla="*/ 25 w 31"/>
                <a:gd name="T43" fmla="*/ 3 h 35"/>
                <a:gd name="T44" fmla="*/ 21 w 31"/>
                <a:gd name="T45" fmla="*/ 20 h 35"/>
                <a:gd name="T46" fmla="*/ 20 w 31"/>
                <a:gd name="T47" fmla="*/ 22 h 35"/>
                <a:gd name="T48" fmla="*/ 18 w 31"/>
                <a:gd name="T49" fmla="*/ 24 h 35"/>
                <a:gd name="T50" fmla="*/ 16 w 31"/>
                <a:gd name="T51" fmla="*/ 25 h 35"/>
                <a:gd name="T52" fmla="*/ 14 w 31"/>
                <a:gd name="T53" fmla="*/ 26 h 35"/>
                <a:gd name="T54" fmla="*/ 14 w 31"/>
                <a:gd name="T55" fmla="*/ 26 h 35"/>
                <a:gd name="T56" fmla="*/ 13 w 31"/>
                <a:gd name="T57" fmla="*/ 26 h 35"/>
                <a:gd name="T58" fmla="*/ 12 w 31"/>
                <a:gd name="T59" fmla="*/ 25 h 35"/>
                <a:gd name="T60" fmla="*/ 11 w 31"/>
                <a:gd name="T61" fmla="*/ 24 h 35"/>
                <a:gd name="T62" fmla="*/ 10 w 31"/>
                <a:gd name="T63" fmla="*/ 23 h 35"/>
                <a:gd name="T64" fmla="*/ 9 w 31"/>
                <a:gd name="T65" fmla="*/ 21 h 35"/>
                <a:gd name="T66" fmla="*/ 9 w 31"/>
                <a:gd name="T67" fmla="*/ 17 h 35"/>
                <a:gd name="T68" fmla="*/ 10 w 31"/>
                <a:gd name="T69" fmla="*/ 13 h 35"/>
                <a:gd name="T70" fmla="*/ 11 w 31"/>
                <a:gd name="T71" fmla="*/ 11 h 35"/>
                <a:gd name="T72" fmla="*/ 12 w 31"/>
                <a:gd name="T73" fmla="*/ 10 h 35"/>
                <a:gd name="T74" fmla="*/ 14 w 31"/>
                <a:gd name="T75" fmla="*/ 9 h 35"/>
                <a:gd name="T76" fmla="*/ 14 w 31"/>
                <a:gd name="T77" fmla="*/ 9 h 35"/>
                <a:gd name="T78" fmla="*/ 14 w 31"/>
                <a:gd name="T79" fmla="*/ 9 h 35"/>
                <a:gd name="T80" fmla="*/ 15 w 31"/>
                <a:gd name="T81" fmla="*/ 9 h 35"/>
                <a:gd name="T82" fmla="*/ 15 w 31"/>
                <a:gd name="T83" fmla="*/ 9 h 35"/>
                <a:gd name="T84" fmla="*/ 18 w 31"/>
                <a:gd name="T85" fmla="*/ 10 h 35"/>
                <a:gd name="T86" fmla="*/ 19 w 31"/>
                <a:gd name="T87" fmla="*/ 10 h 35"/>
                <a:gd name="T88" fmla="*/ 19 w 31"/>
                <a:gd name="T89" fmla="*/ 10 h 35"/>
                <a:gd name="T90" fmla="*/ 20 w 31"/>
                <a:gd name="T91" fmla="*/ 11 h 35"/>
                <a:gd name="T92" fmla="*/ 21 w 31"/>
                <a:gd name="T93" fmla="*/ 12 h 35"/>
                <a:gd name="T94" fmla="*/ 21 w 31"/>
                <a:gd name="T95" fmla="*/ 14 h 35"/>
                <a:gd name="T96" fmla="*/ 22 w 31"/>
                <a:gd name="T97" fmla="*/ 18 h 35"/>
                <a:gd name="T98" fmla="*/ 21 w 31"/>
                <a:gd name="T9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25" y="3"/>
                  </a:moveTo>
                  <a:cubicBezTo>
                    <a:pt x="25" y="3"/>
                    <a:pt x="24" y="2"/>
                    <a:pt x="23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11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" y="25"/>
                    <a:pt x="1" y="26"/>
                    <a:pt x="2" y="28"/>
                  </a:cubicBezTo>
                  <a:cubicBezTo>
                    <a:pt x="3" y="30"/>
                    <a:pt x="6" y="32"/>
                    <a:pt x="8" y="34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5" y="35"/>
                    <a:pt x="17" y="35"/>
                    <a:pt x="18" y="35"/>
                  </a:cubicBezTo>
                  <a:cubicBezTo>
                    <a:pt x="20" y="34"/>
                    <a:pt x="22" y="33"/>
                    <a:pt x="23" y="32"/>
                  </a:cubicBezTo>
                  <a:cubicBezTo>
                    <a:pt x="25" y="30"/>
                    <a:pt x="27" y="28"/>
                    <a:pt x="29" y="26"/>
                  </a:cubicBezTo>
                  <a:cubicBezTo>
                    <a:pt x="31" y="22"/>
                    <a:pt x="31" y="17"/>
                    <a:pt x="30" y="12"/>
                  </a:cubicBezTo>
                  <a:cubicBezTo>
                    <a:pt x="30" y="9"/>
                    <a:pt x="28" y="5"/>
                    <a:pt x="25" y="3"/>
                  </a:cubicBezTo>
                  <a:close/>
                  <a:moveTo>
                    <a:pt x="21" y="20"/>
                  </a:moveTo>
                  <a:cubicBezTo>
                    <a:pt x="21" y="21"/>
                    <a:pt x="20" y="21"/>
                    <a:pt x="20" y="22"/>
                  </a:cubicBezTo>
                  <a:cubicBezTo>
                    <a:pt x="20" y="23"/>
                    <a:pt x="19" y="23"/>
                    <a:pt x="18" y="24"/>
                  </a:cubicBezTo>
                  <a:cubicBezTo>
                    <a:pt x="18" y="24"/>
                    <a:pt x="17" y="25"/>
                    <a:pt x="16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2" y="25"/>
                    <a:pt x="11" y="24"/>
                    <a:pt x="11" y="24"/>
                  </a:cubicBezTo>
                  <a:cubicBezTo>
                    <a:pt x="11" y="24"/>
                    <a:pt x="10" y="24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10" y="16"/>
                    <a:pt x="10" y="14"/>
                    <a:pt x="10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2" y="15"/>
                    <a:pt x="22" y="17"/>
                    <a:pt x="22" y="18"/>
                  </a:cubicBezTo>
                  <a:cubicBezTo>
                    <a:pt x="21" y="19"/>
                    <a:pt x="21" y="20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4" name="Freeform 75">
              <a:extLst>
                <a:ext uri="{FF2B5EF4-FFF2-40B4-BE49-F238E27FC236}">
                  <a16:creationId xmlns:a16="http://schemas.microsoft.com/office/drawing/2014/main" id="{9EC8AC1C-57A6-4DAB-B926-F4B2826FD6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3363" y="3698876"/>
              <a:ext cx="341312" cy="309563"/>
            </a:xfrm>
            <a:custGeom>
              <a:avLst/>
              <a:gdLst>
                <a:gd name="T0" fmla="*/ 189 w 200"/>
                <a:gd name="T1" fmla="*/ 84 h 180"/>
                <a:gd name="T2" fmla="*/ 189 w 200"/>
                <a:gd name="T3" fmla="*/ 71 h 180"/>
                <a:gd name="T4" fmla="*/ 161 w 200"/>
                <a:gd name="T5" fmla="*/ 61 h 180"/>
                <a:gd name="T6" fmla="*/ 127 w 200"/>
                <a:gd name="T7" fmla="*/ 35 h 180"/>
                <a:gd name="T8" fmla="*/ 119 w 200"/>
                <a:gd name="T9" fmla="*/ 23 h 180"/>
                <a:gd name="T10" fmla="*/ 97 w 200"/>
                <a:gd name="T11" fmla="*/ 8 h 180"/>
                <a:gd name="T12" fmla="*/ 71 w 200"/>
                <a:gd name="T13" fmla="*/ 1 h 180"/>
                <a:gd name="T14" fmla="*/ 53 w 200"/>
                <a:gd name="T15" fmla="*/ 28 h 180"/>
                <a:gd name="T16" fmla="*/ 41 w 200"/>
                <a:gd name="T17" fmla="*/ 57 h 180"/>
                <a:gd name="T18" fmla="*/ 36 w 200"/>
                <a:gd name="T19" fmla="*/ 85 h 180"/>
                <a:gd name="T20" fmla="*/ 2 w 200"/>
                <a:gd name="T21" fmla="*/ 99 h 180"/>
                <a:gd name="T22" fmla="*/ 1 w 200"/>
                <a:gd name="T23" fmla="*/ 119 h 180"/>
                <a:gd name="T24" fmla="*/ 8 w 200"/>
                <a:gd name="T25" fmla="*/ 171 h 180"/>
                <a:gd name="T26" fmla="*/ 62 w 200"/>
                <a:gd name="T27" fmla="*/ 170 h 180"/>
                <a:gd name="T28" fmla="*/ 86 w 200"/>
                <a:gd name="T29" fmla="*/ 165 h 180"/>
                <a:gd name="T30" fmla="*/ 146 w 200"/>
                <a:gd name="T31" fmla="*/ 152 h 180"/>
                <a:gd name="T32" fmla="*/ 174 w 200"/>
                <a:gd name="T33" fmla="*/ 147 h 180"/>
                <a:gd name="T34" fmla="*/ 200 w 200"/>
                <a:gd name="T35" fmla="*/ 131 h 180"/>
                <a:gd name="T36" fmla="*/ 178 w 200"/>
                <a:gd name="T37" fmla="*/ 68 h 180"/>
                <a:gd name="T38" fmla="*/ 177 w 200"/>
                <a:gd name="T39" fmla="*/ 72 h 180"/>
                <a:gd name="T40" fmla="*/ 144 w 200"/>
                <a:gd name="T41" fmla="*/ 80 h 180"/>
                <a:gd name="T42" fmla="*/ 152 w 200"/>
                <a:gd name="T43" fmla="*/ 72 h 180"/>
                <a:gd name="T44" fmla="*/ 74 w 200"/>
                <a:gd name="T45" fmla="*/ 11 h 180"/>
                <a:gd name="T46" fmla="*/ 94 w 200"/>
                <a:gd name="T47" fmla="*/ 17 h 180"/>
                <a:gd name="T48" fmla="*/ 114 w 200"/>
                <a:gd name="T49" fmla="*/ 31 h 180"/>
                <a:gd name="T50" fmla="*/ 75 w 200"/>
                <a:gd name="T51" fmla="*/ 40 h 180"/>
                <a:gd name="T52" fmla="*/ 58 w 200"/>
                <a:gd name="T53" fmla="*/ 38 h 180"/>
                <a:gd name="T54" fmla="*/ 31 w 200"/>
                <a:gd name="T55" fmla="*/ 97 h 180"/>
                <a:gd name="T56" fmla="*/ 51 w 200"/>
                <a:gd name="T57" fmla="*/ 97 h 180"/>
                <a:gd name="T58" fmla="*/ 12 w 200"/>
                <a:gd name="T59" fmla="*/ 107 h 180"/>
                <a:gd name="T60" fmla="*/ 48 w 200"/>
                <a:gd name="T61" fmla="*/ 164 h 180"/>
                <a:gd name="T62" fmla="*/ 17 w 200"/>
                <a:gd name="T63" fmla="*/ 167 h 180"/>
                <a:gd name="T64" fmla="*/ 11 w 200"/>
                <a:gd name="T65" fmla="*/ 128 h 180"/>
                <a:gd name="T66" fmla="*/ 40 w 200"/>
                <a:gd name="T67" fmla="*/ 109 h 180"/>
                <a:gd name="T68" fmla="*/ 58 w 200"/>
                <a:gd name="T69" fmla="*/ 128 h 180"/>
                <a:gd name="T70" fmla="*/ 98 w 200"/>
                <a:gd name="T71" fmla="*/ 153 h 180"/>
                <a:gd name="T72" fmla="*/ 90 w 200"/>
                <a:gd name="T73" fmla="*/ 127 h 180"/>
                <a:gd name="T74" fmla="*/ 98 w 200"/>
                <a:gd name="T75" fmla="*/ 153 h 180"/>
                <a:gd name="T76" fmla="*/ 114 w 200"/>
                <a:gd name="T77" fmla="*/ 118 h 180"/>
                <a:gd name="T78" fmla="*/ 111 w 200"/>
                <a:gd name="T79" fmla="*/ 150 h 180"/>
                <a:gd name="T80" fmla="*/ 125 w 200"/>
                <a:gd name="T81" fmla="*/ 120 h 180"/>
                <a:gd name="T82" fmla="*/ 112 w 200"/>
                <a:gd name="T83" fmla="*/ 109 h 180"/>
                <a:gd name="T84" fmla="*/ 81 w 200"/>
                <a:gd name="T85" fmla="*/ 128 h 180"/>
                <a:gd name="T86" fmla="*/ 89 w 200"/>
                <a:gd name="T87" fmla="*/ 155 h 180"/>
                <a:gd name="T88" fmla="*/ 67 w 200"/>
                <a:gd name="T89" fmla="*/ 123 h 180"/>
                <a:gd name="T90" fmla="*/ 55 w 200"/>
                <a:gd name="T91" fmla="*/ 77 h 180"/>
                <a:gd name="T92" fmla="*/ 65 w 200"/>
                <a:gd name="T93" fmla="*/ 52 h 180"/>
                <a:gd name="T94" fmla="*/ 114 w 200"/>
                <a:gd name="T95" fmla="*/ 41 h 180"/>
                <a:gd name="T96" fmla="*/ 127 w 200"/>
                <a:gd name="T97" fmla="*/ 77 h 180"/>
                <a:gd name="T98" fmla="*/ 142 w 200"/>
                <a:gd name="T99" fmla="*/ 144 h 180"/>
                <a:gd name="T100" fmla="*/ 152 w 200"/>
                <a:gd name="T101" fmla="*/ 142 h 180"/>
                <a:gd name="T102" fmla="*/ 147 w 200"/>
                <a:gd name="T103" fmla="*/ 88 h 180"/>
                <a:gd name="T104" fmla="*/ 174 w 200"/>
                <a:gd name="T105" fmla="*/ 82 h 180"/>
                <a:gd name="T106" fmla="*/ 183 w 200"/>
                <a:gd name="T107" fmla="*/ 96 h 180"/>
                <a:gd name="T108" fmla="*/ 189 w 200"/>
                <a:gd name="T109" fmla="*/ 134 h 180"/>
                <a:gd name="T110" fmla="*/ 190 w 200"/>
                <a:gd name="T111" fmla="*/ 13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180">
                  <a:moveTo>
                    <a:pt x="199" y="124"/>
                  </a:moveTo>
                  <a:cubicBezTo>
                    <a:pt x="198" y="122"/>
                    <a:pt x="198" y="120"/>
                    <a:pt x="197" y="118"/>
                  </a:cubicBezTo>
                  <a:cubicBezTo>
                    <a:pt x="196" y="113"/>
                    <a:pt x="196" y="109"/>
                    <a:pt x="195" y="104"/>
                  </a:cubicBezTo>
                  <a:cubicBezTo>
                    <a:pt x="194" y="100"/>
                    <a:pt x="193" y="95"/>
                    <a:pt x="191" y="91"/>
                  </a:cubicBezTo>
                  <a:cubicBezTo>
                    <a:pt x="191" y="88"/>
                    <a:pt x="190" y="86"/>
                    <a:pt x="189" y="84"/>
                  </a:cubicBezTo>
                  <a:cubicBezTo>
                    <a:pt x="189" y="82"/>
                    <a:pt x="188" y="81"/>
                    <a:pt x="187" y="80"/>
                  </a:cubicBezTo>
                  <a:cubicBezTo>
                    <a:pt x="188" y="79"/>
                    <a:pt x="189" y="79"/>
                    <a:pt x="189" y="78"/>
                  </a:cubicBezTo>
                  <a:cubicBezTo>
                    <a:pt x="190" y="77"/>
                    <a:pt x="191" y="76"/>
                    <a:pt x="190" y="74"/>
                  </a:cubicBezTo>
                  <a:cubicBezTo>
                    <a:pt x="190" y="74"/>
                    <a:pt x="190" y="73"/>
                    <a:pt x="190" y="72"/>
                  </a:cubicBezTo>
                  <a:cubicBezTo>
                    <a:pt x="190" y="72"/>
                    <a:pt x="190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8" y="67"/>
                    <a:pt x="187" y="63"/>
                    <a:pt x="184" y="60"/>
                  </a:cubicBezTo>
                  <a:cubicBezTo>
                    <a:pt x="183" y="59"/>
                    <a:pt x="181" y="59"/>
                    <a:pt x="180" y="59"/>
                  </a:cubicBezTo>
                  <a:cubicBezTo>
                    <a:pt x="178" y="58"/>
                    <a:pt x="176" y="58"/>
                    <a:pt x="174" y="59"/>
                  </a:cubicBezTo>
                  <a:cubicBezTo>
                    <a:pt x="170" y="59"/>
                    <a:pt x="165" y="60"/>
                    <a:pt x="161" y="61"/>
                  </a:cubicBezTo>
                  <a:cubicBezTo>
                    <a:pt x="156" y="62"/>
                    <a:pt x="152" y="63"/>
                    <a:pt x="147" y="64"/>
                  </a:cubicBezTo>
                  <a:cubicBezTo>
                    <a:pt x="143" y="65"/>
                    <a:pt x="139" y="66"/>
                    <a:pt x="134" y="67"/>
                  </a:cubicBezTo>
                  <a:cubicBezTo>
                    <a:pt x="132" y="57"/>
                    <a:pt x="130" y="48"/>
                    <a:pt x="128" y="39"/>
                  </a:cubicBezTo>
                  <a:cubicBezTo>
                    <a:pt x="128" y="38"/>
                    <a:pt x="127" y="37"/>
                    <a:pt x="127" y="36"/>
                  </a:cubicBezTo>
                  <a:cubicBezTo>
                    <a:pt x="127" y="36"/>
                    <a:pt x="127" y="36"/>
                    <a:pt x="127" y="35"/>
                  </a:cubicBezTo>
                  <a:cubicBezTo>
                    <a:pt x="127" y="35"/>
                    <a:pt x="127" y="34"/>
                    <a:pt x="128" y="34"/>
                  </a:cubicBezTo>
                  <a:cubicBezTo>
                    <a:pt x="128" y="33"/>
                    <a:pt x="128" y="32"/>
                    <a:pt x="127" y="31"/>
                  </a:cubicBezTo>
                  <a:cubicBezTo>
                    <a:pt x="127" y="29"/>
                    <a:pt x="126" y="28"/>
                    <a:pt x="125" y="27"/>
                  </a:cubicBezTo>
                  <a:cubicBezTo>
                    <a:pt x="124" y="27"/>
                    <a:pt x="124" y="26"/>
                    <a:pt x="123" y="26"/>
                  </a:cubicBezTo>
                  <a:cubicBezTo>
                    <a:pt x="122" y="24"/>
                    <a:pt x="120" y="23"/>
                    <a:pt x="119" y="23"/>
                  </a:cubicBezTo>
                  <a:cubicBezTo>
                    <a:pt x="118" y="22"/>
                    <a:pt x="117" y="21"/>
                    <a:pt x="115" y="20"/>
                  </a:cubicBezTo>
                  <a:cubicBezTo>
                    <a:pt x="114" y="19"/>
                    <a:pt x="113" y="18"/>
                    <a:pt x="112" y="18"/>
                  </a:cubicBezTo>
                  <a:cubicBezTo>
                    <a:pt x="110" y="17"/>
                    <a:pt x="109" y="15"/>
                    <a:pt x="107" y="14"/>
                  </a:cubicBezTo>
                  <a:cubicBezTo>
                    <a:pt x="106" y="13"/>
                    <a:pt x="104" y="12"/>
                    <a:pt x="102" y="11"/>
                  </a:cubicBezTo>
                  <a:cubicBezTo>
                    <a:pt x="101" y="10"/>
                    <a:pt x="99" y="9"/>
                    <a:pt x="97" y="8"/>
                  </a:cubicBezTo>
                  <a:cubicBezTo>
                    <a:pt x="95" y="7"/>
                    <a:pt x="93" y="6"/>
                    <a:pt x="91" y="5"/>
                  </a:cubicBezTo>
                  <a:cubicBezTo>
                    <a:pt x="87" y="3"/>
                    <a:pt x="83" y="1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0" y="2"/>
                    <a:pt x="70" y="2"/>
                    <a:pt x="69" y="3"/>
                  </a:cubicBezTo>
                  <a:cubicBezTo>
                    <a:pt x="68" y="4"/>
                    <a:pt x="67" y="6"/>
                    <a:pt x="66" y="8"/>
                  </a:cubicBezTo>
                  <a:cubicBezTo>
                    <a:pt x="65" y="9"/>
                    <a:pt x="64" y="11"/>
                    <a:pt x="63" y="12"/>
                  </a:cubicBezTo>
                  <a:cubicBezTo>
                    <a:pt x="62" y="14"/>
                    <a:pt x="60" y="16"/>
                    <a:pt x="59" y="18"/>
                  </a:cubicBezTo>
                  <a:cubicBezTo>
                    <a:pt x="57" y="21"/>
                    <a:pt x="55" y="25"/>
                    <a:pt x="53" y="28"/>
                  </a:cubicBezTo>
                  <a:cubicBezTo>
                    <a:pt x="52" y="30"/>
                    <a:pt x="51" y="32"/>
                    <a:pt x="50" y="33"/>
                  </a:cubicBezTo>
                  <a:cubicBezTo>
                    <a:pt x="48" y="35"/>
                    <a:pt x="47" y="37"/>
                    <a:pt x="46" y="39"/>
                  </a:cubicBezTo>
                  <a:cubicBezTo>
                    <a:pt x="44" y="43"/>
                    <a:pt x="42" y="47"/>
                    <a:pt x="39" y="51"/>
                  </a:cubicBezTo>
                  <a:cubicBezTo>
                    <a:pt x="38" y="53"/>
                    <a:pt x="39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9"/>
                    <a:pt x="41" y="60"/>
                  </a:cubicBezTo>
                  <a:cubicBezTo>
                    <a:pt x="42" y="65"/>
                    <a:pt x="43" y="69"/>
                    <a:pt x="45" y="73"/>
                  </a:cubicBezTo>
                  <a:cubicBezTo>
                    <a:pt x="45" y="76"/>
                    <a:pt x="46" y="80"/>
                    <a:pt x="47" y="83"/>
                  </a:cubicBezTo>
                  <a:cubicBezTo>
                    <a:pt x="47" y="83"/>
                    <a:pt x="46" y="83"/>
                    <a:pt x="45" y="83"/>
                  </a:cubicBezTo>
                  <a:cubicBezTo>
                    <a:pt x="42" y="84"/>
                    <a:pt x="39" y="85"/>
                    <a:pt x="36" y="85"/>
                  </a:cubicBezTo>
                  <a:cubicBezTo>
                    <a:pt x="32" y="87"/>
                    <a:pt x="28" y="88"/>
                    <a:pt x="23" y="89"/>
                  </a:cubicBezTo>
                  <a:cubicBezTo>
                    <a:pt x="19" y="90"/>
                    <a:pt x="14" y="92"/>
                    <a:pt x="10" y="93"/>
                  </a:cubicBezTo>
                  <a:cubicBezTo>
                    <a:pt x="9" y="93"/>
                    <a:pt x="7" y="93"/>
                    <a:pt x="6" y="94"/>
                  </a:cubicBezTo>
                  <a:cubicBezTo>
                    <a:pt x="5" y="94"/>
                    <a:pt x="4" y="95"/>
                    <a:pt x="4" y="96"/>
                  </a:cubicBezTo>
                  <a:cubicBezTo>
                    <a:pt x="3" y="97"/>
                    <a:pt x="3" y="98"/>
                    <a:pt x="2" y="99"/>
                  </a:cubicBezTo>
                  <a:cubicBezTo>
                    <a:pt x="2" y="100"/>
                    <a:pt x="2" y="102"/>
                    <a:pt x="1" y="103"/>
                  </a:cubicBezTo>
                  <a:cubicBezTo>
                    <a:pt x="1" y="105"/>
                    <a:pt x="1" y="107"/>
                    <a:pt x="1" y="108"/>
                  </a:cubicBezTo>
                  <a:cubicBezTo>
                    <a:pt x="0" y="111"/>
                    <a:pt x="0" y="113"/>
                    <a:pt x="0" y="115"/>
                  </a:cubicBezTo>
                  <a:cubicBezTo>
                    <a:pt x="0" y="116"/>
                    <a:pt x="0" y="117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27"/>
                    <a:pt x="3" y="135"/>
                    <a:pt x="4" y="143"/>
                  </a:cubicBezTo>
                  <a:cubicBezTo>
                    <a:pt x="4" y="146"/>
                    <a:pt x="4" y="148"/>
                    <a:pt x="5" y="150"/>
                  </a:cubicBezTo>
                  <a:cubicBezTo>
                    <a:pt x="5" y="153"/>
                    <a:pt x="5" y="155"/>
                    <a:pt x="6" y="157"/>
                  </a:cubicBezTo>
                  <a:cubicBezTo>
                    <a:pt x="6" y="160"/>
                    <a:pt x="6" y="162"/>
                    <a:pt x="7" y="164"/>
                  </a:cubicBezTo>
                  <a:cubicBezTo>
                    <a:pt x="7" y="167"/>
                    <a:pt x="8" y="169"/>
                    <a:pt x="8" y="171"/>
                  </a:cubicBezTo>
                  <a:cubicBezTo>
                    <a:pt x="8" y="172"/>
                    <a:pt x="9" y="173"/>
                    <a:pt x="9" y="174"/>
                  </a:cubicBezTo>
                  <a:cubicBezTo>
                    <a:pt x="10" y="176"/>
                    <a:pt x="11" y="177"/>
                    <a:pt x="13" y="178"/>
                  </a:cubicBezTo>
                  <a:cubicBezTo>
                    <a:pt x="16" y="179"/>
                    <a:pt x="19" y="180"/>
                    <a:pt x="22" y="179"/>
                  </a:cubicBezTo>
                  <a:cubicBezTo>
                    <a:pt x="26" y="179"/>
                    <a:pt x="31" y="177"/>
                    <a:pt x="36" y="176"/>
                  </a:cubicBezTo>
                  <a:cubicBezTo>
                    <a:pt x="44" y="174"/>
                    <a:pt x="53" y="172"/>
                    <a:pt x="62" y="170"/>
                  </a:cubicBezTo>
                  <a:cubicBezTo>
                    <a:pt x="64" y="170"/>
                    <a:pt x="67" y="169"/>
                    <a:pt x="69" y="169"/>
                  </a:cubicBezTo>
                  <a:cubicBezTo>
                    <a:pt x="70" y="168"/>
                    <a:pt x="71" y="168"/>
                    <a:pt x="72" y="168"/>
                  </a:cubicBezTo>
                  <a:cubicBezTo>
                    <a:pt x="72" y="168"/>
                    <a:pt x="73" y="168"/>
                    <a:pt x="73" y="168"/>
                  </a:cubicBezTo>
                  <a:cubicBezTo>
                    <a:pt x="75" y="168"/>
                    <a:pt x="77" y="167"/>
                    <a:pt x="79" y="167"/>
                  </a:cubicBezTo>
                  <a:cubicBezTo>
                    <a:pt x="81" y="166"/>
                    <a:pt x="84" y="166"/>
                    <a:pt x="86" y="165"/>
                  </a:cubicBezTo>
                  <a:cubicBezTo>
                    <a:pt x="91" y="164"/>
                    <a:pt x="95" y="163"/>
                    <a:pt x="100" y="162"/>
                  </a:cubicBezTo>
                  <a:cubicBezTo>
                    <a:pt x="105" y="161"/>
                    <a:pt x="109" y="160"/>
                    <a:pt x="114" y="159"/>
                  </a:cubicBezTo>
                  <a:cubicBezTo>
                    <a:pt x="119" y="158"/>
                    <a:pt x="123" y="157"/>
                    <a:pt x="128" y="156"/>
                  </a:cubicBezTo>
                  <a:cubicBezTo>
                    <a:pt x="132" y="155"/>
                    <a:pt x="136" y="154"/>
                    <a:pt x="141" y="153"/>
                  </a:cubicBezTo>
                  <a:cubicBezTo>
                    <a:pt x="142" y="153"/>
                    <a:pt x="144" y="153"/>
                    <a:pt x="146" y="152"/>
                  </a:cubicBezTo>
                  <a:cubicBezTo>
                    <a:pt x="146" y="152"/>
                    <a:pt x="147" y="152"/>
                    <a:pt x="147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9" y="152"/>
                    <a:pt x="151" y="151"/>
                    <a:pt x="153" y="151"/>
                  </a:cubicBezTo>
                  <a:cubicBezTo>
                    <a:pt x="155" y="151"/>
                    <a:pt x="158" y="150"/>
                    <a:pt x="160" y="150"/>
                  </a:cubicBezTo>
                  <a:cubicBezTo>
                    <a:pt x="165" y="149"/>
                    <a:pt x="169" y="148"/>
                    <a:pt x="174" y="147"/>
                  </a:cubicBezTo>
                  <a:cubicBezTo>
                    <a:pt x="179" y="146"/>
                    <a:pt x="183" y="145"/>
                    <a:pt x="188" y="144"/>
                  </a:cubicBezTo>
                  <a:cubicBezTo>
                    <a:pt x="190" y="143"/>
                    <a:pt x="193" y="142"/>
                    <a:pt x="195" y="141"/>
                  </a:cubicBezTo>
                  <a:cubicBezTo>
                    <a:pt x="196" y="141"/>
                    <a:pt x="197" y="140"/>
                    <a:pt x="198" y="139"/>
                  </a:cubicBezTo>
                  <a:cubicBezTo>
                    <a:pt x="199" y="138"/>
                    <a:pt x="200" y="136"/>
                    <a:pt x="200" y="135"/>
                  </a:cubicBezTo>
                  <a:cubicBezTo>
                    <a:pt x="200" y="134"/>
                    <a:pt x="200" y="133"/>
                    <a:pt x="200" y="131"/>
                  </a:cubicBezTo>
                  <a:cubicBezTo>
                    <a:pt x="200" y="129"/>
                    <a:pt x="199" y="127"/>
                    <a:pt x="199" y="124"/>
                  </a:cubicBezTo>
                  <a:close/>
                  <a:moveTo>
                    <a:pt x="152" y="72"/>
                  </a:moveTo>
                  <a:cubicBezTo>
                    <a:pt x="158" y="71"/>
                    <a:pt x="163" y="70"/>
                    <a:pt x="168" y="69"/>
                  </a:cubicBezTo>
                  <a:cubicBezTo>
                    <a:pt x="170" y="68"/>
                    <a:pt x="172" y="68"/>
                    <a:pt x="174" y="68"/>
                  </a:cubicBezTo>
                  <a:cubicBezTo>
                    <a:pt x="175" y="68"/>
                    <a:pt x="177" y="68"/>
                    <a:pt x="178" y="68"/>
                  </a:cubicBezTo>
                  <a:cubicBezTo>
                    <a:pt x="178" y="68"/>
                    <a:pt x="178" y="69"/>
                    <a:pt x="179" y="69"/>
                  </a:cubicBezTo>
                  <a:cubicBezTo>
                    <a:pt x="179" y="70"/>
                    <a:pt x="179" y="71"/>
                    <a:pt x="180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8" y="72"/>
                    <a:pt x="178" y="72"/>
                    <a:pt x="177" y="72"/>
                  </a:cubicBezTo>
                  <a:cubicBezTo>
                    <a:pt x="175" y="72"/>
                    <a:pt x="173" y="73"/>
                    <a:pt x="172" y="73"/>
                  </a:cubicBezTo>
                  <a:cubicBezTo>
                    <a:pt x="171" y="73"/>
                    <a:pt x="170" y="73"/>
                    <a:pt x="169" y="73"/>
                  </a:cubicBezTo>
                  <a:cubicBezTo>
                    <a:pt x="166" y="74"/>
                    <a:pt x="164" y="75"/>
                    <a:pt x="161" y="75"/>
                  </a:cubicBezTo>
                  <a:cubicBezTo>
                    <a:pt x="157" y="76"/>
                    <a:pt x="153" y="77"/>
                    <a:pt x="150" y="78"/>
                  </a:cubicBezTo>
                  <a:cubicBezTo>
                    <a:pt x="148" y="79"/>
                    <a:pt x="146" y="79"/>
                    <a:pt x="144" y="80"/>
                  </a:cubicBezTo>
                  <a:cubicBezTo>
                    <a:pt x="142" y="80"/>
                    <a:pt x="140" y="80"/>
                    <a:pt x="139" y="81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1"/>
                    <a:pt x="138" y="80"/>
                    <a:pt x="138" y="80"/>
                  </a:cubicBezTo>
                  <a:cubicBezTo>
                    <a:pt x="137" y="79"/>
                    <a:pt x="137" y="77"/>
                    <a:pt x="137" y="76"/>
                  </a:cubicBezTo>
                  <a:cubicBezTo>
                    <a:pt x="142" y="74"/>
                    <a:pt x="147" y="73"/>
                    <a:pt x="152" y="72"/>
                  </a:cubicBezTo>
                  <a:close/>
                  <a:moveTo>
                    <a:pt x="58" y="38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4" y="28"/>
                    <a:pt x="66" y="25"/>
                    <a:pt x="68" y="21"/>
                  </a:cubicBezTo>
                  <a:cubicBezTo>
                    <a:pt x="69" y="19"/>
                    <a:pt x="71" y="17"/>
                    <a:pt x="72" y="15"/>
                  </a:cubicBezTo>
                  <a:cubicBezTo>
                    <a:pt x="73" y="14"/>
                    <a:pt x="74" y="12"/>
                    <a:pt x="74" y="11"/>
                  </a:cubicBezTo>
                  <a:cubicBezTo>
                    <a:pt x="75" y="11"/>
                    <a:pt x="75" y="10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0"/>
                    <a:pt x="80" y="10"/>
                    <a:pt x="82" y="11"/>
                  </a:cubicBezTo>
                  <a:cubicBezTo>
                    <a:pt x="84" y="12"/>
                    <a:pt x="85" y="13"/>
                    <a:pt x="87" y="14"/>
                  </a:cubicBezTo>
                  <a:cubicBezTo>
                    <a:pt x="89" y="15"/>
                    <a:pt x="92" y="16"/>
                    <a:pt x="94" y="17"/>
                  </a:cubicBezTo>
                  <a:cubicBezTo>
                    <a:pt x="96" y="18"/>
                    <a:pt x="98" y="19"/>
                    <a:pt x="100" y="20"/>
                  </a:cubicBezTo>
                  <a:cubicBezTo>
                    <a:pt x="101" y="21"/>
                    <a:pt x="103" y="22"/>
                    <a:pt x="104" y="23"/>
                  </a:cubicBezTo>
                  <a:cubicBezTo>
                    <a:pt x="106" y="25"/>
                    <a:pt x="107" y="26"/>
                    <a:pt x="109" y="27"/>
                  </a:cubicBezTo>
                  <a:cubicBezTo>
                    <a:pt x="110" y="28"/>
                    <a:pt x="111" y="28"/>
                    <a:pt x="112" y="29"/>
                  </a:cubicBezTo>
                  <a:cubicBezTo>
                    <a:pt x="113" y="30"/>
                    <a:pt x="114" y="30"/>
                    <a:pt x="114" y="31"/>
                  </a:cubicBezTo>
                  <a:cubicBezTo>
                    <a:pt x="113" y="31"/>
                    <a:pt x="111" y="32"/>
                    <a:pt x="109" y="32"/>
                  </a:cubicBezTo>
                  <a:cubicBezTo>
                    <a:pt x="107" y="33"/>
                    <a:pt x="105" y="33"/>
                    <a:pt x="103" y="34"/>
                  </a:cubicBezTo>
                  <a:cubicBezTo>
                    <a:pt x="96" y="35"/>
                    <a:pt x="89" y="37"/>
                    <a:pt x="83" y="38"/>
                  </a:cubicBezTo>
                  <a:cubicBezTo>
                    <a:pt x="81" y="39"/>
                    <a:pt x="79" y="39"/>
                    <a:pt x="77" y="40"/>
                  </a:cubicBezTo>
                  <a:cubicBezTo>
                    <a:pt x="76" y="40"/>
                    <a:pt x="75" y="40"/>
                    <a:pt x="75" y="40"/>
                  </a:cubicBezTo>
                  <a:cubicBezTo>
                    <a:pt x="71" y="41"/>
                    <a:pt x="67" y="42"/>
                    <a:pt x="63" y="43"/>
                  </a:cubicBezTo>
                  <a:cubicBezTo>
                    <a:pt x="60" y="43"/>
                    <a:pt x="58" y="44"/>
                    <a:pt x="56" y="44"/>
                  </a:cubicBezTo>
                  <a:cubicBezTo>
                    <a:pt x="55" y="45"/>
                    <a:pt x="54" y="45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6" y="42"/>
                    <a:pt x="57" y="40"/>
                    <a:pt x="58" y="38"/>
                  </a:cubicBezTo>
                  <a:close/>
                  <a:moveTo>
                    <a:pt x="11" y="102"/>
                  </a:moveTo>
                  <a:cubicBezTo>
                    <a:pt x="12" y="102"/>
                    <a:pt x="13" y="101"/>
                    <a:pt x="14" y="101"/>
                  </a:cubicBezTo>
                  <a:cubicBezTo>
                    <a:pt x="16" y="101"/>
                    <a:pt x="18" y="100"/>
                    <a:pt x="20" y="100"/>
                  </a:cubicBezTo>
                  <a:cubicBezTo>
                    <a:pt x="22" y="99"/>
                    <a:pt x="23" y="99"/>
                    <a:pt x="25" y="98"/>
                  </a:cubicBezTo>
                  <a:cubicBezTo>
                    <a:pt x="27" y="98"/>
                    <a:pt x="29" y="97"/>
                    <a:pt x="31" y="97"/>
                  </a:cubicBezTo>
                  <a:cubicBezTo>
                    <a:pt x="34" y="96"/>
                    <a:pt x="38" y="95"/>
                    <a:pt x="41" y="94"/>
                  </a:cubicBezTo>
                  <a:cubicBezTo>
                    <a:pt x="44" y="93"/>
                    <a:pt x="46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4"/>
                    <a:pt x="50" y="95"/>
                    <a:pt x="51" y="97"/>
                  </a:cubicBezTo>
                  <a:cubicBezTo>
                    <a:pt x="48" y="98"/>
                    <a:pt x="45" y="98"/>
                    <a:pt x="42" y="99"/>
                  </a:cubicBezTo>
                  <a:cubicBezTo>
                    <a:pt x="40" y="99"/>
                    <a:pt x="39" y="100"/>
                    <a:pt x="38" y="100"/>
                  </a:cubicBezTo>
                  <a:cubicBezTo>
                    <a:pt x="36" y="100"/>
                    <a:pt x="34" y="101"/>
                    <a:pt x="32" y="102"/>
                  </a:cubicBezTo>
                  <a:cubicBezTo>
                    <a:pt x="29" y="102"/>
                    <a:pt x="27" y="103"/>
                    <a:pt x="25" y="103"/>
                  </a:cubicBezTo>
                  <a:cubicBezTo>
                    <a:pt x="20" y="104"/>
                    <a:pt x="16" y="106"/>
                    <a:pt x="12" y="107"/>
                  </a:cubicBezTo>
                  <a:cubicBezTo>
                    <a:pt x="11" y="107"/>
                    <a:pt x="11" y="107"/>
                    <a:pt x="10" y="107"/>
                  </a:cubicBezTo>
                  <a:cubicBezTo>
                    <a:pt x="10" y="107"/>
                    <a:pt x="10" y="106"/>
                    <a:pt x="10" y="106"/>
                  </a:cubicBezTo>
                  <a:cubicBezTo>
                    <a:pt x="11" y="104"/>
                    <a:pt x="11" y="103"/>
                    <a:pt x="11" y="102"/>
                  </a:cubicBezTo>
                  <a:close/>
                  <a:moveTo>
                    <a:pt x="61" y="161"/>
                  </a:moveTo>
                  <a:cubicBezTo>
                    <a:pt x="57" y="162"/>
                    <a:pt x="53" y="163"/>
                    <a:pt x="48" y="164"/>
                  </a:cubicBezTo>
                  <a:cubicBezTo>
                    <a:pt x="44" y="165"/>
                    <a:pt x="39" y="166"/>
                    <a:pt x="35" y="167"/>
                  </a:cubicBezTo>
                  <a:cubicBezTo>
                    <a:pt x="31" y="168"/>
                    <a:pt x="27" y="169"/>
                    <a:pt x="22" y="170"/>
                  </a:cubicBezTo>
                  <a:cubicBezTo>
                    <a:pt x="21" y="170"/>
                    <a:pt x="20" y="170"/>
                    <a:pt x="18" y="170"/>
                  </a:cubicBezTo>
                  <a:cubicBezTo>
                    <a:pt x="18" y="170"/>
                    <a:pt x="18" y="170"/>
                    <a:pt x="17" y="170"/>
                  </a:cubicBezTo>
                  <a:cubicBezTo>
                    <a:pt x="17" y="169"/>
                    <a:pt x="17" y="168"/>
                    <a:pt x="17" y="167"/>
                  </a:cubicBezTo>
                  <a:cubicBezTo>
                    <a:pt x="17" y="166"/>
                    <a:pt x="16" y="165"/>
                    <a:pt x="16" y="164"/>
                  </a:cubicBezTo>
                  <a:cubicBezTo>
                    <a:pt x="16" y="162"/>
                    <a:pt x="16" y="160"/>
                    <a:pt x="15" y="158"/>
                  </a:cubicBezTo>
                  <a:cubicBezTo>
                    <a:pt x="15" y="155"/>
                    <a:pt x="15" y="153"/>
                    <a:pt x="14" y="151"/>
                  </a:cubicBezTo>
                  <a:cubicBezTo>
                    <a:pt x="14" y="147"/>
                    <a:pt x="13" y="143"/>
                    <a:pt x="12" y="139"/>
                  </a:cubicBezTo>
                  <a:cubicBezTo>
                    <a:pt x="12" y="135"/>
                    <a:pt x="11" y="132"/>
                    <a:pt x="11" y="128"/>
                  </a:cubicBezTo>
                  <a:cubicBezTo>
                    <a:pt x="11" y="126"/>
                    <a:pt x="11" y="124"/>
                    <a:pt x="10" y="122"/>
                  </a:cubicBezTo>
                  <a:cubicBezTo>
                    <a:pt x="10" y="121"/>
                    <a:pt x="10" y="119"/>
                    <a:pt x="10" y="117"/>
                  </a:cubicBezTo>
                  <a:cubicBezTo>
                    <a:pt x="13" y="116"/>
                    <a:pt x="16" y="115"/>
                    <a:pt x="18" y="115"/>
                  </a:cubicBezTo>
                  <a:cubicBezTo>
                    <a:pt x="22" y="114"/>
                    <a:pt x="25" y="113"/>
                    <a:pt x="29" y="112"/>
                  </a:cubicBezTo>
                  <a:cubicBezTo>
                    <a:pt x="32" y="111"/>
                    <a:pt x="36" y="110"/>
                    <a:pt x="40" y="109"/>
                  </a:cubicBezTo>
                  <a:cubicBezTo>
                    <a:pt x="43" y="108"/>
                    <a:pt x="47" y="108"/>
                    <a:pt x="50" y="107"/>
                  </a:cubicBezTo>
                  <a:cubicBezTo>
                    <a:pt x="51" y="107"/>
                    <a:pt x="52" y="107"/>
                    <a:pt x="53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4" y="109"/>
                    <a:pt x="54" y="111"/>
                    <a:pt x="55" y="114"/>
                  </a:cubicBezTo>
                  <a:cubicBezTo>
                    <a:pt x="56" y="118"/>
                    <a:pt x="57" y="123"/>
                    <a:pt x="58" y="128"/>
                  </a:cubicBezTo>
                  <a:cubicBezTo>
                    <a:pt x="59" y="131"/>
                    <a:pt x="59" y="133"/>
                    <a:pt x="60" y="136"/>
                  </a:cubicBezTo>
                  <a:cubicBezTo>
                    <a:pt x="60" y="139"/>
                    <a:pt x="61" y="142"/>
                    <a:pt x="62" y="145"/>
                  </a:cubicBezTo>
                  <a:cubicBezTo>
                    <a:pt x="62" y="150"/>
                    <a:pt x="63" y="155"/>
                    <a:pt x="64" y="160"/>
                  </a:cubicBezTo>
                  <a:cubicBezTo>
                    <a:pt x="63" y="160"/>
                    <a:pt x="62" y="161"/>
                    <a:pt x="61" y="161"/>
                  </a:cubicBezTo>
                  <a:close/>
                  <a:moveTo>
                    <a:pt x="98" y="153"/>
                  </a:moveTo>
                  <a:cubicBezTo>
                    <a:pt x="97" y="151"/>
                    <a:pt x="97" y="148"/>
                    <a:pt x="96" y="146"/>
                  </a:cubicBezTo>
                  <a:cubicBezTo>
                    <a:pt x="95" y="144"/>
                    <a:pt x="95" y="141"/>
                    <a:pt x="94" y="139"/>
                  </a:cubicBezTo>
                  <a:cubicBezTo>
                    <a:pt x="93" y="136"/>
                    <a:pt x="92" y="133"/>
                    <a:pt x="92" y="131"/>
                  </a:cubicBezTo>
                  <a:cubicBezTo>
                    <a:pt x="91" y="130"/>
                    <a:pt x="91" y="128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2" y="126"/>
                    <a:pt x="94" y="126"/>
                    <a:pt x="95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30"/>
                    <a:pt x="98" y="135"/>
                    <a:pt x="99" y="139"/>
                  </a:cubicBezTo>
                  <a:cubicBezTo>
                    <a:pt x="100" y="144"/>
                    <a:pt x="101" y="148"/>
                    <a:pt x="102" y="152"/>
                  </a:cubicBezTo>
                  <a:cubicBezTo>
                    <a:pt x="100" y="153"/>
                    <a:pt x="99" y="153"/>
                    <a:pt x="98" y="153"/>
                  </a:cubicBezTo>
                  <a:close/>
                  <a:moveTo>
                    <a:pt x="111" y="150"/>
                  </a:moveTo>
                  <a:cubicBezTo>
                    <a:pt x="110" y="146"/>
                    <a:pt x="109" y="141"/>
                    <a:pt x="108" y="137"/>
                  </a:cubicBezTo>
                  <a:cubicBezTo>
                    <a:pt x="107" y="132"/>
                    <a:pt x="106" y="127"/>
                    <a:pt x="105" y="122"/>
                  </a:cubicBezTo>
                  <a:cubicBezTo>
                    <a:pt x="107" y="121"/>
                    <a:pt x="109" y="120"/>
                    <a:pt x="111" y="120"/>
                  </a:cubicBezTo>
                  <a:cubicBezTo>
                    <a:pt x="112" y="119"/>
                    <a:pt x="113" y="119"/>
                    <a:pt x="114" y="118"/>
                  </a:cubicBezTo>
                  <a:cubicBezTo>
                    <a:pt x="114" y="119"/>
                    <a:pt x="114" y="120"/>
                    <a:pt x="115" y="120"/>
                  </a:cubicBezTo>
                  <a:cubicBezTo>
                    <a:pt x="115" y="122"/>
                    <a:pt x="116" y="123"/>
                    <a:pt x="116" y="124"/>
                  </a:cubicBezTo>
                  <a:cubicBezTo>
                    <a:pt x="117" y="127"/>
                    <a:pt x="118" y="130"/>
                    <a:pt x="118" y="132"/>
                  </a:cubicBezTo>
                  <a:cubicBezTo>
                    <a:pt x="120" y="137"/>
                    <a:pt x="121" y="143"/>
                    <a:pt x="122" y="148"/>
                  </a:cubicBezTo>
                  <a:cubicBezTo>
                    <a:pt x="118" y="149"/>
                    <a:pt x="115" y="149"/>
                    <a:pt x="111" y="150"/>
                  </a:cubicBezTo>
                  <a:close/>
                  <a:moveTo>
                    <a:pt x="136" y="145"/>
                  </a:moveTo>
                  <a:cubicBezTo>
                    <a:pt x="134" y="145"/>
                    <a:pt x="133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0" y="141"/>
                    <a:pt x="129" y="137"/>
                    <a:pt x="128" y="133"/>
                  </a:cubicBezTo>
                  <a:cubicBezTo>
                    <a:pt x="127" y="128"/>
                    <a:pt x="126" y="124"/>
                    <a:pt x="125" y="120"/>
                  </a:cubicBezTo>
                  <a:cubicBezTo>
                    <a:pt x="124" y="118"/>
                    <a:pt x="123" y="115"/>
                    <a:pt x="122" y="113"/>
                  </a:cubicBezTo>
                  <a:cubicBezTo>
                    <a:pt x="121" y="112"/>
                    <a:pt x="120" y="110"/>
                    <a:pt x="119" y="109"/>
                  </a:cubicBezTo>
                  <a:cubicBezTo>
                    <a:pt x="117" y="108"/>
                    <a:pt x="116" y="108"/>
                    <a:pt x="114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3" y="109"/>
                    <a:pt x="112" y="109"/>
                    <a:pt x="112" y="109"/>
                  </a:cubicBezTo>
                  <a:cubicBezTo>
                    <a:pt x="107" y="111"/>
                    <a:pt x="103" y="113"/>
                    <a:pt x="98" y="114"/>
                  </a:cubicBezTo>
                  <a:cubicBezTo>
                    <a:pt x="95" y="116"/>
                    <a:pt x="91" y="117"/>
                    <a:pt x="87" y="118"/>
                  </a:cubicBezTo>
                  <a:cubicBezTo>
                    <a:pt x="85" y="119"/>
                    <a:pt x="82" y="120"/>
                    <a:pt x="81" y="122"/>
                  </a:cubicBezTo>
                  <a:cubicBezTo>
                    <a:pt x="80" y="123"/>
                    <a:pt x="80" y="125"/>
                    <a:pt x="80" y="126"/>
                  </a:cubicBezTo>
                  <a:cubicBezTo>
                    <a:pt x="81" y="127"/>
                    <a:pt x="81" y="127"/>
                    <a:pt x="81" y="128"/>
                  </a:cubicBezTo>
                  <a:cubicBezTo>
                    <a:pt x="81" y="130"/>
                    <a:pt x="82" y="131"/>
                    <a:pt x="83" y="133"/>
                  </a:cubicBezTo>
                  <a:cubicBezTo>
                    <a:pt x="83" y="135"/>
                    <a:pt x="84" y="137"/>
                    <a:pt x="84" y="139"/>
                  </a:cubicBezTo>
                  <a:cubicBezTo>
                    <a:pt x="85" y="141"/>
                    <a:pt x="85" y="143"/>
                    <a:pt x="86" y="145"/>
                  </a:cubicBezTo>
                  <a:cubicBezTo>
                    <a:pt x="86" y="147"/>
                    <a:pt x="87" y="149"/>
                    <a:pt x="88" y="151"/>
                  </a:cubicBezTo>
                  <a:cubicBezTo>
                    <a:pt x="88" y="152"/>
                    <a:pt x="88" y="154"/>
                    <a:pt x="89" y="155"/>
                  </a:cubicBezTo>
                  <a:cubicBezTo>
                    <a:pt x="84" y="156"/>
                    <a:pt x="80" y="157"/>
                    <a:pt x="76" y="158"/>
                  </a:cubicBezTo>
                  <a:cubicBezTo>
                    <a:pt x="75" y="158"/>
                    <a:pt x="74" y="158"/>
                    <a:pt x="73" y="158"/>
                  </a:cubicBezTo>
                  <a:cubicBezTo>
                    <a:pt x="73" y="154"/>
                    <a:pt x="72" y="150"/>
                    <a:pt x="71" y="145"/>
                  </a:cubicBezTo>
                  <a:cubicBezTo>
                    <a:pt x="70" y="140"/>
                    <a:pt x="69" y="135"/>
                    <a:pt x="68" y="131"/>
                  </a:cubicBezTo>
                  <a:cubicBezTo>
                    <a:pt x="68" y="128"/>
                    <a:pt x="67" y="126"/>
                    <a:pt x="67" y="123"/>
                  </a:cubicBezTo>
                  <a:cubicBezTo>
                    <a:pt x="66" y="121"/>
                    <a:pt x="66" y="119"/>
                    <a:pt x="65" y="117"/>
                  </a:cubicBezTo>
                  <a:cubicBezTo>
                    <a:pt x="65" y="114"/>
                    <a:pt x="64" y="112"/>
                    <a:pt x="64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99"/>
                    <a:pt x="60" y="94"/>
                    <a:pt x="59" y="90"/>
                  </a:cubicBezTo>
                  <a:cubicBezTo>
                    <a:pt x="58" y="86"/>
                    <a:pt x="57" y="82"/>
                    <a:pt x="55" y="77"/>
                  </a:cubicBezTo>
                  <a:cubicBezTo>
                    <a:pt x="54" y="73"/>
                    <a:pt x="53" y="70"/>
                    <a:pt x="52" y="66"/>
                  </a:cubicBezTo>
                  <a:cubicBezTo>
                    <a:pt x="51" y="63"/>
                    <a:pt x="51" y="59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3" y="55"/>
                    <a:pt x="55" y="54"/>
                    <a:pt x="58" y="54"/>
                  </a:cubicBezTo>
                  <a:cubicBezTo>
                    <a:pt x="60" y="53"/>
                    <a:pt x="62" y="52"/>
                    <a:pt x="65" y="52"/>
                  </a:cubicBezTo>
                  <a:cubicBezTo>
                    <a:pt x="69" y="51"/>
                    <a:pt x="73" y="50"/>
                    <a:pt x="77" y="49"/>
                  </a:cubicBezTo>
                  <a:cubicBezTo>
                    <a:pt x="77" y="49"/>
                    <a:pt x="78" y="49"/>
                    <a:pt x="79" y="49"/>
                  </a:cubicBezTo>
                  <a:cubicBezTo>
                    <a:pt x="81" y="48"/>
                    <a:pt x="83" y="48"/>
                    <a:pt x="86" y="47"/>
                  </a:cubicBezTo>
                  <a:cubicBezTo>
                    <a:pt x="92" y="46"/>
                    <a:pt x="99" y="44"/>
                    <a:pt x="105" y="43"/>
                  </a:cubicBezTo>
                  <a:cubicBezTo>
                    <a:pt x="108" y="42"/>
                    <a:pt x="111" y="41"/>
                    <a:pt x="114" y="41"/>
                  </a:cubicBezTo>
                  <a:cubicBezTo>
                    <a:pt x="115" y="40"/>
                    <a:pt x="117" y="40"/>
                    <a:pt x="118" y="39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20" y="45"/>
                    <a:pt x="120" y="48"/>
                    <a:pt x="121" y="50"/>
                  </a:cubicBezTo>
                  <a:cubicBezTo>
                    <a:pt x="122" y="55"/>
                    <a:pt x="123" y="59"/>
                    <a:pt x="124" y="64"/>
                  </a:cubicBezTo>
                  <a:cubicBezTo>
                    <a:pt x="125" y="68"/>
                    <a:pt x="126" y="72"/>
                    <a:pt x="127" y="77"/>
                  </a:cubicBezTo>
                  <a:cubicBezTo>
                    <a:pt x="129" y="81"/>
                    <a:pt x="130" y="86"/>
                    <a:pt x="131" y="91"/>
                  </a:cubicBezTo>
                  <a:cubicBezTo>
                    <a:pt x="133" y="100"/>
                    <a:pt x="135" y="110"/>
                    <a:pt x="137" y="119"/>
                  </a:cubicBezTo>
                  <a:cubicBezTo>
                    <a:pt x="138" y="124"/>
                    <a:pt x="139" y="128"/>
                    <a:pt x="140" y="133"/>
                  </a:cubicBezTo>
                  <a:cubicBezTo>
                    <a:pt x="141" y="136"/>
                    <a:pt x="142" y="140"/>
                    <a:pt x="143" y="143"/>
                  </a:cubicBezTo>
                  <a:cubicBezTo>
                    <a:pt x="143" y="143"/>
                    <a:pt x="142" y="143"/>
                    <a:pt x="142" y="144"/>
                  </a:cubicBezTo>
                  <a:cubicBezTo>
                    <a:pt x="140" y="144"/>
                    <a:pt x="138" y="144"/>
                    <a:pt x="136" y="145"/>
                  </a:cubicBezTo>
                  <a:close/>
                  <a:moveTo>
                    <a:pt x="176" y="137"/>
                  </a:moveTo>
                  <a:cubicBezTo>
                    <a:pt x="172" y="138"/>
                    <a:pt x="168" y="139"/>
                    <a:pt x="163" y="140"/>
                  </a:cubicBezTo>
                  <a:cubicBezTo>
                    <a:pt x="160" y="141"/>
                    <a:pt x="158" y="141"/>
                    <a:pt x="155" y="142"/>
                  </a:cubicBezTo>
                  <a:cubicBezTo>
                    <a:pt x="154" y="142"/>
                    <a:pt x="153" y="142"/>
                    <a:pt x="152" y="142"/>
                  </a:cubicBezTo>
                  <a:cubicBezTo>
                    <a:pt x="152" y="140"/>
                    <a:pt x="151" y="137"/>
                    <a:pt x="150" y="135"/>
                  </a:cubicBezTo>
                  <a:cubicBezTo>
                    <a:pt x="149" y="131"/>
                    <a:pt x="148" y="127"/>
                    <a:pt x="147" y="122"/>
                  </a:cubicBezTo>
                  <a:cubicBezTo>
                    <a:pt x="145" y="113"/>
                    <a:pt x="143" y="104"/>
                    <a:pt x="141" y="94"/>
                  </a:cubicBezTo>
                  <a:cubicBezTo>
                    <a:pt x="141" y="93"/>
                    <a:pt x="140" y="91"/>
                    <a:pt x="140" y="90"/>
                  </a:cubicBezTo>
                  <a:cubicBezTo>
                    <a:pt x="142" y="89"/>
                    <a:pt x="145" y="89"/>
                    <a:pt x="147" y="88"/>
                  </a:cubicBezTo>
                  <a:cubicBezTo>
                    <a:pt x="150" y="88"/>
                    <a:pt x="154" y="87"/>
                    <a:pt x="157" y="86"/>
                  </a:cubicBezTo>
                  <a:cubicBezTo>
                    <a:pt x="160" y="85"/>
                    <a:pt x="163" y="84"/>
                    <a:pt x="166" y="84"/>
                  </a:cubicBezTo>
                  <a:cubicBezTo>
                    <a:pt x="168" y="83"/>
                    <a:pt x="170" y="83"/>
                    <a:pt x="172" y="82"/>
                  </a:cubicBezTo>
                  <a:cubicBezTo>
                    <a:pt x="172" y="83"/>
                    <a:pt x="173" y="82"/>
                    <a:pt x="174" y="82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6" y="82"/>
                    <a:pt x="177" y="82"/>
                  </a:cubicBezTo>
                  <a:cubicBezTo>
                    <a:pt x="177" y="82"/>
                    <a:pt x="178" y="82"/>
                    <a:pt x="178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83"/>
                    <a:pt x="179" y="83"/>
                    <a:pt x="179" y="84"/>
                  </a:cubicBezTo>
                  <a:cubicBezTo>
                    <a:pt x="181" y="88"/>
                    <a:pt x="182" y="92"/>
                    <a:pt x="183" y="96"/>
                  </a:cubicBezTo>
                  <a:cubicBezTo>
                    <a:pt x="184" y="100"/>
                    <a:pt x="185" y="104"/>
                    <a:pt x="186" y="108"/>
                  </a:cubicBezTo>
                  <a:cubicBezTo>
                    <a:pt x="187" y="112"/>
                    <a:pt x="188" y="117"/>
                    <a:pt x="188" y="121"/>
                  </a:cubicBezTo>
                  <a:cubicBezTo>
                    <a:pt x="189" y="124"/>
                    <a:pt x="190" y="128"/>
                    <a:pt x="191" y="132"/>
                  </a:cubicBezTo>
                  <a:cubicBezTo>
                    <a:pt x="191" y="132"/>
                    <a:pt x="191" y="132"/>
                    <a:pt x="191" y="133"/>
                  </a:cubicBezTo>
                  <a:cubicBezTo>
                    <a:pt x="190" y="133"/>
                    <a:pt x="190" y="133"/>
                    <a:pt x="189" y="134"/>
                  </a:cubicBezTo>
                  <a:cubicBezTo>
                    <a:pt x="185" y="135"/>
                    <a:pt x="181" y="136"/>
                    <a:pt x="176" y="137"/>
                  </a:cubicBezTo>
                  <a:close/>
                  <a:moveTo>
                    <a:pt x="190" y="133"/>
                  </a:moveTo>
                  <a:cubicBezTo>
                    <a:pt x="190" y="133"/>
                    <a:pt x="191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0" y="133"/>
                    <a:pt x="19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5" name="Freeform 76">
              <a:extLst>
                <a:ext uri="{FF2B5EF4-FFF2-40B4-BE49-F238E27FC236}">
                  <a16:creationId xmlns:a16="http://schemas.microsoft.com/office/drawing/2014/main" id="{527642AE-419B-4CA8-A124-544175E2A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8775" y="3797301"/>
              <a:ext cx="55562" cy="53975"/>
            </a:xfrm>
            <a:custGeom>
              <a:avLst/>
              <a:gdLst>
                <a:gd name="T0" fmla="*/ 31 w 32"/>
                <a:gd name="T1" fmla="*/ 12 h 32"/>
                <a:gd name="T2" fmla="*/ 30 w 32"/>
                <a:gd name="T3" fmla="*/ 10 h 32"/>
                <a:gd name="T4" fmla="*/ 28 w 32"/>
                <a:gd name="T5" fmla="*/ 6 h 32"/>
                <a:gd name="T6" fmla="*/ 26 w 32"/>
                <a:gd name="T7" fmla="*/ 5 h 32"/>
                <a:gd name="T8" fmla="*/ 21 w 32"/>
                <a:gd name="T9" fmla="*/ 2 h 32"/>
                <a:gd name="T10" fmla="*/ 18 w 32"/>
                <a:gd name="T11" fmla="*/ 1 h 32"/>
                <a:gd name="T12" fmla="*/ 14 w 32"/>
                <a:gd name="T13" fmla="*/ 0 h 32"/>
                <a:gd name="T14" fmla="*/ 13 w 32"/>
                <a:gd name="T15" fmla="*/ 0 h 32"/>
                <a:gd name="T16" fmla="*/ 12 w 32"/>
                <a:gd name="T17" fmla="*/ 0 h 32"/>
                <a:gd name="T18" fmla="*/ 8 w 32"/>
                <a:gd name="T19" fmla="*/ 2 h 32"/>
                <a:gd name="T20" fmla="*/ 5 w 32"/>
                <a:gd name="T21" fmla="*/ 4 h 32"/>
                <a:gd name="T22" fmla="*/ 3 w 32"/>
                <a:gd name="T23" fmla="*/ 7 h 32"/>
                <a:gd name="T24" fmla="*/ 1 w 32"/>
                <a:gd name="T25" fmla="*/ 11 h 32"/>
                <a:gd name="T26" fmla="*/ 0 w 32"/>
                <a:gd name="T27" fmla="*/ 15 h 32"/>
                <a:gd name="T28" fmla="*/ 1 w 32"/>
                <a:gd name="T29" fmla="*/ 22 h 32"/>
                <a:gd name="T30" fmla="*/ 6 w 32"/>
                <a:gd name="T31" fmla="*/ 28 h 32"/>
                <a:gd name="T32" fmla="*/ 13 w 32"/>
                <a:gd name="T33" fmla="*/ 31 h 32"/>
                <a:gd name="T34" fmla="*/ 17 w 32"/>
                <a:gd name="T35" fmla="*/ 32 h 32"/>
                <a:gd name="T36" fmla="*/ 19 w 32"/>
                <a:gd name="T37" fmla="*/ 31 h 32"/>
                <a:gd name="T38" fmla="*/ 20 w 32"/>
                <a:gd name="T39" fmla="*/ 31 h 32"/>
                <a:gd name="T40" fmla="*/ 21 w 32"/>
                <a:gd name="T41" fmla="*/ 31 h 32"/>
                <a:gd name="T42" fmla="*/ 25 w 32"/>
                <a:gd name="T43" fmla="*/ 29 h 32"/>
                <a:gd name="T44" fmla="*/ 30 w 32"/>
                <a:gd name="T45" fmla="*/ 24 h 32"/>
                <a:gd name="T46" fmla="*/ 30 w 32"/>
                <a:gd name="T47" fmla="*/ 22 h 32"/>
                <a:gd name="T48" fmla="*/ 31 w 32"/>
                <a:gd name="T49" fmla="*/ 21 h 32"/>
                <a:gd name="T50" fmla="*/ 32 w 32"/>
                <a:gd name="T51" fmla="*/ 18 h 32"/>
                <a:gd name="T52" fmla="*/ 32 w 32"/>
                <a:gd name="T53" fmla="*/ 15 h 32"/>
                <a:gd name="T54" fmla="*/ 31 w 32"/>
                <a:gd name="T55" fmla="*/ 12 h 32"/>
                <a:gd name="T56" fmla="*/ 22 w 32"/>
                <a:gd name="T57" fmla="*/ 18 h 32"/>
                <a:gd name="T58" fmla="*/ 21 w 32"/>
                <a:gd name="T59" fmla="*/ 20 h 32"/>
                <a:gd name="T60" fmla="*/ 20 w 32"/>
                <a:gd name="T61" fmla="*/ 21 h 32"/>
                <a:gd name="T62" fmla="*/ 18 w 32"/>
                <a:gd name="T63" fmla="*/ 22 h 32"/>
                <a:gd name="T64" fmla="*/ 17 w 32"/>
                <a:gd name="T65" fmla="*/ 22 h 32"/>
                <a:gd name="T66" fmla="*/ 15 w 32"/>
                <a:gd name="T67" fmla="*/ 22 h 32"/>
                <a:gd name="T68" fmla="*/ 14 w 32"/>
                <a:gd name="T69" fmla="*/ 22 h 32"/>
                <a:gd name="T70" fmla="*/ 12 w 32"/>
                <a:gd name="T71" fmla="*/ 21 h 32"/>
                <a:gd name="T72" fmla="*/ 11 w 32"/>
                <a:gd name="T73" fmla="*/ 21 h 32"/>
                <a:gd name="T74" fmla="*/ 10 w 32"/>
                <a:gd name="T75" fmla="*/ 19 h 32"/>
                <a:gd name="T76" fmla="*/ 10 w 32"/>
                <a:gd name="T77" fmla="*/ 17 h 32"/>
                <a:gd name="T78" fmla="*/ 10 w 32"/>
                <a:gd name="T79" fmla="*/ 15 h 32"/>
                <a:gd name="T80" fmla="*/ 10 w 32"/>
                <a:gd name="T81" fmla="*/ 13 h 32"/>
                <a:gd name="T82" fmla="*/ 11 w 32"/>
                <a:gd name="T83" fmla="*/ 12 h 32"/>
                <a:gd name="T84" fmla="*/ 12 w 32"/>
                <a:gd name="T85" fmla="*/ 11 h 32"/>
                <a:gd name="T86" fmla="*/ 13 w 32"/>
                <a:gd name="T87" fmla="*/ 9 h 32"/>
                <a:gd name="T88" fmla="*/ 14 w 32"/>
                <a:gd name="T89" fmla="*/ 9 h 32"/>
                <a:gd name="T90" fmla="*/ 15 w 32"/>
                <a:gd name="T91" fmla="*/ 10 h 32"/>
                <a:gd name="T92" fmla="*/ 16 w 32"/>
                <a:gd name="T93" fmla="*/ 10 h 32"/>
                <a:gd name="T94" fmla="*/ 20 w 32"/>
                <a:gd name="T95" fmla="*/ 12 h 32"/>
                <a:gd name="T96" fmla="*/ 21 w 32"/>
                <a:gd name="T97" fmla="*/ 13 h 32"/>
                <a:gd name="T98" fmla="*/ 22 w 32"/>
                <a:gd name="T99" fmla="*/ 14 h 32"/>
                <a:gd name="T100" fmla="*/ 22 w 32"/>
                <a:gd name="T101" fmla="*/ 15 h 32"/>
                <a:gd name="T102" fmla="*/ 22 w 32"/>
                <a:gd name="T103" fmla="*/ 17 h 32"/>
                <a:gd name="T104" fmla="*/ 22 w 32"/>
                <a:gd name="T10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32">
                  <a:moveTo>
                    <a:pt x="31" y="12"/>
                  </a:moveTo>
                  <a:cubicBezTo>
                    <a:pt x="31" y="11"/>
                    <a:pt x="30" y="11"/>
                    <a:pt x="30" y="10"/>
                  </a:cubicBezTo>
                  <a:cubicBezTo>
                    <a:pt x="29" y="8"/>
                    <a:pt x="29" y="7"/>
                    <a:pt x="28" y="6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3" y="7"/>
                  </a:cubicBezTo>
                  <a:cubicBezTo>
                    <a:pt x="2" y="8"/>
                    <a:pt x="1" y="10"/>
                    <a:pt x="1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2" y="24"/>
                    <a:pt x="4" y="26"/>
                    <a:pt x="6" y="28"/>
                  </a:cubicBezTo>
                  <a:cubicBezTo>
                    <a:pt x="8" y="30"/>
                    <a:pt x="10" y="31"/>
                    <a:pt x="13" y="31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3" y="30"/>
                    <a:pt x="24" y="30"/>
                    <a:pt x="25" y="29"/>
                  </a:cubicBezTo>
                  <a:cubicBezTo>
                    <a:pt x="27" y="27"/>
                    <a:pt x="29" y="26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1" y="14"/>
                    <a:pt x="31" y="13"/>
                    <a:pt x="31" y="12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20" y="21"/>
                    <a:pt x="19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8" y="11"/>
                    <a:pt x="19" y="11"/>
                    <a:pt x="20" y="12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6" name="Freeform 77">
              <a:extLst>
                <a:ext uri="{FF2B5EF4-FFF2-40B4-BE49-F238E27FC236}">
                  <a16:creationId xmlns:a16="http://schemas.microsoft.com/office/drawing/2014/main" id="{5E6AD6BF-8EEC-4491-BBC6-29550F14A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3910013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9 w 9"/>
                <a:gd name="T3" fmla="*/ 7 h 10"/>
                <a:gd name="T4" fmla="*/ 9 w 9"/>
                <a:gd name="T5" fmla="*/ 3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5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7" name="Freeform 78">
              <a:extLst>
                <a:ext uri="{FF2B5EF4-FFF2-40B4-BE49-F238E27FC236}">
                  <a16:creationId xmlns:a16="http://schemas.microsoft.com/office/drawing/2014/main" id="{2AC1E1B3-AB87-4576-8E58-ADACB4E1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906838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8 w 9"/>
                <a:gd name="T3" fmla="*/ 7 h 10"/>
                <a:gd name="T4" fmla="*/ 9 w 9"/>
                <a:gd name="T5" fmla="*/ 4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8" name="Freeform 79">
              <a:extLst>
                <a:ext uri="{FF2B5EF4-FFF2-40B4-BE49-F238E27FC236}">
                  <a16:creationId xmlns:a16="http://schemas.microsoft.com/office/drawing/2014/main" id="{0B23967B-DAF5-4681-92A0-4DA7E005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902076"/>
              <a:ext cx="15875" cy="15875"/>
            </a:xfrm>
            <a:custGeom>
              <a:avLst/>
              <a:gdLst>
                <a:gd name="T0" fmla="*/ 7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6 h 9"/>
                <a:gd name="T8" fmla="*/ 2 w 9"/>
                <a:gd name="T9" fmla="*/ 8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9" name="Freeform 80">
              <a:extLst>
                <a:ext uri="{FF2B5EF4-FFF2-40B4-BE49-F238E27FC236}">
                  <a16:creationId xmlns:a16="http://schemas.microsoft.com/office/drawing/2014/main" id="{ABD3F00F-F84F-49C8-ABCF-ACD76F114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113" y="3941763"/>
              <a:ext cx="17462" cy="17463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7 h 10"/>
                <a:gd name="T8" fmla="*/ 2 w 10"/>
                <a:gd name="T9" fmla="*/ 9 h 10"/>
                <a:gd name="T10" fmla="*/ 6 w 10"/>
                <a:gd name="T11" fmla="*/ 10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0" name="Freeform 81">
              <a:extLst>
                <a:ext uri="{FF2B5EF4-FFF2-40B4-BE49-F238E27FC236}">
                  <a16:creationId xmlns:a16="http://schemas.microsoft.com/office/drawing/2014/main" id="{212CE7E2-46C1-4467-85AC-732C7C48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3937001"/>
              <a:ext cx="15875" cy="14288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0 w 9"/>
                <a:gd name="T5" fmla="*/ 3 h 9"/>
                <a:gd name="T6" fmla="*/ 0 w 9"/>
                <a:gd name="T7" fmla="*/ 6 h 9"/>
                <a:gd name="T8" fmla="*/ 2 w 9"/>
                <a:gd name="T9" fmla="*/ 9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1" name="Freeform 82">
              <a:extLst>
                <a:ext uri="{FF2B5EF4-FFF2-40B4-BE49-F238E27FC236}">
                  <a16:creationId xmlns:a16="http://schemas.microsoft.com/office/drawing/2014/main" id="{7127A710-BC16-4915-8879-9FBA63703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3932238"/>
              <a:ext cx="17462" cy="15875"/>
            </a:xfrm>
            <a:custGeom>
              <a:avLst/>
              <a:gdLst>
                <a:gd name="T0" fmla="*/ 7 w 10"/>
                <a:gd name="T1" fmla="*/ 1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9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2"/>
                    <a:pt x="1" y="2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2" name="Freeform 83">
              <a:extLst>
                <a:ext uri="{FF2B5EF4-FFF2-40B4-BE49-F238E27FC236}">
                  <a16:creationId xmlns:a16="http://schemas.microsoft.com/office/drawing/2014/main" id="{5E53FCFB-70D2-4472-A288-241AF267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860801"/>
              <a:ext cx="17462" cy="17463"/>
            </a:xfrm>
            <a:custGeom>
              <a:avLst/>
              <a:gdLst>
                <a:gd name="T0" fmla="*/ 7 w 10"/>
                <a:gd name="T1" fmla="*/ 9 h 10"/>
                <a:gd name="T2" fmla="*/ 9 w 10"/>
                <a:gd name="T3" fmla="*/ 7 h 10"/>
                <a:gd name="T4" fmla="*/ 10 w 10"/>
                <a:gd name="T5" fmla="*/ 4 h 10"/>
                <a:gd name="T6" fmla="*/ 7 w 10"/>
                <a:gd name="T7" fmla="*/ 1 h 10"/>
                <a:gd name="T8" fmla="*/ 4 w 10"/>
                <a:gd name="T9" fmla="*/ 1 h 10"/>
                <a:gd name="T10" fmla="*/ 1 w 10"/>
                <a:gd name="T11" fmla="*/ 3 h 10"/>
                <a:gd name="T12" fmla="*/ 1 w 10"/>
                <a:gd name="T13" fmla="*/ 6 h 10"/>
                <a:gd name="T14" fmla="*/ 3 w 10"/>
                <a:gd name="T15" fmla="*/ 9 h 10"/>
                <a:gd name="T16" fmla="*/ 7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3" name="Freeform 84">
              <a:extLst>
                <a:ext uri="{FF2B5EF4-FFF2-40B4-BE49-F238E27FC236}">
                  <a16:creationId xmlns:a16="http://schemas.microsoft.com/office/drawing/2014/main" id="{1A301F64-EB41-4AB4-8737-72928FBD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3859213"/>
              <a:ext cx="15875" cy="14288"/>
            </a:xfrm>
            <a:custGeom>
              <a:avLst/>
              <a:gdLst>
                <a:gd name="T0" fmla="*/ 6 w 9"/>
                <a:gd name="T1" fmla="*/ 9 h 9"/>
                <a:gd name="T2" fmla="*/ 9 w 9"/>
                <a:gd name="T3" fmla="*/ 7 h 9"/>
                <a:gd name="T4" fmla="*/ 9 w 9"/>
                <a:gd name="T5" fmla="*/ 3 h 9"/>
                <a:gd name="T6" fmla="*/ 7 w 9"/>
                <a:gd name="T7" fmla="*/ 0 h 9"/>
                <a:gd name="T8" fmla="*/ 3 w 9"/>
                <a:gd name="T9" fmla="*/ 0 h 9"/>
                <a:gd name="T10" fmla="*/ 0 w 9"/>
                <a:gd name="T11" fmla="*/ 2 h 9"/>
                <a:gd name="T12" fmla="*/ 0 w 9"/>
                <a:gd name="T13" fmla="*/ 6 h 9"/>
                <a:gd name="T14" fmla="*/ 2 w 9"/>
                <a:gd name="T15" fmla="*/ 9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4" name="Freeform 85">
              <a:extLst>
                <a:ext uri="{FF2B5EF4-FFF2-40B4-BE49-F238E27FC236}">
                  <a16:creationId xmlns:a16="http://schemas.microsoft.com/office/drawing/2014/main" id="{DC2F925C-E964-4101-AACA-B13A42F76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3849688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6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5" name="Freeform 86">
              <a:extLst>
                <a:ext uri="{FF2B5EF4-FFF2-40B4-BE49-F238E27FC236}">
                  <a16:creationId xmlns:a16="http://schemas.microsoft.com/office/drawing/2014/main" id="{18C3AA18-39F3-4EBD-A9A5-1CA97A20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895726"/>
              <a:ext cx="17462" cy="15875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6 h 10"/>
                <a:gd name="T8" fmla="*/ 3 w 10"/>
                <a:gd name="T9" fmla="*/ 9 h 10"/>
                <a:gd name="T10" fmla="*/ 6 w 10"/>
                <a:gd name="T11" fmla="*/ 9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6" name="Freeform 87">
              <a:extLst>
                <a:ext uri="{FF2B5EF4-FFF2-40B4-BE49-F238E27FC236}">
                  <a16:creationId xmlns:a16="http://schemas.microsoft.com/office/drawing/2014/main" id="{CB3661C0-1532-4AE8-8246-DB8549008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895726"/>
              <a:ext cx="17462" cy="142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2 h 9"/>
                <a:gd name="T6" fmla="*/ 0 w 10"/>
                <a:gd name="T7" fmla="*/ 6 h 9"/>
                <a:gd name="T8" fmla="*/ 3 w 10"/>
                <a:gd name="T9" fmla="*/ 8 h 9"/>
                <a:gd name="T10" fmla="*/ 6 w 10"/>
                <a:gd name="T11" fmla="*/ 9 h 9"/>
                <a:gd name="T12" fmla="*/ 9 w 10"/>
                <a:gd name="T13" fmla="*/ 7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7" name="Freeform 88">
              <a:extLst>
                <a:ext uri="{FF2B5EF4-FFF2-40B4-BE49-F238E27FC236}">
                  <a16:creationId xmlns:a16="http://schemas.microsoft.com/office/drawing/2014/main" id="{A3F27188-C454-430A-BD21-5481FEAF7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887788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7"/>
                    <a:pt x="9" y="7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8" name="Freeform 89">
              <a:extLst>
                <a:ext uri="{FF2B5EF4-FFF2-40B4-BE49-F238E27FC236}">
                  <a16:creationId xmlns:a16="http://schemas.microsoft.com/office/drawing/2014/main" id="{69339E2F-0784-446F-AED1-60CBA9929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3241676"/>
              <a:ext cx="138112" cy="336550"/>
            </a:xfrm>
            <a:custGeom>
              <a:avLst/>
              <a:gdLst>
                <a:gd name="T0" fmla="*/ 68 w 81"/>
                <a:gd name="T1" fmla="*/ 126 h 195"/>
                <a:gd name="T2" fmla="*/ 54 w 81"/>
                <a:gd name="T3" fmla="*/ 69 h 195"/>
                <a:gd name="T4" fmla="*/ 45 w 81"/>
                <a:gd name="T5" fmla="*/ 28 h 195"/>
                <a:gd name="T6" fmla="*/ 40 w 81"/>
                <a:gd name="T7" fmla="*/ 10 h 195"/>
                <a:gd name="T8" fmla="*/ 31 w 81"/>
                <a:gd name="T9" fmla="*/ 1 h 195"/>
                <a:gd name="T10" fmla="*/ 11 w 81"/>
                <a:gd name="T11" fmla="*/ 3 h 195"/>
                <a:gd name="T12" fmla="*/ 3 w 81"/>
                <a:gd name="T13" fmla="*/ 6 h 195"/>
                <a:gd name="T14" fmla="*/ 7 w 81"/>
                <a:gd name="T15" fmla="*/ 41 h 195"/>
                <a:gd name="T16" fmla="*/ 14 w 81"/>
                <a:gd name="T17" fmla="*/ 85 h 195"/>
                <a:gd name="T18" fmla="*/ 24 w 81"/>
                <a:gd name="T19" fmla="*/ 128 h 195"/>
                <a:gd name="T20" fmla="*/ 34 w 81"/>
                <a:gd name="T21" fmla="*/ 168 h 195"/>
                <a:gd name="T22" fmla="*/ 39 w 81"/>
                <a:gd name="T23" fmla="*/ 189 h 195"/>
                <a:gd name="T24" fmla="*/ 45 w 81"/>
                <a:gd name="T25" fmla="*/ 194 h 195"/>
                <a:gd name="T26" fmla="*/ 58 w 81"/>
                <a:gd name="T27" fmla="*/ 193 h 195"/>
                <a:gd name="T28" fmla="*/ 70 w 81"/>
                <a:gd name="T29" fmla="*/ 189 h 195"/>
                <a:gd name="T30" fmla="*/ 80 w 81"/>
                <a:gd name="T31" fmla="*/ 182 h 195"/>
                <a:gd name="T32" fmla="*/ 75 w 81"/>
                <a:gd name="T33" fmla="*/ 154 h 195"/>
                <a:gd name="T34" fmla="*/ 62 w 81"/>
                <a:gd name="T35" fmla="*/ 183 h 195"/>
                <a:gd name="T36" fmla="*/ 49 w 81"/>
                <a:gd name="T37" fmla="*/ 185 h 195"/>
                <a:gd name="T38" fmla="*/ 47 w 81"/>
                <a:gd name="T39" fmla="*/ 182 h 195"/>
                <a:gd name="T40" fmla="*/ 42 w 81"/>
                <a:gd name="T41" fmla="*/ 161 h 195"/>
                <a:gd name="T42" fmla="*/ 25 w 81"/>
                <a:gd name="T43" fmla="*/ 92 h 195"/>
                <a:gd name="T44" fmla="*/ 18 w 81"/>
                <a:gd name="T45" fmla="*/ 54 h 195"/>
                <a:gd name="T46" fmla="*/ 10 w 81"/>
                <a:gd name="T47" fmla="*/ 14 h 195"/>
                <a:gd name="T48" fmla="*/ 20 w 81"/>
                <a:gd name="T49" fmla="*/ 10 h 195"/>
                <a:gd name="T50" fmla="*/ 31 w 81"/>
                <a:gd name="T51" fmla="*/ 14 h 195"/>
                <a:gd name="T52" fmla="*/ 36 w 81"/>
                <a:gd name="T53" fmla="*/ 32 h 195"/>
                <a:gd name="T54" fmla="*/ 26 w 81"/>
                <a:gd name="T55" fmla="*/ 35 h 195"/>
                <a:gd name="T56" fmla="*/ 30 w 81"/>
                <a:gd name="T57" fmla="*/ 42 h 195"/>
                <a:gd name="T58" fmla="*/ 38 w 81"/>
                <a:gd name="T59" fmla="*/ 41 h 195"/>
                <a:gd name="T60" fmla="*/ 34 w 81"/>
                <a:gd name="T61" fmla="*/ 45 h 195"/>
                <a:gd name="T62" fmla="*/ 30 w 81"/>
                <a:gd name="T63" fmla="*/ 49 h 195"/>
                <a:gd name="T64" fmla="*/ 41 w 81"/>
                <a:gd name="T65" fmla="*/ 53 h 195"/>
                <a:gd name="T66" fmla="*/ 33 w 81"/>
                <a:gd name="T67" fmla="*/ 61 h 195"/>
                <a:gd name="T68" fmla="*/ 39 w 81"/>
                <a:gd name="T69" fmla="*/ 67 h 195"/>
                <a:gd name="T70" fmla="*/ 41 w 81"/>
                <a:gd name="T71" fmla="*/ 72 h 195"/>
                <a:gd name="T72" fmla="*/ 32 w 81"/>
                <a:gd name="T73" fmla="*/ 75 h 195"/>
                <a:gd name="T74" fmla="*/ 35 w 81"/>
                <a:gd name="T75" fmla="*/ 82 h 195"/>
                <a:gd name="T76" fmla="*/ 45 w 81"/>
                <a:gd name="T77" fmla="*/ 86 h 195"/>
                <a:gd name="T78" fmla="*/ 41 w 81"/>
                <a:gd name="T79" fmla="*/ 91 h 195"/>
                <a:gd name="T80" fmla="*/ 51 w 81"/>
                <a:gd name="T81" fmla="*/ 94 h 195"/>
                <a:gd name="T82" fmla="*/ 46 w 81"/>
                <a:gd name="T83" fmla="*/ 98 h 195"/>
                <a:gd name="T84" fmla="*/ 43 w 81"/>
                <a:gd name="T85" fmla="*/ 104 h 195"/>
                <a:gd name="T86" fmla="*/ 49 w 81"/>
                <a:gd name="T87" fmla="*/ 107 h 195"/>
                <a:gd name="T88" fmla="*/ 52 w 81"/>
                <a:gd name="T89" fmla="*/ 113 h 195"/>
                <a:gd name="T90" fmla="*/ 48 w 81"/>
                <a:gd name="T91" fmla="*/ 124 h 195"/>
                <a:gd name="T92" fmla="*/ 58 w 81"/>
                <a:gd name="T93" fmla="*/ 126 h 195"/>
                <a:gd name="T94" fmla="*/ 55 w 81"/>
                <a:gd name="T95" fmla="*/ 135 h 195"/>
                <a:gd name="T96" fmla="*/ 62 w 81"/>
                <a:gd name="T97" fmla="*/ 139 h 195"/>
                <a:gd name="T98" fmla="*/ 55 w 81"/>
                <a:gd name="T99" fmla="*/ 146 h 195"/>
                <a:gd name="T100" fmla="*/ 64 w 81"/>
                <a:gd name="T101" fmla="*/ 148 h 195"/>
                <a:gd name="T102" fmla="*/ 55 w 81"/>
                <a:gd name="T103" fmla="*/ 155 h 195"/>
                <a:gd name="T104" fmla="*/ 64 w 81"/>
                <a:gd name="T105" fmla="*/ 162 h 195"/>
                <a:gd name="T106" fmla="*/ 65 w 81"/>
                <a:gd name="T107" fmla="*/ 164 h 195"/>
                <a:gd name="T108" fmla="*/ 61 w 81"/>
                <a:gd name="T109" fmla="*/ 169 h 195"/>
                <a:gd name="T110" fmla="*/ 70 w 81"/>
                <a:gd name="T111" fmla="*/ 173 h 195"/>
                <a:gd name="T112" fmla="*/ 71 w 81"/>
                <a:gd name="T113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95">
                  <a:moveTo>
                    <a:pt x="75" y="154"/>
                  </a:moveTo>
                  <a:cubicBezTo>
                    <a:pt x="74" y="150"/>
                    <a:pt x="73" y="145"/>
                    <a:pt x="72" y="141"/>
                  </a:cubicBezTo>
                  <a:cubicBezTo>
                    <a:pt x="70" y="136"/>
                    <a:pt x="69" y="131"/>
                    <a:pt x="68" y="126"/>
                  </a:cubicBezTo>
                  <a:cubicBezTo>
                    <a:pt x="67" y="122"/>
                    <a:pt x="66" y="117"/>
                    <a:pt x="65" y="112"/>
                  </a:cubicBezTo>
                  <a:cubicBezTo>
                    <a:pt x="62" y="103"/>
                    <a:pt x="60" y="93"/>
                    <a:pt x="58" y="84"/>
                  </a:cubicBezTo>
                  <a:cubicBezTo>
                    <a:pt x="57" y="79"/>
                    <a:pt x="56" y="74"/>
                    <a:pt x="54" y="69"/>
                  </a:cubicBezTo>
                  <a:cubicBezTo>
                    <a:pt x="53" y="65"/>
                    <a:pt x="52" y="60"/>
                    <a:pt x="51" y="55"/>
                  </a:cubicBezTo>
                  <a:cubicBezTo>
                    <a:pt x="50" y="51"/>
                    <a:pt x="49" y="46"/>
                    <a:pt x="48" y="41"/>
                  </a:cubicBezTo>
                  <a:cubicBezTo>
                    <a:pt x="47" y="37"/>
                    <a:pt x="46" y="33"/>
                    <a:pt x="45" y="28"/>
                  </a:cubicBezTo>
                  <a:cubicBezTo>
                    <a:pt x="44" y="26"/>
                    <a:pt x="44" y="24"/>
                    <a:pt x="43" y="21"/>
                  </a:cubicBezTo>
                  <a:cubicBezTo>
                    <a:pt x="43" y="19"/>
                    <a:pt x="42" y="17"/>
                    <a:pt x="42" y="16"/>
                  </a:cubicBezTo>
                  <a:cubicBezTo>
                    <a:pt x="41" y="14"/>
                    <a:pt x="41" y="12"/>
                    <a:pt x="40" y="10"/>
                  </a:cubicBezTo>
                  <a:cubicBezTo>
                    <a:pt x="40" y="8"/>
                    <a:pt x="39" y="7"/>
                    <a:pt x="38" y="5"/>
                  </a:cubicBezTo>
                  <a:cubicBezTo>
                    <a:pt x="38" y="4"/>
                    <a:pt x="36" y="3"/>
                    <a:pt x="35" y="2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2"/>
                    <a:pt x="13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3"/>
                    <a:pt x="6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22"/>
                    <a:pt x="5" y="31"/>
                    <a:pt x="7" y="41"/>
                  </a:cubicBezTo>
                  <a:cubicBezTo>
                    <a:pt x="7" y="45"/>
                    <a:pt x="8" y="50"/>
                    <a:pt x="9" y="54"/>
                  </a:cubicBezTo>
                  <a:cubicBezTo>
                    <a:pt x="10" y="59"/>
                    <a:pt x="11" y="64"/>
                    <a:pt x="11" y="70"/>
                  </a:cubicBezTo>
                  <a:cubicBezTo>
                    <a:pt x="12" y="75"/>
                    <a:pt x="13" y="80"/>
                    <a:pt x="14" y="85"/>
                  </a:cubicBezTo>
                  <a:cubicBezTo>
                    <a:pt x="15" y="90"/>
                    <a:pt x="16" y="94"/>
                    <a:pt x="17" y="99"/>
                  </a:cubicBezTo>
                  <a:cubicBezTo>
                    <a:pt x="18" y="104"/>
                    <a:pt x="19" y="109"/>
                    <a:pt x="20" y="114"/>
                  </a:cubicBezTo>
                  <a:cubicBezTo>
                    <a:pt x="21" y="118"/>
                    <a:pt x="23" y="123"/>
                    <a:pt x="24" y="128"/>
                  </a:cubicBezTo>
                  <a:cubicBezTo>
                    <a:pt x="25" y="132"/>
                    <a:pt x="26" y="137"/>
                    <a:pt x="27" y="141"/>
                  </a:cubicBezTo>
                  <a:cubicBezTo>
                    <a:pt x="29" y="146"/>
                    <a:pt x="30" y="150"/>
                    <a:pt x="31" y="155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5" y="173"/>
                    <a:pt x="37" y="177"/>
                    <a:pt x="38" y="182"/>
                  </a:cubicBezTo>
                  <a:cubicBezTo>
                    <a:pt x="38" y="184"/>
                    <a:pt x="39" y="186"/>
                    <a:pt x="39" y="18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90"/>
                    <a:pt x="40" y="190"/>
                    <a:pt x="40" y="190"/>
                  </a:cubicBezTo>
                  <a:cubicBezTo>
                    <a:pt x="40" y="191"/>
                    <a:pt x="40" y="192"/>
                    <a:pt x="41" y="192"/>
                  </a:cubicBezTo>
                  <a:cubicBezTo>
                    <a:pt x="42" y="194"/>
                    <a:pt x="43" y="194"/>
                    <a:pt x="45" y="194"/>
                  </a:cubicBezTo>
                  <a:cubicBezTo>
                    <a:pt x="45" y="195"/>
                    <a:pt x="47" y="195"/>
                    <a:pt x="47" y="195"/>
                  </a:cubicBezTo>
                  <a:cubicBezTo>
                    <a:pt x="48" y="195"/>
                    <a:pt x="49" y="195"/>
                    <a:pt x="50" y="195"/>
                  </a:cubicBezTo>
                  <a:cubicBezTo>
                    <a:pt x="53" y="194"/>
                    <a:pt x="55" y="194"/>
                    <a:pt x="58" y="193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1" y="192"/>
                    <a:pt x="63" y="192"/>
                    <a:pt x="65" y="191"/>
                  </a:cubicBezTo>
                  <a:cubicBezTo>
                    <a:pt x="67" y="191"/>
                    <a:pt x="68" y="190"/>
                    <a:pt x="70" y="189"/>
                  </a:cubicBezTo>
                  <a:cubicBezTo>
                    <a:pt x="72" y="189"/>
                    <a:pt x="74" y="188"/>
                    <a:pt x="76" y="187"/>
                  </a:cubicBezTo>
                  <a:cubicBezTo>
                    <a:pt x="77" y="187"/>
                    <a:pt x="77" y="186"/>
                    <a:pt x="77" y="186"/>
                  </a:cubicBezTo>
                  <a:cubicBezTo>
                    <a:pt x="79" y="185"/>
                    <a:pt x="80" y="184"/>
                    <a:pt x="80" y="182"/>
                  </a:cubicBezTo>
                  <a:cubicBezTo>
                    <a:pt x="81" y="181"/>
                    <a:pt x="81" y="179"/>
                    <a:pt x="80" y="177"/>
                  </a:cubicBezTo>
                  <a:cubicBezTo>
                    <a:pt x="80" y="174"/>
                    <a:pt x="79" y="171"/>
                    <a:pt x="79" y="169"/>
                  </a:cubicBezTo>
                  <a:cubicBezTo>
                    <a:pt x="78" y="164"/>
                    <a:pt x="76" y="159"/>
                    <a:pt x="75" y="154"/>
                  </a:cubicBezTo>
                  <a:close/>
                  <a:moveTo>
                    <a:pt x="71" y="179"/>
                  </a:moveTo>
                  <a:cubicBezTo>
                    <a:pt x="70" y="180"/>
                    <a:pt x="68" y="180"/>
                    <a:pt x="67" y="181"/>
                  </a:cubicBezTo>
                  <a:cubicBezTo>
                    <a:pt x="65" y="181"/>
                    <a:pt x="64" y="182"/>
                    <a:pt x="62" y="183"/>
                  </a:cubicBezTo>
                  <a:cubicBezTo>
                    <a:pt x="60" y="183"/>
                    <a:pt x="59" y="183"/>
                    <a:pt x="57" y="184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3" y="185"/>
                    <a:pt x="51" y="185"/>
                    <a:pt x="49" y="185"/>
                  </a:cubicBezTo>
                  <a:cubicBezTo>
                    <a:pt x="49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7" y="183"/>
                    <a:pt x="47" y="182"/>
                  </a:cubicBezTo>
                  <a:cubicBezTo>
                    <a:pt x="47" y="179"/>
                    <a:pt x="46" y="177"/>
                    <a:pt x="46" y="175"/>
                  </a:cubicBezTo>
                  <a:cubicBezTo>
                    <a:pt x="45" y="173"/>
                    <a:pt x="44" y="170"/>
                    <a:pt x="44" y="168"/>
                  </a:cubicBezTo>
                  <a:cubicBezTo>
                    <a:pt x="43" y="166"/>
                    <a:pt x="43" y="163"/>
                    <a:pt x="42" y="161"/>
                  </a:cubicBezTo>
                  <a:cubicBezTo>
                    <a:pt x="40" y="152"/>
                    <a:pt x="37" y="143"/>
                    <a:pt x="35" y="134"/>
                  </a:cubicBezTo>
                  <a:cubicBezTo>
                    <a:pt x="33" y="125"/>
                    <a:pt x="30" y="116"/>
                    <a:pt x="28" y="106"/>
                  </a:cubicBezTo>
                  <a:cubicBezTo>
                    <a:pt x="27" y="102"/>
                    <a:pt x="26" y="97"/>
                    <a:pt x="25" y="92"/>
                  </a:cubicBezTo>
                  <a:cubicBezTo>
                    <a:pt x="24" y="87"/>
                    <a:pt x="23" y="82"/>
                    <a:pt x="22" y="77"/>
                  </a:cubicBezTo>
                  <a:cubicBezTo>
                    <a:pt x="22" y="74"/>
                    <a:pt x="21" y="71"/>
                    <a:pt x="21" y="69"/>
                  </a:cubicBezTo>
                  <a:cubicBezTo>
                    <a:pt x="20" y="64"/>
                    <a:pt x="19" y="59"/>
                    <a:pt x="18" y="54"/>
                  </a:cubicBezTo>
                  <a:cubicBezTo>
                    <a:pt x="18" y="50"/>
                    <a:pt x="17" y="45"/>
                    <a:pt x="16" y="40"/>
                  </a:cubicBezTo>
                  <a:cubicBezTo>
                    <a:pt x="15" y="35"/>
                    <a:pt x="14" y="30"/>
                    <a:pt x="13" y="25"/>
                  </a:cubicBezTo>
                  <a:cubicBezTo>
                    <a:pt x="12" y="21"/>
                    <a:pt x="11" y="18"/>
                    <a:pt x="10" y="14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2" y="12"/>
                    <a:pt x="13" y="12"/>
                    <a:pt x="14" y="11"/>
                  </a:cubicBezTo>
                  <a:cubicBezTo>
                    <a:pt x="16" y="11"/>
                    <a:pt x="18" y="11"/>
                    <a:pt x="20" y="10"/>
                  </a:cubicBezTo>
                  <a:cubicBezTo>
                    <a:pt x="22" y="10"/>
                    <a:pt x="25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1" y="11"/>
                    <a:pt x="31" y="12"/>
                    <a:pt x="31" y="14"/>
                  </a:cubicBezTo>
                  <a:cubicBezTo>
                    <a:pt x="32" y="15"/>
                    <a:pt x="33" y="17"/>
                    <a:pt x="33" y="19"/>
                  </a:cubicBezTo>
                  <a:cubicBezTo>
                    <a:pt x="34" y="23"/>
                    <a:pt x="35" y="27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4"/>
                    <a:pt x="26" y="35"/>
                  </a:cubicBezTo>
                  <a:cubicBezTo>
                    <a:pt x="26" y="36"/>
                    <a:pt x="26" y="38"/>
                    <a:pt x="26" y="39"/>
                  </a:cubicBezTo>
                  <a:cubicBezTo>
                    <a:pt x="26" y="40"/>
                    <a:pt x="27" y="41"/>
                    <a:pt x="28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1" y="42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5" y="41"/>
                    <a:pt x="37" y="41"/>
                    <a:pt x="38" y="41"/>
                  </a:cubicBezTo>
                  <a:cubicBezTo>
                    <a:pt x="39" y="42"/>
                    <a:pt x="39" y="43"/>
                    <a:pt x="39" y="44"/>
                  </a:cubicBezTo>
                  <a:cubicBezTo>
                    <a:pt x="38" y="44"/>
                    <a:pt x="37" y="44"/>
                    <a:pt x="36" y="44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2" y="45"/>
                    <a:pt x="32" y="46"/>
                    <a:pt x="31" y="46"/>
                  </a:cubicBezTo>
                  <a:cubicBezTo>
                    <a:pt x="30" y="47"/>
                    <a:pt x="30" y="48"/>
                    <a:pt x="30" y="49"/>
                  </a:cubicBezTo>
                  <a:cubicBezTo>
                    <a:pt x="30" y="51"/>
                    <a:pt x="31" y="52"/>
                    <a:pt x="31" y="53"/>
                  </a:cubicBezTo>
                  <a:cubicBezTo>
                    <a:pt x="32" y="53"/>
                    <a:pt x="34" y="54"/>
                    <a:pt x="35" y="54"/>
                  </a:cubicBezTo>
                  <a:cubicBezTo>
                    <a:pt x="37" y="54"/>
                    <a:pt x="39" y="53"/>
                    <a:pt x="41" y="53"/>
                  </a:cubicBezTo>
                  <a:cubicBezTo>
                    <a:pt x="41" y="54"/>
                    <a:pt x="42" y="56"/>
                    <a:pt x="42" y="57"/>
                  </a:cubicBezTo>
                  <a:cubicBezTo>
                    <a:pt x="40" y="57"/>
                    <a:pt x="38" y="58"/>
                    <a:pt x="36" y="58"/>
                  </a:cubicBezTo>
                  <a:cubicBezTo>
                    <a:pt x="35" y="59"/>
                    <a:pt x="34" y="60"/>
                    <a:pt x="33" y="61"/>
                  </a:cubicBezTo>
                  <a:cubicBezTo>
                    <a:pt x="33" y="62"/>
                    <a:pt x="33" y="63"/>
                    <a:pt x="33" y="64"/>
                  </a:cubicBezTo>
                  <a:cubicBezTo>
                    <a:pt x="33" y="65"/>
                    <a:pt x="34" y="66"/>
                    <a:pt x="35" y="67"/>
                  </a:cubicBezTo>
                  <a:cubicBezTo>
                    <a:pt x="36" y="67"/>
                    <a:pt x="38" y="67"/>
                    <a:pt x="39" y="67"/>
                  </a:cubicBezTo>
                  <a:cubicBezTo>
                    <a:pt x="41" y="67"/>
                    <a:pt x="42" y="66"/>
                    <a:pt x="44" y="66"/>
                  </a:cubicBezTo>
                  <a:cubicBezTo>
                    <a:pt x="44" y="68"/>
                    <a:pt x="45" y="70"/>
                    <a:pt x="45" y="71"/>
                  </a:cubicBezTo>
                  <a:cubicBezTo>
                    <a:pt x="44" y="72"/>
                    <a:pt x="42" y="72"/>
                    <a:pt x="41" y="72"/>
                  </a:cubicBezTo>
                  <a:cubicBezTo>
                    <a:pt x="39" y="73"/>
                    <a:pt x="37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3" y="73"/>
                    <a:pt x="33" y="74"/>
                    <a:pt x="32" y="75"/>
                  </a:cubicBezTo>
                  <a:cubicBezTo>
                    <a:pt x="31" y="76"/>
                    <a:pt x="31" y="77"/>
                    <a:pt x="31" y="78"/>
                  </a:cubicBezTo>
                  <a:cubicBezTo>
                    <a:pt x="31" y="79"/>
                    <a:pt x="31" y="80"/>
                    <a:pt x="32" y="81"/>
                  </a:cubicBezTo>
                  <a:cubicBezTo>
                    <a:pt x="33" y="82"/>
                    <a:pt x="34" y="83"/>
                    <a:pt x="35" y="82"/>
                  </a:cubicBezTo>
                  <a:cubicBezTo>
                    <a:pt x="39" y="82"/>
                    <a:pt x="43" y="81"/>
                    <a:pt x="47" y="80"/>
                  </a:cubicBezTo>
                  <a:cubicBezTo>
                    <a:pt x="48" y="82"/>
                    <a:pt x="48" y="84"/>
                    <a:pt x="49" y="85"/>
                  </a:cubicBezTo>
                  <a:cubicBezTo>
                    <a:pt x="48" y="85"/>
                    <a:pt x="46" y="86"/>
                    <a:pt x="45" y="86"/>
                  </a:cubicBezTo>
                  <a:cubicBezTo>
                    <a:pt x="45" y="86"/>
                    <a:pt x="45" y="86"/>
                    <a:pt x="44" y="86"/>
                  </a:cubicBezTo>
                  <a:cubicBezTo>
                    <a:pt x="43" y="86"/>
                    <a:pt x="43" y="87"/>
                    <a:pt x="42" y="87"/>
                  </a:cubicBezTo>
                  <a:cubicBezTo>
                    <a:pt x="41" y="88"/>
                    <a:pt x="41" y="89"/>
                    <a:pt x="41" y="91"/>
                  </a:cubicBezTo>
                  <a:cubicBezTo>
                    <a:pt x="41" y="92"/>
                    <a:pt x="41" y="93"/>
                    <a:pt x="42" y="94"/>
                  </a:cubicBezTo>
                  <a:cubicBezTo>
                    <a:pt x="43" y="95"/>
                    <a:pt x="45" y="95"/>
                    <a:pt x="46" y="95"/>
                  </a:cubicBezTo>
                  <a:cubicBezTo>
                    <a:pt x="47" y="95"/>
                    <a:pt x="49" y="95"/>
                    <a:pt x="51" y="94"/>
                  </a:cubicBezTo>
                  <a:cubicBezTo>
                    <a:pt x="51" y="95"/>
                    <a:pt x="51" y="96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8"/>
                    <a:pt x="48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9"/>
                    <a:pt x="44" y="100"/>
                    <a:pt x="44" y="101"/>
                  </a:cubicBezTo>
                  <a:cubicBezTo>
                    <a:pt x="43" y="102"/>
                    <a:pt x="43" y="103"/>
                    <a:pt x="43" y="104"/>
                  </a:cubicBezTo>
                  <a:cubicBezTo>
                    <a:pt x="44" y="105"/>
                    <a:pt x="45" y="106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8" y="108"/>
                    <a:pt x="48" y="108"/>
                    <a:pt x="49" y="107"/>
                  </a:cubicBezTo>
                  <a:cubicBezTo>
                    <a:pt x="51" y="107"/>
                    <a:pt x="52" y="107"/>
                    <a:pt x="54" y="106"/>
                  </a:cubicBezTo>
                  <a:cubicBezTo>
                    <a:pt x="54" y="108"/>
                    <a:pt x="54" y="110"/>
                    <a:pt x="55" y="112"/>
                  </a:cubicBezTo>
                  <a:cubicBezTo>
                    <a:pt x="54" y="112"/>
                    <a:pt x="53" y="112"/>
                    <a:pt x="52" y="113"/>
                  </a:cubicBezTo>
                  <a:cubicBezTo>
                    <a:pt x="50" y="114"/>
                    <a:pt x="48" y="114"/>
                    <a:pt x="45" y="115"/>
                  </a:cubicBezTo>
                  <a:cubicBezTo>
                    <a:pt x="43" y="116"/>
                    <a:pt x="41" y="119"/>
                    <a:pt x="42" y="121"/>
                  </a:cubicBezTo>
                  <a:cubicBezTo>
                    <a:pt x="43" y="123"/>
                    <a:pt x="46" y="125"/>
                    <a:pt x="48" y="124"/>
                  </a:cubicBezTo>
                  <a:cubicBezTo>
                    <a:pt x="50" y="123"/>
                    <a:pt x="53" y="122"/>
                    <a:pt x="55" y="122"/>
                  </a:cubicBezTo>
                  <a:cubicBezTo>
                    <a:pt x="56" y="121"/>
                    <a:pt x="57" y="121"/>
                    <a:pt x="57" y="121"/>
                  </a:cubicBezTo>
                  <a:cubicBezTo>
                    <a:pt x="58" y="123"/>
                    <a:pt x="58" y="124"/>
                    <a:pt x="58" y="126"/>
                  </a:cubicBezTo>
                  <a:cubicBezTo>
                    <a:pt x="58" y="126"/>
                    <a:pt x="57" y="127"/>
                    <a:pt x="56" y="127"/>
                  </a:cubicBezTo>
                  <a:cubicBezTo>
                    <a:pt x="53" y="127"/>
                    <a:pt x="52" y="130"/>
                    <a:pt x="53" y="133"/>
                  </a:cubicBezTo>
                  <a:cubicBezTo>
                    <a:pt x="53" y="134"/>
                    <a:pt x="54" y="135"/>
                    <a:pt x="55" y="135"/>
                  </a:cubicBezTo>
                  <a:cubicBezTo>
                    <a:pt x="56" y="136"/>
                    <a:pt x="57" y="136"/>
                    <a:pt x="59" y="136"/>
                  </a:cubicBezTo>
                  <a:cubicBezTo>
                    <a:pt x="59" y="136"/>
                    <a:pt x="60" y="135"/>
                    <a:pt x="61" y="135"/>
                  </a:cubicBezTo>
                  <a:cubicBezTo>
                    <a:pt x="61" y="137"/>
                    <a:pt x="61" y="138"/>
                    <a:pt x="62" y="139"/>
                  </a:cubicBezTo>
                  <a:cubicBezTo>
                    <a:pt x="60" y="139"/>
                    <a:pt x="59" y="140"/>
                    <a:pt x="58" y="140"/>
                  </a:cubicBezTo>
                  <a:cubicBezTo>
                    <a:pt x="57" y="140"/>
                    <a:pt x="56" y="141"/>
                    <a:pt x="55" y="142"/>
                  </a:cubicBezTo>
                  <a:cubicBezTo>
                    <a:pt x="55" y="143"/>
                    <a:pt x="54" y="145"/>
                    <a:pt x="55" y="146"/>
                  </a:cubicBezTo>
                  <a:cubicBezTo>
                    <a:pt x="55" y="147"/>
                    <a:pt x="56" y="148"/>
                    <a:pt x="57" y="148"/>
                  </a:cubicBezTo>
                  <a:cubicBezTo>
                    <a:pt x="58" y="149"/>
                    <a:pt x="59" y="149"/>
                    <a:pt x="61" y="149"/>
                  </a:cubicBezTo>
                  <a:cubicBezTo>
                    <a:pt x="62" y="148"/>
                    <a:pt x="63" y="148"/>
                    <a:pt x="64" y="148"/>
                  </a:cubicBezTo>
                  <a:cubicBezTo>
                    <a:pt x="64" y="149"/>
                    <a:pt x="64" y="151"/>
                    <a:pt x="65" y="152"/>
                  </a:cubicBezTo>
                  <a:cubicBezTo>
                    <a:pt x="64" y="152"/>
                    <a:pt x="63" y="152"/>
                    <a:pt x="61" y="153"/>
                  </a:cubicBezTo>
                  <a:cubicBezTo>
                    <a:pt x="59" y="153"/>
                    <a:pt x="57" y="154"/>
                    <a:pt x="55" y="155"/>
                  </a:cubicBezTo>
                  <a:cubicBezTo>
                    <a:pt x="53" y="155"/>
                    <a:pt x="52" y="158"/>
                    <a:pt x="52" y="161"/>
                  </a:cubicBezTo>
                  <a:cubicBezTo>
                    <a:pt x="53" y="163"/>
                    <a:pt x="56" y="164"/>
                    <a:pt x="58" y="164"/>
                  </a:cubicBezTo>
                  <a:cubicBezTo>
                    <a:pt x="60" y="163"/>
                    <a:pt x="62" y="162"/>
                    <a:pt x="64" y="162"/>
                  </a:cubicBezTo>
                  <a:cubicBezTo>
                    <a:pt x="65" y="161"/>
                    <a:pt x="66" y="161"/>
                    <a:pt x="67" y="161"/>
                  </a:cubicBezTo>
                  <a:cubicBezTo>
                    <a:pt x="67" y="162"/>
                    <a:pt x="68" y="163"/>
                    <a:pt x="68" y="164"/>
                  </a:cubicBezTo>
                  <a:cubicBezTo>
                    <a:pt x="67" y="164"/>
                    <a:pt x="66" y="164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5"/>
                    <a:pt x="62" y="165"/>
                    <a:pt x="62" y="166"/>
                  </a:cubicBezTo>
                  <a:cubicBezTo>
                    <a:pt x="61" y="167"/>
                    <a:pt x="60" y="168"/>
                    <a:pt x="61" y="169"/>
                  </a:cubicBezTo>
                  <a:cubicBezTo>
                    <a:pt x="61" y="170"/>
                    <a:pt x="61" y="172"/>
                    <a:pt x="62" y="172"/>
                  </a:cubicBezTo>
                  <a:cubicBezTo>
                    <a:pt x="63" y="173"/>
                    <a:pt x="64" y="174"/>
                    <a:pt x="65" y="174"/>
                  </a:cubicBezTo>
                  <a:cubicBezTo>
                    <a:pt x="67" y="173"/>
                    <a:pt x="68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0" y="174"/>
                    <a:pt x="71" y="175"/>
                    <a:pt x="71" y="176"/>
                  </a:cubicBezTo>
                  <a:cubicBezTo>
                    <a:pt x="71" y="177"/>
                    <a:pt x="71" y="178"/>
                    <a:pt x="71" y="179"/>
                  </a:cubicBezTo>
                  <a:cubicBezTo>
                    <a:pt x="71" y="179"/>
                    <a:pt x="71" y="179"/>
                    <a:pt x="7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9" name="Freeform 90">
              <a:extLst>
                <a:ext uri="{FF2B5EF4-FFF2-40B4-BE49-F238E27FC236}">
                  <a16:creationId xmlns:a16="http://schemas.microsoft.com/office/drawing/2014/main" id="{7BF96088-18A0-4ABD-B008-2EBE7FC52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3275013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0" name="Freeform 91">
              <a:extLst>
                <a:ext uri="{FF2B5EF4-FFF2-40B4-BE49-F238E27FC236}">
                  <a16:creationId xmlns:a16="http://schemas.microsoft.com/office/drawing/2014/main" id="{F98A8773-3B5C-4D48-B05E-70EBFB6331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6163" y="2735263"/>
              <a:ext cx="323850" cy="192088"/>
            </a:xfrm>
            <a:custGeom>
              <a:avLst/>
              <a:gdLst>
                <a:gd name="T0" fmla="*/ 163 w 189"/>
                <a:gd name="T1" fmla="*/ 61 h 111"/>
                <a:gd name="T2" fmla="*/ 123 w 189"/>
                <a:gd name="T3" fmla="*/ 44 h 111"/>
                <a:gd name="T4" fmla="*/ 69 w 189"/>
                <a:gd name="T5" fmla="*/ 20 h 111"/>
                <a:gd name="T6" fmla="*/ 37 w 189"/>
                <a:gd name="T7" fmla="*/ 6 h 111"/>
                <a:gd name="T8" fmla="*/ 21 w 189"/>
                <a:gd name="T9" fmla="*/ 0 h 111"/>
                <a:gd name="T10" fmla="*/ 9 w 189"/>
                <a:gd name="T11" fmla="*/ 9 h 111"/>
                <a:gd name="T12" fmla="*/ 3 w 189"/>
                <a:gd name="T13" fmla="*/ 21 h 111"/>
                <a:gd name="T14" fmla="*/ 3 w 189"/>
                <a:gd name="T15" fmla="*/ 32 h 111"/>
                <a:gd name="T16" fmla="*/ 43 w 189"/>
                <a:gd name="T17" fmla="*/ 53 h 111"/>
                <a:gd name="T18" fmla="*/ 84 w 189"/>
                <a:gd name="T19" fmla="*/ 74 h 111"/>
                <a:gd name="T20" fmla="*/ 123 w 189"/>
                <a:gd name="T21" fmla="*/ 91 h 111"/>
                <a:gd name="T22" fmla="*/ 162 w 189"/>
                <a:gd name="T23" fmla="*/ 107 h 111"/>
                <a:gd name="T24" fmla="*/ 170 w 189"/>
                <a:gd name="T25" fmla="*/ 111 h 111"/>
                <a:gd name="T26" fmla="*/ 178 w 189"/>
                <a:gd name="T27" fmla="*/ 107 h 111"/>
                <a:gd name="T28" fmla="*/ 184 w 189"/>
                <a:gd name="T29" fmla="*/ 96 h 111"/>
                <a:gd name="T30" fmla="*/ 189 w 189"/>
                <a:gd name="T31" fmla="*/ 79 h 111"/>
                <a:gd name="T32" fmla="*/ 184 w 189"/>
                <a:gd name="T33" fmla="*/ 70 h 111"/>
                <a:gd name="T34" fmla="*/ 177 w 189"/>
                <a:gd name="T35" fmla="*/ 88 h 111"/>
                <a:gd name="T36" fmla="*/ 172 w 189"/>
                <a:gd name="T37" fmla="*/ 100 h 111"/>
                <a:gd name="T38" fmla="*/ 167 w 189"/>
                <a:gd name="T39" fmla="*/ 99 h 111"/>
                <a:gd name="T40" fmla="*/ 148 w 189"/>
                <a:gd name="T41" fmla="*/ 91 h 111"/>
                <a:gd name="T42" fmla="*/ 83 w 189"/>
                <a:gd name="T43" fmla="*/ 63 h 111"/>
                <a:gd name="T44" fmla="*/ 49 w 189"/>
                <a:gd name="T45" fmla="*/ 46 h 111"/>
                <a:gd name="T46" fmla="*/ 11 w 189"/>
                <a:gd name="T47" fmla="*/ 27 h 111"/>
                <a:gd name="T48" fmla="*/ 15 w 189"/>
                <a:gd name="T49" fmla="*/ 18 h 111"/>
                <a:gd name="T50" fmla="*/ 24 w 189"/>
                <a:gd name="T51" fmla="*/ 10 h 111"/>
                <a:gd name="T52" fmla="*/ 42 w 189"/>
                <a:gd name="T53" fmla="*/ 18 h 111"/>
                <a:gd name="T54" fmla="*/ 38 w 189"/>
                <a:gd name="T55" fmla="*/ 28 h 111"/>
                <a:gd name="T56" fmla="*/ 46 w 189"/>
                <a:gd name="T57" fmla="*/ 29 h 111"/>
                <a:gd name="T58" fmla="*/ 50 w 189"/>
                <a:gd name="T59" fmla="*/ 21 h 111"/>
                <a:gd name="T60" fmla="*/ 51 w 189"/>
                <a:gd name="T61" fmla="*/ 27 h 111"/>
                <a:gd name="T62" fmla="*/ 52 w 189"/>
                <a:gd name="T63" fmla="*/ 33 h 111"/>
                <a:gd name="T64" fmla="*/ 61 w 189"/>
                <a:gd name="T65" fmla="*/ 26 h 111"/>
                <a:gd name="T66" fmla="*/ 63 w 189"/>
                <a:gd name="T67" fmla="*/ 37 h 111"/>
                <a:gd name="T68" fmla="*/ 71 w 189"/>
                <a:gd name="T69" fmla="*/ 37 h 111"/>
                <a:gd name="T70" fmla="*/ 76 w 189"/>
                <a:gd name="T71" fmla="*/ 39 h 111"/>
                <a:gd name="T72" fmla="*/ 73 w 189"/>
                <a:gd name="T73" fmla="*/ 47 h 111"/>
                <a:gd name="T74" fmla="*/ 81 w 189"/>
                <a:gd name="T75" fmla="*/ 49 h 111"/>
                <a:gd name="T76" fmla="*/ 90 w 189"/>
                <a:gd name="T77" fmla="*/ 43 h 111"/>
                <a:gd name="T78" fmla="*/ 91 w 189"/>
                <a:gd name="T79" fmla="*/ 50 h 111"/>
                <a:gd name="T80" fmla="*/ 100 w 189"/>
                <a:gd name="T81" fmla="*/ 44 h 111"/>
                <a:gd name="T82" fmla="*/ 101 w 189"/>
                <a:gd name="T83" fmla="*/ 50 h 111"/>
                <a:gd name="T84" fmla="*/ 104 w 189"/>
                <a:gd name="T85" fmla="*/ 56 h 111"/>
                <a:gd name="T86" fmla="*/ 109 w 189"/>
                <a:gd name="T87" fmla="*/ 53 h 111"/>
                <a:gd name="T88" fmla="*/ 116 w 189"/>
                <a:gd name="T89" fmla="*/ 54 h 111"/>
                <a:gd name="T90" fmla="*/ 122 w 189"/>
                <a:gd name="T91" fmla="*/ 64 h 111"/>
                <a:gd name="T92" fmla="*/ 130 w 189"/>
                <a:gd name="T93" fmla="*/ 57 h 111"/>
                <a:gd name="T94" fmla="*/ 135 w 189"/>
                <a:gd name="T95" fmla="*/ 65 h 111"/>
                <a:gd name="T96" fmla="*/ 142 w 189"/>
                <a:gd name="T97" fmla="*/ 62 h 111"/>
                <a:gd name="T98" fmla="*/ 143 w 189"/>
                <a:gd name="T99" fmla="*/ 72 h 111"/>
                <a:gd name="T100" fmla="*/ 151 w 189"/>
                <a:gd name="T101" fmla="*/ 66 h 111"/>
                <a:gd name="T102" fmla="*/ 151 w 189"/>
                <a:gd name="T103" fmla="*/ 77 h 111"/>
                <a:gd name="T104" fmla="*/ 162 w 189"/>
                <a:gd name="T105" fmla="*/ 74 h 111"/>
                <a:gd name="T106" fmla="*/ 164 w 189"/>
                <a:gd name="T107" fmla="*/ 75 h 111"/>
                <a:gd name="T108" fmla="*/ 166 w 189"/>
                <a:gd name="T109" fmla="*/ 81 h 111"/>
                <a:gd name="T110" fmla="*/ 174 w 189"/>
                <a:gd name="T111" fmla="*/ 76 h 111"/>
                <a:gd name="T112" fmla="*/ 180 w 189"/>
                <a:gd name="T113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11">
                  <a:moveTo>
                    <a:pt x="184" y="70"/>
                  </a:moveTo>
                  <a:cubicBezTo>
                    <a:pt x="181" y="69"/>
                    <a:pt x="179" y="68"/>
                    <a:pt x="176" y="66"/>
                  </a:cubicBezTo>
                  <a:cubicBezTo>
                    <a:pt x="172" y="64"/>
                    <a:pt x="167" y="63"/>
                    <a:pt x="163" y="61"/>
                  </a:cubicBezTo>
                  <a:cubicBezTo>
                    <a:pt x="158" y="59"/>
                    <a:pt x="154" y="57"/>
                    <a:pt x="150" y="55"/>
                  </a:cubicBezTo>
                  <a:cubicBezTo>
                    <a:pt x="145" y="53"/>
                    <a:pt x="141" y="51"/>
                    <a:pt x="136" y="49"/>
                  </a:cubicBezTo>
                  <a:cubicBezTo>
                    <a:pt x="132" y="48"/>
                    <a:pt x="127" y="46"/>
                    <a:pt x="123" y="44"/>
                  </a:cubicBezTo>
                  <a:cubicBezTo>
                    <a:pt x="114" y="40"/>
                    <a:pt x="105" y="36"/>
                    <a:pt x="96" y="32"/>
                  </a:cubicBezTo>
                  <a:cubicBezTo>
                    <a:pt x="91" y="30"/>
                    <a:pt x="87" y="28"/>
                    <a:pt x="82" y="26"/>
                  </a:cubicBezTo>
                  <a:cubicBezTo>
                    <a:pt x="78" y="24"/>
                    <a:pt x="74" y="22"/>
                    <a:pt x="69" y="20"/>
                  </a:cubicBezTo>
                  <a:cubicBezTo>
                    <a:pt x="65" y="18"/>
                    <a:pt x="61" y="16"/>
                    <a:pt x="56" y="14"/>
                  </a:cubicBezTo>
                  <a:cubicBezTo>
                    <a:pt x="52" y="12"/>
                    <a:pt x="48" y="10"/>
                    <a:pt x="44" y="9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5"/>
                    <a:pt x="34" y="4"/>
                    <a:pt x="32" y="3"/>
                  </a:cubicBezTo>
                  <a:cubicBezTo>
                    <a:pt x="30" y="3"/>
                    <a:pt x="28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8" y="11"/>
                    <a:pt x="6" y="13"/>
                    <a:pt x="5" y="15"/>
                  </a:cubicBezTo>
                  <a:cubicBezTo>
                    <a:pt x="4" y="17"/>
                    <a:pt x="4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1" y="23"/>
                    <a:pt x="1" y="25"/>
                  </a:cubicBezTo>
                  <a:cubicBezTo>
                    <a:pt x="1" y="26"/>
                    <a:pt x="0" y="28"/>
                    <a:pt x="1" y="29"/>
                  </a:cubicBezTo>
                  <a:cubicBezTo>
                    <a:pt x="1" y="30"/>
                    <a:pt x="2" y="31"/>
                    <a:pt x="3" y="32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14" y="38"/>
                    <a:pt x="22" y="42"/>
                    <a:pt x="31" y="46"/>
                  </a:cubicBezTo>
                  <a:cubicBezTo>
                    <a:pt x="35" y="49"/>
                    <a:pt x="39" y="51"/>
                    <a:pt x="43" y="53"/>
                  </a:cubicBezTo>
                  <a:cubicBezTo>
                    <a:pt x="47" y="55"/>
                    <a:pt x="52" y="58"/>
                    <a:pt x="57" y="60"/>
                  </a:cubicBezTo>
                  <a:cubicBezTo>
                    <a:pt x="61" y="63"/>
                    <a:pt x="66" y="65"/>
                    <a:pt x="70" y="67"/>
                  </a:cubicBezTo>
                  <a:cubicBezTo>
                    <a:pt x="75" y="69"/>
                    <a:pt x="79" y="72"/>
                    <a:pt x="84" y="74"/>
                  </a:cubicBezTo>
                  <a:cubicBezTo>
                    <a:pt x="88" y="76"/>
                    <a:pt x="93" y="78"/>
                    <a:pt x="97" y="80"/>
                  </a:cubicBezTo>
                  <a:cubicBezTo>
                    <a:pt x="102" y="82"/>
                    <a:pt x="106" y="84"/>
                    <a:pt x="110" y="85"/>
                  </a:cubicBezTo>
                  <a:cubicBezTo>
                    <a:pt x="115" y="87"/>
                    <a:pt x="119" y="89"/>
                    <a:pt x="123" y="91"/>
                  </a:cubicBezTo>
                  <a:cubicBezTo>
                    <a:pt x="128" y="93"/>
                    <a:pt x="132" y="94"/>
                    <a:pt x="137" y="96"/>
                  </a:cubicBezTo>
                  <a:cubicBezTo>
                    <a:pt x="141" y="98"/>
                    <a:pt x="145" y="100"/>
                    <a:pt x="149" y="102"/>
                  </a:cubicBezTo>
                  <a:cubicBezTo>
                    <a:pt x="153" y="104"/>
                    <a:pt x="158" y="105"/>
                    <a:pt x="162" y="107"/>
                  </a:cubicBezTo>
                  <a:cubicBezTo>
                    <a:pt x="164" y="108"/>
                    <a:pt x="166" y="109"/>
                    <a:pt x="168" y="110"/>
                  </a:cubicBezTo>
                  <a:cubicBezTo>
                    <a:pt x="168" y="110"/>
                    <a:pt x="169" y="110"/>
                    <a:pt x="169" y="110"/>
                  </a:cubicBezTo>
                  <a:cubicBezTo>
                    <a:pt x="169" y="110"/>
                    <a:pt x="169" y="111"/>
                    <a:pt x="170" y="111"/>
                  </a:cubicBezTo>
                  <a:cubicBezTo>
                    <a:pt x="171" y="111"/>
                    <a:pt x="171" y="111"/>
                    <a:pt x="172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7" y="109"/>
                    <a:pt x="178" y="108"/>
                    <a:pt x="178" y="107"/>
                  </a:cubicBezTo>
                  <a:cubicBezTo>
                    <a:pt x="179" y="106"/>
                    <a:pt x="179" y="106"/>
                    <a:pt x="180" y="105"/>
                  </a:cubicBezTo>
                  <a:cubicBezTo>
                    <a:pt x="181" y="103"/>
                    <a:pt x="182" y="100"/>
                    <a:pt x="183" y="98"/>
                  </a:cubicBezTo>
                  <a:cubicBezTo>
                    <a:pt x="183" y="97"/>
                    <a:pt x="184" y="97"/>
                    <a:pt x="184" y="96"/>
                  </a:cubicBezTo>
                  <a:cubicBezTo>
                    <a:pt x="185" y="94"/>
                    <a:pt x="185" y="93"/>
                    <a:pt x="186" y="91"/>
                  </a:cubicBezTo>
                  <a:cubicBezTo>
                    <a:pt x="187" y="90"/>
                    <a:pt x="187" y="88"/>
                    <a:pt x="188" y="86"/>
                  </a:cubicBezTo>
                  <a:cubicBezTo>
                    <a:pt x="188" y="84"/>
                    <a:pt x="189" y="81"/>
                    <a:pt x="189" y="79"/>
                  </a:cubicBezTo>
                  <a:cubicBezTo>
                    <a:pt x="189" y="79"/>
                    <a:pt x="189" y="78"/>
                    <a:pt x="189" y="78"/>
                  </a:cubicBezTo>
                  <a:cubicBezTo>
                    <a:pt x="189" y="76"/>
                    <a:pt x="189" y="75"/>
                    <a:pt x="188" y="74"/>
                  </a:cubicBezTo>
                  <a:cubicBezTo>
                    <a:pt x="187" y="72"/>
                    <a:pt x="185" y="71"/>
                    <a:pt x="184" y="70"/>
                  </a:cubicBezTo>
                  <a:close/>
                  <a:moveTo>
                    <a:pt x="180" y="79"/>
                  </a:moveTo>
                  <a:cubicBezTo>
                    <a:pt x="179" y="80"/>
                    <a:pt x="179" y="82"/>
                    <a:pt x="179" y="83"/>
                  </a:cubicBezTo>
                  <a:cubicBezTo>
                    <a:pt x="178" y="85"/>
                    <a:pt x="178" y="87"/>
                    <a:pt x="177" y="88"/>
                  </a:cubicBezTo>
                  <a:cubicBezTo>
                    <a:pt x="176" y="90"/>
                    <a:pt x="176" y="91"/>
                    <a:pt x="175" y="93"/>
                  </a:cubicBezTo>
                  <a:cubicBezTo>
                    <a:pt x="175" y="93"/>
                    <a:pt x="175" y="94"/>
                    <a:pt x="174" y="95"/>
                  </a:cubicBezTo>
                  <a:cubicBezTo>
                    <a:pt x="174" y="96"/>
                    <a:pt x="173" y="98"/>
                    <a:pt x="172" y="100"/>
                  </a:cubicBezTo>
                  <a:cubicBezTo>
                    <a:pt x="172" y="100"/>
                    <a:pt x="171" y="101"/>
                    <a:pt x="171" y="101"/>
                  </a:cubicBezTo>
                  <a:cubicBezTo>
                    <a:pt x="171" y="101"/>
                    <a:pt x="171" y="101"/>
                    <a:pt x="170" y="101"/>
                  </a:cubicBezTo>
                  <a:cubicBezTo>
                    <a:pt x="169" y="100"/>
                    <a:pt x="168" y="100"/>
                    <a:pt x="167" y="99"/>
                  </a:cubicBezTo>
                  <a:cubicBezTo>
                    <a:pt x="165" y="98"/>
                    <a:pt x="163" y="98"/>
                    <a:pt x="161" y="97"/>
                  </a:cubicBezTo>
                  <a:cubicBezTo>
                    <a:pt x="159" y="96"/>
                    <a:pt x="157" y="95"/>
                    <a:pt x="155" y="94"/>
                  </a:cubicBezTo>
                  <a:cubicBezTo>
                    <a:pt x="152" y="93"/>
                    <a:pt x="150" y="92"/>
                    <a:pt x="148" y="91"/>
                  </a:cubicBezTo>
                  <a:cubicBezTo>
                    <a:pt x="140" y="87"/>
                    <a:pt x="131" y="84"/>
                    <a:pt x="122" y="80"/>
                  </a:cubicBezTo>
                  <a:cubicBezTo>
                    <a:pt x="113" y="77"/>
                    <a:pt x="105" y="73"/>
                    <a:pt x="96" y="69"/>
                  </a:cubicBezTo>
                  <a:cubicBezTo>
                    <a:pt x="92" y="67"/>
                    <a:pt x="87" y="65"/>
                    <a:pt x="83" y="63"/>
                  </a:cubicBezTo>
                  <a:cubicBezTo>
                    <a:pt x="78" y="61"/>
                    <a:pt x="74" y="58"/>
                    <a:pt x="69" y="56"/>
                  </a:cubicBezTo>
                  <a:cubicBezTo>
                    <a:pt x="67" y="55"/>
                    <a:pt x="64" y="54"/>
                    <a:pt x="61" y="52"/>
                  </a:cubicBezTo>
                  <a:cubicBezTo>
                    <a:pt x="57" y="50"/>
                    <a:pt x="53" y="48"/>
                    <a:pt x="49" y="46"/>
                  </a:cubicBezTo>
                  <a:cubicBezTo>
                    <a:pt x="44" y="43"/>
                    <a:pt x="40" y="41"/>
                    <a:pt x="36" y="39"/>
                  </a:cubicBezTo>
                  <a:cubicBezTo>
                    <a:pt x="31" y="36"/>
                    <a:pt x="27" y="34"/>
                    <a:pt x="22" y="32"/>
                  </a:cubicBezTo>
                  <a:cubicBezTo>
                    <a:pt x="19" y="31"/>
                    <a:pt x="15" y="29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1" y="25"/>
                    <a:pt x="11" y="24"/>
                    <a:pt x="12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5"/>
                    <a:pt x="17" y="13"/>
                    <a:pt x="19" y="11"/>
                  </a:cubicBezTo>
                  <a:cubicBezTo>
                    <a:pt x="19" y="11"/>
                    <a:pt x="20" y="10"/>
                    <a:pt x="21" y="9"/>
                  </a:cubicBezTo>
                  <a:cubicBezTo>
                    <a:pt x="22" y="10"/>
                    <a:pt x="23" y="10"/>
                    <a:pt x="24" y="10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3" y="14"/>
                    <a:pt x="37" y="16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0" y="20"/>
                    <a:pt x="39" y="22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9" y="29"/>
                    <a:pt x="40" y="30"/>
                    <a:pt x="41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5" y="30"/>
                    <a:pt x="45" y="29"/>
                    <a:pt x="46" y="29"/>
                  </a:cubicBezTo>
                  <a:cubicBezTo>
                    <a:pt x="46" y="29"/>
                    <a:pt x="47" y="28"/>
                    <a:pt x="47" y="27"/>
                  </a:cubicBezTo>
                  <a:cubicBezTo>
                    <a:pt x="47" y="27"/>
                    <a:pt x="47" y="26"/>
                    <a:pt x="48" y="26"/>
                  </a:cubicBezTo>
                  <a:cubicBezTo>
                    <a:pt x="48" y="24"/>
                    <a:pt x="49" y="23"/>
                    <a:pt x="50" y="21"/>
                  </a:cubicBezTo>
                  <a:cubicBezTo>
                    <a:pt x="51" y="22"/>
                    <a:pt x="52" y="22"/>
                    <a:pt x="53" y="23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6"/>
                    <a:pt x="51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2"/>
                    <a:pt x="51" y="33"/>
                    <a:pt x="52" y="33"/>
                  </a:cubicBezTo>
                  <a:cubicBezTo>
                    <a:pt x="53" y="34"/>
                    <a:pt x="54" y="34"/>
                    <a:pt x="55" y="34"/>
                  </a:cubicBezTo>
                  <a:cubicBezTo>
                    <a:pt x="56" y="34"/>
                    <a:pt x="58" y="33"/>
                    <a:pt x="58" y="32"/>
                  </a:cubicBezTo>
                  <a:cubicBezTo>
                    <a:pt x="59" y="30"/>
                    <a:pt x="60" y="28"/>
                    <a:pt x="61" y="26"/>
                  </a:cubicBezTo>
                  <a:cubicBezTo>
                    <a:pt x="62" y="27"/>
                    <a:pt x="64" y="28"/>
                    <a:pt x="65" y="28"/>
                  </a:cubicBezTo>
                  <a:cubicBezTo>
                    <a:pt x="64" y="30"/>
                    <a:pt x="63" y="32"/>
                    <a:pt x="62" y="34"/>
                  </a:cubicBezTo>
                  <a:cubicBezTo>
                    <a:pt x="62" y="35"/>
                    <a:pt x="62" y="36"/>
                    <a:pt x="63" y="37"/>
                  </a:cubicBezTo>
                  <a:cubicBezTo>
                    <a:pt x="63" y="38"/>
                    <a:pt x="64" y="39"/>
                    <a:pt x="65" y="40"/>
                  </a:cubicBezTo>
                  <a:cubicBezTo>
                    <a:pt x="66" y="40"/>
                    <a:pt x="68" y="40"/>
                    <a:pt x="69" y="40"/>
                  </a:cubicBezTo>
                  <a:cubicBezTo>
                    <a:pt x="70" y="39"/>
                    <a:pt x="71" y="38"/>
                    <a:pt x="71" y="37"/>
                  </a:cubicBezTo>
                  <a:cubicBezTo>
                    <a:pt x="72" y="35"/>
                    <a:pt x="73" y="34"/>
                    <a:pt x="73" y="32"/>
                  </a:cubicBezTo>
                  <a:cubicBezTo>
                    <a:pt x="75" y="33"/>
                    <a:pt x="77" y="34"/>
                    <a:pt x="78" y="34"/>
                  </a:cubicBezTo>
                  <a:cubicBezTo>
                    <a:pt x="78" y="36"/>
                    <a:pt x="77" y="37"/>
                    <a:pt x="76" y="39"/>
                  </a:cubicBezTo>
                  <a:cubicBezTo>
                    <a:pt x="76" y="40"/>
                    <a:pt x="75" y="42"/>
                    <a:pt x="74" y="44"/>
                  </a:cubicBezTo>
                  <a:cubicBezTo>
                    <a:pt x="74" y="44"/>
                    <a:pt x="73" y="44"/>
                    <a:pt x="73" y="44"/>
                  </a:cubicBezTo>
                  <a:cubicBezTo>
                    <a:pt x="73" y="45"/>
                    <a:pt x="73" y="46"/>
                    <a:pt x="73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9" y="51"/>
                    <a:pt x="81" y="50"/>
                    <a:pt x="81" y="49"/>
                  </a:cubicBezTo>
                  <a:cubicBezTo>
                    <a:pt x="83" y="45"/>
                    <a:pt x="85" y="42"/>
                    <a:pt x="87" y="38"/>
                  </a:cubicBezTo>
                  <a:cubicBezTo>
                    <a:pt x="89" y="39"/>
                    <a:pt x="90" y="39"/>
                    <a:pt x="92" y="40"/>
                  </a:cubicBezTo>
                  <a:cubicBezTo>
                    <a:pt x="91" y="41"/>
                    <a:pt x="91" y="42"/>
                    <a:pt x="90" y="43"/>
                  </a:cubicBezTo>
                  <a:cubicBezTo>
                    <a:pt x="90" y="43"/>
                    <a:pt x="90" y="44"/>
                    <a:pt x="89" y="44"/>
                  </a:cubicBezTo>
                  <a:cubicBezTo>
                    <a:pt x="89" y="45"/>
                    <a:pt x="89" y="46"/>
                    <a:pt x="89" y="47"/>
                  </a:cubicBezTo>
                  <a:cubicBezTo>
                    <a:pt x="89" y="48"/>
                    <a:pt x="90" y="49"/>
                    <a:pt x="91" y="50"/>
                  </a:cubicBezTo>
                  <a:cubicBezTo>
                    <a:pt x="92" y="50"/>
                    <a:pt x="93" y="51"/>
                    <a:pt x="95" y="50"/>
                  </a:cubicBezTo>
                  <a:cubicBezTo>
                    <a:pt x="96" y="50"/>
                    <a:pt x="97" y="49"/>
                    <a:pt x="98" y="48"/>
                  </a:cubicBezTo>
                  <a:cubicBezTo>
                    <a:pt x="98" y="47"/>
                    <a:pt x="99" y="45"/>
                    <a:pt x="100" y="44"/>
                  </a:cubicBezTo>
                  <a:cubicBezTo>
                    <a:pt x="101" y="44"/>
                    <a:pt x="102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7"/>
                    <a:pt x="101" y="48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2"/>
                    <a:pt x="101" y="53"/>
                  </a:cubicBezTo>
                  <a:cubicBezTo>
                    <a:pt x="101" y="54"/>
                    <a:pt x="102" y="55"/>
                    <a:pt x="104" y="56"/>
                  </a:cubicBezTo>
                  <a:cubicBezTo>
                    <a:pt x="105" y="56"/>
                    <a:pt x="106" y="56"/>
                    <a:pt x="107" y="56"/>
                  </a:cubicBezTo>
                  <a:cubicBezTo>
                    <a:pt x="107" y="55"/>
                    <a:pt x="108" y="55"/>
                    <a:pt x="108" y="55"/>
                  </a:cubicBezTo>
                  <a:cubicBezTo>
                    <a:pt x="109" y="54"/>
                    <a:pt x="109" y="54"/>
                    <a:pt x="109" y="53"/>
                  </a:cubicBezTo>
                  <a:cubicBezTo>
                    <a:pt x="110" y="52"/>
                    <a:pt x="111" y="50"/>
                    <a:pt x="111" y="49"/>
                  </a:cubicBezTo>
                  <a:cubicBezTo>
                    <a:pt x="113" y="50"/>
                    <a:pt x="115" y="50"/>
                    <a:pt x="116" y="51"/>
                  </a:cubicBezTo>
                  <a:cubicBezTo>
                    <a:pt x="116" y="52"/>
                    <a:pt x="116" y="53"/>
                    <a:pt x="116" y="54"/>
                  </a:cubicBezTo>
                  <a:cubicBezTo>
                    <a:pt x="115" y="56"/>
                    <a:pt x="114" y="58"/>
                    <a:pt x="113" y="61"/>
                  </a:cubicBezTo>
                  <a:cubicBezTo>
                    <a:pt x="113" y="63"/>
                    <a:pt x="114" y="66"/>
                    <a:pt x="116" y="67"/>
                  </a:cubicBezTo>
                  <a:cubicBezTo>
                    <a:pt x="119" y="68"/>
                    <a:pt x="121" y="66"/>
                    <a:pt x="122" y="64"/>
                  </a:cubicBezTo>
                  <a:cubicBezTo>
                    <a:pt x="123" y="62"/>
                    <a:pt x="124" y="59"/>
                    <a:pt x="125" y="57"/>
                  </a:cubicBezTo>
                  <a:cubicBezTo>
                    <a:pt x="125" y="56"/>
                    <a:pt x="125" y="55"/>
                    <a:pt x="125" y="55"/>
                  </a:cubicBezTo>
                  <a:cubicBezTo>
                    <a:pt x="127" y="56"/>
                    <a:pt x="128" y="56"/>
                    <a:pt x="130" y="57"/>
                  </a:cubicBezTo>
                  <a:cubicBezTo>
                    <a:pt x="130" y="58"/>
                    <a:pt x="129" y="59"/>
                    <a:pt x="129" y="60"/>
                  </a:cubicBezTo>
                  <a:cubicBezTo>
                    <a:pt x="128" y="62"/>
                    <a:pt x="130" y="65"/>
                    <a:pt x="132" y="65"/>
                  </a:cubicBezTo>
                  <a:cubicBezTo>
                    <a:pt x="133" y="66"/>
                    <a:pt x="134" y="66"/>
                    <a:pt x="135" y="65"/>
                  </a:cubicBezTo>
                  <a:cubicBezTo>
                    <a:pt x="137" y="65"/>
                    <a:pt x="137" y="64"/>
                    <a:pt x="138" y="63"/>
                  </a:cubicBezTo>
                  <a:cubicBezTo>
                    <a:pt x="138" y="62"/>
                    <a:pt x="138" y="61"/>
                    <a:pt x="139" y="61"/>
                  </a:cubicBezTo>
                  <a:cubicBezTo>
                    <a:pt x="140" y="61"/>
                    <a:pt x="141" y="62"/>
                    <a:pt x="142" y="62"/>
                  </a:cubicBezTo>
                  <a:cubicBezTo>
                    <a:pt x="142" y="63"/>
                    <a:pt x="141" y="65"/>
                    <a:pt x="141" y="66"/>
                  </a:cubicBezTo>
                  <a:cubicBezTo>
                    <a:pt x="140" y="67"/>
                    <a:pt x="140" y="68"/>
                    <a:pt x="141" y="69"/>
                  </a:cubicBezTo>
                  <a:cubicBezTo>
                    <a:pt x="141" y="70"/>
                    <a:pt x="142" y="71"/>
                    <a:pt x="143" y="72"/>
                  </a:cubicBezTo>
                  <a:cubicBezTo>
                    <a:pt x="145" y="72"/>
                    <a:pt x="146" y="72"/>
                    <a:pt x="147" y="71"/>
                  </a:cubicBezTo>
                  <a:cubicBezTo>
                    <a:pt x="148" y="71"/>
                    <a:pt x="149" y="70"/>
                    <a:pt x="149" y="69"/>
                  </a:cubicBezTo>
                  <a:cubicBezTo>
                    <a:pt x="150" y="68"/>
                    <a:pt x="150" y="67"/>
                    <a:pt x="151" y="66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4" y="68"/>
                    <a:pt x="154" y="70"/>
                    <a:pt x="153" y="71"/>
                  </a:cubicBezTo>
                  <a:cubicBezTo>
                    <a:pt x="152" y="73"/>
                    <a:pt x="152" y="75"/>
                    <a:pt x="151" y="77"/>
                  </a:cubicBezTo>
                  <a:cubicBezTo>
                    <a:pt x="150" y="79"/>
                    <a:pt x="151" y="82"/>
                    <a:pt x="154" y="83"/>
                  </a:cubicBezTo>
                  <a:cubicBezTo>
                    <a:pt x="156" y="83"/>
                    <a:pt x="159" y="82"/>
                    <a:pt x="160" y="80"/>
                  </a:cubicBezTo>
                  <a:cubicBezTo>
                    <a:pt x="161" y="78"/>
                    <a:pt x="161" y="76"/>
                    <a:pt x="162" y="74"/>
                  </a:cubicBezTo>
                  <a:cubicBezTo>
                    <a:pt x="162" y="73"/>
                    <a:pt x="163" y="72"/>
                    <a:pt x="163" y="71"/>
                  </a:cubicBezTo>
                  <a:cubicBezTo>
                    <a:pt x="164" y="71"/>
                    <a:pt x="165" y="72"/>
                    <a:pt x="166" y="72"/>
                  </a:cubicBezTo>
                  <a:cubicBezTo>
                    <a:pt x="165" y="73"/>
                    <a:pt x="165" y="74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6"/>
                    <a:pt x="163" y="77"/>
                    <a:pt x="164" y="78"/>
                  </a:cubicBezTo>
                  <a:cubicBezTo>
                    <a:pt x="164" y="79"/>
                    <a:pt x="165" y="81"/>
                    <a:pt x="166" y="81"/>
                  </a:cubicBezTo>
                  <a:cubicBezTo>
                    <a:pt x="167" y="82"/>
                    <a:pt x="168" y="82"/>
                    <a:pt x="169" y="82"/>
                  </a:cubicBezTo>
                  <a:cubicBezTo>
                    <a:pt x="170" y="82"/>
                    <a:pt x="172" y="81"/>
                    <a:pt x="172" y="80"/>
                  </a:cubicBezTo>
                  <a:cubicBezTo>
                    <a:pt x="173" y="79"/>
                    <a:pt x="174" y="78"/>
                    <a:pt x="174" y="76"/>
                  </a:cubicBezTo>
                  <a:cubicBezTo>
                    <a:pt x="174" y="76"/>
                    <a:pt x="174" y="76"/>
                    <a:pt x="175" y="76"/>
                  </a:cubicBezTo>
                  <a:cubicBezTo>
                    <a:pt x="175" y="76"/>
                    <a:pt x="176" y="77"/>
                    <a:pt x="177" y="77"/>
                  </a:cubicBezTo>
                  <a:cubicBezTo>
                    <a:pt x="178" y="77"/>
                    <a:pt x="179" y="78"/>
                    <a:pt x="180" y="79"/>
                  </a:cubicBezTo>
                  <a:cubicBezTo>
                    <a:pt x="180" y="79"/>
                    <a:pt x="180" y="79"/>
                    <a:pt x="18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1" name="Freeform 92">
              <a:extLst>
                <a:ext uri="{FF2B5EF4-FFF2-40B4-BE49-F238E27FC236}">
                  <a16:creationId xmlns:a16="http://schemas.microsoft.com/office/drawing/2014/main" id="{360FD51B-126B-4B62-AFE7-ACA30A169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263" y="2767013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3 h 9"/>
                <a:gd name="T6" fmla="*/ 1 w 10"/>
                <a:gd name="T7" fmla="*/ 7 h 9"/>
                <a:gd name="T8" fmla="*/ 4 w 10"/>
                <a:gd name="T9" fmla="*/ 9 h 9"/>
                <a:gd name="T10" fmla="*/ 7 w 10"/>
                <a:gd name="T11" fmla="*/ 9 h 9"/>
                <a:gd name="T12" fmla="*/ 10 w 10"/>
                <a:gd name="T13" fmla="*/ 6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2" name="Freeform 93">
              <a:extLst>
                <a:ext uri="{FF2B5EF4-FFF2-40B4-BE49-F238E27FC236}">
                  <a16:creationId xmlns:a16="http://schemas.microsoft.com/office/drawing/2014/main" id="{1353A44E-D1E3-4737-8287-8483AD94B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2800" y="3271838"/>
              <a:ext cx="385762" cy="382588"/>
            </a:xfrm>
            <a:custGeom>
              <a:avLst/>
              <a:gdLst>
                <a:gd name="T0" fmla="*/ 208 w 226"/>
                <a:gd name="T1" fmla="*/ 84 h 222"/>
                <a:gd name="T2" fmla="*/ 198 w 226"/>
                <a:gd name="T3" fmla="*/ 56 h 222"/>
                <a:gd name="T4" fmla="*/ 171 w 226"/>
                <a:gd name="T5" fmla="*/ 23 h 222"/>
                <a:gd name="T6" fmla="*/ 91 w 226"/>
                <a:gd name="T7" fmla="*/ 1 h 222"/>
                <a:gd name="T8" fmla="*/ 54 w 226"/>
                <a:gd name="T9" fmla="*/ 8 h 222"/>
                <a:gd name="T10" fmla="*/ 42 w 226"/>
                <a:gd name="T11" fmla="*/ 23 h 222"/>
                <a:gd name="T12" fmla="*/ 50 w 226"/>
                <a:gd name="T13" fmla="*/ 51 h 222"/>
                <a:gd name="T14" fmla="*/ 41 w 226"/>
                <a:gd name="T15" fmla="*/ 70 h 222"/>
                <a:gd name="T16" fmla="*/ 20 w 226"/>
                <a:gd name="T17" fmla="*/ 71 h 222"/>
                <a:gd name="T18" fmla="*/ 14 w 226"/>
                <a:gd name="T19" fmla="*/ 91 h 222"/>
                <a:gd name="T20" fmla="*/ 26 w 226"/>
                <a:gd name="T21" fmla="*/ 105 h 222"/>
                <a:gd name="T22" fmla="*/ 12 w 226"/>
                <a:gd name="T23" fmla="*/ 127 h 222"/>
                <a:gd name="T24" fmla="*/ 1 w 226"/>
                <a:gd name="T25" fmla="*/ 145 h 222"/>
                <a:gd name="T26" fmla="*/ 23 w 226"/>
                <a:gd name="T27" fmla="*/ 181 h 222"/>
                <a:gd name="T28" fmla="*/ 103 w 226"/>
                <a:gd name="T29" fmla="*/ 220 h 222"/>
                <a:gd name="T30" fmla="*/ 152 w 226"/>
                <a:gd name="T31" fmla="*/ 208 h 222"/>
                <a:gd name="T32" fmla="*/ 178 w 226"/>
                <a:gd name="T33" fmla="*/ 214 h 222"/>
                <a:gd name="T34" fmla="*/ 195 w 226"/>
                <a:gd name="T35" fmla="*/ 189 h 222"/>
                <a:gd name="T36" fmla="*/ 226 w 226"/>
                <a:gd name="T37" fmla="*/ 98 h 222"/>
                <a:gd name="T38" fmla="*/ 54 w 226"/>
                <a:gd name="T39" fmla="*/ 40 h 222"/>
                <a:gd name="T40" fmla="*/ 56 w 226"/>
                <a:gd name="T41" fmla="*/ 18 h 222"/>
                <a:gd name="T42" fmla="*/ 91 w 226"/>
                <a:gd name="T43" fmla="*/ 10 h 222"/>
                <a:gd name="T44" fmla="*/ 169 w 226"/>
                <a:gd name="T45" fmla="*/ 32 h 222"/>
                <a:gd name="T46" fmla="*/ 189 w 226"/>
                <a:gd name="T47" fmla="*/ 61 h 222"/>
                <a:gd name="T48" fmla="*/ 187 w 226"/>
                <a:gd name="T49" fmla="*/ 76 h 222"/>
                <a:gd name="T50" fmla="*/ 176 w 226"/>
                <a:gd name="T51" fmla="*/ 45 h 222"/>
                <a:gd name="T52" fmla="*/ 111 w 226"/>
                <a:gd name="T53" fmla="*/ 19 h 222"/>
                <a:gd name="T54" fmla="*/ 66 w 226"/>
                <a:gd name="T55" fmla="*/ 26 h 222"/>
                <a:gd name="T56" fmla="*/ 68 w 226"/>
                <a:gd name="T57" fmla="*/ 53 h 222"/>
                <a:gd name="T58" fmla="*/ 79 w 226"/>
                <a:gd name="T59" fmla="*/ 51 h 222"/>
                <a:gd name="T60" fmla="*/ 72 w 226"/>
                <a:gd name="T61" fmla="*/ 33 h 222"/>
                <a:gd name="T62" fmla="*/ 113 w 226"/>
                <a:gd name="T63" fmla="*/ 29 h 222"/>
                <a:gd name="T64" fmla="*/ 176 w 226"/>
                <a:gd name="T65" fmla="*/ 62 h 222"/>
                <a:gd name="T66" fmla="*/ 140 w 226"/>
                <a:gd name="T67" fmla="*/ 63 h 222"/>
                <a:gd name="T68" fmla="*/ 79 w 226"/>
                <a:gd name="T69" fmla="*/ 51 h 222"/>
                <a:gd name="T70" fmla="*/ 89 w 226"/>
                <a:gd name="T71" fmla="*/ 177 h 222"/>
                <a:gd name="T72" fmla="*/ 99 w 226"/>
                <a:gd name="T73" fmla="*/ 194 h 222"/>
                <a:gd name="T74" fmla="*/ 34 w 226"/>
                <a:gd name="T75" fmla="*/ 160 h 222"/>
                <a:gd name="T76" fmla="*/ 31 w 226"/>
                <a:gd name="T77" fmla="*/ 144 h 222"/>
                <a:gd name="T78" fmla="*/ 23 w 226"/>
                <a:gd name="T79" fmla="*/ 85 h 222"/>
                <a:gd name="T80" fmla="*/ 33 w 226"/>
                <a:gd name="T81" fmla="*/ 77 h 222"/>
                <a:gd name="T82" fmla="*/ 25 w 226"/>
                <a:gd name="T83" fmla="*/ 93 h 222"/>
                <a:gd name="T84" fmla="*/ 113 w 226"/>
                <a:gd name="T85" fmla="*/ 213 h 222"/>
                <a:gd name="T86" fmla="*/ 40 w 226"/>
                <a:gd name="T87" fmla="*/ 182 h 222"/>
                <a:gd name="T88" fmla="*/ 10 w 226"/>
                <a:gd name="T89" fmla="*/ 148 h 222"/>
                <a:gd name="T90" fmla="*/ 19 w 226"/>
                <a:gd name="T91" fmla="*/ 133 h 222"/>
                <a:gd name="T92" fmla="*/ 36 w 226"/>
                <a:gd name="T93" fmla="*/ 129 h 222"/>
                <a:gd name="T94" fmla="*/ 20 w 226"/>
                <a:gd name="T95" fmla="*/ 144 h 222"/>
                <a:gd name="T96" fmla="*/ 28 w 226"/>
                <a:gd name="T97" fmla="*/ 166 h 222"/>
                <a:gd name="T98" fmla="*/ 78 w 226"/>
                <a:gd name="T99" fmla="*/ 196 h 222"/>
                <a:gd name="T100" fmla="*/ 131 w 226"/>
                <a:gd name="T101" fmla="*/ 204 h 222"/>
                <a:gd name="T102" fmla="*/ 145 w 226"/>
                <a:gd name="T103" fmla="*/ 202 h 222"/>
                <a:gd name="T104" fmla="*/ 200 w 226"/>
                <a:gd name="T105" fmla="*/ 145 h 222"/>
                <a:gd name="T106" fmla="*/ 179 w 226"/>
                <a:gd name="T107" fmla="*/ 204 h 222"/>
                <a:gd name="T108" fmla="*/ 97 w 226"/>
                <a:gd name="T109" fmla="*/ 170 h 222"/>
                <a:gd name="T110" fmla="*/ 40 w 226"/>
                <a:gd name="T111" fmla="*/ 112 h 222"/>
                <a:gd name="T112" fmla="*/ 55 w 226"/>
                <a:gd name="T113" fmla="*/ 70 h 222"/>
                <a:gd name="T114" fmla="*/ 102 w 226"/>
                <a:gd name="T115" fmla="*/ 63 h 222"/>
                <a:gd name="T116" fmla="*/ 186 w 226"/>
                <a:gd name="T117" fmla="*/ 8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22">
                  <a:moveTo>
                    <a:pt x="224" y="90"/>
                  </a:moveTo>
                  <a:cubicBezTo>
                    <a:pt x="224" y="90"/>
                    <a:pt x="224" y="90"/>
                    <a:pt x="224" y="90"/>
                  </a:cubicBezTo>
                  <a:cubicBezTo>
                    <a:pt x="223" y="90"/>
                    <a:pt x="223" y="89"/>
                    <a:pt x="223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89"/>
                    <a:pt x="221" y="88"/>
                    <a:pt x="220" y="88"/>
                  </a:cubicBezTo>
                  <a:cubicBezTo>
                    <a:pt x="216" y="87"/>
                    <a:pt x="212" y="85"/>
                    <a:pt x="208" y="84"/>
                  </a:cubicBezTo>
                  <a:cubicBezTo>
                    <a:pt x="205" y="83"/>
                    <a:pt x="202" y="82"/>
                    <a:pt x="198" y="81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98" y="79"/>
                    <a:pt x="198" y="78"/>
                    <a:pt x="198" y="77"/>
                  </a:cubicBezTo>
                  <a:cubicBezTo>
                    <a:pt x="199" y="75"/>
                    <a:pt x="199" y="72"/>
                    <a:pt x="199" y="70"/>
                  </a:cubicBezTo>
                  <a:cubicBezTo>
                    <a:pt x="199" y="68"/>
                    <a:pt x="199" y="66"/>
                    <a:pt x="199" y="63"/>
                  </a:cubicBezTo>
                  <a:cubicBezTo>
                    <a:pt x="198" y="61"/>
                    <a:pt x="198" y="58"/>
                    <a:pt x="198" y="56"/>
                  </a:cubicBezTo>
                  <a:cubicBezTo>
                    <a:pt x="197" y="54"/>
                    <a:pt x="197" y="52"/>
                    <a:pt x="196" y="49"/>
                  </a:cubicBezTo>
                  <a:cubicBezTo>
                    <a:pt x="196" y="47"/>
                    <a:pt x="195" y="45"/>
                    <a:pt x="194" y="42"/>
                  </a:cubicBezTo>
                  <a:cubicBezTo>
                    <a:pt x="192" y="40"/>
                    <a:pt x="191" y="38"/>
                    <a:pt x="189" y="37"/>
                  </a:cubicBezTo>
                  <a:cubicBezTo>
                    <a:pt x="188" y="35"/>
                    <a:pt x="186" y="33"/>
                    <a:pt x="185" y="32"/>
                  </a:cubicBezTo>
                  <a:cubicBezTo>
                    <a:pt x="182" y="29"/>
                    <a:pt x="180" y="27"/>
                    <a:pt x="177" y="26"/>
                  </a:cubicBezTo>
                  <a:cubicBezTo>
                    <a:pt x="175" y="25"/>
                    <a:pt x="173" y="24"/>
                    <a:pt x="171" y="23"/>
                  </a:cubicBezTo>
                  <a:cubicBezTo>
                    <a:pt x="170" y="23"/>
                    <a:pt x="170" y="22"/>
                    <a:pt x="169" y="22"/>
                  </a:cubicBezTo>
                  <a:cubicBezTo>
                    <a:pt x="160" y="19"/>
                    <a:pt x="151" y="15"/>
                    <a:pt x="141" y="13"/>
                  </a:cubicBezTo>
                  <a:cubicBezTo>
                    <a:pt x="137" y="11"/>
                    <a:pt x="132" y="10"/>
                    <a:pt x="128" y="9"/>
                  </a:cubicBezTo>
                  <a:cubicBezTo>
                    <a:pt x="123" y="7"/>
                    <a:pt x="118" y="6"/>
                    <a:pt x="113" y="5"/>
                  </a:cubicBezTo>
                  <a:cubicBezTo>
                    <a:pt x="108" y="4"/>
                    <a:pt x="104" y="3"/>
                    <a:pt x="99" y="2"/>
                  </a:cubicBezTo>
                  <a:cubicBezTo>
                    <a:pt x="96" y="2"/>
                    <a:pt x="94" y="1"/>
                    <a:pt x="91" y="1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78" y="1"/>
                    <a:pt x="73" y="1"/>
                    <a:pt x="68" y="3"/>
                  </a:cubicBezTo>
                  <a:cubicBezTo>
                    <a:pt x="67" y="3"/>
                    <a:pt x="66" y="3"/>
                    <a:pt x="65" y="4"/>
                  </a:cubicBezTo>
                  <a:cubicBezTo>
                    <a:pt x="63" y="4"/>
                    <a:pt x="62" y="5"/>
                    <a:pt x="61" y="5"/>
                  </a:cubicBezTo>
                  <a:cubicBezTo>
                    <a:pt x="60" y="6"/>
                    <a:pt x="58" y="6"/>
                    <a:pt x="57" y="7"/>
                  </a:cubicBezTo>
                  <a:cubicBezTo>
                    <a:pt x="56" y="7"/>
                    <a:pt x="55" y="8"/>
                    <a:pt x="54" y="8"/>
                  </a:cubicBezTo>
                  <a:cubicBezTo>
                    <a:pt x="53" y="9"/>
                    <a:pt x="53" y="10"/>
                    <a:pt x="52" y="10"/>
                  </a:cubicBezTo>
                  <a:cubicBezTo>
                    <a:pt x="50" y="11"/>
                    <a:pt x="49" y="12"/>
                    <a:pt x="48" y="14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4" y="19"/>
                    <a:pt x="43" y="20"/>
                    <a:pt x="43" y="21"/>
                  </a:cubicBezTo>
                  <a:cubicBezTo>
                    <a:pt x="43" y="22"/>
                    <a:pt x="42" y="23"/>
                    <a:pt x="42" y="23"/>
                  </a:cubicBezTo>
                  <a:cubicBezTo>
                    <a:pt x="42" y="25"/>
                    <a:pt x="42" y="26"/>
                    <a:pt x="42" y="28"/>
                  </a:cubicBezTo>
                  <a:cubicBezTo>
                    <a:pt x="42" y="29"/>
                    <a:pt x="42" y="30"/>
                    <a:pt x="42" y="31"/>
                  </a:cubicBezTo>
                  <a:cubicBezTo>
                    <a:pt x="42" y="34"/>
                    <a:pt x="42" y="36"/>
                    <a:pt x="43" y="38"/>
                  </a:cubicBezTo>
                  <a:cubicBezTo>
                    <a:pt x="44" y="41"/>
                    <a:pt x="45" y="43"/>
                    <a:pt x="46" y="45"/>
                  </a:cubicBezTo>
                  <a:cubicBezTo>
                    <a:pt x="47" y="46"/>
                    <a:pt x="47" y="47"/>
                    <a:pt x="48" y="48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2"/>
                    <a:pt x="52" y="54"/>
                    <a:pt x="53" y="56"/>
                  </a:cubicBezTo>
                  <a:cubicBezTo>
                    <a:pt x="54" y="57"/>
                    <a:pt x="55" y="58"/>
                    <a:pt x="55" y="58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1" y="61"/>
                    <a:pt x="49" y="63"/>
                    <a:pt x="47" y="64"/>
                  </a:cubicBezTo>
                  <a:cubicBezTo>
                    <a:pt x="45" y="66"/>
                    <a:pt x="43" y="68"/>
                    <a:pt x="42" y="6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0" y="69"/>
                    <a:pt x="40" y="69"/>
                  </a:cubicBezTo>
                  <a:cubicBezTo>
                    <a:pt x="38" y="69"/>
                    <a:pt x="37" y="68"/>
                    <a:pt x="35" y="68"/>
                  </a:cubicBezTo>
                  <a:cubicBezTo>
                    <a:pt x="34" y="68"/>
                    <a:pt x="32" y="68"/>
                    <a:pt x="31" y="68"/>
                  </a:cubicBezTo>
                  <a:cubicBezTo>
                    <a:pt x="30" y="68"/>
                    <a:pt x="28" y="68"/>
                    <a:pt x="27" y="68"/>
                  </a:cubicBezTo>
                  <a:cubicBezTo>
                    <a:pt x="26" y="68"/>
                    <a:pt x="25" y="69"/>
                    <a:pt x="24" y="69"/>
                  </a:cubicBezTo>
                  <a:cubicBezTo>
                    <a:pt x="22" y="70"/>
                    <a:pt x="21" y="71"/>
                    <a:pt x="20" y="71"/>
                  </a:cubicBezTo>
                  <a:cubicBezTo>
                    <a:pt x="19" y="72"/>
                    <a:pt x="19" y="73"/>
                    <a:pt x="18" y="74"/>
                  </a:cubicBezTo>
                  <a:cubicBezTo>
                    <a:pt x="17" y="75"/>
                    <a:pt x="17" y="76"/>
                    <a:pt x="16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5" y="79"/>
                    <a:pt x="15" y="80"/>
                    <a:pt x="15" y="80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4" y="86"/>
                    <a:pt x="14" y="88"/>
                    <a:pt x="14" y="91"/>
                  </a:cubicBezTo>
                  <a:cubicBezTo>
                    <a:pt x="14" y="92"/>
                    <a:pt x="15" y="92"/>
                    <a:pt x="15" y="93"/>
                  </a:cubicBezTo>
                  <a:cubicBezTo>
                    <a:pt x="15" y="95"/>
                    <a:pt x="16" y="96"/>
                    <a:pt x="16" y="97"/>
                  </a:cubicBezTo>
                  <a:cubicBezTo>
                    <a:pt x="16" y="97"/>
                    <a:pt x="17" y="98"/>
                    <a:pt x="17" y="98"/>
                  </a:cubicBezTo>
                  <a:cubicBezTo>
                    <a:pt x="17" y="99"/>
                    <a:pt x="18" y="99"/>
                    <a:pt x="18" y="100"/>
                  </a:cubicBezTo>
                  <a:cubicBezTo>
                    <a:pt x="19" y="101"/>
                    <a:pt x="21" y="102"/>
                    <a:pt x="22" y="103"/>
                  </a:cubicBezTo>
                  <a:cubicBezTo>
                    <a:pt x="23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29" y="108"/>
                    <a:pt x="30" y="111"/>
                    <a:pt x="30" y="113"/>
                  </a:cubicBezTo>
                  <a:cubicBezTo>
                    <a:pt x="31" y="114"/>
                    <a:pt x="31" y="116"/>
                    <a:pt x="32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6" y="119"/>
                    <a:pt x="23" y="120"/>
                    <a:pt x="21" y="121"/>
                  </a:cubicBezTo>
                  <a:cubicBezTo>
                    <a:pt x="18" y="123"/>
                    <a:pt x="15" y="125"/>
                    <a:pt x="12" y="127"/>
                  </a:cubicBezTo>
                  <a:cubicBezTo>
                    <a:pt x="10" y="128"/>
                    <a:pt x="9" y="130"/>
                    <a:pt x="7" y="132"/>
                  </a:cubicBezTo>
                  <a:cubicBezTo>
                    <a:pt x="6" y="133"/>
                    <a:pt x="5" y="134"/>
                    <a:pt x="4" y="135"/>
                  </a:cubicBezTo>
                  <a:cubicBezTo>
                    <a:pt x="3" y="136"/>
                    <a:pt x="3" y="138"/>
                    <a:pt x="2" y="139"/>
                  </a:cubicBezTo>
                  <a:cubicBezTo>
                    <a:pt x="2" y="140"/>
                    <a:pt x="2" y="140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1" y="143"/>
                    <a:pt x="1" y="144"/>
                    <a:pt x="1" y="145"/>
                  </a:cubicBezTo>
                  <a:cubicBezTo>
                    <a:pt x="0" y="147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3" y="156"/>
                    <a:pt x="3" y="157"/>
                    <a:pt x="4" y="159"/>
                  </a:cubicBezTo>
                  <a:cubicBezTo>
                    <a:pt x="5" y="161"/>
                    <a:pt x="6" y="163"/>
                    <a:pt x="8" y="165"/>
                  </a:cubicBezTo>
                  <a:cubicBezTo>
                    <a:pt x="9" y="167"/>
                    <a:pt x="11" y="169"/>
                    <a:pt x="13" y="171"/>
                  </a:cubicBezTo>
                  <a:cubicBezTo>
                    <a:pt x="16" y="175"/>
                    <a:pt x="19" y="178"/>
                    <a:pt x="23" y="181"/>
                  </a:cubicBezTo>
                  <a:cubicBezTo>
                    <a:pt x="27" y="185"/>
                    <a:pt x="31" y="187"/>
                    <a:pt x="36" y="190"/>
                  </a:cubicBezTo>
                  <a:cubicBezTo>
                    <a:pt x="40" y="193"/>
                    <a:pt x="44" y="196"/>
                    <a:pt x="48" y="198"/>
                  </a:cubicBezTo>
                  <a:cubicBezTo>
                    <a:pt x="52" y="200"/>
                    <a:pt x="56" y="203"/>
                    <a:pt x="61" y="205"/>
                  </a:cubicBezTo>
                  <a:cubicBezTo>
                    <a:pt x="66" y="207"/>
                    <a:pt x="70" y="209"/>
                    <a:pt x="75" y="211"/>
                  </a:cubicBezTo>
                  <a:cubicBezTo>
                    <a:pt x="80" y="213"/>
                    <a:pt x="84" y="215"/>
                    <a:pt x="89" y="216"/>
                  </a:cubicBezTo>
                  <a:cubicBezTo>
                    <a:pt x="94" y="218"/>
                    <a:pt x="98" y="219"/>
                    <a:pt x="103" y="220"/>
                  </a:cubicBezTo>
                  <a:cubicBezTo>
                    <a:pt x="107" y="221"/>
                    <a:pt x="112" y="222"/>
                    <a:pt x="117" y="222"/>
                  </a:cubicBezTo>
                  <a:cubicBezTo>
                    <a:pt x="119" y="222"/>
                    <a:pt x="121" y="222"/>
                    <a:pt x="122" y="222"/>
                  </a:cubicBezTo>
                  <a:cubicBezTo>
                    <a:pt x="125" y="222"/>
                    <a:pt x="127" y="222"/>
                    <a:pt x="129" y="221"/>
                  </a:cubicBezTo>
                  <a:cubicBezTo>
                    <a:pt x="133" y="221"/>
                    <a:pt x="137" y="219"/>
                    <a:pt x="141" y="217"/>
                  </a:cubicBezTo>
                  <a:cubicBezTo>
                    <a:pt x="144" y="215"/>
                    <a:pt x="147" y="213"/>
                    <a:pt x="150" y="210"/>
                  </a:cubicBezTo>
                  <a:cubicBezTo>
                    <a:pt x="151" y="209"/>
                    <a:pt x="151" y="209"/>
                    <a:pt x="152" y="208"/>
                  </a:cubicBezTo>
                  <a:cubicBezTo>
                    <a:pt x="153" y="207"/>
                    <a:pt x="153" y="207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9" y="208"/>
                    <a:pt x="164" y="209"/>
                    <a:pt x="169" y="211"/>
                  </a:cubicBezTo>
                  <a:cubicBezTo>
                    <a:pt x="172" y="212"/>
                    <a:pt x="174" y="213"/>
                    <a:pt x="177" y="214"/>
                  </a:cubicBezTo>
                  <a:cubicBezTo>
                    <a:pt x="177" y="214"/>
                    <a:pt x="178" y="214"/>
                    <a:pt x="178" y="214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4"/>
                    <a:pt x="180" y="214"/>
                    <a:pt x="182" y="213"/>
                  </a:cubicBezTo>
                  <a:cubicBezTo>
                    <a:pt x="183" y="213"/>
                    <a:pt x="184" y="212"/>
                    <a:pt x="185" y="211"/>
                  </a:cubicBezTo>
                  <a:cubicBezTo>
                    <a:pt x="186" y="211"/>
                    <a:pt x="187" y="210"/>
                    <a:pt x="187" y="209"/>
                  </a:cubicBezTo>
                  <a:cubicBezTo>
                    <a:pt x="189" y="206"/>
                    <a:pt x="190" y="204"/>
                    <a:pt x="191" y="202"/>
                  </a:cubicBezTo>
                  <a:cubicBezTo>
                    <a:pt x="192" y="198"/>
                    <a:pt x="193" y="194"/>
                    <a:pt x="195" y="191"/>
                  </a:cubicBezTo>
                  <a:cubicBezTo>
                    <a:pt x="195" y="190"/>
                    <a:pt x="195" y="190"/>
                    <a:pt x="195" y="189"/>
                  </a:cubicBezTo>
                  <a:cubicBezTo>
                    <a:pt x="197" y="185"/>
                    <a:pt x="199" y="180"/>
                    <a:pt x="200" y="176"/>
                  </a:cubicBezTo>
                  <a:cubicBezTo>
                    <a:pt x="202" y="171"/>
                    <a:pt x="203" y="167"/>
                    <a:pt x="204" y="163"/>
                  </a:cubicBezTo>
                  <a:cubicBezTo>
                    <a:pt x="209" y="150"/>
                    <a:pt x="212" y="137"/>
                    <a:pt x="217" y="124"/>
                  </a:cubicBezTo>
                  <a:cubicBezTo>
                    <a:pt x="218" y="122"/>
                    <a:pt x="220" y="119"/>
                    <a:pt x="221" y="116"/>
                  </a:cubicBezTo>
                  <a:cubicBezTo>
                    <a:pt x="222" y="112"/>
                    <a:pt x="224" y="107"/>
                    <a:pt x="226" y="103"/>
                  </a:cubicBezTo>
                  <a:cubicBezTo>
                    <a:pt x="226" y="101"/>
                    <a:pt x="226" y="100"/>
                    <a:pt x="226" y="98"/>
                  </a:cubicBezTo>
                  <a:cubicBezTo>
                    <a:pt x="226" y="97"/>
                    <a:pt x="226" y="96"/>
                    <a:pt x="226" y="96"/>
                  </a:cubicBezTo>
                  <a:cubicBezTo>
                    <a:pt x="226" y="94"/>
                    <a:pt x="226" y="93"/>
                    <a:pt x="225" y="92"/>
                  </a:cubicBezTo>
                  <a:cubicBezTo>
                    <a:pt x="225" y="92"/>
                    <a:pt x="225" y="91"/>
                    <a:pt x="224" y="90"/>
                  </a:cubicBezTo>
                  <a:close/>
                  <a:moveTo>
                    <a:pt x="61" y="50"/>
                  </a:moveTo>
                  <a:cubicBezTo>
                    <a:pt x="59" y="48"/>
                    <a:pt x="58" y="46"/>
                    <a:pt x="57" y="44"/>
                  </a:cubicBezTo>
                  <a:cubicBezTo>
                    <a:pt x="56" y="43"/>
                    <a:pt x="55" y="42"/>
                    <a:pt x="54" y="40"/>
                  </a:cubicBezTo>
                  <a:cubicBezTo>
                    <a:pt x="54" y="39"/>
                    <a:pt x="53" y="38"/>
                    <a:pt x="53" y="37"/>
                  </a:cubicBezTo>
                  <a:cubicBezTo>
                    <a:pt x="52" y="35"/>
                    <a:pt x="51" y="33"/>
                    <a:pt x="51" y="31"/>
                  </a:cubicBezTo>
                  <a:cubicBezTo>
                    <a:pt x="51" y="30"/>
                    <a:pt x="51" y="28"/>
                    <a:pt x="51" y="26"/>
                  </a:cubicBezTo>
                  <a:cubicBezTo>
                    <a:pt x="51" y="25"/>
                    <a:pt x="51" y="25"/>
                    <a:pt x="52" y="24"/>
                  </a:cubicBezTo>
                  <a:cubicBezTo>
                    <a:pt x="52" y="23"/>
                    <a:pt x="53" y="22"/>
                    <a:pt x="54" y="21"/>
                  </a:cubicBezTo>
                  <a:cubicBezTo>
                    <a:pt x="54" y="20"/>
                    <a:pt x="55" y="19"/>
                    <a:pt x="56" y="18"/>
                  </a:cubicBezTo>
                  <a:cubicBezTo>
                    <a:pt x="58" y="17"/>
                    <a:pt x="59" y="16"/>
                    <a:pt x="60" y="16"/>
                  </a:cubicBezTo>
                  <a:cubicBezTo>
                    <a:pt x="62" y="15"/>
                    <a:pt x="63" y="14"/>
                    <a:pt x="65" y="13"/>
                  </a:cubicBezTo>
                  <a:cubicBezTo>
                    <a:pt x="67" y="13"/>
                    <a:pt x="68" y="12"/>
                    <a:pt x="70" y="12"/>
                  </a:cubicBezTo>
                  <a:cubicBezTo>
                    <a:pt x="72" y="11"/>
                    <a:pt x="74" y="11"/>
                    <a:pt x="77" y="10"/>
                  </a:cubicBezTo>
                  <a:cubicBezTo>
                    <a:pt x="79" y="10"/>
                    <a:pt x="81" y="10"/>
                    <a:pt x="84" y="10"/>
                  </a:cubicBezTo>
                  <a:cubicBezTo>
                    <a:pt x="86" y="10"/>
                    <a:pt x="88" y="10"/>
                    <a:pt x="91" y="10"/>
                  </a:cubicBezTo>
                  <a:cubicBezTo>
                    <a:pt x="95" y="11"/>
                    <a:pt x="100" y="12"/>
                    <a:pt x="104" y="13"/>
                  </a:cubicBezTo>
                  <a:cubicBezTo>
                    <a:pt x="109" y="14"/>
                    <a:pt x="114" y="15"/>
                    <a:pt x="119" y="16"/>
                  </a:cubicBezTo>
                  <a:cubicBezTo>
                    <a:pt x="128" y="18"/>
                    <a:pt x="137" y="21"/>
                    <a:pt x="146" y="24"/>
                  </a:cubicBezTo>
                  <a:cubicBezTo>
                    <a:pt x="153" y="26"/>
                    <a:pt x="159" y="28"/>
                    <a:pt x="165" y="30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7" y="31"/>
                    <a:pt x="168" y="32"/>
                    <a:pt x="169" y="32"/>
                  </a:cubicBezTo>
                  <a:cubicBezTo>
                    <a:pt x="172" y="33"/>
                    <a:pt x="174" y="35"/>
                    <a:pt x="176" y="36"/>
                  </a:cubicBezTo>
                  <a:cubicBezTo>
                    <a:pt x="179" y="38"/>
                    <a:pt x="181" y="41"/>
                    <a:pt x="183" y="44"/>
                  </a:cubicBezTo>
                  <a:cubicBezTo>
                    <a:pt x="184" y="45"/>
                    <a:pt x="184" y="45"/>
                    <a:pt x="185" y="46"/>
                  </a:cubicBezTo>
                  <a:cubicBezTo>
                    <a:pt x="186" y="47"/>
                    <a:pt x="186" y="48"/>
                    <a:pt x="186" y="49"/>
                  </a:cubicBezTo>
                  <a:cubicBezTo>
                    <a:pt x="187" y="51"/>
                    <a:pt x="188" y="53"/>
                    <a:pt x="188" y="55"/>
                  </a:cubicBezTo>
                  <a:cubicBezTo>
                    <a:pt x="188" y="57"/>
                    <a:pt x="189" y="59"/>
                    <a:pt x="189" y="61"/>
                  </a:cubicBezTo>
                  <a:cubicBezTo>
                    <a:pt x="189" y="62"/>
                    <a:pt x="189" y="64"/>
                    <a:pt x="189" y="65"/>
                  </a:cubicBezTo>
                  <a:cubicBezTo>
                    <a:pt x="190" y="67"/>
                    <a:pt x="189" y="69"/>
                    <a:pt x="189" y="71"/>
                  </a:cubicBezTo>
                  <a:cubicBezTo>
                    <a:pt x="189" y="73"/>
                    <a:pt x="189" y="75"/>
                    <a:pt x="189" y="78"/>
                  </a:cubicBezTo>
                  <a:cubicBezTo>
                    <a:pt x="189" y="78"/>
                    <a:pt x="188" y="78"/>
                    <a:pt x="188" y="77"/>
                  </a:cubicBezTo>
                  <a:cubicBezTo>
                    <a:pt x="188" y="77"/>
                    <a:pt x="187" y="77"/>
                    <a:pt x="187" y="77"/>
                  </a:cubicBezTo>
                  <a:cubicBezTo>
                    <a:pt x="187" y="77"/>
                    <a:pt x="187" y="76"/>
                    <a:pt x="187" y="76"/>
                  </a:cubicBezTo>
                  <a:cubicBezTo>
                    <a:pt x="187" y="74"/>
                    <a:pt x="187" y="73"/>
                    <a:pt x="187" y="71"/>
                  </a:cubicBezTo>
                  <a:cubicBezTo>
                    <a:pt x="187" y="69"/>
                    <a:pt x="187" y="67"/>
                    <a:pt x="187" y="65"/>
                  </a:cubicBezTo>
                  <a:cubicBezTo>
                    <a:pt x="186" y="63"/>
                    <a:pt x="186" y="62"/>
                    <a:pt x="186" y="61"/>
                  </a:cubicBezTo>
                  <a:cubicBezTo>
                    <a:pt x="185" y="60"/>
                    <a:pt x="185" y="58"/>
                    <a:pt x="184" y="57"/>
                  </a:cubicBezTo>
                  <a:cubicBezTo>
                    <a:pt x="183" y="55"/>
                    <a:pt x="182" y="53"/>
                    <a:pt x="181" y="51"/>
                  </a:cubicBezTo>
                  <a:cubicBezTo>
                    <a:pt x="180" y="49"/>
                    <a:pt x="178" y="47"/>
                    <a:pt x="176" y="45"/>
                  </a:cubicBezTo>
                  <a:cubicBezTo>
                    <a:pt x="175" y="43"/>
                    <a:pt x="173" y="42"/>
                    <a:pt x="170" y="40"/>
                  </a:cubicBezTo>
                  <a:cubicBezTo>
                    <a:pt x="167" y="37"/>
                    <a:pt x="163" y="35"/>
                    <a:pt x="158" y="33"/>
                  </a:cubicBezTo>
                  <a:cubicBezTo>
                    <a:pt x="150" y="29"/>
                    <a:pt x="140" y="27"/>
                    <a:pt x="131" y="24"/>
                  </a:cubicBezTo>
                  <a:cubicBezTo>
                    <a:pt x="129" y="24"/>
                    <a:pt x="127" y="23"/>
                    <a:pt x="124" y="22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5" y="20"/>
                    <a:pt x="113" y="19"/>
                    <a:pt x="111" y="19"/>
                  </a:cubicBezTo>
                  <a:cubicBezTo>
                    <a:pt x="108" y="18"/>
                    <a:pt x="106" y="18"/>
                    <a:pt x="103" y="18"/>
                  </a:cubicBezTo>
                  <a:cubicBezTo>
                    <a:pt x="101" y="17"/>
                    <a:pt x="98" y="17"/>
                    <a:pt x="96" y="17"/>
                  </a:cubicBezTo>
                  <a:cubicBezTo>
                    <a:pt x="93" y="17"/>
                    <a:pt x="91" y="17"/>
                    <a:pt x="89" y="17"/>
                  </a:cubicBezTo>
                  <a:cubicBezTo>
                    <a:pt x="86" y="17"/>
                    <a:pt x="83" y="18"/>
                    <a:pt x="81" y="19"/>
                  </a:cubicBezTo>
                  <a:cubicBezTo>
                    <a:pt x="78" y="19"/>
                    <a:pt x="76" y="20"/>
                    <a:pt x="73" y="21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5" y="27"/>
                    <a:pt x="64" y="28"/>
                    <a:pt x="63" y="30"/>
                  </a:cubicBezTo>
                  <a:cubicBezTo>
                    <a:pt x="63" y="30"/>
                    <a:pt x="63" y="31"/>
                    <a:pt x="63" y="31"/>
                  </a:cubicBezTo>
                  <a:cubicBezTo>
                    <a:pt x="62" y="32"/>
                    <a:pt x="62" y="33"/>
                    <a:pt x="62" y="35"/>
                  </a:cubicBezTo>
                  <a:cubicBezTo>
                    <a:pt x="62" y="36"/>
                    <a:pt x="62" y="37"/>
                    <a:pt x="62" y="38"/>
                  </a:cubicBezTo>
                  <a:cubicBezTo>
                    <a:pt x="62" y="41"/>
                    <a:pt x="63" y="44"/>
                    <a:pt x="64" y="46"/>
                  </a:cubicBezTo>
                  <a:cubicBezTo>
                    <a:pt x="65" y="48"/>
                    <a:pt x="66" y="51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6" y="53"/>
                    <a:pt x="65" y="54"/>
                    <a:pt x="64" y="54"/>
                  </a:cubicBezTo>
                  <a:cubicBezTo>
                    <a:pt x="63" y="53"/>
                    <a:pt x="62" y="52"/>
                    <a:pt x="61" y="50"/>
                  </a:cubicBezTo>
                  <a:close/>
                  <a:moveTo>
                    <a:pt x="79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77" y="50"/>
                    <a:pt x="76" y="48"/>
                    <a:pt x="75" y="47"/>
                  </a:cubicBezTo>
                  <a:cubicBezTo>
                    <a:pt x="74" y="45"/>
                    <a:pt x="73" y="43"/>
                    <a:pt x="72" y="42"/>
                  </a:cubicBezTo>
                  <a:cubicBezTo>
                    <a:pt x="72" y="41"/>
                    <a:pt x="71" y="40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71" y="35"/>
                    <a:pt x="71" y="34"/>
                    <a:pt x="71" y="34"/>
                  </a:cubicBezTo>
                  <a:cubicBezTo>
                    <a:pt x="72" y="34"/>
                    <a:pt x="72" y="34"/>
                    <a:pt x="72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5" y="31"/>
                    <a:pt x="77" y="30"/>
                    <a:pt x="78" y="29"/>
                  </a:cubicBezTo>
                  <a:cubicBezTo>
                    <a:pt x="82" y="28"/>
                    <a:pt x="85" y="27"/>
                    <a:pt x="88" y="26"/>
                  </a:cubicBezTo>
                  <a:cubicBezTo>
                    <a:pt x="92" y="26"/>
                    <a:pt x="96" y="26"/>
                    <a:pt x="100" y="26"/>
                  </a:cubicBezTo>
                  <a:cubicBezTo>
                    <a:pt x="102" y="27"/>
                    <a:pt x="104" y="27"/>
                    <a:pt x="106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15" y="29"/>
                    <a:pt x="117" y="30"/>
                    <a:pt x="119" y="31"/>
                  </a:cubicBezTo>
                  <a:cubicBezTo>
                    <a:pt x="122" y="31"/>
                    <a:pt x="124" y="32"/>
                    <a:pt x="126" y="32"/>
                  </a:cubicBezTo>
                  <a:cubicBezTo>
                    <a:pt x="135" y="35"/>
                    <a:pt x="143" y="37"/>
                    <a:pt x="151" y="40"/>
                  </a:cubicBezTo>
                  <a:cubicBezTo>
                    <a:pt x="157" y="43"/>
                    <a:pt x="162" y="45"/>
                    <a:pt x="166" y="49"/>
                  </a:cubicBezTo>
                  <a:cubicBezTo>
                    <a:pt x="168" y="50"/>
                    <a:pt x="170" y="52"/>
                    <a:pt x="172" y="54"/>
                  </a:cubicBezTo>
                  <a:cubicBezTo>
                    <a:pt x="174" y="57"/>
                    <a:pt x="175" y="59"/>
                    <a:pt x="176" y="62"/>
                  </a:cubicBezTo>
                  <a:cubicBezTo>
                    <a:pt x="177" y="63"/>
                    <a:pt x="177" y="64"/>
                    <a:pt x="177" y="65"/>
                  </a:cubicBezTo>
                  <a:cubicBezTo>
                    <a:pt x="177" y="67"/>
                    <a:pt x="177" y="69"/>
                    <a:pt x="177" y="71"/>
                  </a:cubicBezTo>
                  <a:cubicBezTo>
                    <a:pt x="178" y="72"/>
                    <a:pt x="178" y="73"/>
                    <a:pt x="178" y="74"/>
                  </a:cubicBezTo>
                  <a:cubicBezTo>
                    <a:pt x="174" y="73"/>
                    <a:pt x="171" y="72"/>
                    <a:pt x="168" y="71"/>
                  </a:cubicBezTo>
                  <a:cubicBezTo>
                    <a:pt x="163" y="70"/>
                    <a:pt x="159" y="69"/>
                    <a:pt x="154" y="67"/>
                  </a:cubicBezTo>
                  <a:cubicBezTo>
                    <a:pt x="149" y="66"/>
                    <a:pt x="145" y="64"/>
                    <a:pt x="140" y="63"/>
                  </a:cubicBezTo>
                  <a:cubicBezTo>
                    <a:pt x="135" y="61"/>
                    <a:pt x="131" y="60"/>
                    <a:pt x="126" y="59"/>
                  </a:cubicBezTo>
                  <a:cubicBezTo>
                    <a:pt x="124" y="58"/>
                    <a:pt x="121" y="57"/>
                    <a:pt x="119" y="57"/>
                  </a:cubicBezTo>
                  <a:cubicBezTo>
                    <a:pt x="117" y="56"/>
                    <a:pt x="114" y="56"/>
                    <a:pt x="112" y="55"/>
                  </a:cubicBezTo>
                  <a:cubicBezTo>
                    <a:pt x="107" y="54"/>
                    <a:pt x="102" y="53"/>
                    <a:pt x="97" y="53"/>
                  </a:cubicBezTo>
                  <a:cubicBezTo>
                    <a:pt x="92" y="52"/>
                    <a:pt x="87" y="51"/>
                    <a:pt x="82" y="51"/>
                  </a:cubicBezTo>
                  <a:cubicBezTo>
                    <a:pt x="81" y="51"/>
                    <a:pt x="80" y="51"/>
                    <a:pt x="79" y="51"/>
                  </a:cubicBezTo>
                  <a:close/>
                  <a:moveTo>
                    <a:pt x="39" y="137"/>
                  </a:moveTo>
                  <a:cubicBezTo>
                    <a:pt x="40" y="137"/>
                    <a:pt x="40" y="137"/>
                    <a:pt x="41" y="136"/>
                  </a:cubicBezTo>
                  <a:cubicBezTo>
                    <a:pt x="42" y="137"/>
                    <a:pt x="43" y="139"/>
                    <a:pt x="43" y="140"/>
                  </a:cubicBezTo>
                  <a:cubicBezTo>
                    <a:pt x="46" y="143"/>
                    <a:pt x="50" y="147"/>
                    <a:pt x="53" y="150"/>
                  </a:cubicBezTo>
                  <a:cubicBezTo>
                    <a:pt x="57" y="154"/>
                    <a:pt x="60" y="157"/>
                    <a:pt x="64" y="160"/>
                  </a:cubicBezTo>
                  <a:cubicBezTo>
                    <a:pt x="72" y="167"/>
                    <a:pt x="80" y="172"/>
                    <a:pt x="89" y="177"/>
                  </a:cubicBezTo>
                  <a:cubicBezTo>
                    <a:pt x="98" y="181"/>
                    <a:pt x="107" y="185"/>
                    <a:pt x="115" y="189"/>
                  </a:cubicBezTo>
                  <a:cubicBezTo>
                    <a:pt x="120" y="191"/>
                    <a:pt x="124" y="193"/>
                    <a:pt x="129" y="195"/>
                  </a:cubicBezTo>
                  <a:cubicBezTo>
                    <a:pt x="128" y="195"/>
                    <a:pt x="128" y="196"/>
                    <a:pt x="127" y="196"/>
                  </a:cubicBezTo>
                  <a:cubicBezTo>
                    <a:pt x="125" y="197"/>
                    <a:pt x="122" y="197"/>
                    <a:pt x="120" y="198"/>
                  </a:cubicBezTo>
                  <a:cubicBezTo>
                    <a:pt x="117" y="198"/>
                    <a:pt x="115" y="198"/>
                    <a:pt x="112" y="198"/>
                  </a:cubicBezTo>
                  <a:cubicBezTo>
                    <a:pt x="108" y="197"/>
                    <a:pt x="103" y="196"/>
                    <a:pt x="99" y="194"/>
                  </a:cubicBezTo>
                  <a:cubicBezTo>
                    <a:pt x="94" y="192"/>
                    <a:pt x="89" y="191"/>
                    <a:pt x="85" y="189"/>
                  </a:cubicBezTo>
                  <a:cubicBezTo>
                    <a:pt x="81" y="187"/>
                    <a:pt x="77" y="185"/>
                    <a:pt x="73" y="183"/>
                  </a:cubicBezTo>
                  <a:cubicBezTo>
                    <a:pt x="69" y="181"/>
                    <a:pt x="65" y="179"/>
                    <a:pt x="61" y="177"/>
                  </a:cubicBezTo>
                  <a:cubicBezTo>
                    <a:pt x="57" y="174"/>
                    <a:pt x="53" y="172"/>
                    <a:pt x="49" y="170"/>
                  </a:cubicBezTo>
                  <a:cubicBezTo>
                    <a:pt x="45" y="167"/>
                    <a:pt x="41" y="165"/>
                    <a:pt x="37" y="162"/>
                  </a:cubicBezTo>
                  <a:cubicBezTo>
                    <a:pt x="36" y="162"/>
                    <a:pt x="35" y="161"/>
                    <a:pt x="34" y="160"/>
                  </a:cubicBezTo>
                  <a:cubicBezTo>
                    <a:pt x="33" y="159"/>
                    <a:pt x="32" y="157"/>
                    <a:pt x="31" y="156"/>
                  </a:cubicBezTo>
                  <a:cubicBezTo>
                    <a:pt x="30" y="155"/>
                    <a:pt x="29" y="154"/>
                    <a:pt x="29" y="153"/>
                  </a:cubicBezTo>
                  <a:cubicBezTo>
                    <a:pt x="29" y="152"/>
                    <a:pt x="28" y="152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8" y="148"/>
                    <a:pt x="29" y="148"/>
                    <a:pt x="29" y="147"/>
                  </a:cubicBezTo>
                  <a:cubicBezTo>
                    <a:pt x="29" y="146"/>
                    <a:pt x="30" y="145"/>
                    <a:pt x="31" y="144"/>
                  </a:cubicBezTo>
                  <a:cubicBezTo>
                    <a:pt x="32" y="143"/>
                    <a:pt x="33" y="141"/>
                    <a:pt x="35" y="140"/>
                  </a:cubicBezTo>
                  <a:cubicBezTo>
                    <a:pt x="36" y="139"/>
                    <a:pt x="38" y="138"/>
                    <a:pt x="39" y="137"/>
                  </a:cubicBezTo>
                  <a:close/>
                  <a:moveTo>
                    <a:pt x="25" y="93"/>
                  </a:moveTo>
                  <a:cubicBezTo>
                    <a:pt x="25" y="93"/>
                    <a:pt x="24" y="92"/>
                    <a:pt x="24" y="92"/>
                  </a:cubicBezTo>
                  <a:cubicBezTo>
                    <a:pt x="24" y="91"/>
                    <a:pt x="24" y="90"/>
                    <a:pt x="23" y="89"/>
                  </a:cubicBezTo>
                  <a:cubicBezTo>
                    <a:pt x="23" y="87"/>
                    <a:pt x="23" y="86"/>
                    <a:pt x="23" y="85"/>
                  </a:cubicBezTo>
                  <a:cubicBezTo>
                    <a:pt x="23" y="84"/>
                    <a:pt x="24" y="83"/>
                    <a:pt x="24" y="82"/>
                  </a:cubicBezTo>
                  <a:cubicBezTo>
                    <a:pt x="25" y="81"/>
                    <a:pt x="25" y="80"/>
                    <a:pt x="26" y="79"/>
                  </a:cubicBezTo>
                  <a:cubicBezTo>
                    <a:pt x="26" y="79"/>
                    <a:pt x="26" y="79"/>
                    <a:pt x="27" y="78"/>
                  </a:cubicBezTo>
                  <a:cubicBezTo>
                    <a:pt x="27" y="78"/>
                    <a:pt x="28" y="78"/>
                    <a:pt x="28" y="77"/>
                  </a:cubicBezTo>
                  <a:cubicBezTo>
                    <a:pt x="29" y="77"/>
                    <a:pt x="29" y="77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4" y="77"/>
                    <a:pt x="34" y="77"/>
                    <a:pt x="35" y="78"/>
                  </a:cubicBezTo>
                  <a:cubicBezTo>
                    <a:pt x="34" y="79"/>
                    <a:pt x="34" y="80"/>
                    <a:pt x="33" y="82"/>
                  </a:cubicBezTo>
                  <a:cubicBezTo>
                    <a:pt x="32" y="83"/>
                    <a:pt x="32" y="84"/>
                    <a:pt x="32" y="85"/>
                  </a:cubicBezTo>
                  <a:cubicBezTo>
                    <a:pt x="30" y="89"/>
                    <a:pt x="29" y="93"/>
                    <a:pt x="29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6" y="94"/>
                    <a:pt x="25" y="94"/>
                    <a:pt x="25" y="93"/>
                  </a:cubicBezTo>
                  <a:close/>
                  <a:moveTo>
                    <a:pt x="145" y="202"/>
                  </a:moveTo>
                  <a:cubicBezTo>
                    <a:pt x="143" y="204"/>
                    <a:pt x="141" y="205"/>
                    <a:pt x="140" y="207"/>
                  </a:cubicBezTo>
                  <a:cubicBezTo>
                    <a:pt x="137" y="208"/>
                    <a:pt x="135" y="210"/>
                    <a:pt x="132" y="211"/>
                  </a:cubicBezTo>
                  <a:cubicBezTo>
                    <a:pt x="131" y="212"/>
                    <a:pt x="129" y="212"/>
                    <a:pt x="127" y="212"/>
                  </a:cubicBezTo>
                  <a:cubicBezTo>
                    <a:pt x="124" y="213"/>
                    <a:pt x="122" y="213"/>
                    <a:pt x="120" y="213"/>
                  </a:cubicBezTo>
                  <a:cubicBezTo>
                    <a:pt x="117" y="213"/>
                    <a:pt x="115" y="213"/>
                    <a:pt x="113" y="213"/>
                  </a:cubicBezTo>
                  <a:cubicBezTo>
                    <a:pt x="106" y="212"/>
                    <a:pt x="100" y="210"/>
                    <a:pt x="94" y="208"/>
                  </a:cubicBezTo>
                  <a:cubicBezTo>
                    <a:pt x="91" y="207"/>
                    <a:pt x="87" y="206"/>
                    <a:pt x="84" y="204"/>
                  </a:cubicBezTo>
                  <a:cubicBezTo>
                    <a:pt x="81" y="203"/>
                    <a:pt x="78" y="202"/>
                    <a:pt x="75" y="201"/>
                  </a:cubicBezTo>
                  <a:cubicBezTo>
                    <a:pt x="71" y="199"/>
                    <a:pt x="67" y="198"/>
                    <a:pt x="63" y="196"/>
                  </a:cubicBezTo>
                  <a:cubicBezTo>
                    <a:pt x="59" y="194"/>
                    <a:pt x="55" y="192"/>
                    <a:pt x="51" y="189"/>
                  </a:cubicBezTo>
                  <a:cubicBezTo>
                    <a:pt x="47" y="187"/>
                    <a:pt x="44" y="184"/>
                    <a:pt x="40" y="182"/>
                  </a:cubicBezTo>
                  <a:cubicBezTo>
                    <a:pt x="36" y="179"/>
                    <a:pt x="33" y="177"/>
                    <a:pt x="29" y="175"/>
                  </a:cubicBezTo>
                  <a:cubicBezTo>
                    <a:pt x="27" y="173"/>
                    <a:pt x="25" y="171"/>
                    <a:pt x="23" y="169"/>
                  </a:cubicBezTo>
                  <a:cubicBezTo>
                    <a:pt x="21" y="167"/>
                    <a:pt x="19" y="164"/>
                    <a:pt x="17" y="162"/>
                  </a:cubicBezTo>
                  <a:cubicBezTo>
                    <a:pt x="16" y="160"/>
                    <a:pt x="15" y="159"/>
                    <a:pt x="14" y="157"/>
                  </a:cubicBezTo>
                  <a:cubicBezTo>
                    <a:pt x="12" y="155"/>
                    <a:pt x="12" y="154"/>
                    <a:pt x="11" y="152"/>
                  </a:cubicBezTo>
                  <a:cubicBezTo>
                    <a:pt x="10" y="151"/>
                    <a:pt x="10" y="149"/>
                    <a:pt x="10" y="148"/>
                  </a:cubicBezTo>
                  <a:cubicBezTo>
                    <a:pt x="10" y="147"/>
                    <a:pt x="10" y="146"/>
                    <a:pt x="10" y="145"/>
                  </a:cubicBezTo>
                  <a:cubicBezTo>
                    <a:pt x="10" y="145"/>
                    <a:pt x="10" y="144"/>
                    <a:pt x="10" y="143"/>
                  </a:cubicBezTo>
                  <a:cubicBezTo>
                    <a:pt x="11" y="142"/>
                    <a:pt x="11" y="141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4" y="138"/>
                    <a:pt x="15" y="137"/>
                    <a:pt x="16" y="136"/>
                  </a:cubicBezTo>
                  <a:cubicBezTo>
                    <a:pt x="17" y="135"/>
                    <a:pt x="18" y="134"/>
                    <a:pt x="19" y="133"/>
                  </a:cubicBezTo>
                  <a:cubicBezTo>
                    <a:pt x="21" y="132"/>
                    <a:pt x="23" y="130"/>
                    <a:pt x="25" y="129"/>
                  </a:cubicBezTo>
                  <a:cubicBezTo>
                    <a:pt x="27" y="129"/>
                    <a:pt x="28" y="128"/>
                    <a:pt x="30" y="128"/>
                  </a:cubicBezTo>
                  <a:cubicBezTo>
                    <a:pt x="31" y="127"/>
                    <a:pt x="33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8"/>
                    <a:pt x="36" y="129"/>
                  </a:cubicBezTo>
                  <a:cubicBezTo>
                    <a:pt x="35" y="129"/>
                    <a:pt x="34" y="129"/>
                    <a:pt x="33" y="130"/>
                  </a:cubicBezTo>
                  <a:cubicBezTo>
                    <a:pt x="32" y="131"/>
                    <a:pt x="31" y="131"/>
                    <a:pt x="30" y="132"/>
                  </a:cubicBezTo>
                  <a:cubicBezTo>
                    <a:pt x="29" y="132"/>
                    <a:pt x="28" y="134"/>
                    <a:pt x="27" y="135"/>
                  </a:cubicBezTo>
                  <a:cubicBezTo>
                    <a:pt x="26" y="135"/>
                    <a:pt x="25" y="136"/>
                    <a:pt x="24" y="137"/>
                  </a:cubicBezTo>
                  <a:cubicBezTo>
                    <a:pt x="23" y="139"/>
                    <a:pt x="22" y="140"/>
                    <a:pt x="21" y="142"/>
                  </a:cubicBezTo>
                  <a:cubicBezTo>
                    <a:pt x="20" y="143"/>
                    <a:pt x="20" y="144"/>
                    <a:pt x="20" y="144"/>
                  </a:cubicBezTo>
                  <a:cubicBezTo>
                    <a:pt x="19" y="146"/>
                    <a:pt x="19" y="147"/>
                    <a:pt x="19" y="149"/>
                  </a:cubicBezTo>
                  <a:cubicBezTo>
                    <a:pt x="19" y="150"/>
                    <a:pt x="19" y="152"/>
                    <a:pt x="19" y="153"/>
                  </a:cubicBezTo>
                  <a:cubicBezTo>
                    <a:pt x="20" y="155"/>
                    <a:pt x="20" y="157"/>
                    <a:pt x="21" y="159"/>
                  </a:cubicBezTo>
                  <a:cubicBezTo>
                    <a:pt x="22" y="160"/>
                    <a:pt x="23" y="161"/>
                    <a:pt x="24" y="162"/>
                  </a:cubicBezTo>
                  <a:cubicBezTo>
                    <a:pt x="24" y="163"/>
                    <a:pt x="24" y="163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29" y="168"/>
                    <a:pt x="32" y="170"/>
                    <a:pt x="34" y="171"/>
                  </a:cubicBezTo>
                  <a:cubicBezTo>
                    <a:pt x="35" y="173"/>
                    <a:pt x="37" y="174"/>
                    <a:pt x="39" y="175"/>
                  </a:cubicBezTo>
                  <a:cubicBezTo>
                    <a:pt x="42" y="176"/>
                    <a:pt x="44" y="177"/>
                    <a:pt x="46" y="179"/>
                  </a:cubicBezTo>
                  <a:cubicBezTo>
                    <a:pt x="50" y="181"/>
                    <a:pt x="54" y="183"/>
                    <a:pt x="58" y="186"/>
                  </a:cubicBezTo>
                  <a:cubicBezTo>
                    <a:pt x="62" y="188"/>
                    <a:pt x="67" y="190"/>
                    <a:pt x="71" y="193"/>
                  </a:cubicBezTo>
                  <a:cubicBezTo>
                    <a:pt x="73" y="194"/>
                    <a:pt x="75" y="195"/>
                    <a:pt x="78" y="196"/>
                  </a:cubicBezTo>
                  <a:cubicBezTo>
                    <a:pt x="80" y="197"/>
                    <a:pt x="82" y="198"/>
                    <a:pt x="85" y="199"/>
                  </a:cubicBezTo>
                  <a:cubicBezTo>
                    <a:pt x="89" y="200"/>
                    <a:pt x="93" y="202"/>
                    <a:pt x="98" y="204"/>
                  </a:cubicBezTo>
                  <a:cubicBezTo>
                    <a:pt x="99" y="204"/>
                    <a:pt x="101" y="205"/>
                    <a:pt x="103" y="205"/>
                  </a:cubicBezTo>
                  <a:cubicBezTo>
                    <a:pt x="105" y="206"/>
                    <a:pt x="106" y="206"/>
                    <a:pt x="108" y="207"/>
                  </a:cubicBezTo>
                  <a:cubicBezTo>
                    <a:pt x="112" y="207"/>
                    <a:pt x="116" y="208"/>
                    <a:pt x="120" y="207"/>
                  </a:cubicBezTo>
                  <a:cubicBezTo>
                    <a:pt x="124" y="207"/>
                    <a:pt x="128" y="206"/>
                    <a:pt x="131" y="204"/>
                  </a:cubicBezTo>
                  <a:cubicBezTo>
                    <a:pt x="133" y="204"/>
                    <a:pt x="135" y="203"/>
                    <a:pt x="136" y="201"/>
                  </a:cubicBezTo>
                  <a:cubicBezTo>
                    <a:pt x="136" y="201"/>
                    <a:pt x="137" y="201"/>
                    <a:pt x="137" y="200"/>
                  </a:cubicBezTo>
                  <a:cubicBezTo>
                    <a:pt x="137" y="200"/>
                    <a:pt x="138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200"/>
                    <a:pt x="141" y="200"/>
                    <a:pt x="142" y="201"/>
                  </a:cubicBezTo>
                  <a:cubicBezTo>
                    <a:pt x="143" y="201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lose/>
                  <a:moveTo>
                    <a:pt x="214" y="108"/>
                  </a:moveTo>
                  <a:cubicBezTo>
                    <a:pt x="213" y="110"/>
                    <a:pt x="213" y="111"/>
                    <a:pt x="212" y="112"/>
                  </a:cubicBezTo>
                  <a:cubicBezTo>
                    <a:pt x="211" y="114"/>
                    <a:pt x="211" y="116"/>
                    <a:pt x="210" y="118"/>
                  </a:cubicBezTo>
                  <a:cubicBezTo>
                    <a:pt x="208" y="123"/>
                    <a:pt x="206" y="127"/>
                    <a:pt x="205" y="132"/>
                  </a:cubicBezTo>
                  <a:cubicBezTo>
                    <a:pt x="203" y="136"/>
                    <a:pt x="202" y="140"/>
                    <a:pt x="200" y="145"/>
                  </a:cubicBezTo>
                  <a:cubicBezTo>
                    <a:pt x="199" y="149"/>
                    <a:pt x="198" y="154"/>
                    <a:pt x="196" y="158"/>
                  </a:cubicBezTo>
                  <a:cubicBezTo>
                    <a:pt x="194" y="163"/>
                    <a:pt x="193" y="167"/>
                    <a:pt x="192" y="172"/>
                  </a:cubicBezTo>
                  <a:cubicBezTo>
                    <a:pt x="190" y="176"/>
                    <a:pt x="188" y="181"/>
                    <a:pt x="187" y="186"/>
                  </a:cubicBezTo>
                  <a:cubicBezTo>
                    <a:pt x="186" y="186"/>
                    <a:pt x="186" y="187"/>
                    <a:pt x="186" y="188"/>
                  </a:cubicBezTo>
                  <a:cubicBezTo>
                    <a:pt x="185" y="192"/>
                    <a:pt x="183" y="195"/>
                    <a:pt x="182" y="198"/>
                  </a:cubicBezTo>
                  <a:cubicBezTo>
                    <a:pt x="181" y="200"/>
                    <a:pt x="180" y="202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9" y="205"/>
                    <a:pt x="178" y="205"/>
                    <a:pt x="178" y="205"/>
                  </a:cubicBezTo>
                  <a:cubicBezTo>
                    <a:pt x="169" y="201"/>
                    <a:pt x="159" y="198"/>
                    <a:pt x="149" y="194"/>
                  </a:cubicBezTo>
                  <a:cubicBezTo>
                    <a:pt x="145" y="192"/>
                    <a:pt x="140" y="190"/>
                    <a:pt x="136" y="188"/>
                  </a:cubicBezTo>
                  <a:cubicBezTo>
                    <a:pt x="132" y="187"/>
                    <a:pt x="128" y="185"/>
                    <a:pt x="123" y="183"/>
                  </a:cubicBezTo>
                  <a:cubicBezTo>
                    <a:pt x="115" y="179"/>
                    <a:pt x="106" y="175"/>
                    <a:pt x="97" y="170"/>
                  </a:cubicBezTo>
                  <a:cubicBezTo>
                    <a:pt x="89" y="166"/>
                    <a:pt x="80" y="161"/>
                    <a:pt x="73" y="155"/>
                  </a:cubicBezTo>
                  <a:cubicBezTo>
                    <a:pt x="68" y="152"/>
                    <a:pt x="65" y="149"/>
                    <a:pt x="61" y="145"/>
                  </a:cubicBezTo>
                  <a:cubicBezTo>
                    <a:pt x="57" y="141"/>
                    <a:pt x="53" y="137"/>
                    <a:pt x="50" y="133"/>
                  </a:cubicBezTo>
                  <a:cubicBezTo>
                    <a:pt x="48" y="131"/>
                    <a:pt x="47" y="129"/>
                    <a:pt x="46" y="126"/>
                  </a:cubicBezTo>
                  <a:cubicBezTo>
                    <a:pt x="44" y="124"/>
                    <a:pt x="43" y="122"/>
                    <a:pt x="42" y="119"/>
                  </a:cubicBezTo>
                  <a:cubicBezTo>
                    <a:pt x="41" y="117"/>
                    <a:pt x="40" y="115"/>
                    <a:pt x="40" y="112"/>
                  </a:cubicBezTo>
                  <a:cubicBezTo>
                    <a:pt x="39" y="109"/>
                    <a:pt x="38" y="107"/>
                    <a:pt x="38" y="104"/>
                  </a:cubicBezTo>
                  <a:cubicBezTo>
                    <a:pt x="38" y="102"/>
                    <a:pt x="38" y="100"/>
                    <a:pt x="38" y="97"/>
                  </a:cubicBezTo>
                  <a:cubicBezTo>
                    <a:pt x="39" y="94"/>
                    <a:pt x="40" y="90"/>
                    <a:pt x="41" y="87"/>
                  </a:cubicBezTo>
                  <a:cubicBezTo>
                    <a:pt x="42" y="85"/>
                    <a:pt x="42" y="84"/>
                    <a:pt x="43" y="83"/>
                  </a:cubicBezTo>
                  <a:cubicBezTo>
                    <a:pt x="44" y="81"/>
                    <a:pt x="45" y="80"/>
                    <a:pt x="46" y="79"/>
                  </a:cubicBezTo>
                  <a:cubicBezTo>
                    <a:pt x="48" y="76"/>
                    <a:pt x="52" y="72"/>
                    <a:pt x="55" y="70"/>
                  </a:cubicBezTo>
                  <a:cubicBezTo>
                    <a:pt x="58" y="67"/>
                    <a:pt x="62" y="65"/>
                    <a:pt x="66" y="64"/>
                  </a:cubicBezTo>
                  <a:cubicBezTo>
                    <a:pt x="67" y="63"/>
                    <a:pt x="69" y="62"/>
                    <a:pt x="71" y="62"/>
                  </a:cubicBezTo>
                  <a:cubicBezTo>
                    <a:pt x="73" y="61"/>
                    <a:pt x="75" y="61"/>
                    <a:pt x="77" y="60"/>
                  </a:cubicBezTo>
                  <a:cubicBezTo>
                    <a:pt x="79" y="60"/>
                    <a:pt x="81" y="60"/>
                    <a:pt x="83" y="60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3" y="61"/>
                    <a:pt x="98" y="62"/>
                    <a:pt x="102" y="63"/>
                  </a:cubicBezTo>
                  <a:cubicBezTo>
                    <a:pt x="107" y="64"/>
                    <a:pt x="112" y="65"/>
                    <a:pt x="116" y="66"/>
                  </a:cubicBezTo>
                  <a:cubicBezTo>
                    <a:pt x="121" y="67"/>
                    <a:pt x="126" y="69"/>
                    <a:pt x="131" y="70"/>
                  </a:cubicBezTo>
                  <a:cubicBezTo>
                    <a:pt x="135" y="71"/>
                    <a:pt x="140" y="72"/>
                    <a:pt x="144" y="74"/>
                  </a:cubicBezTo>
                  <a:cubicBezTo>
                    <a:pt x="149" y="75"/>
                    <a:pt x="154" y="77"/>
                    <a:pt x="158" y="78"/>
                  </a:cubicBezTo>
                  <a:cubicBezTo>
                    <a:pt x="163" y="80"/>
                    <a:pt x="168" y="81"/>
                    <a:pt x="172" y="82"/>
                  </a:cubicBezTo>
                  <a:cubicBezTo>
                    <a:pt x="177" y="84"/>
                    <a:pt x="181" y="85"/>
                    <a:pt x="186" y="87"/>
                  </a:cubicBezTo>
                  <a:cubicBezTo>
                    <a:pt x="188" y="87"/>
                    <a:pt x="190" y="88"/>
                    <a:pt x="193" y="89"/>
                  </a:cubicBezTo>
                  <a:cubicBezTo>
                    <a:pt x="195" y="89"/>
                    <a:pt x="197" y="90"/>
                    <a:pt x="199" y="91"/>
                  </a:cubicBezTo>
                  <a:cubicBezTo>
                    <a:pt x="205" y="93"/>
                    <a:pt x="211" y="95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6" y="101"/>
                    <a:pt x="215" y="105"/>
                    <a:pt x="21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3" name="Freeform 94">
              <a:extLst>
                <a:ext uri="{FF2B5EF4-FFF2-40B4-BE49-F238E27FC236}">
                  <a16:creationId xmlns:a16="http://schemas.microsoft.com/office/drawing/2014/main" id="{E5440FF0-CFBC-415B-8630-2222819D8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3416301"/>
              <a:ext cx="141287" cy="176213"/>
            </a:xfrm>
            <a:custGeom>
              <a:avLst/>
              <a:gdLst>
                <a:gd name="T0" fmla="*/ 79 w 83"/>
                <a:gd name="T1" fmla="*/ 17 h 102"/>
                <a:gd name="T2" fmla="*/ 69 w 83"/>
                <a:gd name="T3" fmla="*/ 12 h 102"/>
                <a:gd name="T4" fmla="*/ 51 w 83"/>
                <a:gd name="T5" fmla="*/ 6 h 102"/>
                <a:gd name="T6" fmla="*/ 39 w 83"/>
                <a:gd name="T7" fmla="*/ 1 h 102"/>
                <a:gd name="T8" fmla="*/ 30 w 83"/>
                <a:gd name="T9" fmla="*/ 1 h 102"/>
                <a:gd name="T10" fmla="*/ 20 w 83"/>
                <a:gd name="T11" fmla="*/ 20 h 102"/>
                <a:gd name="T12" fmla="*/ 19 w 83"/>
                <a:gd name="T13" fmla="*/ 22 h 102"/>
                <a:gd name="T14" fmla="*/ 6 w 83"/>
                <a:gd name="T15" fmla="*/ 62 h 102"/>
                <a:gd name="T16" fmla="*/ 1 w 83"/>
                <a:gd name="T17" fmla="*/ 77 h 102"/>
                <a:gd name="T18" fmla="*/ 3 w 83"/>
                <a:gd name="T19" fmla="*/ 84 h 102"/>
                <a:gd name="T20" fmla="*/ 12 w 83"/>
                <a:gd name="T21" fmla="*/ 89 h 102"/>
                <a:gd name="T22" fmla="*/ 25 w 83"/>
                <a:gd name="T23" fmla="*/ 94 h 102"/>
                <a:gd name="T24" fmla="*/ 44 w 83"/>
                <a:gd name="T25" fmla="*/ 100 h 102"/>
                <a:gd name="T26" fmla="*/ 49 w 83"/>
                <a:gd name="T27" fmla="*/ 102 h 102"/>
                <a:gd name="T28" fmla="*/ 55 w 83"/>
                <a:gd name="T29" fmla="*/ 102 h 102"/>
                <a:gd name="T30" fmla="*/ 58 w 83"/>
                <a:gd name="T31" fmla="*/ 98 h 102"/>
                <a:gd name="T32" fmla="*/ 60 w 83"/>
                <a:gd name="T33" fmla="*/ 96 h 102"/>
                <a:gd name="T34" fmla="*/ 65 w 83"/>
                <a:gd name="T35" fmla="*/ 81 h 102"/>
                <a:gd name="T36" fmla="*/ 72 w 83"/>
                <a:gd name="T37" fmla="*/ 61 h 102"/>
                <a:gd name="T38" fmla="*/ 82 w 83"/>
                <a:gd name="T39" fmla="*/ 28 h 102"/>
                <a:gd name="T40" fmla="*/ 80 w 83"/>
                <a:gd name="T41" fmla="*/ 19 h 102"/>
                <a:gd name="T42" fmla="*/ 10 w 83"/>
                <a:gd name="T43" fmla="*/ 78 h 102"/>
                <a:gd name="T44" fmla="*/ 13 w 83"/>
                <a:gd name="T45" fmla="*/ 71 h 102"/>
                <a:gd name="T46" fmla="*/ 17 w 83"/>
                <a:gd name="T47" fmla="*/ 58 h 102"/>
                <a:gd name="T48" fmla="*/ 32 w 83"/>
                <a:gd name="T49" fmla="*/ 14 h 102"/>
                <a:gd name="T50" fmla="*/ 34 w 83"/>
                <a:gd name="T51" fmla="*/ 9 h 102"/>
                <a:gd name="T52" fmla="*/ 39 w 83"/>
                <a:gd name="T53" fmla="*/ 11 h 102"/>
                <a:gd name="T54" fmla="*/ 32 w 83"/>
                <a:gd name="T55" fmla="*/ 37 h 102"/>
                <a:gd name="T56" fmla="*/ 21 w 83"/>
                <a:gd name="T57" fmla="*/ 74 h 102"/>
                <a:gd name="T58" fmla="*/ 15 w 83"/>
                <a:gd name="T59" fmla="*/ 80 h 102"/>
                <a:gd name="T60" fmla="*/ 72 w 83"/>
                <a:gd name="T61" fmla="*/ 29 h 102"/>
                <a:gd name="T62" fmla="*/ 66 w 83"/>
                <a:gd name="T63" fmla="*/ 49 h 102"/>
                <a:gd name="T64" fmla="*/ 57 w 83"/>
                <a:gd name="T65" fmla="*/ 76 h 102"/>
                <a:gd name="T66" fmla="*/ 51 w 83"/>
                <a:gd name="T67" fmla="*/ 93 h 102"/>
                <a:gd name="T68" fmla="*/ 45 w 83"/>
                <a:gd name="T69" fmla="*/ 91 h 102"/>
                <a:gd name="T70" fmla="*/ 29 w 83"/>
                <a:gd name="T71" fmla="*/ 86 h 102"/>
                <a:gd name="T72" fmla="*/ 29 w 83"/>
                <a:gd name="T73" fmla="*/ 79 h 102"/>
                <a:gd name="T74" fmla="*/ 36 w 83"/>
                <a:gd name="T75" fmla="*/ 58 h 102"/>
                <a:gd name="T76" fmla="*/ 44 w 83"/>
                <a:gd name="T77" fmla="*/ 31 h 102"/>
                <a:gd name="T78" fmla="*/ 57 w 83"/>
                <a:gd name="T79" fmla="*/ 18 h 102"/>
                <a:gd name="T80" fmla="*/ 73 w 83"/>
                <a:gd name="T81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102">
                  <a:moveTo>
                    <a:pt x="80" y="19"/>
                  </a:moveTo>
                  <a:cubicBezTo>
                    <a:pt x="80" y="18"/>
                    <a:pt x="79" y="18"/>
                    <a:pt x="79" y="17"/>
                  </a:cubicBezTo>
                  <a:cubicBezTo>
                    <a:pt x="78" y="17"/>
                    <a:pt x="77" y="16"/>
                    <a:pt x="76" y="16"/>
                  </a:cubicBezTo>
                  <a:cubicBezTo>
                    <a:pt x="74" y="14"/>
                    <a:pt x="71" y="13"/>
                    <a:pt x="69" y="12"/>
                  </a:cubicBezTo>
                  <a:cubicBezTo>
                    <a:pt x="65" y="11"/>
                    <a:pt x="61" y="9"/>
                    <a:pt x="57" y="8"/>
                  </a:cubicBezTo>
                  <a:cubicBezTo>
                    <a:pt x="55" y="7"/>
                    <a:pt x="53" y="6"/>
                    <a:pt x="51" y="6"/>
                  </a:cubicBezTo>
                  <a:cubicBezTo>
                    <a:pt x="49" y="5"/>
                    <a:pt x="46" y="4"/>
                    <a:pt x="44" y="3"/>
                  </a:cubicBezTo>
                  <a:cubicBezTo>
                    <a:pt x="43" y="2"/>
                    <a:pt x="41" y="2"/>
                    <a:pt x="39" y="1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34" y="0"/>
                    <a:pt x="32" y="0"/>
                    <a:pt x="30" y="1"/>
                  </a:cubicBezTo>
                  <a:cubicBezTo>
                    <a:pt x="27" y="3"/>
                    <a:pt x="26" y="5"/>
                    <a:pt x="24" y="8"/>
                  </a:cubicBezTo>
                  <a:cubicBezTo>
                    <a:pt x="23" y="12"/>
                    <a:pt x="21" y="16"/>
                    <a:pt x="20" y="20"/>
                  </a:cubicBezTo>
                  <a:cubicBezTo>
                    <a:pt x="20" y="20"/>
                    <a:pt x="19" y="21"/>
                    <a:pt x="19" y="21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18" y="26"/>
                    <a:pt x="16" y="30"/>
                    <a:pt x="15" y="35"/>
                  </a:cubicBezTo>
                  <a:cubicBezTo>
                    <a:pt x="12" y="44"/>
                    <a:pt x="9" y="53"/>
                    <a:pt x="6" y="62"/>
                  </a:cubicBezTo>
                  <a:cubicBezTo>
                    <a:pt x="5" y="66"/>
                    <a:pt x="3" y="70"/>
                    <a:pt x="2" y="74"/>
                  </a:cubicBezTo>
                  <a:cubicBezTo>
                    <a:pt x="1" y="75"/>
                    <a:pt x="1" y="76"/>
                    <a:pt x="1" y="77"/>
                  </a:cubicBezTo>
                  <a:cubicBezTo>
                    <a:pt x="0" y="79"/>
                    <a:pt x="0" y="81"/>
                    <a:pt x="1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5"/>
                    <a:pt x="4" y="86"/>
                    <a:pt x="5" y="87"/>
                  </a:cubicBezTo>
                  <a:cubicBezTo>
                    <a:pt x="8" y="87"/>
                    <a:pt x="10" y="88"/>
                    <a:pt x="12" y="89"/>
                  </a:cubicBezTo>
                  <a:cubicBezTo>
                    <a:pt x="14" y="90"/>
                    <a:pt x="16" y="91"/>
                    <a:pt x="19" y="92"/>
                  </a:cubicBezTo>
                  <a:cubicBezTo>
                    <a:pt x="21" y="93"/>
                    <a:pt x="23" y="93"/>
                    <a:pt x="25" y="94"/>
                  </a:cubicBezTo>
                  <a:cubicBezTo>
                    <a:pt x="29" y="96"/>
                    <a:pt x="34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1"/>
                    <a:pt x="46" y="101"/>
                    <a:pt x="47" y="101"/>
                  </a:cubicBezTo>
                  <a:cubicBezTo>
                    <a:pt x="47" y="102"/>
                    <a:pt x="48" y="102"/>
                    <a:pt x="49" y="102"/>
                  </a:cubicBezTo>
                  <a:cubicBezTo>
                    <a:pt x="51" y="102"/>
                    <a:pt x="52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6" y="101"/>
                    <a:pt x="56" y="101"/>
                    <a:pt x="57" y="100"/>
                  </a:cubicBezTo>
                  <a:cubicBezTo>
                    <a:pt x="57" y="100"/>
                    <a:pt x="58" y="99"/>
                    <a:pt x="58" y="98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7"/>
                    <a:pt x="60" y="96"/>
                    <a:pt x="60" y="96"/>
                  </a:cubicBezTo>
                  <a:cubicBezTo>
                    <a:pt x="61" y="93"/>
                    <a:pt x="62" y="91"/>
                    <a:pt x="63" y="88"/>
                  </a:cubicBezTo>
                  <a:cubicBezTo>
                    <a:pt x="63" y="86"/>
                    <a:pt x="64" y="83"/>
                    <a:pt x="65" y="81"/>
                  </a:cubicBezTo>
                  <a:cubicBezTo>
                    <a:pt x="66" y="79"/>
                    <a:pt x="66" y="77"/>
                    <a:pt x="67" y="74"/>
                  </a:cubicBezTo>
                  <a:cubicBezTo>
                    <a:pt x="69" y="70"/>
                    <a:pt x="70" y="65"/>
                    <a:pt x="72" y="61"/>
                  </a:cubicBezTo>
                  <a:cubicBezTo>
                    <a:pt x="75" y="52"/>
                    <a:pt x="77" y="43"/>
                    <a:pt x="80" y="34"/>
                  </a:cubicBezTo>
                  <a:cubicBezTo>
                    <a:pt x="81" y="32"/>
                    <a:pt x="82" y="30"/>
                    <a:pt x="82" y="28"/>
                  </a:cubicBezTo>
                  <a:cubicBezTo>
                    <a:pt x="83" y="26"/>
                    <a:pt x="83" y="23"/>
                    <a:pt x="82" y="20"/>
                  </a:cubicBezTo>
                  <a:cubicBezTo>
                    <a:pt x="81" y="20"/>
                    <a:pt x="81" y="19"/>
                    <a:pt x="80" y="19"/>
                  </a:cubicBezTo>
                  <a:close/>
                  <a:moveTo>
                    <a:pt x="11" y="79"/>
                  </a:moveTo>
                  <a:cubicBezTo>
                    <a:pt x="11" y="78"/>
                    <a:pt x="10" y="78"/>
                    <a:pt x="10" y="78"/>
                  </a:cubicBezTo>
                  <a:cubicBezTo>
                    <a:pt x="10" y="78"/>
                    <a:pt x="10" y="77"/>
                    <a:pt x="11" y="76"/>
                  </a:cubicBezTo>
                  <a:cubicBezTo>
                    <a:pt x="11" y="75"/>
                    <a:pt x="12" y="73"/>
                    <a:pt x="13" y="71"/>
                  </a:cubicBezTo>
                  <a:cubicBezTo>
                    <a:pt x="13" y="69"/>
                    <a:pt x="14" y="68"/>
                    <a:pt x="15" y="66"/>
                  </a:cubicBezTo>
                  <a:cubicBezTo>
                    <a:pt x="15" y="64"/>
                    <a:pt x="16" y="61"/>
                    <a:pt x="17" y="58"/>
                  </a:cubicBezTo>
                  <a:cubicBezTo>
                    <a:pt x="20" y="50"/>
                    <a:pt x="23" y="40"/>
                    <a:pt x="26" y="32"/>
                  </a:cubicBezTo>
                  <a:cubicBezTo>
                    <a:pt x="28" y="26"/>
                    <a:pt x="30" y="20"/>
                    <a:pt x="32" y="14"/>
                  </a:cubicBezTo>
                  <a:cubicBezTo>
                    <a:pt x="33" y="12"/>
                    <a:pt x="33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7" y="10"/>
                    <a:pt x="38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38" y="20"/>
                    <a:pt x="35" y="29"/>
                    <a:pt x="32" y="37"/>
                  </a:cubicBezTo>
                  <a:cubicBezTo>
                    <a:pt x="29" y="46"/>
                    <a:pt x="27" y="55"/>
                    <a:pt x="24" y="64"/>
                  </a:cubicBezTo>
                  <a:cubicBezTo>
                    <a:pt x="23" y="68"/>
                    <a:pt x="22" y="71"/>
                    <a:pt x="21" y="74"/>
                  </a:cubicBezTo>
                  <a:cubicBezTo>
                    <a:pt x="20" y="76"/>
                    <a:pt x="19" y="79"/>
                    <a:pt x="18" y="82"/>
                  </a:cubicBezTo>
                  <a:cubicBezTo>
                    <a:pt x="17" y="81"/>
                    <a:pt x="16" y="81"/>
                    <a:pt x="15" y="80"/>
                  </a:cubicBezTo>
                  <a:cubicBezTo>
                    <a:pt x="13" y="80"/>
                    <a:pt x="12" y="79"/>
                    <a:pt x="11" y="79"/>
                  </a:cubicBezTo>
                  <a:close/>
                  <a:moveTo>
                    <a:pt x="72" y="29"/>
                  </a:moveTo>
                  <a:cubicBezTo>
                    <a:pt x="71" y="31"/>
                    <a:pt x="71" y="33"/>
                    <a:pt x="70" y="36"/>
                  </a:cubicBezTo>
                  <a:cubicBezTo>
                    <a:pt x="69" y="40"/>
                    <a:pt x="67" y="45"/>
                    <a:pt x="66" y="49"/>
                  </a:cubicBezTo>
                  <a:cubicBezTo>
                    <a:pt x="64" y="54"/>
                    <a:pt x="63" y="58"/>
                    <a:pt x="61" y="62"/>
                  </a:cubicBezTo>
                  <a:cubicBezTo>
                    <a:pt x="60" y="67"/>
                    <a:pt x="58" y="71"/>
                    <a:pt x="57" y="76"/>
                  </a:cubicBezTo>
                  <a:cubicBezTo>
                    <a:pt x="55" y="81"/>
                    <a:pt x="54" y="85"/>
                    <a:pt x="52" y="90"/>
                  </a:cubicBezTo>
                  <a:cubicBezTo>
                    <a:pt x="52" y="91"/>
                    <a:pt x="51" y="92"/>
                    <a:pt x="51" y="93"/>
                  </a:cubicBezTo>
                  <a:cubicBezTo>
                    <a:pt x="50" y="93"/>
                    <a:pt x="49" y="92"/>
                    <a:pt x="48" y="92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2" y="90"/>
                    <a:pt x="39" y="89"/>
                    <a:pt x="37" y="88"/>
                  </a:cubicBezTo>
                  <a:cubicBezTo>
                    <a:pt x="34" y="87"/>
                    <a:pt x="32" y="87"/>
                    <a:pt x="29" y="86"/>
                  </a:cubicBezTo>
                  <a:cubicBezTo>
                    <a:pt x="28" y="85"/>
                    <a:pt x="28" y="85"/>
                    <a:pt x="27" y="85"/>
                  </a:cubicBezTo>
                  <a:cubicBezTo>
                    <a:pt x="28" y="83"/>
                    <a:pt x="28" y="81"/>
                    <a:pt x="29" y="79"/>
                  </a:cubicBezTo>
                  <a:cubicBezTo>
                    <a:pt x="30" y="77"/>
                    <a:pt x="30" y="75"/>
                    <a:pt x="31" y="73"/>
                  </a:cubicBezTo>
                  <a:cubicBezTo>
                    <a:pt x="33" y="68"/>
                    <a:pt x="34" y="63"/>
                    <a:pt x="36" y="58"/>
                  </a:cubicBezTo>
                  <a:cubicBezTo>
                    <a:pt x="37" y="54"/>
                    <a:pt x="38" y="50"/>
                    <a:pt x="40" y="45"/>
                  </a:cubicBezTo>
                  <a:cubicBezTo>
                    <a:pt x="41" y="40"/>
                    <a:pt x="42" y="36"/>
                    <a:pt x="44" y="31"/>
                  </a:cubicBezTo>
                  <a:cubicBezTo>
                    <a:pt x="46" y="26"/>
                    <a:pt x="47" y="20"/>
                    <a:pt x="49" y="15"/>
                  </a:cubicBezTo>
                  <a:cubicBezTo>
                    <a:pt x="52" y="16"/>
                    <a:pt x="55" y="17"/>
                    <a:pt x="57" y="18"/>
                  </a:cubicBezTo>
                  <a:cubicBezTo>
                    <a:pt x="60" y="19"/>
                    <a:pt x="63" y="20"/>
                    <a:pt x="66" y="21"/>
                  </a:cubicBezTo>
                  <a:cubicBezTo>
                    <a:pt x="69" y="22"/>
                    <a:pt x="71" y="23"/>
                    <a:pt x="73" y="25"/>
                  </a:cubicBezTo>
                  <a:cubicBezTo>
                    <a:pt x="73" y="26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4" name="Freeform 95">
              <a:extLst>
                <a:ext uri="{FF2B5EF4-FFF2-40B4-BE49-F238E27FC236}">
                  <a16:creationId xmlns:a16="http://schemas.microsoft.com/office/drawing/2014/main" id="{77163B5B-AF60-4984-AC41-2CEFDF561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7100" y="3416301"/>
              <a:ext cx="53975" cy="57150"/>
            </a:xfrm>
            <a:custGeom>
              <a:avLst/>
              <a:gdLst>
                <a:gd name="T0" fmla="*/ 28 w 32"/>
                <a:gd name="T1" fmla="*/ 6 h 33"/>
                <a:gd name="T2" fmla="*/ 26 w 32"/>
                <a:gd name="T3" fmla="*/ 5 h 33"/>
                <a:gd name="T4" fmla="*/ 24 w 32"/>
                <a:gd name="T5" fmla="*/ 3 h 33"/>
                <a:gd name="T6" fmla="*/ 20 w 32"/>
                <a:gd name="T7" fmla="*/ 1 h 33"/>
                <a:gd name="T8" fmla="*/ 16 w 32"/>
                <a:gd name="T9" fmla="*/ 0 h 33"/>
                <a:gd name="T10" fmla="*/ 12 w 32"/>
                <a:gd name="T11" fmla="*/ 1 h 33"/>
                <a:gd name="T12" fmla="*/ 8 w 32"/>
                <a:gd name="T13" fmla="*/ 2 h 33"/>
                <a:gd name="T14" fmla="*/ 6 w 32"/>
                <a:gd name="T15" fmla="*/ 4 h 33"/>
                <a:gd name="T16" fmla="*/ 4 w 32"/>
                <a:gd name="T17" fmla="*/ 7 h 33"/>
                <a:gd name="T18" fmla="*/ 2 w 32"/>
                <a:gd name="T19" fmla="*/ 10 h 33"/>
                <a:gd name="T20" fmla="*/ 1 w 32"/>
                <a:gd name="T21" fmla="*/ 12 h 33"/>
                <a:gd name="T22" fmla="*/ 0 w 32"/>
                <a:gd name="T23" fmla="*/ 16 h 33"/>
                <a:gd name="T24" fmla="*/ 0 w 32"/>
                <a:gd name="T25" fmla="*/ 17 h 33"/>
                <a:gd name="T26" fmla="*/ 0 w 32"/>
                <a:gd name="T27" fmla="*/ 22 h 33"/>
                <a:gd name="T28" fmla="*/ 2 w 32"/>
                <a:gd name="T29" fmla="*/ 25 h 33"/>
                <a:gd name="T30" fmla="*/ 4 w 32"/>
                <a:gd name="T31" fmla="*/ 29 h 33"/>
                <a:gd name="T32" fmla="*/ 7 w 32"/>
                <a:gd name="T33" fmla="*/ 31 h 33"/>
                <a:gd name="T34" fmla="*/ 12 w 32"/>
                <a:gd name="T35" fmla="*/ 33 h 33"/>
                <a:gd name="T36" fmla="*/ 19 w 32"/>
                <a:gd name="T37" fmla="*/ 33 h 33"/>
                <a:gd name="T38" fmla="*/ 22 w 32"/>
                <a:gd name="T39" fmla="*/ 32 h 33"/>
                <a:gd name="T40" fmla="*/ 26 w 32"/>
                <a:gd name="T41" fmla="*/ 29 h 33"/>
                <a:gd name="T42" fmla="*/ 29 w 32"/>
                <a:gd name="T43" fmla="*/ 25 h 33"/>
                <a:gd name="T44" fmla="*/ 32 w 32"/>
                <a:gd name="T45" fmla="*/ 17 h 33"/>
                <a:gd name="T46" fmla="*/ 30 w 32"/>
                <a:gd name="T47" fmla="*/ 9 h 33"/>
                <a:gd name="T48" fmla="*/ 28 w 32"/>
                <a:gd name="T49" fmla="*/ 6 h 33"/>
                <a:gd name="T50" fmla="*/ 22 w 32"/>
                <a:gd name="T51" fmla="*/ 19 h 33"/>
                <a:gd name="T52" fmla="*/ 21 w 32"/>
                <a:gd name="T53" fmla="*/ 21 h 33"/>
                <a:gd name="T54" fmla="*/ 19 w 32"/>
                <a:gd name="T55" fmla="*/ 23 h 33"/>
                <a:gd name="T56" fmla="*/ 18 w 32"/>
                <a:gd name="T57" fmla="*/ 23 h 33"/>
                <a:gd name="T58" fmla="*/ 16 w 32"/>
                <a:gd name="T59" fmla="*/ 24 h 33"/>
                <a:gd name="T60" fmla="*/ 14 w 32"/>
                <a:gd name="T61" fmla="*/ 24 h 33"/>
                <a:gd name="T62" fmla="*/ 13 w 32"/>
                <a:gd name="T63" fmla="*/ 24 h 33"/>
                <a:gd name="T64" fmla="*/ 11 w 32"/>
                <a:gd name="T65" fmla="*/ 22 h 33"/>
                <a:gd name="T66" fmla="*/ 10 w 32"/>
                <a:gd name="T67" fmla="*/ 22 h 33"/>
                <a:gd name="T68" fmla="*/ 10 w 32"/>
                <a:gd name="T69" fmla="*/ 21 h 33"/>
                <a:gd name="T70" fmla="*/ 9 w 32"/>
                <a:gd name="T71" fmla="*/ 20 h 33"/>
                <a:gd name="T72" fmla="*/ 9 w 32"/>
                <a:gd name="T73" fmla="*/ 18 h 33"/>
                <a:gd name="T74" fmla="*/ 10 w 32"/>
                <a:gd name="T75" fmla="*/ 16 h 33"/>
                <a:gd name="T76" fmla="*/ 10 w 32"/>
                <a:gd name="T77" fmla="*/ 15 h 33"/>
                <a:gd name="T78" fmla="*/ 12 w 32"/>
                <a:gd name="T79" fmla="*/ 11 h 33"/>
                <a:gd name="T80" fmla="*/ 13 w 32"/>
                <a:gd name="T81" fmla="*/ 10 h 33"/>
                <a:gd name="T82" fmla="*/ 14 w 32"/>
                <a:gd name="T83" fmla="*/ 10 h 33"/>
                <a:gd name="T84" fmla="*/ 15 w 32"/>
                <a:gd name="T85" fmla="*/ 9 h 33"/>
                <a:gd name="T86" fmla="*/ 16 w 32"/>
                <a:gd name="T87" fmla="*/ 9 h 33"/>
                <a:gd name="T88" fmla="*/ 17 w 32"/>
                <a:gd name="T89" fmla="*/ 10 h 33"/>
                <a:gd name="T90" fmla="*/ 20 w 32"/>
                <a:gd name="T91" fmla="*/ 11 h 33"/>
                <a:gd name="T92" fmla="*/ 21 w 32"/>
                <a:gd name="T93" fmla="*/ 13 h 33"/>
                <a:gd name="T94" fmla="*/ 22 w 32"/>
                <a:gd name="T95" fmla="*/ 14 h 33"/>
                <a:gd name="T96" fmla="*/ 23 w 32"/>
                <a:gd name="T97" fmla="*/ 16 h 33"/>
                <a:gd name="T98" fmla="*/ 23 w 32"/>
                <a:gd name="T99" fmla="*/ 18 h 33"/>
                <a:gd name="T100" fmla="*/ 22 w 32"/>
                <a:gd name="T10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3">
                  <a:moveTo>
                    <a:pt x="28" y="6"/>
                  </a:moveTo>
                  <a:cubicBezTo>
                    <a:pt x="27" y="5"/>
                    <a:pt x="27" y="5"/>
                    <a:pt x="26" y="5"/>
                  </a:cubicBezTo>
                  <a:cubicBezTo>
                    <a:pt x="26" y="4"/>
                    <a:pt x="25" y="4"/>
                    <a:pt x="24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1" y="23"/>
                    <a:pt x="1" y="24"/>
                    <a:pt x="2" y="25"/>
                  </a:cubicBezTo>
                  <a:cubicBezTo>
                    <a:pt x="2" y="27"/>
                    <a:pt x="3" y="28"/>
                    <a:pt x="4" y="29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9" y="32"/>
                    <a:pt x="11" y="33"/>
                    <a:pt x="12" y="33"/>
                  </a:cubicBezTo>
                  <a:cubicBezTo>
                    <a:pt x="15" y="33"/>
                    <a:pt x="17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1"/>
                    <a:pt x="25" y="30"/>
                    <a:pt x="26" y="29"/>
                  </a:cubicBezTo>
                  <a:cubicBezTo>
                    <a:pt x="27" y="28"/>
                    <a:pt x="28" y="27"/>
                    <a:pt x="29" y="25"/>
                  </a:cubicBezTo>
                  <a:cubicBezTo>
                    <a:pt x="31" y="23"/>
                    <a:pt x="32" y="20"/>
                    <a:pt x="32" y="17"/>
                  </a:cubicBezTo>
                  <a:cubicBezTo>
                    <a:pt x="32" y="14"/>
                    <a:pt x="31" y="11"/>
                    <a:pt x="30" y="9"/>
                  </a:cubicBezTo>
                  <a:cubicBezTo>
                    <a:pt x="29" y="8"/>
                    <a:pt x="29" y="7"/>
                    <a:pt x="28" y="6"/>
                  </a:cubicBezTo>
                  <a:close/>
                  <a:moveTo>
                    <a:pt x="22" y="19"/>
                  </a:moveTo>
                  <a:cubicBezTo>
                    <a:pt x="22" y="19"/>
                    <a:pt x="22" y="20"/>
                    <a:pt x="21" y="21"/>
                  </a:cubicBezTo>
                  <a:cubicBezTo>
                    <a:pt x="21" y="21"/>
                    <a:pt x="20" y="22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17" y="24"/>
                    <a:pt x="16" y="24"/>
                  </a:cubicBezTo>
                  <a:cubicBezTo>
                    <a:pt x="15" y="24"/>
                    <a:pt x="15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2" y="23"/>
                    <a:pt x="12" y="23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5" y="9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2" y="13"/>
                    <a:pt x="22" y="14"/>
                    <a:pt x="22" y="14"/>
                  </a:cubicBezTo>
                  <a:cubicBezTo>
                    <a:pt x="22" y="15"/>
                    <a:pt x="22" y="15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5" name="Freeform 96">
              <a:extLst>
                <a:ext uri="{FF2B5EF4-FFF2-40B4-BE49-F238E27FC236}">
                  <a16:creationId xmlns:a16="http://schemas.microsoft.com/office/drawing/2014/main" id="{96A56E2B-7975-4E89-B85D-E5FE76D18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3065463"/>
              <a:ext cx="298450" cy="269875"/>
            </a:xfrm>
            <a:custGeom>
              <a:avLst/>
              <a:gdLst>
                <a:gd name="T0" fmla="*/ 173 w 175"/>
                <a:gd name="T1" fmla="*/ 45 h 157"/>
                <a:gd name="T2" fmla="*/ 163 w 175"/>
                <a:gd name="T3" fmla="*/ 49 h 157"/>
                <a:gd name="T4" fmla="*/ 156 w 175"/>
                <a:gd name="T5" fmla="*/ 53 h 157"/>
                <a:gd name="T6" fmla="*/ 128 w 175"/>
                <a:gd name="T7" fmla="*/ 28 h 157"/>
                <a:gd name="T8" fmla="*/ 116 w 175"/>
                <a:gd name="T9" fmla="*/ 17 h 157"/>
                <a:gd name="T10" fmla="*/ 125 w 175"/>
                <a:gd name="T11" fmla="*/ 4 h 157"/>
                <a:gd name="T12" fmla="*/ 120 w 175"/>
                <a:gd name="T13" fmla="*/ 0 h 157"/>
                <a:gd name="T14" fmla="*/ 108 w 175"/>
                <a:gd name="T15" fmla="*/ 13 h 157"/>
                <a:gd name="T16" fmla="*/ 97 w 175"/>
                <a:gd name="T17" fmla="*/ 33 h 157"/>
                <a:gd name="T18" fmla="*/ 93 w 175"/>
                <a:gd name="T19" fmla="*/ 55 h 157"/>
                <a:gd name="T20" fmla="*/ 90 w 175"/>
                <a:gd name="T21" fmla="*/ 76 h 157"/>
                <a:gd name="T22" fmla="*/ 60 w 175"/>
                <a:gd name="T23" fmla="*/ 80 h 157"/>
                <a:gd name="T24" fmla="*/ 2 w 175"/>
                <a:gd name="T25" fmla="*/ 114 h 157"/>
                <a:gd name="T26" fmla="*/ 1 w 175"/>
                <a:gd name="T27" fmla="*/ 121 h 157"/>
                <a:gd name="T28" fmla="*/ 13 w 175"/>
                <a:gd name="T29" fmla="*/ 117 h 157"/>
                <a:gd name="T30" fmla="*/ 41 w 175"/>
                <a:gd name="T31" fmla="*/ 128 h 157"/>
                <a:gd name="T32" fmla="*/ 66 w 175"/>
                <a:gd name="T33" fmla="*/ 140 h 157"/>
                <a:gd name="T34" fmla="*/ 73 w 175"/>
                <a:gd name="T35" fmla="*/ 147 h 157"/>
                <a:gd name="T36" fmla="*/ 70 w 175"/>
                <a:gd name="T37" fmla="*/ 152 h 157"/>
                <a:gd name="T38" fmla="*/ 79 w 175"/>
                <a:gd name="T39" fmla="*/ 155 h 157"/>
                <a:gd name="T40" fmla="*/ 96 w 175"/>
                <a:gd name="T41" fmla="*/ 115 h 157"/>
                <a:gd name="T42" fmla="*/ 106 w 175"/>
                <a:gd name="T43" fmla="*/ 85 h 157"/>
                <a:gd name="T44" fmla="*/ 148 w 175"/>
                <a:gd name="T45" fmla="*/ 71 h 157"/>
                <a:gd name="T46" fmla="*/ 78 w 175"/>
                <a:gd name="T47" fmla="*/ 86 h 157"/>
                <a:gd name="T48" fmla="*/ 89 w 175"/>
                <a:gd name="T49" fmla="*/ 99 h 157"/>
                <a:gd name="T50" fmla="*/ 76 w 175"/>
                <a:gd name="T51" fmla="*/ 98 h 157"/>
                <a:gd name="T52" fmla="*/ 78 w 175"/>
                <a:gd name="T53" fmla="*/ 86 h 157"/>
                <a:gd name="T54" fmla="*/ 70 w 175"/>
                <a:gd name="T55" fmla="*/ 105 h 157"/>
                <a:gd name="T56" fmla="*/ 86 w 175"/>
                <a:gd name="T57" fmla="*/ 115 h 157"/>
                <a:gd name="T58" fmla="*/ 80 w 175"/>
                <a:gd name="T59" fmla="*/ 120 h 157"/>
                <a:gd name="T60" fmla="*/ 44 w 175"/>
                <a:gd name="T61" fmla="*/ 100 h 157"/>
                <a:gd name="T62" fmla="*/ 54 w 175"/>
                <a:gd name="T63" fmla="*/ 92 h 157"/>
                <a:gd name="T64" fmla="*/ 54 w 175"/>
                <a:gd name="T65" fmla="*/ 124 h 157"/>
                <a:gd name="T66" fmla="*/ 22 w 175"/>
                <a:gd name="T67" fmla="*/ 109 h 157"/>
                <a:gd name="T68" fmla="*/ 41 w 175"/>
                <a:gd name="T69" fmla="*/ 109 h 157"/>
                <a:gd name="T70" fmla="*/ 68 w 175"/>
                <a:gd name="T71" fmla="*/ 124 h 157"/>
                <a:gd name="T72" fmla="*/ 79 w 175"/>
                <a:gd name="T73" fmla="*/ 136 h 157"/>
                <a:gd name="T74" fmla="*/ 101 w 175"/>
                <a:gd name="T75" fmla="*/ 76 h 157"/>
                <a:gd name="T76" fmla="*/ 108 w 175"/>
                <a:gd name="T77" fmla="*/ 71 h 157"/>
                <a:gd name="T78" fmla="*/ 123 w 175"/>
                <a:gd name="T79" fmla="*/ 71 h 157"/>
                <a:gd name="T80" fmla="*/ 122 w 175"/>
                <a:gd name="T81" fmla="*/ 70 h 157"/>
                <a:gd name="T82" fmla="*/ 112 w 175"/>
                <a:gd name="T83" fmla="*/ 63 h 157"/>
                <a:gd name="T84" fmla="*/ 102 w 175"/>
                <a:gd name="T85" fmla="*/ 50 h 157"/>
                <a:gd name="T86" fmla="*/ 130 w 175"/>
                <a:gd name="T87" fmla="*/ 65 h 157"/>
                <a:gd name="T88" fmla="*/ 123 w 175"/>
                <a:gd name="T89" fmla="*/ 71 h 157"/>
                <a:gd name="T90" fmla="*/ 142 w 175"/>
                <a:gd name="T91" fmla="*/ 62 h 157"/>
                <a:gd name="T92" fmla="*/ 142 w 175"/>
                <a:gd name="T93" fmla="*/ 61 h 157"/>
                <a:gd name="T94" fmla="*/ 106 w 175"/>
                <a:gd name="T95" fmla="*/ 38 h 157"/>
                <a:gd name="T96" fmla="*/ 122 w 175"/>
                <a:gd name="T97" fmla="*/ 35 h 157"/>
                <a:gd name="T98" fmla="*/ 149 w 175"/>
                <a:gd name="T99" fmla="*/ 6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157">
                  <a:moveTo>
                    <a:pt x="172" y="53"/>
                  </a:moveTo>
                  <a:cubicBezTo>
                    <a:pt x="173" y="52"/>
                    <a:pt x="173" y="52"/>
                    <a:pt x="173" y="51"/>
                  </a:cubicBezTo>
                  <a:cubicBezTo>
                    <a:pt x="175" y="49"/>
                    <a:pt x="175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1" y="43"/>
                    <a:pt x="168" y="43"/>
                    <a:pt x="166" y="45"/>
                  </a:cubicBezTo>
                  <a:cubicBezTo>
                    <a:pt x="165" y="47"/>
                    <a:pt x="164" y="48"/>
                    <a:pt x="163" y="49"/>
                  </a:cubicBezTo>
                  <a:cubicBezTo>
                    <a:pt x="162" y="50"/>
                    <a:pt x="161" y="51"/>
                    <a:pt x="161" y="51"/>
                  </a:cubicBezTo>
                  <a:cubicBezTo>
                    <a:pt x="159" y="52"/>
                    <a:pt x="158" y="53"/>
                    <a:pt x="157" y="54"/>
                  </a:cubicBezTo>
                  <a:cubicBezTo>
                    <a:pt x="157" y="54"/>
                    <a:pt x="156" y="53"/>
                    <a:pt x="156" y="53"/>
                  </a:cubicBezTo>
                  <a:cubicBezTo>
                    <a:pt x="153" y="51"/>
                    <a:pt x="150" y="48"/>
                    <a:pt x="148" y="46"/>
                  </a:cubicBezTo>
                  <a:cubicBezTo>
                    <a:pt x="144" y="43"/>
                    <a:pt x="141" y="40"/>
                    <a:pt x="138" y="38"/>
                  </a:cubicBezTo>
                  <a:cubicBezTo>
                    <a:pt x="134" y="35"/>
                    <a:pt x="131" y="31"/>
                    <a:pt x="128" y="28"/>
                  </a:cubicBezTo>
                  <a:cubicBezTo>
                    <a:pt x="124" y="25"/>
                    <a:pt x="120" y="21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7" y="17"/>
                    <a:pt x="117" y="16"/>
                  </a:cubicBezTo>
                  <a:cubicBezTo>
                    <a:pt x="119" y="13"/>
                    <a:pt x="122" y="10"/>
                    <a:pt x="124" y="8"/>
                  </a:cubicBezTo>
                  <a:cubicBezTo>
                    <a:pt x="125" y="7"/>
                    <a:pt x="125" y="5"/>
                    <a:pt x="125" y="4"/>
                  </a:cubicBezTo>
                  <a:cubicBezTo>
                    <a:pt x="125" y="3"/>
                    <a:pt x="124" y="2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2"/>
                  </a:cubicBezTo>
                  <a:cubicBezTo>
                    <a:pt x="115" y="4"/>
                    <a:pt x="113" y="6"/>
                    <a:pt x="112" y="8"/>
                  </a:cubicBezTo>
                  <a:cubicBezTo>
                    <a:pt x="110" y="9"/>
                    <a:pt x="109" y="11"/>
                    <a:pt x="108" y="13"/>
                  </a:cubicBezTo>
                  <a:cubicBezTo>
                    <a:pt x="106" y="15"/>
                    <a:pt x="105" y="17"/>
                    <a:pt x="104" y="19"/>
                  </a:cubicBezTo>
                  <a:cubicBezTo>
                    <a:pt x="102" y="22"/>
                    <a:pt x="101" y="24"/>
                    <a:pt x="100" y="27"/>
                  </a:cubicBezTo>
                  <a:cubicBezTo>
                    <a:pt x="99" y="29"/>
                    <a:pt x="98" y="31"/>
                    <a:pt x="97" y="33"/>
                  </a:cubicBezTo>
                  <a:cubicBezTo>
                    <a:pt x="96" y="36"/>
                    <a:pt x="95" y="38"/>
                    <a:pt x="95" y="41"/>
                  </a:cubicBezTo>
                  <a:cubicBezTo>
                    <a:pt x="94" y="43"/>
                    <a:pt x="94" y="46"/>
                    <a:pt x="93" y="48"/>
                  </a:cubicBezTo>
                  <a:cubicBezTo>
                    <a:pt x="93" y="50"/>
                    <a:pt x="93" y="53"/>
                    <a:pt x="93" y="55"/>
                  </a:cubicBezTo>
                  <a:cubicBezTo>
                    <a:pt x="92" y="60"/>
                    <a:pt x="92" y="65"/>
                    <a:pt x="92" y="70"/>
                  </a:cubicBezTo>
                  <a:cubicBezTo>
                    <a:pt x="92" y="72"/>
                    <a:pt x="92" y="74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5" y="76"/>
                    <a:pt x="80" y="77"/>
                    <a:pt x="75" y="77"/>
                  </a:cubicBezTo>
                  <a:cubicBezTo>
                    <a:pt x="73" y="78"/>
                    <a:pt x="71" y="78"/>
                    <a:pt x="69" y="79"/>
                  </a:cubicBezTo>
                  <a:cubicBezTo>
                    <a:pt x="66" y="79"/>
                    <a:pt x="63" y="80"/>
                    <a:pt x="60" y="80"/>
                  </a:cubicBezTo>
                  <a:cubicBezTo>
                    <a:pt x="51" y="83"/>
                    <a:pt x="42" y="87"/>
                    <a:pt x="33" y="91"/>
                  </a:cubicBezTo>
                  <a:cubicBezTo>
                    <a:pt x="24" y="96"/>
                    <a:pt x="16" y="101"/>
                    <a:pt x="9" y="108"/>
                  </a:cubicBezTo>
                  <a:cubicBezTo>
                    <a:pt x="6" y="110"/>
                    <a:pt x="4" y="112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3" y="123"/>
                    <a:pt x="6" y="123"/>
                    <a:pt x="8" y="122"/>
                  </a:cubicBezTo>
                  <a:cubicBezTo>
                    <a:pt x="9" y="121"/>
                    <a:pt x="10" y="120"/>
                    <a:pt x="11" y="119"/>
                  </a:cubicBezTo>
                  <a:cubicBezTo>
                    <a:pt x="11" y="118"/>
                    <a:pt x="12" y="117"/>
                    <a:pt x="13" y="117"/>
                  </a:cubicBezTo>
                  <a:cubicBezTo>
                    <a:pt x="13" y="117"/>
                    <a:pt x="13" y="116"/>
                    <a:pt x="13" y="116"/>
                  </a:cubicBezTo>
                  <a:cubicBezTo>
                    <a:pt x="18" y="118"/>
                    <a:pt x="23" y="120"/>
                    <a:pt x="27" y="122"/>
                  </a:cubicBezTo>
                  <a:cubicBezTo>
                    <a:pt x="32" y="124"/>
                    <a:pt x="36" y="126"/>
                    <a:pt x="41" y="128"/>
                  </a:cubicBezTo>
                  <a:cubicBezTo>
                    <a:pt x="45" y="130"/>
                    <a:pt x="49" y="132"/>
                    <a:pt x="54" y="134"/>
                  </a:cubicBezTo>
                  <a:cubicBezTo>
                    <a:pt x="56" y="135"/>
                    <a:pt x="58" y="136"/>
                    <a:pt x="60" y="137"/>
                  </a:cubicBezTo>
                  <a:cubicBezTo>
                    <a:pt x="62" y="138"/>
                    <a:pt x="64" y="139"/>
                    <a:pt x="66" y="140"/>
                  </a:cubicBezTo>
                  <a:cubicBezTo>
                    <a:pt x="69" y="142"/>
                    <a:pt x="72" y="143"/>
                    <a:pt x="74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3" y="146"/>
                    <a:pt x="73" y="147"/>
                  </a:cubicBezTo>
                  <a:cubicBezTo>
                    <a:pt x="72" y="147"/>
                    <a:pt x="72" y="148"/>
                    <a:pt x="71" y="149"/>
                  </a:cubicBezTo>
                  <a:cubicBezTo>
                    <a:pt x="71" y="149"/>
                    <a:pt x="71" y="150"/>
                    <a:pt x="71" y="150"/>
                  </a:cubicBezTo>
                  <a:cubicBezTo>
                    <a:pt x="71" y="151"/>
                    <a:pt x="70" y="151"/>
                    <a:pt x="70" y="152"/>
                  </a:cubicBezTo>
                  <a:cubicBezTo>
                    <a:pt x="71" y="153"/>
                    <a:pt x="71" y="155"/>
                    <a:pt x="72" y="155"/>
                  </a:cubicBezTo>
                  <a:cubicBezTo>
                    <a:pt x="73" y="156"/>
                    <a:pt x="74" y="157"/>
                    <a:pt x="76" y="156"/>
                  </a:cubicBezTo>
                  <a:cubicBezTo>
                    <a:pt x="77" y="156"/>
                    <a:pt x="78" y="156"/>
                    <a:pt x="79" y="155"/>
                  </a:cubicBezTo>
                  <a:cubicBezTo>
                    <a:pt x="81" y="150"/>
                    <a:pt x="84" y="146"/>
                    <a:pt x="86" y="142"/>
                  </a:cubicBezTo>
                  <a:cubicBezTo>
                    <a:pt x="88" y="138"/>
                    <a:pt x="90" y="133"/>
                    <a:pt x="91" y="129"/>
                  </a:cubicBezTo>
                  <a:cubicBezTo>
                    <a:pt x="93" y="124"/>
                    <a:pt x="94" y="119"/>
                    <a:pt x="96" y="115"/>
                  </a:cubicBezTo>
                  <a:cubicBezTo>
                    <a:pt x="97" y="110"/>
                    <a:pt x="98" y="106"/>
                    <a:pt x="99" y="101"/>
                  </a:cubicBezTo>
                  <a:cubicBezTo>
                    <a:pt x="99" y="96"/>
                    <a:pt x="100" y="90"/>
                    <a:pt x="100" y="85"/>
                  </a:cubicBezTo>
                  <a:cubicBezTo>
                    <a:pt x="102" y="85"/>
                    <a:pt x="104" y="85"/>
                    <a:pt x="106" y="85"/>
                  </a:cubicBezTo>
                  <a:cubicBezTo>
                    <a:pt x="111" y="84"/>
                    <a:pt x="116" y="83"/>
                    <a:pt x="121" y="82"/>
                  </a:cubicBezTo>
                  <a:cubicBezTo>
                    <a:pt x="126" y="81"/>
                    <a:pt x="130" y="79"/>
                    <a:pt x="134" y="77"/>
                  </a:cubicBezTo>
                  <a:cubicBezTo>
                    <a:pt x="139" y="76"/>
                    <a:pt x="143" y="74"/>
                    <a:pt x="148" y="71"/>
                  </a:cubicBezTo>
                  <a:cubicBezTo>
                    <a:pt x="152" y="69"/>
                    <a:pt x="157" y="67"/>
                    <a:pt x="161" y="63"/>
                  </a:cubicBezTo>
                  <a:cubicBezTo>
                    <a:pt x="165" y="60"/>
                    <a:pt x="169" y="56"/>
                    <a:pt x="172" y="53"/>
                  </a:cubicBezTo>
                  <a:close/>
                  <a:moveTo>
                    <a:pt x="78" y="86"/>
                  </a:moveTo>
                  <a:cubicBezTo>
                    <a:pt x="82" y="86"/>
                    <a:pt x="87" y="85"/>
                    <a:pt x="91" y="85"/>
                  </a:cubicBezTo>
                  <a:cubicBezTo>
                    <a:pt x="91" y="87"/>
                    <a:pt x="91" y="90"/>
                    <a:pt x="90" y="92"/>
                  </a:cubicBezTo>
                  <a:cubicBezTo>
                    <a:pt x="90" y="94"/>
                    <a:pt x="90" y="97"/>
                    <a:pt x="89" y="99"/>
                  </a:cubicBezTo>
                  <a:cubicBezTo>
                    <a:pt x="89" y="102"/>
                    <a:pt x="89" y="104"/>
                    <a:pt x="88" y="107"/>
                  </a:cubicBezTo>
                  <a:cubicBezTo>
                    <a:pt x="86" y="105"/>
                    <a:pt x="85" y="104"/>
                    <a:pt x="83" y="103"/>
                  </a:cubicBezTo>
                  <a:cubicBezTo>
                    <a:pt x="81" y="101"/>
                    <a:pt x="78" y="100"/>
                    <a:pt x="76" y="98"/>
                  </a:cubicBezTo>
                  <a:cubicBezTo>
                    <a:pt x="73" y="96"/>
                    <a:pt x="71" y="94"/>
                    <a:pt x="69" y="92"/>
                  </a:cubicBezTo>
                  <a:cubicBezTo>
                    <a:pt x="67" y="91"/>
                    <a:pt x="66" y="90"/>
                    <a:pt x="65" y="89"/>
                  </a:cubicBezTo>
                  <a:cubicBezTo>
                    <a:pt x="69" y="88"/>
                    <a:pt x="74" y="87"/>
                    <a:pt x="78" y="86"/>
                  </a:cubicBezTo>
                  <a:close/>
                  <a:moveTo>
                    <a:pt x="54" y="92"/>
                  </a:moveTo>
                  <a:cubicBezTo>
                    <a:pt x="55" y="92"/>
                    <a:pt x="55" y="93"/>
                    <a:pt x="55" y="93"/>
                  </a:cubicBezTo>
                  <a:cubicBezTo>
                    <a:pt x="60" y="97"/>
                    <a:pt x="65" y="101"/>
                    <a:pt x="70" y="105"/>
                  </a:cubicBezTo>
                  <a:cubicBezTo>
                    <a:pt x="72" y="107"/>
                    <a:pt x="75" y="108"/>
                    <a:pt x="77" y="110"/>
                  </a:cubicBezTo>
                  <a:cubicBezTo>
                    <a:pt x="79" y="112"/>
                    <a:pt x="81" y="113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5" y="118"/>
                    <a:pt x="85" y="120"/>
                    <a:pt x="84" y="122"/>
                  </a:cubicBezTo>
                  <a:cubicBezTo>
                    <a:pt x="84" y="122"/>
                    <a:pt x="83" y="122"/>
                    <a:pt x="83" y="122"/>
                  </a:cubicBezTo>
                  <a:cubicBezTo>
                    <a:pt x="82" y="121"/>
                    <a:pt x="81" y="121"/>
                    <a:pt x="80" y="120"/>
                  </a:cubicBezTo>
                  <a:cubicBezTo>
                    <a:pt x="77" y="118"/>
                    <a:pt x="74" y="117"/>
                    <a:pt x="71" y="115"/>
                  </a:cubicBezTo>
                  <a:cubicBezTo>
                    <a:pt x="68" y="113"/>
                    <a:pt x="65" y="112"/>
                    <a:pt x="62" y="110"/>
                  </a:cubicBezTo>
                  <a:cubicBezTo>
                    <a:pt x="56" y="107"/>
                    <a:pt x="50" y="104"/>
                    <a:pt x="44" y="100"/>
                  </a:cubicBezTo>
                  <a:cubicBezTo>
                    <a:pt x="43" y="100"/>
                    <a:pt x="42" y="99"/>
                    <a:pt x="41" y="98"/>
                  </a:cubicBezTo>
                  <a:cubicBezTo>
                    <a:pt x="44" y="97"/>
                    <a:pt x="47" y="95"/>
                    <a:pt x="50" y="94"/>
                  </a:cubicBezTo>
                  <a:cubicBezTo>
                    <a:pt x="51" y="93"/>
                    <a:pt x="53" y="93"/>
                    <a:pt x="54" y="92"/>
                  </a:cubicBezTo>
                  <a:close/>
                  <a:moveTo>
                    <a:pt x="78" y="135"/>
                  </a:moveTo>
                  <a:cubicBezTo>
                    <a:pt x="74" y="134"/>
                    <a:pt x="70" y="132"/>
                    <a:pt x="66" y="130"/>
                  </a:cubicBezTo>
                  <a:cubicBezTo>
                    <a:pt x="62" y="128"/>
                    <a:pt x="58" y="126"/>
                    <a:pt x="54" y="124"/>
                  </a:cubicBezTo>
                  <a:cubicBezTo>
                    <a:pt x="49" y="122"/>
                    <a:pt x="45" y="119"/>
                    <a:pt x="41" y="118"/>
                  </a:cubicBezTo>
                  <a:cubicBezTo>
                    <a:pt x="36" y="116"/>
                    <a:pt x="32" y="114"/>
                    <a:pt x="27" y="112"/>
                  </a:cubicBezTo>
                  <a:cubicBezTo>
                    <a:pt x="26" y="111"/>
                    <a:pt x="24" y="110"/>
                    <a:pt x="22" y="109"/>
                  </a:cubicBezTo>
                  <a:cubicBezTo>
                    <a:pt x="22" y="109"/>
                    <a:pt x="23" y="108"/>
                    <a:pt x="24" y="108"/>
                  </a:cubicBezTo>
                  <a:cubicBezTo>
                    <a:pt x="26" y="106"/>
                    <a:pt x="29" y="105"/>
                    <a:pt x="32" y="103"/>
                  </a:cubicBezTo>
                  <a:cubicBezTo>
                    <a:pt x="35" y="105"/>
                    <a:pt x="38" y="107"/>
                    <a:pt x="41" y="109"/>
                  </a:cubicBezTo>
                  <a:cubicBezTo>
                    <a:pt x="44" y="111"/>
                    <a:pt x="48" y="113"/>
                    <a:pt x="51" y="114"/>
                  </a:cubicBezTo>
                  <a:cubicBezTo>
                    <a:pt x="54" y="116"/>
                    <a:pt x="57" y="118"/>
                    <a:pt x="60" y="119"/>
                  </a:cubicBezTo>
                  <a:cubicBezTo>
                    <a:pt x="63" y="121"/>
                    <a:pt x="66" y="122"/>
                    <a:pt x="68" y="124"/>
                  </a:cubicBezTo>
                  <a:cubicBezTo>
                    <a:pt x="72" y="126"/>
                    <a:pt x="76" y="128"/>
                    <a:pt x="79" y="130"/>
                  </a:cubicBezTo>
                  <a:cubicBezTo>
                    <a:pt x="80" y="131"/>
                    <a:pt x="80" y="131"/>
                    <a:pt x="81" y="131"/>
                  </a:cubicBezTo>
                  <a:cubicBezTo>
                    <a:pt x="80" y="133"/>
                    <a:pt x="79" y="134"/>
                    <a:pt x="79" y="136"/>
                  </a:cubicBezTo>
                  <a:cubicBezTo>
                    <a:pt x="78" y="136"/>
                    <a:pt x="78" y="135"/>
                    <a:pt x="78" y="135"/>
                  </a:cubicBezTo>
                  <a:close/>
                  <a:moveTo>
                    <a:pt x="104" y="75"/>
                  </a:moveTo>
                  <a:cubicBezTo>
                    <a:pt x="103" y="75"/>
                    <a:pt x="102" y="75"/>
                    <a:pt x="101" y="76"/>
                  </a:cubicBezTo>
                  <a:cubicBezTo>
                    <a:pt x="101" y="74"/>
                    <a:pt x="101" y="73"/>
                    <a:pt x="101" y="72"/>
                  </a:cubicBezTo>
                  <a:cubicBezTo>
                    <a:pt x="101" y="70"/>
                    <a:pt x="101" y="69"/>
                    <a:pt x="101" y="67"/>
                  </a:cubicBezTo>
                  <a:cubicBezTo>
                    <a:pt x="103" y="68"/>
                    <a:pt x="105" y="70"/>
                    <a:pt x="108" y="71"/>
                  </a:cubicBezTo>
                  <a:cubicBezTo>
                    <a:pt x="109" y="72"/>
                    <a:pt x="110" y="73"/>
                    <a:pt x="112" y="74"/>
                  </a:cubicBezTo>
                  <a:cubicBezTo>
                    <a:pt x="109" y="75"/>
                    <a:pt x="106" y="75"/>
                    <a:pt x="104" y="75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1"/>
                    <a:pt x="123" y="71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8"/>
                    <a:pt x="119" y="68"/>
                    <a:pt x="118" y="68"/>
                  </a:cubicBezTo>
                  <a:cubicBezTo>
                    <a:pt x="116" y="66"/>
                    <a:pt x="114" y="65"/>
                    <a:pt x="112" y="63"/>
                  </a:cubicBezTo>
                  <a:cubicBezTo>
                    <a:pt x="109" y="61"/>
                    <a:pt x="105" y="59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4"/>
                    <a:pt x="102" y="52"/>
                    <a:pt x="102" y="50"/>
                  </a:cubicBezTo>
                  <a:cubicBezTo>
                    <a:pt x="103" y="49"/>
                    <a:pt x="103" y="48"/>
                    <a:pt x="103" y="47"/>
                  </a:cubicBezTo>
                  <a:cubicBezTo>
                    <a:pt x="108" y="51"/>
                    <a:pt x="114" y="55"/>
                    <a:pt x="120" y="59"/>
                  </a:cubicBezTo>
                  <a:cubicBezTo>
                    <a:pt x="123" y="61"/>
                    <a:pt x="127" y="63"/>
                    <a:pt x="130" y="65"/>
                  </a:cubicBezTo>
                  <a:cubicBezTo>
                    <a:pt x="131" y="66"/>
                    <a:pt x="132" y="67"/>
                    <a:pt x="134" y="68"/>
                  </a:cubicBezTo>
                  <a:cubicBezTo>
                    <a:pt x="134" y="68"/>
                    <a:pt x="133" y="68"/>
                    <a:pt x="133" y="68"/>
                  </a:cubicBezTo>
                  <a:cubicBezTo>
                    <a:pt x="130" y="69"/>
                    <a:pt x="126" y="70"/>
                    <a:pt x="123" y="71"/>
                  </a:cubicBezTo>
                  <a:close/>
                  <a:moveTo>
                    <a:pt x="144" y="63"/>
                  </a:moveTo>
                  <a:cubicBezTo>
                    <a:pt x="143" y="63"/>
                    <a:pt x="143" y="63"/>
                    <a:pt x="143" y="62"/>
                  </a:cubicBezTo>
                  <a:cubicBezTo>
                    <a:pt x="143" y="62"/>
                    <a:pt x="143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6" y="58"/>
                    <a:pt x="131" y="55"/>
                    <a:pt x="126" y="51"/>
                  </a:cubicBezTo>
                  <a:cubicBezTo>
                    <a:pt x="119" y="47"/>
                    <a:pt x="112" y="43"/>
                    <a:pt x="106" y="38"/>
                  </a:cubicBezTo>
                  <a:cubicBezTo>
                    <a:pt x="106" y="38"/>
                    <a:pt x="105" y="38"/>
                    <a:pt x="105" y="38"/>
                  </a:cubicBezTo>
                  <a:cubicBezTo>
                    <a:pt x="107" y="34"/>
                    <a:pt x="109" y="29"/>
                    <a:pt x="111" y="25"/>
                  </a:cubicBezTo>
                  <a:cubicBezTo>
                    <a:pt x="115" y="29"/>
                    <a:pt x="118" y="32"/>
                    <a:pt x="122" y="35"/>
                  </a:cubicBezTo>
                  <a:cubicBezTo>
                    <a:pt x="125" y="39"/>
                    <a:pt x="128" y="42"/>
                    <a:pt x="132" y="45"/>
                  </a:cubicBezTo>
                  <a:cubicBezTo>
                    <a:pt x="135" y="48"/>
                    <a:pt x="138" y="51"/>
                    <a:pt x="142" y="53"/>
                  </a:cubicBezTo>
                  <a:cubicBezTo>
                    <a:pt x="144" y="55"/>
                    <a:pt x="147" y="58"/>
                    <a:pt x="149" y="60"/>
                  </a:cubicBezTo>
                  <a:cubicBezTo>
                    <a:pt x="149" y="60"/>
                    <a:pt x="148" y="61"/>
                    <a:pt x="148" y="61"/>
                  </a:cubicBezTo>
                  <a:cubicBezTo>
                    <a:pt x="146" y="62"/>
                    <a:pt x="145" y="62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6" name="Freeform 97">
              <a:extLst>
                <a:ext uri="{FF2B5EF4-FFF2-40B4-BE49-F238E27FC236}">
                  <a16:creationId xmlns:a16="http://schemas.microsoft.com/office/drawing/2014/main" id="{CB9B1DDB-DE91-4BB4-961B-8D61820B8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788" y="2239963"/>
              <a:ext cx="266700" cy="412750"/>
            </a:xfrm>
            <a:custGeom>
              <a:avLst/>
              <a:gdLst>
                <a:gd name="T0" fmla="*/ 154 w 156"/>
                <a:gd name="T1" fmla="*/ 53 h 240"/>
                <a:gd name="T2" fmla="*/ 153 w 156"/>
                <a:gd name="T3" fmla="*/ 39 h 240"/>
                <a:gd name="T4" fmla="*/ 145 w 156"/>
                <a:gd name="T5" fmla="*/ 24 h 240"/>
                <a:gd name="T6" fmla="*/ 118 w 156"/>
                <a:gd name="T7" fmla="*/ 18 h 240"/>
                <a:gd name="T8" fmla="*/ 99 w 156"/>
                <a:gd name="T9" fmla="*/ 10 h 240"/>
                <a:gd name="T10" fmla="*/ 64 w 156"/>
                <a:gd name="T11" fmla="*/ 7 h 240"/>
                <a:gd name="T12" fmla="*/ 59 w 156"/>
                <a:gd name="T13" fmla="*/ 26 h 240"/>
                <a:gd name="T14" fmla="*/ 45 w 156"/>
                <a:gd name="T15" fmla="*/ 66 h 240"/>
                <a:gd name="T16" fmla="*/ 12 w 156"/>
                <a:gd name="T17" fmla="*/ 100 h 240"/>
                <a:gd name="T18" fmla="*/ 1 w 156"/>
                <a:gd name="T19" fmla="*/ 109 h 240"/>
                <a:gd name="T20" fmla="*/ 3 w 156"/>
                <a:gd name="T21" fmla="*/ 121 h 240"/>
                <a:gd name="T22" fmla="*/ 23 w 156"/>
                <a:gd name="T23" fmla="*/ 136 h 240"/>
                <a:gd name="T24" fmla="*/ 56 w 156"/>
                <a:gd name="T25" fmla="*/ 188 h 240"/>
                <a:gd name="T26" fmla="*/ 40 w 156"/>
                <a:gd name="T27" fmla="*/ 216 h 240"/>
                <a:gd name="T28" fmla="*/ 52 w 156"/>
                <a:gd name="T29" fmla="*/ 238 h 240"/>
                <a:gd name="T30" fmla="*/ 90 w 156"/>
                <a:gd name="T31" fmla="*/ 230 h 240"/>
                <a:gd name="T32" fmla="*/ 109 w 156"/>
                <a:gd name="T33" fmla="*/ 224 h 240"/>
                <a:gd name="T34" fmla="*/ 99 w 156"/>
                <a:gd name="T35" fmla="*/ 193 h 240"/>
                <a:gd name="T36" fmla="*/ 77 w 156"/>
                <a:gd name="T37" fmla="*/ 181 h 240"/>
                <a:gd name="T38" fmla="*/ 59 w 156"/>
                <a:gd name="T39" fmla="*/ 173 h 240"/>
                <a:gd name="T40" fmla="*/ 25 w 156"/>
                <a:gd name="T41" fmla="*/ 122 h 240"/>
                <a:gd name="T42" fmla="*/ 26 w 156"/>
                <a:gd name="T43" fmla="*/ 109 h 240"/>
                <a:gd name="T44" fmla="*/ 61 w 156"/>
                <a:gd name="T45" fmla="*/ 59 h 240"/>
                <a:gd name="T46" fmla="*/ 88 w 156"/>
                <a:gd name="T47" fmla="*/ 52 h 240"/>
                <a:gd name="T48" fmla="*/ 92 w 156"/>
                <a:gd name="T49" fmla="*/ 67 h 240"/>
                <a:gd name="T50" fmla="*/ 111 w 156"/>
                <a:gd name="T51" fmla="*/ 93 h 240"/>
                <a:gd name="T52" fmla="*/ 132 w 156"/>
                <a:gd name="T53" fmla="*/ 85 h 240"/>
                <a:gd name="T54" fmla="*/ 153 w 156"/>
                <a:gd name="T55" fmla="*/ 72 h 240"/>
                <a:gd name="T56" fmla="*/ 87 w 156"/>
                <a:gd name="T57" fmla="*/ 194 h 240"/>
                <a:gd name="T58" fmla="*/ 99 w 156"/>
                <a:gd name="T59" fmla="*/ 220 h 240"/>
                <a:gd name="T60" fmla="*/ 52 w 156"/>
                <a:gd name="T61" fmla="*/ 229 h 240"/>
                <a:gd name="T62" fmla="*/ 52 w 156"/>
                <a:gd name="T63" fmla="*/ 209 h 240"/>
                <a:gd name="T64" fmla="*/ 73 w 156"/>
                <a:gd name="T65" fmla="*/ 191 h 240"/>
                <a:gd name="T66" fmla="*/ 10 w 156"/>
                <a:gd name="T67" fmla="*/ 113 h 240"/>
                <a:gd name="T68" fmla="*/ 12 w 156"/>
                <a:gd name="T69" fmla="*/ 109 h 240"/>
                <a:gd name="T70" fmla="*/ 17 w 156"/>
                <a:gd name="T71" fmla="*/ 111 h 240"/>
                <a:gd name="T72" fmla="*/ 16 w 156"/>
                <a:gd name="T73" fmla="*/ 118 h 240"/>
                <a:gd name="T74" fmla="*/ 77 w 156"/>
                <a:gd name="T75" fmla="*/ 35 h 240"/>
                <a:gd name="T76" fmla="*/ 68 w 156"/>
                <a:gd name="T77" fmla="*/ 17 h 240"/>
                <a:gd name="T78" fmla="*/ 78 w 156"/>
                <a:gd name="T79" fmla="*/ 10 h 240"/>
                <a:gd name="T80" fmla="*/ 103 w 156"/>
                <a:gd name="T81" fmla="*/ 25 h 240"/>
                <a:gd name="T82" fmla="*/ 97 w 156"/>
                <a:gd name="T83" fmla="*/ 39 h 240"/>
                <a:gd name="T84" fmla="*/ 115 w 156"/>
                <a:gd name="T85" fmla="*/ 79 h 240"/>
                <a:gd name="T86" fmla="*/ 102 w 156"/>
                <a:gd name="T87" fmla="*/ 69 h 240"/>
                <a:gd name="T88" fmla="*/ 102 w 156"/>
                <a:gd name="T89" fmla="*/ 52 h 240"/>
                <a:gd name="T90" fmla="*/ 114 w 156"/>
                <a:gd name="T91" fmla="*/ 29 h 240"/>
                <a:gd name="T92" fmla="*/ 133 w 156"/>
                <a:gd name="T93" fmla="*/ 29 h 240"/>
                <a:gd name="T94" fmla="*/ 142 w 156"/>
                <a:gd name="T95" fmla="*/ 40 h 240"/>
                <a:gd name="T96" fmla="*/ 115 w 156"/>
                <a:gd name="T97" fmla="*/ 79 h 240"/>
                <a:gd name="T98" fmla="*/ 134 w 156"/>
                <a:gd name="T99" fmla="*/ 76 h 240"/>
                <a:gd name="T100" fmla="*/ 137 w 156"/>
                <a:gd name="T101" fmla="*/ 64 h 240"/>
                <a:gd name="T102" fmla="*/ 147 w 156"/>
                <a:gd name="T103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240">
                  <a:moveTo>
                    <a:pt x="153" y="72"/>
                  </a:moveTo>
                  <a:cubicBezTo>
                    <a:pt x="155" y="69"/>
                    <a:pt x="156" y="66"/>
                    <a:pt x="156" y="63"/>
                  </a:cubicBezTo>
                  <a:cubicBezTo>
                    <a:pt x="156" y="62"/>
                    <a:pt x="156" y="61"/>
                    <a:pt x="156" y="60"/>
                  </a:cubicBezTo>
                  <a:cubicBezTo>
                    <a:pt x="156" y="59"/>
                    <a:pt x="156" y="57"/>
                    <a:pt x="156" y="56"/>
                  </a:cubicBezTo>
                  <a:cubicBezTo>
                    <a:pt x="155" y="55"/>
                    <a:pt x="155" y="54"/>
                    <a:pt x="154" y="53"/>
                  </a:cubicBezTo>
                  <a:cubicBezTo>
                    <a:pt x="154" y="52"/>
                    <a:pt x="153" y="52"/>
                    <a:pt x="153" y="51"/>
                  </a:cubicBezTo>
                  <a:cubicBezTo>
                    <a:pt x="152" y="50"/>
                    <a:pt x="152" y="50"/>
                    <a:pt x="151" y="49"/>
                  </a:cubicBezTo>
                  <a:cubicBezTo>
                    <a:pt x="150" y="49"/>
                    <a:pt x="149" y="48"/>
                    <a:pt x="148" y="48"/>
                  </a:cubicBezTo>
                  <a:cubicBezTo>
                    <a:pt x="149" y="46"/>
                    <a:pt x="150" y="44"/>
                    <a:pt x="151" y="43"/>
                  </a:cubicBezTo>
                  <a:cubicBezTo>
                    <a:pt x="152" y="42"/>
                    <a:pt x="153" y="40"/>
                    <a:pt x="153" y="39"/>
                  </a:cubicBezTo>
                  <a:cubicBezTo>
                    <a:pt x="154" y="39"/>
                    <a:pt x="154" y="38"/>
                    <a:pt x="154" y="38"/>
                  </a:cubicBezTo>
                  <a:cubicBezTo>
                    <a:pt x="154" y="37"/>
                    <a:pt x="154" y="36"/>
                    <a:pt x="154" y="36"/>
                  </a:cubicBezTo>
                  <a:cubicBezTo>
                    <a:pt x="154" y="35"/>
                    <a:pt x="154" y="33"/>
                    <a:pt x="153" y="32"/>
                  </a:cubicBezTo>
                  <a:cubicBezTo>
                    <a:pt x="152" y="31"/>
                    <a:pt x="152" y="30"/>
                    <a:pt x="151" y="29"/>
                  </a:cubicBezTo>
                  <a:cubicBezTo>
                    <a:pt x="149" y="27"/>
                    <a:pt x="147" y="26"/>
                    <a:pt x="145" y="24"/>
                  </a:cubicBezTo>
                  <a:cubicBezTo>
                    <a:pt x="143" y="23"/>
                    <a:pt x="141" y="22"/>
                    <a:pt x="140" y="21"/>
                  </a:cubicBezTo>
                  <a:cubicBezTo>
                    <a:pt x="137" y="20"/>
                    <a:pt x="135" y="20"/>
                    <a:pt x="132" y="19"/>
                  </a:cubicBezTo>
                  <a:cubicBezTo>
                    <a:pt x="130" y="18"/>
                    <a:pt x="127" y="17"/>
                    <a:pt x="125" y="17"/>
                  </a:cubicBezTo>
                  <a:cubicBezTo>
                    <a:pt x="123" y="17"/>
                    <a:pt x="121" y="18"/>
                    <a:pt x="120" y="18"/>
                  </a:cubicBezTo>
                  <a:cubicBezTo>
                    <a:pt x="119" y="18"/>
                    <a:pt x="118" y="18"/>
                    <a:pt x="118" y="18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4" y="19"/>
                    <a:pt x="113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1" y="19"/>
                  </a:cubicBezTo>
                  <a:cubicBezTo>
                    <a:pt x="107" y="16"/>
                    <a:pt x="103" y="13"/>
                    <a:pt x="99" y="10"/>
                  </a:cubicBezTo>
                  <a:cubicBezTo>
                    <a:pt x="96" y="7"/>
                    <a:pt x="92" y="5"/>
                    <a:pt x="88" y="3"/>
                  </a:cubicBezTo>
                  <a:cubicBezTo>
                    <a:pt x="86" y="2"/>
                    <a:pt x="84" y="2"/>
                    <a:pt x="82" y="1"/>
                  </a:cubicBezTo>
                  <a:cubicBezTo>
                    <a:pt x="79" y="0"/>
                    <a:pt x="77" y="0"/>
                    <a:pt x="75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69" y="2"/>
                    <a:pt x="66" y="4"/>
                    <a:pt x="64" y="7"/>
                  </a:cubicBezTo>
                  <a:cubicBezTo>
                    <a:pt x="62" y="8"/>
                    <a:pt x="61" y="11"/>
                    <a:pt x="60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8" y="18"/>
                    <a:pt x="58" y="19"/>
                    <a:pt x="58" y="20"/>
                  </a:cubicBezTo>
                  <a:cubicBezTo>
                    <a:pt x="58" y="21"/>
                    <a:pt x="58" y="23"/>
                    <a:pt x="58" y="24"/>
                  </a:cubicBezTo>
                  <a:cubicBezTo>
                    <a:pt x="59" y="25"/>
                    <a:pt x="59" y="26"/>
                    <a:pt x="59" y="26"/>
                  </a:cubicBezTo>
                  <a:cubicBezTo>
                    <a:pt x="60" y="28"/>
                    <a:pt x="61" y="30"/>
                    <a:pt x="62" y="32"/>
                  </a:cubicBezTo>
                  <a:cubicBezTo>
                    <a:pt x="63" y="34"/>
                    <a:pt x="64" y="35"/>
                    <a:pt x="65" y="36"/>
                  </a:cubicBezTo>
                  <a:cubicBezTo>
                    <a:pt x="63" y="38"/>
                    <a:pt x="62" y="41"/>
                    <a:pt x="61" y="43"/>
                  </a:cubicBezTo>
                  <a:cubicBezTo>
                    <a:pt x="59" y="45"/>
                    <a:pt x="57" y="48"/>
                    <a:pt x="55" y="50"/>
                  </a:cubicBezTo>
                  <a:cubicBezTo>
                    <a:pt x="52" y="55"/>
                    <a:pt x="48" y="61"/>
                    <a:pt x="45" y="66"/>
                  </a:cubicBezTo>
                  <a:cubicBezTo>
                    <a:pt x="41" y="71"/>
                    <a:pt x="36" y="77"/>
                    <a:pt x="32" y="83"/>
                  </a:cubicBezTo>
                  <a:cubicBezTo>
                    <a:pt x="28" y="89"/>
                    <a:pt x="23" y="95"/>
                    <a:pt x="18" y="101"/>
                  </a:cubicBezTo>
                  <a:cubicBezTo>
                    <a:pt x="17" y="100"/>
                    <a:pt x="17" y="100"/>
                    <a:pt x="16" y="100"/>
                  </a:cubicBezTo>
                  <a:cubicBezTo>
                    <a:pt x="15" y="100"/>
                    <a:pt x="15" y="100"/>
                    <a:pt x="14" y="100"/>
                  </a:cubicBezTo>
                  <a:cubicBezTo>
                    <a:pt x="13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0" y="100"/>
                  </a:cubicBezTo>
                  <a:cubicBezTo>
                    <a:pt x="10" y="100"/>
                    <a:pt x="9" y="100"/>
                    <a:pt x="9" y="100"/>
                  </a:cubicBezTo>
                  <a:cubicBezTo>
                    <a:pt x="7" y="101"/>
                    <a:pt x="6" y="102"/>
                    <a:pt x="5" y="103"/>
                  </a:cubicBezTo>
                  <a:cubicBezTo>
                    <a:pt x="4" y="104"/>
                    <a:pt x="3" y="105"/>
                    <a:pt x="2" y="106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10"/>
                    <a:pt x="1" y="111"/>
                    <a:pt x="0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7"/>
                    <a:pt x="1" y="118"/>
                    <a:pt x="2" y="119"/>
                  </a:cubicBezTo>
                  <a:cubicBezTo>
                    <a:pt x="2" y="120"/>
                    <a:pt x="3" y="120"/>
                    <a:pt x="3" y="121"/>
                  </a:cubicBezTo>
                  <a:cubicBezTo>
                    <a:pt x="4" y="122"/>
                    <a:pt x="5" y="123"/>
                    <a:pt x="6" y="123"/>
                  </a:cubicBezTo>
                  <a:cubicBezTo>
                    <a:pt x="8" y="125"/>
                    <a:pt x="10" y="126"/>
                    <a:pt x="12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9" y="130"/>
                    <a:pt x="21" y="133"/>
                    <a:pt x="23" y="136"/>
                  </a:cubicBezTo>
                  <a:cubicBezTo>
                    <a:pt x="26" y="140"/>
                    <a:pt x="28" y="143"/>
                    <a:pt x="31" y="147"/>
                  </a:cubicBezTo>
                  <a:cubicBezTo>
                    <a:pt x="33" y="151"/>
                    <a:pt x="36" y="155"/>
                    <a:pt x="39" y="159"/>
                  </a:cubicBezTo>
                  <a:cubicBezTo>
                    <a:pt x="41" y="163"/>
                    <a:pt x="44" y="166"/>
                    <a:pt x="46" y="170"/>
                  </a:cubicBezTo>
                  <a:cubicBezTo>
                    <a:pt x="50" y="176"/>
                    <a:pt x="54" y="181"/>
                    <a:pt x="57" y="187"/>
                  </a:cubicBezTo>
                  <a:cubicBezTo>
                    <a:pt x="57" y="187"/>
                    <a:pt x="56" y="188"/>
                    <a:pt x="56" y="188"/>
                  </a:cubicBezTo>
                  <a:cubicBezTo>
                    <a:pt x="54" y="189"/>
                    <a:pt x="52" y="191"/>
                    <a:pt x="50" y="193"/>
                  </a:cubicBezTo>
                  <a:cubicBezTo>
                    <a:pt x="49" y="195"/>
                    <a:pt x="47" y="197"/>
                    <a:pt x="46" y="199"/>
                  </a:cubicBezTo>
                  <a:cubicBezTo>
                    <a:pt x="44" y="202"/>
                    <a:pt x="43" y="205"/>
                    <a:pt x="42" y="208"/>
                  </a:cubicBezTo>
                  <a:cubicBezTo>
                    <a:pt x="42" y="209"/>
                    <a:pt x="41" y="210"/>
                    <a:pt x="41" y="212"/>
                  </a:cubicBezTo>
                  <a:cubicBezTo>
                    <a:pt x="41" y="213"/>
                    <a:pt x="40" y="215"/>
                    <a:pt x="40" y="216"/>
                  </a:cubicBezTo>
                  <a:cubicBezTo>
                    <a:pt x="40" y="219"/>
                    <a:pt x="40" y="222"/>
                    <a:pt x="40" y="226"/>
                  </a:cubicBezTo>
                  <a:cubicBezTo>
                    <a:pt x="41" y="229"/>
                    <a:pt x="41" y="233"/>
                    <a:pt x="42" y="236"/>
                  </a:cubicBezTo>
                  <a:cubicBezTo>
                    <a:pt x="43" y="238"/>
                    <a:pt x="46" y="240"/>
                    <a:pt x="48" y="239"/>
                  </a:cubicBezTo>
                  <a:cubicBezTo>
                    <a:pt x="49" y="239"/>
                    <a:pt x="49" y="239"/>
                    <a:pt x="49" y="238"/>
                  </a:cubicBezTo>
                  <a:cubicBezTo>
                    <a:pt x="50" y="239"/>
                    <a:pt x="51" y="239"/>
                    <a:pt x="52" y="238"/>
                  </a:cubicBezTo>
                  <a:cubicBezTo>
                    <a:pt x="53" y="238"/>
                    <a:pt x="54" y="238"/>
                    <a:pt x="55" y="238"/>
                  </a:cubicBezTo>
                  <a:cubicBezTo>
                    <a:pt x="56" y="237"/>
                    <a:pt x="58" y="237"/>
                    <a:pt x="59" y="237"/>
                  </a:cubicBezTo>
                  <a:cubicBezTo>
                    <a:pt x="62" y="236"/>
                    <a:pt x="66" y="235"/>
                    <a:pt x="70" y="235"/>
                  </a:cubicBezTo>
                  <a:cubicBezTo>
                    <a:pt x="73" y="234"/>
                    <a:pt x="77" y="233"/>
                    <a:pt x="80" y="232"/>
                  </a:cubicBezTo>
                  <a:cubicBezTo>
                    <a:pt x="83" y="232"/>
                    <a:pt x="87" y="231"/>
                    <a:pt x="90" y="230"/>
                  </a:cubicBezTo>
                  <a:cubicBezTo>
                    <a:pt x="94" y="230"/>
                    <a:pt x="98" y="229"/>
                    <a:pt x="102" y="229"/>
                  </a:cubicBezTo>
                  <a:cubicBezTo>
                    <a:pt x="103" y="229"/>
                    <a:pt x="103" y="228"/>
                    <a:pt x="104" y="228"/>
                  </a:cubicBezTo>
                  <a:cubicBezTo>
                    <a:pt x="104" y="228"/>
                    <a:pt x="105" y="228"/>
                    <a:pt x="105" y="228"/>
                  </a:cubicBezTo>
                  <a:cubicBezTo>
                    <a:pt x="106" y="227"/>
                    <a:pt x="107" y="227"/>
                    <a:pt x="108" y="226"/>
                  </a:cubicBezTo>
                  <a:cubicBezTo>
                    <a:pt x="108" y="226"/>
                    <a:pt x="109" y="224"/>
                    <a:pt x="109" y="224"/>
                  </a:cubicBezTo>
                  <a:cubicBezTo>
                    <a:pt x="109" y="223"/>
                    <a:pt x="109" y="222"/>
                    <a:pt x="109" y="222"/>
                  </a:cubicBezTo>
                  <a:cubicBezTo>
                    <a:pt x="109" y="221"/>
                    <a:pt x="109" y="220"/>
                    <a:pt x="108" y="219"/>
                  </a:cubicBezTo>
                  <a:cubicBezTo>
                    <a:pt x="107" y="215"/>
                    <a:pt x="106" y="211"/>
                    <a:pt x="105" y="207"/>
                  </a:cubicBezTo>
                  <a:cubicBezTo>
                    <a:pt x="104" y="204"/>
                    <a:pt x="103" y="202"/>
                    <a:pt x="102" y="199"/>
                  </a:cubicBezTo>
                  <a:cubicBezTo>
                    <a:pt x="101" y="197"/>
                    <a:pt x="100" y="195"/>
                    <a:pt x="99" y="193"/>
                  </a:cubicBezTo>
                  <a:cubicBezTo>
                    <a:pt x="98" y="192"/>
                    <a:pt x="97" y="191"/>
                    <a:pt x="96" y="190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8"/>
                    <a:pt x="93" y="187"/>
                    <a:pt x="92" y="186"/>
                  </a:cubicBezTo>
                  <a:cubicBezTo>
                    <a:pt x="90" y="185"/>
                    <a:pt x="87" y="183"/>
                    <a:pt x="85" y="183"/>
                  </a:cubicBezTo>
                  <a:cubicBezTo>
                    <a:pt x="82" y="182"/>
                    <a:pt x="79" y="181"/>
                    <a:pt x="77" y="181"/>
                  </a:cubicBezTo>
                  <a:cubicBezTo>
                    <a:pt x="76" y="181"/>
                    <a:pt x="75" y="181"/>
                    <a:pt x="73" y="181"/>
                  </a:cubicBezTo>
                  <a:cubicBezTo>
                    <a:pt x="73" y="181"/>
                    <a:pt x="72" y="182"/>
                    <a:pt x="71" y="182"/>
                  </a:cubicBezTo>
                  <a:cubicBezTo>
                    <a:pt x="70" y="182"/>
                    <a:pt x="70" y="182"/>
                    <a:pt x="69" y="182"/>
                  </a:cubicBezTo>
                  <a:cubicBezTo>
                    <a:pt x="68" y="182"/>
                    <a:pt x="67" y="183"/>
                    <a:pt x="66" y="183"/>
                  </a:cubicBezTo>
                  <a:cubicBezTo>
                    <a:pt x="64" y="180"/>
                    <a:pt x="62" y="176"/>
                    <a:pt x="59" y="173"/>
                  </a:cubicBezTo>
                  <a:cubicBezTo>
                    <a:pt x="57" y="169"/>
                    <a:pt x="54" y="165"/>
                    <a:pt x="51" y="161"/>
                  </a:cubicBezTo>
                  <a:cubicBezTo>
                    <a:pt x="49" y="157"/>
                    <a:pt x="46" y="153"/>
                    <a:pt x="44" y="149"/>
                  </a:cubicBezTo>
                  <a:cubicBezTo>
                    <a:pt x="41" y="146"/>
                    <a:pt x="38" y="142"/>
                    <a:pt x="35" y="138"/>
                  </a:cubicBezTo>
                  <a:cubicBezTo>
                    <a:pt x="34" y="135"/>
                    <a:pt x="31" y="132"/>
                    <a:pt x="30" y="129"/>
                  </a:cubicBezTo>
                  <a:cubicBezTo>
                    <a:pt x="28" y="127"/>
                    <a:pt x="26" y="124"/>
                    <a:pt x="25" y="122"/>
                  </a:cubicBezTo>
                  <a:cubicBezTo>
                    <a:pt x="25" y="121"/>
                    <a:pt x="25" y="120"/>
                    <a:pt x="25" y="120"/>
                  </a:cubicBezTo>
                  <a:cubicBezTo>
                    <a:pt x="26" y="119"/>
                    <a:pt x="26" y="118"/>
                    <a:pt x="26" y="118"/>
                  </a:cubicBezTo>
                  <a:cubicBezTo>
                    <a:pt x="27" y="116"/>
                    <a:pt x="27" y="115"/>
                    <a:pt x="27" y="114"/>
                  </a:cubicBezTo>
                  <a:cubicBezTo>
                    <a:pt x="27" y="113"/>
                    <a:pt x="27" y="112"/>
                    <a:pt x="27" y="111"/>
                  </a:cubicBezTo>
                  <a:cubicBezTo>
                    <a:pt x="27" y="110"/>
                    <a:pt x="27" y="110"/>
                    <a:pt x="26" y="109"/>
                  </a:cubicBezTo>
                  <a:cubicBezTo>
                    <a:pt x="26" y="108"/>
                    <a:pt x="26" y="107"/>
                    <a:pt x="25" y="107"/>
                  </a:cubicBezTo>
                  <a:cubicBezTo>
                    <a:pt x="28" y="103"/>
                    <a:pt x="32" y="99"/>
                    <a:pt x="35" y="95"/>
                  </a:cubicBezTo>
                  <a:cubicBezTo>
                    <a:pt x="37" y="91"/>
                    <a:pt x="40" y="87"/>
                    <a:pt x="43" y="84"/>
                  </a:cubicBezTo>
                  <a:cubicBezTo>
                    <a:pt x="46" y="80"/>
                    <a:pt x="49" y="76"/>
                    <a:pt x="52" y="72"/>
                  </a:cubicBezTo>
                  <a:cubicBezTo>
                    <a:pt x="55" y="67"/>
                    <a:pt x="58" y="63"/>
                    <a:pt x="61" y="59"/>
                  </a:cubicBezTo>
                  <a:cubicBezTo>
                    <a:pt x="63" y="56"/>
                    <a:pt x="65" y="52"/>
                    <a:pt x="67" y="49"/>
                  </a:cubicBezTo>
                  <a:cubicBezTo>
                    <a:pt x="69" y="47"/>
                    <a:pt x="70" y="45"/>
                    <a:pt x="72" y="42"/>
                  </a:cubicBezTo>
                  <a:cubicBezTo>
                    <a:pt x="73" y="43"/>
                    <a:pt x="74" y="44"/>
                    <a:pt x="75" y="45"/>
                  </a:cubicBezTo>
                  <a:cubicBezTo>
                    <a:pt x="79" y="47"/>
                    <a:pt x="83" y="49"/>
                    <a:pt x="86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9" y="53"/>
                    <a:pt x="90" y="54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6"/>
                    <a:pt x="91" y="57"/>
                    <a:pt x="91" y="58"/>
                  </a:cubicBezTo>
                  <a:cubicBezTo>
                    <a:pt x="91" y="58"/>
                    <a:pt x="91" y="59"/>
                    <a:pt x="91" y="59"/>
                  </a:cubicBezTo>
                  <a:cubicBezTo>
                    <a:pt x="91" y="62"/>
                    <a:pt x="91" y="65"/>
                    <a:pt x="92" y="67"/>
                  </a:cubicBezTo>
                  <a:cubicBezTo>
                    <a:pt x="93" y="72"/>
                    <a:pt x="95" y="76"/>
                    <a:pt x="97" y="80"/>
                  </a:cubicBezTo>
                  <a:cubicBezTo>
                    <a:pt x="98" y="83"/>
                    <a:pt x="100" y="85"/>
                    <a:pt x="101" y="86"/>
                  </a:cubicBezTo>
                  <a:cubicBezTo>
                    <a:pt x="103" y="88"/>
                    <a:pt x="104" y="90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9" y="93"/>
                    <a:pt x="110" y="93"/>
                    <a:pt x="111" y="93"/>
                  </a:cubicBezTo>
                  <a:cubicBezTo>
                    <a:pt x="114" y="93"/>
                    <a:pt x="116" y="91"/>
                    <a:pt x="117" y="90"/>
                  </a:cubicBezTo>
                  <a:cubicBezTo>
                    <a:pt x="119" y="88"/>
                    <a:pt x="120" y="87"/>
                    <a:pt x="121" y="85"/>
                  </a:cubicBezTo>
                  <a:cubicBezTo>
                    <a:pt x="122" y="85"/>
                    <a:pt x="122" y="84"/>
                    <a:pt x="123" y="83"/>
                  </a:cubicBezTo>
                  <a:cubicBezTo>
                    <a:pt x="124" y="83"/>
                    <a:pt x="126" y="84"/>
                    <a:pt x="127" y="84"/>
                  </a:cubicBezTo>
                  <a:cubicBezTo>
                    <a:pt x="129" y="85"/>
                    <a:pt x="130" y="85"/>
                    <a:pt x="132" y="85"/>
                  </a:cubicBezTo>
                  <a:cubicBezTo>
                    <a:pt x="133" y="85"/>
                    <a:pt x="134" y="85"/>
                    <a:pt x="135" y="85"/>
                  </a:cubicBezTo>
                  <a:cubicBezTo>
                    <a:pt x="136" y="85"/>
                    <a:pt x="137" y="85"/>
                    <a:pt x="138" y="84"/>
                  </a:cubicBezTo>
                  <a:cubicBezTo>
                    <a:pt x="140" y="84"/>
                    <a:pt x="143" y="83"/>
                    <a:pt x="145" y="81"/>
                  </a:cubicBezTo>
                  <a:cubicBezTo>
                    <a:pt x="147" y="80"/>
                    <a:pt x="148" y="79"/>
                    <a:pt x="150" y="77"/>
                  </a:cubicBezTo>
                  <a:cubicBezTo>
                    <a:pt x="151" y="75"/>
                    <a:pt x="153" y="74"/>
                    <a:pt x="153" y="72"/>
                  </a:cubicBezTo>
                  <a:close/>
                  <a:moveTo>
                    <a:pt x="73" y="191"/>
                  </a:moveTo>
                  <a:cubicBezTo>
                    <a:pt x="75" y="191"/>
                    <a:pt x="76" y="191"/>
                    <a:pt x="77" y="191"/>
                  </a:cubicBezTo>
                  <a:cubicBezTo>
                    <a:pt x="79" y="191"/>
                    <a:pt x="81" y="191"/>
                    <a:pt x="82" y="192"/>
                  </a:cubicBezTo>
                  <a:cubicBezTo>
                    <a:pt x="83" y="192"/>
                    <a:pt x="84" y="192"/>
                    <a:pt x="85" y="193"/>
                  </a:cubicBezTo>
                  <a:cubicBezTo>
                    <a:pt x="85" y="193"/>
                    <a:pt x="86" y="194"/>
                    <a:pt x="87" y="194"/>
                  </a:cubicBezTo>
                  <a:cubicBezTo>
                    <a:pt x="88" y="195"/>
                    <a:pt x="89" y="196"/>
                    <a:pt x="89" y="197"/>
                  </a:cubicBezTo>
                  <a:cubicBezTo>
                    <a:pt x="91" y="199"/>
                    <a:pt x="93" y="201"/>
                    <a:pt x="94" y="204"/>
                  </a:cubicBezTo>
                  <a:cubicBezTo>
                    <a:pt x="95" y="205"/>
                    <a:pt x="95" y="207"/>
                    <a:pt x="96" y="209"/>
                  </a:cubicBezTo>
                  <a:cubicBezTo>
                    <a:pt x="96" y="211"/>
                    <a:pt x="97" y="212"/>
                    <a:pt x="97" y="214"/>
                  </a:cubicBezTo>
                  <a:cubicBezTo>
                    <a:pt x="98" y="216"/>
                    <a:pt x="99" y="218"/>
                    <a:pt x="99" y="220"/>
                  </a:cubicBezTo>
                  <a:cubicBezTo>
                    <a:pt x="97" y="220"/>
                    <a:pt x="96" y="220"/>
                    <a:pt x="94" y="220"/>
                  </a:cubicBezTo>
                  <a:cubicBezTo>
                    <a:pt x="92" y="221"/>
                    <a:pt x="89" y="221"/>
                    <a:pt x="87" y="221"/>
                  </a:cubicBezTo>
                  <a:cubicBezTo>
                    <a:pt x="84" y="222"/>
                    <a:pt x="81" y="223"/>
                    <a:pt x="78" y="223"/>
                  </a:cubicBezTo>
                  <a:cubicBezTo>
                    <a:pt x="77" y="223"/>
                    <a:pt x="76" y="224"/>
                    <a:pt x="76" y="224"/>
                  </a:cubicBezTo>
                  <a:cubicBezTo>
                    <a:pt x="68" y="225"/>
                    <a:pt x="60" y="227"/>
                    <a:pt x="52" y="229"/>
                  </a:cubicBezTo>
                  <a:cubicBezTo>
                    <a:pt x="52" y="229"/>
                    <a:pt x="51" y="229"/>
                    <a:pt x="50" y="229"/>
                  </a:cubicBezTo>
                  <a:cubicBezTo>
                    <a:pt x="50" y="228"/>
                    <a:pt x="50" y="227"/>
                    <a:pt x="50" y="227"/>
                  </a:cubicBezTo>
                  <a:cubicBezTo>
                    <a:pt x="49" y="225"/>
                    <a:pt x="49" y="224"/>
                    <a:pt x="49" y="223"/>
                  </a:cubicBezTo>
                  <a:cubicBezTo>
                    <a:pt x="49" y="222"/>
                    <a:pt x="49" y="220"/>
                    <a:pt x="49" y="219"/>
                  </a:cubicBezTo>
                  <a:cubicBezTo>
                    <a:pt x="50" y="216"/>
                    <a:pt x="50" y="212"/>
                    <a:pt x="52" y="209"/>
                  </a:cubicBezTo>
                  <a:cubicBezTo>
                    <a:pt x="53" y="206"/>
                    <a:pt x="54" y="203"/>
                    <a:pt x="56" y="200"/>
                  </a:cubicBezTo>
                  <a:cubicBezTo>
                    <a:pt x="57" y="199"/>
                    <a:pt x="58" y="198"/>
                    <a:pt x="59" y="197"/>
                  </a:cubicBezTo>
                  <a:cubicBezTo>
                    <a:pt x="60" y="196"/>
                    <a:pt x="61" y="196"/>
                    <a:pt x="62" y="195"/>
                  </a:cubicBezTo>
                  <a:cubicBezTo>
                    <a:pt x="63" y="195"/>
                    <a:pt x="64" y="194"/>
                    <a:pt x="64" y="194"/>
                  </a:cubicBezTo>
                  <a:cubicBezTo>
                    <a:pt x="67" y="193"/>
                    <a:pt x="70" y="191"/>
                    <a:pt x="73" y="191"/>
                  </a:cubicBezTo>
                  <a:close/>
                  <a:moveTo>
                    <a:pt x="12" y="116"/>
                  </a:moveTo>
                  <a:cubicBezTo>
                    <a:pt x="11" y="116"/>
                    <a:pt x="11" y="115"/>
                    <a:pt x="10" y="115"/>
                  </a:cubicBezTo>
                  <a:cubicBezTo>
                    <a:pt x="10" y="115"/>
                    <a:pt x="10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2"/>
                    <a:pt x="10" y="112"/>
                    <a:pt x="10" y="111"/>
                  </a:cubicBezTo>
                  <a:cubicBezTo>
                    <a:pt x="10" y="111"/>
                    <a:pt x="10" y="110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3" y="109"/>
                    <a:pt x="13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10"/>
                    <a:pt x="17" y="110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8" y="112"/>
                  </a:cubicBezTo>
                  <a:cubicBezTo>
                    <a:pt x="18" y="113"/>
                    <a:pt x="18" y="113"/>
                    <a:pt x="18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6"/>
                    <a:pt x="16" y="117"/>
                    <a:pt x="16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5" y="118"/>
                    <a:pt x="14" y="118"/>
                    <a:pt x="14" y="117"/>
                  </a:cubicBezTo>
                  <a:cubicBezTo>
                    <a:pt x="13" y="117"/>
                    <a:pt x="13" y="117"/>
                    <a:pt x="12" y="116"/>
                  </a:cubicBezTo>
                  <a:close/>
                  <a:moveTo>
                    <a:pt x="91" y="44"/>
                  </a:moveTo>
                  <a:cubicBezTo>
                    <a:pt x="88" y="42"/>
                    <a:pt x="85" y="40"/>
                    <a:pt x="83" y="38"/>
                  </a:cubicBezTo>
                  <a:cubicBezTo>
                    <a:pt x="81" y="37"/>
                    <a:pt x="79" y="36"/>
                    <a:pt x="77" y="35"/>
                  </a:cubicBezTo>
                  <a:cubicBezTo>
                    <a:pt x="75" y="33"/>
                    <a:pt x="73" y="31"/>
                    <a:pt x="71" y="29"/>
                  </a:cubicBezTo>
                  <a:cubicBezTo>
                    <a:pt x="70" y="28"/>
                    <a:pt x="70" y="27"/>
                    <a:pt x="69" y="25"/>
                  </a:cubicBezTo>
                  <a:cubicBezTo>
                    <a:pt x="68" y="24"/>
                    <a:pt x="68" y="23"/>
                    <a:pt x="67" y="21"/>
                  </a:cubicBezTo>
                  <a:cubicBezTo>
                    <a:pt x="67" y="21"/>
                    <a:pt x="67" y="20"/>
                    <a:pt x="67" y="20"/>
                  </a:cubicBezTo>
                  <a:cubicBezTo>
                    <a:pt x="67" y="19"/>
                    <a:pt x="68" y="18"/>
                    <a:pt x="68" y="17"/>
                  </a:cubicBezTo>
                  <a:cubicBezTo>
                    <a:pt x="68" y="16"/>
                    <a:pt x="69" y="15"/>
                    <a:pt x="70" y="14"/>
                  </a:cubicBezTo>
                  <a:cubicBezTo>
                    <a:pt x="70" y="13"/>
                    <a:pt x="71" y="12"/>
                    <a:pt x="72" y="12"/>
                  </a:cubicBezTo>
                  <a:cubicBezTo>
                    <a:pt x="72" y="11"/>
                    <a:pt x="73" y="11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6" y="10"/>
                    <a:pt x="77" y="10"/>
                    <a:pt x="78" y="10"/>
                  </a:cubicBezTo>
                  <a:cubicBezTo>
                    <a:pt x="79" y="10"/>
                    <a:pt x="80" y="10"/>
                    <a:pt x="82" y="11"/>
                  </a:cubicBezTo>
                  <a:cubicBezTo>
                    <a:pt x="84" y="12"/>
                    <a:pt x="86" y="13"/>
                    <a:pt x="89" y="14"/>
                  </a:cubicBezTo>
                  <a:cubicBezTo>
                    <a:pt x="91" y="15"/>
                    <a:pt x="93" y="17"/>
                    <a:pt x="95" y="18"/>
                  </a:cubicBezTo>
                  <a:cubicBezTo>
                    <a:pt x="97" y="19"/>
                    <a:pt x="99" y="21"/>
                    <a:pt x="100" y="22"/>
                  </a:cubicBezTo>
                  <a:cubicBezTo>
                    <a:pt x="101" y="23"/>
                    <a:pt x="102" y="24"/>
                    <a:pt x="103" y="25"/>
                  </a:cubicBezTo>
                  <a:cubicBezTo>
                    <a:pt x="104" y="25"/>
                    <a:pt x="104" y="26"/>
                    <a:pt x="105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8"/>
                    <a:pt x="102" y="30"/>
                    <a:pt x="101" y="32"/>
                  </a:cubicBezTo>
                  <a:cubicBezTo>
                    <a:pt x="101" y="33"/>
                    <a:pt x="100" y="34"/>
                    <a:pt x="99" y="35"/>
                  </a:cubicBezTo>
                  <a:cubicBezTo>
                    <a:pt x="99" y="37"/>
                    <a:pt x="98" y="38"/>
                    <a:pt x="97" y="39"/>
                  </a:cubicBezTo>
                  <a:cubicBezTo>
                    <a:pt x="97" y="41"/>
                    <a:pt x="96" y="43"/>
                    <a:pt x="95" y="46"/>
                  </a:cubicBezTo>
                  <a:cubicBezTo>
                    <a:pt x="94" y="45"/>
                    <a:pt x="94" y="45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1" y="44"/>
                    <a:pt x="91" y="44"/>
                  </a:cubicBezTo>
                  <a:close/>
                  <a:moveTo>
                    <a:pt x="115" y="79"/>
                  </a:moveTo>
                  <a:cubicBezTo>
                    <a:pt x="113" y="80"/>
                    <a:pt x="112" y="82"/>
                    <a:pt x="111" y="83"/>
                  </a:cubicBezTo>
                  <a:cubicBezTo>
                    <a:pt x="110" y="82"/>
                    <a:pt x="108" y="80"/>
                    <a:pt x="107" y="79"/>
                  </a:cubicBezTo>
                  <a:cubicBezTo>
                    <a:pt x="107" y="78"/>
                    <a:pt x="106" y="77"/>
                    <a:pt x="105" y="77"/>
                  </a:cubicBezTo>
                  <a:cubicBezTo>
                    <a:pt x="105" y="76"/>
                    <a:pt x="105" y="75"/>
                    <a:pt x="104" y="74"/>
                  </a:cubicBezTo>
                  <a:cubicBezTo>
                    <a:pt x="103" y="72"/>
                    <a:pt x="103" y="71"/>
                    <a:pt x="102" y="69"/>
                  </a:cubicBezTo>
                  <a:cubicBezTo>
                    <a:pt x="101" y="67"/>
                    <a:pt x="101" y="65"/>
                    <a:pt x="101" y="63"/>
                  </a:cubicBezTo>
                  <a:cubicBezTo>
                    <a:pt x="100" y="62"/>
                    <a:pt x="100" y="61"/>
                    <a:pt x="100" y="60"/>
                  </a:cubicBezTo>
                  <a:cubicBezTo>
                    <a:pt x="100" y="59"/>
                    <a:pt x="100" y="58"/>
                    <a:pt x="100" y="57"/>
                  </a:cubicBezTo>
                  <a:cubicBezTo>
                    <a:pt x="101" y="56"/>
                    <a:pt x="101" y="54"/>
                    <a:pt x="102" y="53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3" y="50"/>
                    <a:pt x="104" y="48"/>
                    <a:pt x="105" y="46"/>
                  </a:cubicBezTo>
                  <a:cubicBezTo>
                    <a:pt x="105" y="44"/>
                    <a:pt x="106" y="42"/>
                    <a:pt x="107" y="40"/>
                  </a:cubicBezTo>
                  <a:cubicBezTo>
                    <a:pt x="108" y="39"/>
                    <a:pt x="109" y="37"/>
                    <a:pt x="111" y="35"/>
                  </a:cubicBezTo>
                  <a:cubicBezTo>
                    <a:pt x="111" y="33"/>
                    <a:pt x="112" y="32"/>
                    <a:pt x="113" y="30"/>
                  </a:cubicBezTo>
                  <a:cubicBezTo>
                    <a:pt x="113" y="30"/>
                    <a:pt x="114" y="29"/>
                    <a:pt x="114" y="29"/>
                  </a:cubicBezTo>
                  <a:cubicBezTo>
                    <a:pt x="115" y="29"/>
                    <a:pt x="117" y="28"/>
                    <a:pt x="118" y="28"/>
                  </a:cubicBezTo>
                  <a:cubicBezTo>
                    <a:pt x="119" y="28"/>
                    <a:pt x="119" y="28"/>
                    <a:pt x="120" y="27"/>
                  </a:cubicBezTo>
                  <a:cubicBezTo>
                    <a:pt x="121" y="27"/>
                    <a:pt x="122" y="27"/>
                    <a:pt x="122" y="27"/>
                  </a:cubicBezTo>
                  <a:cubicBezTo>
                    <a:pt x="123" y="27"/>
                    <a:pt x="125" y="27"/>
                    <a:pt x="126" y="27"/>
                  </a:cubicBezTo>
                  <a:cubicBezTo>
                    <a:pt x="128" y="27"/>
                    <a:pt x="131" y="28"/>
                    <a:pt x="133" y="29"/>
                  </a:cubicBezTo>
                  <a:cubicBezTo>
                    <a:pt x="136" y="30"/>
                    <a:pt x="139" y="31"/>
                    <a:pt x="141" y="33"/>
                  </a:cubicBezTo>
                  <a:cubicBezTo>
                    <a:pt x="142" y="34"/>
                    <a:pt x="143" y="35"/>
                    <a:pt x="144" y="36"/>
                  </a:cubicBezTo>
                  <a:cubicBezTo>
                    <a:pt x="144" y="36"/>
                    <a:pt x="145" y="36"/>
                    <a:pt x="145" y="36"/>
                  </a:cubicBezTo>
                  <a:cubicBezTo>
                    <a:pt x="144" y="36"/>
                    <a:pt x="144" y="37"/>
                    <a:pt x="144" y="37"/>
                  </a:cubicBezTo>
                  <a:cubicBezTo>
                    <a:pt x="143" y="38"/>
                    <a:pt x="143" y="39"/>
                    <a:pt x="142" y="40"/>
                  </a:cubicBezTo>
                  <a:cubicBezTo>
                    <a:pt x="141" y="43"/>
                    <a:pt x="139" y="45"/>
                    <a:pt x="137" y="47"/>
                  </a:cubicBezTo>
                  <a:cubicBezTo>
                    <a:pt x="136" y="50"/>
                    <a:pt x="134" y="52"/>
                    <a:pt x="133" y="54"/>
                  </a:cubicBezTo>
                  <a:cubicBezTo>
                    <a:pt x="131" y="57"/>
                    <a:pt x="129" y="59"/>
                    <a:pt x="128" y="62"/>
                  </a:cubicBezTo>
                  <a:cubicBezTo>
                    <a:pt x="125" y="66"/>
                    <a:pt x="122" y="69"/>
                    <a:pt x="119" y="73"/>
                  </a:cubicBezTo>
                  <a:cubicBezTo>
                    <a:pt x="118" y="75"/>
                    <a:pt x="116" y="77"/>
                    <a:pt x="115" y="79"/>
                  </a:cubicBezTo>
                  <a:close/>
                  <a:moveTo>
                    <a:pt x="146" y="65"/>
                  </a:moveTo>
                  <a:cubicBezTo>
                    <a:pt x="146" y="67"/>
                    <a:pt x="145" y="68"/>
                    <a:pt x="144" y="69"/>
                  </a:cubicBezTo>
                  <a:cubicBezTo>
                    <a:pt x="143" y="70"/>
                    <a:pt x="142" y="71"/>
                    <a:pt x="141" y="72"/>
                  </a:cubicBezTo>
                  <a:cubicBezTo>
                    <a:pt x="140" y="73"/>
                    <a:pt x="139" y="74"/>
                    <a:pt x="137" y="75"/>
                  </a:cubicBezTo>
                  <a:cubicBezTo>
                    <a:pt x="136" y="75"/>
                    <a:pt x="135" y="76"/>
                    <a:pt x="134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3" y="76"/>
                    <a:pt x="132" y="76"/>
                    <a:pt x="131" y="76"/>
                  </a:cubicBezTo>
                  <a:cubicBezTo>
                    <a:pt x="132" y="76"/>
                    <a:pt x="132" y="76"/>
                    <a:pt x="133" y="76"/>
                  </a:cubicBezTo>
                  <a:cubicBezTo>
                    <a:pt x="131" y="76"/>
                    <a:pt x="130" y="75"/>
                    <a:pt x="129" y="75"/>
                  </a:cubicBezTo>
                  <a:cubicBezTo>
                    <a:pt x="132" y="72"/>
                    <a:pt x="135" y="68"/>
                    <a:pt x="137" y="64"/>
                  </a:cubicBezTo>
                  <a:cubicBezTo>
                    <a:pt x="138" y="62"/>
                    <a:pt x="140" y="60"/>
                    <a:pt x="141" y="59"/>
                  </a:cubicBezTo>
                  <a:cubicBezTo>
                    <a:pt x="142" y="57"/>
                    <a:pt x="142" y="56"/>
                    <a:pt x="143" y="55"/>
                  </a:cubicBezTo>
                  <a:cubicBezTo>
                    <a:pt x="144" y="55"/>
                    <a:pt x="144" y="56"/>
                    <a:pt x="144" y="56"/>
                  </a:cubicBezTo>
                  <a:cubicBezTo>
                    <a:pt x="145" y="56"/>
                    <a:pt x="145" y="57"/>
                    <a:pt x="146" y="57"/>
                  </a:cubicBezTo>
                  <a:cubicBezTo>
                    <a:pt x="146" y="58"/>
                    <a:pt x="147" y="58"/>
                    <a:pt x="14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60"/>
                    <a:pt x="147" y="61"/>
                    <a:pt x="147" y="62"/>
                  </a:cubicBezTo>
                  <a:cubicBezTo>
                    <a:pt x="147" y="63"/>
                    <a:pt x="147" y="64"/>
                    <a:pt x="14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7" name="Freeform 98">
              <a:extLst>
                <a:ext uri="{FF2B5EF4-FFF2-40B4-BE49-F238E27FC236}">
                  <a16:creationId xmlns:a16="http://schemas.microsoft.com/office/drawing/2014/main" id="{CBCBEC9B-A361-46C9-A8FD-7006F5C2F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2390776"/>
              <a:ext cx="17462" cy="31750"/>
            </a:xfrm>
            <a:custGeom>
              <a:avLst/>
              <a:gdLst>
                <a:gd name="T0" fmla="*/ 9 w 10"/>
                <a:gd name="T1" fmla="*/ 8 h 18"/>
                <a:gd name="T2" fmla="*/ 9 w 10"/>
                <a:gd name="T3" fmla="*/ 5 h 18"/>
                <a:gd name="T4" fmla="*/ 4 w 10"/>
                <a:gd name="T5" fmla="*/ 0 h 18"/>
                <a:gd name="T6" fmla="*/ 3 w 10"/>
                <a:gd name="T7" fmla="*/ 1 h 18"/>
                <a:gd name="T8" fmla="*/ 0 w 10"/>
                <a:gd name="T9" fmla="*/ 5 h 18"/>
                <a:gd name="T10" fmla="*/ 0 w 10"/>
                <a:gd name="T11" fmla="*/ 9 h 18"/>
                <a:gd name="T12" fmla="*/ 1 w 10"/>
                <a:gd name="T13" fmla="*/ 14 h 18"/>
                <a:gd name="T14" fmla="*/ 3 w 10"/>
                <a:gd name="T15" fmla="*/ 17 h 18"/>
                <a:gd name="T16" fmla="*/ 7 w 10"/>
                <a:gd name="T17" fmla="*/ 17 h 18"/>
                <a:gd name="T18" fmla="*/ 10 w 10"/>
                <a:gd name="T19" fmla="*/ 15 h 18"/>
                <a:gd name="T20" fmla="*/ 10 w 10"/>
                <a:gd name="T21" fmla="*/ 14 h 18"/>
                <a:gd name="T22" fmla="*/ 10 w 10"/>
                <a:gd name="T23" fmla="*/ 12 h 18"/>
                <a:gd name="T24" fmla="*/ 9 w 10"/>
                <a:gd name="T2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8">
                  <a:moveTo>
                    <a:pt x="9" y="8"/>
                  </a:move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1" y="13"/>
                    <a:pt x="1" y="14"/>
                  </a:cubicBezTo>
                  <a:cubicBezTo>
                    <a:pt x="1" y="15"/>
                    <a:pt x="2" y="17"/>
                    <a:pt x="3" y="17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0"/>
                    <a:pt x="10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8" name="Freeform 99">
              <a:extLst>
                <a:ext uri="{FF2B5EF4-FFF2-40B4-BE49-F238E27FC236}">
                  <a16:creationId xmlns:a16="http://schemas.microsoft.com/office/drawing/2014/main" id="{AAD7CB10-7C37-4372-802A-ED56DD8B0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2376488"/>
              <a:ext cx="28575" cy="33338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2 h 20"/>
                <a:gd name="T4" fmla="*/ 9 w 17"/>
                <a:gd name="T5" fmla="*/ 3 h 20"/>
                <a:gd name="T6" fmla="*/ 7 w 17"/>
                <a:gd name="T7" fmla="*/ 1 h 20"/>
                <a:gd name="T8" fmla="*/ 4 w 17"/>
                <a:gd name="T9" fmla="*/ 1 h 20"/>
                <a:gd name="T10" fmla="*/ 3 w 17"/>
                <a:gd name="T11" fmla="*/ 1 h 20"/>
                <a:gd name="T12" fmla="*/ 2 w 17"/>
                <a:gd name="T13" fmla="*/ 8 h 20"/>
                <a:gd name="T14" fmla="*/ 9 w 17"/>
                <a:gd name="T15" fmla="*/ 17 h 20"/>
                <a:gd name="T16" fmla="*/ 9 w 17"/>
                <a:gd name="T17" fmla="*/ 18 h 20"/>
                <a:gd name="T18" fmla="*/ 11 w 17"/>
                <a:gd name="T19" fmla="*/ 19 h 20"/>
                <a:gd name="T20" fmla="*/ 15 w 17"/>
                <a:gd name="T21" fmla="*/ 19 h 20"/>
                <a:gd name="T22" fmla="*/ 17 w 17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5"/>
                    <a:pt x="17" y="13"/>
                    <a:pt x="16" y="12"/>
                  </a:cubicBezTo>
                  <a:cubicBezTo>
                    <a:pt x="14" y="9"/>
                    <a:pt x="12" y="6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4" y="11"/>
                    <a:pt x="6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6" y="18"/>
                    <a:pt x="17" y="17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9" name="Freeform 100">
              <a:extLst>
                <a:ext uri="{FF2B5EF4-FFF2-40B4-BE49-F238E27FC236}">
                  <a16:creationId xmlns:a16="http://schemas.microsoft.com/office/drawing/2014/main" id="{106141E2-903C-4E86-8CFC-78D56D57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2325688"/>
              <a:ext cx="36512" cy="20638"/>
            </a:xfrm>
            <a:custGeom>
              <a:avLst/>
              <a:gdLst>
                <a:gd name="T0" fmla="*/ 15 w 22"/>
                <a:gd name="T1" fmla="*/ 0 h 12"/>
                <a:gd name="T2" fmla="*/ 14 w 22"/>
                <a:gd name="T3" fmla="*/ 1 h 12"/>
                <a:gd name="T4" fmla="*/ 12 w 22"/>
                <a:gd name="T5" fmla="*/ 1 h 12"/>
                <a:gd name="T6" fmla="*/ 9 w 22"/>
                <a:gd name="T7" fmla="*/ 2 h 12"/>
                <a:gd name="T8" fmla="*/ 4 w 22"/>
                <a:gd name="T9" fmla="*/ 3 h 12"/>
                <a:gd name="T10" fmla="*/ 1 w 22"/>
                <a:gd name="T11" fmla="*/ 9 h 12"/>
                <a:gd name="T12" fmla="*/ 3 w 22"/>
                <a:gd name="T13" fmla="*/ 12 h 12"/>
                <a:gd name="T14" fmla="*/ 7 w 22"/>
                <a:gd name="T15" fmla="*/ 12 h 12"/>
                <a:gd name="T16" fmla="*/ 13 w 22"/>
                <a:gd name="T17" fmla="*/ 11 h 12"/>
                <a:gd name="T18" fmla="*/ 14 w 22"/>
                <a:gd name="T19" fmla="*/ 10 h 12"/>
                <a:gd name="T20" fmla="*/ 19 w 22"/>
                <a:gd name="T21" fmla="*/ 9 h 12"/>
                <a:gd name="T22" fmla="*/ 20 w 22"/>
                <a:gd name="T23" fmla="*/ 2 h 12"/>
                <a:gd name="T24" fmla="*/ 15 w 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4" y="12"/>
                    <a:pt x="6" y="12"/>
                    <a:pt x="7" y="12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6" y="10"/>
                    <a:pt x="17" y="10"/>
                    <a:pt x="19" y="9"/>
                  </a:cubicBezTo>
                  <a:cubicBezTo>
                    <a:pt x="21" y="7"/>
                    <a:pt x="22" y="4"/>
                    <a:pt x="20" y="2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0" name="Freeform 101">
              <a:extLst>
                <a:ext uri="{FF2B5EF4-FFF2-40B4-BE49-F238E27FC236}">
                  <a16:creationId xmlns:a16="http://schemas.microsoft.com/office/drawing/2014/main" id="{86FB85D5-8B04-4420-84C3-3483C4764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9150" y="1503363"/>
              <a:ext cx="295275" cy="246063"/>
            </a:xfrm>
            <a:custGeom>
              <a:avLst/>
              <a:gdLst>
                <a:gd name="T0" fmla="*/ 10 w 173"/>
                <a:gd name="T1" fmla="*/ 135 h 142"/>
                <a:gd name="T2" fmla="*/ 17 w 173"/>
                <a:gd name="T3" fmla="*/ 141 h 142"/>
                <a:gd name="T4" fmla="*/ 47 w 173"/>
                <a:gd name="T5" fmla="*/ 124 h 142"/>
                <a:gd name="T6" fmla="*/ 84 w 173"/>
                <a:gd name="T7" fmla="*/ 99 h 142"/>
                <a:gd name="T8" fmla="*/ 120 w 173"/>
                <a:gd name="T9" fmla="*/ 74 h 142"/>
                <a:gd name="T10" fmla="*/ 153 w 173"/>
                <a:gd name="T11" fmla="*/ 48 h 142"/>
                <a:gd name="T12" fmla="*/ 170 w 173"/>
                <a:gd name="T13" fmla="*/ 35 h 142"/>
                <a:gd name="T14" fmla="*/ 173 w 173"/>
                <a:gd name="T15" fmla="*/ 28 h 142"/>
                <a:gd name="T16" fmla="*/ 166 w 173"/>
                <a:gd name="T17" fmla="*/ 16 h 142"/>
                <a:gd name="T18" fmla="*/ 158 w 173"/>
                <a:gd name="T19" fmla="*/ 7 h 142"/>
                <a:gd name="T20" fmla="*/ 148 w 173"/>
                <a:gd name="T21" fmla="*/ 0 h 142"/>
                <a:gd name="T22" fmla="*/ 124 w 173"/>
                <a:gd name="T23" fmla="*/ 16 h 142"/>
                <a:gd name="T24" fmla="*/ 89 w 173"/>
                <a:gd name="T25" fmla="*/ 42 h 142"/>
                <a:gd name="T26" fmla="*/ 43 w 173"/>
                <a:gd name="T27" fmla="*/ 77 h 142"/>
                <a:gd name="T28" fmla="*/ 14 w 173"/>
                <a:gd name="T29" fmla="*/ 98 h 142"/>
                <a:gd name="T30" fmla="*/ 1 w 173"/>
                <a:gd name="T31" fmla="*/ 109 h 142"/>
                <a:gd name="T32" fmla="*/ 3 w 173"/>
                <a:gd name="T33" fmla="*/ 124 h 142"/>
                <a:gd name="T34" fmla="*/ 27 w 173"/>
                <a:gd name="T35" fmla="*/ 100 h 142"/>
                <a:gd name="T36" fmla="*/ 31 w 173"/>
                <a:gd name="T37" fmla="*/ 106 h 142"/>
                <a:gd name="T38" fmla="*/ 39 w 173"/>
                <a:gd name="T39" fmla="*/ 104 h 142"/>
                <a:gd name="T40" fmla="*/ 37 w 173"/>
                <a:gd name="T41" fmla="*/ 99 h 142"/>
                <a:gd name="T42" fmla="*/ 38 w 173"/>
                <a:gd name="T43" fmla="*/ 95 h 142"/>
                <a:gd name="T44" fmla="*/ 42 w 173"/>
                <a:gd name="T45" fmla="*/ 99 h 142"/>
                <a:gd name="T46" fmla="*/ 48 w 173"/>
                <a:gd name="T47" fmla="*/ 93 h 142"/>
                <a:gd name="T48" fmla="*/ 51 w 173"/>
                <a:gd name="T49" fmla="*/ 90 h 142"/>
                <a:gd name="T50" fmla="*/ 59 w 173"/>
                <a:gd name="T51" fmla="*/ 87 h 142"/>
                <a:gd name="T52" fmla="*/ 60 w 173"/>
                <a:gd name="T53" fmla="*/ 76 h 142"/>
                <a:gd name="T54" fmla="*/ 66 w 173"/>
                <a:gd name="T55" fmla="*/ 86 h 142"/>
                <a:gd name="T56" fmla="*/ 74 w 173"/>
                <a:gd name="T57" fmla="*/ 84 h 142"/>
                <a:gd name="T58" fmla="*/ 71 w 173"/>
                <a:gd name="T59" fmla="*/ 68 h 142"/>
                <a:gd name="T60" fmla="*/ 75 w 173"/>
                <a:gd name="T61" fmla="*/ 73 h 142"/>
                <a:gd name="T62" fmla="*/ 81 w 173"/>
                <a:gd name="T63" fmla="*/ 66 h 142"/>
                <a:gd name="T64" fmla="*/ 81 w 173"/>
                <a:gd name="T65" fmla="*/ 60 h 142"/>
                <a:gd name="T66" fmla="*/ 87 w 173"/>
                <a:gd name="T67" fmla="*/ 66 h 142"/>
                <a:gd name="T68" fmla="*/ 92 w 173"/>
                <a:gd name="T69" fmla="*/ 61 h 142"/>
                <a:gd name="T70" fmla="*/ 93 w 173"/>
                <a:gd name="T71" fmla="*/ 51 h 142"/>
                <a:gd name="T72" fmla="*/ 106 w 173"/>
                <a:gd name="T73" fmla="*/ 59 h 142"/>
                <a:gd name="T74" fmla="*/ 100 w 173"/>
                <a:gd name="T75" fmla="*/ 46 h 142"/>
                <a:gd name="T76" fmla="*/ 113 w 173"/>
                <a:gd name="T77" fmla="*/ 45 h 142"/>
                <a:gd name="T78" fmla="*/ 112 w 173"/>
                <a:gd name="T79" fmla="*/ 37 h 142"/>
                <a:gd name="T80" fmla="*/ 121 w 173"/>
                <a:gd name="T81" fmla="*/ 39 h 142"/>
                <a:gd name="T82" fmla="*/ 125 w 173"/>
                <a:gd name="T83" fmla="*/ 31 h 142"/>
                <a:gd name="T84" fmla="*/ 128 w 173"/>
                <a:gd name="T85" fmla="*/ 29 h 142"/>
                <a:gd name="T86" fmla="*/ 139 w 173"/>
                <a:gd name="T87" fmla="*/ 28 h 142"/>
                <a:gd name="T88" fmla="*/ 136 w 173"/>
                <a:gd name="T89" fmla="*/ 19 h 142"/>
                <a:gd name="T90" fmla="*/ 140 w 173"/>
                <a:gd name="T91" fmla="*/ 24 h 142"/>
                <a:gd name="T92" fmla="*/ 146 w 173"/>
                <a:gd name="T93" fmla="*/ 17 h 142"/>
                <a:gd name="T94" fmla="*/ 145 w 173"/>
                <a:gd name="T95" fmla="*/ 12 h 142"/>
                <a:gd name="T96" fmla="*/ 151 w 173"/>
                <a:gd name="T97" fmla="*/ 13 h 142"/>
                <a:gd name="T98" fmla="*/ 159 w 173"/>
                <a:gd name="T99" fmla="*/ 23 h 142"/>
                <a:gd name="T100" fmla="*/ 163 w 173"/>
                <a:gd name="T101" fmla="*/ 29 h 142"/>
                <a:gd name="T102" fmla="*/ 149 w 173"/>
                <a:gd name="T103" fmla="*/ 39 h 142"/>
                <a:gd name="T104" fmla="*/ 99 w 173"/>
                <a:gd name="T105" fmla="*/ 78 h 142"/>
                <a:gd name="T106" fmla="*/ 67 w 173"/>
                <a:gd name="T107" fmla="*/ 100 h 142"/>
                <a:gd name="T108" fmla="*/ 30 w 173"/>
                <a:gd name="T109" fmla="*/ 124 h 142"/>
                <a:gd name="T110" fmla="*/ 17 w 173"/>
                <a:gd name="T111" fmla="*/ 128 h 142"/>
                <a:gd name="T112" fmla="*/ 9 w 173"/>
                <a:gd name="T113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142">
                  <a:moveTo>
                    <a:pt x="3" y="124"/>
                  </a:moveTo>
                  <a:cubicBezTo>
                    <a:pt x="4" y="126"/>
                    <a:pt x="6" y="128"/>
                    <a:pt x="7" y="130"/>
                  </a:cubicBezTo>
                  <a:cubicBezTo>
                    <a:pt x="8" y="132"/>
                    <a:pt x="9" y="134"/>
                    <a:pt x="10" y="135"/>
                  </a:cubicBezTo>
                  <a:cubicBezTo>
                    <a:pt x="10" y="135"/>
                    <a:pt x="10" y="135"/>
                    <a:pt x="11" y="136"/>
                  </a:cubicBezTo>
                  <a:cubicBezTo>
                    <a:pt x="11" y="137"/>
                    <a:pt x="12" y="138"/>
                    <a:pt x="13" y="139"/>
                  </a:cubicBezTo>
                  <a:cubicBezTo>
                    <a:pt x="14" y="140"/>
                    <a:pt x="15" y="141"/>
                    <a:pt x="17" y="141"/>
                  </a:cubicBezTo>
                  <a:cubicBezTo>
                    <a:pt x="18" y="141"/>
                    <a:pt x="19" y="142"/>
                    <a:pt x="21" y="141"/>
                  </a:cubicBezTo>
                  <a:cubicBezTo>
                    <a:pt x="22" y="141"/>
                    <a:pt x="23" y="141"/>
                    <a:pt x="24" y="140"/>
                  </a:cubicBezTo>
                  <a:cubicBezTo>
                    <a:pt x="31" y="134"/>
                    <a:pt x="39" y="129"/>
                    <a:pt x="47" y="124"/>
                  </a:cubicBezTo>
                  <a:cubicBezTo>
                    <a:pt x="50" y="121"/>
                    <a:pt x="54" y="119"/>
                    <a:pt x="58" y="116"/>
                  </a:cubicBezTo>
                  <a:cubicBezTo>
                    <a:pt x="62" y="114"/>
                    <a:pt x="67" y="111"/>
                    <a:pt x="71" y="108"/>
                  </a:cubicBezTo>
                  <a:cubicBezTo>
                    <a:pt x="76" y="105"/>
                    <a:pt x="80" y="102"/>
                    <a:pt x="84" y="99"/>
                  </a:cubicBezTo>
                  <a:cubicBezTo>
                    <a:pt x="88" y="97"/>
                    <a:pt x="92" y="94"/>
                    <a:pt x="96" y="91"/>
                  </a:cubicBezTo>
                  <a:cubicBezTo>
                    <a:pt x="100" y="88"/>
                    <a:pt x="104" y="85"/>
                    <a:pt x="108" y="82"/>
                  </a:cubicBezTo>
                  <a:cubicBezTo>
                    <a:pt x="112" y="80"/>
                    <a:pt x="116" y="77"/>
                    <a:pt x="120" y="74"/>
                  </a:cubicBezTo>
                  <a:cubicBezTo>
                    <a:pt x="124" y="71"/>
                    <a:pt x="127" y="68"/>
                    <a:pt x="131" y="65"/>
                  </a:cubicBezTo>
                  <a:cubicBezTo>
                    <a:pt x="135" y="62"/>
                    <a:pt x="138" y="59"/>
                    <a:pt x="142" y="56"/>
                  </a:cubicBezTo>
                  <a:cubicBezTo>
                    <a:pt x="146" y="53"/>
                    <a:pt x="149" y="51"/>
                    <a:pt x="153" y="48"/>
                  </a:cubicBezTo>
                  <a:cubicBezTo>
                    <a:pt x="157" y="45"/>
                    <a:pt x="160" y="42"/>
                    <a:pt x="164" y="39"/>
                  </a:cubicBezTo>
                  <a:cubicBezTo>
                    <a:pt x="166" y="38"/>
                    <a:pt x="168" y="37"/>
                    <a:pt x="169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35"/>
                    <a:pt x="171" y="35"/>
                    <a:pt x="171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3" y="31"/>
                    <a:pt x="173" y="29"/>
                    <a:pt x="173" y="28"/>
                  </a:cubicBezTo>
                  <a:cubicBezTo>
                    <a:pt x="173" y="27"/>
                    <a:pt x="172" y="26"/>
                    <a:pt x="172" y="25"/>
                  </a:cubicBezTo>
                  <a:cubicBezTo>
                    <a:pt x="172" y="25"/>
                    <a:pt x="171" y="24"/>
                    <a:pt x="171" y="23"/>
                  </a:cubicBezTo>
                  <a:cubicBezTo>
                    <a:pt x="169" y="21"/>
                    <a:pt x="168" y="19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4" y="14"/>
                    <a:pt x="163" y="12"/>
                    <a:pt x="162" y="11"/>
                  </a:cubicBezTo>
                  <a:cubicBezTo>
                    <a:pt x="161" y="9"/>
                    <a:pt x="159" y="8"/>
                    <a:pt x="158" y="7"/>
                  </a:cubicBezTo>
                  <a:cubicBezTo>
                    <a:pt x="157" y="5"/>
                    <a:pt x="155" y="4"/>
                    <a:pt x="153" y="2"/>
                  </a:cubicBezTo>
                  <a:cubicBezTo>
                    <a:pt x="153" y="2"/>
                    <a:pt x="153" y="2"/>
                    <a:pt x="152" y="1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6" y="0"/>
                    <a:pt x="144" y="1"/>
                    <a:pt x="142" y="2"/>
                  </a:cubicBezTo>
                  <a:cubicBezTo>
                    <a:pt x="140" y="4"/>
                    <a:pt x="138" y="5"/>
                    <a:pt x="136" y="7"/>
                  </a:cubicBezTo>
                  <a:cubicBezTo>
                    <a:pt x="132" y="10"/>
                    <a:pt x="128" y="13"/>
                    <a:pt x="124" y="16"/>
                  </a:cubicBezTo>
                  <a:cubicBezTo>
                    <a:pt x="120" y="19"/>
                    <a:pt x="117" y="22"/>
                    <a:pt x="113" y="24"/>
                  </a:cubicBezTo>
                  <a:cubicBezTo>
                    <a:pt x="109" y="27"/>
                    <a:pt x="105" y="31"/>
                    <a:pt x="101" y="34"/>
                  </a:cubicBezTo>
                  <a:cubicBezTo>
                    <a:pt x="97" y="36"/>
                    <a:pt x="93" y="39"/>
                    <a:pt x="89" y="42"/>
                  </a:cubicBezTo>
                  <a:cubicBezTo>
                    <a:pt x="82" y="48"/>
                    <a:pt x="74" y="54"/>
                    <a:pt x="66" y="60"/>
                  </a:cubicBezTo>
                  <a:cubicBezTo>
                    <a:pt x="62" y="63"/>
                    <a:pt x="58" y="66"/>
                    <a:pt x="54" y="69"/>
                  </a:cubicBezTo>
                  <a:cubicBezTo>
                    <a:pt x="50" y="71"/>
                    <a:pt x="46" y="74"/>
                    <a:pt x="43" y="77"/>
                  </a:cubicBezTo>
                  <a:cubicBezTo>
                    <a:pt x="39" y="80"/>
                    <a:pt x="35" y="83"/>
                    <a:pt x="31" y="85"/>
                  </a:cubicBezTo>
                  <a:cubicBezTo>
                    <a:pt x="27" y="88"/>
                    <a:pt x="24" y="91"/>
                    <a:pt x="20" y="94"/>
                  </a:cubicBezTo>
                  <a:cubicBezTo>
                    <a:pt x="18" y="95"/>
                    <a:pt x="16" y="96"/>
                    <a:pt x="14" y="98"/>
                  </a:cubicBezTo>
                  <a:cubicBezTo>
                    <a:pt x="13" y="99"/>
                    <a:pt x="11" y="100"/>
                    <a:pt x="10" y="101"/>
                  </a:cubicBezTo>
                  <a:cubicBezTo>
                    <a:pt x="8" y="102"/>
                    <a:pt x="7" y="104"/>
                    <a:pt x="5" y="105"/>
                  </a:cubicBezTo>
                  <a:cubicBezTo>
                    <a:pt x="4" y="106"/>
                    <a:pt x="3" y="108"/>
                    <a:pt x="1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0" y="115"/>
                    <a:pt x="0" y="116"/>
                    <a:pt x="0" y="117"/>
                  </a:cubicBezTo>
                  <a:cubicBezTo>
                    <a:pt x="1" y="120"/>
                    <a:pt x="2" y="122"/>
                    <a:pt x="3" y="124"/>
                  </a:cubicBezTo>
                  <a:close/>
                  <a:moveTo>
                    <a:pt x="12" y="112"/>
                  </a:moveTo>
                  <a:cubicBezTo>
                    <a:pt x="13" y="110"/>
                    <a:pt x="15" y="109"/>
                    <a:pt x="16" y="108"/>
                  </a:cubicBezTo>
                  <a:cubicBezTo>
                    <a:pt x="20" y="105"/>
                    <a:pt x="23" y="103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8" y="102"/>
                    <a:pt x="29" y="104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3" y="108"/>
                    <a:pt x="34" y="108"/>
                  </a:cubicBezTo>
                  <a:cubicBezTo>
                    <a:pt x="35" y="108"/>
                    <a:pt x="36" y="107"/>
                    <a:pt x="37" y="107"/>
                  </a:cubicBezTo>
                  <a:cubicBezTo>
                    <a:pt x="38" y="106"/>
                    <a:pt x="39" y="105"/>
                    <a:pt x="39" y="104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1"/>
                    <a:pt x="38" y="101"/>
                    <a:pt x="38" y="100"/>
                  </a:cubicBezTo>
                  <a:cubicBezTo>
                    <a:pt x="38" y="100"/>
                    <a:pt x="37" y="99"/>
                    <a:pt x="37" y="99"/>
                  </a:cubicBezTo>
                  <a:cubicBezTo>
                    <a:pt x="36" y="98"/>
                    <a:pt x="35" y="96"/>
                    <a:pt x="34" y="95"/>
                  </a:cubicBezTo>
                  <a:cubicBezTo>
                    <a:pt x="35" y="94"/>
                    <a:pt x="36" y="93"/>
                    <a:pt x="37" y="93"/>
                  </a:cubicBezTo>
                  <a:cubicBezTo>
                    <a:pt x="37" y="94"/>
                    <a:pt x="38" y="95"/>
                    <a:pt x="38" y="95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40" y="97"/>
                    <a:pt x="40" y="97"/>
                    <a:pt x="40" y="98"/>
                  </a:cubicBezTo>
                  <a:cubicBezTo>
                    <a:pt x="41" y="98"/>
                    <a:pt x="41" y="99"/>
                    <a:pt x="42" y="99"/>
                  </a:cubicBezTo>
                  <a:cubicBezTo>
                    <a:pt x="43" y="100"/>
                    <a:pt x="44" y="99"/>
                    <a:pt x="46" y="99"/>
                  </a:cubicBezTo>
                  <a:cubicBezTo>
                    <a:pt x="47" y="98"/>
                    <a:pt x="47" y="97"/>
                    <a:pt x="48" y="96"/>
                  </a:cubicBezTo>
                  <a:cubicBezTo>
                    <a:pt x="48" y="95"/>
                    <a:pt x="48" y="94"/>
                    <a:pt x="48" y="93"/>
                  </a:cubicBezTo>
                  <a:cubicBezTo>
                    <a:pt x="47" y="91"/>
                    <a:pt x="45" y="89"/>
                    <a:pt x="44" y="87"/>
                  </a:cubicBezTo>
                  <a:cubicBezTo>
                    <a:pt x="45" y="87"/>
                    <a:pt x="46" y="86"/>
                    <a:pt x="48" y="85"/>
                  </a:cubicBezTo>
                  <a:cubicBezTo>
                    <a:pt x="49" y="87"/>
                    <a:pt x="50" y="88"/>
                    <a:pt x="51" y="90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6" y="92"/>
                    <a:pt x="57" y="91"/>
                    <a:pt x="58" y="90"/>
                  </a:cubicBezTo>
                  <a:cubicBezTo>
                    <a:pt x="59" y="89"/>
                    <a:pt x="59" y="88"/>
                    <a:pt x="59" y="87"/>
                  </a:cubicBezTo>
                  <a:cubicBezTo>
                    <a:pt x="59" y="86"/>
                    <a:pt x="59" y="85"/>
                    <a:pt x="58" y="84"/>
                  </a:cubicBezTo>
                  <a:cubicBezTo>
                    <a:pt x="57" y="82"/>
                    <a:pt x="56" y="81"/>
                    <a:pt x="55" y="79"/>
                  </a:cubicBezTo>
                  <a:cubicBezTo>
                    <a:pt x="57" y="78"/>
                    <a:pt x="58" y="77"/>
                    <a:pt x="60" y="76"/>
                  </a:cubicBezTo>
                  <a:cubicBezTo>
                    <a:pt x="60" y="78"/>
                    <a:pt x="61" y="79"/>
                    <a:pt x="62" y="80"/>
                  </a:cubicBezTo>
                  <a:cubicBezTo>
                    <a:pt x="63" y="82"/>
                    <a:pt x="64" y="83"/>
                    <a:pt x="65" y="85"/>
                  </a:cubicBezTo>
                  <a:cubicBezTo>
                    <a:pt x="65" y="85"/>
                    <a:pt x="66" y="85"/>
                    <a:pt x="66" y="86"/>
                  </a:cubicBezTo>
                  <a:cubicBezTo>
                    <a:pt x="66" y="86"/>
                    <a:pt x="67" y="87"/>
                    <a:pt x="68" y="87"/>
                  </a:cubicBezTo>
                  <a:cubicBezTo>
                    <a:pt x="69" y="88"/>
                    <a:pt x="70" y="88"/>
                    <a:pt x="71" y="87"/>
                  </a:cubicBezTo>
                  <a:cubicBezTo>
                    <a:pt x="73" y="87"/>
                    <a:pt x="73" y="86"/>
                    <a:pt x="74" y="84"/>
                  </a:cubicBezTo>
                  <a:cubicBezTo>
                    <a:pt x="74" y="83"/>
                    <a:pt x="74" y="82"/>
                    <a:pt x="74" y="81"/>
                  </a:cubicBezTo>
                  <a:cubicBezTo>
                    <a:pt x="72" y="77"/>
                    <a:pt x="69" y="74"/>
                    <a:pt x="67" y="71"/>
                  </a:cubicBezTo>
                  <a:cubicBezTo>
                    <a:pt x="68" y="70"/>
                    <a:pt x="70" y="69"/>
                    <a:pt x="71" y="68"/>
                  </a:cubicBezTo>
                  <a:cubicBezTo>
                    <a:pt x="72" y="69"/>
                    <a:pt x="72" y="70"/>
                    <a:pt x="73" y="70"/>
                  </a:cubicBezTo>
                  <a:cubicBezTo>
                    <a:pt x="73" y="71"/>
                    <a:pt x="73" y="71"/>
                    <a:pt x="73" y="72"/>
                  </a:cubicBezTo>
                  <a:cubicBezTo>
                    <a:pt x="74" y="72"/>
                    <a:pt x="75" y="73"/>
                    <a:pt x="75" y="73"/>
                  </a:cubicBezTo>
                  <a:cubicBezTo>
                    <a:pt x="77" y="73"/>
                    <a:pt x="78" y="73"/>
                    <a:pt x="79" y="73"/>
                  </a:cubicBezTo>
                  <a:cubicBezTo>
                    <a:pt x="80" y="72"/>
                    <a:pt x="81" y="71"/>
                    <a:pt x="81" y="70"/>
                  </a:cubicBezTo>
                  <a:cubicBezTo>
                    <a:pt x="82" y="69"/>
                    <a:pt x="82" y="67"/>
                    <a:pt x="81" y="66"/>
                  </a:cubicBezTo>
                  <a:cubicBezTo>
                    <a:pt x="80" y="65"/>
                    <a:pt x="79" y="64"/>
                    <a:pt x="78" y="62"/>
                  </a:cubicBezTo>
                  <a:cubicBezTo>
                    <a:pt x="79" y="61"/>
                    <a:pt x="80" y="61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62"/>
                    <a:pt x="83" y="63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5"/>
                    <a:pt x="86" y="66"/>
                    <a:pt x="87" y="66"/>
                  </a:cubicBezTo>
                  <a:cubicBezTo>
                    <a:pt x="88" y="66"/>
                    <a:pt x="90" y="66"/>
                    <a:pt x="91" y="65"/>
                  </a:cubicBezTo>
                  <a:cubicBezTo>
                    <a:pt x="91" y="64"/>
                    <a:pt x="92" y="63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0"/>
                    <a:pt x="92" y="59"/>
                    <a:pt x="91" y="58"/>
                  </a:cubicBezTo>
                  <a:cubicBezTo>
                    <a:pt x="90" y="57"/>
                    <a:pt x="89" y="56"/>
                    <a:pt x="88" y="55"/>
                  </a:cubicBezTo>
                  <a:cubicBezTo>
                    <a:pt x="90" y="54"/>
                    <a:pt x="91" y="52"/>
                    <a:pt x="93" y="51"/>
                  </a:cubicBezTo>
                  <a:cubicBezTo>
                    <a:pt x="93" y="52"/>
                    <a:pt x="94" y="53"/>
                    <a:pt x="95" y="53"/>
                  </a:cubicBezTo>
                  <a:cubicBezTo>
                    <a:pt x="96" y="55"/>
                    <a:pt x="98" y="57"/>
                    <a:pt x="100" y="59"/>
                  </a:cubicBezTo>
                  <a:cubicBezTo>
                    <a:pt x="102" y="61"/>
                    <a:pt x="104" y="61"/>
                    <a:pt x="106" y="59"/>
                  </a:cubicBezTo>
                  <a:cubicBezTo>
                    <a:pt x="108" y="58"/>
                    <a:pt x="109" y="55"/>
                    <a:pt x="107" y="53"/>
                  </a:cubicBezTo>
                  <a:cubicBezTo>
                    <a:pt x="105" y="51"/>
                    <a:pt x="103" y="49"/>
                    <a:pt x="102" y="47"/>
                  </a:cubicBezTo>
                  <a:cubicBezTo>
                    <a:pt x="101" y="47"/>
                    <a:pt x="101" y="46"/>
                    <a:pt x="100" y="46"/>
                  </a:cubicBezTo>
                  <a:cubicBezTo>
                    <a:pt x="102" y="45"/>
                    <a:pt x="103" y="44"/>
                    <a:pt x="105" y="42"/>
                  </a:cubicBezTo>
                  <a:cubicBezTo>
                    <a:pt x="105" y="43"/>
                    <a:pt x="106" y="44"/>
                    <a:pt x="106" y="45"/>
                  </a:cubicBezTo>
                  <a:cubicBezTo>
                    <a:pt x="108" y="47"/>
                    <a:pt x="111" y="47"/>
                    <a:pt x="113" y="45"/>
                  </a:cubicBezTo>
                  <a:cubicBezTo>
                    <a:pt x="114" y="44"/>
                    <a:pt x="114" y="43"/>
                    <a:pt x="115" y="42"/>
                  </a:cubicBezTo>
                  <a:cubicBezTo>
                    <a:pt x="115" y="41"/>
                    <a:pt x="114" y="40"/>
                    <a:pt x="113" y="38"/>
                  </a:cubicBezTo>
                  <a:cubicBezTo>
                    <a:pt x="113" y="38"/>
                    <a:pt x="113" y="37"/>
                    <a:pt x="112" y="37"/>
                  </a:cubicBezTo>
                  <a:cubicBezTo>
                    <a:pt x="113" y="36"/>
                    <a:pt x="114" y="35"/>
                    <a:pt x="115" y="34"/>
                  </a:cubicBezTo>
                  <a:cubicBezTo>
                    <a:pt x="116" y="36"/>
                    <a:pt x="117" y="37"/>
                    <a:pt x="117" y="38"/>
                  </a:cubicBezTo>
                  <a:cubicBezTo>
                    <a:pt x="118" y="39"/>
                    <a:pt x="120" y="39"/>
                    <a:pt x="121" y="39"/>
                  </a:cubicBezTo>
                  <a:cubicBezTo>
                    <a:pt x="122" y="39"/>
                    <a:pt x="123" y="39"/>
                    <a:pt x="124" y="38"/>
                  </a:cubicBezTo>
                  <a:cubicBezTo>
                    <a:pt x="125" y="37"/>
                    <a:pt x="126" y="36"/>
                    <a:pt x="126" y="35"/>
                  </a:cubicBezTo>
                  <a:cubicBezTo>
                    <a:pt x="126" y="34"/>
                    <a:pt x="125" y="33"/>
                    <a:pt x="125" y="31"/>
                  </a:cubicBezTo>
                  <a:cubicBezTo>
                    <a:pt x="124" y="31"/>
                    <a:pt x="123" y="30"/>
                    <a:pt x="123" y="29"/>
                  </a:cubicBezTo>
                  <a:cubicBezTo>
                    <a:pt x="124" y="28"/>
                    <a:pt x="125" y="27"/>
                    <a:pt x="126" y="26"/>
                  </a:cubicBezTo>
                  <a:cubicBezTo>
                    <a:pt x="126" y="27"/>
                    <a:pt x="127" y="28"/>
                    <a:pt x="128" y="29"/>
                  </a:cubicBezTo>
                  <a:cubicBezTo>
                    <a:pt x="129" y="31"/>
                    <a:pt x="131" y="32"/>
                    <a:pt x="132" y="34"/>
                  </a:cubicBezTo>
                  <a:cubicBezTo>
                    <a:pt x="134" y="36"/>
                    <a:pt x="137" y="36"/>
                    <a:pt x="139" y="34"/>
                  </a:cubicBezTo>
                  <a:cubicBezTo>
                    <a:pt x="141" y="33"/>
                    <a:pt x="141" y="30"/>
                    <a:pt x="139" y="28"/>
                  </a:cubicBezTo>
                  <a:cubicBezTo>
                    <a:pt x="138" y="26"/>
                    <a:pt x="136" y="25"/>
                    <a:pt x="135" y="23"/>
                  </a:cubicBezTo>
                  <a:cubicBezTo>
                    <a:pt x="134" y="22"/>
                    <a:pt x="134" y="22"/>
                    <a:pt x="133" y="21"/>
                  </a:cubicBezTo>
                  <a:cubicBezTo>
                    <a:pt x="134" y="20"/>
                    <a:pt x="135" y="19"/>
                    <a:pt x="136" y="19"/>
                  </a:cubicBezTo>
                  <a:cubicBezTo>
                    <a:pt x="136" y="20"/>
                    <a:pt x="137" y="20"/>
                    <a:pt x="137" y="21"/>
                  </a:cubicBezTo>
                  <a:cubicBezTo>
                    <a:pt x="137" y="22"/>
                    <a:pt x="137" y="22"/>
                    <a:pt x="138" y="22"/>
                  </a:cubicBezTo>
                  <a:cubicBezTo>
                    <a:pt x="138" y="23"/>
                    <a:pt x="139" y="23"/>
                    <a:pt x="140" y="24"/>
                  </a:cubicBezTo>
                  <a:cubicBezTo>
                    <a:pt x="141" y="24"/>
                    <a:pt x="142" y="24"/>
                    <a:pt x="143" y="24"/>
                  </a:cubicBezTo>
                  <a:cubicBezTo>
                    <a:pt x="144" y="23"/>
                    <a:pt x="145" y="22"/>
                    <a:pt x="146" y="21"/>
                  </a:cubicBezTo>
                  <a:cubicBezTo>
                    <a:pt x="146" y="20"/>
                    <a:pt x="146" y="18"/>
                    <a:pt x="146" y="17"/>
                  </a:cubicBezTo>
                  <a:cubicBezTo>
                    <a:pt x="145" y="16"/>
                    <a:pt x="144" y="15"/>
                    <a:pt x="143" y="14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2"/>
                    <a:pt x="145" y="12"/>
                  </a:cubicBezTo>
                  <a:cubicBezTo>
                    <a:pt x="146" y="11"/>
                    <a:pt x="147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50" y="12"/>
                    <a:pt x="151" y="13"/>
                  </a:cubicBezTo>
                  <a:cubicBezTo>
                    <a:pt x="153" y="14"/>
                    <a:pt x="154" y="16"/>
                    <a:pt x="155" y="17"/>
                  </a:cubicBezTo>
                  <a:cubicBezTo>
                    <a:pt x="156" y="18"/>
                    <a:pt x="157" y="20"/>
                    <a:pt x="158" y="21"/>
                  </a:cubicBezTo>
                  <a:cubicBezTo>
                    <a:pt x="158" y="21"/>
                    <a:pt x="159" y="22"/>
                    <a:pt x="159" y="23"/>
                  </a:cubicBezTo>
                  <a:cubicBezTo>
                    <a:pt x="160" y="24"/>
                    <a:pt x="161" y="26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1" y="30"/>
                    <a:pt x="160" y="31"/>
                  </a:cubicBezTo>
                  <a:cubicBezTo>
                    <a:pt x="158" y="32"/>
                    <a:pt x="156" y="34"/>
                    <a:pt x="155" y="35"/>
                  </a:cubicBezTo>
                  <a:cubicBezTo>
                    <a:pt x="153" y="36"/>
                    <a:pt x="151" y="38"/>
                    <a:pt x="149" y="39"/>
                  </a:cubicBezTo>
                  <a:cubicBezTo>
                    <a:pt x="147" y="41"/>
                    <a:pt x="145" y="42"/>
                    <a:pt x="143" y="44"/>
                  </a:cubicBezTo>
                  <a:cubicBezTo>
                    <a:pt x="136" y="49"/>
                    <a:pt x="128" y="55"/>
                    <a:pt x="121" y="61"/>
                  </a:cubicBezTo>
                  <a:cubicBezTo>
                    <a:pt x="114" y="67"/>
                    <a:pt x="106" y="73"/>
                    <a:pt x="99" y="78"/>
                  </a:cubicBezTo>
                  <a:cubicBezTo>
                    <a:pt x="95" y="81"/>
                    <a:pt x="91" y="84"/>
                    <a:pt x="86" y="87"/>
                  </a:cubicBezTo>
                  <a:cubicBezTo>
                    <a:pt x="82" y="90"/>
                    <a:pt x="78" y="92"/>
                    <a:pt x="74" y="95"/>
                  </a:cubicBezTo>
                  <a:cubicBezTo>
                    <a:pt x="72" y="97"/>
                    <a:pt x="69" y="98"/>
                    <a:pt x="67" y="100"/>
                  </a:cubicBezTo>
                  <a:cubicBezTo>
                    <a:pt x="63" y="102"/>
                    <a:pt x="59" y="105"/>
                    <a:pt x="55" y="108"/>
                  </a:cubicBezTo>
                  <a:cubicBezTo>
                    <a:pt x="51" y="110"/>
                    <a:pt x="46" y="113"/>
                    <a:pt x="42" y="115"/>
                  </a:cubicBezTo>
                  <a:cubicBezTo>
                    <a:pt x="38" y="118"/>
                    <a:pt x="34" y="121"/>
                    <a:pt x="30" y="124"/>
                  </a:cubicBezTo>
                  <a:cubicBezTo>
                    <a:pt x="27" y="126"/>
                    <a:pt x="24" y="129"/>
                    <a:pt x="20" y="131"/>
                  </a:cubicBezTo>
                  <a:cubicBezTo>
                    <a:pt x="20" y="131"/>
                    <a:pt x="19" y="131"/>
                    <a:pt x="19" y="131"/>
                  </a:cubicBezTo>
                  <a:cubicBezTo>
                    <a:pt x="18" y="130"/>
                    <a:pt x="18" y="129"/>
                    <a:pt x="17" y="128"/>
                  </a:cubicBezTo>
                  <a:cubicBezTo>
                    <a:pt x="16" y="127"/>
                    <a:pt x="15" y="125"/>
                    <a:pt x="14" y="124"/>
                  </a:cubicBezTo>
                  <a:cubicBezTo>
                    <a:pt x="12" y="121"/>
                    <a:pt x="11" y="119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10" y="113"/>
                    <a:pt x="11" y="113"/>
                    <a:pt x="12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1" name="Freeform 102">
              <a:extLst>
                <a:ext uri="{FF2B5EF4-FFF2-40B4-BE49-F238E27FC236}">
                  <a16:creationId xmlns:a16="http://schemas.microsoft.com/office/drawing/2014/main" id="{0CC90EE8-E091-4CCB-AF88-F983B667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900" y="1693863"/>
              <a:ext cx="17462" cy="17463"/>
            </a:xfrm>
            <a:custGeom>
              <a:avLst/>
              <a:gdLst>
                <a:gd name="T0" fmla="*/ 5 w 10"/>
                <a:gd name="T1" fmla="*/ 10 h 10"/>
                <a:gd name="T2" fmla="*/ 8 w 10"/>
                <a:gd name="T3" fmla="*/ 9 h 10"/>
                <a:gd name="T4" fmla="*/ 10 w 10"/>
                <a:gd name="T5" fmla="*/ 5 h 10"/>
                <a:gd name="T6" fmla="*/ 9 w 10"/>
                <a:gd name="T7" fmla="*/ 2 h 10"/>
                <a:gd name="T8" fmla="*/ 5 w 10"/>
                <a:gd name="T9" fmla="*/ 0 h 10"/>
                <a:gd name="T10" fmla="*/ 2 w 10"/>
                <a:gd name="T11" fmla="*/ 1 h 10"/>
                <a:gd name="T12" fmla="*/ 0 w 10"/>
                <a:gd name="T13" fmla="*/ 5 h 10"/>
                <a:gd name="T14" fmla="*/ 2 w 10"/>
                <a:gd name="T15" fmla="*/ 8 h 10"/>
                <a:gd name="T16" fmla="*/ 5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6" y="10"/>
                    <a:pt x="7" y="9"/>
                    <a:pt x="8" y="9"/>
                  </a:cubicBezTo>
                  <a:cubicBezTo>
                    <a:pt x="9" y="8"/>
                    <a:pt x="10" y="7"/>
                    <a:pt x="10" y="5"/>
                  </a:cubicBezTo>
                  <a:cubicBezTo>
                    <a:pt x="10" y="4"/>
                    <a:pt x="9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2" name="Freeform 103">
              <a:extLst>
                <a:ext uri="{FF2B5EF4-FFF2-40B4-BE49-F238E27FC236}">
                  <a16:creationId xmlns:a16="http://schemas.microsoft.com/office/drawing/2014/main" id="{31789033-B31C-4D37-932F-B07A7AE060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925" y="3481388"/>
              <a:ext cx="411162" cy="387350"/>
            </a:xfrm>
            <a:custGeom>
              <a:avLst/>
              <a:gdLst>
                <a:gd name="T0" fmla="*/ 208 w 241"/>
                <a:gd name="T1" fmla="*/ 53 h 225"/>
                <a:gd name="T2" fmla="*/ 157 w 241"/>
                <a:gd name="T3" fmla="*/ 0 h 225"/>
                <a:gd name="T4" fmla="*/ 142 w 241"/>
                <a:gd name="T5" fmla="*/ 10 h 225"/>
                <a:gd name="T6" fmla="*/ 112 w 241"/>
                <a:gd name="T7" fmla="*/ 6 h 225"/>
                <a:gd name="T8" fmla="*/ 70 w 241"/>
                <a:gd name="T9" fmla="*/ 13 h 225"/>
                <a:gd name="T10" fmla="*/ 12 w 241"/>
                <a:gd name="T11" fmla="*/ 72 h 225"/>
                <a:gd name="T12" fmla="*/ 0 w 241"/>
                <a:gd name="T13" fmla="*/ 107 h 225"/>
                <a:gd name="T14" fmla="*/ 7 w 241"/>
                <a:gd name="T15" fmla="*/ 125 h 225"/>
                <a:gd name="T16" fmla="*/ 34 w 241"/>
                <a:gd name="T17" fmla="*/ 132 h 225"/>
                <a:gd name="T18" fmla="*/ 47 w 241"/>
                <a:gd name="T19" fmla="*/ 149 h 225"/>
                <a:gd name="T20" fmla="*/ 38 w 241"/>
                <a:gd name="T21" fmla="*/ 168 h 225"/>
                <a:gd name="T22" fmla="*/ 52 w 241"/>
                <a:gd name="T23" fmla="*/ 183 h 225"/>
                <a:gd name="T24" fmla="*/ 70 w 241"/>
                <a:gd name="T25" fmla="*/ 179 h 225"/>
                <a:gd name="T26" fmla="*/ 82 w 241"/>
                <a:gd name="T27" fmla="*/ 202 h 225"/>
                <a:gd name="T28" fmla="*/ 93 w 241"/>
                <a:gd name="T29" fmla="*/ 222 h 225"/>
                <a:gd name="T30" fmla="*/ 135 w 241"/>
                <a:gd name="T31" fmla="*/ 220 h 225"/>
                <a:gd name="T32" fmla="*/ 208 w 241"/>
                <a:gd name="T33" fmla="*/ 170 h 225"/>
                <a:gd name="T34" fmla="*/ 222 w 241"/>
                <a:gd name="T35" fmla="*/ 121 h 225"/>
                <a:gd name="T36" fmla="*/ 240 w 241"/>
                <a:gd name="T37" fmla="*/ 101 h 225"/>
                <a:gd name="T38" fmla="*/ 28 w 241"/>
                <a:gd name="T39" fmla="*/ 123 h 225"/>
                <a:gd name="T40" fmla="*/ 10 w 241"/>
                <a:gd name="T41" fmla="*/ 110 h 225"/>
                <a:gd name="T42" fmla="*/ 20 w 241"/>
                <a:gd name="T43" fmla="*/ 77 h 225"/>
                <a:gd name="T44" fmla="*/ 77 w 241"/>
                <a:gd name="T45" fmla="*/ 19 h 225"/>
                <a:gd name="T46" fmla="*/ 112 w 241"/>
                <a:gd name="T47" fmla="*/ 16 h 225"/>
                <a:gd name="T48" fmla="*/ 124 w 241"/>
                <a:gd name="T49" fmla="*/ 25 h 225"/>
                <a:gd name="T50" fmla="*/ 92 w 241"/>
                <a:gd name="T51" fmla="*/ 19 h 225"/>
                <a:gd name="T52" fmla="*/ 37 w 241"/>
                <a:gd name="T53" fmla="*/ 64 h 225"/>
                <a:gd name="T54" fmla="*/ 21 w 241"/>
                <a:gd name="T55" fmla="*/ 106 h 225"/>
                <a:gd name="T56" fmla="*/ 45 w 241"/>
                <a:gd name="T57" fmla="*/ 117 h 225"/>
                <a:gd name="T58" fmla="*/ 49 w 241"/>
                <a:gd name="T59" fmla="*/ 107 h 225"/>
                <a:gd name="T60" fmla="*/ 31 w 241"/>
                <a:gd name="T61" fmla="*/ 105 h 225"/>
                <a:gd name="T62" fmla="*/ 42 w 241"/>
                <a:gd name="T63" fmla="*/ 72 h 225"/>
                <a:gd name="T64" fmla="*/ 97 w 241"/>
                <a:gd name="T65" fmla="*/ 28 h 225"/>
                <a:gd name="T66" fmla="*/ 100 w 241"/>
                <a:gd name="T67" fmla="*/ 49 h 225"/>
                <a:gd name="T68" fmla="*/ 51 w 241"/>
                <a:gd name="T69" fmla="*/ 104 h 225"/>
                <a:gd name="T70" fmla="*/ 49 w 241"/>
                <a:gd name="T71" fmla="*/ 170 h 225"/>
                <a:gd name="T72" fmla="*/ 51 w 241"/>
                <a:gd name="T73" fmla="*/ 158 h 225"/>
                <a:gd name="T74" fmla="*/ 69 w 241"/>
                <a:gd name="T75" fmla="*/ 165 h 225"/>
                <a:gd name="T76" fmla="*/ 55 w 241"/>
                <a:gd name="T77" fmla="*/ 119 h 225"/>
                <a:gd name="T78" fmla="*/ 91 w 241"/>
                <a:gd name="T79" fmla="*/ 71 h 225"/>
                <a:gd name="T80" fmla="*/ 143 w 241"/>
                <a:gd name="T81" fmla="*/ 22 h 225"/>
                <a:gd name="T82" fmla="*/ 181 w 241"/>
                <a:gd name="T83" fmla="*/ 37 h 225"/>
                <a:gd name="T84" fmla="*/ 228 w 241"/>
                <a:gd name="T85" fmla="*/ 90 h 225"/>
                <a:gd name="T86" fmla="*/ 186 w 241"/>
                <a:gd name="T87" fmla="*/ 133 h 225"/>
                <a:gd name="T88" fmla="*/ 90 w 241"/>
                <a:gd name="T89" fmla="*/ 173 h 225"/>
                <a:gd name="T90" fmla="*/ 183 w 241"/>
                <a:gd name="T91" fmla="*/ 160 h 225"/>
                <a:gd name="T92" fmla="*/ 122 w 241"/>
                <a:gd name="T93" fmla="*/ 199 h 225"/>
                <a:gd name="T94" fmla="*/ 106 w 241"/>
                <a:gd name="T95" fmla="*/ 195 h 225"/>
                <a:gd name="T96" fmla="*/ 137 w 241"/>
                <a:gd name="T97" fmla="*/ 174 h 225"/>
                <a:gd name="T98" fmla="*/ 215 w 241"/>
                <a:gd name="T99" fmla="*/ 131 h 225"/>
                <a:gd name="T100" fmla="*/ 185 w 241"/>
                <a:gd name="T101" fmla="*/ 178 h 225"/>
                <a:gd name="T102" fmla="*/ 124 w 241"/>
                <a:gd name="T103" fmla="*/ 214 h 225"/>
                <a:gd name="T104" fmla="*/ 96 w 241"/>
                <a:gd name="T105" fmla="*/ 212 h 225"/>
                <a:gd name="T106" fmla="*/ 92 w 241"/>
                <a:gd name="T107" fmla="*/ 188 h 225"/>
                <a:gd name="T108" fmla="*/ 95 w 241"/>
                <a:gd name="T109" fmla="*/ 189 h 225"/>
                <a:gd name="T110" fmla="*/ 109 w 241"/>
                <a:gd name="T111" fmla="*/ 209 h 225"/>
                <a:gd name="T112" fmla="*/ 137 w 241"/>
                <a:gd name="T113" fmla="*/ 202 h 225"/>
                <a:gd name="T114" fmla="*/ 191 w 241"/>
                <a:gd name="T115" fmla="*/ 166 h 225"/>
                <a:gd name="T116" fmla="*/ 208 w 241"/>
                <a:gd name="T117" fmla="*/ 1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25">
                  <a:moveTo>
                    <a:pt x="240" y="90"/>
                  </a:moveTo>
                  <a:cubicBezTo>
                    <a:pt x="239" y="88"/>
                    <a:pt x="237" y="86"/>
                    <a:pt x="235" y="84"/>
                  </a:cubicBezTo>
                  <a:cubicBezTo>
                    <a:pt x="233" y="81"/>
                    <a:pt x="230" y="78"/>
                    <a:pt x="228" y="75"/>
                  </a:cubicBezTo>
                  <a:cubicBezTo>
                    <a:pt x="227" y="75"/>
                    <a:pt x="227" y="74"/>
                    <a:pt x="227" y="74"/>
                  </a:cubicBezTo>
                  <a:cubicBezTo>
                    <a:pt x="224" y="70"/>
                    <a:pt x="220" y="67"/>
                    <a:pt x="217" y="63"/>
                  </a:cubicBezTo>
                  <a:cubicBezTo>
                    <a:pt x="214" y="60"/>
                    <a:pt x="211" y="56"/>
                    <a:pt x="208" y="53"/>
                  </a:cubicBezTo>
                  <a:cubicBezTo>
                    <a:pt x="199" y="43"/>
                    <a:pt x="190" y="33"/>
                    <a:pt x="181" y="23"/>
                  </a:cubicBezTo>
                  <a:cubicBezTo>
                    <a:pt x="179" y="20"/>
                    <a:pt x="177" y="18"/>
                    <a:pt x="175" y="16"/>
                  </a:cubicBezTo>
                  <a:cubicBezTo>
                    <a:pt x="173" y="12"/>
                    <a:pt x="170" y="8"/>
                    <a:pt x="166" y="5"/>
                  </a:cubicBezTo>
                  <a:cubicBezTo>
                    <a:pt x="165" y="4"/>
                    <a:pt x="164" y="3"/>
                    <a:pt x="163" y="2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0"/>
                    <a:pt x="159" y="0"/>
                    <a:pt x="157" y="0"/>
                  </a:cubicBezTo>
                  <a:cubicBezTo>
                    <a:pt x="156" y="0"/>
                    <a:pt x="156" y="0"/>
                    <a:pt x="155" y="0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4" y="0"/>
                    <a:pt x="154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2"/>
                    <a:pt x="151" y="2"/>
                  </a:cubicBezTo>
                  <a:cubicBezTo>
                    <a:pt x="148" y="5"/>
                    <a:pt x="145" y="8"/>
                    <a:pt x="142" y="10"/>
                  </a:cubicBezTo>
                  <a:cubicBezTo>
                    <a:pt x="139" y="13"/>
                    <a:pt x="136" y="15"/>
                    <a:pt x="134" y="18"/>
                  </a:cubicBezTo>
                  <a:cubicBezTo>
                    <a:pt x="133" y="18"/>
                    <a:pt x="133" y="18"/>
                    <a:pt x="133" y="17"/>
                  </a:cubicBezTo>
                  <a:cubicBezTo>
                    <a:pt x="132" y="17"/>
                    <a:pt x="131" y="16"/>
                    <a:pt x="130" y="16"/>
                  </a:cubicBezTo>
                  <a:cubicBezTo>
                    <a:pt x="129" y="14"/>
                    <a:pt x="127" y="13"/>
                    <a:pt x="125" y="12"/>
                  </a:cubicBezTo>
                  <a:cubicBezTo>
                    <a:pt x="123" y="11"/>
                    <a:pt x="121" y="10"/>
                    <a:pt x="119" y="9"/>
                  </a:cubicBezTo>
                  <a:cubicBezTo>
                    <a:pt x="117" y="8"/>
                    <a:pt x="114" y="7"/>
                    <a:pt x="112" y="6"/>
                  </a:cubicBezTo>
                  <a:cubicBezTo>
                    <a:pt x="110" y="5"/>
                    <a:pt x="108" y="5"/>
                    <a:pt x="106" y="4"/>
                  </a:cubicBezTo>
                  <a:cubicBezTo>
                    <a:pt x="103" y="3"/>
                    <a:pt x="101" y="3"/>
                    <a:pt x="98" y="3"/>
                  </a:cubicBezTo>
                  <a:cubicBezTo>
                    <a:pt x="96" y="3"/>
                    <a:pt x="93" y="3"/>
                    <a:pt x="91" y="4"/>
                  </a:cubicBezTo>
                  <a:cubicBezTo>
                    <a:pt x="89" y="4"/>
                    <a:pt x="87" y="5"/>
                    <a:pt x="84" y="5"/>
                  </a:cubicBezTo>
                  <a:cubicBezTo>
                    <a:pt x="81" y="6"/>
                    <a:pt x="78" y="7"/>
                    <a:pt x="76" y="9"/>
                  </a:cubicBezTo>
                  <a:cubicBezTo>
                    <a:pt x="74" y="10"/>
                    <a:pt x="72" y="12"/>
                    <a:pt x="70" y="13"/>
                  </a:cubicBezTo>
                  <a:cubicBezTo>
                    <a:pt x="69" y="13"/>
                    <a:pt x="69" y="14"/>
                    <a:pt x="68" y="14"/>
                  </a:cubicBezTo>
                  <a:cubicBezTo>
                    <a:pt x="61" y="21"/>
                    <a:pt x="54" y="27"/>
                    <a:pt x="46" y="34"/>
                  </a:cubicBezTo>
                  <a:cubicBezTo>
                    <a:pt x="43" y="37"/>
                    <a:pt x="40" y="40"/>
                    <a:pt x="36" y="44"/>
                  </a:cubicBezTo>
                  <a:cubicBezTo>
                    <a:pt x="33" y="47"/>
                    <a:pt x="30" y="51"/>
                    <a:pt x="26" y="54"/>
                  </a:cubicBezTo>
                  <a:cubicBezTo>
                    <a:pt x="23" y="58"/>
                    <a:pt x="20" y="62"/>
                    <a:pt x="17" y="65"/>
                  </a:cubicBezTo>
                  <a:cubicBezTo>
                    <a:pt x="15" y="68"/>
                    <a:pt x="13" y="70"/>
                    <a:pt x="12" y="72"/>
                  </a:cubicBezTo>
                  <a:cubicBezTo>
                    <a:pt x="10" y="74"/>
                    <a:pt x="9" y="76"/>
                    <a:pt x="7" y="78"/>
                  </a:cubicBezTo>
                  <a:cubicBezTo>
                    <a:pt x="5" y="83"/>
                    <a:pt x="3" y="87"/>
                    <a:pt x="2" y="93"/>
                  </a:cubicBezTo>
                  <a:cubicBezTo>
                    <a:pt x="1" y="94"/>
                    <a:pt x="1" y="95"/>
                    <a:pt x="1" y="96"/>
                  </a:cubicBezTo>
                  <a:cubicBezTo>
                    <a:pt x="1" y="97"/>
                    <a:pt x="0" y="99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1" y="114"/>
                    <a:pt x="1" y="116"/>
                  </a:cubicBezTo>
                  <a:cubicBezTo>
                    <a:pt x="1" y="117"/>
                    <a:pt x="2" y="118"/>
                    <a:pt x="2" y="119"/>
                  </a:cubicBezTo>
                  <a:cubicBezTo>
                    <a:pt x="3" y="119"/>
                    <a:pt x="3" y="120"/>
                    <a:pt x="3" y="120"/>
                  </a:cubicBezTo>
                  <a:cubicBezTo>
                    <a:pt x="4" y="122"/>
                    <a:pt x="5" y="123"/>
                    <a:pt x="6" y="124"/>
                  </a:cubicBezTo>
                  <a:cubicBezTo>
                    <a:pt x="6" y="124"/>
                    <a:pt x="6" y="125"/>
                    <a:pt x="7" y="125"/>
                  </a:cubicBezTo>
                  <a:cubicBezTo>
                    <a:pt x="8" y="126"/>
                    <a:pt x="9" y="127"/>
                    <a:pt x="11" y="128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6" y="131"/>
                    <a:pt x="18" y="131"/>
                    <a:pt x="21" y="132"/>
                  </a:cubicBezTo>
                  <a:cubicBezTo>
                    <a:pt x="23" y="132"/>
                    <a:pt x="25" y="132"/>
                    <a:pt x="28" y="132"/>
                  </a:cubicBezTo>
                  <a:cubicBezTo>
                    <a:pt x="29" y="132"/>
                    <a:pt x="30" y="132"/>
                    <a:pt x="31" y="132"/>
                  </a:cubicBezTo>
                  <a:cubicBezTo>
                    <a:pt x="32" y="132"/>
                    <a:pt x="33" y="132"/>
                    <a:pt x="34" y="132"/>
                  </a:cubicBezTo>
                  <a:cubicBezTo>
                    <a:pt x="36" y="132"/>
                    <a:pt x="39" y="132"/>
                    <a:pt x="41" y="131"/>
                  </a:cubicBezTo>
                  <a:cubicBezTo>
                    <a:pt x="42" y="131"/>
                    <a:pt x="43" y="131"/>
                    <a:pt x="44" y="131"/>
                  </a:cubicBezTo>
                  <a:cubicBezTo>
                    <a:pt x="44" y="132"/>
                    <a:pt x="44" y="132"/>
                    <a:pt x="44" y="133"/>
                  </a:cubicBezTo>
                  <a:cubicBezTo>
                    <a:pt x="44" y="136"/>
                    <a:pt x="44" y="139"/>
                    <a:pt x="45" y="141"/>
                  </a:cubicBezTo>
                  <a:cubicBezTo>
                    <a:pt x="45" y="144"/>
                    <a:pt x="46" y="146"/>
                    <a:pt x="47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4" y="151"/>
                    <a:pt x="43" y="152"/>
                    <a:pt x="42" y="154"/>
                  </a:cubicBezTo>
                  <a:cubicBezTo>
                    <a:pt x="41" y="155"/>
                    <a:pt x="41" y="156"/>
                    <a:pt x="40" y="157"/>
                  </a:cubicBezTo>
                  <a:cubicBezTo>
                    <a:pt x="39" y="158"/>
                    <a:pt x="39" y="159"/>
                    <a:pt x="38" y="160"/>
                  </a:cubicBezTo>
                  <a:cubicBezTo>
                    <a:pt x="38" y="162"/>
                    <a:pt x="38" y="163"/>
                    <a:pt x="38" y="164"/>
                  </a:cubicBezTo>
                  <a:cubicBezTo>
                    <a:pt x="38" y="165"/>
                    <a:pt x="38" y="167"/>
                    <a:pt x="38" y="168"/>
                  </a:cubicBezTo>
                  <a:cubicBezTo>
                    <a:pt x="38" y="169"/>
                    <a:pt x="39" y="170"/>
                    <a:pt x="39" y="172"/>
                  </a:cubicBezTo>
                  <a:cubicBezTo>
                    <a:pt x="40" y="173"/>
                    <a:pt x="40" y="173"/>
                    <a:pt x="41" y="174"/>
                  </a:cubicBezTo>
                  <a:cubicBezTo>
                    <a:pt x="41" y="175"/>
                    <a:pt x="41" y="175"/>
                    <a:pt x="42" y="176"/>
                  </a:cubicBezTo>
                  <a:cubicBezTo>
                    <a:pt x="42" y="176"/>
                    <a:pt x="43" y="177"/>
                    <a:pt x="43" y="177"/>
                  </a:cubicBezTo>
                  <a:cubicBezTo>
                    <a:pt x="44" y="178"/>
                    <a:pt x="45" y="179"/>
                    <a:pt x="46" y="180"/>
                  </a:cubicBezTo>
                  <a:cubicBezTo>
                    <a:pt x="48" y="181"/>
                    <a:pt x="50" y="182"/>
                    <a:pt x="52" y="183"/>
                  </a:cubicBezTo>
                  <a:cubicBezTo>
                    <a:pt x="53" y="183"/>
                    <a:pt x="53" y="183"/>
                    <a:pt x="54" y="184"/>
                  </a:cubicBezTo>
                  <a:cubicBezTo>
                    <a:pt x="56" y="184"/>
                    <a:pt x="57" y="184"/>
                    <a:pt x="58" y="184"/>
                  </a:cubicBezTo>
                  <a:cubicBezTo>
                    <a:pt x="58" y="184"/>
                    <a:pt x="59" y="184"/>
                    <a:pt x="59" y="184"/>
                  </a:cubicBezTo>
                  <a:cubicBezTo>
                    <a:pt x="60" y="184"/>
                    <a:pt x="61" y="184"/>
                    <a:pt x="62" y="184"/>
                  </a:cubicBezTo>
                  <a:cubicBezTo>
                    <a:pt x="63" y="183"/>
                    <a:pt x="65" y="183"/>
                    <a:pt x="66" y="182"/>
                  </a:cubicBezTo>
                  <a:cubicBezTo>
                    <a:pt x="68" y="182"/>
                    <a:pt x="69" y="180"/>
                    <a:pt x="70" y="179"/>
                  </a:cubicBezTo>
                  <a:cubicBezTo>
                    <a:pt x="71" y="179"/>
                    <a:pt x="72" y="178"/>
                    <a:pt x="72" y="178"/>
                  </a:cubicBezTo>
                  <a:cubicBezTo>
                    <a:pt x="75" y="178"/>
                    <a:pt x="77" y="179"/>
                    <a:pt x="79" y="180"/>
                  </a:cubicBezTo>
                  <a:cubicBezTo>
                    <a:pt x="80" y="180"/>
                    <a:pt x="82" y="181"/>
                    <a:pt x="84" y="181"/>
                  </a:cubicBezTo>
                  <a:cubicBezTo>
                    <a:pt x="84" y="182"/>
                    <a:pt x="83" y="183"/>
                    <a:pt x="83" y="184"/>
                  </a:cubicBezTo>
                  <a:cubicBezTo>
                    <a:pt x="82" y="187"/>
                    <a:pt x="82" y="189"/>
                    <a:pt x="81" y="192"/>
                  </a:cubicBezTo>
                  <a:cubicBezTo>
                    <a:pt x="81" y="196"/>
                    <a:pt x="82" y="199"/>
                    <a:pt x="82" y="202"/>
                  </a:cubicBezTo>
                  <a:cubicBezTo>
                    <a:pt x="82" y="205"/>
                    <a:pt x="83" y="207"/>
                    <a:pt x="84" y="209"/>
                  </a:cubicBezTo>
                  <a:cubicBezTo>
                    <a:pt x="84" y="211"/>
                    <a:pt x="85" y="212"/>
                    <a:pt x="86" y="214"/>
                  </a:cubicBezTo>
                  <a:cubicBezTo>
                    <a:pt x="86" y="215"/>
                    <a:pt x="87" y="216"/>
                    <a:pt x="88" y="217"/>
                  </a:cubicBezTo>
                  <a:cubicBezTo>
                    <a:pt x="88" y="218"/>
                    <a:pt x="89" y="218"/>
                    <a:pt x="89" y="219"/>
                  </a:cubicBezTo>
                  <a:cubicBezTo>
                    <a:pt x="89" y="219"/>
                    <a:pt x="89" y="219"/>
                    <a:pt x="90" y="219"/>
                  </a:cubicBezTo>
                  <a:cubicBezTo>
                    <a:pt x="90" y="220"/>
                    <a:pt x="92" y="221"/>
                    <a:pt x="93" y="222"/>
                  </a:cubicBezTo>
                  <a:cubicBezTo>
                    <a:pt x="94" y="223"/>
                    <a:pt x="96" y="223"/>
                    <a:pt x="97" y="224"/>
                  </a:cubicBezTo>
                  <a:cubicBezTo>
                    <a:pt x="98" y="224"/>
                    <a:pt x="100" y="225"/>
                    <a:pt x="101" y="225"/>
                  </a:cubicBezTo>
                  <a:cubicBezTo>
                    <a:pt x="103" y="225"/>
                    <a:pt x="104" y="225"/>
                    <a:pt x="106" y="225"/>
                  </a:cubicBezTo>
                  <a:cubicBezTo>
                    <a:pt x="108" y="225"/>
                    <a:pt x="111" y="225"/>
                    <a:pt x="113" y="225"/>
                  </a:cubicBezTo>
                  <a:cubicBezTo>
                    <a:pt x="116" y="225"/>
                    <a:pt x="118" y="224"/>
                    <a:pt x="121" y="224"/>
                  </a:cubicBezTo>
                  <a:cubicBezTo>
                    <a:pt x="126" y="223"/>
                    <a:pt x="131" y="222"/>
                    <a:pt x="135" y="220"/>
                  </a:cubicBezTo>
                  <a:cubicBezTo>
                    <a:pt x="140" y="218"/>
                    <a:pt x="144" y="215"/>
                    <a:pt x="149" y="213"/>
                  </a:cubicBezTo>
                  <a:cubicBezTo>
                    <a:pt x="153" y="211"/>
                    <a:pt x="158" y="209"/>
                    <a:pt x="162" y="207"/>
                  </a:cubicBezTo>
                  <a:cubicBezTo>
                    <a:pt x="166" y="204"/>
                    <a:pt x="170" y="201"/>
                    <a:pt x="174" y="198"/>
                  </a:cubicBezTo>
                  <a:cubicBezTo>
                    <a:pt x="178" y="196"/>
                    <a:pt x="182" y="192"/>
                    <a:pt x="186" y="189"/>
                  </a:cubicBezTo>
                  <a:cubicBezTo>
                    <a:pt x="190" y="186"/>
                    <a:pt x="194" y="183"/>
                    <a:pt x="198" y="180"/>
                  </a:cubicBezTo>
                  <a:cubicBezTo>
                    <a:pt x="201" y="176"/>
                    <a:pt x="205" y="173"/>
                    <a:pt x="208" y="170"/>
                  </a:cubicBezTo>
                  <a:cubicBezTo>
                    <a:pt x="211" y="166"/>
                    <a:pt x="214" y="162"/>
                    <a:pt x="217" y="158"/>
                  </a:cubicBezTo>
                  <a:cubicBezTo>
                    <a:pt x="218" y="157"/>
                    <a:pt x="219" y="155"/>
                    <a:pt x="219" y="154"/>
                  </a:cubicBezTo>
                  <a:cubicBezTo>
                    <a:pt x="220" y="151"/>
                    <a:pt x="221" y="149"/>
                    <a:pt x="222" y="147"/>
                  </a:cubicBezTo>
                  <a:cubicBezTo>
                    <a:pt x="224" y="143"/>
                    <a:pt x="224" y="139"/>
                    <a:pt x="224" y="135"/>
                  </a:cubicBezTo>
                  <a:cubicBezTo>
                    <a:pt x="224" y="131"/>
                    <a:pt x="224" y="127"/>
                    <a:pt x="223" y="124"/>
                  </a:cubicBezTo>
                  <a:cubicBezTo>
                    <a:pt x="222" y="123"/>
                    <a:pt x="222" y="122"/>
                    <a:pt x="222" y="121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25" y="114"/>
                    <a:pt x="229" y="111"/>
                    <a:pt x="233" y="107"/>
                  </a:cubicBezTo>
                  <a:cubicBezTo>
                    <a:pt x="235" y="106"/>
                    <a:pt x="237" y="104"/>
                    <a:pt x="239" y="102"/>
                  </a:cubicBezTo>
                  <a:cubicBezTo>
                    <a:pt x="239" y="102"/>
                    <a:pt x="239" y="102"/>
                    <a:pt x="240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1" y="100"/>
                    <a:pt x="241" y="99"/>
                    <a:pt x="241" y="98"/>
                  </a:cubicBezTo>
                  <a:cubicBezTo>
                    <a:pt x="241" y="96"/>
                    <a:pt x="241" y="95"/>
                    <a:pt x="241" y="94"/>
                  </a:cubicBezTo>
                  <a:cubicBezTo>
                    <a:pt x="241" y="93"/>
                    <a:pt x="240" y="91"/>
                    <a:pt x="240" y="90"/>
                  </a:cubicBezTo>
                  <a:close/>
                  <a:moveTo>
                    <a:pt x="40" y="122"/>
                  </a:moveTo>
                  <a:cubicBezTo>
                    <a:pt x="37" y="123"/>
                    <a:pt x="35" y="123"/>
                    <a:pt x="32" y="123"/>
                  </a:cubicBezTo>
                  <a:cubicBezTo>
                    <a:pt x="31" y="123"/>
                    <a:pt x="29" y="123"/>
                    <a:pt x="28" y="123"/>
                  </a:cubicBezTo>
                  <a:cubicBezTo>
                    <a:pt x="27" y="123"/>
                    <a:pt x="25" y="123"/>
                    <a:pt x="24" y="123"/>
                  </a:cubicBezTo>
                  <a:cubicBezTo>
                    <a:pt x="22" y="123"/>
                    <a:pt x="20" y="122"/>
                    <a:pt x="18" y="121"/>
                  </a:cubicBezTo>
                  <a:cubicBezTo>
                    <a:pt x="17" y="121"/>
                    <a:pt x="15" y="120"/>
                    <a:pt x="14" y="119"/>
                  </a:cubicBezTo>
                  <a:cubicBezTo>
                    <a:pt x="13" y="118"/>
                    <a:pt x="13" y="118"/>
                    <a:pt x="12" y="117"/>
                  </a:cubicBezTo>
                  <a:cubicBezTo>
                    <a:pt x="12" y="116"/>
                    <a:pt x="11" y="115"/>
                    <a:pt x="10" y="114"/>
                  </a:cubicBezTo>
                  <a:cubicBezTo>
                    <a:pt x="10" y="113"/>
                    <a:pt x="10" y="112"/>
                    <a:pt x="10" y="110"/>
                  </a:cubicBezTo>
                  <a:cubicBezTo>
                    <a:pt x="9" y="109"/>
                    <a:pt x="9" y="107"/>
                    <a:pt x="9" y="106"/>
                  </a:cubicBezTo>
                  <a:cubicBezTo>
                    <a:pt x="9" y="104"/>
                    <a:pt x="9" y="102"/>
                    <a:pt x="9" y="101"/>
                  </a:cubicBezTo>
                  <a:cubicBezTo>
                    <a:pt x="10" y="99"/>
                    <a:pt x="10" y="97"/>
                    <a:pt x="11" y="95"/>
                  </a:cubicBezTo>
                  <a:cubicBezTo>
                    <a:pt x="11" y="93"/>
                    <a:pt x="12" y="91"/>
                    <a:pt x="13" y="89"/>
                  </a:cubicBezTo>
                  <a:cubicBezTo>
                    <a:pt x="13" y="87"/>
                    <a:pt x="14" y="85"/>
                    <a:pt x="16" y="82"/>
                  </a:cubicBezTo>
                  <a:cubicBezTo>
                    <a:pt x="17" y="80"/>
                    <a:pt x="18" y="79"/>
                    <a:pt x="20" y="77"/>
                  </a:cubicBezTo>
                  <a:cubicBezTo>
                    <a:pt x="22" y="73"/>
                    <a:pt x="25" y="69"/>
                    <a:pt x="28" y="66"/>
                  </a:cubicBezTo>
                  <a:cubicBezTo>
                    <a:pt x="31" y="62"/>
                    <a:pt x="35" y="59"/>
                    <a:pt x="38" y="55"/>
                  </a:cubicBezTo>
                  <a:cubicBezTo>
                    <a:pt x="45" y="48"/>
                    <a:pt x="52" y="41"/>
                    <a:pt x="59" y="35"/>
                  </a:cubicBezTo>
                  <a:cubicBezTo>
                    <a:pt x="64" y="31"/>
                    <a:pt x="69" y="26"/>
                    <a:pt x="74" y="22"/>
                  </a:cubicBezTo>
                  <a:cubicBezTo>
                    <a:pt x="74" y="22"/>
                    <a:pt x="74" y="22"/>
                    <a:pt x="75" y="21"/>
                  </a:cubicBezTo>
                  <a:cubicBezTo>
                    <a:pt x="76" y="20"/>
                    <a:pt x="77" y="20"/>
                    <a:pt x="77" y="19"/>
                  </a:cubicBezTo>
                  <a:cubicBezTo>
                    <a:pt x="80" y="17"/>
                    <a:pt x="82" y="16"/>
                    <a:pt x="84" y="15"/>
                  </a:cubicBezTo>
                  <a:cubicBezTo>
                    <a:pt x="87" y="14"/>
                    <a:pt x="91" y="13"/>
                    <a:pt x="94" y="13"/>
                  </a:cubicBezTo>
                  <a:cubicBezTo>
                    <a:pt x="95" y="12"/>
                    <a:pt x="96" y="12"/>
                    <a:pt x="97" y="12"/>
                  </a:cubicBezTo>
                  <a:cubicBezTo>
                    <a:pt x="98" y="12"/>
                    <a:pt x="99" y="12"/>
                    <a:pt x="100" y="12"/>
                  </a:cubicBezTo>
                  <a:cubicBezTo>
                    <a:pt x="102" y="13"/>
                    <a:pt x="104" y="13"/>
                    <a:pt x="106" y="14"/>
                  </a:cubicBezTo>
                  <a:cubicBezTo>
                    <a:pt x="108" y="15"/>
                    <a:pt x="110" y="15"/>
                    <a:pt x="112" y="16"/>
                  </a:cubicBezTo>
                  <a:cubicBezTo>
                    <a:pt x="113" y="17"/>
                    <a:pt x="115" y="17"/>
                    <a:pt x="116" y="18"/>
                  </a:cubicBezTo>
                  <a:cubicBezTo>
                    <a:pt x="118" y="19"/>
                    <a:pt x="119" y="20"/>
                    <a:pt x="121" y="21"/>
                  </a:cubicBezTo>
                  <a:cubicBezTo>
                    <a:pt x="123" y="22"/>
                    <a:pt x="125" y="23"/>
                    <a:pt x="127" y="24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5" y="26"/>
                    <a:pt x="125" y="26"/>
                  </a:cubicBezTo>
                  <a:cubicBezTo>
                    <a:pt x="125" y="26"/>
                    <a:pt x="124" y="25"/>
                    <a:pt x="124" y="25"/>
                  </a:cubicBezTo>
                  <a:cubicBezTo>
                    <a:pt x="123" y="24"/>
                    <a:pt x="121" y="24"/>
                    <a:pt x="120" y="23"/>
                  </a:cubicBezTo>
                  <a:cubicBezTo>
                    <a:pt x="118" y="22"/>
                    <a:pt x="116" y="21"/>
                    <a:pt x="114" y="20"/>
                  </a:cubicBezTo>
                  <a:cubicBezTo>
                    <a:pt x="113" y="20"/>
                    <a:pt x="112" y="19"/>
                    <a:pt x="111" y="19"/>
                  </a:cubicBezTo>
                  <a:cubicBezTo>
                    <a:pt x="109" y="19"/>
                    <a:pt x="108" y="18"/>
                    <a:pt x="106" y="18"/>
                  </a:cubicBezTo>
                  <a:cubicBezTo>
                    <a:pt x="104" y="18"/>
                    <a:pt x="102" y="18"/>
                    <a:pt x="100" y="18"/>
                  </a:cubicBezTo>
                  <a:cubicBezTo>
                    <a:pt x="97" y="18"/>
                    <a:pt x="94" y="19"/>
                    <a:pt x="92" y="19"/>
                  </a:cubicBezTo>
                  <a:cubicBezTo>
                    <a:pt x="89" y="20"/>
                    <a:pt x="87" y="21"/>
                    <a:pt x="85" y="22"/>
                  </a:cubicBezTo>
                  <a:cubicBezTo>
                    <a:pt x="81" y="24"/>
                    <a:pt x="77" y="26"/>
                    <a:pt x="73" y="29"/>
                  </a:cubicBezTo>
                  <a:cubicBezTo>
                    <a:pt x="65" y="35"/>
                    <a:pt x="59" y="41"/>
                    <a:pt x="52" y="48"/>
                  </a:cubicBezTo>
                  <a:cubicBezTo>
                    <a:pt x="50" y="50"/>
                    <a:pt x="48" y="51"/>
                    <a:pt x="47" y="53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40" y="60"/>
                    <a:pt x="38" y="62"/>
                    <a:pt x="37" y="64"/>
                  </a:cubicBezTo>
                  <a:cubicBezTo>
                    <a:pt x="35" y="65"/>
                    <a:pt x="34" y="67"/>
                    <a:pt x="32" y="69"/>
                  </a:cubicBezTo>
                  <a:cubicBezTo>
                    <a:pt x="30" y="71"/>
                    <a:pt x="29" y="73"/>
                    <a:pt x="28" y="76"/>
                  </a:cubicBezTo>
                  <a:cubicBezTo>
                    <a:pt x="26" y="78"/>
                    <a:pt x="25" y="80"/>
                    <a:pt x="24" y="82"/>
                  </a:cubicBezTo>
                  <a:cubicBezTo>
                    <a:pt x="23" y="84"/>
                    <a:pt x="23" y="87"/>
                    <a:pt x="22" y="89"/>
                  </a:cubicBezTo>
                  <a:cubicBezTo>
                    <a:pt x="21" y="92"/>
                    <a:pt x="21" y="95"/>
                    <a:pt x="20" y="97"/>
                  </a:cubicBezTo>
                  <a:cubicBezTo>
                    <a:pt x="20" y="100"/>
                    <a:pt x="20" y="103"/>
                    <a:pt x="21" y="106"/>
                  </a:cubicBezTo>
                  <a:cubicBezTo>
                    <a:pt x="21" y="108"/>
                    <a:pt x="22" y="109"/>
                    <a:pt x="23" y="110"/>
                  </a:cubicBezTo>
                  <a:cubicBezTo>
                    <a:pt x="23" y="111"/>
                    <a:pt x="23" y="111"/>
                    <a:pt x="24" y="111"/>
                  </a:cubicBezTo>
                  <a:cubicBezTo>
                    <a:pt x="24" y="112"/>
                    <a:pt x="25" y="113"/>
                    <a:pt x="27" y="114"/>
                  </a:cubicBezTo>
                  <a:cubicBezTo>
                    <a:pt x="27" y="114"/>
                    <a:pt x="28" y="115"/>
                    <a:pt x="30" y="115"/>
                  </a:cubicBezTo>
                  <a:cubicBezTo>
                    <a:pt x="32" y="117"/>
                    <a:pt x="35" y="117"/>
                    <a:pt x="37" y="118"/>
                  </a:cubicBezTo>
                  <a:cubicBezTo>
                    <a:pt x="40" y="118"/>
                    <a:pt x="43" y="118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5" y="120"/>
                    <a:pt x="45" y="121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04"/>
                  </a:moveTo>
                  <a:cubicBezTo>
                    <a:pt x="50" y="105"/>
                    <a:pt x="50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8"/>
                    <a:pt x="43" y="108"/>
                  </a:cubicBezTo>
                  <a:cubicBezTo>
                    <a:pt x="41" y="108"/>
                    <a:pt x="40" y="108"/>
                    <a:pt x="38" y="108"/>
                  </a:cubicBezTo>
                  <a:cubicBezTo>
                    <a:pt x="37" y="108"/>
                    <a:pt x="35" y="108"/>
                    <a:pt x="34" y="107"/>
                  </a:cubicBezTo>
                  <a:cubicBezTo>
                    <a:pt x="33" y="107"/>
                    <a:pt x="32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4"/>
                  </a:cubicBezTo>
                  <a:cubicBezTo>
                    <a:pt x="30" y="104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3"/>
                    <a:pt x="31" y="90"/>
                    <a:pt x="32" y="87"/>
                  </a:cubicBezTo>
                  <a:cubicBezTo>
                    <a:pt x="34" y="83"/>
                    <a:pt x="36" y="80"/>
                    <a:pt x="38" y="77"/>
                  </a:cubicBezTo>
                  <a:cubicBezTo>
                    <a:pt x="39" y="75"/>
                    <a:pt x="41" y="73"/>
                    <a:pt x="42" y="72"/>
                  </a:cubicBezTo>
                  <a:cubicBezTo>
                    <a:pt x="43" y="70"/>
                    <a:pt x="45" y="68"/>
                    <a:pt x="46" y="67"/>
                  </a:cubicBezTo>
                  <a:cubicBezTo>
                    <a:pt x="48" y="65"/>
                    <a:pt x="50" y="63"/>
                    <a:pt x="51" y="62"/>
                  </a:cubicBezTo>
                  <a:cubicBezTo>
                    <a:pt x="53" y="60"/>
                    <a:pt x="55" y="58"/>
                    <a:pt x="56" y="57"/>
                  </a:cubicBezTo>
                  <a:cubicBezTo>
                    <a:pt x="63" y="51"/>
                    <a:pt x="69" y="44"/>
                    <a:pt x="75" y="39"/>
                  </a:cubicBezTo>
                  <a:cubicBezTo>
                    <a:pt x="80" y="35"/>
                    <a:pt x="85" y="32"/>
                    <a:pt x="90" y="30"/>
                  </a:cubicBezTo>
                  <a:cubicBezTo>
                    <a:pt x="93" y="29"/>
                    <a:pt x="95" y="28"/>
                    <a:pt x="97" y="28"/>
                  </a:cubicBezTo>
                  <a:cubicBezTo>
                    <a:pt x="101" y="27"/>
                    <a:pt x="104" y="27"/>
                    <a:pt x="107" y="28"/>
                  </a:cubicBezTo>
                  <a:cubicBezTo>
                    <a:pt x="108" y="28"/>
                    <a:pt x="109" y="28"/>
                    <a:pt x="110" y="28"/>
                  </a:cubicBezTo>
                  <a:cubicBezTo>
                    <a:pt x="112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3"/>
                  </a:cubicBezTo>
                  <a:cubicBezTo>
                    <a:pt x="116" y="35"/>
                    <a:pt x="113" y="37"/>
                    <a:pt x="111" y="40"/>
                  </a:cubicBezTo>
                  <a:cubicBezTo>
                    <a:pt x="107" y="43"/>
                    <a:pt x="104" y="46"/>
                    <a:pt x="100" y="49"/>
                  </a:cubicBezTo>
                  <a:cubicBezTo>
                    <a:pt x="97" y="53"/>
                    <a:pt x="93" y="56"/>
                    <a:pt x="89" y="60"/>
                  </a:cubicBezTo>
                  <a:cubicBezTo>
                    <a:pt x="86" y="63"/>
                    <a:pt x="83" y="66"/>
                    <a:pt x="79" y="70"/>
                  </a:cubicBezTo>
                  <a:cubicBezTo>
                    <a:pt x="77" y="71"/>
                    <a:pt x="76" y="73"/>
                    <a:pt x="74" y="75"/>
                  </a:cubicBezTo>
                  <a:cubicBezTo>
                    <a:pt x="72" y="77"/>
                    <a:pt x="71" y="78"/>
                    <a:pt x="69" y="80"/>
                  </a:cubicBezTo>
                  <a:cubicBezTo>
                    <a:pt x="66" y="84"/>
                    <a:pt x="63" y="88"/>
                    <a:pt x="60" y="92"/>
                  </a:cubicBezTo>
                  <a:cubicBezTo>
                    <a:pt x="56" y="96"/>
                    <a:pt x="53" y="100"/>
                    <a:pt x="51" y="104"/>
                  </a:cubicBezTo>
                  <a:close/>
                  <a:moveTo>
                    <a:pt x="61" y="174"/>
                  </a:moveTo>
                  <a:cubicBezTo>
                    <a:pt x="61" y="174"/>
                    <a:pt x="60" y="175"/>
                    <a:pt x="59" y="175"/>
                  </a:cubicBezTo>
                  <a:cubicBezTo>
                    <a:pt x="59" y="175"/>
                    <a:pt x="58" y="175"/>
                    <a:pt x="58" y="175"/>
                  </a:cubicBezTo>
                  <a:cubicBezTo>
                    <a:pt x="57" y="175"/>
                    <a:pt x="56" y="174"/>
                    <a:pt x="54" y="174"/>
                  </a:cubicBezTo>
                  <a:cubicBezTo>
                    <a:pt x="53" y="173"/>
                    <a:pt x="52" y="173"/>
                    <a:pt x="51" y="172"/>
                  </a:cubicBezTo>
                  <a:cubicBezTo>
                    <a:pt x="50" y="171"/>
                    <a:pt x="50" y="171"/>
                    <a:pt x="49" y="170"/>
                  </a:cubicBezTo>
                  <a:cubicBezTo>
                    <a:pt x="48" y="169"/>
                    <a:pt x="48" y="168"/>
                    <a:pt x="47" y="167"/>
                  </a:cubicBezTo>
                  <a:cubicBezTo>
                    <a:pt x="47" y="167"/>
                    <a:pt x="47" y="166"/>
                    <a:pt x="47" y="166"/>
                  </a:cubicBezTo>
                  <a:cubicBezTo>
                    <a:pt x="47" y="165"/>
                    <a:pt x="47" y="165"/>
                    <a:pt x="47" y="164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2"/>
                    <a:pt x="48" y="161"/>
                    <a:pt x="49" y="160"/>
                  </a:cubicBezTo>
                  <a:cubicBezTo>
                    <a:pt x="49" y="159"/>
                    <a:pt x="50" y="159"/>
                    <a:pt x="51" y="158"/>
                  </a:cubicBezTo>
                  <a:cubicBezTo>
                    <a:pt x="51" y="159"/>
                    <a:pt x="52" y="161"/>
                    <a:pt x="53" y="162"/>
                  </a:cubicBezTo>
                  <a:cubicBezTo>
                    <a:pt x="54" y="163"/>
                    <a:pt x="55" y="164"/>
                    <a:pt x="56" y="165"/>
                  </a:cubicBezTo>
                  <a:cubicBezTo>
                    <a:pt x="58" y="168"/>
                    <a:pt x="61" y="170"/>
                    <a:pt x="64" y="173"/>
                  </a:cubicBezTo>
                  <a:cubicBezTo>
                    <a:pt x="63" y="173"/>
                    <a:pt x="62" y="174"/>
                    <a:pt x="61" y="174"/>
                  </a:cubicBezTo>
                  <a:close/>
                  <a:moveTo>
                    <a:pt x="75" y="169"/>
                  </a:moveTo>
                  <a:cubicBezTo>
                    <a:pt x="73" y="168"/>
                    <a:pt x="71" y="167"/>
                    <a:pt x="69" y="165"/>
                  </a:cubicBezTo>
                  <a:cubicBezTo>
                    <a:pt x="66" y="163"/>
                    <a:pt x="64" y="160"/>
                    <a:pt x="61" y="157"/>
                  </a:cubicBezTo>
                  <a:cubicBezTo>
                    <a:pt x="60" y="156"/>
                    <a:pt x="60" y="155"/>
                    <a:pt x="59" y="154"/>
                  </a:cubicBezTo>
                  <a:cubicBezTo>
                    <a:pt x="58" y="152"/>
                    <a:pt x="58" y="151"/>
                    <a:pt x="57" y="150"/>
                  </a:cubicBezTo>
                  <a:cubicBezTo>
                    <a:pt x="55" y="145"/>
                    <a:pt x="54" y="141"/>
                    <a:pt x="54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54" y="123"/>
                    <a:pt x="54" y="121"/>
                    <a:pt x="55" y="119"/>
                  </a:cubicBezTo>
                  <a:cubicBezTo>
                    <a:pt x="55" y="117"/>
                    <a:pt x="56" y="115"/>
                    <a:pt x="57" y="113"/>
                  </a:cubicBezTo>
                  <a:cubicBezTo>
                    <a:pt x="57" y="111"/>
                    <a:pt x="58" y="109"/>
                    <a:pt x="59" y="108"/>
                  </a:cubicBezTo>
                  <a:cubicBezTo>
                    <a:pt x="60" y="106"/>
                    <a:pt x="61" y="105"/>
                    <a:pt x="62" y="103"/>
                  </a:cubicBezTo>
                  <a:cubicBezTo>
                    <a:pt x="65" y="100"/>
                    <a:pt x="68" y="96"/>
                    <a:pt x="71" y="93"/>
                  </a:cubicBezTo>
                  <a:cubicBezTo>
                    <a:pt x="74" y="89"/>
                    <a:pt x="77" y="85"/>
                    <a:pt x="81" y="82"/>
                  </a:cubicBezTo>
                  <a:cubicBezTo>
                    <a:pt x="84" y="78"/>
                    <a:pt x="88" y="75"/>
                    <a:pt x="91" y="71"/>
                  </a:cubicBezTo>
                  <a:cubicBezTo>
                    <a:pt x="94" y="68"/>
                    <a:pt x="98" y="64"/>
                    <a:pt x="101" y="61"/>
                  </a:cubicBezTo>
                  <a:cubicBezTo>
                    <a:pt x="105" y="58"/>
                    <a:pt x="108" y="55"/>
                    <a:pt x="112" y="51"/>
                  </a:cubicBezTo>
                  <a:cubicBezTo>
                    <a:pt x="115" y="48"/>
                    <a:pt x="119" y="45"/>
                    <a:pt x="122" y="41"/>
                  </a:cubicBezTo>
                  <a:cubicBezTo>
                    <a:pt x="126" y="38"/>
                    <a:pt x="129" y="35"/>
                    <a:pt x="133" y="31"/>
                  </a:cubicBezTo>
                  <a:cubicBezTo>
                    <a:pt x="135" y="30"/>
                    <a:pt x="136" y="28"/>
                    <a:pt x="138" y="27"/>
                  </a:cubicBezTo>
                  <a:cubicBezTo>
                    <a:pt x="140" y="25"/>
                    <a:pt x="141" y="23"/>
                    <a:pt x="143" y="22"/>
                  </a:cubicBezTo>
                  <a:cubicBezTo>
                    <a:pt x="148" y="18"/>
                    <a:pt x="152" y="13"/>
                    <a:pt x="157" y="9"/>
                  </a:cubicBezTo>
                  <a:cubicBezTo>
                    <a:pt x="157" y="9"/>
                    <a:pt x="158" y="10"/>
                    <a:pt x="158" y="10"/>
                  </a:cubicBezTo>
                  <a:cubicBezTo>
                    <a:pt x="161" y="12"/>
                    <a:pt x="163" y="15"/>
                    <a:pt x="165" y="18"/>
                  </a:cubicBezTo>
                  <a:cubicBezTo>
                    <a:pt x="166" y="19"/>
                    <a:pt x="167" y="20"/>
                    <a:pt x="168" y="21"/>
                  </a:cubicBezTo>
                  <a:cubicBezTo>
                    <a:pt x="169" y="23"/>
                    <a:pt x="171" y="24"/>
                    <a:pt x="172" y="26"/>
                  </a:cubicBezTo>
                  <a:cubicBezTo>
                    <a:pt x="175" y="30"/>
                    <a:pt x="178" y="34"/>
                    <a:pt x="181" y="37"/>
                  </a:cubicBezTo>
                  <a:cubicBezTo>
                    <a:pt x="184" y="41"/>
                    <a:pt x="187" y="44"/>
                    <a:pt x="190" y="47"/>
                  </a:cubicBezTo>
                  <a:cubicBezTo>
                    <a:pt x="194" y="51"/>
                    <a:pt x="197" y="54"/>
                    <a:pt x="200" y="58"/>
                  </a:cubicBezTo>
                  <a:cubicBezTo>
                    <a:pt x="203" y="61"/>
                    <a:pt x="207" y="65"/>
                    <a:pt x="210" y="68"/>
                  </a:cubicBezTo>
                  <a:cubicBezTo>
                    <a:pt x="213" y="72"/>
                    <a:pt x="216" y="76"/>
                    <a:pt x="219" y="80"/>
                  </a:cubicBezTo>
                  <a:cubicBezTo>
                    <a:pt x="220" y="80"/>
                    <a:pt x="221" y="81"/>
                    <a:pt x="221" y="81"/>
                  </a:cubicBezTo>
                  <a:cubicBezTo>
                    <a:pt x="224" y="84"/>
                    <a:pt x="226" y="87"/>
                    <a:pt x="228" y="90"/>
                  </a:cubicBezTo>
                  <a:cubicBezTo>
                    <a:pt x="229" y="92"/>
                    <a:pt x="230" y="93"/>
                    <a:pt x="231" y="95"/>
                  </a:cubicBezTo>
                  <a:cubicBezTo>
                    <a:pt x="231" y="95"/>
                    <a:pt x="231" y="96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3" y="103"/>
                    <a:pt x="216" y="110"/>
                    <a:pt x="208" y="116"/>
                  </a:cubicBezTo>
                  <a:cubicBezTo>
                    <a:pt x="204" y="119"/>
                    <a:pt x="200" y="122"/>
                    <a:pt x="197" y="125"/>
                  </a:cubicBezTo>
                  <a:cubicBezTo>
                    <a:pt x="193" y="128"/>
                    <a:pt x="189" y="130"/>
                    <a:pt x="186" y="133"/>
                  </a:cubicBezTo>
                  <a:cubicBezTo>
                    <a:pt x="178" y="139"/>
                    <a:pt x="170" y="145"/>
                    <a:pt x="162" y="150"/>
                  </a:cubicBezTo>
                  <a:cubicBezTo>
                    <a:pt x="154" y="155"/>
                    <a:pt x="145" y="160"/>
                    <a:pt x="137" y="164"/>
                  </a:cubicBezTo>
                  <a:cubicBezTo>
                    <a:pt x="132" y="166"/>
                    <a:pt x="127" y="167"/>
                    <a:pt x="122" y="169"/>
                  </a:cubicBezTo>
                  <a:cubicBezTo>
                    <a:pt x="117" y="170"/>
                    <a:pt x="112" y="172"/>
                    <a:pt x="106" y="172"/>
                  </a:cubicBezTo>
                  <a:cubicBezTo>
                    <a:pt x="104" y="173"/>
                    <a:pt x="101" y="173"/>
                    <a:pt x="98" y="173"/>
                  </a:cubicBezTo>
                  <a:cubicBezTo>
                    <a:pt x="96" y="173"/>
                    <a:pt x="93" y="173"/>
                    <a:pt x="90" y="173"/>
                  </a:cubicBezTo>
                  <a:cubicBezTo>
                    <a:pt x="88" y="172"/>
                    <a:pt x="85" y="172"/>
                    <a:pt x="83" y="171"/>
                  </a:cubicBezTo>
                  <a:cubicBezTo>
                    <a:pt x="80" y="170"/>
                    <a:pt x="78" y="170"/>
                    <a:pt x="75" y="169"/>
                  </a:cubicBezTo>
                  <a:close/>
                  <a:moveTo>
                    <a:pt x="199" y="137"/>
                  </a:moveTo>
                  <a:cubicBezTo>
                    <a:pt x="199" y="139"/>
                    <a:pt x="198" y="141"/>
                    <a:pt x="197" y="144"/>
                  </a:cubicBezTo>
                  <a:cubicBezTo>
                    <a:pt x="196" y="146"/>
                    <a:pt x="195" y="148"/>
                    <a:pt x="193" y="150"/>
                  </a:cubicBezTo>
                  <a:cubicBezTo>
                    <a:pt x="190" y="154"/>
                    <a:pt x="187" y="157"/>
                    <a:pt x="183" y="160"/>
                  </a:cubicBezTo>
                  <a:cubicBezTo>
                    <a:pt x="180" y="164"/>
                    <a:pt x="176" y="167"/>
                    <a:pt x="172" y="170"/>
                  </a:cubicBezTo>
                  <a:cubicBezTo>
                    <a:pt x="168" y="172"/>
                    <a:pt x="165" y="175"/>
                    <a:pt x="161" y="177"/>
                  </a:cubicBezTo>
                  <a:cubicBezTo>
                    <a:pt x="157" y="179"/>
                    <a:pt x="153" y="182"/>
                    <a:pt x="149" y="184"/>
                  </a:cubicBezTo>
                  <a:cubicBezTo>
                    <a:pt x="146" y="187"/>
                    <a:pt x="142" y="189"/>
                    <a:pt x="138" y="191"/>
                  </a:cubicBezTo>
                  <a:cubicBezTo>
                    <a:pt x="134" y="194"/>
                    <a:pt x="130" y="196"/>
                    <a:pt x="126" y="198"/>
                  </a:cubicBezTo>
                  <a:cubicBezTo>
                    <a:pt x="124" y="199"/>
                    <a:pt x="123" y="199"/>
                    <a:pt x="122" y="199"/>
                  </a:cubicBezTo>
                  <a:cubicBezTo>
                    <a:pt x="120" y="200"/>
                    <a:pt x="118" y="200"/>
                    <a:pt x="117" y="201"/>
                  </a:cubicBezTo>
                  <a:cubicBezTo>
                    <a:pt x="115" y="201"/>
                    <a:pt x="114" y="201"/>
                    <a:pt x="113" y="201"/>
                  </a:cubicBezTo>
                  <a:cubicBezTo>
                    <a:pt x="112" y="201"/>
                    <a:pt x="112" y="200"/>
                    <a:pt x="111" y="200"/>
                  </a:cubicBezTo>
                  <a:cubicBezTo>
                    <a:pt x="110" y="200"/>
                    <a:pt x="110" y="200"/>
                    <a:pt x="109" y="199"/>
                  </a:cubicBezTo>
                  <a:cubicBezTo>
                    <a:pt x="109" y="199"/>
                    <a:pt x="109" y="199"/>
                    <a:pt x="108" y="198"/>
                  </a:cubicBezTo>
                  <a:cubicBezTo>
                    <a:pt x="107" y="197"/>
                    <a:pt x="107" y="196"/>
                    <a:pt x="106" y="195"/>
                  </a:cubicBezTo>
                  <a:cubicBezTo>
                    <a:pt x="105" y="193"/>
                    <a:pt x="105" y="191"/>
                    <a:pt x="105" y="189"/>
                  </a:cubicBezTo>
                  <a:cubicBezTo>
                    <a:pt x="104" y="187"/>
                    <a:pt x="105" y="186"/>
                    <a:pt x="105" y="184"/>
                  </a:cubicBezTo>
                  <a:cubicBezTo>
                    <a:pt x="105" y="183"/>
                    <a:pt x="105" y="183"/>
                    <a:pt x="105" y="182"/>
                  </a:cubicBezTo>
                  <a:cubicBezTo>
                    <a:pt x="106" y="182"/>
                    <a:pt x="107" y="182"/>
                    <a:pt x="109" y="182"/>
                  </a:cubicBezTo>
                  <a:cubicBezTo>
                    <a:pt x="113" y="181"/>
                    <a:pt x="118" y="180"/>
                    <a:pt x="123" y="178"/>
                  </a:cubicBezTo>
                  <a:cubicBezTo>
                    <a:pt x="127" y="177"/>
                    <a:pt x="132" y="176"/>
                    <a:pt x="137" y="174"/>
                  </a:cubicBezTo>
                  <a:cubicBezTo>
                    <a:pt x="146" y="170"/>
                    <a:pt x="155" y="165"/>
                    <a:pt x="164" y="160"/>
                  </a:cubicBezTo>
                  <a:cubicBezTo>
                    <a:pt x="172" y="155"/>
                    <a:pt x="180" y="149"/>
                    <a:pt x="187" y="143"/>
                  </a:cubicBezTo>
                  <a:cubicBezTo>
                    <a:pt x="191" y="140"/>
                    <a:pt x="195" y="138"/>
                    <a:pt x="199" y="135"/>
                  </a:cubicBezTo>
                  <a:cubicBezTo>
                    <a:pt x="199" y="135"/>
                    <a:pt x="199" y="136"/>
                    <a:pt x="199" y="137"/>
                  </a:cubicBezTo>
                  <a:close/>
                  <a:moveTo>
                    <a:pt x="213" y="124"/>
                  </a:moveTo>
                  <a:cubicBezTo>
                    <a:pt x="214" y="127"/>
                    <a:pt x="214" y="129"/>
                    <a:pt x="215" y="131"/>
                  </a:cubicBezTo>
                  <a:cubicBezTo>
                    <a:pt x="215" y="134"/>
                    <a:pt x="215" y="136"/>
                    <a:pt x="215" y="139"/>
                  </a:cubicBezTo>
                  <a:cubicBezTo>
                    <a:pt x="214" y="141"/>
                    <a:pt x="214" y="143"/>
                    <a:pt x="213" y="145"/>
                  </a:cubicBezTo>
                  <a:cubicBezTo>
                    <a:pt x="212" y="147"/>
                    <a:pt x="211" y="149"/>
                    <a:pt x="210" y="151"/>
                  </a:cubicBezTo>
                  <a:cubicBezTo>
                    <a:pt x="209" y="153"/>
                    <a:pt x="208" y="155"/>
                    <a:pt x="206" y="157"/>
                  </a:cubicBezTo>
                  <a:cubicBezTo>
                    <a:pt x="202" y="162"/>
                    <a:pt x="198" y="167"/>
                    <a:pt x="193" y="171"/>
                  </a:cubicBezTo>
                  <a:cubicBezTo>
                    <a:pt x="191" y="174"/>
                    <a:pt x="188" y="176"/>
                    <a:pt x="185" y="178"/>
                  </a:cubicBezTo>
                  <a:cubicBezTo>
                    <a:pt x="183" y="180"/>
                    <a:pt x="180" y="182"/>
                    <a:pt x="178" y="184"/>
                  </a:cubicBezTo>
                  <a:cubicBezTo>
                    <a:pt x="175" y="187"/>
                    <a:pt x="171" y="189"/>
                    <a:pt x="167" y="192"/>
                  </a:cubicBezTo>
                  <a:cubicBezTo>
                    <a:pt x="164" y="194"/>
                    <a:pt x="160" y="197"/>
                    <a:pt x="156" y="199"/>
                  </a:cubicBezTo>
                  <a:cubicBezTo>
                    <a:pt x="152" y="201"/>
                    <a:pt x="148" y="203"/>
                    <a:pt x="144" y="205"/>
                  </a:cubicBezTo>
                  <a:cubicBezTo>
                    <a:pt x="140" y="207"/>
                    <a:pt x="136" y="209"/>
                    <a:pt x="132" y="211"/>
                  </a:cubicBezTo>
                  <a:cubicBezTo>
                    <a:pt x="130" y="212"/>
                    <a:pt x="127" y="213"/>
                    <a:pt x="124" y="214"/>
                  </a:cubicBezTo>
                  <a:cubicBezTo>
                    <a:pt x="121" y="214"/>
                    <a:pt x="118" y="215"/>
                    <a:pt x="115" y="215"/>
                  </a:cubicBezTo>
                  <a:cubicBezTo>
                    <a:pt x="113" y="216"/>
                    <a:pt x="111" y="216"/>
                    <a:pt x="109" y="216"/>
                  </a:cubicBezTo>
                  <a:cubicBezTo>
                    <a:pt x="107" y="216"/>
                    <a:pt x="105" y="216"/>
                    <a:pt x="103" y="216"/>
                  </a:cubicBezTo>
                  <a:cubicBezTo>
                    <a:pt x="102" y="216"/>
                    <a:pt x="101" y="215"/>
                    <a:pt x="100" y="215"/>
                  </a:cubicBezTo>
                  <a:cubicBezTo>
                    <a:pt x="99" y="214"/>
                    <a:pt x="98" y="214"/>
                    <a:pt x="97" y="213"/>
                  </a:cubicBezTo>
                  <a:cubicBezTo>
                    <a:pt x="97" y="213"/>
                    <a:pt x="96" y="213"/>
                    <a:pt x="96" y="212"/>
                  </a:cubicBezTo>
                  <a:cubicBezTo>
                    <a:pt x="95" y="211"/>
                    <a:pt x="94" y="210"/>
                    <a:pt x="94" y="209"/>
                  </a:cubicBezTo>
                  <a:cubicBezTo>
                    <a:pt x="94" y="209"/>
                    <a:pt x="93" y="208"/>
                    <a:pt x="93" y="208"/>
                  </a:cubicBezTo>
                  <a:cubicBezTo>
                    <a:pt x="93" y="207"/>
                    <a:pt x="92" y="205"/>
                    <a:pt x="92" y="204"/>
                  </a:cubicBezTo>
                  <a:cubicBezTo>
                    <a:pt x="92" y="202"/>
                    <a:pt x="91" y="201"/>
                    <a:pt x="91" y="199"/>
                  </a:cubicBezTo>
                  <a:cubicBezTo>
                    <a:pt x="91" y="197"/>
                    <a:pt x="91" y="195"/>
                    <a:pt x="91" y="192"/>
                  </a:cubicBezTo>
                  <a:cubicBezTo>
                    <a:pt x="91" y="191"/>
                    <a:pt x="91" y="189"/>
                    <a:pt x="92" y="188"/>
                  </a:cubicBezTo>
                  <a:cubicBezTo>
                    <a:pt x="92" y="186"/>
                    <a:pt x="93" y="184"/>
                    <a:pt x="93" y="183"/>
                  </a:cubicBezTo>
                  <a:cubicBezTo>
                    <a:pt x="93" y="183"/>
                    <a:pt x="93" y="182"/>
                    <a:pt x="93" y="182"/>
                  </a:cubicBezTo>
                  <a:cubicBezTo>
                    <a:pt x="93" y="182"/>
                    <a:pt x="94" y="182"/>
                    <a:pt x="94" y="182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3"/>
                    <a:pt x="95" y="185"/>
                    <a:pt x="95" y="186"/>
                  </a:cubicBezTo>
                  <a:cubicBezTo>
                    <a:pt x="95" y="187"/>
                    <a:pt x="95" y="188"/>
                    <a:pt x="95" y="189"/>
                  </a:cubicBezTo>
                  <a:cubicBezTo>
                    <a:pt x="95" y="190"/>
                    <a:pt x="96" y="192"/>
                    <a:pt x="96" y="194"/>
                  </a:cubicBezTo>
                  <a:cubicBezTo>
                    <a:pt x="96" y="195"/>
                    <a:pt x="97" y="196"/>
                    <a:pt x="97" y="197"/>
                  </a:cubicBezTo>
                  <a:cubicBezTo>
                    <a:pt x="98" y="199"/>
                    <a:pt x="99" y="201"/>
                    <a:pt x="100" y="202"/>
                  </a:cubicBezTo>
                  <a:cubicBezTo>
                    <a:pt x="100" y="203"/>
                    <a:pt x="101" y="204"/>
                    <a:pt x="101" y="204"/>
                  </a:cubicBezTo>
                  <a:cubicBezTo>
                    <a:pt x="102" y="205"/>
                    <a:pt x="103" y="206"/>
                    <a:pt x="104" y="207"/>
                  </a:cubicBezTo>
                  <a:cubicBezTo>
                    <a:pt x="106" y="208"/>
                    <a:pt x="107" y="209"/>
                    <a:pt x="109" y="209"/>
                  </a:cubicBezTo>
                  <a:cubicBezTo>
                    <a:pt x="110" y="210"/>
                    <a:pt x="112" y="210"/>
                    <a:pt x="114" y="210"/>
                  </a:cubicBezTo>
                  <a:cubicBezTo>
                    <a:pt x="116" y="210"/>
                    <a:pt x="117" y="210"/>
                    <a:pt x="119" y="210"/>
                  </a:cubicBezTo>
                  <a:cubicBezTo>
                    <a:pt x="119" y="210"/>
                    <a:pt x="120" y="210"/>
                    <a:pt x="120" y="210"/>
                  </a:cubicBezTo>
                  <a:cubicBezTo>
                    <a:pt x="122" y="209"/>
                    <a:pt x="123" y="209"/>
                    <a:pt x="124" y="208"/>
                  </a:cubicBezTo>
                  <a:cubicBezTo>
                    <a:pt x="127" y="208"/>
                    <a:pt x="129" y="207"/>
                    <a:pt x="131" y="206"/>
                  </a:cubicBezTo>
                  <a:cubicBezTo>
                    <a:pt x="133" y="205"/>
                    <a:pt x="135" y="204"/>
                    <a:pt x="137" y="202"/>
                  </a:cubicBezTo>
                  <a:cubicBezTo>
                    <a:pt x="140" y="201"/>
                    <a:pt x="142" y="200"/>
                    <a:pt x="144" y="199"/>
                  </a:cubicBezTo>
                  <a:cubicBezTo>
                    <a:pt x="148" y="196"/>
                    <a:pt x="152" y="194"/>
                    <a:pt x="156" y="191"/>
                  </a:cubicBezTo>
                  <a:cubicBezTo>
                    <a:pt x="160" y="189"/>
                    <a:pt x="164" y="186"/>
                    <a:pt x="168" y="184"/>
                  </a:cubicBezTo>
                  <a:cubicBezTo>
                    <a:pt x="170" y="182"/>
                    <a:pt x="172" y="181"/>
                    <a:pt x="174" y="179"/>
                  </a:cubicBezTo>
                  <a:cubicBezTo>
                    <a:pt x="176" y="178"/>
                    <a:pt x="178" y="176"/>
                    <a:pt x="180" y="175"/>
                  </a:cubicBezTo>
                  <a:cubicBezTo>
                    <a:pt x="184" y="172"/>
                    <a:pt x="188" y="169"/>
                    <a:pt x="191" y="166"/>
                  </a:cubicBezTo>
                  <a:cubicBezTo>
                    <a:pt x="193" y="165"/>
                    <a:pt x="194" y="163"/>
                    <a:pt x="195" y="162"/>
                  </a:cubicBezTo>
                  <a:cubicBezTo>
                    <a:pt x="196" y="161"/>
                    <a:pt x="198" y="160"/>
                    <a:pt x="199" y="158"/>
                  </a:cubicBezTo>
                  <a:cubicBezTo>
                    <a:pt x="201" y="155"/>
                    <a:pt x="203" y="152"/>
                    <a:pt x="205" y="148"/>
                  </a:cubicBezTo>
                  <a:cubicBezTo>
                    <a:pt x="207" y="145"/>
                    <a:pt x="208" y="141"/>
                    <a:pt x="208" y="137"/>
                  </a:cubicBezTo>
                  <a:cubicBezTo>
                    <a:pt x="208" y="135"/>
                    <a:pt x="208" y="133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8" y="130"/>
                    <a:pt x="208" y="129"/>
                    <a:pt x="208" y="129"/>
                  </a:cubicBezTo>
                  <a:cubicBezTo>
                    <a:pt x="208" y="129"/>
                    <a:pt x="207" y="129"/>
                    <a:pt x="207" y="129"/>
                  </a:cubicBezTo>
                  <a:cubicBezTo>
                    <a:pt x="208" y="128"/>
                    <a:pt x="210" y="127"/>
                    <a:pt x="211" y="126"/>
                  </a:cubicBezTo>
                  <a:cubicBezTo>
                    <a:pt x="211" y="125"/>
                    <a:pt x="212" y="125"/>
                    <a:pt x="213" y="124"/>
                  </a:cubicBezTo>
                  <a:cubicBezTo>
                    <a:pt x="213" y="124"/>
                    <a:pt x="213" y="124"/>
                    <a:pt x="21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3" name="Freeform 105">
              <a:extLst>
                <a:ext uri="{FF2B5EF4-FFF2-40B4-BE49-F238E27FC236}">
                  <a16:creationId xmlns:a16="http://schemas.microsoft.com/office/drawing/2014/main" id="{A6B26E38-A9FD-4F5F-BFD3-1C35D236E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9275" y="3675063"/>
              <a:ext cx="55562" cy="55563"/>
            </a:xfrm>
            <a:custGeom>
              <a:avLst/>
              <a:gdLst>
                <a:gd name="T0" fmla="*/ 17 w 33"/>
                <a:gd name="T1" fmla="*/ 33 h 33"/>
                <a:gd name="T2" fmla="*/ 21 w 33"/>
                <a:gd name="T3" fmla="*/ 32 h 33"/>
                <a:gd name="T4" fmla="*/ 25 w 33"/>
                <a:gd name="T5" fmla="*/ 30 h 33"/>
                <a:gd name="T6" fmla="*/ 29 w 33"/>
                <a:gd name="T7" fmla="*/ 27 h 33"/>
                <a:gd name="T8" fmla="*/ 32 w 33"/>
                <a:gd name="T9" fmla="*/ 21 h 33"/>
                <a:gd name="T10" fmla="*/ 32 w 33"/>
                <a:gd name="T11" fmla="*/ 18 h 33"/>
                <a:gd name="T12" fmla="*/ 32 w 33"/>
                <a:gd name="T13" fmla="*/ 14 h 33"/>
                <a:gd name="T14" fmla="*/ 30 w 33"/>
                <a:gd name="T15" fmla="*/ 9 h 33"/>
                <a:gd name="T16" fmla="*/ 25 w 33"/>
                <a:gd name="T17" fmla="*/ 2 h 33"/>
                <a:gd name="T18" fmla="*/ 17 w 33"/>
                <a:gd name="T19" fmla="*/ 0 h 33"/>
                <a:gd name="T20" fmla="*/ 13 w 33"/>
                <a:gd name="T21" fmla="*/ 0 h 33"/>
                <a:gd name="T22" fmla="*/ 11 w 33"/>
                <a:gd name="T23" fmla="*/ 1 h 33"/>
                <a:gd name="T24" fmla="*/ 8 w 33"/>
                <a:gd name="T25" fmla="*/ 2 h 33"/>
                <a:gd name="T26" fmla="*/ 5 w 33"/>
                <a:gd name="T27" fmla="*/ 4 h 33"/>
                <a:gd name="T28" fmla="*/ 2 w 33"/>
                <a:gd name="T29" fmla="*/ 8 h 33"/>
                <a:gd name="T30" fmla="*/ 0 w 33"/>
                <a:gd name="T31" fmla="*/ 12 h 33"/>
                <a:gd name="T32" fmla="*/ 0 w 33"/>
                <a:gd name="T33" fmla="*/ 16 h 33"/>
                <a:gd name="T34" fmla="*/ 0 w 33"/>
                <a:gd name="T35" fmla="*/ 19 h 33"/>
                <a:gd name="T36" fmla="*/ 2 w 33"/>
                <a:gd name="T37" fmla="*/ 22 h 33"/>
                <a:gd name="T38" fmla="*/ 4 w 33"/>
                <a:gd name="T39" fmla="*/ 25 h 33"/>
                <a:gd name="T40" fmla="*/ 5 w 33"/>
                <a:gd name="T41" fmla="*/ 27 h 33"/>
                <a:gd name="T42" fmla="*/ 8 w 33"/>
                <a:gd name="T43" fmla="*/ 29 h 33"/>
                <a:gd name="T44" fmla="*/ 9 w 33"/>
                <a:gd name="T45" fmla="*/ 30 h 33"/>
                <a:gd name="T46" fmla="*/ 13 w 33"/>
                <a:gd name="T47" fmla="*/ 32 h 33"/>
                <a:gd name="T48" fmla="*/ 17 w 33"/>
                <a:gd name="T49" fmla="*/ 33 h 33"/>
                <a:gd name="T50" fmla="*/ 12 w 33"/>
                <a:gd name="T51" fmla="*/ 20 h 33"/>
                <a:gd name="T52" fmla="*/ 10 w 33"/>
                <a:gd name="T53" fmla="*/ 17 h 33"/>
                <a:gd name="T54" fmla="*/ 9 w 33"/>
                <a:gd name="T55" fmla="*/ 15 h 33"/>
                <a:gd name="T56" fmla="*/ 9 w 33"/>
                <a:gd name="T57" fmla="*/ 14 h 33"/>
                <a:gd name="T58" fmla="*/ 9 w 33"/>
                <a:gd name="T59" fmla="*/ 13 h 33"/>
                <a:gd name="T60" fmla="*/ 10 w 33"/>
                <a:gd name="T61" fmla="*/ 12 h 33"/>
                <a:gd name="T62" fmla="*/ 11 w 33"/>
                <a:gd name="T63" fmla="*/ 11 h 33"/>
                <a:gd name="T64" fmla="*/ 14 w 33"/>
                <a:gd name="T65" fmla="*/ 10 h 33"/>
                <a:gd name="T66" fmla="*/ 16 w 33"/>
                <a:gd name="T67" fmla="*/ 9 h 33"/>
                <a:gd name="T68" fmla="*/ 17 w 33"/>
                <a:gd name="T69" fmla="*/ 9 h 33"/>
                <a:gd name="T70" fmla="*/ 19 w 33"/>
                <a:gd name="T71" fmla="*/ 10 h 33"/>
                <a:gd name="T72" fmla="*/ 20 w 33"/>
                <a:gd name="T73" fmla="*/ 11 h 33"/>
                <a:gd name="T74" fmla="*/ 21 w 33"/>
                <a:gd name="T75" fmla="*/ 11 h 33"/>
                <a:gd name="T76" fmla="*/ 22 w 33"/>
                <a:gd name="T77" fmla="*/ 13 h 33"/>
                <a:gd name="T78" fmla="*/ 23 w 33"/>
                <a:gd name="T79" fmla="*/ 16 h 33"/>
                <a:gd name="T80" fmla="*/ 23 w 33"/>
                <a:gd name="T81" fmla="*/ 17 h 33"/>
                <a:gd name="T82" fmla="*/ 23 w 33"/>
                <a:gd name="T83" fmla="*/ 19 h 33"/>
                <a:gd name="T84" fmla="*/ 22 w 33"/>
                <a:gd name="T85" fmla="*/ 21 h 33"/>
                <a:gd name="T86" fmla="*/ 21 w 33"/>
                <a:gd name="T87" fmla="*/ 22 h 33"/>
                <a:gd name="T88" fmla="*/ 19 w 33"/>
                <a:gd name="T89" fmla="*/ 23 h 33"/>
                <a:gd name="T90" fmla="*/ 18 w 33"/>
                <a:gd name="T91" fmla="*/ 23 h 33"/>
                <a:gd name="T92" fmla="*/ 17 w 33"/>
                <a:gd name="T93" fmla="*/ 23 h 33"/>
                <a:gd name="T94" fmla="*/ 16 w 33"/>
                <a:gd name="T95" fmla="*/ 23 h 33"/>
                <a:gd name="T96" fmla="*/ 14 w 33"/>
                <a:gd name="T97" fmla="*/ 22 h 33"/>
                <a:gd name="T98" fmla="*/ 12 w 33"/>
                <a:gd name="T99" fmla="*/ 21 h 33"/>
                <a:gd name="T100" fmla="*/ 12 w 33"/>
                <a:gd name="T10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18" y="33"/>
                    <a:pt x="20" y="32"/>
                    <a:pt x="21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6" y="29"/>
                    <a:pt x="28" y="28"/>
                    <a:pt x="29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ubicBezTo>
                    <a:pt x="33" y="16"/>
                    <a:pt x="32" y="15"/>
                    <a:pt x="32" y="14"/>
                  </a:cubicBezTo>
                  <a:cubicBezTo>
                    <a:pt x="32" y="12"/>
                    <a:pt x="31" y="10"/>
                    <a:pt x="30" y="9"/>
                  </a:cubicBezTo>
                  <a:cubicBezTo>
                    <a:pt x="29" y="6"/>
                    <a:pt x="27" y="4"/>
                    <a:pt x="25" y="2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5"/>
                    <a:pt x="4" y="26"/>
                    <a:pt x="5" y="27"/>
                  </a:cubicBezTo>
                  <a:cubicBezTo>
                    <a:pt x="6" y="28"/>
                    <a:pt x="7" y="29"/>
                    <a:pt x="8" y="29"/>
                  </a:cubicBez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2" y="31"/>
                    <a:pt x="13" y="32"/>
                  </a:cubicBezTo>
                  <a:cubicBezTo>
                    <a:pt x="14" y="32"/>
                    <a:pt x="15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1" y="19"/>
                    <a:pt x="10" y="18"/>
                    <a:pt x="10" y="17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1" y="12"/>
                    <a:pt x="11" y="11"/>
                  </a:cubicBezTo>
                  <a:cubicBezTo>
                    <a:pt x="12" y="11"/>
                    <a:pt x="13" y="10"/>
                    <a:pt x="14" y="10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10"/>
                    <a:pt x="20" y="10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4" name="Freeform 106">
              <a:extLst>
                <a:ext uri="{FF2B5EF4-FFF2-40B4-BE49-F238E27FC236}">
                  <a16:creationId xmlns:a16="http://schemas.microsoft.com/office/drawing/2014/main" id="{21715598-F49E-495D-9FA1-BBD659B62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6825" y="3579813"/>
              <a:ext cx="296862" cy="257175"/>
            </a:xfrm>
            <a:custGeom>
              <a:avLst/>
              <a:gdLst>
                <a:gd name="T0" fmla="*/ 168 w 174"/>
                <a:gd name="T1" fmla="*/ 2 h 149"/>
                <a:gd name="T2" fmla="*/ 153 w 174"/>
                <a:gd name="T3" fmla="*/ 2 h 149"/>
                <a:gd name="T4" fmla="*/ 145 w 174"/>
                <a:gd name="T5" fmla="*/ 1 h 149"/>
                <a:gd name="T6" fmla="*/ 123 w 174"/>
                <a:gd name="T7" fmla="*/ 14 h 149"/>
                <a:gd name="T8" fmla="*/ 105 w 174"/>
                <a:gd name="T9" fmla="*/ 25 h 149"/>
                <a:gd name="T10" fmla="*/ 89 w 174"/>
                <a:gd name="T11" fmla="*/ 39 h 149"/>
                <a:gd name="T12" fmla="*/ 37 w 174"/>
                <a:gd name="T13" fmla="*/ 48 h 149"/>
                <a:gd name="T14" fmla="*/ 0 w 174"/>
                <a:gd name="T15" fmla="*/ 93 h 149"/>
                <a:gd name="T16" fmla="*/ 12 w 174"/>
                <a:gd name="T17" fmla="*/ 126 h 149"/>
                <a:gd name="T18" fmla="*/ 60 w 174"/>
                <a:gd name="T19" fmla="*/ 149 h 149"/>
                <a:gd name="T20" fmla="*/ 99 w 174"/>
                <a:gd name="T21" fmla="*/ 128 h 149"/>
                <a:gd name="T22" fmla="*/ 122 w 174"/>
                <a:gd name="T23" fmla="*/ 78 h 149"/>
                <a:gd name="T24" fmla="*/ 148 w 174"/>
                <a:gd name="T25" fmla="*/ 65 h 149"/>
                <a:gd name="T26" fmla="*/ 156 w 174"/>
                <a:gd name="T27" fmla="*/ 47 h 149"/>
                <a:gd name="T28" fmla="*/ 165 w 174"/>
                <a:gd name="T29" fmla="*/ 38 h 149"/>
                <a:gd name="T30" fmla="*/ 172 w 174"/>
                <a:gd name="T31" fmla="*/ 32 h 149"/>
                <a:gd name="T32" fmla="*/ 146 w 174"/>
                <a:gd name="T33" fmla="*/ 9 h 149"/>
                <a:gd name="T34" fmla="*/ 150 w 174"/>
                <a:gd name="T35" fmla="*/ 17 h 149"/>
                <a:gd name="T36" fmla="*/ 156 w 174"/>
                <a:gd name="T37" fmla="*/ 36 h 149"/>
                <a:gd name="T38" fmla="*/ 147 w 174"/>
                <a:gd name="T39" fmla="*/ 22 h 149"/>
                <a:gd name="T40" fmla="*/ 134 w 174"/>
                <a:gd name="T41" fmla="*/ 17 h 149"/>
                <a:gd name="T42" fmla="*/ 78 w 174"/>
                <a:gd name="T43" fmla="*/ 91 h 149"/>
                <a:gd name="T44" fmla="*/ 71 w 174"/>
                <a:gd name="T45" fmla="*/ 81 h 149"/>
                <a:gd name="T46" fmla="*/ 81 w 174"/>
                <a:gd name="T47" fmla="*/ 69 h 149"/>
                <a:gd name="T48" fmla="*/ 120 w 174"/>
                <a:gd name="T49" fmla="*/ 49 h 149"/>
                <a:gd name="T50" fmla="*/ 87 w 174"/>
                <a:gd name="T51" fmla="*/ 87 h 149"/>
                <a:gd name="T52" fmla="*/ 110 w 174"/>
                <a:gd name="T53" fmla="*/ 80 h 149"/>
                <a:gd name="T54" fmla="*/ 95 w 174"/>
                <a:gd name="T55" fmla="*/ 118 h 149"/>
                <a:gd name="T56" fmla="*/ 51 w 174"/>
                <a:gd name="T57" fmla="*/ 139 h 149"/>
                <a:gd name="T58" fmla="*/ 12 w 174"/>
                <a:gd name="T59" fmla="*/ 110 h 149"/>
                <a:gd name="T60" fmla="*/ 14 w 174"/>
                <a:gd name="T61" fmla="*/ 79 h 149"/>
                <a:gd name="T62" fmla="*/ 40 w 174"/>
                <a:gd name="T63" fmla="*/ 57 h 149"/>
                <a:gd name="T64" fmla="*/ 92 w 174"/>
                <a:gd name="T65" fmla="*/ 48 h 149"/>
                <a:gd name="T66" fmla="*/ 87 w 174"/>
                <a:gd name="T67" fmla="*/ 56 h 149"/>
                <a:gd name="T68" fmla="*/ 48 w 174"/>
                <a:gd name="T69" fmla="*/ 78 h 149"/>
                <a:gd name="T70" fmla="*/ 60 w 174"/>
                <a:gd name="T71" fmla="*/ 88 h 149"/>
                <a:gd name="T72" fmla="*/ 56 w 174"/>
                <a:gd name="T73" fmla="*/ 103 h 149"/>
                <a:gd name="T74" fmla="*/ 70 w 174"/>
                <a:gd name="T75" fmla="*/ 101 h 149"/>
                <a:gd name="T76" fmla="*/ 78 w 174"/>
                <a:gd name="T77" fmla="*/ 111 h 149"/>
                <a:gd name="T78" fmla="*/ 92 w 174"/>
                <a:gd name="T79" fmla="*/ 95 h 149"/>
                <a:gd name="T80" fmla="*/ 126 w 174"/>
                <a:gd name="T81" fmla="*/ 57 h 149"/>
                <a:gd name="T82" fmla="*/ 141 w 174"/>
                <a:gd name="T83" fmla="*/ 58 h 149"/>
                <a:gd name="T84" fmla="*/ 137 w 174"/>
                <a:gd name="T85" fmla="*/ 58 h 149"/>
                <a:gd name="T86" fmla="*/ 115 w 174"/>
                <a:gd name="T87" fmla="*/ 30 h 149"/>
                <a:gd name="T88" fmla="*/ 114 w 174"/>
                <a:gd name="T89" fmla="*/ 27 h 149"/>
                <a:gd name="T90" fmla="*/ 116 w 174"/>
                <a:gd name="T91" fmla="*/ 26 h 149"/>
                <a:gd name="T92" fmla="*/ 127 w 174"/>
                <a:gd name="T93" fmla="*/ 35 h 149"/>
                <a:gd name="T94" fmla="*/ 142 w 174"/>
                <a:gd name="T95" fmla="*/ 57 h 149"/>
                <a:gd name="T96" fmla="*/ 132 w 174"/>
                <a:gd name="T97" fmla="*/ 19 h 149"/>
                <a:gd name="T98" fmla="*/ 147 w 174"/>
                <a:gd name="T99" fmla="*/ 42 h 149"/>
                <a:gd name="T100" fmla="*/ 142 w 174"/>
                <a:gd name="T101" fmla="*/ 39 h 149"/>
                <a:gd name="T102" fmla="*/ 162 w 174"/>
                <a:gd name="T103" fmla="*/ 10 h 149"/>
                <a:gd name="T104" fmla="*/ 158 w 174"/>
                <a:gd name="T10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49">
                  <a:moveTo>
                    <a:pt x="172" y="14"/>
                  </a:moveTo>
                  <a:cubicBezTo>
                    <a:pt x="172" y="13"/>
                    <a:pt x="172" y="11"/>
                    <a:pt x="172" y="10"/>
                  </a:cubicBezTo>
                  <a:cubicBezTo>
                    <a:pt x="171" y="8"/>
                    <a:pt x="170" y="6"/>
                    <a:pt x="170" y="4"/>
                  </a:cubicBezTo>
                  <a:cubicBezTo>
                    <a:pt x="170" y="4"/>
                    <a:pt x="169" y="4"/>
                    <a:pt x="169" y="4"/>
                  </a:cubicBezTo>
                  <a:cubicBezTo>
                    <a:pt x="169" y="3"/>
                    <a:pt x="168" y="3"/>
                    <a:pt x="168" y="2"/>
                  </a:cubicBezTo>
                  <a:cubicBezTo>
                    <a:pt x="167" y="1"/>
                    <a:pt x="166" y="1"/>
                    <a:pt x="164" y="0"/>
                  </a:cubicBezTo>
                  <a:cubicBezTo>
                    <a:pt x="163" y="0"/>
                    <a:pt x="162" y="0"/>
                    <a:pt x="161" y="0"/>
                  </a:cubicBezTo>
                  <a:cubicBezTo>
                    <a:pt x="160" y="0"/>
                    <a:pt x="159" y="0"/>
                    <a:pt x="158" y="1"/>
                  </a:cubicBezTo>
                  <a:cubicBezTo>
                    <a:pt x="157" y="1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2" y="2"/>
                    <a:pt x="151" y="1"/>
                    <a:pt x="150" y="1"/>
                  </a:cubicBezTo>
                  <a:cubicBezTo>
                    <a:pt x="150" y="1"/>
                    <a:pt x="149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2" y="2"/>
                    <a:pt x="140" y="3"/>
                    <a:pt x="138" y="4"/>
                  </a:cubicBezTo>
                  <a:cubicBezTo>
                    <a:pt x="136" y="5"/>
                    <a:pt x="135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1" y="8"/>
                    <a:pt x="130" y="9"/>
                    <a:pt x="129" y="10"/>
                  </a:cubicBezTo>
                  <a:cubicBezTo>
                    <a:pt x="127" y="11"/>
                    <a:pt x="125" y="13"/>
                    <a:pt x="123" y="14"/>
                  </a:cubicBezTo>
                  <a:cubicBezTo>
                    <a:pt x="122" y="15"/>
                    <a:pt x="121" y="16"/>
                    <a:pt x="121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8" y="16"/>
                    <a:pt x="116" y="16"/>
                    <a:pt x="114" y="16"/>
                  </a:cubicBezTo>
                  <a:cubicBezTo>
                    <a:pt x="111" y="17"/>
                    <a:pt x="109" y="18"/>
                    <a:pt x="107" y="20"/>
                  </a:cubicBezTo>
                  <a:cubicBezTo>
                    <a:pt x="106" y="22"/>
                    <a:pt x="105" y="23"/>
                    <a:pt x="105" y="25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30"/>
                    <a:pt x="104" y="30"/>
                    <a:pt x="104" y="30"/>
                  </a:cubicBezTo>
                  <a:cubicBezTo>
                    <a:pt x="102" y="32"/>
                    <a:pt x="100" y="33"/>
                    <a:pt x="98" y="35"/>
                  </a:cubicBezTo>
                  <a:cubicBezTo>
                    <a:pt x="95" y="36"/>
                    <a:pt x="92" y="37"/>
                    <a:pt x="89" y="39"/>
                  </a:cubicBezTo>
                  <a:cubicBezTo>
                    <a:pt x="88" y="39"/>
                    <a:pt x="86" y="40"/>
                    <a:pt x="84" y="41"/>
                  </a:cubicBezTo>
                  <a:cubicBezTo>
                    <a:pt x="82" y="41"/>
                    <a:pt x="81" y="41"/>
                    <a:pt x="79" y="42"/>
                  </a:cubicBezTo>
                  <a:cubicBezTo>
                    <a:pt x="75" y="42"/>
                    <a:pt x="70" y="42"/>
                    <a:pt x="66" y="42"/>
                  </a:cubicBezTo>
                  <a:cubicBezTo>
                    <a:pt x="61" y="42"/>
                    <a:pt x="56" y="43"/>
                    <a:pt x="51" y="44"/>
                  </a:cubicBezTo>
                  <a:cubicBezTo>
                    <a:pt x="46" y="45"/>
                    <a:pt x="41" y="46"/>
                    <a:pt x="37" y="48"/>
                  </a:cubicBezTo>
                  <a:cubicBezTo>
                    <a:pt x="32" y="50"/>
                    <a:pt x="28" y="52"/>
                    <a:pt x="24" y="55"/>
                  </a:cubicBezTo>
                  <a:cubicBezTo>
                    <a:pt x="22" y="57"/>
                    <a:pt x="19" y="58"/>
                    <a:pt x="18" y="60"/>
                  </a:cubicBezTo>
                  <a:cubicBezTo>
                    <a:pt x="16" y="62"/>
                    <a:pt x="14" y="63"/>
                    <a:pt x="13" y="65"/>
                  </a:cubicBezTo>
                  <a:cubicBezTo>
                    <a:pt x="9" y="69"/>
                    <a:pt x="6" y="73"/>
                    <a:pt x="4" y="78"/>
                  </a:cubicBezTo>
                  <a:cubicBezTo>
                    <a:pt x="2" y="83"/>
                    <a:pt x="0" y="88"/>
                    <a:pt x="0" y="93"/>
                  </a:cubicBezTo>
                  <a:cubicBezTo>
                    <a:pt x="0" y="96"/>
                    <a:pt x="0" y="98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11"/>
                    <a:pt x="3" y="113"/>
                    <a:pt x="5" y="116"/>
                  </a:cubicBezTo>
                  <a:cubicBezTo>
                    <a:pt x="6" y="118"/>
                    <a:pt x="7" y="120"/>
                    <a:pt x="8" y="122"/>
                  </a:cubicBezTo>
                  <a:cubicBezTo>
                    <a:pt x="9" y="123"/>
                    <a:pt x="10" y="125"/>
                    <a:pt x="12" y="126"/>
                  </a:cubicBezTo>
                  <a:cubicBezTo>
                    <a:pt x="12" y="127"/>
                    <a:pt x="13" y="128"/>
                    <a:pt x="14" y="129"/>
                  </a:cubicBezTo>
                  <a:cubicBezTo>
                    <a:pt x="15" y="130"/>
                    <a:pt x="17" y="132"/>
                    <a:pt x="19" y="134"/>
                  </a:cubicBezTo>
                  <a:cubicBezTo>
                    <a:pt x="23" y="137"/>
                    <a:pt x="27" y="140"/>
                    <a:pt x="31" y="142"/>
                  </a:cubicBezTo>
                  <a:cubicBezTo>
                    <a:pt x="35" y="145"/>
                    <a:pt x="40" y="147"/>
                    <a:pt x="45" y="148"/>
                  </a:cubicBezTo>
                  <a:cubicBezTo>
                    <a:pt x="50" y="149"/>
                    <a:pt x="55" y="149"/>
                    <a:pt x="60" y="149"/>
                  </a:cubicBezTo>
                  <a:cubicBezTo>
                    <a:pt x="63" y="148"/>
                    <a:pt x="65" y="148"/>
                    <a:pt x="68" y="147"/>
                  </a:cubicBezTo>
                  <a:cubicBezTo>
                    <a:pt x="70" y="147"/>
                    <a:pt x="73" y="146"/>
                    <a:pt x="75" y="145"/>
                  </a:cubicBezTo>
                  <a:cubicBezTo>
                    <a:pt x="78" y="145"/>
                    <a:pt x="80" y="143"/>
                    <a:pt x="82" y="142"/>
                  </a:cubicBezTo>
                  <a:cubicBezTo>
                    <a:pt x="85" y="141"/>
                    <a:pt x="87" y="139"/>
                    <a:pt x="89" y="138"/>
                  </a:cubicBezTo>
                  <a:cubicBezTo>
                    <a:pt x="93" y="135"/>
                    <a:pt x="96" y="131"/>
                    <a:pt x="99" y="128"/>
                  </a:cubicBezTo>
                  <a:cubicBezTo>
                    <a:pt x="101" y="125"/>
                    <a:pt x="104" y="122"/>
                    <a:pt x="106" y="119"/>
                  </a:cubicBezTo>
                  <a:cubicBezTo>
                    <a:pt x="107" y="116"/>
                    <a:pt x="109" y="112"/>
                    <a:pt x="110" y="109"/>
                  </a:cubicBezTo>
                  <a:cubicBezTo>
                    <a:pt x="111" y="105"/>
                    <a:pt x="112" y="102"/>
                    <a:pt x="113" y="99"/>
                  </a:cubicBezTo>
                  <a:cubicBezTo>
                    <a:pt x="114" y="96"/>
                    <a:pt x="115" y="92"/>
                    <a:pt x="116" y="89"/>
                  </a:cubicBezTo>
                  <a:cubicBezTo>
                    <a:pt x="118" y="85"/>
                    <a:pt x="120" y="82"/>
                    <a:pt x="122" y="78"/>
                  </a:cubicBezTo>
                  <a:cubicBezTo>
                    <a:pt x="124" y="76"/>
                    <a:pt x="126" y="74"/>
                    <a:pt x="128" y="72"/>
                  </a:cubicBezTo>
                  <a:cubicBezTo>
                    <a:pt x="130" y="70"/>
                    <a:pt x="132" y="69"/>
                    <a:pt x="134" y="67"/>
                  </a:cubicBezTo>
                  <a:cubicBezTo>
                    <a:pt x="134" y="67"/>
                    <a:pt x="135" y="67"/>
                    <a:pt x="136" y="68"/>
                  </a:cubicBezTo>
                  <a:cubicBezTo>
                    <a:pt x="137" y="68"/>
                    <a:pt x="139" y="68"/>
                    <a:pt x="141" y="68"/>
                  </a:cubicBezTo>
                  <a:cubicBezTo>
                    <a:pt x="143" y="68"/>
                    <a:pt x="146" y="67"/>
                    <a:pt x="148" y="65"/>
                  </a:cubicBezTo>
                  <a:cubicBezTo>
                    <a:pt x="149" y="64"/>
                    <a:pt x="150" y="63"/>
                    <a:pt x="150" y="62"/>
                  </a:cubicBezTo>
                  <a:cubicBezTo>
                    <a:pt x="151" y="60"/>
                    <a:pt x="152" y="58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3" y="52"/>
                    <a:pt x="154" y="50"/>
                    <a:pt x="155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3"/>
                    <a:pt x="163" y="43"/>
                    <a:pt x="163" y="42"/>
                  </a:cubicBezTo>
                  <a:cubicBezTo>
                    <a:pt x="164" y="42"/>
                    <a:pt x="164" y="41"/>
                    <a:pt x="164" y="41"/>
                  </a:cubicBezTo>
                  <a:cubicBezTo>
                    <a:pt x="165" y="40"/>
                    <a:pt x="165" y="39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38"/>
                    <a:pt x="166" y="38"/>
                    <a:pt x="166" y="37"/>
                  </a:cubicBezTo>
                  <a:cubicBezTo>
                    <a:pt x="167" y="37"/>
                    <a:pt x="168" y="37"/>
                    <a:pt x="168" y="36"/>
                  </a:cubicBezTo>
                  <a:cubicBezTo>
                    <a:pt x="169" y="36"/>
                    <a:pt x="170" y="35"/>
                    <a:pt x="170" y="35"/>
                  </a:cubicBezTo>
                  <a:cubicBezTo>
                    <a:pt x="171" y="34"/>
                    <a:pt x="172" y="33"/>
                    <a:pt x="172" y="32"/>
                  </a:cubicBezTo>
                  <a:cubicBezTo>
                    <a:pt x="173" y="31"/>
                    <a:pt x="174" y="29"/>
                    <a:pt x="174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3" y="21"/>
                    <a:pt x="173" y="18"/>
                    <a:pt x="172" y="14"/>
                  </a:cubicBezTo>
                  <a:close/>
                  <a:moveTo>
                    <a:pt x="146" y="9"/>
                  </a:move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lose/>
                  <a:moveTo>
                    <a:pt x="145" y="11"/>
                  </a:moveTo>
                  <a:cubicBezTo>
                    <a:pt x="146" y="10"/>
                    <a:pt x="146" y="10"/>
                    <a:pt x="147" y="10"/>
                  </a:cubicBezTo>
                  <a:cubicBezTo>
                    <a:pt x="148" y="12"/>
                    <a:pt x="149" y="15"/>
                    <a:pt x="150" y="17"/>
                  </a:cubicBezTo>
                  <a:cubicBezTo>
                    <a:pt x="152" y="20"/>
                    <a:pt x="153" y="22"/>
                    <a:pt x="154" y="25"/>
                  </a:cubicBezTo>
                  <a:cubicBezTo>
                    <a:pt x="155" y="27"/>
                    <a:pt x="156" y="30"/>
                    <a:pt x="156" y="32"/>
                  </a:cubicBezTo>
                  <a:cubicBezTo>
                    <a:pt x="156" y="33"/>
                    <a:pt x="156" y="34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5" y="3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5" y="36"/>
                    <a:pt x="155" y="35"/>
                    <a:pt x="154" y="35"/>
                  </a:cubicBezTo>
                  <a:cubicBezTo>
                    <a:pt x="152" y="31"/>
                    <a:pt x="150" y="26"/>
                    <a:pt x="147" y="22"/>
                  </a:cubicBezTo>
                  <a:cubicBezTo>
                    <a:pt x="146" y="20"/>
                    <a:pt x="145" y="19"/>
                    <a:pt x="144" y="17"/>
                  </a:cubicBezTo>
                  <a:cubicBezTo>
                    <a:pt x="143" y="16"/>
                    <a:pt x="142" y="14"/>
                    <a:pt x="141" y="13"/>
                  </a:cubicBezTo>
                  <a:cubicBezTo>
                    <a:pt x="143" y="12"/>
                    <a:pt x="144" y="11"/>
                    <a:pt x="145" y="11"/>
                  </a:cubicBezTo>
                  <a:close/>
                  <a:moveTo>
                    <a:pt x="134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lose/>
                  <a:moveTo>
                    <a:pt x="80" y="95"/>
                  </a:moveTo>
                  <a:cubicBezTo>
                    <a:pt x="80" y="94"/>
                    <a:pt x="80" y="94"/>
                    <a:pt x="80" y="93"/>
                  </a:cubicBezTo>
                  <a:cubicBezTo>
                    <a:pt x="79" y="92"/>
                    <a:pt x="79" y="92"/>
                    <a:pt x="78" y="91"/>
                  </a:cubicBezTo>
                  <a:cubicBezTo>
                    <a:pt x="78" y="90"/>
                    <a:pt x="77" y="90"/>
                    <a:pt x="76" y="90"/>
                  </a:cubicBezTo>
                  <a:cubicBezTo>
                    <a:pt x="75" y="89"/>
                    <a:pt x="73" y="90"/>
                    <a:pt x="72" y="90"/>
                  </a:cubicBezTo>
                  <a:cubicBezTo>
                    <a:pt x="71" y="90"/>
                    <a:pt x="70" y="90"/>
                    <a:pt x="69" y="91"/>
                  </a:cubicBezTo>
                  <a:cubicBezTo>
                    <a:pt x="70" y="89"/>
                    <a:pt x="71" y="87"/>
                    <a:pt x="71" y="86"/>
                  </a:cubicBezTo>
                  <a:cubicBezTo>
                    <a:pt x="72" y="84"/>
                    <a:pt x="72" y="82"/>
                    <a:pt x="71" y="81"/>
                  </a:cubicBezTo>
                  <a:cubicBezTo>
                    <a:pt x="71" y="81"/>
                    <a:pt x="70" y="80"/>
                    <a:pt x="69" y="79"/>
                  </a:cubicBezTo>
                  <a:cubicBezTo>
                    <a:pt x="68" y="79"/>
                    <a:pt x="67" y="79"/>
                    <a:pt x="67" y="78"/>
                  </a:cubicBezTo>
                  <a:cubicBezTo>
                    <a:pt x="66" y="78"/>
                    <a:pt x="65" y="78"/>
                    <a:pt x="64" y="78"/>
                  </a:cubicBezTo>
                  <a:cubicBezTo>
                    <a:pt x="65" y="77"/>
                    <a:pt x="67" y="77"/>
                    <a:pt x="68" y="76"/>
                  </a:cubicBezTo>
                  <a:cubicBezTo>
                    <a:pt x="72" y="74"/>
                    <a:pt x="77" y="72"/>
                    <a:pt x="81" y="69"/>
                  </a:cubicBezTo>
                  <a:cubicBezTo>
                    <a:pt x="85" y="67"/>
                    <a:pt x="90" y="65"/>
                    <a:pt x="94" y="62"/>
                  </a:cubicBezTo>
                  <a:cubicBezTo>
                    <a:pt x="98" y="60"/>
                    <a:pt x="102" y="57"/>
                    <a:pt x="106" y="55"/>
                  </a:cubicBezTo>
                  <a:cubicBezTo>
                    <a:pt x="110" y="53"/>
                    <a:pt x="114" y="51"/>
                    <a:pt x="118" y="48"/>
                  </a:cubicBezTo>
                  <a:cubicBezTo>
                    <a:pt x="118" y="48"/>
                    <a:pt x="118" y="48"/>
                    <a:pt x="119" y="47"/>
                  </a:cubicBezTo>
                  <a:cubicBezTo>
                    <a:pt x="119" y="48"/>
                    <a:pt x="120" y="49"/>
                    <a:pt x="120" y="49"/>
                  </a:cubicBezTo>
                  <a:cubicBezTo>
                    <a:pt x="117" y="53"/>
                    <a:pt x="113" y="56"/>
                    <a:pt x="110" y="60"/>
                  </a:cubicBezTo>
                  <a:cubicBezTo>
                    <a:pt x="108" y="62"/>
                    <a:pt x="106" y="63"/>
                    <a:pt x="105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7" y="74"/>
                    <a:pt x="94" y="77"/>
                    <a:pt x="91" y="81"/>
                  </a:cubicBezTo>
                  <a:cubicBezTo>
                    <a:pt x="90" y="83"/>
                    <a:pt x="88" y="85"/>
                    <a:pt x="87" y="87"/>
                  </a:cubicBezTo>
                  <a:cubicBezTo>
                    <a:pt x="85" y="89"/>
                    <a:pt x="84" y="90"/>
                    <a:pt x="82" y="92"/>
                  </a:cubicBezTo>
                  <a:cubicBezTo>
                    <a:pt x="81" y="93"/>
                    <a:pt x="81" y="94"/>
                    <a:pt x="80" y="95"/>
                  </a:cubicBezTo>
                  <a:close/>
                  <a:moveTo>
                    <a:pt x="123" y="64"/>
                  </a:moveTo>
                  <a:cubicBezTo>
                    <a:pt x="121" y="66"/>
                    <a:pt x="120" y="67"/>
                    <a:pt x="118" y="68"/>
                  </a:cubicBezTo>
                  <a:cubicBezTo>
                    <a:pt x="115" y="72"/>
                    <a:pt x="112" y="76"/>
                    <a:pt x="110" y="80"/>
                  </a:cubicBezTo>
                  <a:cubicBezTo>
                    <a:pt x="108" y="84"/>
                    <a:pt x="106" y="89"/>
                    <a:pt x="105" y="94"/>
                  </a:cubicBezTo>
                  <a:cubicBezTo>
                    <a:pt x="104" y="98"/>
                    <a:pt x="103" y="102"/>
                    <a:pt x="101" y="107"/>
                  </a:cubicBezTo>
                  <a:cubicBezTo>
                    <a:pt x="101" y="107"/>
                    <a:pt x="101" y="108"/>
                    <a:pt x="100" y="108"/>
                  </a:cubicBezTo>
                  <a:cubicBezTo>
                    <a:pt x="100" y="110"/>
                    <a:pt x="99" y="111"/>
                    <a:pt x="98" y="113"/>
                  </a:cubicBezTo>
                  <a:cubicBezTo>
                    <a:pt x="97" y="115"/>
                    <a:pt x="96" y="116"/>
                    <a:pt x="95" y="118"/>
                  </a:cubicBezTo>
                  <a:cubicBezTo>
                    <a:pt x="92" y="123"/>
                    <a:pt x="87" y="127"/>
                    <a:pt x="83" y="131"/>
                  </a:cubicBezTo>
                  <a:cubicBezTo>
                    <a:pt x="80" y="133"/>
                    <a:pt x="78" y="134"/>
                    <a:pt x="75" y="135"/>
                  </a:cubicBezTo>
                  <a:cubicBezTo>
                    <a:pt x="71" y="137"/>
                    <a:pt x="66" y="138"/>
                    <a:pt x="62" y="139"/>
                  </a:cubicBezTo>
                  <a:cubicBezTo>
                    <a:pt x="60" y="139"/>
                    <a:pt x="58" y="139"/>
                    <a:pt x="57" y="139"/>
                  </a:cubicBezTo>
                  <a:cubicBezTo>
                    <a:pt x="55" y="140"/>
                    <a:pt x="53" y="139"/>
                    <a:pt x="51" y="139"/>
                  </a:cubicBezTo>
                  <a:cubicBezTo>
                    <a:pt x="47" y="139"/>
                    <a:pt x="44" y="138"/>
                    <a:pt x="40" y="137"/>
                  </a:cubicBezTo>
                  <a:cubicBezTo>
                    <a:pt x="37" y="135"/>
                    <a:pt x="33" y="133"/>
                    <a:pt x="30" y="131"/>
                  </a:cubicBezTo>
                  <a:cubicBezTo>
                    <a:pt x="28" y="129"/>
                    <a:pt x="26" y="128"/>
                    <a:pt x="24" y="126"/>
                  </a:cubicBezTo>
                  <a:cubicBezTo>
                    <a:pt x="22" y="124"/>
                    <a:pt x="20" y="121"/>
                    <a:pt x="18" y="119"/>
                  </a:cubicBezTo>
                  <a:cubicBezTo>
                    <a:pt x="15" y="116"/>
                    <a:pt x="14" y="113"/>
                    <a:pt x="12" y="110"/>
                  </a:cubicBezTo>
                  <a:cubicBezTo>
                    <a:pt x="11" y="107"/>
                    <a:pt x="10" y="104"/>
                    <a:pt x="9" y="100"/>
                  </a:cubicBezTo>
                  <a:cubicBezTo>
                    <a:pt x="9" y="98"/>
                    <a:pt x="9" y="95"/>
                    <a:pt x="9" y="93"/>
                  </a:cubicBezTo>
                  <a:cubicBezTo>
                    <a:pt x="9" y="92"/>
                    <a:pt x="10" y="90"/>
                    <a:pt x="10" y="89"/>
                  </a:cubicBezTo>
                  <a:cubicBezTo>
                    <a:pt x="10" y="87"/>
                    <a:pt x="11" y="86"/>
                    <a:pt x="11" y="85"/>
                  </a:cubicBezTo>
                  <a:cubicBezTo>
                    <a:pt x="12" y="83"/>
                    <a:pt x="13" y="81"/>
                    <a:pt x="14" y="79"/>
                  </a:cubicBezTo>
                  <a:cubicBezTo>
                    <a:pt x="15" y="78"/>
                    <a:pt x="16" y="76"/>
                    <a:pt x="17" y="74"/>
                  </a:cubicBezTo>
                  <a:cubicBezTo>
                    <a:pt x="19" y="72"/>
                    <a:pt x="20" y="71"/>
                    <a:pt x="22" y="69"/>
                  </a:cubicBezTo>
                  <a:cubicBezTo>
                    <a:pt x="23" y="67"/>
                    <a:pt x="25" y="66"/>
                    <a:pt x="27" y="64"/>
                  </a:cubicBezTo>
                  <a:cubicBezTo>
                    <a:pt x="29" y="63"/>
                    <a:pt x="31" y="61"/>
                    <a:pt x="33" y="60"/>
                  </a:cubicBezTo>
                  <a:cubicBezTo>
                    <a:pt x="35" y="59"/>
                    <a:pt x="37" y="58"/>
                    <a:pt x="40" y="57"/>
                  </a:cubicBezTo>
                  <a:cubicBezTo>
                    <a:pt x="42" y="56"/>
                    <a:pt x="45" y="55"/>
                    <a:pt x="48" y="54"/>
                  </a:cubicBezTo>
                  <a:cubicBezTo>
                    <a:pt x="51" y="53"/>
                    <a:pt x="54" y="53"/>
                    <a:pt x="57" y="52"/>
                  </a:cubicBezTo>
                  <a:cubicBezTo>
                    <a:pt x="61" y="52"/>
                    <a:pt x="66" y="51"/>
                    <a:pt x="71" y="51"/>
                  </a:cubicBezTo>
                  <a:cubicBezTo>
                    <a:pt x="76" y="51"/>
                    <a:pt x="81" y="51"/>
                    <a:pt x="85" y="50"/>
                  </a:cubicBezTo>
                  <a:cubicBezTo>
                    <a:pt x="88" y="49"/>
                    <a:pt x="90" y="48"/>
                    <a:pt x="92" y="48"/>
                  </a:cubicBezTo>
                  <a:cubicBezTo>
                    <a:pt x="95" y="47"/>
                    <a:pt x="97" y="45"/>
                    <a:pt x="99" y="44"/>
                  </a:cubicBezTo>
                  <a:cubicBezTo>
                    <a:pt x="103" y="42"/>
                    <a:pt x="106" y="40"/>
                    <a:pt x="110" y="37"/>
                  </a:cubicBezTo>
                  <a:cubicBezTo>
                    <a:pt x="111" y="38"/>
                    <a:pt x="112" y="39"/>
                    <a:pt x="113" y="40"/>
                  </a:cubicBezTo>
                  <a:cubicBezTo>
                    <a:pt x="108" y="43"/>
                    <a:pt x="104" y="46"/>
                    <a:pt x="99" y="48"/>
                  </a:cubicBezTo>
                  <a:cubicBezTo>
                    <a:pt x="95" y="51"/>
                    <a:pt x="91" y="53"/>
                    <a:pt x="87" y="56"/>
                  </a:cubicBezTo>
                  <a:cubicBezTo>
                    <a:pt x="82" y="58"/>
                    <a:pt x="78" y="61"/>
                    <a:pt x="73" y="63"/>
                  </a:cubicBezTo>
                  <a:cubicBezTo>
                    <a:pt x="69" y="65"/>
                    <a:pt x="65" y="67"/>
                    <a:pt x="60" y="69"/>
                  </a:cubicBezTo>
                  <a:cubicBezTo>
                    <a:pt x="57" y="71"/>
                    <a:pt x="54" y="72"/>
                    <a:pt x="51" y="74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9" y="77"/>
                    <a:pt x="48" y="77"/>
                    <a:pt x="48" y="78"/>
                  </a:cubicBezTo>
                  <a:cubicBezTo>
                    <a:pt x="47" y="81"/>
                    <a:pt x="49" y="83"/>
                    <a:pt x="51" y="84"/>
                  </a:cubicBezTo>
                  <a:cubicBezTo>
                    <a:pt x="52" y="84"/>
                    <a:pt x="53" y="84"/>
                    <a:pt x="54" y="85"/>
                  </a:cubicBezTo>
                  <a:cubicBezTo>
                    <a:pt x="55" y="85"/>
                    <a:pt x="56" y="85"/>
                    <a:pt x="57" y="86"/>
                  </a:cubicBezTo>
                  <a:cubicBezTo>
                    <a:pt x="58" y="86"/>
                    <a:pt x="60" y="86"/>
                    <a:pt x="61" y="87"/>
                  </a:cubicBezTo>
                  <a:cubicBezTo>
                    <a:pt x="60" y="87"/>
                    <a:pt x="60" y="88"/>
                    <a:pt x="60" y="88"/>
                  </a:cubicBezTo>
                  <a:cubicBezTo>
                    <a:pt x="59" y="89"/>
                    <a:pt x="59" y="91"/>
                    <a:pt x="58" y="92"/>
                  </a:cubicBezTo>
                  <a:cubicBezTo>
                    <a:pt x="57" y="93"/>
                    <a:pt x="57" y="94"/>
                    <a:pt x="56" y="96"/>
                  </a:cubicBezTo>
                  <a:cubicBezTo>
                    <a:pt x="55" y="97"/>
                    <a:pt x="55" y="98"/>
                    <a:pt x="55" y="99"/>
                  </a:cubicBezTo>
                  <a:cubicBezTo>
                    <a:pt x="55" y="100"/>
                    <a:pt x="55" y="101"/>
                    <a:pt x="56" y="102"/>
                  </a:cubicBezTo>
                  <a:cubicBezTo>
                    <a:pt x="56" y="102"/>
                    <a:pt x="56" y="103"/>
                    <a:pt x="56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3" y="103"/>
                    <a:pt x="64" y="103"/>
                    <a:pt x="66" y="102"/>
                  </a:cubicBezTo>
                  <a:cubicBezTo>
                    <a:pt x="67" y="102"/>
                    <a:pt x="68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1"/>
                  </a:cubicBezTo>
                  <a:cubicBezTo>
                    <a:pt x="70" y="102"/>
                    <a:pt x="70" y="104"/>
                    <a:pt x="70" y="106"/>
                  </a:cubicBezTo>
                  <a:cubicBezTo>
                    <a:pt x="69" y="107"/>
                    <a:pt x="69" y="108"/>
                    <a:pt x="70" y="109"/>
                  </a:cubicBezTo>
                  <a:cubicBezTo>
                    <a:pt x="71" y="110"/>
                    <a:pt x="72" y="111"/>
                    <a:pt x="73" y="111"/>
                  </a:cubicBezTo>
                  <a:cubicBezTo>
                    <a:pt x="73" y="111"/>
                    <a:pt x="74" y="111"/>
                    <a:pt x="74" y="111"/>
                  </a:cubicBezTo>
                  <a:cubicBezTo>
                    <a:pt x="75" y="112"/>
                    <a:pt x="77" y="112"/>
                    <a:pt x="78" y="111"/>
                  </a:cubicBezTo>
                  <a:cubicBezTo>
                    <a:pt x="79" y="111"/>
                    <a:pt x="80" y="110"/>
                    <a:pt x="80" y="109"/>
                  </a:cubicBezTo>
                  <a:cubicBezTo>
                    <a:pt x="81" y="109"/>
                    <a:pt x="81" y="108"/>
                    <a:pt x="81" y="108"/>
                  </a:cubicBezTo>
                  <a:cubicBezTo>
                    <a:pt x="82" y="107"/>
                    <a:pt x="83" y="106"/>
                    <a:pt x="83" y="105"/>
                  </a:cubicBezTo>
                  <a:cubicBezTo>
                    <a:pt x="85" y="104"/>
                    <a:pt x="86" y="102"/>
                    <a:pt x="88" y="100"/>
                  </a:cubicBezTo>
                  <a:cubicBezTo>
                    <a:pt x="89" y="98"/>
                    <a:pt x="91" y="97"/>
                    <a:pt x="92" y="95"/>
                  </a:cubicBezTo>
                  <a:cubicBezTo>
                    <a:pt x="94" y="93"/>
                    <a:pt x="95" y="91"/>
                    <a:pt x="96" y="89"/>
                  </a:cubicBezTo>
                  <a:cubicBezTo>
                    <a:pt x="99" y="86"/>
                    <a:pt x="102" y="82"/>
                    <a:pt x="105" y="78"/>
                  </a:cubicBezTo>
                  <a:cubicBezTo>
                    <a:pt x="107" y="77"/>
                    <a:pt x="108" y="75"/>
                    <a:pt x="110" y="73"/>
                  </a:cubicBezTo>
                  <a:cubicBezTo>
                    <a:pt x="111" y="71"/>
                    <a:pt x="113" y="70"/>
                    <a:pt x="115" y="68"/>
                  </a:cubicBezTo>
                  <a:cubicBezTo>
                    <a:pt x="118" y="64"/>
                    <a:pt x="122" y="61"/>
                    <a:pt x="126" y="57"/>
                  </a:cubicBezTo>
                  <a:cubicBezTo>
                    <a:pt x="126" y="58"/>
                    <a:pt x="127" y="59"/>
                    <a:pt x="128" y="60"/>
                  </a:cubicBezTo>
                  <a:cubicBezTo>
                    <a:pt x="126" y="61"/>
                    <a:pt x="125" y="63"/>
                    <a:pt x="123" y="64"/>
                  </a:cubicBezTo>
                  <a:close/>
                  <a:moveTo>
                    <a:pt x="142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1" y="58"/>
                    <a:pt x="141" y="58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39" y="59"/>
                  </a:cubicBezTo>
                  <a:cubicBezTo>
                    <a:pt x="139" y="59"/>
                    <a:pt x="139" y="59"/>
                    <a:pt x="138" y="59"/>
                  </a:cubicBezTo>
                  <a:cubicBezTo>
                    <a:pt x="138" y="59"/>
                    <a:pt x="138" y="58"/>
                    <a:pt x="137" y="58"/>
                  </a:cubicBezTo>
                  <a:cubicBezTo>
                    <a:pt x="137" y="58"/>
                    <a:pt x="137" y="58"/>
                    <a:pt x="137" y="57"/>
                  </a:cubicBezTo>
                  <a:cubicBezTo>
                    <a:pt x="135" y="55"/>
                    <a:pt x="134" y="52"/>
                    <a:pt x="132" y="50"/>
                  </a:cubicBezTo>
                  <a:cubicBezTo>
                    <a:pt x="130" y="47"/>
                    <a:pt x="129" y="45"/>
                    <a:pt x="127" y="43"/>
                  </a:cubicBezTo>
                  <a:cubicBezTo>
                    <a:pt x="125" y="41"/>
                    <a:pt x="123" y="38"/>
                    <a:pt x="121" y="36"/>
                  </a:cubicBezTo>
                  <a:cubicBezTo>
                    <a:pt x="119" y="34"/>
                    <a:pt x="118" y="32"/>
                    <a:pt x="115" y="30"/>
                  </a:cubicBezTo>
                  <a:cubicBezTo>
                    <a:pt x="115" y="30"/>
                    <a:pt x="115" y="30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8" y="26"/>
                    <a:pt x="118" y="26"/>
                  </a:cubicBezTo>
                  <a:cubicBezTo>
                    <a:pt x="120" y="28"/>
                    <a:pt x="121" y="29"/>
                    <a:pt x="122" y="30"/>
                  </a:cubicBezTo>
                  <a:cubicBezTo>
                    <a:pt x="124" y="32"/>
                    <a:pt x="125" y="33"/>
                    <a:pt x="126" y="34"/>
                  </a:cubicBezTo>
                  <a:cubicBezTo>
                    <a:pt x="126" y="35"/>
                    <a:pt x="127" y="35"/>
                    <a:pt x="127" y="35"/>
                  </a:cubicBezTo>
                  <a:cubicBezTo>
                    <a:pt x="129" y="37"/>
                    <a:pt x="130" y="39"/>
                    <a:pt x="132" y="41"/>
                  </a:cubicBezTo>
                  <a:cubicBezTo>
                    <a:pt x="134" y="43"/>
                    <a:pt x="135" y="45"/>
                    <a:pt x="137" y="46"/>
                  </a:cubicBezTo>
                  <a:cubicBezTo>
                    <a:pt x="138" y="49"/>
                    <a:pt x="140" y="51"/>
                    <a:pt x="142" y="54"/>
                  </a:cubicBezTo>
                  <a:cubicBezTo>
                    <a:pt x="142" y="55"/>
                    <a:pt x="142" y="55"/>
                    <a:pt x="142" y="56"/>
                  </a:cubicBezTo>
                  <a:cubicBezTo>
                    <a:pt x="142" y="56"/>
                    <a:pt x="142" y="56"/>
                    <a:pt x="142" y="57"/>
                  </a:cubicBezTo>
                  <a:cubicBezTo>
                    <a:pt x="142" y="57"/>
                    <a:pt x="142" y="57"/>
                    <a:pt x="142" y="58"/>
                  </a:cubicBezTo>
                  <a:close/>
                  <a:moveTo>
                    <a:pt x="138" y="34"/>
                  </a:moveTo>
                  <a:cubicBezTo>
                    <a:pt x="136" y="32"/>
                    <a:pt x="135" y="30"/>
                    <a:pt x="133" y="29"/>
                  </a:cubicBezTo>
                  <a:cubicBezTo>
                    <a:pt x="132" y="26"/>
                    <a:pt x="130" y="24"/>
                    <a:pt x="128" y="23"/>
                  </a:cubicBezTo>
                  <a:cubicBezTo>
                    <a:pt x="129" y="21"/>
                    <a:pt x="130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4" y="19"/>
                    <a:pt x="135" y="21"/>
                    <a:pt x="136" y="22"/>
                  </a:cubicBezTo>
                  <a:cubicBezTo>
                    <a:pt x="137" y="24"/>
                    <a:pt x="139" y="26"/>
                    <a:pt x="140" y="28"/>
                  </a:cubicBezTo>
                  <a:cubicBezTo>
                    <a:pt x="141" y="30"/>
                    <a:pt x="143" y="33"/>
                    <a:pt x="144" y="35"/>
                  </a:cubicBezTo>
                  <a:cubicBezTo>
                    <a:pt x="145" y="37"/>
                    <a:pt x="147" y="39"/>
                    <a:pt x="147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4"/>
                    <a:pt x="147" y="44"/>
                  </a:cubicBezTo>
                  <a:cubicBezTo>
                    <a:pt x="145" y="42"/>
                    <a:pt x="144" y="40"/>
                    <a:pt x="142" y="39"/>
                  </a:cubicBezTo>
                  <a:cubicBezTo>
                    <a:pt x="141" y="37"/>
                    <a:pt x="139" y="35"/>
                    <a:pt x="138" y="34"/>
                  </a:cubicBezTo>
                  <a:close/>
                  <a:moveTo>
                    <a:pt x="158" y="12"/>
                  </a:moveTo>
                  <a:cubicBezTo>
                    <a:pt x="158" y="11"/>
                    <a:pt x="158" y="11"/>
                    <a:pt x="158" y="11"/>
                  </a:cubicBezTo>
                  <a:cubicBezTo>
                    <a:pt x="159" y="10"/>
                    <a:pt x="160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3" y="14"/>
                    <a:pt x="163" y="15"/>
                    <a:pt x="164" y="18"/>
                  </a:cubicBezTo>
                  <a:cubicBezTo>
                    <a:pt x="164" y="19"/>
                    <a:pt x="164" y="21"/>
                    <a:pt x="164" y="23"/>
                  </a:cubicBezTo>
                  <a:cubicBezTo>
                    <a:pt x="164" y="23"/>
                    <a:pt x="164" y="24"/>
                    <a:pt x="164" y="25"/>
                  </a:cubicBezTo>
                  <a:cubicBezTo>
                    <a:pt x="164" y="23"/>
                    <a:pt x="163" y="21"/>
                    <a:pt x="162" y="19"/>
                  </a:cubicBezTo>
                  <a:cubicBezTo>
                    <a:pt x="161" y="16"/>
                    <a:pt x="159" y="14"/>
                    <a:pt x="1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5" name="Freeform 107">
              <a:extLst>
                <a:ext uri="{FF2B5EF4-FFF2-40B4-BE49-F238E27FC236}">
                  <a16:creationId xmlns:a16="http://schemas.microsoft.com/office/drawing/2014/main" id="{E2BFD5FC-C381-4CDF-A2D4-25D97978B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5050" y="3148013"/>
              <a:ext cx="298450" cy="255588"/>
            </a:xfrm>
            <a:custGeom>
              <a:avLst/>
              <a:gdLst>
                <a:gd name="T0" fmla="*/ 160 w 175"/>
                <a:gd name="T1" fmla="*/ 21 h 149"/>
                <a:gd name="T2" fmla="*/ 106 w 175"/>
                <a:gd name="T3" fmla="*/ 2 h 149"/>
                <a:gd name="T4" fmla="*/ 69 w 175"/>
                <a:gd name="T5" fmla="*/ 30 h 149"/>
                <a:gd name="T6" fmla="*/ 46 w 175"/>
                <a:gd name="T7" fmla="*/ 77 h 149"/>
                <a:gd name="T8" fmla="*/ 24 w 175"/>
                <a:gd name="T9" fmla="*/ 88 h 149"/>
                <a:gd name="T10" fmla="*/ 16 w 175"/>
                <a:gd name="T11" fmla="*/ 103 h 149"/>
                <a:gd name="T12" fmla="*/ 9 w 175"/>
                <a:gd name="T13" fmla="*/ 111 h 149"/>
                <a:gd name="T14" fmla="*/ 0 w 175"/>
                <a:gd name="T15" fmla="*/ 122 h 149"/>
                <a:gd name="T16" fmla="*/ 5 w 175"/>
                <a:gd name="T17" fmla="*/ 146 h 149"/>
                <a:gd name="T18" fmla="*/ 20 w 175"/>
                <a:gd name="T19" fmla="*/ 147 h 149"/>
                <a:gd name="T20" fmla="*/ 27 w 175"/>
                <a:gd name="T21" fmla="*/ 148 h 149"/>
                <a:gd name="T22" fmla="*/ 46 w 175"/>
                <a:gd name="T23" fmla="*/ 139 h 149"/>
                <a:gd name="T24" fmla="*/ 67 w 175"/>
                <a:gd name="T25" fmla="*/ 129 h 149"/>
                <a:gd name="T26" fmla="*/ 77 w 175"/>
                <a:gd name="T27" fmla="*/ 115 h 149"/>
                <a:gd name="T28" fmla="*/ 123 w 175"/>
                <a:gd name="T29" fmla="*/ 105 h 149"/>
                <a:gd name="T30" fmla="*/ 170 w 175"/>
                <a:gd name="T31" fmla="*/ 71 h 149"/>
                <a:gd name="T32" fmla="*/ 94 w 175"/>
                <a:gd name="T33" fmla="*/ 56 h 149"/>
                <a:gd name="T34" fmla="*/ 103 w 175"/>
                <a:gd name="T35" fmla="*/ 64 h 149"/>
                <a:gd name="T36" fmla="*/ 106 w 175"/>
                <a:gd name="T37" fmla="*/ 73 h 149"/>
                <a:gd name="T38" fmla="*/ 55 w 175"/>
                <a:gd name="T39" fmla="*/ 102 h 149"/>
                <a:gd name="T40" fmla="*/ 83 w 175"/>
                <a:gd name="T41" fmla="*/ 68 h 149"/>
                <a:gd name="T42" fmla="*/ 12 w 175"/>
                <a:gd name="T43" fmla="*/ 141 h 149"/>
                <a:gd name="T44" fmla="*/ 16 w 175"/>
                <a:gd name="T45" fmla="*/ 137 h 149"/>
                <a:gd name="T46" fmla="*/ 28 w 175"/>
                <a:gd name="T47" fmla="*/ 140 h 149"/>
                <a:gd name="T48" fmla="*/ 20 w 175"/>
                <a:gd name="T49" fmla="*/ 124 h 149"/>
                <a:gd name="T50" fmla="*/ 18 w 175"/>
                <a:gd name="T51" fmla="*/ 112 h 149"/>
                <a:gd name="T52" fmla="*/ 30 w 175"/>
                <a:gd name="T53" fmla="*/ 132 h 149"/>
                <a:gd name="T54" fmla="*/ 40 w 175"/>
                <a:gd name="T55" fmla="*/ 132 h 149"/>
                <a:gd name="T56" fmla="*/ 34 w 175"/>
                <a:gd name="T57" fmla="*/ 121 h 149"/>
                <a:gd name="T58" fmla="*/ 27 w 175"/>
                <a:gd name="T59" fmla="*/ 106 h 149"/>
                <a:gd name="T60" fmla="*/ 46 w 175"/>
                <a:gd name="T61" fmla="*/ 127 h 149"/>
                <a:gd name="T62" fmla="*/ 59 w 175"/>
                <a:gd name="T63" fmla="*/ 124 h 149"/>
                <a:gd name="T64" fmla="*/ 52 w 175"/>
                <a:gd name="T65" fmla="*/ 119 h 149"/>
                <a:gd name="T66" fmla="*/ 33 w 175"/>
                <a:gd name="T67" fmla="*/ 95 h 149"/>
                <a:gd name="T68" fmla="*/ 33 w 175"/>
                <a:gd name="T69" fmla="*/ 91 h 149"/>
                <a:gd name="T70" fmla="*/ 37 w 175"/>
                <a:gd name="T71" fmla="*/ 91 h 149"/>
                <a:gd name="T72" fmla="*/ 59 w 175"/>
                <a:gd name="T73" fmla="*/ 119 h 149"/>
                <a:gd name="T74" fmla="*/ 60 w 175"/>
                <a:gd name="T75" fmla="*/ 123 h 149"/>
                <a:gd name="T76" fmla="*/ 157 w 175"/>
                <a:gd name="T77" fmla="*/ 75 h 149"/>
                <a:gd name="T78" fmla="*/ 126 w 175"/>
                <a:gd name="T79" fmla="*/ 95 h 149"/>
                <a:gd name="T80" fmla="*/ 75 w 175"/>
                <a:gd name="T81" fmla="*/ 105 h 149"/>
                <a:gd name="T82" fmla="*/ 101 w 175"/>
                <a:gd name="T83" fmla="*/ 86 h 149"/>
                <a:gd name="T84" fmla="*/ 123 w 175"/>
                <a:gd name="T85" fmla="*/ 65 h 149"/>
                <a:gd name="T86" fmla="*/ 116 w 175"/>
                <a:gd name="T87" fmla="*/ 57 h 149"/>
                <a:gd name="T88" fmla="*/ 113 w 175"/>
                <a:gd name="T89" fmla="*/ 45 h 149"/>
                <a:gd name="T90" fmla="*/ 105 w 175"/>
                <a:gd name="T91" fmla="*/ 43 h 149"/>
                <a:gd name="T92" fmla="*/ 94 w 175"/>
                <a:gd name="T93" fmla="*/ 40 h 149"/>
                <a:gd name="T94" fmla="*/ 78 w 175"/>
                <a:gd name="T95" fmla="*/ 60 h 149"/>
                <a:gd name="T96" fmla="*/ 47 w 175"/>
                <a:gd name="T97" fmla="*/ 89 h 149"/>
                <a:gd name="T98" fmla="*/ 73 w 175"/>
                <a:gd name="T99" fmla="*/ 42 h 149"/>
                <a:gd name="T100" fmla="*/ 99 w 175"/>
                <a:gd name="T101" fmla="*/ 14 h 149"/>
                <a:gd name="T102" fmla="*/ 144 w 175"/>
                <a:gd name="T103" fmla="*/ 18 h 149"/>
                <a:gd name="T104" fmla="*/ 165 w 175"/>
                <a:gd name="T105" fmla="*/ 5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49">
                  <a:moveTo>
                    <a:pt x="173" y="41"/>
                  </a:moveTo>
                  <a:cubicBezTo>
                    <a:pt x="172" y="38"/>
                    <a:pt x="171" y="36"/>
                    <a:pt x="170" y="33"/>
                  </a:cubicBezTo>
                  <a:cubicBezTo>
                    <a:pt x="169" y="31"/>
                    <a:pt x="167" y="29"/>
                    <a:pt x="166" y="27"/>
                  </a:cubicBezTo>
                  <a:cubicBezTo>
                    <a:pt x="165" y="26"/>
                    <a:pt x="164" y="24"/>
                    <a:pt x="163" y="23"/>
                  </a:cubicBezTo>
                  <a:cubicBezTo>
                    <a:pt x="162" y="22"/>
                    <a:pt x="161" y="21"/>
                    <a:pt x="160" y="21"/>
                  </a:cubicBezTo>
                  <a:cubicBezTo>
                    <a:pt x="159" y="19"/>
                    <a:pt x="157" y="17"/>
                    <a:pt x="155" y="16"/>
                  </a:cubicBezTo>
                  <a:cubicBezTo>
                    <a:pt x="152" y="12"/>
                    <a:pt x="148" y="9"/>
                    <a:pt x="143" y="7"/>
                  </a:cubicBezTo>
                  <a:cubicBezTo>
                    <a:pt x="139" y="4"/>
                    <a:pt x="134" y="2"/>
                    <a:pt x="129" y="1"/>
                  </a:cubicBezTo>
                  <a:cubicBezTo>
                    <a:pt x="124" y="0"/>
                    <a:pt x="119" y="0"/>
                    <a:pt x="114" y="0"/>
                  </a:cubicBezTo>
                  <a:cubicBezTo>
                    <a:pt x="111" y="1"/>
                    <a:pt x="109" y="1"/>
                    <a:pt x="106" y="2"/>
                  </a:cubicBezTo>
                  <a:cubicBezTo>
                    <a:pt x="104" y="2"/>
                    <a:pt x="102" y="3"/>
                    <a:pt x="99" y="4"/>
                  </a:cubicBezTo>
                  <a:cubicBezTo>
                    <a:pt x="97" y="5"/>
                    <a:pt x="94" y="6"/>
                    <a:pt x="92" y="7"/>
                  </a:cubicBezTo>
                  <a:cubicBezTo>
                    <a:pt x="89" y="8"/>
                    <a:pt x="87" y="10"/>
                    <a:pt x="85" y="11"/>
                  </a:cubicBezTo>
                  <a:cubicBezTo>
                    <a:pt x="82" y="14"/>
                    <a:pt x="78" y="18"/>
                    <a:pt x="75" y="21"/>
                  </a:cubicBezTo>
                  <a:cubicBezTo>
                    <a:pt x="73" y="24"/>
                    <a:pt x="70" y="27"/>
                    <a:pt x="69" y="30"/>
                  </a:cubicBezTo>
                  <a:cubicBezTo>
                    <a:pt x="67" y="34"/>
                    <a:pt x="65" y="37"/>
                    <a:pt x="64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0" y="54"/>
                    <a:pt x="59" y="57"/>
                    <a:pt x="58" y="60"/>
                  </a:cubicBezTo>
                  <a:cubicBezTo>
                    <a:pt x="56" y="64"/>
                    <a:pt x="54" y="67"/>
                    <a:pt x="52" y="71"/>
                  </a:cubicBezTo>
                  <a:cubicBezTo>
                    <a:pt x="50" y="73"/>
                    <a:pt x="48" y="75"/>
                    <a:pt x="46" y="77"/>
                  </a:cubicBezTo>
                  <a:cubicBezTo>
                    <a:pt x="44" y="79"/>
                    <a:pt x="42" y="81"/>
                    <a:pt x="40" y="82"/>
                  </a:cubicBezTo>
                  <a:cubicBezTo>
                    <a:pt x="40" y="82"/>
                    <a:pt x="39" y="82"/>
                    <a:pt x="38" y="81"/>
                  </a:cubicBezTo>
                  <a:cubicBezTo>
                    <a:pt x="37" y="81"/>
                    <a:pt x="35" y="81"/>
                    <a:pt x="33" y="81"/>
                  </a:cubicBezTo>
                  <a:cubicBezTo>
                    <a:pt x="31" y="81"/>
                    <a:pt x="28" y="82"/>
                    <a:pt x="27" y="84"/>
                  </a:cubicBezTo>
                  <a:cubicBezTo>
                    <a:pt x="25" y="85"/>
                    <a:pt x="25" y="86"/>
                    <a:pt x="24" y="88"/>
                  </a:cubicBezTo>
                  <a:cubicBezTo>
                    <a:pt x="23" y="89"/>
                    <a:pt x="23" y="92"/>
                    <a:pt x="23" y="94"/>
                  </a:cubicBezTo>
                  <a:cubicBezTo>
                    <a:pt x="23" y="94"/>
                    <a:pt x="23" y="95"/>
                    <a:pt x="23" y="96"/>
                  </a:cubicBezTo>
                  <a:cubicBezTo>
                    <a:pt x="21" y="98"/>
                    <a:pt x="20" y="99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8" y="102"/>
                    <a:pt x="17" y="103"/>
                    <a:pt x="16" y="103"/>
                  </a:cubicBezTo>
                  <a:cubicBezTo>
                    <a:pt x="14" y="104"/>
                    <a:pt x="13" y="104"/>
                    <a:pt x="12" y="105"/>
                  </a:cubicBezTo>
                  <a:cubicBezTo>
                    <a:pt x="12" y="106"/>
                    <a:pt x="11" y="106"/>
                    <a:pt x="11" y="107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9" y="109"/>
                    <a:pt x="9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8" y="111"/>
                    <a:pt x="8" y="112"/>
                    <a:pt x="8" y="112"/>
                  </a:cubicBezTo>
                  <a:cubicBezTo>
                    <a:pt x="7" y="112"/>
                    <a:pt x="6" y="112"/>
                    <a:pt x="6" y="113"/>
                  </a:cubicBezTo>
                  <a:cubicBezTo>
                    <a:pt x="5" y="113"/>
                    <a:pt x="4" y="114"/>
                    <a:pt x="4" y="114"/>
                  </a:cubicBezTo>
                  <a:cubicBezTo>
                    <a:pt x="3" y="115"/>
                    <a:pt x="2" y="116"/>
                    <a:pt x="2" y="117"/>
                  </a:cubicBezTo>
                  <a:cubicBezTo>
                    <a:pt x="1" y="118"/>
                    <a:pt x="1" y="120"/>
                    <a:pt x="0" y="122"/>
                  </a:cubicBezTo>
                  <a:cubicBezTo>
                    <a:pt x="0" y="123"/>
                    <a:pt x="0" y="124"/>
                    <a:pt x="1" y="124"/>
                  </a:cubicBezTo>
                  <a:cubicBezTo>
                    <a:pt x="1" y="128"/>
                    <a:pt x="1" y="131"/>
                    <a:pt x="2" y="135"/>
                  </a:cubicBezTo>
                  <a:cubicBezTo>
                    <a:pt x="2" y="136"/>
                    <a:pt x="2" y="138"/>
                    <a:pt x="3" y="139"/>
                  </a:cubicBezTo>
                  <a:cubicBezTo>
                    <a:pt x="3" y="141"/>
                    <a:pt x="4" y="143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6" y="146"/>
                    <a:pt x="6" y="147"/>
                  </a:cubicBezTo>
                  <a:cubicBezTo>
                    <a:pt x="7" y="148"/>
                    <a:pt x="8" y="148"/>
                    <a:pt x="10" y="149"/>
                  </a:cubicBezTo>
                  <a:cubicBezTo>
                    <a:pt x="11" y="149"/>
                    <a:pt x="12" y="149"/>
                    <a:pt x="13" y="149"/>
                  </a:cubicBezTo>
                  <a:cubicBezTo>
                    <a:pt x="14" y="149"/>
                    <a:pt x="15" y="149"/>
                    <a:pt x="16" y="148"/>
                  </a:cubicBezTo>
                  <a:cubicBezTo>
                    <a:pt x="17" y="148"/>
                    <a:pt x="19" y="148"/>
                    <a:pt x="20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2" y="147"/>
                    <a:pt x="23" y="148"/>
                    <a:pt x="24" y="148"/>
                  </a:cubicBezTo>
                  <a:cubicBezTo>
                    <a:pt x="25" y="148"/>
                    <a:pt x="25" y="148"/>
                    <a:pt x="26" y="148"/>
                  </a:cubicBezTo>
                  <a:cubicBezTo>
                    <a:pt x="26" y="148"/>
                    <a:pt x="27" y="148"/>
                    <a:pt x="27" y="148"/>
                  </a:cubicBezTo>
                  <a:cubicBezTo>
                    <a:pt x="28" y="148"/>
                    <a:pt x="29" y="148"/>
                    <a:pt x="29" y="148"/>
                  </a:cubicBezTo>
                  <a:cubicBezTo>
                    <a:pt x="32" y="148"/>
                    <a:pt x="34" y="146"/>
                    <a:pt x="36" y="145"/>
                  </a:cubicBezTo>
                  <a:cubicBezTo>
                    <a:pt x="38" y="144"/>
                    <a:pt x="40" y="143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3" y="141"/>
                    <a:pt x="44" y="140"/>
                    <a:pt x="46" y="139"/>
                  </a:cubicBezTo>
                  <a:cubicBezTo>
                    <a:pt x="48" y="138"/>
                    <a:pt x="49" y="137"/>
                    <a:pt x="51" y="135"/>
                  </a:cubicBezTo>
                  <a:cubicBezTo>
                    <a:pt x="52" y="134"/>
                    <a:pt x="53" y="133"/>
                    <a:pt x="53" y="133"/>
                  </a:cubicBezTo>
                  <a:cubicBezTo>
                    <a:pt x="54" y="133"/>
                    <a:pt x="54" y="132"/>
                    <a:pt x="54" y="132"/>
                  </a:cubicBezTo>
                  <a:cubicBezTo>
                    <a:pt x="56" y="133"/>
                    <a:pt x="58" y="134"/>
                    <a:pt x="60" y="133"/>
                  </a:cubicBezTo>
                  <a:cubicBezTo>
                    <a:pt x="63" y="132"/>
                    <a:pt x="65" y="131"/>
                    <a:pt x="67" y="129"/>
                  </a:cubicBezTo>
                  <a:cubicBezTo>
                    <a:pt x="68" y="128"/>
                    <a:pt x="69" y="126"/>
                    <a:pt x="69" y="124"/>
                  </a:cubicBezTo>
                  <a:cubicBezTo>
                    <a:pt x="69" y="123"/>
                    <a:pt x="69" y="122"/>
                    <a:pt x="69" y="121"/>
                  </a:cubicBezTo>
                  <a:cubicBezTo>
                    <a:pt x="69" y="121"/>
                    <a:pt x="69" y="120"/>
                    <a:pt x="69" y="120"/>
                  </a:cubicBezTo>
                  <a:cubicBezTo>
                    <a:pt x="70" y="120"/>
                    <a:pt x="70" y="119"/>
                    <a:pt x="70" y="119"/>
                  </a:cubicBezTo>
                  <a:cubicBezTo>
                    <a:pt x="72" y="117"/>
                    <a:pt x="74" y="116"/>
                    <a:pt x="77" y="115"/>
                  </a:cubicBezTo>
                  <a:cubicBezTo>
                    <a:pt x="79" y="113"/>
                    <a:pt x="82" y="112"/>
                    <a:pt x="85" y="110"/>
                  </a:cubicBezTo>
                  <a:cubicBezTo>
                    <a:pt x="87" y="110"/>
                    <a:pt x="88" y="109"/>
                    <a:pt x="90" y="109"/>
                  </a:cubicBezTo>
                  <a:cubicBezTo>
                    <a:pt x="92" y="108"/>
                    <a:pt x="93" y="108"/>
                    <a:pt x="95" y="108"/>
                  </a:cubicBezTo>
                  <a:cubicBezTo>
                    <a:pt x="100" y="107"/>
                    <a:pt x="104" y="107"/>
                    <a:pt x="109" y="107"/>
                  </a:cubicBezTo>
                  <a:cubicBezTo>
                    <a:pt x="114" y="107"/>
                    <a:pt x="119" y="106"/>
                    <a:pt x="123" y="105"/>
                  </a:cubicBezTo>
                  <a:cubicBezTo>
                    <a:pt x="128" y="105"/>
                    <a:pt x="133" y="103"/>
                    <a:pt x="137" y="101"/>
                  </a:cubicBezTo>
                  <a:cubicBezTo>
                    <a:pt x="142" y="99"/>
                    <a:pt x="146" y="97"/>
                    <a:pt x="150" y="94"/>
                  </a:cubicBezTo>
                  <a:cubicBezTo>
                    <a:pt x="153" y="93"/>
                    <a:pt x="155" y="91"/>
                    <a:pt x="157" y="89"/>
                  </a:cubicBezTo>
                  <a:cubicBezTo>
                    <a:pt x="158" y="87"/>
                    <a:pt x="160" y="86"/>
                    <a:pt x="162" y="84"/>
                  </a:cubicBezTo>
                  <a:cubicBezTo>
                    <a:pt x="165" y="80"/>
                    <a:pt x="168" y="76"/>
                    <a:pt x="170" y="71"/>
                  </a:cubicBezTo>
                  <a:cubicBezTo>
                    <a:pt x="172" y="66"/>
                    <a:pt x="174" y="61"/>
                    <a:pt x="174" y="56"/>
                  </a:cubicBezTo>
                  <a:cubicBezTo>
                    <a:pt x="175" y="54"/>
                    <a:pt x="175" y="51"/>
                    <a:pt x="174" y="48"/>
                  </a:cubicBezTo>
                  <a:cubicBezTo>
                    <a:pt x="174" y="46"/>
                    <a:pt x="173" y="43"/>
                    <a:pt x="173" y="41"/>
                  </a:cubicBezTo>
                  <a:close/>
                  <a:moveTo>
                    <a:pt x="94" y="54"/>
                  </a:moveTo>
                  <a:cubicBezTo>
                    <a:pt x="94" y="55"/>
                    <a:pt x="94" y="55"/>
                    <a:pt x="94" y="56"/>
                  </a:cubicBezTo>
                  <a:cubicBezTo>
                    <a:pt x="95" y="57"/>
                    <a:pt x="95" y="57"/>
                    <a:pt x="96" y="58"/>
                  </a:cubicBezTo>
                  <a:cubicBezTo>
                    <a:pt x="97" y="59"/>
                    <a:pt x="97" y="59"/>
                    <a:pt x="98" y="59"/>
                  </a:cubicBezTo>
                  <a:cubicBezTo>
                    <a:pt x="100" y="60"/>
                    <a:pt x="101" y="59"/>
                    <a:pt x="102" y="59"/>
                  </a:cubicBezTo>
                  <a:cubicBezTo>
                    <a:pt x="103" y="59"/>
                    <a:pt x="104" y="59"/>
                    <a:pt x="105" y="58"/>
                  </a:cubicBezTo>
                  <a:cubicBezTo>
                    <a:pt x="104" y="60"/>
                    <a:pt x="103" y="62"/>
                    <a:pt x="103" y="64"/>
                  </a:cubicBezTo>
                  <a:cubicBezTo>
                    <a:pt x="102" y="65"/>
                    <a:pt x="102" y="67"/>
                    <a:pt x="103" y="68"/>
                  </a:cubicBezTo>
                  <a:cubicBezTo>
                    <a:pt x="104" y="69"/>
                    <a:pt x="104" y="70"/>
                    <a:pt x="105" y="70"/>
                  </a:cubicBezTo>
                  <a:cubicBezTo>
                    <a:pt x="106" y="70"/>
                    <a:pt x="107" y="71"/>
                    <a:pt x="108" y="71"/>
                  </a:cubicBezTo>
                  <a:cubicBezTo>
                    <a:pt x="108" y="71"/>
                    <a:pt x="109" y="71"/>
                    <a:pt x="110" y="71"/>
                  </a:cubicBezTo>
                  <a:cubicBezTo>
                    <a:pt x="109" y="72"/>
                    <a:pt x="107" y="73"/>
                    <a:pt x="106" y="73"/>
                  </a:cubicBezTo>
                  <a:cubicBezTo>
                    <a:pt x="102" y="75"/>
                    <a:pt x="98" y="78"/>
                    <a:pt x="93" y="80"/>
                  </a:cubicBezTo>
                  <a:cubicBezTo>
                    <a:pt x="89" y="82"/>
                    <a:pt x="85" y="85"/>
                    <a:pt x="80" y="87"/>
                  </a:cubicBezTo>
                  <a:cubicBezTo>
                    <a:pt x="76" y="89"/>
                    <a:pt x="72" y="92"/>
                    <a:pt x="68" y="94"/>
                  </a:cubicBezTo>
                  <a:cubicBezTo>
                    <a:pt x="64" y="96"/>
                    <a:pt x="60" y="99"/>
                    <a:pt x="56" y="101"/>
                  </a:cubicBezTo>
                  <a:cubicBezTo>
                    <a:pt x="56" y="101"/>
                    <a:pt x="56" y="101"/>
                    <a:pt x="55" y="102"/>
                  </a:cubicBezTo>
                  <a:cubicBezTo>
                    <a:pt x="55" y="101"/>
                    <a:pt x="55" y="101"/>
                    <a:pt x="54" y="100"/>
                  </a:cubicBezTo>
                  <a:cubicBezTo>
                    <a:pt x="58" y="96"/>
                    <a:pt x="61" y="93"/>
                    <a:pt x="65" y="89"/>
                  </a:cubicBezTo>
                  <a:cubicBezTo>
                    <a:pt x="66" y="88"/>
                    <a:pt x="68" y="86"/>
                    <a:pt x="69" y="84"/>
                  </a:cubicBezTo>
                  <a:cubicBezTo>
                    <a:pt x="71" y="82"/>
                    <a:pt x="73" y="81"/>
                    <a:pt x="74" y="79"/>
                  </a:cubicBezTo>
                  <a:cubicBezTo>
                    <a:pt x="77" y="75"/>
                    <a:pt x="80" y="72"/>
                    <a:pt x="83" y="68"/>
                  </a:cubicBezTo>
                  <a:cubicBezTo>
                    <a:pt x="85" y="66"/>
                    <a:pt x="86" y="64"/>
                    <a:pt x="87" y="62"/>
                  </a:cubicBezTo>
                  <a:cubicBezTo>
                    <a:pt x="89" y="61"/>
                    <a:pt x="90" y="59"/>
                    <a:pt x="92" y="57"/>
                  </a:cubicBezTo>
                  <a:cubicBezTo>
                    <a:pt x="93" y="56"/>
                    <a:pt x="93" y="55"/>
                    <a:pt x="94" y="54"/>
                  </a:cubicBezTo>
                  <a:close/>
                  <a:moveTo>
                    <a:pt x="12" y="141"/>
                  </a:moveTo>
                  <a:cubicBezTo>
                    <a:pt x="12" y="141"/>
                    <a:pt x="12" y="141"/>
                    <a:pt x="12" y="141"/>
                  </a:cubicBezTo>
                  <a:cubicBezTo>
                    <a:pt x="12" y="137"/>
                    <a:pt x="11" y="135"/>
                    <a:pt x="11" y="132"/>
                  </a:cubicBezTo>
                  <a:cubicBezTo>
                    <a:pt x="10" y="131"/>
                    <a:pt x="10" y="129"/>
                    <a:pt x="10" y="127"/>
                  </a:cubicBezTo>
                  <a:cubicBezTo>
                    <a:pt x="10" y="126"/>
                    <a:pt x="10" y="125"/>
                    <a:pt x="10" y="124"/>
                  </a:cubicBezTo>
                  <a:cubicBezTo>
                    <a:pt x="11" y="126"/>
                    <a:pt x="11" y="129"/>
                    <a:pt x="13" y="131"/>
                  </a:cubicBezTo>
                  <a:cubicBezTo>
                    <a:pt x="14" y="133"/>
                    <a:pt x="15" y="135"/>
                    <a:pt x="16" y="137"/>
                  </a:cubicBezTo>
                  <a:cubicBezTo>
                    <a:pt x="16" y="138"/>
                    <a:pt x="16" y="139"/>
                    <a:pt x="16" y="139"/>
                  </a:cubicBezTo>
                  <a:cubicBezTo>
                    <a:pt x="15" y="140"/>
                    <a:pt x="14" y="141"/>
                    <a:pt x="12" y="141"/>
                  </a:cubicBezTo>
                  <a:close/>
                  <a:moveTo>
                    <a:pt x="28" y="140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lose/>
                  <a:moveTo>
                    <a:pt x="29" y="138"/>
                  </a:moveTo>
                  <a:cubicBezTo>
                    <a:pt x="28" y="139"/>
                    <a:pt x="28" y="139"/>
                    <a:pt x="27" y="139"/>
                  </a:cubicBezTo>
                  <a:cubicBezTo>
                    <a:pt x="26" y="137"/>
                    <a:pt x="25" y="135"/>
                    <a:pt x="24" y="132"/>
                  </a:cubicBezTo>
                  <a:cubicBezTo>
                    <a:pt x="22" y="130"/>
                    <a:pt x="21" y="127"/>
                    <a:pt x="20" y="124"/>
                  </a:cubicBezTo>
                  <a:cubicBezTo>
                    <a:pt x="19" y="122"/>
                    <a:pt x="18" y="119"/>
                    <a:pt x="18" y="117"/>
                  </a:cubicBezTo>
                  <a:cubicBezTo>
                    <a:pt x="18" y="116"/>
                    <a:pt x="18" y="115"/>
                    <a:pt x="18" y="114"/>
                  </a:cubicBezTo>
                  <a:cubicBezTo>
                    <a:pt x="18" y="114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20" y="114"/>
                    <a:pt x="20" y="114"/>
                  </a:cubicBezTo>
                  <a:cubicBezTo>
                    <a:pt x="22" y="119"/>
                    <a:pt x="24" y="123"/>
                    <a:pt x="27" y="127"/>
                  </a:cubicBezTo>
                  <a:cubicBezTo>
                    <a:pt x="28" y="129"/>
                    <a:pt x="29" y="131"/>
                    <a:pt x="30" y="132"/>
                  </a:cubicBezTo>
                  <a:cubicBezTo>
                    <a:pt x="31" y="134"/>
                    <a:pt x="32" y="135"/>
                    <a:pt x="33" y="136"/>
                  </a:cubicBezTo>
                  <a:cubicBezTo>
                    <a:pt x="32" y="137"/>
                    <a:pt x="30" y="138"/>
                    <a:pt x="29" y="138"/>
                  </a:cubicBez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lose/>
                  <a:moveTo>
                    <a:pt x="42" y="130"/>
                  </a:moveTo>
                  <a:cubicBezTo>
                    <a:pt x="42" y="131"/>
                    <a:pt x="41" y="131"/>
                    <a:pt x="41" y="131"/>
                  </a:cubicBezTo>
                  <a:cubicBezTo>
                    <a:pt x="40" y="130"/>
                    <a:pt x="39" y="129"/>
                    <a:pt x="38" y="127"/>
                  </a:cubicBezTo>
                  <a:cubicBezTo>
                    <a:pt x="37" y="125"/>
                    <a:pt x="36" y="123"/>
                    <a:pt x="34" y="121"/>
                  </a:cubicBezTo>
                  <a:cubicBezTo>
                    <a:pt x="33" y="119"/>
                    <a:pt x="31" y="116"/>
                    <a:pt x="30" y="114"/>
                  </a:cubicBezTo>
                  <a:cubicBezTo>
                    <a:pt x="29" y="112"/>
                    <a:pt x="28" y="110"/>
                    <a:pt x="27" y="10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7" y="106"/>
                    <a:pt x="27" y="105"/>
                    <a:pt x="28" y="105"/>
                  </a:cubicBezTo>
                  <a:cubicBezTo>
                    <a:pt x="29" y="107"/>
                    <a:pt x="30" y="109"/>
                    <a:pt x="32" y="111"/>
                  </a:cubicBezTo>
                  <a:cubicBezTo>
                    <a:pt x="33" y="112"/>
                    <a:pt x="35" y="114"/>
                    <a:pt x="36" y="115"/>
                  </a:cubicBezTo>
                  <a:cubicBezTo>
                    <a:pt x="38" y="117"/>
                    <a:pt x="39" y="119"/>
                    <a:pt x="41" y="121"/>
                  </a:cubicBezTo>
                  <a:cubicBezTo>
                    <a:pt x="43" y="123"/>
                    <a:pt x="44" y="125"/>
                    <a:pt x="46" y="127"/>
                  </a:cubicBezTo>
                  <a:cubicBezTo>
                    <a:pt x="45" y="128"/>
                    <a:pt x="44" y="129"/>
                    <a:pt x="42" y="130"/>
                  </a:cubicBezTo>
                  <a:close/>
                  <a:moveTo>
                    <a:pt x="60" y="123"/>
                  </a:move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59" y="123"/>
                    <a:pt x="59" y="124"/>
                    <a:pt x="59" y="124"/>
                  </a:cubicBezTo>
                  <a:cubicBezTo>
                    <a:pt x="59" y="124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4"/>
                    <a:pt x="57" y="124"/>
                  </a:cubicBezTo>
                  <a:cubicBezTo>
                    <a:pt x="57" y="124"/>
                    <a:pt x="56" y="124"/>
                    <a:pt x="56" y="123"/>
                  </a:cubicBezTo>
                  <a:cubicBezTo>
                    <a:pt x="55" y="122"/>
                    <a:pt x="53" y="121"/>
                    <a:pt x="52" y="119"/>
                  </a:cubicBezTo>
                  <a:cubicBezTo>
                    <a:pt x="50" y="118"/>
                    <a:pt x="49" y="116"/>
                    <a:pt x="48" y="115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5" y="112"/>
                    <a:pt x="44" y="110"/>
                    <a:pt x="42" y="108"/>
                  </a:cubicBezTo>
                  <a:cubicBezTo>
                    <a:pt x="40" y="106"/>
                    <a:pt x="39" y="105"/>
                    <a:pt x="38" y="103"/>
                  </a:cubicBezTo>
                  <a:cubicBezTo>
                    <a:pt x="36" y="100"/>
                    <a:pt x="34" y="98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1"/>
                    <a:pt x="36" y="91"/>
                    <a:pt x="37" y="91"/>
                  </a:cubicBezTo>
                  <a:cubicBezTo>
                    <a:pt x="37" y="91"/>
                    <a:pt x="37" y="92"/>
                    <a:pt x="37" y="92"/>
                  </a:cubicBezTo>
                  <a:cubicBezTo>
                    <a:pt x="39" y="94"/>
                    <a:pt x="40" y="97"/>
                    <a:pt x="42" y="99"/>
                  </a:cubicBezTo>
                  <a:cubicBezTo>
                    <a:pt x="44" y="102"/>
                    <a:pt x="45" y="104"/>
                    <a:pt x="47" y="106"/>
                  </a:cubicBezTo>
                  <a:cubicBezTo>
                    <a:pt x="49" y="109"/>
                    <a:pt x="51" y="111"/>
                    <a:pt x="53" y="113"/>
                  </a:cubicBezTo>
                  <a:cubicBezTo>
                    <a:pt x="55" y="116"/>
                    <a:pt x="57" y="118"/>
                    <a:pt x="59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lose/>
                  <a:moveTo>
                    <a:pt x="165" y="56"/>
                  </a:moveTo>
                  <a:cubicBezTo>
                    <a:pt x="165" y="58"/>
                    <a:pt x="164" y="59"/>
                    <a:pt x="164" y="60"/>
                  </a:cubicBezTo>
                  <a:cubicBezTo>
                    <a:pt x="164" y="62"/>
                    <a:pt x="163" y="63"/>
                    <a:pt x="163" y="65"/>
                  </a:cubicBezTo>
                  <a:cubicBezTo>
                    <a:pt x="162" y="66"/>
                    <a:pt x="161" y="68"/>
                    <a:pt x="160" y="70"/>
                  </a:cubicBezTo>
                  <a:cubicBezTo>
                    <a:pt x="159" y="71"/>
                    <a:pt x="158" y="73"/>
                    <a:pt x="157" y="75"/>
                  </a:cubicBezTo>
                  <a:cubicBezTo>
                    <a:pt x="155" y="77"/>
                    <a:pt x="154" y="78"/>
                    <a:pt x="152" y="80"/>
                  </a:cubicBezTo>
                  <a:cubicBezTo>
                    <a:pt x="151" y="82"/>
                    <a:pt x="149" y="83"/>
                    <a:pt x="147" y="85"/>
                  </a:cubicBezTo>
                  <a:cubicBezTo>
                    <a:pt x="145" y="86"/>
                    <a:pt x="143" y="88"/>
                    <a:pt x="141" y="89"/>
                  </a:cubicBezTo>
                  <a:cubicBezTo>
                    <a:pt x="139" y="90"/>
                    <a:pt x="137" y="91"/>
                    <a:pt x="135" y="92"/>
                  </a:cubicBezTo>
                  <a:cubicBezTo>
                    <a:pt x="132" y="93"/>
                    <a:pt x="129" y="94"/>
                    <a:pt x="126" y="95"/>
                  </a:cubicBezTo>
                  <a:cubicBezTo>
                    <a:pt x="123" y="96"/>
                    <a:pt x="120" y="97"/>
                    <a:pt x="117" y="97"/>
                  </a:cubicBezTo>
                  <a:cubicBezTo>
                    <a:pt x="113" y="98"/>
                    <a:pt x="108" y="98"/>
                    <a:pt x="104" y="98"/>
                  </a:cubicBezTo>
                  <a:cubicBezTo>
                    <a:pt x="99" y="98"/>
                    <a:pt x="94" y="98"/>
                    <a:pt x="89" y="99"/>
                  </a:cubicBezTo>
                  <a:cubicBezTo>
                    <a:pt x="86" y="100"/>
                    <a:pt x="84" y="101"/>
                    <a:pt x="82" y="102"/>
                  </a:cubicBezTo>
                  <a:cubicBezTo>
                    <a:pt x="80" y="103"/>
                    <a:pt x="77" y="104"/>
                    <a:pt x="75" y="105"/>
                  </a:cubicBezTo>
                  <a:cubicBezTo>
                    <a:pt x="71" y="107"/>
                    <a:pt x="68" y="109"/>
                    <a:pt x="64" y="112"/>
                  </a:cubicBezTo>
                  <a:cubicBezTo>
                    <a:pt x="63" y="111"/>
                    <a:pt x="62" y="110"/>
                    <a:pt x="61" y="109"/>
                  </a:cubicBezTo>
                  <a:cubicBezTo>
                    <a:pt x="66" y="106"/>
                    <a:pt x="71" y="103"/>
                    <a:pt x="75" y="101"/>
                  </a:cubicBezTo>
                  <a:cubicBezTo>
                    <a:pt x="79" y="98"/>
                    <a:pt x="83" y="96"/>
                    <a:pt x="88" y="94"/>
                  </a:cubicBezTo>
                  <a:cubicBezTo>
                    <a:pt x="92" y="91"/>
                    <a:pt x="96" y="89"/>
                    <a:pt x="101" y="86"/>
                  </a:cubicBezTo>
                  <a:cubicBezTo>
                    <a:pt x="105" y="84"/>
                    <a:pt x="109" y="82"/>
                    <a:pt x="114" y="80"/>
                  </a:cubicBezTo>
                  <a:cubicBezTo>
                    <a:pt x="117" y="78"/>
                    <a:pt x="120" y="77"/>
                    <a:pt x="123" y="75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2"/>
                    <a:pt x="126" y="71"/>
                  </a:cubicBezTo>
                  <a:cubicBezTo>
                    <a:pt x="127" y="68"/>
                    <a:pt x="126" y="66"/>
                    <a:pt x="123" y="65"/>
                  </a:cubicBezTo>
                  <a:cubicBezTo>
                    <a:pt x="122" y="65"/>
                    <a:pt x="121" y="65"/>
                    <a:pt x="121" y="64"/>
                  </a:cubicBezTo>
                  <a:cubicBezTo>
                    <a:pt x="119" y="64"/>
                    <a:pt x="118" y="64"/>
                    <a:pt x="117" y="64"/>
                  </a:cubicBezTo>
                  <a:cubicBezTo>
                    <a:pt x="116" y="63"/>
                    <a:pt x="115" y="63"/>
                    <a:pt x="113" y="63"/>
                  </a:cubicBezTo>
                  <a:cubicBezTo>
                    <a:pt x="114" y="62"/>
                    <a:pt x="114" y="62"/>
                    <a:pt x="114" y="61"/>
                  </a:cubicBezTo>
                  <a:cubicBezTo>
                    <a:pt x="115" y="60"/>
                    <a:pt x="115" y="59"/>
                    <a:pt x="116" y="57"/>
                  </a:cubicBezTo>
                  <a:cubicBezTo>
                    <a:pt x="117" y="56"/>
                    <a:pt x="118" y="55"/>
                    <a:pt x="118" y="53"/>
                  </a:cubicBezTo>
                  <a:cubicBezTo>
                    <a:pt x="119" y="52"/>
                    <a:pt x="119" y="51"/>
                    <a:pt x="119" y="50"/>
                  </a:cubicBezTo>
                  <a:cubicBezTo>
                    <a:pt x="119" y="49"/>
                    <a:pt x="119" y="48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6" y="45"/>
                    <a:pt x="114" y="45"/>
                    <a:pt x="113" y="45"/>
                  </a:cubicBezTo>
                  <a:cubicBezTo>
                    <a:pt x="111" y="46"/>
                    <a:pt x="110" y="46"/>
                    <a:pt x="109" y="47"/>
                  </a:cubicBezTo>
                  <a:cubicBezTo>
                    <a:pt x="107" y="48"/>
                    <a:pt x="106" y="48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7"/>
                    <a:pt x="104" y="45"/>
                    <a:pt x="105" y="43"/>
                  </a:cubicBezTo>
                  <a:cubicBezTo>
                    <a:pt x="105" y="42"/>
                    <a:pt x="105" y="41"/>
                    <a:pt x="104" y="40"/>
                  </a:cubicBezTo>
                  <a:cubicBezTo>
                    <a:pt x="103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0" y="38"/>
                  </a:cubicBezTo>
                  <a:cubicBezTo>
                    <a:pt x="99" y="37"/>
                    <a:pt x="97" y="37"/>
                    <a:pt x="96" y="38"/>
                  </a:cubicBezTo>
                  <a:cubicBezTo>
                    <a:pt x="95" y="39"/>
                    <a:pt x="95" y="39"/>
                    <a:pt x="94" y="40"/>
                  </a:cubicBezTo>
                  <a:cubicBezTo>
                    <a:pt x="94" y="40"/>
                    <a:pt x="93" y="41"/>
                    <a:pt x="93" y="41"/>
                  </a:cubicBezTo>
                  <a:cubicBezTo>
                    <a:pt x="92" y="42"/>
                    <a:pt x="91" y="43"/>
                    <a:pt x="91" y="44"/>
                  </a:cubicBezTo>
                  <a:cubicBezTo>
                    <a:pt x="89" y="45"/>
                    <a:pt x="88" y="47"/>
                    <a:pt x="87" y="49"/>
                  </a:cubicBezTo>
                  <a:cubicBezTo>
                    <a:pt x="85" y="51"/>
                    <a:pt x="84" y="52"/>
                    <a:pt x="82" y="54"/>
                  </a:cubicBezTo>
                  <a:cubicBezTo>
                    <a:pt x="81" y="56"/>
                    <a:pt x="79" y="58"/>
                    <a:pt x="78" y="60"/>
                  </a:cubicBezTo>
                  <a:cubicBezTo>
                    <a:pt x="75" y="64"/>
                    <a:pt x="72" y="67"/>
                    <a:pt x="69" y="71"/>
                  </a:cubicBezTo>
                  <a:cubicBezTo>
                    <a:pt x="67" y="72"/>
                    <a:pt x="66" y="74"/>
                    <a:pt x="64" y="76"/>
                  </a:cubicBezTo>
                  <a:cubicBezTo>
                    <a:pt x="63" y="78"/>
                    <a:pt x="61" y="79"/>
                    <a:pt x="59" y="81"/>
                  </a:cubicBezTo>
                  <a:cubicBezTo>
                    <a:pt x="56" y="85"/>
                    <a:pt x="52" y="89"/>
                    <a:pt x="49" y="92"/>
                  </a:cubicBezTo>
                  <a:cubicBezTo>
                    <a:pt x="48" y="91"/>
                    <a:pt x="47" y="90"/>
                    <a:pt x="47" y="89"/>
                  </a:cubicBezTo>
                  <a:cubicBezTo>
                    <a:pt x="48" y="88"/>
                    <a:pt x="50" y="86"/>
                    <a:pt x="51" y="85"/>
                  </a:cubicBezTo>
                  <a:cubicBezTo>
                    <a:pt x="53" y="84"/>
                    <a:pt x="54" y="82"/>
                    <a:pt x="56" y="81"/>
                  </a:cubicBezTo>
                  <a:cubicBezTo>
                    <a:pt x="59" y="77"/>
                    <a:pt x="62" y="73"/>
                    <a:pt x="64" y="69"/>
                  </a:cubicBezTo>
                  <a:cubicBezTo>
                    <a:pt x="66" y="65"/>
                    <a:pt x="68" y="60"/>
                    <a:pt x="69" y="56"/>
                  </a:cubicBezTo>
                  <a:cubicBezTo>
                    <a:pt x="70" y="51"/>
                    <a:pt x="72" y="47"/>
                    <a:pt x="73" y="42"/>
                  </a:cubicBezTo>
                  <a:cubicBezTo>
                    <a:pt x="73" y="42"/>
                    <a:pt x="74" y="41"/>
                    <a:pt x="74" y="41"/>
                  </a:cubicBezTo>
                  <a:cubicBezTo>
                    <a:pt x="74" y="39"/>
                    <a:pt x="75" y="38"/>
                    <a:pt x="76" y="36"/>
                  </a:cubicBezTo>
                  <a:cubicBezTo>
                    <a:pt x="77" y="34"/>
                    <a:pt x="78" y="33"/>
                    <a:pt x="79" y="31"/>
                  </a:cubicBezTo>
                  <a:cubicBezTo>
                    <a:pt x="83" y="27"/>
                    <a:pt x="87" y="22"/>
                    <a:pt x="91" y="18"/>
                  </a:cubicBezTo>
                  <a:cubicBezTo>
                    <a:pt x="94" y="17"/>
                    <a:pt x="97" y="15"/>
                    <a:pt x="99" y="14"/>
                  </a:cubicBezTo>
                  <a:cubicBezTo>
                    <a:pt x="103" y="12"/>
                    <a:pt x="108" y="11"/>
                    <a:pt x="112" y="10"/>
                  </a:cubicBezTo>
                  <a:cubicBezTo>
                    <a:pt x="114" y="10"/>
                    <a:pt x="116" y="10"/>
                    <a:pt x="118" y="10"/>
                  </a:cubicBezTo>
                  <a:cubicBezTo>
                    <a:pt x="119" y="10"/>
                    <a:pt x="121" y="10"/>
                    <a:pt x="123" y="10"/>
                  </a:cubicBezTo>
                  <a:cubicBezTo>
                    <a:pt x="127" y="10"/>
                    <a:pt x="130" y="11"/>
                    <a:pt x="134" y="13"/>
                  </a:cubicBezTo>
                  <a:cubicBezTo>
                    <a:pt x="137" y="14"/>
                    <a:pt x="141" y="16"/>
                    <a:pt x="144" y="18"/>
                  </a:cubicBezTo>
                  <a:cubicBezTo>
                    <a:pt x="146" y="20"/>
                    <a:pt x="148" y="22"/>
                    <a:pt x="150" y="23"/>
                  </a:cubicBezTo>
                  <a:cubicBezTo>
                    <a:pt x="152" y="26"/>
                    <a:pt x="155" y="28"/>
                    <a:pt x="157" y="30"/>
                  </a:cubicBezTo>
                  <a:cubicBezTo>
                    <a:pt x="159" y="33"/>
                    <a:pt x="161" y="36"/>
                    <a:pt x="162" y="39"/>
                  </a:cubicBezTo>
                  <a:cubicBezTo>
                    <a:pt x="163" y="42"/>
                    <a:pt x="164" y="45"/>
                    <a:pt x="165" y="49"/>
                  </a:cubicBezTo>
                  <a:cubicBezTo>
                    <a:pt x="165" y="51"/>
                    <a:pt x="165" y="54"/>
                    <a:pt x="16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6" name="Freeform 108">
              <a:extLst>
                <a:ext uri="{FF2B5EF4-FFF2-40B4-BE49-F238E27FC236}">
                  <a16:creationId xmlns:a16="http://schemas.microsoft.com/office/drawing/2014/main" id="{ED6391F8-EDD8-43F4-8364-066811FD7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913" y="1239838"/>
              <a:ext cx="347662" cy="295275"/>
            </a:xfrm>
            <a:custGeom>
              <a:avLst/>
              <a:gdLst>
                <a:gd name="T0" fmla="*/ 14 w 203"/>
                <a:gd name="T1" fmla="*/ 121 h 171"/>
                <a:gd name="T2" fmla="*/ 58 w 203"/>
                <a:gd name="T3" fmla="*/ 170 h 171"/>
                <a:gd name="T4" fmla="*/ 73 w 203"/>
                <a:gd name="T5" fmla="*/ 160 h 171"/>
                <a:gd name="T6" fmla="*/ 86 w 203"/>
                <a:gd name="T7" fmla="*/ 139 h 171"/>
                <a:gd name="T8" fmla="*/ 106 w 203"/>
                <a:gd name="T9" fmla="*/ 142 h 171"/>
                <a:gd name="T10" fmla="*/ 123 w 203"/>
                <a:gd name="T11" fmla="*/ 122 h 171"/>
                <a:gd name="T12" fmla="*/ 123 w 203"/>
                <a:gd name="T13" fmla="*/ 105 h 171"/>
                <a:gd name="T14" fmla="*/ 140 w 203"/>
                <a:gd name="T15" fmla="*/ 67 h 171"/>
                <a:gd name="T16" fmla="*/ 153 w 203"/>
                <a:gd name="T17" fmla="*/ 58 h 171"/>
                <a:gd name="T18" fmla="*/ 177 w 203"/>
                <a:gd name="T19" fmla="*/ 64 h 171"/>
                <a:gd name="T20" fmla="*/ 190 w 203"/>
                <a:gd name="T21" fmla="*/ 65 h 171"/>
                <a:gd name="T22" fmla="*/ 195 w 203"/>
                <a:gd name="T23" fmla="*/ 37 h 171"/>
                <a:gd name="T24" fmla="*/ 165 w 203"/>
                <a:gd name="T25" fmla="*/ 1 h 171"/>
                <a:gd name="T26" fmla="*/ 147 w 203"/>
                <a:gd name="T27" fmla="*/ 8 h 171"/>
                <a:gd name="T28" fmla="*/ 139 w 203"/>
                <a:gd name="T29" fmla="*/ 37 h 171"/>
                <a:gd name="T30" fmla="*/ 118 w 203"/>
                <a:gd name="T31" fmla="*/ 47 h 171"/>
                <a:gd name="T32" fmla="*/ 84 w 203"/>
                <a:gd name="T33" fmla="*/ 55 h 171"/>
                <a:gd name="T34" fmla="*/ 58 w 203"/>
                <a:gd name="T35" fmla="*/ 48 h 171"/>
                <a:gd name="T36" fmla="*/ 46 w 203"/>
                <a:gd name="T37" fmla="*/ 74 h 171"/>
                <a:gd name="T38" fmla="*/ 21 w 203"/>
                <a:gd name="T39" fmla="*/ 83 h 171"/>
                <a:gd name="T40" fmla="*/ 7 w 203"/>
                <a:gd name="T41" fmla="*/ 84 h 171"/>
                <a:gd name="T42" fmla="*/ 0 w 203"/>
                <a:gd name="T43" fmla="*/ 98 h 171"/>
                <a:gd name="T44" fmla="*/ 104 w 203"/>
                <a:gd name="T45" fmla="*/ 133 h 171"/>
                <a:gd name="T46" fmla="*/ 113 w 203"/>
                <a:gd name="T47" fmla="*/ 118 h 171"/>
                <a:gd name="T48" fmla="*/ 194 w 203"/>
                <a:gd name="T49" fmla="*/ 50 h 171"/>
                <a:gd name="T50" fmla="*/ 166 w 203"/>
                <a:gd name="T51" fmla="*/ 17 h 171"/>
                <a:gd name="T52" fmla="*/ 188 w 203"/>
                <a:gd name="T53" fmla="*/ 56 h 171"/>
                <a:gd name="T54" fmla="*/ 179 w 203"/>
                <a:gd name="T55" fmla="*/ 50 h 171"/>
                <a:gd name="T56" fmla="*/ 158 w 203"/>
                <a:gd name="T57" fmla="*/ 21 h 171"/>
                <a:gd name="T58" fmla="*/ 154 w 203"/>
                <a:gd name="T59" fmla="*/ 14 h 171"/>
                <a:gd name="T60" fmla="*/ 155 w 203"/>
                <a:gd name="T61" fmla="*/ 13 h 171"/>
                <a:gd name="T62" fmla="*/ 154 w 203"/>
                <a:gd name="T63" fmla="*/ 30 h 171"/>
                <a:gd name="T64" fmla="*/ 168 w 203"/>
                <a:gd name="T65" fmla="*/ 52 h 171"/>
                <a:gd name="T66" fmla="*/ 148 w 203"/>
                <a:gd name="T67" fmla="*/ 42 h 171"/>
                <a:gd name="T68" fmla="*/ 55 w 203"/>
                <a:gd name="T69" fmla="*/ 63 h 171"/>
                <a:gd name="T70" fmla="*/ 69 w 203"/>
                <a:gd name="T71" fmla="*/ 57 h 171"/>
                <a:gd name="T72" fmla="*/ 56 w 203"/>
                <a:gd name="T73" fmla="*/ 69 h 171"/>
                <a:gd name="T74" fmla="*/ 51 w 203"/>
                <a:gd name="T75" fmla="*/ 82 h 171"/>
                <a:gd name="T76" fmla="*/ 114 w 203"/>
                <a:gd name="T77" fmla="*/ 56 h 171"/>
                <a:gd name="T78" fmla="*/ 129 w 203"/>
                <a:gd name="T79" fmla="*/ 62 h 171"/>
                <a:gd name="T80" fmla="*/ 122 w 203"/>
                <a:gd name="T81" fmla="*/ 92 h 171"/>
                <a:gd name="T82" fmla="*/ 71 w 203"/>
                <a:gd name="T83" fmla="*/ 139 h 171"/>
                <a:gd name="T84" fmla="*/ 39 w 203"/>
                <a:gd name="T85" fmla="*/ 106 h 171"/>
                <a:gd name="T86" fmla="*/ 9 w 203"/>
                <a:gd name="T87" fmla="*/ 95 h 171"/>
                <a:gd name="T88" fmla="*/ 16 w 203"/>
                <a:gd name="T89" fmla="*/ 91 h 171"/>
                <a:gd name="T90" fmla="*/ 29 w 203"/>
                <a:gd name="T91" fmla="*/ 108 h 171"/>
                <a:gd name="T92" fmla="*/ 59 w 203"/>
                <a:gd name="T93" fmla="*/ 152 h 171"/>
                <a:gd name="T94" fmla="*/ 64 w 203"/>
                <a:gd name="T95" fmla="*/ 156 h 171"/>
                <a:gd name="T96" fmla="*/ 61 w 203"/>
                <a:gd name="T97" fmla="*/ 160 h 171"/>
                <a:gd name="T98" fmla="*/ 56 w 203"/>
                <a:gd name="T99" fmla="*/ 160 h 171"/>
                <a:gd name="T100" fmla="*/ 15 w 203"/>
                <a:gd name="T101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171">
                  <a:moveTo>
                    <a:pt x="0" y="98"/>
                  </a:moveTo>
                  <a:cubicBezTo>
                    <a:pt x="1" y="101"/>
                    <a:pt x="2" y="103"/>
                    <a:pt x="3" y="105"/>
                  </a:cubicBezTo>
                  <a:cubicBezTo>
                    <a:pt x="4" y="107"/>
                    <a:pt x="5" y="109"/>
                    <a:pt x="6" y="111"/>
                  </a:cubicBezTo>
                  <a:cubicBezTo>
                    <a:pt x="7" y="113"/>
                    <a:pt x="9" y="115"/>
                    <a:pt x="10" y="117"/>
                  </a:cubicBezTo>
                  <a:cubicBezTo>
                    <a:pt x="11" y="118"/>
                    <a:pt x="12" y="119"/>
                    <a:pt x="14" y="121"/>
                  </a:cubicBezTo>
                  <a:cubicBezTo>
                    <a:pt x="18" y="127"/>
                    <a:pt x="23" y="133"/>
                    <a:pt x="28" y="139"/>
                  </a:cubicBezTo>
                  <a:cubicBezTo>
                    <a:pt x="31" y="143"/>
                    <a:pt x="34" y="147"/>
                    <a:pt x="36" y="151"/>
                  </a:cubicBezTo>
                  <a:cubicBezTo>
                    <a:pt x="39" y="154"/>
                    <a:pt x="42" y="158"/>
                    <a:pt x="45" y="161"/>
                  </a:cubicBezTo>
                  <a:cubicBezTo>
                    <a:pt x="47" y="164"/>
                    <a:pt x="49" y="167"/>
                    <a:pt x="52" y="168"/>
                  </a:cubicBezTo>
                  <a:cubicBezTo>
                    <a:pt x="54" y="170"/>
                    <a:pt x="56" y="170"/>
                    <a:pt x="58" y="170"/>
                  </a:cubicBezTo>
                  <a:cubicBezTo>
                    <a:pt x="59" y="171"/>
                    <a:pt x="60" y="170"/>
                    <a:pt x="61" y="170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4" y="169"/>
                    <a:pt x="66" y="168"/>
                    <a:pt x="68" y="167"/>
                  </a:cubicBezTo>
                  <a:cubicBezTo>
                    <a:pt x="69" y="166"/>
                    <a:pt x="70" y="165"/>
                    <a:pt x="71" y="163"/>
                  </a:cubicBezTo>
                  <a:cubicBezTo>
                    <a:pt x="72" y="163"/>
                    <a:pt x="72" y="161"/>
                    <a:pt x="73" y="160"/>
                  </a:cubicBezTo>
                  <a:cubicBezTo>
                    <a:pt x="73" y="158"/>
                    <a:pt x="73" y="156"/>
                    <a:pt x="73" y="155"/>
                  </a:cubicBezTo>
                  <a:cubicBezTo>
                    <a:pt x="73" y="153"/>
                    <a:pt x="72" y="152"/>
                    <a:pt x="72" y="151"/>
                  </a:cubicBezTo>
                  <a:cubicBezTo>
                    <a:pt x="73" y="150"/>
                    <a:pt x="73" y="149"/>
                    <a:pt x="74" y="148"/>
                  </a:cubicBezTo>
                  <a:cubicBezTo>
                    <a:pt x="76" y="147"/>
                    <a:pt x="78" y="145"/>
                    <a:pt x="80" y="144"/>
                  </a:cubicBezTo>
                  <a:cubicBezTo>
                    <a:pt x="82" y="142"/>
                    <a:pt x="84" y="140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8" y="140"/>
                    <a:pt x="90" y="141"/>
                    <a:pt x="92" y="142"/>
                  </a:cubicBezTo>
                  <a:cubicBezTo>
                    <a:pt x="94" y="142"/>
                    <a:pt x="96" y="143"/>
                    <a:pt x="98" y="143"/>
                  </a:cubicBezTo>
                  <a:cubicBezTo>
                    <a:pt x="99" y="143"/>
                    <a:pt x="100" y="143"/>
                    <a:pt x="101" y="143"/>
                  </a:cubicBezTo>
                  <a:cubicBezTo>
                    <a:pt x="103" y="143"/>
                    <a:pt x="104" y="143"/>
                    <a:pt x="106" y="142"/>
                  </a:cubicBezTo>
                  <a:cubicBezTo>
                    <a:pt x="108" y="142"/>
                    <a:pt x="109" y="141"/>
                    <a:pt x="110" y="141"/>
                  </a:cubicBezTo>
                  <a:cubicBezTo>
                    <a:pt x="113" y="139"/>
                    <a:pt x="115" y="138"/>
                    <a:pt x="117" y="135"/>
                  </a:cubicBezTo>
                  <a:cubicBezTo>
                    <a:pt x="118" y="134"/>
                    <a:pt x="118" y="133"/>
                    <a:pt x="119" y="132"/>
                  </a:cubicBezTo>
                  <a:cubicBezTo>
                    <a:pt x="120" y="131"/>
                    <a:pt x="120" y="130"/>
                    <a:pt x="121" y="129"/>
                  </a:cubicBezTo>
                  <a:cubicBezTo>
                    <a:pt x="122" y="127"/>
                    <a:pt x="122" y="125"/>
                    <a:pt x="123" y="122"/>
                  </a:cubicBezTo>
                  <a:cubicBezTo>
                    <a:pt x="123" y="121"/>
                    <a:pt x="123" y="119"/>
                    <a:pt x="122" y="117"/>
                  </a:cubicBezTo>
                  <a:cubicBezTo>
                    <a:pt x="122" y="116"/>
                    <a:pt x="122" y="115"/>
                    <a:pt x="121" y="114"/>
                  </a:cubicBezTo>
                  <a:cubicBezTo>
                    <a:pt x="121" y="112"/>
                    <a:pt x="120" y="111"/>
                    <a:pt x="119" y="11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7"/>
                    <a:pt x="121" y="106"/>
                    <a:pt x="123" y="105"/>
                  </a:cubicBezTo>
                  <a:cubicBezTo>
                    <a:pt x="126" y="101"/>
                    <a:pt x="130" y="97"/>
                    <a:pt x="133" y="92"/>
                  </a:cubicBezTo>
                  <a:cubicBezTo>
                    <a:pt x="134" y="91"/>
                    <a:pt x="136" y="89"/>
                    <a:pt x="137" y="87"/>
                  </a:cubicBezTo>
                  <a:cubicBezTo>
                    <a:pt x="137" y="85"/>
                    <a:pt x="138" y="84"/>
                    <a:pt x="139" y="82"/>
                  </a:cubicBezTo>
                  <a:cubicBezTo>
                    <a:pt x="140" y="80"/>
                    <a:pt x="140" y="77"/>
                    <a:pt x="140" y="75"/>
                  </a:cubicBezTo>
                  <a:cubicBezTo>
                    <a:pt x="140" y="72"/>
                    <a:pt x="140" y="69"/>
                    <a:pt x="140" y="67"/>
                  </a:cubicBezTo>
                  <a:cubicBezTo>
                    <a:pt x="140" y="65"/>
                    <a:pt x="140" y="64"/>
                    <a:pt x="139" y="63"/>
                  </a:cubicBezTo>
                  <a:cubicBezTo>
                    <a:pt x="140" y="62"/>
                    <a:pt x="142" y="61"/>
                    <a:pt x="143" y="60"/>
                  </a:cubicBezTo>
                  <a:cubicBezTo>
                    <a:pt x="145" y="59"/>
                    <a:pt x="146" y="57"/>
                    <a:pt x="148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7"/>
                    <a:pt x="151" y="58"/>
                    <a:pt x="153" y="58"/>
                  </a:cubicBezTo>
                  <a:cubicBezTo>
                    <a:pt x="155" y="59"/>
                    <a:pt x="157" y="60"/>
                    <a:pt x="159" y="60"/>
                  </a:cubicBezTo>
                  <a:cubicBezTo>
                    <a:pt x="161" y="61"/>
                    <a:pt x="164" y="61"/>
                    <a:pt x="166" y="61"/>
                  </a:cubicBezTo>
                  <a:cubicBezTo>
                    <a:pt x="169" y="61"/>
                    <a:pt x="172" y="61"/>
                    <a:pt x="174" y="60"/>
                  </a:cubicBezTo>
                  <a:cubicBezTo>
                    <a:pt x="175" y="61"/>
                    <a:pt x="175" y="62"/>
                    <a:pt x="176" y="62"/>
                  </a:cubicBezTo>
                  <a:cubicBezTo>
                    <a:pt x="176" y="63"/>
                    <a:pt x="177" y="63"/>
                    <a:pt x="177" y="64"/>
                  </a:cubicBezTo>
                  <a:cubicBezTo>
                    <a:pt x="177" y="64"/>
                    <a:pt x="178" y="65"/>
                    <a:pt x="178" y="65"/>
                  </a:cubicBezTo>
                  <a:cubicBezTo>
                    <a:pt x="179" y="66"/>
                    <a:pt x="180" y="67"/>
                    <a:pt x="181" y="67"/>
                  </a:cubicBezTo>
                  <a:cubicBezTo>
                    <a:pt x="181" y="67"/>
                    <a:pt x="182" y="67"/>
                    <a:pt x="183" y="67"/>
                  </a:cubicBezTo>
                  <a:cubicBezTo>
                    <a:pt x="183" y="67"/>
                    <a:pt x="184" y="67"/>
                    <a:pt x="185" y="67"/>
                  </a:cubicBezTo>
                  <a:cubicBezTo>
                    <a:pt x="187" y="67"/>
                    <a:pt x="188" y="66"/>
                    <a:pt x="190" y="65"/>
                  </a:cubicBezTo>
                  <a:cubicBezTo>
                    <a:pt x="192" y="64"/>
                    <a:pt x="194" y="62"/>
                    <a:pt x="196" y="61"/>
                  </a:cubicBezTo>
                  <a:cubicBezTo>
                    <a:pt x="198" y="59"/>
                    <a:pt x="200" y="57"/>
                    <a:pt x="201" y="56"/>
                  </a:cubicBezTo>
                  <a:cubicBezTo>
                    <a:pt x="203" y="54"/>
                    <a:pt x="203" y="51"/>
                    <a:pt x="202" y="49"/>
                  </a:cubicBezTo>
                  <a:cubicBezTo>
                    <a:pt x="202" y="47"/>
                    <a:pt x="201" y="45"/>
                    <a:pt x="200" y="44"/>
                  </a:cubicBezTo>
                  <a:cubicBezTo>
                    <a:pt x="199" y="42"/>
                    <a:pt x="197" y="40"/>
                    <a:pt x="195" y="37"/>
                  </a:cubicBezTo>
                  <a:cubicBezTo>
                    <a:pt x="194" y="36"/>
                    <a:pt x="193" y="34"/>
                    <a:pt x="191" y="32"/>
                  </a:cubicBezTo>
                  <a:cubicBezTo>
                    <a:pt x="188" y="28"/>
                    <a:pt x="185" y="25"/>
                    <a:pt x="182" y="21"/>
                  </a:cubicBezTo>
                  <a:cubicBezTo>
                    <a:pt x="179" y="18"/>
                    <a:pt x="176" y="14"/>
                    <a:pt x="173" y="11"/>
                  </a:cubicBezTo>
                  <a:cubicBezTo>
                    <a:pt x="172" y="9"/>
                    <a:pt x="170" y="7"/>
                    <a:pt x="169" y="6"/>
                  </a:cubicBezTo>
                  <a:cubicBezTo>
                    <a:pt x="168" y="4"/>
                    <a:pt x="167" y="3"/>
                    <a:pt x="165" y="1"/>
                  </a:cubicBezTo>
                  <a:cubicBezTo>
                    <a:pt x="164" y="1"/>
                    <a:pt x="163" y="0"/>
                    <a:pt x="163" y="0"/>
                  </a:cubicBezTo>
                  <a:cubicBezTo>
                    <a:pt x="162" y="0"/>
                    <a:pt x="161" y="0"/>
                    <a:pt x="159" y="0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5" y="2"/>
                    <a:pt x="153" y="3"/>
                    <a:pt x="151" y="5"/>
                  </a:cubicBezTo>
                  <a:cubicBezTo>
                    <a:pt x="150" y="6"/>
                    <a:pt x="148" y="7"/>
                    <a:pt x="147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5" y="17"/>
                    <a:pt x="146" y="19"/>
                  </a:cubicBezTo>
                  <a:cubicBezTo>
                    <a:pt x="147" y="20"/>
                    <a:pt x="147" y="20"/>
                    <a:pt x="148" y="21"/>
                  </a:cubicBezTo>
                  <a:cubicBezTo>
                    <a:pt x="147" y="22"/>
                    <a:pt x="146" y="22"/>
                    <a:pt x="145" y="23"/>
                  </a:cubicBezTo>
                  <a:cubicBezTo>
                    <a:pt x="142" y="27"/>
                    <a:pt x="139" y="32"/>
                    <a:pt x="139" y="37"/>
                  </a:cubicBezTo>
                  <a:cubicBezTo>
                    <a:pt x="138" y="39"/>
                    <a:pt x="138" y="42"/>
                    <a:pt x="139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8" y="44"/>
                    <a:pt x="138" y="44"/>
                    <a:pt x="139" y="44"/>
                  </a:cubicBezTo>
                  <a:cubicBezTo>
                    <a:pt x="135" y="46"/>
                    <a:pt x="133" y="48"/>
                    <a:pt x="130" y="50"/>
                  </a:cubicBezTo>
                  <a:cubicBezTo>
                    <a:pt x="126" y="48"/>
                    <a:pt x="122" y="47"/>
                    <a:pt x="118" y="47"/>
                  </a:cubicBezTo>
                  <a:cubicBezTo>
                    <a:pt x="117" y="47"/>
                    <a:pt x="116" y="47"/>
                    <a:pt x="115" y="47"/>
                  </a:cubicBezTo>
                  <a:cubicBezTo>
                    <a:pt x="114" y="47"/>
                    <a:pt x="112" y="47"/>
                    <a:pt x="111" y="47"/>
                  </a:cubicBezTo>
                  <a:cubicBezTo>
                    <a:pt x="106" y="48"/>
                    <a:pt x="101" y="49"/>
                    <a:pt x="96" y="51"/>
                  </a:cubicBezTo>
                  <a:cubicBezTo>
                    <a:pt x="92" y="53"/>
                    <a:pt x="88" y="54"/>
                    <a:pt x="84" y="56"/>
                  </a:cubicBezTo>
                  <a:cubicBezTo>
                    <a:pt x="84" y="56"/>
                    <a:pt x="84" y="55"/>
                    <a:pt x="84" y="55"/>
                  </a:cubicBezTo>
                  <a:cubicBezTo>
                    <a:pt x="83" y="54"/>
                    <a:pt x="81" y="52"/>
                    <a:pt x="80" y="51"/>
                  </a:cubicBezTo>
                  <a:cubicBezTo>
                    <a:pt x="78" y="50"/>
                    <a:pt x="76" y="49"/>
                    <a:pt x="74" y="48"/>
                  </a:cubicBezTo>
                  <a:cubicBezTo>
                    <a:pt x="72" y="47"/>
                    <a:pt x="70" y="47"/>
                    <a:pt x="68" y="47"/>
                  </a:cubicBezTo>
                  <a:cubicBezTo>
                    <a:pt x="66" y="47"/>
                    <a:pt x="64" y="47"/>
                    <a:pt x="62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7" y="49"/>
                    <a:pt x="56" y="49"/>
                    <a:pt x="55" y="50"/>
                  </a:cubicBezTo>
                  <a:cubicBezTo>
                    <a:pt x="54" y="51"/>
                    <a:pt x="53" y="51"/>
                    <a:pt x="53" y="52"/>
                  </a:cubicBezTo>
                  <a:cubicBezTo>
                    <a:pt x="50" y="54"/>
                    <a:pt x="48" y="56"/>
                    <a:pt x="47" y="59"/>
                  </a:cubicBezTo>
                  <a:cubicBezTo>
                    <a:pt x="45" y="62"/>
                    <a:pt x="44" y="67"/>
                    <a:pt x="45" y="71"/>
                  </a:cubicBezTo>
                  <a:cubicBezTo>
                    <a:pt x="45" y="72"/>
                    <a:pt x="45" y="73"/>
                    <a:pt x="46" y="74"/>
                  </a:cubicBezTo>
                  <a:cubicBezTo>
                    <a:pt x="45" y="74"/>
                    <a:pt x="44" y="75"/>
                    <a:pt x="43" y="75"/>
                  </a:cubicBezTo>
                  <a:cubicBezTo>
                    <a:pt x="38" y="77"/>
                    <a:pt x="34" y="79"/>
                    <a:pt x="30" y="81"/>
                  </a:cubicBezTo>
                  <a:cubicBezTo>
                    <a:pt x="28" y="82"/>
                    <a:pt x="26" y="83"/>
                    <a:pt x="24" y="84"/>
                  </a:cubicBezTo>
                  <a:cubicBezTo>
                    <a:pt x="24" y="84"/>
                    <a:pt x="24" y="84"/>
                    <a:pt x="23" y="84"/>
                  </a:cubicBezTo>
                  <a:cubicBezTo>
                    <a:pt x="23" y="84"/>
                    <a:pt x="22" y="83"/>
                    <a:pt x="21" y="83"/>
                  </a:cubicBezTo>
                  <a:cubicBezTo>
                    <a:pt x="20" y="82"/>
                    <a:pt x="19" y="82"/>
                    <a:pt x="18" y="81"/>
                  </a:cubicBezTo>
                  <a:cubicBezTo>
                    <a:pt x="17" y="81"/>
                    <a:pt x="17" y="81"/>
                    <a:pt x="16" y="81"/>
                  </a:cubicBezTo>
                  <a:cubicBezTo>
                    <a:pt x="15" y="81"/>
                    <a:pt x="15" y="81"/>
                    <a:pt x="14" y="81"/>
                  </a:cubicBezTo>
                  <a:cubicBezTo>
                    <a:pt x="13" y="81"/>
                    <a:pt x="12" y="82"/>
                    <a:pt x="11" y="82"/>
                  </a:cubicBezTo>
                  <a:cubicBezTo>
                    <a:pt x="10" y="82"/>
                    <a:pt x="8" y="83"/>
                    <a:pt x="7" y="84"/>
                  </a:cubicBezTo>
                  <a:cubicBezTo>
                    <a:pt x="6" y="85"/>
                    <a:pt x="6" y="85"/>
                    <a:pt x="5" y="86"/>
                  </a:cubicBezTo>
                  <a:cubicBezTo>
                    <a:pt x="4" y="87"/>
                    <a:pt x="2" y="89"/>
                    <a:pt x="1" y="90"/>
                  </a:cubicBezTo>
                  <a:cubicBezTo>
                    <a:pt x="1" y="92"/>
                    <a:pt x="0" y="93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113" y="122"/>
                  </a:moveTo>
                  <a:cubicBezTo>
                    <a:pt x="113" y="123"/>
                    <a:pt x="113" y="125"/>
                    <a:pt x="112" y="126"/>
                  </a:cubicBezTo>
                  <a:cubicBezTo>
                    <a:pt x="111" y="127"/>
                    <a:pt x="111" y="128"/>
                    <a:pt x="110" y="129"/>
                  </a:cubicBezTo>
                  <a:cubicBezTo>
                    <a:pt x="109" y="130"/>
                    <a:pt x="108" y="131"/>
                    <a:pt x="107" y="131"/>
                  </a:cubicBezTo>
                  <a:cubicBezTo>
                    <a:pt x="106" y="132"/>
                    <a:pt x="105" y="133"/>
                    <a:pt x="104" y="133"/>
                  </a:cubicBezTo>
                  <a:cubicBezTo>
                    <a:pt x="103" y="133"/>
                    <a:pt x="102" y="134"/>
                    <a:pt x="101" y="134"/>
                  </a:cubicBezTo>
                  <a:cubicBezTo>
                    <a:pt x="100" y="134"/>
                    <a:pt x="98" y="134"/>
                    <a:pt x="97" y="133"/>
                  </a:cubicBezTo>
                  <a:cubicBezTo>
                    <a:pt x="96" y="133"/>
                    <a:pt x="95" y="133"/>
                    <a:pt x="94" y="132"/>
                  </a:cubicBezTo>
                  <a:cubicBezTo>
                    <a:pt x="100" y="127"/>
                    <a:pt x="106" y="121"/>
                    <a:pt x="112" y="115"/>
                  </a:cubicBezTo>
                  <a:cubicBezTo>
                    <a:pt x="112" y="116"/>
                    <a:pt x="113" y="117"/>
                    <a:pt x="113" y="118"/>
                  </a:cubicBezTo>
                  <a:cubicBezTo>
                    <a:pt x="113" y="119"/>
                    <a:pt x="113" y="119"/>
                    <a:pt x="113" y="120"/>
                  </a:cubicBezTo>
                  <a:cubicBezTo>
                    <a:pt x="113" y="121"/>
                    <a:pt x="113" y="121"/>
                    <a:pt x="113" y="122"/>
                  </a:cubicBezTo>
                  <a:close/>
                  <a:moveTo>
                    <a:pt x="194" y="50"/>
                  </a:move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lose/>
                  <a:moveTo>
                    <a:pt x="158" y="11"/>
                  </a:moveTo>
                  <a:cubicBezTo>
                    <a:pt x="159" y="11"/>
                    <a:pt x="160" y="10"/>
                    <a:pt x="160" y="10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4" y="14"/>
                    <a:pt x="165" y="15"/>
                    <a:pt x="166" y="17"/>
                  </a:cubicBezTo>
                  <a:cubicBezTo>
                    <a:pt x="169" y="20"/>
                    <a:pt x="172" y="23"/>
                    <a:pt x="175" y="27"/>
                  </a:cubicBezTo>
                  <a:cubicBezTo>
                    <a:pt x="178" y="30"/>
                    <a:pt x="180" y="34"/>
                    <a:pt x="183" y="37"/>
                  </a:cubicBezTo>
                  <a:cubicBezTo>
                    <a:pt x="186" y="40"/>
                    <a:pt x="188" y="44"/>
                    <a:pt x="191" y="47"/>
                  </a:cubicBezTo>
                  <a:cubicBezTo>
                    <a:pt x="192" y="48"/>
                    <a:pt x="193" y="49"/>
                    <a:pt x="193" y="51"/>
                  </a:cubicBezTo>
                  <a:cubicBezTo>
                    <a:pt x="192" y="53"/>
                    <a:pt x="190" y="54"/>
                    <a:pt x="188" y="56"/>
                  </a:cubicBezTo>
                  <a:cubicBezTo>
                    <a:pt x="187" y="56"/>
                    <a:pt x="185" y="57"/>
                    <a:pt x="184" y="58"/>
                  </a:cubicBezTo>
                  <a:cubicBezTo>
                    <a:pt x="184" y="57"/>
                    <a:pt x="183" y="57"/>
                    <a:pt x="183" y="56"/>
                  </a:cubicBezTo>
                  <a:cubicBezTo>
                    <a:pt x="182" y="55"/>
                    <a:pt x="181" y="54"/>
                    <a:pt x="180" y="53"/>
                  </a:cubicBezTo>
                  <a:cubicBezTo>
                    <a:pt x="180" y="53"/>
                    <a:pt x="180" y="52"/>
                    <a:pt x="180" y="52"/>
                  </a:cubicBezTo>
                  <a:cubicBezTo>
                    <a:pt x="180" y="51"/>
                    <a:pt x="180" y="51"/>
                    <a:pt x="179" y="50"/>
                  </a:cubicBezTo>
                  <a:cubicBezTo>
                    <a:pt x="178" y="49"/>
                    <a:pt x="178" y="48"/>
                    <a:pt x="177" y="46"/>
                  </a:cubicBezTo>
                  <a:cubicBezTo>
                    <a:pt x="176" y="45"/>
                    <a:pt x="175" y="43"/>
                    <a:pt x="174" y="41"/>
                  </a:cubicBezTo>
                  <a:cubicBezTo>
                    <a:pt x="171" y="37"/>
                    <a:pt x="169" y="33"/>
                    <a:pt x="166" y="29"/>
                  </a:cubicBezTo>
                  <a:cubicBezTo>
                    <a:pt x="164" y="28"/>
                    <a:pt x="163" y="26"/>
                    <a:pt x="162" y="24"/>
                  </a:cubicBezTo>
                  <a:cubicBezTo>
                    <a:pt x="161" y="23"/>
                    <a:pt x="159" y="22"/>
                    <a:pt x="158" y="21"/>
                  </a:cubicBezTo>
                  <a:cubicBezTo>
                    <a:pt x="158" y="21"/>
                    <a:pt x="158" y="20"/>
                    <a:pt x="158" y="20"/>
                  </a:cubicBezTo>
                  <a:cubicBezTo>
                    <a:pt x="158" y="20"/>
                    <a:pt x="158" y="20"/>
                    <a:pt x="157" y="19"/>
                  </a:cubicBezTo>
                  <a:cubicBezTo>
                    <a:pt x="157" y="18"/>
                    <a:pt x="156" y="18"/>
                    <a:pt x="156" y="17"/>
                  </a:cubicBezTo>
                  <a:cubicBezTo>
                    <a:pt x="155" y="16"/>
                    <a:pt x="155" y="15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3"/>
                    <a:pt x="157" y="12"/>
                    <a:pt x="158" y="11"/>
                  </a:cubicBezTo>
                  <a:close/>
                  <a:moveTo>
                    <a:pt x="155" y="13"/>
                  </a:moveTo>
                  <a:cubicBezTo>
                    <a:pt x="155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5" y="14"/>
                    <a:pt x="155" y="13"/>
                  </a:cubicBezTo>
                  <a:close/>
                  <a:moveTo>
                    <a:pt x="148" y="38"/>
                  </a:moveTo>
                  <a:cubicBezTo>
                    <a:pt x="148" y="37"/>
                    <a:pt x="149" y="36"/>
                    <a:pt x="149" y="34"/>
                  </a:cubicBezTo>
                  <a:cubicBezTo>
                    <a:pt x="150" y="33"/>
                    <a:pt x="151" y="31"/>
                    <a:pt x="152" y="30"/>
                  </a:cubicBezTo>
                  <a:cubicBezTo>
                    <a:pt x="152" y="29"/>
                    <a:pt x="153" y="29"/>
                    <a:pt x="153" y="29"/>
                  </a:cubicBezTo>
                  <a:cubicBezTo>
                    <a:pt x="153" y="29"/>
                    <a:pt x="154" y="30"/>
                    <a:pt x="154" y="30"/>
                  </a:cubicBezTo>
                  <a:cubicBezTo>
                    <a:pt x="155" y="31"/>
                    <a:pt x="157" y="33"/>
                    <a:pt x="158" y="34"/>
                  </a:cubicBezTo>
                  <a:cubicBezTo>
                    <a:pt x="160" y="37"/>
                    <a:pt x="162" y="41"/>
                    <a:pt x="165" y="44"/>
                  </a:cubicBezTo>
                  <a:cubicBezTo>
                    <a:pt x="166" y="46"/>
                    <a:pt x="167" y="48"/>
                    <a:pt x="169" y="50"/>
                  </a:cubicBezTo>
                  <a:cubicBezTo>
                    <a:pt x="169" y="51"/>
                    <a:pt x="169" y="51"/>
                    <a:pt x="169" y="52"/>
                  </a:cubicBezTo>
                  <a:cubicBezTo>
                    <a:pt x="169" y="52"/>
                    <a:pt x="168" y="52"/>
                    <a:pt x="168" y="52"/>
                  </a:cubicBezTo>
                  <a:cubicBezTo>
                    <a:pt x="166" y="52"/>
                    <a:pt x="164" y="52"/>
                    <a:pt x="162" y="52"/>
                  </a:cubicBezTo>
                  <a:cubicBezTo>
                    <a:pt x="160" y="51"/>
                    <a:pt x="158" y="50"/>
                    <a:pt x="156" y="50"/>
                  </a:cubicBezTo>
                  <a:cubicBezTo>
                    <a:pt x="155" y="49"/>
                    <a:pt x="153" y="48"/>
                    <a:pt x="152" y="47"/>
                  </a:cubicBezTo>
                  <a:cubicBezTo>
                    <a:pt x="150" y="45"/>
                    <a:pt x="149" y="44"/>
                    <a:pt x="148" y="43"/>
                  </a:cubicBezTo>
                  <a:cubicBezTo>
                    <a:pt x="148" y="43"/>
                    <a:pt x="148" y="42"/>
                    <a:pt x="148" y="42"/>
                  </a:cubicBezTo>
                  <a:cubicBezTo>
                    <a:pt x="148" y="42"/>
                    <a:pt x="148" y="41"/>
                    <a:pt x="147" y="41"/>
                  </a:cubicBezTo>
                  <a:cubicBezTo>
                    <a:pt x="148" y="40"/>
                    <a:pt x="148" y="39"/>
                    <a:pt x="148" y="38"/>
                  </a:cubicBezTo>
                  <a:close/>
                  <a:moveTo>
                    <a:pt x="54" y="68"/>
                  </a:moveTo>
                  <a:cubicBezTo>
                    <a:pt x="54" y="67"/>
                    <a:pt x="54" y="67"/>
                    <a:pt x="54" y="66"/>
                  </a:cubicBezTo>
                  <a:cubicBezTo>
                    <a:pt x="54" y="65"/>
                    <a:pt x="55" y="64"/>
                    <a:pt x="55" y="63"/>
                  </a:cubicBezTo>
                  <a:cubicBezTo>
                    <a:pt x="55" y="63"/>
                    <a:pt x="56" y="62"/>
                    <a:pt x="57" y="61"/>
                  </a:cubicBezTo>
                  <a:cubicBezTo>
                    <a:pt x="58" y="60"/>
                    <a:pt x="59" y="58"/>
                    <a:pt x="61" y="57"/>
                  </a:cubicBezTo>
                  <a:cubicBezTo>
                    <a:pt x="61" y="57"/>
                    <a:pt x="61" y="57"/>
                    <a:pt x="62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7" y="56"/>
                    <a:pt x="68" y="56"/>
                    <a:pt x="69" y="57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4" y="59"/>
                    <a:pt x="75" y="59"/>
                  </a:cubicBezTo>
                  <a:cubicBezTo>
                    <a:pt x="75" y="59"/>
                    <a:pt x="75" y="60"/>
                    <a:pt x="76" y="60"/>
                  </a:cubicBezTo>
                  <a:cubicBezTo>
                    <a:pt x="73" y="61"/>
                    <a:pt x="71" y="62"/>
                    <a:pt x="69" y="63"/>
                  </a:cubicBezTo>
                  <a:cubicBezTo>
                    <a:pt x="65" y="65"/>
                    <a:pt x="60" y="67"/>
                    <a:pt x="56" y="69"/>
                  </a:cubicBezTo>
                  <a:cubicBezTo>
                    <a:pt x="55" y="69"/>
                    <a:pt x="55" y="70"/>
                    <a:pt x="54" y="70"/>
                  </a:cubicBezTo>
                  <a:cubicBezTo>
                    <a:pt x="54" y="69"/>
                    <a:pt x="54" y="69"/>
                    <a:pt x="54" y="68"/>
                  </a:cubicBezTo>
                  <a:close/>
                  <a:moveTo>
                    <a:pt x="32" y="91"/>
                  </a:moveTo>
                  <a:cubicBezTo>
                    <a:pt x="34" y="89"/>
                    <a:pt x="36" y="88"/>
                    <a:pt x="38" y="88"/>
                  </a:cubicBezTo>
                  <a:cubicBezTo>
                    <a:pt x="42" y="86"/>
                    <a:pt x="46" y="84"/>
                    <a:pt x="51" y="82"/>
                  </a:cubicBezTo>
                  <a:cubicBezTo>
                    <a:pt x="55" y="80"/>
                    <a:pt x="59" y="78"/>
                    <a:pt x="64" y="76"/>
                  </a:cubicBezTo>
                  <a:cubicBezTo>
                    <a:pt x="68" y="74"/>
                    <a:pt x="73" y="71"/>
                    <a:pt x="78" y="69"/>
                  </a:cubicBezTo>
                  <a:cubicBezTo>
                    <a:pt x="81" y="68"/>
                    <a:pt x="85" y="66"/>
                    <a:pt x="89" y="64"/>
                  </a:cubicBezTo>
                  <a:cubicBezTo>
                    <a:pt x="93" y="62"/>
                    <a:pt x="96" y="61"/>
                    <a:pt x="100" y="59"/>
                  </a:cubicBezTo>
                  <a:cubicBezTo>
                    <a:pt x="105" y="58"/>
                    <a:pt x="110" y="57"/>
                    <a:pt x="114" y="56"/>
                  </a:cubicBezTo>
                  <a:cubicBezTo>
                    <a:pt x="115" y="56"/>
                    <a:pt x="116" y="56"/>
                    <a:pt x="117" y="56"/>
                  </a:cubicBezTo>
                  <a:cubicBezTo>
                    <a:pt x="118" y="56"/>
                    <a:pt x="119" y="57"/>
                    <a:pt x="120" y="57"/>
                  </a:cubicBezTo>
                  <a:cubicBezTo>
                    <a:pt x="121" y="57"/>
                    <a:pt x="123" y="57"/>
                    <a:pt x="124" y="58"/>
                  </a:cubicBezTo>
                  <a:cubicBezTo>
                    <a:pt x="125" y="58"/>
                    <a:pt x="126" y="59"/>
                    <a:pt x="127" y="60"/>
                  </a:cubicBezTo>
                  <a:cubicBezTo>
                    <a:pt x="128" y="60"/>
                    <a:pt x="128" y="61"/>
                    <a:pt x="129" y="62"/>
                  </a:cubicBezTo>
                  <a:cubicBezTo>
                    <a:pt x="129" y="63"/>
                    <a:pt x="130" y="63"/>
                    <a:pt x="130" y="64"/>
                  </a:cubicBezTo>
                  <a:cubicBezTo>
                    <a:pt x="130" y="66"/>
                    <a:pt x="131" y="68"/>
                    <a:pt x="131" y="70"/>
                  </a:cubicBezTo>
                  <a:cubicBezTo>
                    <a:pt x="131" y="72"/>
                    <a:pt x="131" y="74"/>
                    <a:pt x="131" y="77"/>
                  </a:cubicBezTo>
                  <a:cubicBezTo>
                    <a:pt x="130" y="78"/>
                    <a:pt x="130" y="79"/>
                    <a:pt x="129" y="80"/>
                  </a:cubicBezTo>
                  <a:cubicBezTo>
                    <a:pt x="127" y="84"/>
                    <a:pt x="125" y="88"/>
                    <a:pt x="122" y="92"/>
                  </a:cubicBezTo>
                  <a:cubicBezTo>
                    <a:pt x="119" y="95"/>
                    <a:pt x="116" y="98"/>
                    <a:pt x="113" y="102"/>
                  </a:cubicBezTo>
                  <a:cubicBezTo>
                    <a:pt x="109" y="105"/>
                    <a:pt x="105" y="108"/>
                    <a:pt x="102" y="112"/>
                  </a:cubicBezTo>
                  <a:cubicBezTo>
                    <a:pt x="98" y="115"/>
                    <a:pt x="95" y="118"/>
                    <a:pt x="91" y="122"/>
                  </a:cubicBezTo>
                  <a:cubicBezTo>
                    <a:pt x="88" y="125"/>
                    <a:pt x="84" y="128"/>
                    <a:pt x="80" y="131"/>
                  </a:cubicBezTo>
                  <a:cubicBezTo>
                    <a:pt x="77" y="134"/>
                    <a:pt x="74" y="136"/>
                    <a:pt x="71" y="139"/>
                  </a:cubicBezTo>
                  <a:cubicBezTo>
                    <a:pt x="69" y="140"/>
                    <a:pt x="67" y="142"/>
                    <a:pt x="65" y="144"/>
                  </a:cubicBezTo>
                  <a:cubicBezTo>
                    <a:pt x="64" y="143"/>
                    <a:pt x="64" y="142"/>
                    <a:pt x="63" y="142"/>
                  </a:cubicBezTo>
                  <a:cubicBezTo>
                    <a:pt x="61" y="139"/>
                    <a:pt x="59" y="136"/>
                    <a:pt x="57" y="133"/>
                  </a:cubicBezTo>
                  <a:cubicBezTo>
                    <a:pt x="53" y="127"/>
                    <a:pt x="48" y="121"/>
                    <a:pt x="44" y="115"/>
                  </a:cubicBezTo>
                  <a:cubicBezTo>
                    <a:pt x="42" y="112"/>
                    <a:pt x="40" y="109"/>
                    <a:pt x="39" y="106"/>
                  </a:cubicBezTo>
                  <a:cubicBezTo>
                    <a:pt x="37" y="103"/>
                    <a:pt x="34" y="99"/>
                    <a:pt x="32" y="96"/>
                  </a:cubicBezTo>
                  <a:cubicBezTo>
                    <a:pt x="31" y="95"/>
                    <a:pt x="30" y="94"/>
                    <a:pt x="30" y="93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30" y="91"/>
                    <a:pt x="31" y="91"/>
                    <a:pt x="32" y="91"/>
                  </a:cubicBezTo>
                  <a:close/>
                  <a:moveTo>
                    <a:pt x="9" y="95"/>
                  </a:moveTo>
                  <a:cubicBezTo>
                    <a:pt x="10" y="95"/>
                    <a:pt x="10" y="94"/>
                    <a:pt x="10" y="94"/>
                  </a:cubicBezTo>
                  <a:cubicBezTo>
                    <a:pt x="11" y="93"/>
                    <a:pt x="12" y="92"/>
                    <a:pt x="13" y="91"/>
                  </a:cubicBezTo>
                  <a:cubicBezTo>
                    <a:pt x="14" y="91"/>
                    <a:pt x="14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16" y="91"/>
                    <a:pt x="17" y="91"/>
                    <a:pt x="17" y="92"/>
                  </a:cubicBezTo>
                  <a:cubicBezTo>
                    <a:pt x="19" y="93"/>
                    <a:pt x="20" y="94"/>
                    <a:pt x="21" y="95"/>
                  </a:cubicBezTo>
                  <a:cubicBezTo>
                    <a:pt x="21" y="96"/>
                    <a:pt x="21" y="96"/>
                    <a:pt x="21" y="97"/>
                  </a:cubicBezTo>
                  <a:cubicBezTo>
                    <a:pt x="22" y="98"/>
                    <a:pt x="23" y="99"/>
                    <a:pt x="24" y="100"/>
                  </a:cubicBezTo>
                  <a:cubicBezTo>
                    <a:pt x="25" y="103"/>
                    <a:pt x="27" y="105"/>
                    <a:pt x="29" y="108"/>
                  </a:cubicBezTo>
                  <a:cubicBezTo>
                    <a:pt x="30" y="110"/>
                    <a:pt x="31" y="112"/>
                    <a:pt x="32" y="113"/>
                  </a:cubicBezTo>
                  <a:cubicBezTo>
                    <a:pt x="34" y="116"/>
                    <a:pt x="35" y="118"/>
                    <a:pt x="37" y="120"/>
                  </a:cubicBezTo>
                  <a:cubicBezTo>
                    <a:pt x="39" y="124"/>
                    <a:pt x="42" y="128"/>
                    <a:pt x="45" y="132"/>
                  </a:cubicBezTo>
                  <a:cubicBezTo>
                    <a:pt x="48" y="136"/>
                    <a:pt x="50" y="140"/>
                    <a:pt x="53" y="143"/>
                  </a:cubicBezTo>
                  <a:cubicBezTo>
                    <a:pt x="55" y="146"/>
                    <a:pt x="57" y="149"/>
                    <a:pt x="59" y="152"/>
                  </a:cubicBezTo>
                  <a:cubicBezTo>
                    <a:pt x="60" y="152"/>
                    <a:pt x="60" y="153"/>
                    <a:pt x="60" y="153"/>
                  </a:cubicBezTo>
                  <a:cubicBezTo>
                    <a:pt x="60" y="153"/>
                    <a:pt x="61" y="154"/>
                    <a:pt x="61" y="154"/>
                  </a:cubicBezTo>
                  <a:cubicBezTo>
                    <a:pt x="62" y="155"/>
                    <a:pt x="62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4" y="156"/>
                    <a:pt x="64" y="156"/>
                  </a:cubicBezTo>
                  <a:cubicBezTo>
                    <a:pt x="64" y="156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8"/>
                  </a:cubicBezTo>
                  <a:cubicBezTo>
                    <a:pt x="64" y="158"/>
                    <a:pt x="63" y="158"/>
                    <a:pt x="63" y="159"/>
                  </a:cubicBezTo>
                  <a:cubicBezTo>
                    <a:pt x="62" y="159"/>
                    <a:pt x="62" y="160"/>
                    <a:pt x="61" y="160"/>
                  </a:cubicBezTo>
                  <a:cubicBezTo>
                    <a:pt x="61" y="160"/>
                    <a:pt x="60" y="161"/>
                    <a:pt x="60" y="161"/>
                  </a:cubicBezTo>
                  <a:cubicBezTo>
                    <a:pt x="60" y="161"/>
                    <a:pt x="59" y="161"/>
                    <a:pt x="59" y="161"/>
                  </a:cubicBezTo>
                  <a:cubicBezTo>
                    <a:pt x="59" y="161"/>
                    <a:pt x="58" y="161"/>
                    <a:pt x="58" y="161"/>
                  </a:cubicBezTo>
                  <a:cubicBezTo>
                    <a:pt x="58" y="161"/>
                    <a:pt x="58" y="161"/>
                    <a:pt x="57" y="161"/>
                  </a:cubicBezTo>
                  <a:cubicBezTo>
                    <a:pt x="57" y="160"/>
                    <a:pt x="56" y="160"/>
                    <a:pt x="56" y="160"/>
                  </a:cubicBezTo>
                  <a:cubicBezTo>
                    <a:pt x="52" y="156"/>
                    <a:pt x="50" y="153"/>
                    <a:pt x="47" y="149"/>
                  </a:cubicBezTo>
                  <a:cubicBezTo>
                    <a:pt x="44" y="146"/>
                    <a:pt x="41" y="142"/>
                    <a:pt x="38" y="138"/>
                  </a:cubicBezTo>
                  <a:cubicBezTo>
                    <a:pt x="36" y="134"/>
                    <a:pt x="32" y="131"/>
                    <a:pt x="30" y="127"/>
                  </a:cubicBezTo>
                  <a:cubicBezTo>
                    <a:pt x="27" y="123"/>
                    <a:pt x="24" y="119"/>
                    <a:pt x="21" y="115"/>
                  </a:cubicBezTo>
                  <a:cubicBezTo>
                    <a:pt x="19" y="113"/>
                    <a:pt x="17" y="110"/>
                    <a:pt x="15" y="108"/>
                  </a:cubicBezTo>
                  <a:cubicBezTo>
                    <a:pt x="14" y="106"/>
                    <a:pt x="13" y="104"/>
                    <a:pt x="12" y="103"/>
                  </a:cubicBezTo>
                  <a:cubicBezTo>
                    <a:pt x="11" y="101"/>
                    <a:pt x="10" y="99"/>
                    <a:pt x="10" y="97"/>
                  </a:cubicBezTo>
                  <a:cubicBezTo>
                    <a:pt x="9" y="97"/>
                    <a:pt x="9" y="96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7" name="Freeform 109">
              <a:extLst>
                <a:ext uri="{FF2B5EF4-FFF2-40B4-BE49-F238E27FC236}">
                  <a16:creationId xmlns:a16="http://schemas.microsoft.com/office/drawing/2014/main" id="{5A3D3841-ECAC-474D-8496-79F35E658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1200" y="1811338"/>
              <a:ext cx="617537" cy="412750"/>
            </a:xfrm>
            <a:custGeom>
              <a:avLst/>
              <a:gdLst>
                <a:gd name="T0" fmla="*/ 157 w 361"/>
                <a:gd name="T1" fmla="*/ 211 h 240"/>
                <a:gd name="T2" fmla="*/ 196 w 361"/>
                <a:gd name="T3" fmla="*/ 234 h 240"/>
                <a:gd name="T4" fmla="*/ 214 w 361"/>
                <a:gd name="T5" fmla="*/ 181 h 240"/>
                <a:gd name="T6" fmla="*/ 275 w 361"/>
                <a:gd name="T7" fmla="*/ 173 h 240"/>
                <a:gd name="T8" fmla="*/ 338 w 361"/>
                <a:gd name="T9" fmla="*/ 156 h 240"/>
                <a:gd name="T10" fmla="*/ 360 w 361"/>
                <a:gd name="T11" fmla="*/ 88 h 240"/>
                <a:gd name="T12" fmla="*/ 318 w 361"/>
                <a:gd name="T13" fmla="*/ 32 h 240"/>
                <a:gd name="T14" fmla="*/ 247 w 361"/>
                <a:gd name="T15" fmla="*/ 18 h 240"/>
                <a:gd name="T16" fmla="*/ 177 w 361"/>
                <a:gd name="T17" fmla="*/ 81 h 240"/>
                <a:gd name="T18" fmla="*/ 170 w 361"/>
                <a:gd name="T19" fmla="*/ 125 h 240"/>
                <a:gd name="T20" fmla="*/ 204 w 361"/>
                <a:gd name="T21" fmla="*/ 165 h 240"/>
                <a:gd name="T22" fmla="*/ 176 w 361"/>
                <a:gd name="T23" fmla="*/ 169 h 240"/>
                <a:gd name="T24" fmla="*/ 156 w 361"/>
                <a:gd name="T25" fmla="*/ 192 h 240"/>
                <a:gd name="T26" fmla="*/ 79 w 361"/>
                <a:gd name="T27" fmla="*/ 194 h 240"/>
                <a:gd name="T28" fmla="*/ 45 w 361"/>
                <a:gd name="T29" fmla="*/ 136 h 240"/>
                <a:gd name="T30" fmla="*/ 59 w 361"/>
                <a:gd name="T31" fmla="*/ 108 h 240"/>
                <a:gd name="T32" fmla="*/ 100 w 361"/>
                <a:gd name="T33" fmla="*/ 102 h 240"/>
                <a:gd name="T34" fmla="*/ 105 w 361"/>
                <a:gd name="T35" fmla="*/ 67 h 240"/>
                <a:gd name="T36" fmla="*/ 79 w 361"/>
                <a:gd name="T37" fmla="*/ 54 h 240"/>
                <a:gd name="T38" fmla="*/ 52 w 361"/>
                <a:gd name="T39" fmla="*/ 48 h 240"/>
                <a:gd name="T40" fmla="*/ 35 w 361"/>
                <a:gd name="T41" fmla="*/ 72 h 240"/>
                <a:gd name="T42" fmla="*/ 7 w 361"/>
                <a:gd name="T43" fmla="*/ 116 h 240"/>
                <a:gd name="T44" fmla="*/ 43 w 361"/>
                <a:gd name="T45" fmla="*/ 153 h 240"/>
                <a:gd name="T46" fmla="*/ 56 w 361"/>
                <a:gd name="T47" fmla="*/ 206 h 240"/>
                <a:gd name="T48" fmla="*/ 74 w 361"/>
                <a:gd name="T49" fmla="*/ 215 h 240"/>
                <a:gd name="T50" fmla="*/ 233 w 361"/>
                <a:gd name="T51" fmla="*/ 142 h 240"/>
                <a:gd name="T52" fmla="*/ 278 w 361"/>
                <a:gd name="T53" fmla="*/ 47 h 240"/>
                <a:gd name="T54" fmla="*/ 205 w 361"/>
                <a:gd name="T55" fmla="*/ 90 h 240"/>
                <a:gd name="T56" fmla="*/ 209 w 361"/>
                <a:gd name="T57" fmla="*/ 77 h 240"/>
                <a:gd name="T58" fmla="*/ 238 w 361"/>
                <a:gd name="T59" fmla="*/ 42 h 240"/>
                <a:gd name="T60" fmla="*/ 321 w 361"/>
                <a:gd name="T61" fmla="*/ 103 h 240"/>
                <a:gd name="T62" fmla="*/ 283 w 361"/>
                <a:gd name="T63" fmla="*/ 148 h 240"/>
                <a:gd name="T64" fmla="*/ 326 w 361"/>
                <a:gd name="T65" fmla="*/ 159 h 240"/>
                <a:gd name="T66" fmla="*/ 299 w 361"/>
                <a:gd name="T67" fmla="*/ 140 h 240"/>
                <a:gd name="T68" fmla="*/ 351 w 361"/>
                <a:gd name="T69" fmla="*/ 76 h 240"/>
                <a:gd name="T70" fmla="*/ 321 w 361"/>
                <a:gd name="T71" fmla="*/ 75 h 240"/>
                <a:gd name="T72" fmla="*/ 301 w 361"/>
                <a:gd name="T73" fmla="*/ 18 h 240"/>
                <a:gd name="T74" fmla="*/ 269 w 361"/>
                <a:gd name="T75" fmla="*/ 13 h 240"/>
                <a:gd name="T76" fmla="*/ 240 w 361"/>
                <a:gd name="T77" fmla="*/ 25 h 240"/>
                <a:gd name="T78" fmla="*/ 197 w 361"/>
                <a:gd name="T79" fmla="*/ 135 h 240"/>
                <a:gd name="T80" fmla="*/ 181 w 361"/>
                <a:gd name="T81" fmla="*/ 125 h 240"/>
                <a:gd name="T82" fmla="*/ 192 w 361"/>
                <a:gd name="T83" fmla="*/ 81 h 240"/>
                <a:gd name="T84" fmla="*/ 216 w 361"/>
                <a:gd name="T85" fmla="*/ 150 h 240"/>
                <a:gd name="T86" fmla="*/ 265 w 361"/>
                <a:gd name="T87" fmla="*/ 169 h 240"/>
                <a:gd name="T88" fmla="*/ 210 w 361"/>
                <a:gd name="T89" fmla="*/ 149 h 240"/>
                <a:gd name="T90" fmla="*/ 176 w 361"/>
                <a:gd name="T91" fmla="*/ 179 h 240"/>
                <a:gd name="T92" fmla="*/ 197 w 361"/>
                <a:gd name="T93" fmla="*/ 202 h 240"/>
                <a:gd name="T94" fmla="*/ 166 w 361"/>
                <a:gd name="T95" fmla="*/ 209 h 240"/>
                <a:gd name="T96" fmla="*/ 90 w 361"/>
                <a:gd name="T97" fmla="*/ 62 h 240"/>
                <a:gd name="T98" fmla="*/ 95 w 361"/>
                <a:gd name="T99" fmla="*/ 81 h 240"/>
                <a:gd name="T100" fmla="*/ 48 w 361"/>
                <a:gd name="T101" fmla="*/ 66 h 240"/>
                <a:gd name="T102" fmla="*/ 73 w 361"/>
                <a:gd name="T103" fmla="*/ 63 h 240"/>
                <a:gd name="T104" fmla="*/ 80 w 361"/>
                <a:gd name="T105" fmla="*/ 105 h 240"/>
                <a:gd name="T106" fmla="*/ 52 w 361"/>
                <a:gd name="T107" fmla="*/ 86 h 240"/>
                <a:gd name="T108" fmla="*/ 12 w 361"/>
                <a:gd name="T109" fmla="*/ 108 h 240"/>
                <a:gd name="T110" fmla="*/ 27 w 361"/>
                <a:gd name="T111" fmla="*/ 86 h 240"/>
                <a:gd name="T112" fmla="*/ 50 w 361"/>
                <a:gd name="T113" fmla="*/ 99 h 240"/>
                <a:gd name="T114" fmla="*/ 74 w 361"/>
                <a:gd name="T115" fmla="*/ 204 h 240"/>
                <a:gd name="T116" fmla="*/ 65 w 361"/>
                <a:gd name="T117" fmla="*/ 204 h 240"/>
                <a:gd name="T118" fmla="*/ 69 w 361"/>
                <a:gd name="T119" fmla="*/ 19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" h="240">
                  <a:moveTo>
                    <a:pt x="83" y="207"/>
                  </a:moveTo>
                  <a:cubicBezTo>
                    <a:pt x="87" y="207"/>
                    <a:pt x="90" y="207"/>
                    <a:pt x="94" y="206"/>
                  </a:cubicBezTo>
                  <a:cubicBezTo>
                    <a:pt x="98" y="206"/>
                    <a:pt x="103" y="206"/>
                    <a:pt x="107" y="205"/>
                  </a:cubicBezTo>
                  <a:cubicBezTo>
                    <a:pt x="112" y="205"/>
                    <a:pt x="117" y="204"/>
                    <a:pt x="121" y="204"/>
                  </a:cubicBezTo>
                  <a:cubicBezTo>
                    <a:pt x="126" y="203"/>
                    <a:pt x="130" y="203"/>
                    <a:pt x="135" y="203"/>
                  </a:cubicBezTo>
                  <a:cubicBezTo>
                    <a:pt x="142" y="202"/>
                    <a:pt x="148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5" y="206"/>
                    <a:pt x="156" y="208"/>
                    <a:pt x="157" y="211"/>
                  </a:cubicBezTo>
                  <a:cubicBezTo>
                    <a:pt x="158" y="213"/>
                    <a:pt x="159" y="215"/>
                    <a:pt x="160" y="217"/>
                  </a:cubicBezTo>
                  <a:cubicBezTo>
                    <a:pt x="162" y="220"/>
                    <a:pt x="163" y="223"/>
                    <a:pt x="165" y="225"/>
                  </a:cubicBezTo>
                  <a:cubicBezTo>
                    <a:pt x="166" y="226"/>
                    <a:pt x="167" y="227"/>
                    <a:pt x="168" y="228"/>
                  </a:cubicBezTo>
                  <a:cubicBezTo>
                    <a:pt x="169" y="229"/>
                    <a:pt x="171" y="230"/>
                    <a:pt x="172" y="231"/>
                  </a:cubicBezTo>
                  <a:cubicBezTo>
                    <a:pt x="174" y="233"/>
                    <a:pt x="177" y="234"/>
                    <a:pt x="180" y="236"/>
                  </a:cubicBezTo>
                  <a:cubicBezTo>
                    <a:pt x="183" y="237"/>
                    <a:pt x="187" y="238"/>
                    <a:pt x="190" y="239"/>
                  </a:cubicBezTo>
                  <a:cubicBezTo>
                    <a:pt x="193" y="240"/>
                    <a:pt x="195" y="238"/>
                    <a:pt x="196" y="235"/>
                  </a:cubicBezTo>
                  <a:cubicBezTo>
                    <a:pt x="196" y="235"/>
                    <a:pt x="196" y="234"/>
                    <a:pt x="196" y="234"/>
                  </a:cubicBezTo>
                  <a:cubicBezTo>
                    <a:pt x="196" y="233"/>
                    <a:pt x="197" y="232"/>
                    <a:pt x="197" y="231"/>
                  </a:cubicBezTo>
                  <a:cubicBezTo>
                    <a:pt x="197" y="230"/>
                    <a:pt x="198" y="230"/>
                    <a:pt x="198" y="229"/>
                  </a:cubicBezTo>
                  <a:cubicBezTo>
                    <a:pt x="198" y="227"/>
                    <a:pt x="199" y="226"/>
                    <a:pt x="199" y="225"/>
                  </a:cubicBezTo>
                  <a:cubicBezTo>
                    <a:pt x="200" y="221"/>
                    <a:pt x="201" y="218"/>
                    <a:pt x="202" y="214"/>
                  </a:cubicBezTo>
                  <a:cubicBezTo>
                    <a:pt x="203" y="211"/>
                    <a:pt x="205" y="207"/>
                    <a:pt x="206" y="204"/>
                  </a:cubicBezTo>
                  <a:cubicBezTo>
                    <a:pt x="207" y="201"/>
                    <a:pt x="208" y="198"/>
                    <a:pt x="209" y="195"/>
                  </a:cubicBezTo>
                  <a:cubicBezTo>
                    <a:pt x="210" y="191"/>
                    <a:pt x="212" y="187"/>
                    <a:pt x="213" y="183"/>
                  </a:cubicBezTo>
                  <a:cubicBezTo>
                    <a:pt x="213" y="183"/>
                    <a:pt x="214" y="182"/>
                    <a:pt x="214" y="181"/>
                  </a:cubicBezTo>
                  <a:cubicBezTo>
                    <a:pt x="214" y="181"/>
                    <a:pt x="214" y="181"/>
                    <a:pt x="214" y="180"/>
                  </a:cubicBezTo>
                  <a:cubicBezTo>
                    <a:pt x="215" y="181"/>
                    <a:pt x="216" y="182"/>
                    <a:pt x="217" y="183"/>
                  </a:cubicBezTo>
                  <a:cubicBezTo>
                    <a:pt x="220" y="185"/>
                    <a:pt x="222" y="187"/>
                    <a:pt x="226" y="188"/>
                  </a:cubicBezTo>
                  <a:cubicBezTo>
                    <a:pt x="227" y="189"/>
                    <a:pt x="229" y="189"/>
                    <a:pt x="231" y="190"/>
                  </a:cubicBezTo>
                  <a:cubicBezTo>
                    <a:pt x="233" y="190"/>
                    <a:pt x="235" y="190"/>
                    <a:pt x="237" y="190"/>
                  </a:cubicBezTo>
                  <a:cubicBezTo>
                    <a:pt x="240" y="191"/>
                    <a:pt x="244" y="190"/>
                    <a:pt x="247" y="189"/>
                  </a:cubicBezTo>
                  <a:cubicBezTo>
                    <a:pt x="251" y="188"/>
                    <a:pt x="254" y="187"/>
                    <a:pt x="257" y="185"/>
                  </a:cubicBezTo>
                  <a:cubicBezTo>
                    <a:pt x="264" y="182"/>
                    <a:pt x="269" y="177"/>
                    <a:pt x="275" y="173"/>
                  </a:cubicBezTo>
                  <a:cubicBezTo>
                    <a:pt x="275" y="172"/>
                    <a:pt x="275" y="172"/>
                    <a:pt x="276" y="172"/>
                  </a:cubicBezTo>
                  <a:cubicBezTo>
                    <a:pt x="276" y="172"/>
                    <a:pt x="276" y="172"/>
                    <a:pt x="277" y="172"/>
                  </a:cubicBezTo>
                  <a:cubicBezTo>
                    <a:pt x="283" y="175"/>
                    <a:pt x="290" y="177"/>
                    <a:pt x="297" y="178"/>
                  </a:cubicBezTo>
                  <a:cubicBezTo>
                    <a:pt x="304" y="179"/>
                    <a:pt x="311" y="178"/>
                    <a:pt x="317" y="176"/>
                  </a:cubicBezTo>
                  <a:cubicBezTo>
                    <a:pt x="320" y="175"/>
                    <a:pt x="323" y="174"/>
                    <a:pt x="326" y="172"/>
                  </a:cubicBezTo>
                  <a:cubicBezTo>
                    <a:pt x="329" y="170"/>
                    <a:pt x="331" y="167"/>
                    <a:pt x="333" y="165"/>
                  </a:cubicBezTo>
                  <a:cubicBezTo>
                    <a:pt x="334" y="163"/>
                    <a:pt x="335" y="162"/>
                    <a:pt x="336" y="160"/>
                  </a:cubicBezTo>
                  <a:cubicBezTo>
                    <a:pt x="336" y="159"/>
                    <a:pt x="337" y="157"/>
                    <a:pt x="338" y="156"/>
                  </a:cubicBezTo>
                  <a:cubicBezTo>
                    <a:pt x="339" y="153"/>
                    <a:pt x="339" y="150"/>
                    <a:pt x="340" y="146"/>
                  </a:cubicBezTo>
                  <a:cubicBezTo>
                    <a:pt x="340" y="143"/>
                    <a:pt x="340" y="140"/>
                    <a:pt x="340" y="136"/>
                  </a:cubicBezTo>
                  <a:cubicBezTo>
                    <a:pt x="340" y="132"/>
                    <a:pt x="339" y="129"/>
                    <a:pt x="339" y="125"/>
                  </a:cubicBezTo>
                  <a:cubicBezTo>
                    <a:pt x="338" y="123"/>
                    <a:pt x="338" y="121"/>
                    <a:pt x="337" y="119"/>
                  </a:cubicBezTo>
                  <a:cubicBezTo>
                    <a:pt x="338" y="119"/>
                    <a:pt x="338" y="119"/>
                    <a:pt x="338" y="118"/>
                  </a:cubicBezTo>
                  <a:cubicBezTo>
                    <a:pt x="342" y="115"/>
                    <a:pt x="346" y="111"/>
                    <a:pt x="350" y="107"/>
                  </a:cubicBezTo>
                  <a:cubicBezTo>
                    <a:pt x="353" y="103"/>
                    <a:pt x="356" y="99"/>
                    <a:pt x="358" y="94"/>
                  </a:cubicBezTo>
                  <a:cubicBezTo>
                    <a:pt x="358" y="92"/>
                    <a:pt x="359" y="90"/>
                    <a:pt x="360" y="88"/>
                  </a:cubicBezTo>
                  <a:cubicBezTo>
                    <a:pt x="360" y="86"/>
                    <a:pt x="361" y="83"/>
                    <a:pt x="361" y="81"/>
                  </a:cubicBezTo>
                  <a:cubicBezTo>
                    <a:pt x="361" y="79"/>
                    <a:pt x="361" y="77"/>
                    <a:pt x="360" y="75"/>
                  </a:cubicBezTo>
                  <a:cubicBezTo>
                    <a:pt x="360" y="73"/>
                    <a:pt x="359" y="71"/>
                    <a:pt x="358" y="68"/>
                  </a:cubicBezTo>
                  <a:cubicBezTo>
                    <a:pt x="357" y="64"/>
                    <a:pt x="354" y="60"/>
                    <a:pt x="351" y="57"/>
                  </a:cubicBezTo>
                  <a:cubicBezTo>
                    <a:pt x="347" y="53"/>
                    <a:pt x="343" y="51"/>
                    <a:pt x="339" y="48"/>
                  </a:cubicBezTo>
                  <a:cubicBezTo>
                    <a:pt x="335" y="46"/>
                    <a:pt x="329" y="44"/>
                    <a:pt x="324" y="42"/>
                  </a:cubicBezTo>
                  <a:cubicBezTo>
                    <a:pt x="323" y="42"/>
                    <a:pt x="322" y="41"/>
                    <a:pt x="320" y="41"/>
                  </a:cubicBezTo>
                  <a:cubicBezTo>
                    <a:pt x="320" y="38"/>
                    <a:pt x="319" y="35"/>
                    <a:pt x="318" y="32"/>
                  </a:cubicBezTo>
                  <a:cubicBezTo>
                    <a:pt x="318" y="29"/>
                    <a:pt x="316" y="26"/>
                    <a:pt x="315" y="23"/>
                  </a:cubicBezTo>
                  <a:cubicBezTo>
                    <a:pt x="314" y="20"/>
                    <a:pt x="312" y="17"/>
                    <a:pt x="310" y="14"/>
                  </a:cubicBezTo>
                  <a:cubicBezTo>
                    <a:pt x="306" y="9"/>
                    <a:pt x="302" y="5"/>
                    <a:pt x="296" y="3"/>
                  </a:cubicBezTo>
                  <a:cubicBezTo>
                    <a:pt x="294" y="2"/>
                    <a:pt x="291" y="1"/>
                    <a:pt x="287" y="1"/>
                  </a:cubicBezTo>
                  <a:cubicBezTo>
                    <a:pt x="284" y="0"/>
                    <a:pt x="280" y="0"/>
                    <a:pt x="276" y="1"/>
                  </a:cubicBezTo>
                  <a:cubicBezTo>
                    <a:pt x="270" y="2"/>
                    <a:pt x="263" y="6"/>
                    <a:pt x="257" y="9"/>
                  </a:cubicBezTo>
                  <a:cubicBezTo>
                    <a:pt x="254" y="11"/>
                    <a:pt x="252" y="14"/>
                    <a:pt x="249" y="16"/>
                  </a:cubicBezTo>
                  <a:cubicBezTo>
                    <a:pt x="248" y="16"/>
                    <a:pt x="248" y="17"/>
                    <a:pt x="247" y="18"/>
                  </a:cubicBezTo>
                  <a:cubicBezTo>
                    <a:pt x="245" y="17"/>
                    <a:pt x="244" y="17"/>
                    <a:pt x="242" y="16"/>
                  </a:cubicBezTo>
                  <a:cubicBezTo>
                    <a:pt x="236" y="14"/>
                    <a:pt x="229" y="13"/>
                    <a:pt x="221" y="13"/>
                  </a:cubicBezTo>
                  <a:cubicBezTo>
                    <a:pt x="214" y="12"/>
                    <a:pt x="207" y="14"/>
                    <a:pt x="201" y="18"/>
                  </a:cubicBezTo>
                  <a:cubicBezTo>
                    <a:pt x="198" y="20"/>
                    <a:pt x="196" y="22"/>
                    <a:pt x="194" y="25"/>
                  </a:cubicBezTo>
                  <a:cubicBezTo>
                    <a:pt x="191" y="27"/>
                    <a:pt x="190" y="31"/>
                    <a:pt x="188" y="34"/>
                  </a:cubicBezTo>
                  <a:cubicBezTo>
                    <a:pt x="184" y="44"/>
                    <a:pt x="185" y="56"/>
                    <a:pt x="187" y="67"/>
                  </a:cubicBezTo>
                  <a:cubicBezTo>
                    <a:pt x="188" y="68"/>
                    <a:pt x="188" y="69"/>
                    <a:pt x="188" y="70"/>
                  </a:cubicBezTo>
                  <a:cubicBezTo>
                    <a:pt x="184" y="74"/>
                    <a:pt x="180" y="77"/>
                    <a:pt x="177" y="81"/>
                  </a:cubicBezTo>
                  <a:cubicBezTo>
                    <a:pt x="172" y="88"/>
                    <a:pt x="167" y="95"/>
                    <a:pt x="166" y="103"/>
                  </a:cubicBezTo>
                  <a:cubicBezTo>
                    <a:pt x="166" y="105"/>
                    <a:pt x="165" y="107"/>
                    <a:pt x="165" y="109"/>
                  </a:cubicBezTo>
                  <a:cubicBezTo>
                    <a:pt x="165" y="111"/>
                    <a:pt x="166" y="113"/>
                    <a:pt x="166" y="115"/>
                  </a:cubicBezTo>
                  <a:cubicBezTo>
                    <a:pt x="166" y="115"/>
                    <a:pt x="166" y="115"/>
                    <a:pt x="166" y="116"/>
                  </a:cubicBezTo>
                  <a:cubicBezTo>
                    <a:pt x="166" y="117"/>
                    <a:pt x="167" y="118"/>
                    <a:pt x="167" y="119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8" y="120"/>
                    <a:pt x="168" y="121"/>
                    <a:pt x="168" y="121"/>
                  </a:cubicBezTo>
                  <a:cubicBezTo>
                    <a:pt x="169" y="122"/>
                    <a:pt x="169" y="124"/>
                    <a:pt x="170" y="125"/>
                  </a:cubicBezTo>
                  <a:cubicBezTo>
                    <a:pt x="172" y="128"/>
                    <a:pt x="174" y="131"/>
                    <a:pt x="177" y="134"/>
                  </a:cubicBezTo>
                  <a:cubicBezTo>
                    <a:pt x="180" y="137"/>
                    <a:pt x="184" y="139"/>
                    <a:pt x="187" y="141"/>
                  </a:cubicBezTo>
                  <a:cubicBezTo>
                    <a:pt x="191" y="143"/>
                    <a:pt x="195" y="144"/>
                    <a:pt x="198" y="146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9" y="146"/>
                    <a:pt x="199" y="146"/>
                    <a:pt x="200" y="146"/>
                  </a:cubicBezTo>
                  <a:cubicBezTo>
                    <a:pt x="200" y="149"/>
                    <a:pt x="200" y="151"/>
                    <a:pt x="201" y="154"/>
                  </a:cubicBezTo>
                  <a:cubicBezTo>
                    <a:pt x="202" y="156"/>
                    <a:pt x="202" y="159"/>
                    <a:pt x="203" y="161"/>
                  </a:cubicBezTo>
                  <a:cubicBezTo>
                    <a:pt x="203" y="162"/>
                    <a:pt x="204" y="164"/>
                    <a:pt x="204" y="165"/>
                  </a:cubicBezTo>
                  <a:cubicBezTo>
                    <a:pt x="205" y="166"/>
                    <a:pt x="205" y="167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7" y="170"/>
                    <a:pt x="207" y="172"/>
                    <a:pt x="208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4" y="172"/>
                    <a:pt x="200" y="171"/>
                    <a:pt x="195" y="170"/>
                  </a:cubicBezTo>
                  <a:cubicBezTo>
                    <a:pt x="193" y="169"/>
                    <a:pt x="190" y="169"/>
                    <a:pt x="188" y="169"/>
                  </a:cubicBezTo>
                  <a:cubicBezTo>
                    <a:pt x="185" y="169"/>
                    <a:pt x="183" y="169"/>
                    <a:pt x="181" y="169"/>
                  </a:cubicBezTo>
                  <a:cubicBezTo>
                    <a:pt x="179" y="169"/>
                    <a:pt x="178" y="169"/>
                    <a:pt x="176" y="169"/>
                  </a:cubicBezTo>
                  <a:cubicBezTo>
                    <a:pt x="176" y="170"/>
                    <a:pt x="175" y="170"/>
                    <a:pt x="175" y="170"/>
                  </a:cubicBezTo>
                  <a:cubicBezTo>
                    <a:pt x="174" y="170"/>
                    <a:pt x="172" y="171"/>
                    <a:pt x="171" y="171"/>
                  </a:cubicBezTo>
                  <a:cubicBezTo>
                    <a:pt x="169" y="172"/>
                    <a:pt x="167" y="174"/>
                    <a:pt x="165" y="176"/>
                  </a:cubicBezTo>
                  <a:cubicBezTo>
                    <a:pt x="163" y="178"/>
                    <a:pt x="161" y="180"/>
                    <a:pt x="160" y="182"/>
                  </a:cubicBezTo>
                  <a:cubicBezTo>
                    <a:pt x="159" y="183"/>
                    <a:pt x="159" y="184"/>
                    <a:pt x="158" y="185"/>
                  </a:cubicBezTo>
                  <a:cubicBezTo>
                    <a:pt x="158" y="186"/>
                    <a:pt x="157" y="187"/>
                    <a:pt x="157" y="187"/>
                  </a:cubicBezTo>
                  <a:cubicBezTo>
                    <a:pt x="157" y="188"/>
                    <a:pt x="157" y="188"/>
                    <a:pt x="157" y="189"/>
                  </a:cubicBezTo>
                  <a:cubicBezTo>
                    <a:pt x="156" y="190"/>
                    <a:pt x="156" y="191"/>
                    <a:pt x="156" y="192"/>
                  </a:cubicBezTo>
                  <a:cubicBezTo>
                    <a:pt x="152" y="192"/>
                    <a:pt x="148" y="193"/>
                    <a:pt x="144" y="193"/>
                  </a:cubicBezTo>
                  <a:cubicBezTo>
                    <a:pt x="139" y="193"/>
                    <a:pt x="134" y="194"/>
                    <a:pt x="129" y="194"/>
                  </a:cubicBezTo>
                  <a:cubicBezTo>
                    <a:pt x="125" y="194"/>
                    <a:pt x="120" y="195"/>
                    <a:pt x="115" y="195"/>
                  </a:cubicBezTo>
                  <a:cubicBezTo>
                    <a:pt x="111" y="195"/>
                    <a:pt x="106" y="196"/>
                    <a:pt x="101" y="196"/>
                  </a:cubicBezTo>
                  <a:cubicBezTo>
                    <a:pt x="98" y="197"/>
                    <a:pt x="95" y="197"/>
                    <a:pt x="91" y="197"/>
                  </a:cubicBezTo>
                  <a:cubicBezTo>
                    <a:pt x="88" y="197"/>
                    <a:pt x="85" y="198"/>
                    <a:pt x="82" y="198"/>
                  </a:cubicBezTo>
                  <a:cubicBezTo>
                    <a:pt x="82" y="197"/>
                    <a:pt x="81" y="197"/>
                    <a:pt x="81" y="196"/>
                  </a:cubicBezTo>
                  <a:cubicBezTo>
                    <a:pt x="80" y="196"/>
                    <a:pt x="80" y="195"/>
                    <a:pt x="79" y="194"/>
                  </a:cubicBezTo>
                  <a:cubicBezTo>
                    <a:pt x="78" y="193"/>
                    <a:pt x="78" y="193"/>
                    <a:pt x="77" y="192"/>
                  </a:cubicBezTo>
                  <a:cubicBezTo>
                    <a:pt x="76" y="192"/>
                    <a:pt x="75" y="191"/>
                    <a:pt x="74" y="191"/>
                  </a:cubicBezTo>
                  <a:cubicBezTo>
                    <a:pt x="73" y="190"/>
                    <a:pt x="72" y="190"/>
                    <a:pt x="72" y="190"/>
                  </a:cubicBezTo>
                  <a:cubicBezTo>
                    <a:pt x="71" y="190"/>
                    <a:pt x="70" y="190"/>
                    <a:pt x="69" y="190"/>
                  </a:cubicBezTo>
                  <a:cubicBezTo>
                    <a:pt x="67" y="185"/>
                    <a:pt x="66" y="181"/>
                    <a:pt x="64" y="176"/>
                  </a:cubicBezTo>
                  <a:cubicBezTo>
                    <a:pt x="62" y="172"/>
                    <a:pt x="60" y="167"/>
                    <a:pt x="58" y="163"/>
                  </a:cubicBezTo>
                  <a:cubicBezTo>
                    <a:pt x="56" y="158"/>
                    <a:pt x="54" y="154"/>
                    <a:pt x="52" y="149"/>
                  </a:cubicBezTo>
                  <a:cubicBezTo>
                    <a:pt x="50" y="145"/>
                    <a:pt x="47" y="140"/>
                    <a:pt x="45" y="136"/>
                  </a:cubicBezTo>
                  <a:cubicBezTo>
                    <a:pt x="44" y="132"/>
                    <a:pt x="42" y="128"/>
                    <a:pt x="40" y="125"/>
                  </a:cubicBezTo>
                  <a:cubicBezTo>
                    <a:pt x="39" y="122"/>
                    <a:pt x="38" y="120"/>
                    <a:pt x="36" y="117"/>
                  </a:cubicBezTo>
                  <a:cubicBezTo>
                    <a:pt x="38" y="117"/>
                    <a:pt x="39" y="116"/>
                    <a:pt x="40" y="116"/>
                  </a:cubicBezTo>
                  <a:cubicBezTo>
                    <a:pt x="44" y="114"/>
                    <a:pt x="48" y="112"/>
                    <a:pt x="52" y="110"/>
                  </a:cubicBezTo>
                  <a:cubicBezTo>
                    <a:pt x="52" y="109"/>
                    <a:pt x="53" y="109"/>
                    <a:pt x="53" y="108"/>
                  </a:cubicBezTo>
                  <a:cubicBezTo>
                    <a:pt x="54" y="108"/>
                    <a:pt x="55" y="108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3" y="111"/>
                    <a:pt x="65" y="112"/>
                    <a:pt x="68" y="112"/>
                  </a:cubicBezTo>
                  <a:cubicBezTo>
                    <a:pt x="72" y="114"/>
                    <a:pt x="77" y="114"/>
                    <a:pt x="82" y="115"/>
                  </a:cubicBezTo>
                  <a:cubicBezTo>
                    <a:pt x="84" y="115"/>
                    <a:pt x="87" y="114"/>
                    <a:pt x="89" y="114"/>
                  </a:cubicBezTo>
                  <a:cubicBezTo>
                    <a:pt x="91" y="113"/>
                    <a:pt x="93" y="113"/>
                    <a:pt x="95" y="112"/>
                  </a:cubicBezTo>
                  <a:cubicBezTo>
                    <a:pt x="96" y="111"/>
                    <a:pt x="97" y="111"/>
                    <a:pt x="98" y="111"/>
                  </a:cubicBezTo>
                  <a:cubicBezTo>
                    <a:pt x="99" y="110"/>
                    <a:pt x="99" y="109"/>
                    <a:pt x="100" y="108"/>
                  </a:cubicBezTo>
                  <a:cubicBezTo>
                    <a:pt x="101" y="106"/>
                    <a:pt x="101" y="104"/>
                    <a:pt x="100" y="102"/>
                  </a:cubicBezTo>
                  <a:cubicBezTo>
                    <a:pt x="99" y="100"/>
                    <a:pt x="99" y="98"/>
                    <a:pt x="98" y="96"/>
                  </a:cubicBezTo>
                  <a:cubicBezTo>
                    <a:pt x="98" y="95"/>
                    <a:pt x="97" y="94"/>
                    <a:pt x="97" y="93"/>
                  </a:cubicBezTo>
                  <a:cubicBezTo>
                    <a:pt x="98" y="92"/>
                    <a:pt x="99" y="91"/>
                    <a:pt x="100" y="90"/>
                  </a:cubicBezTo>
                  <a:cubicBezTo>
                    <a:pt x="101" y="89"/>
                    <a:pt x="102" y="88"/>
                    <a:pt x="103" y="87"/>
                  </a:cubicBezTo>
                  <a:cubicBezTo>
                    <a:pt x="104" y="86"/>
                    <a:pt x="104" y="85"/>
                    <a:pt x="105" y="84"/>
                  </a:cubicBezTo>
                  <a:cubicBezTo>
                    <a:pt x="105" y="83"/>
                    <a:pt x="105" y="82"/>
                    <a:pt x="106" y="81"/>
                  </a:cubicBezTo>
                  <a:cubicBezTo>
                    <a:pt x="106" y="78"/>
                    <a:pt x="106" y="76"/>
                    <a:pt x="106" y="74"/>
                  </a:cubicBezTo>
                  <a:cubicBezTo>
                    <a:pt x="106" y="71"/>
                    <a:pt x="106" y="69"/>
                    <a:pt x="105" y="67"/>
                  </a:cubicBezTo>
                  <a:cubicBezTo>
                    <a:pt x="104" y="65"/>
                    <a:pt x="103" y="63"/>
                    <a:pt x="102" y="61"/>
                  </a:cubicBezTo>
                  <a:cubicBezTo>
                    <a:pt x="101" y="59"/>
                    <a:pt x="99" y="56"/>
                    <a:pt x="96" y="55"/>
                  </a:cubicBezTo>
                  <a:cubicBezTo>
                    <a:pt x="95" y="54"/>
                    <a:pt x="94" y="53"/>
                    <a:pt x="93" y="53"/>
                  </a:cubicBezTo>
                  <a:cubicBezTo>
                    <a:pt x="92" y="52"/>
                    <a:pt x="91" y="52"/>
                    <a:pt x="90" y="51"/>
                  </a:cubicBezTo>
                  <a:cubicBezTo>
                    <a:pt x="89" y="51"/>
                    <a:pt x="87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8" y="52"/>
                    <a:pt x="77" y="50"/>
                    <a:pt x="76" y="49"/>
                  </a:cubicBezTo>
                  <a:cubicBezTo>
                    <a:pt x="75" y="47"/>
                    <a:pt x="75" y="46"/>
                    <a:pt x="74" y="45"/>
                  </a:cubicBezTo>
                  <a:cubicBezTo>
                    <a:pt x="73" y="45"/>
                    <a:pt x="73" y="44"/>
                    <a:pt x="73" y="44"/>
                  </a:cubicBezTo>
                  <a:cubicBezTo>
                    <a:pt x="72" y="43"/>
                    <a:pt x="72" y="43"/>
                    <a:pt x="71" y="43"/>
                  </a:cubicBezTo>
                  <a:cubicBezTo>
                    <a:pt x="70" y="42"/>
                    <a:pt x="69" y="42"/>
                    <a:pt x="68" y="42"/>
                  </a:cubicBezTo>
                  <a:cubicBezTo>
                    <a:pt x="66" y="42"/>
                    <a:pt x="65" y="42"/>
                    <a:pt x="64" y="42"/>
                  </a:cubicBezTo>
                  <a:cubicBezTo>
                    <a:pt x="61" y="43"/>
                    <a:pt x="59" y="44"/>
                    <a:pt x="57" y="45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0" y="50"/>
                    <a:pt x="48" y="52"/>
                    <a:pt x="46" y="53"/>
                  </a:cubicBezTo>
                  <a:cubicBezTo>
                    <a:pt x="44" y="55"/>
                    <a:pt x="42" y="57"/>
                    <a:pt x="41" y="59"/>
                  </a:cubicBezTo>
                  <a:cubicBezTo>
                    <a:pt x="40" y="61"/>
                    <a:pt x="39" y="62"/>
                    <a:pt x="39" y="64"/>
                  </a:cubicBezTo>
                  <a:cubicBezTo>
                    <a:pt x="38" y="65"/>
                    <a:pt x="38" y="65"/>
                    <a:pt x="38" y="66"/>
                  </a:cubicBezTo>
                  <a:cubicBezTo>
                    <a:pt x="38" y="67"/>
                    <a:pt x="38" y="68"/>
                    <a:pt x="37" y="69"/>
                  </a:cubicBezTo>
                  <a:cubicBezTo>
                    <a:pt x="37" y="70"/>
                    <a:pt x="37" y="71"/>
                    <a:pt x="37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6" y="72"/>
                    <a:pt x="36" y="72"/>
                    <a:pt x="35" y="72"/>
                  </a:cubicBezTo>
                  <a:cubicBezTo>
                    <a:pt x="31" y="74"/>
                    <a:pt x="26" y="76"/>
                    <a:pt x="22" y="78"/>
                  </a:cubicBezTo>
                  <a:cubicBezTo>
                    <a:pt x="18" y="80"/>
                    <a:pt x="14" y="82"/>
                    <a:pt x="11" y="84"/>
                  </a:cubicBezTo>
                  <a:cubicBezTo>
                    <a:pt x="9" y="86"/>
                    <a:pt x="7" y="87"/>
                    <a:pt x="5" y="89"/>
                  </a:cubicBezTo>
                  <a:cubicBezTo>
                    <a:pt x="3" y="90"/>
                    <a:pt x="2" y="92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0" y="100"/>
                    <a:pt x="0" y="104"/>
                    <a:pt x="1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5" y="115"/>
                    <a:pt x="6" y="116"/>
                    <a:pt x="7" y="116"/>
                  </a:cubicBezTo>
                  <a:cubicBezTo>
                    <a:pt x="8" y="117"/>
                    <a:pt x="9" y="118"/>
                    <a:pt x="10" y="119"/>
                  </a:cubicBezTo>
                  <a:cubicBezTo>
                    <a:pt x="11" y="119"/>
                    <a:pt x="13" y="120"/>
                    <a:pt x="14" y="120"/>
                  </a:cubicBezTo>
                  <a:cubicBezTo>
                    <a:pt x="14" y="120"/>
                    <a:pt x="15" y="121"/>
                    <a:pt x="16" y="121"/>
                  </a:cubicBezTo>
                  <a:cubicBezTo>
                    <a:pt x="18" y="121"/>
                    <a:pt x="21" y="121"/>
                    <a:pt x="23" y="121"/>
                  </a:cubicBezTo>
                  <a:cubicBezTo>
                    <a:pt x="24" y="121"/>
                    <a:pt x="26" y="121"/>
                    <a:pt x="27" y="121"/>
                  </a:cubicBezTo>
                  <a:cubicBezTo>
                    <a:pt x="29" y="123"/>
                    <a:pt x="30" y="125"/>
                    <a:pt x="31" y="128"/>
                  </a:cubicBezTo>
                  <a:cubicBezTo>
                    <a:pt x="32" y="130"/>
                    <a:pt x="34" y="133"/>
                    <a:pt x="35" y="136"/>
                  </a:cubicBezTo>
                  <a:cubicBezTo>
                    <a:pt x="38" y="142"/>
                    <a:pt x="41" y="147"/>
                    <a:pt x="43" y="153"/>
                  </a:cubicBezTo>
                  <a:cubicBezTo>
                    <a:pt x="46" y="159"/>
                    <a:pt x="49" y="166"/>
                    <a:pt x="52" y="172"/>
                  </a:cubicBezTo>
                  <a:cubicBezTo>
                    <a:pt x="55" y="179"/>
                    <a:pt x="58" y="186"/>
                    <a:pt x="61" y="193"/>
                  </a:cubicBezTo>
                  <a:cubicBezTo>
                    <a:pt x="60" y="194"/>
                    <a:pt x="59" y="194"/>
                    <a:pt x="59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7"/>
                    <a:pt x="57" y="198"/>
                    <a:pt x="56" y="198"/>
                  </a:cubicBezTo>
                  <a:cubicBezTo>
                    <a:pt x="56" y="199"/>
                    <a:pt x="56" y="199"/>
                    <a:pt x="56" y="200"/>
                  </a:cubicBezTo>
                  <a:cubicBezTo>
                    <a:pt x="56" y="200"/>
                    <a:pt x="56" y="201"/>
                    <a:pt x="56" y="201"/>
                  </a:cubicBezTo>
                  <a:cubicBezTo>
                    <a:pt x="55" y="202"/>
                    <a:pt x="55" y="204"/>
                    <a:pt x="56" y="206"/>
                  </a:cubicBezTo>
                  <a:cubicBezTo>
                    <a:pt x="56" y="207"/>
                    <a:pt x="57" y="208"/>
                    <a:pt x="57" y="210"/>
                  </a:cubicBezTo>
                  <a:cubicBezTo>
                    <a:pt x="58" y="210"/>
                    <a:pt x="58" y="211"/>
                    <a:pt x="59" y="212"/>
                  </a:cubicBezTo>
                  <a:cubicBezTo>
                    <a:pt x="60" y="213"/>
                    <a:pt x="61" y="213"/>
                    <a:pt x="62" y="214"/>
                  </a:cubicBezTo>
                  <a:cubicBezTo>
                    <a:pt x="62" y="214"/>
                    <a:pt x="63" y="215"/>
                    <a:pt x="63" y="215"/>
                  </a:cubicBezTo>
                  <a:cubicBezTo>
                    <a:pt x="64" y="215"/>
                    <a:pt x="65" y="216"/>
                    <a:pt x="66" y="216"/>
                  </a:cubicBezTo>
                  <a:cubicBezTo>
                    <a:pt x="67" y="216"/>
                    <a:pt x="68" y="216"/>
                    <a:pt x="68" y="216"/>
                  </a:cubicBezTo>
                  <a:cubicBezTo>
                    <a:pt x="69" y="216"/>
                    <a:pt x="70" y="216"/>
                    <a:pt x="71" y="216"/>
                  </a:cubicBezTo>
                  <a:cubicBezTo>
                    <a:pt x="72" y="216"/>
                    <a:pt x="73" y="215"/>
                    <a:pt x="74" y="215"/>
                  </a:cubicBezTo>
                  <a:cubicBezTo>
                    <a:pt x="77" y="214"/>
                    <a:pt x="79" y="213"/>
                    <a:pt x="80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8"/>
                    <a:pt x="83" y="208"/>
                    <a:pt x="83" y="207"/>
                  </a:cubicBezTo>
                  <a:close/>
                  <a:moveTo>
                    <a:pt x="208" y="139"/>
                  </a:moveTo>
                  <a:cubicBezTo>
                    <a:pt x="208" y="133"/>
                    <a:pt x="208" y="127"/>
                    <a:pt x="209" y="120"/>
                  </a:cubicBezTo>
                  <a:cubicBezTo>
                    <a:pt x="209" y="119"/>
                    <a:pt x="209" y="117"/>
                    <a:pt x="209" y="115"/>
                  </a:cubicBezTo>
                  <a:cubicBezTo>
                    <a:pt x="214" y="122"/>
                    <a:pt x="219" y="128"/>
                    <a:pt x="225" y="134"/>
                  </a:cubicBezTo>
                  <a:cubicBezTo>
                    <a:pt x="227" y="137"/>
                    <a:pt x="230" y="139"/>
                    <a:pt x="233" y="142"/>
                  </a:cubicBezTo>
                  <a:cubicBezTo>
                    <a:pt x="230" y="142"/>
                    <a:pt x="227" y="142"/>
                    <a:pt x="225" y="142"/>
                  </a:cubicBezTo>
                  <a:cubicBezTo>
                    <a:pt x="219" y="141"/>
                    <a:pt x="214" y="140"/>
                    <a:pt x="208" y="139"/>
                  </a:cubicBezTo>
                  <a:close/>
                  <a:moveTo>
                    <a:pt x="226" y="122"/>
                  </a:moveTo>
                  <a:cubicBezTo>
                    <a:pt x="221" y="115"/>
                    <a:pt x="216" y="109"/>
                    <a:pt x="212" y="102"/>
                  </a:cubicBezTo>
                  <a:cubicBezTo>
                    <a:pt x="214" y="94"/>
                    <a:pt x="216" y="86"/>
                    <a:pt x="219" y="79"/>
                  </a:cubicBezTo>
                  <a:cubicBezTo>
                    <a:pt x="221" y="72"/>
                    <a:pt x="224" y="65"/>
                    <a:pt x="228" y="58"/>
                  </a:cubicBezTo>
                  <a:cubicBezTo>
                    <a:pt x="239" y="54"/>
                    <a:pt x="250" y="51"/>
                    <a:pt x="261" y="49"/>
                  </a:cubicBezTo>
                  <a:cubicBezTo>
                    <a:pt x="266" y="48"/>
                    <a:pt x="272" y="48"/>
                    <a:pt x="278" y="47"/>
                  </a:cubicBezTo>
                  <a:cubicBezTo>
                    <a:pt x="285" y="54"/>
                    <a:pt x="293" y="61"/>
                    <a:pt x="299" y="69"/>
                  </a:cubicBezTo>
                  <a:cubicBezTo>
                    <a:pt x="303" y="73"/>
                    <a:pt x="307" y="78"/>
                    <a:pt x="310" y="83"/>
                  </a:cubicBezTo>
                  <a:cubicBezTo>
                    <a:pt x="308" y="93"/>
                    <a:pt x="306" y="103"/>
                    <a:pt x="302" y="112"/>
                  </a:cubicBezTo>
                  <a:cubicBezTo>
                    <a:pt x="299" y="119"/>
                    <a:pt x="296" y="126"/>
                    <a:pt x="293" y="133"/>
                  </a:cubicBezTo>
                  <a:cubicBezTo>
                    <a:pt x="284" y="136"/>
                    <a:pt x="275" y="138"/>
                    <a:pt x="266" y="140"/>
                  </a:cubicBezTo>
                  <a:cubicBezTo>
                    <a:pt x="259" y="141"/>
                    <a:pt x="253" y="142"/>
                    <a:pt x="246" y="142"/>
                  </a:cubicBezTo>
                  <a:cubicBezTo>
                    <a:pt x="239" y="136"/>
                    <a:pt x="233" y="129"/>
                    <a:pt x="226" y="122"/>
                  </a:cubicBezTo>
                  <a:close/>
                  <a:moveTo>
                    <a:pt x="205" y="90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4" y="88"/>
                    <a:pt x="204" y="88"/>
                  </a:cubicBezTo>
                  <a:cubicBezTo>
                    <a:pt x="203" y="85"/>
                    <a:pt x="202" y="83"/>
                    <a:pt x="20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0" y="78"/>
                    <a:pt x="200" y="76"/>
                    <a:pt x="199" y="74"/>
                  </a:cubicBezTo>
                  <a:cubicBezTo>
                    <a:pt x="204" y="70"/>
                    <a:pt x="209" y="67"/>
                    <a:pt x="215" y="64"/>
                  </a:cubicBezTo>
                  <a:cubicBezTo>
                    <a:pt x="213" y="68"/>
                    <a:pt x="211" y="73"/>
                    <a:pt x="209" y="77"/>
                  </a:cubicBezTo>
                  <a:cubicBezTo>
                    <a:pt x="208" y="81"/>
                    <a:pt x="206" y="86"/>
                    <a:pt x="205" y="90"/>
                  </a:cubicBezTo>
                  <a:cubicBezTo>
                    <a:pt x="205" y="90"/>
                    <a:pt x="205" y="90"/>
                    <a:pt x="205" y="90"/>
                  </a:cubicBezTo>
                  <a:close/>
                  <a:moveTo>
                    <a:pt x="238" y="42"/>
                  </a:moveTo>
                  <a:cubicBezTo>
                    <a:pt x="241" y="38"/>
                    <a:pt x="245" y="33"/>
                    <a:pt x="249" y="29"/>
                  </a:cubicBezTo>
                  <a:cubicBezTo>
                    <a:pt x="255" y="32"/>
                    <a:pt x="261" y="35"/>
                    <a:pt x="267" y="39"/>
                  </a:cubicBezTo>
                  <a:cubicBezTo>
                    <a:pt x="261" y="40"/>
                    <a:pt x="255" y="41"/>
                    <a:pt x="249" y="42"/>
                  </a:cubicBezTo>
                  <a:cubicBezTo>
                    <a:pt x="244" y="43"/>
                    <a:pt x="240" y="44"/>
                    <a:pt x="235" y="46"/>
                  </a:cubicBezTo>
                  <a:cubicBezTo>
                    <a:pt x="236" y="45"/>
                    <a:pt x="237" y="43"/>
                    <a:pt x="238" y="42"/>
                  </a:cubicBezTo>
                  <a:close/>
                  <a:moveTo>
                    <a:pt x="312" y="49"/>
                  </a:moveTo>
                  <a:cubicBezTo>
                    <a:pt x="313" y="56"/>
                    <a:pt x="313" y="63"/>
                    <a:pt x="312" y="70"/>
                  </a:cubicBezTo>
                  <a:cubicBezTo>
                    <a:pt x="307" y="63"/>
                    <a:pt x="302" y="57"/>
                    <a:pt x="296" y="51"/>
                  </a:cubicBezTo>
                  <a:cubicBezTo>
                    <a:pt x="294" y="50"/>
                    <a:pt x="293" y="48"/>
                    <a:pt x="291" y="47"/>
                  </a:cubicBezTo>
                  <a:cubicBezTo>
                    <a:pt x="295" y="47"/>
                    <a:pt x="298" y="47"/>
                    <a:pt x="302" y="47"/>
                  </a:cubicBezTo>
                  <a:cubicBezTo>
                    <a:pt x="305" y="48"/>
                    <a:pt x="309" y="48"/>
                    <a:pt x="312" y="49"/>
                  </a:cubicBezTo>
                  <a:close/>
                  <a:moveTo>
                    <a:pt x="317" y="95"/>
                  </a:moveTo>
                  <a:cubicBezTo>
                    <a:pt x="319" y="97"/>
                    <a:pt x="320" y="100"/>
                    <a:pt x="321" y="103"/>
                  </a:cubicBezTo>
                  <a:cubicBezTo>
                    <a:pt x="323" y="107"/>
                    <a:pt x="325" y="111"/>
                    <a:pt x="326" y="116"/>
                  </a:cubicBezTo>
                  <a:cubicBezTo>
                    <a:pt x="321" y="120"/>
                    <a:pt x="314" y="123"/>
                    <a:pt x="308" y="127"/>
                  </a:cubicBezTo>
                  <a:cubicBezTo>
                    <a:pt x="307" y="127"/>
                    <a:pt x="306" y="127"/>
                    <a:pt x="306" y="127"/>
                  </a:cubicBezTo>
                  <a:cubicBezTo>
                    <a:pt x="307" y="125"/>
                    <a:pt x="308" y="122"/>
                    <a:pt x="310" y="119"/>
                  </a:cubicBezTo>
                  <a:cubicBezTo>
                    <a:pt x="313" y="111"/>
                    <a:pt x="315" y="103"/>
                    <a:pt x="317" y="95"/>
                  </a:cubicBezTo>
                  <a:close/>
                  <a:moveTo>
                    <a:pt x="284" y="145"/>
                  </a:moveTo>
                  <a:cubicBezTo>
                    <a:pt x="284" y="145"/>
                    <a:pt x="285" y="145"/>
                    <a:pt x="286" y="145"/>
                  </a:cubicBezTo>
                  <a:cubicBezTo>
                    <a:pt x="285" y="146"/>
                    <a:pt x="284" y="147"/>
                    <a:pt x="283" y="148"/>
                  </a:cubicBezTo>
                  <a:cubicBezTo>
                    <a:pt x="280" y="153"/>
                    <a:pt x="277" y="157"/>
                    <a:pt x="274" y="160"/>
                  </a:cubicBezTo>
                  <a:cubicBezTo>
                    <a:pt x="268" y="157"/>
                    <a:pt x="262" y="154"/>
                    <a:pt x="257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66" y="149"/>
                    <a:pt x="275" y="148"/>
                    <a:pt x="284" y="145"/>
                  </a:cubicBezTo>
                  <a:close/>
                  <a:moveTo>
                    <a:pt x="330" y="129"/>
                  </a:moveTo>
                  <a:cubicBezTo>
                    <a:pt x="331" y="134"/>
                    <a:pt x="331" y="139"/>
                    <a:pt x="331" y="144"/>
                  </a:cubicBezTo>
                  <a:cubicBezTo>
                    <a:pt x="330" y="147"/>
                    <a:pt x="330" y="150"/>
                    <a:pt x="329" y="153"/>
                  </a:cubicBezTo>
                  <a:cubicBezTo>
                    <a:pt x="328" y="155"/>
                    <a:pt x="327" y="157"/>
                    <a:pt x="326" y="159"/>
                  </a:cubicBezTo>
                  <a:cubicBezTo>
                    <a:pt x="325" y="160"/>
                    <a:pt x="323" y="162"/>
                    <a:pt x="322" y="163"/>
                  </a:cubicBezTo>
                  <a:cubicBezTo>
                    <a:pt x="320" y="164"/>
                    <a:pt x="319" y="165"/>
                    <a:pt x="317" y="166"/>
                  </a:cubicBezTo>
                  <a:cubicBezTo>
                    <a:pt x="315" y="167"/>
                    <a:pt x="313" y="168"/>
                    <a:pt x="310" y="168"/>
                  </a:cubicBezTo>
                  <a:cubicBezTo>
                    <a:pt x="307" y="169"/>
                    <a:pt x="303" y="169"/>
                    <a:pt x="300" y="169"/>
                  </a:cubicBezTo>
                  <a:cubicBezTo>
                    <a:pt x="294" y="168"/>
                    <a:pt x="288" y="166"/>
                    <a:pt x="283" y="164"/>
                  </a:cubicBezTo>
                  <a:cubicBezTo>
                    <a:pt x="283" y="164"/>
                    <a:pt x="283" y="164"/>
                    <a:pt x="282" y="164"/>
                  </a:cubicBezTo>
                  <a:cubicBezTo>
                    <a:pt x="285" y="162"/>
                    <a:pt x="287" y="159"/>
                    <a:pt x="289" y="156"/>
                  </a:cubicBezTo>
                  <a:cubicBezTo>
                    <a:pt x="293" y="151"/>
                    <a:pt x="296" y="146"/>
                    <a:pt x="299" y="140"/>
                  </a:cubicBezTo>
                  <a:cubicBezTo>
                    <a:pt x="308" y="137"/>
                    <a:pt x="316" y="133"/>
                    <a:pt x="323" y="129"/>
                  </a:cubicBezTo>
                  <a:cubicBezTo>
                    <a:pt x="325" y="128"/>
                    <a:pt x="327" y="126"/>
                    <a:pt x="329" y="125"/>
                  </a:cubicBezTo>
                  <a:cubicBezTo>
                    <a:pt x="329" y="126"/>
                    <a:pt x="330" y="128"/>
                    <a:pt x="330" y="129"/>
                  </a:cubicBezTo>
                  <a:close/>
                  <a:moveTo>
                    <a:pt x="327" y="53"/>
                  </a:moveTo>
                  <a:cubicBezTo>
                    <a:pt x="331" y="54"/>
                    <a:pt x="335" y="57"/>
                    <a:pt x="339" y="59"/>
                  </a:cubicBezTo>
                  <a:cubicBezTo>
                    <a:pt x="342" y="61"/>
                    <a:pt x="344" y="63"/>
                    <a:pt x="346" y="65"/>
                  </a:cubicBezTo>
                  <a:cubicBezTo>
                    <a:pt x="347" y="67"/>
                    <a:pt x="348" y="69"/>
                    <a:pt x="349" y="71"/>
                  </a:cubicBezTo>
                  <a:cubicBezTo>
                    <a:pt x="350" y="72"/>
                    <a:pt x="351" y="74"/>
                    <a:pt x="351" y="76"/>
                  </a:cubicBezTo>
                  <a:cubicBezTo>
                    <a:pt x="351" y="78"/>
                    <a:pt x="351" y="80"/>
                    <a:pt x="351" y="82"/>
                  </a:cubicBezTo>
                  <a:cubicBezTo>
                    <a:pt x="351" y="85"/>
                    <a:pt x="350" y="87"/>
                    <a:pt x="350" y="89"/>
                  </a:cubicBezTo>
                  <a:cubicBezTo>
                    <a:pt x="348" y="93"/>
                    <a:pt x="347" y="96"/>
                    <a:pt x="345" y="99"/>
                  </a:cubicBezTo>
                  <a:cubicBezTo>
                    <a:pt x="342" y="103"/>
                    <a:pt x="338" y="106"/>
                    <a:pt x="334" y="110"/>
                  </a:cubicBezTo>
                  <a:cubicBezTo>
                    <a:pt x="334" y="108"/>
                    <a:pt x="333" y="106"/>
                    <a:pt x="332" y="104"/>
                  </a:cubicBezTo>
                  <a:cubicBezTo>
                    <a:pt x="329" y="98"/>
                    <a:pt x="326" y="91"/>
                    <a:pt x="322" y="85"/>
                  </a:cubicBezTo>
                  <a:cubicBezTo>
                    <a:pt x="321" y="84"/>
                    <a:pt x="321" y="82"/>
                    <a:pt x="320" y="81"/>
                  </a:cubicBezTo>
                  <a:cubicBezTo>
                    <a:pt x="320" y="79"/>
                    <a:pt x="321" y="77"/>
                    <a:pt x="321" y="75"/>
                  </a:cubicBezTo>
                  <a:cubicBezTo>
                    <a:pt x="322" y="67"/>
                    <a:pt x="322" y="59"/>
                    <a:pt x="322" y="51"/>
                  </a:cubicBezTo>
                  <a:cubicBezTo>
                    <a:pt x="323" y="52"/>
                    <a:pt x="325" y="52"/>
                    <a:pt x="327" y="53"/>
                  </a:cubicBezTo>
                  <a:close/>
                  <a:moveTo>
                    <a:pt x="269" y="13"/>
                  </a:moveTo>
                  <a:cubicBezTo>
                    <a:pt x="272" y="12"/>
                    <a:pt x="275" y="11"/>
                    <a:pt x="279" y="10"/>
                  </a:cubicBezTo>
                  <a:cubicBezTo>
                    <a:pt x="281" y="10"/>
                    <a:pt x="283" y="10"/>
                    <a:pt x="286" y="10"/>
                  </a:cubicBezTo>
                  <a:cubicBezTo>
                    <a:pt x="288" y="10"/>
                    <a:pt x="290" y="11"/>
                    <a:pt x="291" y="11"/>
                  </a:cubicBezTo>
                  <a:cubicBezTo>
                    <a:pt x="293" y="12"/>
                    <a:pt x="295" y="13"/>
                    <a:pt x="297" y="14"/>
                  </a:cubicBezTo>
                  <a:cubicBezTo>
                    <a:pt x="298" y="15"/>
                    <a:pt x="300" y="17"/>
                    <a:pt x="301" y="18"/>
                  </a:cubicBezTo>
                  <a:cubicBezTo>
                    <a:pt x="303" y="21"/>
                    <a:pt x="305" y="24"/>
                    <a:pt x="306" y="26"/>
                  </a:cubicBezTo>
                  <a:cubicBezTo>
                    <a:pt x="308" y="30"/>
                    <a:pt x="310" y="35"/>
                    <a:pt x="311" y="39"/>
                  </a:cubicBezTo>
                  <a:cubicBezTo>
                    <a:pt x="309" y="39"/>
                    <a:pt x="308" y="39"/>
                    <a:pt x="307" y="38"/>
                  </a:cubicBezTo>
                  <a:cubicBezTo>
                    <a:pt x="300" y="38"/>
                    <a:pt x="293" y="37"/>
                    <a:pt x="286" y="37"/>
                  </a:cubicBezTo>
                  <a:cubicBezTo>
                    <a:pt x="284" y="37"/>
                    <a:pt x="282" y="38"/>
                    <a:pt x="281" y="38"/>
                  </a:cubicBezTo>
                  <a:cubicBezTo>
                    <a:pt x="275" y="33"/>
                    <a:pt x="269" y="29"/>
                    <a:pt x="262" y="25"/>
                  </a:cubicBezTo>
                  <a:cubicBezTo>
                    <a:pt x="260" y="24"/>
                    <a:pt x="258" y="23"/>
                    <a:pt x="256" y="22"/>
                  </a:cubicBezTo>
                  <a:cubicBezTo>
                    <a:pt x="260" y="19"/>
                    <a:pt x="265" y="16"/>
                    <a:pt x="269" y="13"/>
                  </a:cubicBezTo>
                  <a:close/>
                  <a:moveTo>
                    <a:pt x="195" y="47"/>
                  </a:moveTo>
                  <a:cubicBezTo>
                    <a:pt x="195" y="43"/>
                    <a:pt x="196" y="40"/>
                    <a:pt x="197" y="38"/>
                  </a:cubicBezTo>
                  <a:cubicBezTo>
                    <a:pt x="198" y="35"/>
                    <a:pt x="199" y="34"/>
                    <a:pt x="200" y="32"/>
                  </a:cubicBezTo>
                  <a:cubicBezTo>
                    <a:pt x="201" y="30"/>
                    <a:pt x="202" y="29"/>
                    <a:pt x="204" y="27"/>
                  </a:cubicBezTo>
                  <a:cubicBezTo>
                    <a:pt x="205" y="26"/>
                    <a:pt x="207" y="25"/>
                    <a:pt x="209" y="24"/>
                  </a:cubicBezTo>
                  <a:cubicBezTo>
                    <a:pt x="211" y="23"/>
                    <a:pt x="213" y="23"/>
                    <a:pt x="216" y="22"/>
                  </a:cubicBezTo>
                  <a:cubicBezTo>
                    <a:pt x="219" y="22"/>
                    <a:pt x="222" y="22"/>
                    <a:pt x="226" y="22"/>
                  </a:cubicBezTo>
                  <a:cubicBezTo>
                    <a:pt x="231" y="23"/>
                    <a:pt x="235" y="24"/>
                    <a:pt x="240" y="25"/>
                  </a:cubicBezTo>
                  <a:cubicBezTo>
                    <a:pt x="236" y="30"/>
                    <a:pt x="232" y="34"/>
                    <a:pt x="229" y="39"/>
                  </a:cubicBezTo>
                  <a:cubicBezTo>
                    <a:pt x="226" y="43"/>
                    <a:pt x="224" y="47"/>
                    <a:pt x="221" y="51"/>
                  </a:cubicBezTo>
                  <a:cubicBezTo>
                    <a:pt x="217" y="53"/>
                    <a:pt x="213" y="55"/>
                    <a:pt x="209" y="57"/>
                  </a:cubicBezTo>
                  <a:cubicBezTo>
                    <a:pt x="205" y="59"/>
                    <a:pt x="200" y="62"/>
                    <a:pt x="196" y="64"/>
                  </a:cubicBezTo>
                  <a:cubicBezTo>
                    <a:pt x="196" y="64"/>
                    <a:pt x="196" y="63"/>
                    <a:pt x="196" y="62"/>
                  </a:cubicBezTo>
                  <a:cubicBezTo>
                    <a:pt x="195" y="57"/>
                    <a:pt x="195" y="52"/>
                    <a:pt x="195" y="47"/>
                  </a:cubicBezTo>
                  <a:close/>
                  <a:moveTo>
                    <a:pt x="197" y="135"/>
                  </a:move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4" y="134"/>
                    <a:pt x="191" y="132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0"/>
                    <a:pt x="188" y="130"/>
                  </a:cubicBezTo>
                  <a:cubicBezTo>
                    <a:pt x="188" y="130"/>
                    <a:pt x="187" y="130"/>
                    <a:pt x="187" y="130"/>
                  </a:cubicBezTo>
                  <a:cubicBezTo>
                    <a:pt x="185" y="128"/>
                    <a:pt x="183" y="127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4"/>
                    <a:pt x="181" y="124"/>
                    <a:pt x="180" y="124"/>
                  </a:cubicBezTo>
                  <a:cubicBezTo>
                    <a:pt x="179" y="122"/>
                    <a:pt x="178" y="120"/>
                    <a:pt x="177" y="118"/>
                  </a:cubicBezTo>
                  <a:cubicBezTo>
                    <a:pt x="176" y="116"/>
                    <a:pt x="175" y="115"/>
                    <a:pt x="175" y="113"/>
                  </a:cubicBezTo>
                  <a:cubicBezTo>
                    <a:pt x="175" y="111"/>
                    <a:pt x="175" y="109"/>
                    <a:pt x="175" y="107"/>
                  </a:cubicBezTo>
                  <a:cubicBezTo>
                    <a:pt x="175" y="104"/>
                    <a:pt x="176" y="102"/>
                    <a:pt x="177" y="100"/>
                  </a:cubicBezTo>
                  <a:cubicBezTo>
                    <a:pt x="178" y="96"/>
                    <a:pt x="180" y="93"/>
                    <a:pt x="182" y="90"/>
                  </a:cubicBezTo>
                  <a:cubicBezTo>
                    <a:pt x="184" y="87"/>
                    <a:pt x="188" y="83"/>
                    <a:pt x="191" y="80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4" y="88"/>
                    <a:pt x="197" y="94"/>
                    <a:pt x="200" y="100"/>
                  </a:cubicBezTo>
                  <a:cubicBezTo>
                    <a:pt x="201" y="101"/>
                    <a:pt x="201" y="102"/>
                    <a:pt x="202" y="103"/>
                  </a:cubicBezTo>
                  <a:cubicBezTo>
                    <a:pt x="201" y="109"/>
                    <a:pt x="200" y="114"/>
                    <a:pt x="200" y="120"/>
                  </a:cubicBezTo>
                  <a:cubicBezTo>
                    <a:pt x="199" y="125"/>
                    <a:pt x="199" y="131"/>
                    <a:pt x="199" y="136"/>
                  </a:cubicBezTo>
                  <a:cubicBezTo>
                    <a:pt x="198" y="136"/>
                    <a:pt x="198" y="136"/>
                    <a:pt x="197" y="135"/>
                  </a:cubicBezTo>
                  <a:close/>
                  <a:moveTo>
                    <a:pt x="214" y="150"/>
                  </a:moveTo>
                  <a:cubicBezTo>
                    <a:pt x="215" y="150"/>
                    <a:pt x="215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8" y="150"/>
                    <a:pt x="219" y="150"/>
                  </a:cubicBezTo>
                  <a:cubicBezTo>
                    <a:pt x="226" y="151"/>
                    <a:pt x="234" y="152"/>
                    <a:pt x="241" y="152"/>
                  </a:cubicBezTo>
                  <a:cubicBezTo>
                    <a:pt x="242" y="152"/>
                    <a:pt x="243" y="151"/>
                    <a:pt x="243" y="151"/>
                  </a:cubicBezTo>
                  <a:cubicBezTo>
                    <a:pt x="248" y="155"/>
                    <a:pt x="253" y="159"/>
                    <a:pt x="258" y="162"/>
                  </a:cubicBezTo>
                  <a:cubicBezTo>
                    <a:pt x="261" y="164"/>
                    <a:pt x="264" y="166"/>
                    <a:pt x="267" y="167"/>
                  </a:cubicBezTo>
                  <a:cubicBezTo>
                    <a:pt x="266" y="168"/>
                    <a:pt x="265" y="168"/>
                    <a:pt x="265" y="169"/>
                  </a:cubicBezTo>
                  <a:cubicBezTo>
                    <a:pt x="261" y="172"/>
                    <a:pt x="256" y="175"/>
                    <a:pt x="251" y="178"/>
                  </a:cubicBezTo>
                  <a:cubicBezTo>
                    <a:pt x="248" y="179"/>
                    <a:pt x="245" y="180"/>
                    <a:pt x="242" y="181"/>
                  </a:cubicBezTo>
                  <a:cubicBezTo>
                    <a:pt x="240" y="181"/>
                    <a:pt x="237" y="181"/>
                    <a:pt x="235" y="181"/>
                  </a:cubicBezTo>
                  <a:cubicBezTo>
                    <a:pt x="233" y="181"/>
                    <a:pt x="231" y="180"/>
                    <a:pt x="229" y="180"/>
                  </a:cubicBezTo>
                  <a:cubicBezTo>
                    <a:pt x="227" y="179"/>
                    <a:pt x="226" y="178"/>
                    <a:pt x="224" y="177"/>
                  </a:cubicBezTo>
                  <a:cubicBezTo>
                    <a:pt x="222" y="176"/>
                    <a:pt x="221" y="174"/>
                    <a:pt x="219" y="173"/>
                  </a:cubicBezTo>
                  <a:cubicBezTo>
                    <a:pt x="217" y="170"/>
                    <a:pt x="216" y="167"/>
                    <a:pt x="214" y="165"/>
                  </a:cubicBezTo>
                  <a:cubicBezTo>
                    <a:pt x="212" y="160"/>
                    <a:pt x="211" y="154"/>
                    <a:pt x="210" y="149"/>
                  </a:cubicBezTo>
                  <a:cubicBezTo>
                    <a:pt x="210" y="149"/>
                    <a:pt x="209" y="149"/>
                    <a:pt x="209" y="149"/>
                  </a:cubicBezTo>
                  <a:cubicBezTo>
                    <a:pt x="211" y="149"/>
                    <a:pt x="212" y="149"/>
                    <a:pt x="214" y="150"/>
                  </a:cubicBezTo>
                  <a:close/>
                  <a:moveTo>
                    <a:pt x="164" y="199"/>
                  </a:moveTo>
                  <a:cubicBezTo>
                    <a:pt x="165" y="196"/>
                    <a:pt x="165" y="193"/>
                    <a:pt x="166" y="190"/>
                  </a:cubicBezTo>
                  <a:cubicBezTo>
                    <a:pt x="167" y="188"/>
                    <a:pt x="167" y="187"/>
                    <a:pt x="168" y="186"/>
                  </a:cubicBezTo>
                  <a:cubicBezTo>
                    <a:pt x="169" y="185"/>
                    <a:pt x="170" y="183"/>
                    <a:pt x="171" y="182"/>
                  </a:cubicBezTo>
                  <a:cubicBezTo>
                    <a:pt x="172" y="182"/>
                    <a:pt x="173" y="181"/>
                    <a:pt x="173" y="181"/>
                  </a:cubicBezTo>
                  <a:cubicBezTo>
                    <a:pt x="174" y="180"/>
                    <a:pt x="175" y="180"/>
                    <a:pt x="176" y="179"/>
                  </a:cubicBezTo>
                  <a:cubicBezTo>
                    <a:pt x="177" y="179"/>
                    <a:pt x="178" y="179"/>
                    <a:pt x="179" y="178"/>
                  </a:cubicBezTo>
                  <a:cubicBezTo>
                    <a:pt x="182" y="178"/>
                    <a:pt x="185" y="178"/>
                    <a:pt x="188" y="178"/>
                  </a:cubicBezTo>
                  <a:cubicBezTo>
                    <a:pt x="189" y="178"/>
                    <a:pt x="191" y="178"/>
                    <a:pt x="193" y="179"/>
                  </a:cubicBezTo>
                  <a:cubicBezTo>
                    <a:pt x="195" y="179"/>
                    <a:pt x="197" y="180"/>
                    <a:pt x="198" y="180"/>
                  </a:cubicBezTo>
                  <a:cubicBezTo>
                    <a:pt x="200" y="181"/>
                    <a:pt x="202" y="181"/>
                    <a:pt x="204" y="182"/>
                  </a:cubicBezTo>
                  <a:cubicBezTo>
                    <a:pt x="203" y="183"/>
                    <a:pt x="203" y="184"/>
                    <a:pt x="202" y="186"/>
                  </a:cubicBezTo>
                  <a:cubicBezTo>
                    <a:pt x="201" y="188"/>
                    <a:pt x="200" y="190"/>
                    <a:pt x="200" y="193"/>
                  </a:cubicBezTo>
                  <a:cubicBezTo>
                    <a:pt x="198" y="196"/>
                    <a:pt x="198" y="199"/>
                    <a:pt x="197" y="202"/>
                  </a:cubicBezTo>
                  <a:cubicBezTo>
                    <a:pt x="196" y="202"/>
                    <a:pt x="196" y="203"/>
                    <a:pt x="196" y="204"/>
                  </a:cubicBezTo>
                  <a:cubicBezTo>
                    <a:pt x="194" y="211"/>
                    <a:pt x="191" y="219"/>
                    <a:pt x="189" y="227"/>
                  </a:cubicBezTo>
                  <a:cubicBezTo>
                    <a:pt x="189" y="227"/>
                    <a:pt x="188" y="228"/>
                    <a:pt x="188" y="229"/>
                  </a:cubicBezTo>
                  <a:cubicBezTo>
                    <a:pt x="187" y="228"/>
                    <a:pt x="186" y="228"/>
                    <a:pt x="186" y="228"/>
                  </a:cubicBezTo>
                  <a:cubicBezTo>
                    <a:pt x="184" y="227"/>
                    <a:pt x="183" y="227"/>
                    <a:pt x="182" y="226"/>
                  </a:cubicBezTo>
                  <a:cubicBezTo>
                    <a:pt x="181" y="226"/>
                    <a:pt x="180" y="225"/>
                    <a:pt x="179" y="224"/>
                  </a:cubicBezTo>
                  <a:cubicBezTo>
                    <a:pt x="176" y="222"/>
                    <a:pt x="174" y="220"/>
                    <a:pt x="171" y="218"/>
                  </a:cubicBezTo>
                  <a:cubicBezTo>
                    <a:pt x="169" y="215"/>
                    <a:pt x="167" y="212"/>
                    <a:pt x="166" y="209"/>
                  </a:cubicBezTo>
                  <a:cubicBezTo>
                    <a:pt x="165" y="208"/>
                    <a:pt x="165" y="206"/>
                    <a:pt x="165" y="205"/>
                  </a:cubicBezTo>
                  <a:cubicBezTo>
                    <a:pt x="164" y="204"/>
                    <a:pt x="164" y="203"/>
                    <a:pt x="164" y="202"/>
                  </a:cubicBezTo>
                  <a:cubicBezTo>
                    <a:pt x="164" y="201"/>
                    <a:pt x="164" y="200"/>
                    <a:pt x="164" y="199"/>
                  </a:cubicBezTo>
                  <a:close/>
                  <a:moveTo>
                    <a:pt x="84" y="61"/>
                  </a:moveTo>
                  <a:cubicBezTo>
                    <a:pt x="84" y="61"/>
                    <a:pt x="85" y="61"/>
                    <a:pt x="86" y="61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61"/>
                    <a:pt x="90" y="61"/>
                    <a:pt x="90" y="62"/>
                  </a:cubicBezTo>
                  <a:cubicBezTo>
                    <a:pt x="91" y="63"/>
                    <a:pt x="92" y="63"/>
                    <a:pt x="93" y="64"/>
                  </a:cubicBezTo>
                  <a:cubicBezTo>
                    <a:pt x="94" y="65"/>
                    <a:pt x="95" y="67"/>
                    <a:pt x="95" y="68"/>
                  </a:cubicBezTo>
                  <a:cubicBezTo>
                    <a:pt x="96" y="69"/>
                    <a:pt x="96" y="71"/>
                    <a:pt x="97" y="72"/>
                  </a:cubicBezTo>
                  <a:cubicBezTo>
                    <a:pt x="97" y="74"/>
                    <a:pt x="97" y="75"/>
                    <a:pt x="97" y="77"/>
                  </a:cubicBezTo>
                  <a:cubicBezTo>
                    <a:pt x="97" y="78"/>
                    <a:pt x="97" y="79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1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cubicBezTo>
                    <a:pt x="95" y="82"/>
                    <a:pt x="94" y="83"/>
                    <a:pt x="93" y="84"/>
                  </a:cubicBezTo>
                  <a:cubicBezTo>
                    <a:pt x="91" y="80"/>
                    <a:pt x="90" y="76"/>
                    <a:pt x="88" y="71"/>
                  </a:cubicBezTo>
                  <a:cubicBezTo>
                    <a:pt x="87" y="69"/>
                    <a:pt x="85" y="68"/>
                    <a:pt x="85" y="66"/>
                  </a:cubicBezTo>
                  <a:cubicBezTo>
                    <a:pt x="84" y="64"/>
                    <a:pt x="83" y="63"/>
                    <a:pt x="83" y="62"/>
                  </a:cubicBezTo>
                  <a:cubicBezTo>
                    <a:pt x="83" y="62"/>
                    <a:pt x="83" y="62"/>
                    <a:pt x="84" y="61"/>
                  </a:cubicBezTo>
                  <a:close/>
                  <a:moveTo>
                    <a:pt x="46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1" y="61"/>
                    <a:pt x="53" y="59"/>
                    <a:pt x="55" y="57"/>
                  </a:cubicBezTo>
                  <a:cubicBezTo>
                    <a:pt x="57" y="56"/>
                    <a:pt x="60" y="54"/>
                    <a:pt x="62" y="53"/>
                  </a:cubicBezTo>
                  <a:cubicBezTo>
                    <a:pt x="64" y="52"/>
                    <a:pt x="65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8" y="53"/>
                    <a:pt x="68" y="54"/>
                    <a:pt x="69" y="55"/>
                  </a:cubicBezTo>
                  <a:cubicBezTo>
                    <a:pt x="70" y="58"/>
                    <a:pt x="72" y="60"/>
                    <a:pt x="73" y="63"/>
                  </a:cubicBezTo>
                  <a:cubicBezTo>
                    <a:pt x="74" y="66"/>
                    <a:pt x="75" y="68"/>
                    <a:pt x="77" y="71"/>
                  </a:cubicBezTo>
                  <a:cubicBezTo>
                    <a:pt x="78" y="73"/>
                    <a:pt x="79" y="76"/>
                    <a:pt x="81" y="79"/>
                  </a:cubicBezTo>
                  <a:cubicBezTo>
                    <a:pt x="83" y="83"/>
                    <a:pt x="84" y="87"/>
                    <a:pt x="86" y="91"/>
                  </a:cubicBezTo>
                  <a:cubicBezTo>
                    <a:pt x="87" y="94"/>
                    <a:pt x="88" y="96"/>
                    <a:pt x="89" y="98"/>
                  </a:cubicBezTo>
                  <a:cubicBezTo>
                    <a:pt x="90" y="100"/>
                    <a:pt x="90" y="102"/>
                    <a:pt x="91" y="104"/>
                  </a:cubicBezTo>
                  <a:cubicBezTo>
                    <a:pt x="89" y="104"/>
                    <a:pt x="87" y="105"/>
                    <a:pt x="86" y="105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5"/>
                  </a:cubicBezTo>
                  <a:cubicBezTo>
                    <a:pt x="78" y="105"/>
                    <a:pt x="76" y="105"/>
                    <a:pt x="74" y="104"/>
                  </a:cubicBezTo>
                  <a:cubicBezTo>
                    <a:pt x="72" y="104"/>
                    <a:pt x="70" y="103"/>
                    <a:pt x="68" y="103"/>
                  </a:cubicBezTo>
                  <a:cubicBezTo>
                    <a:pt x="67" y="102"/>
                    <a:pt x="66" y="102"/>
                    <a:pt x="66" y="102"/>
                  </a:cubicBezTo>
                  <a:cubicBezTo>
                    <a:pt x="65" y="101"/>
                    <a:pt x="64" y="101"/>
                    <a:pt x="63" y="100"/>
                  </a:cubicBezTo>
                  <a:cubicBezTo>
                    <a:pt x="62" y="99"/>
                    <a:pt x="61" y="98"/>
                    <a:pt x="60" y="97"/>
                  </a:cubicBezTo>
                  <a:cubicBezTo>
                    <a:pt x="60" y="96"/>
                    <a:pt x="59" y="96"/>
                    <a:pt x="59" y="96"/>
                  </a:cubicBezTo>
                  <a:cubicBezTo>
                    <a:pt x="58" y="94"/>
                    <a:pt x="57" y="93"/>
                    <a:pt x="56" y="91"/>
                  </a:cubicBezTo>
                  <a:cubicBezTo>
                    <a:pt x="55" y="89"/>
                    <a:pt x="53" y="88"/>
                    <a:pt x="52" y="86"/>
                  </a:cubicBezTo>
                  <a:cubicBezTo>
                    <a:pt x="51" y="84"/>
                    <a:pt x="50" y="82"/>
                    <a:pt x="49" y="80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lose/>
                  <a:moveTo>
                    <a:pt x="20" y="112"/>
                  </a:moveTo>
                  <a:cubicBezTo>
                    <a:pt x="18" y="112"/>
                    <a:pt x="17" y="111"/>
                    <a:pt x="16" y="111"/>
                  </a:cubicBezTo>
                  <a:cubicBezTo>
                    <a:pt x="15" y="111"/>
                    <a:pt x="15" y="111"/>
                    <a:pt x="14" y="110"/>
                  </a:cubicBezTo>
                  <a:cubicBezTo>
                    <a:pt x="14" y="110"/>
                    <a:pt x="13" y="109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10" y="105"/>
                    <a:pt x="10" y="104"/>
                    <a:pt x="9" y="103"/>
                  </a:cubicBezTo>
                  <a:cubicBezTo>
                    <a:pt x="9" y="102"/>
                    <a:pt x="9" y="101"/>
                    <a:pt x="9" y="100"/>
                  </a:cubicBezTo>
                  <a:cubicBezTo>
                    <a:pt x="9" y="100"/>
                    <a:pt x="10" y="99"/>
                    <a:pt x="10" y="98"/>
                  </a:cubicBezTo>
                  <a:cubicBezTo>
                    <a:pt x="10" y="98"/>
                    <a:pt x="10" y="97"/>
                    <a:pt x="11" y="96"/>
                  </a:cubicBezTo>
                  <a:cubicBezTo>
                    <a:pt x="12" y="95"/>
                    <a:pt x="13" y="94"/>
                    <a:pt x="14" y="93"/>
                  </a:cubicBezTo>
                  <a:cubicBezTo>
                    <a:pt x="16" y="92"/>
                    <a:pt x="18" y="90"/>
                    <a:pt x="20" y="89"/>
                  </a:cubicBezTo>
                  <a:cubicBezTo>
                    <a:pt x="22" y="88"/>
                    <a:pt x="24" y="87"/>
                    <a:pt x="27" y="86"/>
                  </a:cubicBezTo>
                  <a:cubicBezTo>
                    <a:pt x="29" y="85"/>
                    <a:pt x="31" y="84"/>
                    <a:pt x="33" y="83"/>
                  </a:cubicBezTo>
                  <a:cubicBezTo>
                    <a:pt x="34" y="83"/>
                    <a:pt x="35" y="82"/>
                    <a:pt x="37" y="82"/>
                  </a:cubicBezTo>
                  <a:cubicBezTo>
                    <a:pt x="37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0" y="83"/>
                    <a:pt x="41" y="85"/>
                    <a:pt x="42" y="87"/>
                  </a:cubicBezTo>
                  <a:cubicBezTo>
                    <a:pt x="43" y="88"/>
                    <a:pt x="43" y="89"/>
                    <a:pt x="44" y="90"/>
                  </a:cubicBezTo>
                  <a:cubicBezTo>
                    <a:pt x="44" y="92"/>
                    <a:pt x="45" y="93"/>
                    <a:pt x="46" y="94"/>
                  </a:cubicBezTo>
                  <a:cubicBezTo>
                    <a:pt x="48" y="96"/>
                    <a:pt x="49" y="97"/>
                    <a:pt x="50" y="99"/>
                  </a:cubicBezTo>
                  <a:cubicBezTo>
                    <a:pt x="50" y="99"/>
                    <a:pt x="49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7" y="101"/>
                    <a:pt x="47" y="102"/>
                  </a:cubicBezTo>
                  <a:cubicBezTo>
                    <a:pt x="44" y="103"/>
                    <a:pt x="41" y="105"/>
                    <a:pt x="38" y="106"/>
                  </a:cubicBezTo>
                  <a:cubicBezTo>
                    <a:pt x="36" y="107"/>
                    <a:pt x="34" y="108"/>
                    <a:pt x="32" y="109"/>
                  </a:cubicBezTo>
                  <a:cubicBezTo>
                    <a:pt x="30" y="110"/>
                    <a:pt x="27" y="111"/>
                    <a:pt x="25" y="112"/>
                  </a:cubicBezTo>
                  <a:cubicBezTo>
                    <a:pt x="23" y="112"/>
                    <a:pt x="22" y="112"/>
                    <a:pt x="20" y="112"/>
                  </a:cubicBezTo>
                  <a:close/>
                  <a:moveTo>
                    <a:pt x="74" y="204"/>
                  </a:moveTo>
                  <a:cubicBezTo>
                    <a:pt x="74" y="204"/>
                    <a:pt x="73" y="205"/>
                    <a:pt x="73" y="205"/>
                  </a:cubicBezTo>
                  <a:cubicBezTo>
                    <a:pt x="72" y="206"/>
                    <a:pt x="72" y="206"/>
                    <a:pt x="71" y="206"/>
                  </a:cubicBezTo>
                  <a:cubicBezTo>
                    <a:pt x="70" y="207"/>
                    <a:pt x="70" y="207"/>
                    <a:pt x="69" y="207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7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5"/>
                  </a:cubicBezTo>
                  <a:cubicBezTo>
                    <a:pt x="66" y="205"/>
                    <a:pt x="65" y="205"/>
                    <a:pt x="65" y="204"/>
                  </a:cubicBezTo>
                  <a:cubicBezTo>
                    <a:pt x="65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6" y="201"/>
                    <a:pt x="67" y="200"/>
                  </a:cubicBezTo>
                  <a:cubicBezTo>
                    <a:pt x="67" y="200"/>
                    <a:pt x="67" y="200"/>
                    <a:pt x="68" y="199"/>
                  </a:cubicBezTo>
                  <a:cubicBezTo>
                    <a:pt x="68" y="199"/>
                    <a:pt x="68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9"/>
                    <a:pt x="71" y="200"/>
                    <a:pt x="72" y="200"/>
                  </a:cubicBezTo>
                  <a:cubicBezTo>
                    <a:pt x="72" y="200"/>
                    <a:pt x="72" y="201"/>
                    <a:pt x="73" y="201"/>
                  </a:cubicBezTo>
                  <a:cubicBezTo>
                    <a:pt x="73" y="202"/>
                    <a:pt x="74" y="203"/>
                    <a:pt x="74" y="203"/>
                  </a:cubicBezTo>
                  <a:cubicBezTo>
                    <a:pt x="74" y="203"/>
                    <a:pt x="74" y="204"/>
                    <a:pt x="7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8" name="Freeform 110">
              <a:extLst>
                <a:ext uri="{FF2B5EF4-FFF2-40B4-BE49-F238E27FC236}">
                  <a16:creationId xmlns:a16="http://schemas.microsoft.com/office/drawing/2014/main" id="{73902F5C-4DA4-4564-9C73-CCB7C3FC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947863"/>
              <a:ext cx="30162" cy="23813"/>
            </a:xfrm>
            <a:custGeom>
              <a:avLst/>
              <a:gdLst>
                <a:gd name="T0" fmla="*/ 13 w 17"/>
                <a:gd name="T1" fmla="*/ 4 h 13"/>
                <a:gd name="T2" fmla="*/ 10 w 17"/>
                <a:gd name="T3" fmla="*/ 3 h 13"/>
                <a:gd name="T4" fmla="*/ 7 w 17"/>
                <a:gd name="T5" fmla="*/ 2 h 13"/>
                <a:gd name="T6" fmla="*/ 1 w 17"/>
                <a:gd name="T7" fmla="*/ 4 h 13"/>
                <a:gd name="T8" fmla="*/ 0 w 17"/>
                <a:gd name="T9" fmla="*/ 4 h 13"/>
                <a:gd name="T10" fmla="*/ 3 w 17"/>
                <a:gd name="T11" fmla="*/ 10 h 13"/>
                <a:gd name="T12" fmla="*/ 6 w 17"/>
                <a:gd name="T13" fmla="*/ 11 h 13"/>
                <a:gd name="T14" fmla="*/ 11 w 17"/>
                <a:gd name="T15" fmla="*/ 13 h 13"/>
                <a:gd name="T16" fmla="*/ 15 w 17"/>
                <a:gd name="T17" fmla="*/ 12 h 13"/>
                <a:gd name="T18" fmla="*/ 17 w 17"/>
                <a:gd name="T19" fmla="*/ 9 h 13"/>
                <a:gd name="T20" fmla="*/ 16 w 17"/>
                <a:gd name="T21" fmla="*/ 6 h 13"/>
                <a:gd name="T22" fmla="*/ 15 w 17"/>
                <a:gd name="T23" fmla="*/ 5 h 13"/>
                <a:gd name="T24" fmla="*/ 13 w 17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3" y="4"/>
                  </a:moveTo>
                  <a:cubicBezTo>
                    <a:pt x="12" y="4"/>
                    <a:pt x="11" y="3"/>
                    <a:pt x="10" y="3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2" y="13"/>
                    <a:pt x="14" y="13"/>
                    <a:pt x="15" y="12"/>
                  </a:cubicBezTo>
                  <a:cubicBezTo>
                    <a:pt x="16" y="12"/>
                    <a:pt x="16" y="11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5" y="4"/>
                    <a:pt x="14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9" name="Freeform 111">
              <a:extLst>
                <a:ext uri="{FF2B5EF4-FFF2-40B4-BE49-F238E27FC236}">
                  <a16:creationId xmlns:a16="http://schemas.microsoft.com/office/drawing/2014/main" id="{B5AFB58F-6186-4DFE-A6CF-7102E6865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38" y="1914526"/>
              <a:ext cx="36512" cy="19050"/>
            </a:xfrm>
            <a:custGeom>
              <a:avLst/>
              <a:gdLst>
                <a:gd name="T0" fmla="*/ 18 w 21"/>
                <a:gd name="T1" fmla="*/ 9 h 11"/>
                <a:gd name="T2" fmla="*/ 20 w 21"/>
                <a:gd name="T3" fmla="*/ 8 h 11"/>
                <a:gd name="T4" fmla="*/ 21 w 21"/>
                <a:gd name="T5" fmla="*/ 5 h 11"/>
                <a:gd name="T6" fmla="*/ 19 w 21"/>
                <a:gd name="T7" fmla="*/ 1 h 11"/>
                <a:gd name="T8" fmla="*/ 16 w 21"/>
                <a:gd name="T9" fmla="*/ 0 h 11"/>
                <a:gd name="T10" fmla="*/ 4 w 21"/>
                <a:gd name="T11" fmla="*/ 2 h 11"/>
                <a:gd name="T12" fmla="*/ 1 w 21"/>
                <a:gd name="T13" fmla="*/ 3 h 11"/>
                <a:gd name="T14" fmla="*/ 0 w 21"/>
                <a:gd name="T15" fmla="*/ 5 h 11"/>
                <a:gd name="T16" fmla="*/ 0 w 21"/>
                <a:gd name="T17" fmla="*/ 7 h 11"/>
                <a:gd name="T18" fmla="*/ 5 w 21"/>
                <a:gd name="T19" fmla="*/ 11 h 11"/>
                <a:gd name="T20" fmla="*/ 17 w 21"/>
                <a:gd name="T21" fmla="*/ 10 h 11"/>
                <a:gd name="T22" fmla="*/ 18 w 21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8" y="9"/>
                  </a:move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7" y="0"/>
                    <a:pt x="16" y="0"/>
                  </a:cubicBez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9" y="11"/>
                    <a:pt x="13" y="10"/>
                    <a:pt x="17" y="10"/>
                  </a:cubicBezTo>
                  <a:cubicBezTo>
                    <a:pt x="17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0" name="Freeform 112">
              <a:extLst>
                <a:ext uri="{FF2B5EF4-FFF2-40B4-BE49-F238E27FC236}">
                  <a16:creationId xmlns:a16="http://schemas.microsoft.com/office/drawing/2014/main" id="{31F218E3-0F07-4FD3-A6B1-A759C15A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1855788"/>
              <a:ext cx="22225" cy="36513"/>
            </a:xfrm>
            <a:custGeom>
              <a:avLst/>
              <a:gdLst>
                <a:gd name="T0" fmla="*/ 4 w 13"/>
                <a:gd name="T1" fmla="*/ 4 h 21"/>
                <a:gd name="T2" fmla="*/ 4 w 13"/>
                <a:gd name="T3" fmla="*/ 5 h 21"/>
                <a:gd name="T4" fmla="*/ 3 w 13"/>
                <a:gd name="T5" fmla="*/ 7 h 21"/>
                <a:gd name="T6" fmla="*/ 3 w 13"/>
                <a:gd name="T7" fmla="*/ 10 h 21"/>
                <a:gd name="T8" fmla="*/ 1 w 13"/>
                <a:gd name="T9" fmla="*/ 15 h 21"/>
                <a:gd name="T10" fmla="*/ 5 w 13"/>
                <a:gd name="T11" fmla="*/ 21 h 21"/>
                <a:gd name="T12" fmla="*/ 8 w 13"/>
                <a:gd name="T13" fmla="*/ 20 h 21"/>
                <a:gd name="T14" fmla="*/ 10 w 13"/>
                <a:gd name="T15" fmla="*/ 17 h 21"/>
                <a:gd name="T16" fmla="*/ 12 w 13"/>
                <a:gd name="T17" fmla="*/ 11 h 21"/>
                <a:gd name="T18" fmla="*/ 12 w 13"/>
                <a:gd name="T19" fmla="*/ 10 h 21"/>
                <a:gd name="T20" fmla="*/ 13 w 13"/>
                <a:gd name="T21" fmla="*/ 5 h 21"/>
                <a:gd name="T22" fmla="*/ 8 w 13"/>
                <a:gd name="T23" fmla="*/ 0 h 21"/>
                <a:gd name="T24" fmla="*/ 4 w 13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">
                  <a:moveTo>
                    <a:pt x="4" y="4"/>
                  </a:move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3"/>
                    <a:pt x="1" y="15"/>
                  </a:cubicBezTo>
                  <a:cubicBezTo>
                    <a:pt x="0" y="17"/>
                    <a:pt x="2" y="20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9" y="19"/>
                    <a:pt x="10" y="18"/>
                    <a:pt x="10" y="17"/>
                  </a:cubicBezTo>
                  <a:cubicBezTo>
                    <a:pt x="11" y="15"/>
                    <a:pt x="11" y="13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6" y="1"/>
                    <a:pt x="5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1" name="Freeform 113">
              <a:extLst>
                <a:ext uri="{FF2B5EF4-FFF2-40B4-BE49-F238E27FC236}">
                  <a16:creationId xmlns:a16="http://schemas.microsoft.com/office/drawing/2014/main" id="{476F9284-3F7B-426F-AFEB-D48BB15EA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2078038"/>
              <a:ext cx="161925" cy="128588"/>
            </a:xfrm>
            <a:custGeom>
              <a:avLst/>
              <a:gdLst>
                <a:gd name="T0" fmla="*/ 13 w 95"/>
                <a:gd name="T1" fmla="*/ 14 h 75"/>
                <a:gd name="T2" fmla="*/ 19 w 95"/>
                <a:gd name="T3" fmla="*/ 11 h 75"/>
                <a:gd name="T4" fmla="*/ 27 w 95"/>
                <a:gd name="T5" fmla="*/ 9 h 75"/>
                <a:gd name="T6" fmla="*/ 38 w 95"/>
                <a:gd name="T7" fmla="*/ 11 h 75"/>
                <a:gd name="T8" fmla="*/ 55 w 95"/>
                <a:gd name="T9" fmla="*/ 17 h 75"/>
                <a:gd name="T10" fmla="*/ 67 w 95"/>
                <a:gd name="T11" fmla="*/ 19 h 75"/>
                <a:gd name="T12" fmla="*/ 67 w 95"/>
                <a:gd name="T13" fmla="*/ 12 h 75"/>
                <a:gd name="T14" fmla="*/ 59 w 95"/>
                <a:gd name="T15" fmla="*/ 8 h 75"/>
                <a:gd name="T16" fmla="*/ 40 w 95"/>
                <a:gd name="T17" fmla="*/ 2 h 75"/>
                <a:gd name="T18" fmla="*/ 25 w 95"/>
                <a:gd name="T19" fmla="*/ 0 h 75"/>
                <a:gd name="T20" fmla="*/ 14 w 95"/>
                <a:gd name="T21" fmla="*/ 3 h 75"/>
                <a:gd name="T22" fmla="*/ 3 w 95"/>
                <a:gd name="T23" fmla="*/ 15 h 75"/>
                <a:gd name="T24" fmla="*/ 1 w 95"/>
                <a:gd name="T25" fmla="*/ 18 h 75"/>
                <a:gd name="T26" fmla="*/ 0 w 95"/>
                <a:gd name="T27" fmla="*/ 34 h 75"/>
                <a:gd name="T28" fmla="*/ 9 w 95"/>
                <a:gd name="T29" fmla="*/ 50 h 75"/>
                <a:gd name="T30" fmla="*/ 27 w 95"/>
                <a:gd name="T31" fmla="*/ 63 h 75"/>
                <a:gd name="T32" fmla="*/ 42 w 95"/>
                <a:gd name="T33" fmla="*/ 69 h 75"/>
                <a:gd name="T34" fmla="*/ 71 w 95"/>
                <a:gd name="T35" fmla="*/ 75 h 75"/>
                <a:gd name="T36" fmla="*/ 82 w 95"/>
                <a:gd name="T37" fmla="*/ 74 h 75"/>
                <a:gd name="T38" fmla="*/ 88 w 95"/>
                <a:gd name="T39" fmla="*/ 71 h 75"/>
                <a:gd name="T40" fmla="*/ 95 w 95"/>
                <a:gd name="T41" fmla="*/ 62 h 75"/>
                <a:gd name="T42" fmla="*/ 95 w 95"/>
                <a:gd name="T43" fmla="*/ 57 h 75"/>
                <a:gd name="T44" fmla="*/ 94 w 95"/>
                <a:gd name="T45" fmla="*/ 48 h 75"/>
                <a:gd name="T46" fmla="*/ 90 w 95"/>
                <a:gd name="T47" fmla="*/ 43 h 75"/>
                <a:gd name="T48" fmla="*/ 80 w 95"/>
                <a:gd name="T49" fmla="*/ 34 h 75"/>
                <a:gd name="T50" fmla="*/ 66 w 95"/>
                <a:gd name="T51" fmla="*/ 29 h 75"/>
                <a:gd name="T52" fmla="*/ 38 w 95"/>
                <a:gd name="T53" fmla="*/ 20 h 75"/>
                <a:gd name="T54" fmla="*/ 29 w 95"/>
                <a:gd name="T55" fmla="*/ 19 h 75"/>
                <a:gd name="T56" fmla="*/ 22 w 95"/>
                <a:gd name="T57" fmla="*/ 23 h 75"/>
                <a:gd name="T58" fmla="*/ 23 w 95"/>
                <a:gd name="T59" fmla="*/ 39 h 75"/>
                <a:gd name="T60" fmla="*/ 32 w 95"/>
                <a:gd name="T61" fmla="*/ 47 h 75"/>
                <a:gd name="T62" fmla="*/ 45 w 95"/>
                <a:gd name="T63" fmla="*/ 53 h 75"/>
                <a:gd name="T64" fmla="*/ 65 w 95"/>
                <a:gd name="T65" fmla="*/ 54 h 75"/>
                <a:gd name="T66" fmla="*/ 50 w 95"/>
                <a:gd name="T67" fmla="*/ 44 h 75"/>
                <a:gd name="T68" fmla="*/ 37 w 95"/>
                <a:gd name="T69" fmla="*/ 39 h 75"/>
                <a:gd name="T70" fmla="*/ 30 w 95"/>
                <a:gd name="T71" fmla="*/ 32 h 75"/>
                <a:gd name="T72" fmla="*/ 29 w 95"/>
                <a:gd name="T73" fmla="*/ 31 h 75"/>
                <a:gd name="T74" fmla="*/ 29 w 95"/>
                <a:gd name="T75" fmla="*/ 30 h 75"/>
                <a:gd name="T76" fmla="*/ 29 w 95"/>
                <a:gd name="T77" fmla="*/ 29 h 75"/>
                <a:gd name="T78" fmla="*/ 31 w 95"/>
                <a:gd name="T79" fmla="*/ 29 h 75"/>
                <a:gd name="T80" fmla="*/ 55 w 95"/>
                <a:gd name="T81" fmla="*/ 35 h 75"/>
                <a:gd name="T82" fmla="*/ 75 w 95"/>
                <a:gd name="T83" fmla="*/ 42 h 75"/>
                <a:gd name="T84" fmla="*/ 84 w 95"/>
                <a:gd name="T85" fmla="*/ 49 h 75"/>
                <a:gd name="T86" fmla="*/ 86 w 95"/>
                <a:gd name="T87" fmla="*/ 56 h 75"/>
                <a:gd name="T88" fmla="*/ 85 w 95"/>
                <a:gd name="T89" fmla="*/ 61 h 75"/>
                <a:gd name="T90" fmla="*/ 84 w 95"/>
                <a:gd name="T91" fmla="*/ 63 h 75"/>
                <a:gd name="T92" fmla="*/ 76 w 95"/>
                <a:gd name="T93" fmla="*/ 65 h 75"/>
                <a:gd name="T94" fmla="*/ 69 w 95"/>
                <a:gd name="T95" fmla="*/ 65 h 75"/>
                <a:gd name="T96" fmla="*/ 55 w 95"/>
                <a:gd name="T97" fmla="*/ 63 h 75"/>
                <a:gd name="T98" fmla="*/ 32 w 95"/>
                <a:gd name="T99" fmla="*/ 55 h 75"/>
                <a:gd name="T100" fmla="*/ 11 w 95"/>
                <a:gd name="T101" fmla="*/ 39 h 75"/>
                <a:gd name="T102" fmla="*/ 9 w 95"/>
                <a:gd name="T103" fmla="*/ 31 h 75"/>
                <a:gd name="T104" fmla="*/ 9 w 95"/>
                <a:gd name="T105" fmla="*/ 26 h 75"/>
                <a:gd name="T106" fmla="*/ 29 w 95"/>
                <a:gd name="T107" fmla="*/ 31 h 75"/>
                <a:gd name="T108" fmla="*/ 29 w 95"/>
                <a:gd name="T109" fmla="*/ 30 h 75"/>
                <a:gd name="T110" fmla="*/ 29 w 95"/>
                <a:gd name="T111" fmla="*/ 30 h 75"/>
                <a:gd name="T112" fmla="*/ 29 w 95"/>
                <a:gd name="T1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5">
                  <a:moveTo>
                    <a:pt x="12" y="17"/>
                  </a:moveTo>
                  <a:cubicBezTo>
                    <a:pt x="12" y="16"/>
                    <a:pt x="13" y="15"/>
                    <a:pt x="13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1" y="10"/>
                    <a:pt x="23" y="10"/>
                    <a:pt x="25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8" y="9"/>
                    <a:pt x="29" y="9"/>
                    <a:pt x="31" y="9"/>
                  </a:cubicBezTo>
                  <a:cubicBezTo>
                    <a:pt x="33" y="10"/>
                    <a:pt x="36" y="11"/>
                    <a:pt x="38" y="11"/>
                  </a:cubicBezTo>
                  <a:cubicBezTo>
                    <a:pt x="41" y="12"/>
                    <a:pt x="44" y="13"/>
                    <a:pt x="47" y="14"/>
                  </a:cubicBezTo>
                  <a:cubicBezTo>
                    <a:pt x="49" y="15"/>
                    <a:pt x="52" y="16"/>
                    <a:pt x="55" y="17"/>
                  </a:cubicBezTo>
                  <a:cubicBezTo>
                    <a:pt x="57" y="17"/>
                    <a:pt x="59" y="18"/>
                    <a:pt x="61" y="19"/>
                  </a:cubicBezTo>
                  <a:cubicBezTo>
                    <a:pt x="63" y="20"/>
                    <a:pt x="65" y="20"/>
                    <a:pt x="67" y="19"/>
                  </a:cubicBezTo>
                  <a:cubicBezTo>
                    <a:pt x="68" y="18"/>
                    <a:pt x="68" y="17"/>
                    <a:pt x="69" y="15"/>
                  </a:cubicBezTo>
                  <a:cubicBezTo>
                    <a:pt x="69" y="14"/>
                    <a:pt x="68" y="13"/>
                    <a:pt x="67" y="12"/>
                  </a:cubicBezTo>
                  <a:cubicBezTo>
                    <a:pt x="66" y="11"/>
                    <a:pt x="64" y="10"/>
                    <a:pt x="63" y="10"/>
                  </a:cubicBezTo>
                  <a:cubicBezTo>
                    <a:pt x="62" y="9"/>
                    <a:pt x="61" y="9"/>
                    <a:pt x="59" y="8"/>
                  </a:cubicBezTo>
                  <a:cubicBezTo>
                    <a:pt x="58" y="8"/>
                    <a:pt x="55" y="7"/>
                    <a:pt x="53" y="6"/>
                  </a:cubicBezTo>
                  <a:cubicBezTo>
                    <a:pt x="49" y="5"/>
                    <a:pt x="45" y="4"/>
                    <a:pt x="40" y="2"/>
                  </a:cubicBezTo>
                  <a:cubicBezTo>
                    <a:pt x="38" y="2"/>
                    <a:pt x="36" y="1"/>
                    <a:pt x="33" y="0"/>
                  </a:cubicBezTo>
                  <a:cubicBezTo>
                    <a:pt x="31" y="0"/>
                    <a:pt x="28" y="0"/>
                    <a:pt x="25" y="0"/>
                  </a:cubicBezTo>
                  <a:cubicBezTo>
                    <a:pt x="23" y="0"/>
                    <a:pt x="20" y="0"/>
                    <a:pt x="18" y="1"/>
                  </a:cubicBezTo>
                  <a:cubicBezTo>
                    <a:pt x="17" y="2"/>
                    <a:pt x="15" y="2"/>
                    <a:pt x="14" y="3"/>
                  </a:cubicBezTo>
                  <a:cubicBezTo>
                    <a:pt x="11" y="4"/>
                    <a:pt x="9" y="6"/>
                    <a:pt x="7" y="8"/>
                  </a:cubicBezTo>
                  <a:cubicBezTo>
                    <a:pt x="5" y="10"/>
                    <a:pt x="3" y="12"/>
                    <a:pt x="3" y="15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7"/>
                    <a:pt x="2" y="18"/>
                    <a:pt x="1" y="18"/>
                  </a:cubicBezTo>
                  <a:cubicBezTo>
                    <a:pt x="1" y="21"/>
                    <a:pt x="0" y="23"/>
                    <a:pt x="0" y="26"/>
                  </a:cubicBezTo>
                  <a:cubicBezTo>
                    <a:pt x="0" y="29"/>
                    <a:pt x="0" y="31"/>
                    <a:pt x="0" y="34"/>
                  </a:cubicBezTo>
                  <a:cubicBezTo>
                    <a:pt x="0" y="37"/>
                    <a:pt x="1" y="40"/>
                    <a:pt x="3" y="43"/>
                  </a:cubicBezTo>
                  <a:cubicBezTo>
                    <a:pt x="4" y="46"/>
                    <a:pt x="7" y="48"/>
                    <a:pt x="9" y="50"/>
                  </a:cubicBezTo>
                  <a:cubicBezTo>
                    <a:pt x="11" y="52"/>
                    <a:pt x="13" y="53"/>
                    <a:pt x="15" y="55"/>
                  </a:cubicBezTo>
                  <a:cubicBezTo>
                    <a:pt x="19" y="58"/>
                    <a:pt x="23" y="60"/>
                    <a:pt x="27" y="63"/>
                  </a:cubicBezTo>
                  <a:cubicBezTo>
                    <a:pt x="30" y="64"/>
                    <a:pt x="32" y="65"/>
                    <a:pt x="35" y="66"/>
                  </a:cubicBezTo>
                  <a:cubicBezTo>
                    <a:pt x="37" y="67"/>
                    <a:pt x="40" y="68"/>
                    <a:pt x="42" y="69"/>
                  </a:cubicBezTo>
                  <a:cubicBezTo>
                    <a:pt x="46" y="70"/>
                    <a:pt x="51" y="72"/>
                    <a:pt x="55" y="73"/>
                  </a:cubicBezTo>
                  <a:cubicBezTo>
                    <a:pt x="60" y="74"/>
                    <a:pt x="66" y="74"/>
                    <a:pt x="71" y="75"/>
                  </a:cubicBezTo>
                  <a:cubicBezTo>
                    <a:pt x="74" y="75"/>
                    <a:pt x="76" y="75"/>
                    <a:pt x="79" y="74"/>
                  </a:cubicBezTo>
                  <a:cubicBezTo>
                    <a:pt x="80" y="74"/>
                    <a:pt x="81" y="74"/>
                    <a:pt x="82" y="74"/>
                  </a:cubicBezTo>
                  <a:cubicBezTo>
                    <a:pt x="84" y="73"/>
                    <a:pt x="85" y="73"/>
                    <a:pt x="86" y="72"/>
                  </a:cubicBezTo>
                  <a:cubicBezTo>
                    <a:pt x="87" y="72"/>
                    <a:pt x="87" y="72"/>
                    <a:pt x="88" y="71"/>
                  </a:cubicBezTo>
                  <a:cubicBezTo>
                    <a:pt x="89" y="71"/>
                    <a:pt x="90" y="70"/>
                    <a:pt x="91" y="69"/>
                  </a:cubicBezTo>
                  <a:cubicBezTo>
                    <a:pt x="93" y="67"/>
                    <a:pt x="94" y="65"/>
                    <a:pt x="95" y="62"/>
                  </a:cubicBezTo>
                  <a:cubicBezTo>
                    <a:pt x="95" y="61"/>
                    <a:pt x="95" y="60"/>
                    <a:pt x="95" y="59"/>
                  </a:cubicBezTo>
                  <a:cubicBezTo>
                    <a:pt x="95" y="58"/>
                    <a:pt x="95" y="58"/>
                    <a:pt x="95" y="57"/>
                  </a:cubicBezTo>
                  <a:cubicBezTo>
                    <a:pt x="95" y="55"/>
                    <a:pt x="95" y="54"/>
                    <a:pt x="95" y="52"/>
                  </a:cubicBezTo>
                  <a:cubicBezTo>
                    <a:pt x="95" y="51"/>
                    <a:pt x="94" y="50"/>
                    <a:pt x="94" y="48"/>
                  </a:cubicBezTo>
                  <a:cubicBezTo>
                    <a:pt x="93" y="47"/>
                    <a:pt x="93" y="46"/>
                    <a:pt x="92" y="46"/>
                  </a:cubicBezTo>
                  <a:cubicBezTo>
                    <a:pt x="92" y="45"/>
                    <a:pt x="91" y="44"/>
                    <a:pt x="90" y="43"/>
                  </a:cubicBezTo>
                  <a:cubicBezTo>
                    <a:pt x="89" y="41"/>
                    <a:pt x="88" y="40"/>
                    <a:pt x="86" y="38"/>
                  </a:cubicBezTo>
                  <a:cubicBezTo>
                    <a:pt x="84" y="37"/>
                    <a:pt x="82" y="36"/>
                    <a:pt x="80" y="34"/>
                  </a:cubicBezTo>
                  <a:cubicBezTo>
                    <a:pt x="77" y="33"/>
                    <a:pt x="75" y="32"/>
                    <a:pt x="72" y="31"/>
                  </a:cubicBezTo>
                  <a:cubicBezTo>
                    <a:pt x="70" y="31"/>
                    <a:pt x="68" y="30"/>
                    <a:pt x="66" y="29"/>
                  </a:cubicBezTo>
                  <a:cubicBezTo>
                    <a:pt x="61" y="27"/>
                    <a:pt x="57" y="25"/>
                    <a:pt x="53" y="24"/>
                  </a:cubicBezTo>
                  <a:cubicBezTo>
                    <a:pt x="48" y="22"/>
                    <a:pt x="43" y="21"/>
                    <a:pt x="38" y="20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1" y="19"/>
                    <a:pt x="29" y="19"/>
                  </a:cubicBezTo>
                  <a:cubicBezTo>
                    <a:pt x="28" y="20"/>
                    <a:pt x="27" y="20"/>
                    <a:pt x="25" y="21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19" y="26"/>
                    <a:pt x="19" y="31"/>
                    <a:pt x="20" y="35"/>
                  </a:cubicBezTo>
                  <a:cubicBezTo>
                    <a:pt x="21" y="36"/>
                    <a:pt x="22" y="38"/>
                    <a:pt x="23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8" y="44"/>
                    <a:pt x="30" y="45"/>
                    <a:pt x="32" y="47"/>
                  </a:cubicBezTo>
                  <a:cubicBezTo>
                    <a:pt x="34" y="48"/>
                    <a:pt x="37" y="49"/>
                    <a:pt x="39" y="50"/>
                  </a:cubicBezTo>
                  <a:cubicBezTo>
                    <a:pt x="41" y="51"/>
                    <a:pt x="43" y="52"/>
                    <a:pt x="45" y="53"/>
                  </a:cubicBezTo>
                  <a:cubicBezTo>
                    <a:pt x="50" y="54"/>
                    <a:pt x="55" y="56"/>
                    <a:pt x="59" y="58"/>
                  </a:cubicBezTo>
                  <a:cubicBezTo>
                    <a:pt x="62" y="58"/>
                    <a:pt x="64" y="57"/>
                    <a:pt x="65" y="54"/>
                  </a:cubicBezTo>
                  <a:cubicBezTo>
                    <a:pt x="66" y="52"/>
                    <a:pt x="64" y="49"/>
                    <a:pt x="62" y="49"/>
                  </a:cubicBezTo>
                  <a:cubicBezTo>
                    <a:pt x="58" y="47"/>
                    <a:pt x="54" y="46"/>
                    <a:pt x="50" y="44"/>
                  </a:cubicBezTo>
                  <a:cubicBezTo>
                    <a:pt x="47" y="43"/>
                    <a:pt x="44" y="42"/>
                    <a:pt x="41" y="41"/>
                  </a:cubicBezTo>
                  <a:cubicBezTo>
                    <a:pt x="40" y="40"/>
                    <a:pt x="38" y="39"/>
                    <a:pt x="37" y="39"/>
                  </a:cubicBezTo>
                  <a:cubicBezTo>
                    <a:pt x="36" y="38"/>
                    <a:pt x="35" y="37"/>
                    <a:pt x="34" y="36"/>
                  </a:cubicBezTo>
                  <a:cubicBezTo>
                    <a:pt x="32" y="35"/>
                    <a:pt x="31" y="34"/>
                    <a:pt x="30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3" y="28"/>
                    <a:pt x="34" y="29"/>
                    <a:pt x="35" y="29"/>
                  </a:cubicBezTo>
                  <a:cubicBezTo>
                    <a:pt x="42" y="30"/>
                    <a:pt x="49" y="32"/>
                    <a:pt x="55" y="35"/>
                  </a:cubicBezTo>
                  <a:cubicBezTo>
                    <a:pt x="59" y="36"/>
                    <a:pt x="62" y="37"/>
                    <a:pt x="66" y="39"/>
                  </a:cubicBezTo>
                  <a:cubicBezTo>
                    <a:pt x="69" y="40"/>
                    <a:pt x="72" y="41"/>
                    <a:pt x="75" y="42"/>
                  </a:cubicBezTo>
                  <a:cubicBezTo>
                    <a:pt x="77" y="43"/>
                    <a:pt x="79" y="45"/>
                    <a:pt x="81" y="46"/>
                  </a:cubicBezTo>
                  <a:cubicBezTo>
                    <a:pt x="82" y="47"/>
                    <a:pt x="83" y="48"/>
                    <a:pt x="84" y="49"/>
                  </a:cubicBezTo>
                  <a:cubicBezTo>
                    <a:pt x="84" y="50"/>
                    <a:pt x="85" y="51"/>
                    <a:pt x="85" y="52"/>
                  </a:cubicBezTo>
                  <a:cubicBezTo>
                    <a:pt x="85" y="53"/>
                    <a:pt x="86" y="55"/>
                    <a:pt x="86" y="56"/>
                  </a:cubicBezTo>
                  <a:cubicBezTo>
                    <a:pt x="86" y="57"/>
                    <a:pt x="86" y="58"/>
                    <a:pt x="86" y="59"/>
                  </a:cubicBezTo>
                  <a:cubicBezTo>
                    <a:pt x="86" y="60"/>
                    <a:pt x="85" y="61"/>
                    <a:pt x="85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4" y="63"/>
                    <a:pt x="84" y="63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79" y="65"/>
                    <a:pt x="78" y="65"/>
                    <a:pt x="76" y="65"/>
                  </a:cubicBezTo>
                  <a:cubicBezTo>
                    <a:pt x="75" y="66"/>
                    <a:pt x="74" y="66"/>
                    <a:pt x="73" y="66"/>
                  </a:cubicBezTo>
                  <a:cubicBezTo>
                    <a:pt x="72" y="66"/>
                    <a:pt x="71" y="65"/>
                    <a:pt x="69" y="65"/>
                  </a:cubicBezTo>
                  <a:cubicBezTo>
                    <a:pt x="67" y="65"/>
                    <a:pt x="64" y="65"/>
                    <a:pt x="62" y="65"/>
                  </a:cubicBezTo>
                  <a:cubicBezTo>
                    <a:pt x="60" y="64"/>
                    <a:pt x="57" y="64"/>
                    <a:pt x="55" y="63"/>
                  </a:cubicBezTo>
                  <a:cubicBezTo>
                    <a:pt x="52" y="62"/>
                    <a:pt x="50" y="61"/>
                    <a:pt x="47" y="61"/>
                  </a:cubicBezTo>
                  <a:cubicBezTo>
                    <a:pt x="42" y="59"/>
                    <a:pt x="37" y="57"/>
                    <a:pt x="32" y="55"/>
                  </a:cubicBezTo>
                  <a:cubicBezTo>
                    <a:pt x="27" y="52"/>
                    <a:pt x="23" y="50"/>
                    <a:pt x="19" y="47"/>
                  </a:cubicBezTo>
                  <a:cubicBezTo>
                    <a:pt x="16" y="44"/>
                    <a:pt x="14" y="42"/>
                    <a:pt x="11" y="39"/>
                  </a:cubicBezTo>
                  <a:cubicBezTo>
                    <a:pt x="11" y="38"/>
                    <a:pt x="11" y="38"/>
                    <a:pt x="10" y="37"/>
                  </a:cubicBezTo>
                  <a:cubicBezTo>
                    <a:pt x="10" y="35"/>
                    <a:pt x="9" y="33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7"/>
                    <a:pt x="9" y="26"/>
                    <a:pt x="9" y="26"/>
                  </a:cubicBezTo>
                  <a:cubicBezTo>
                    <a:pt x="10" y="23"/>
                    <a:pt x="11" y="20"/>
                    <a:pt x="12" y="17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1"/>
                    <a:pt x="29" y="31"/>
                  </a:cubicBezTo>
                  <a:close/>
                  <a:moveTo>
                    <a:pt x="29" y="30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2" name="Freeform 114">
              <a:extLst>
                <a:ext uri="{FF2B5EF4-FFF2-40B4-BE49-F238E27FC236}">
                  <a16:creationId xmlns:a16="http://schemas.microsoft.com/office/drawing/2014/main" id="{45676506-62C6-4AC0-BD35-971BAD4EC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1739901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3" name="Freeform 115">
              <a:extLst>
                <a:ext uri="{FF2B5EF4-FFF2-40B4-BE49-F238E27FC236}">
                  <a16:creationId xmlns:a16="http://schemas.microsoft.com/office/drawing/2014/main" id="{14AA5231-B988-4107-AC27-0BFB2DA55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2738" y="1662113"/>
              <a:ext cx="325437" cy="155575"/>
            </a:xfrm>
            <a:custGeom>
              <a:avLst/>
              <a:gdLst>
                <a:gd name="T0" fmla="*/ 55 w 190"/>
                <a:gd name="T1" fmla="*/ 48 h 90"/>
                <a:gd name="T2" fmla="*/ 67 w 190"/>
                <a:gd name="T3" fmla="*/ 48 h 90"/>
                <a:gd name="T4" fmla="*/ 95 w 190"/>
                <a:gd name="T5" fmla="*/ 66 h 90"/>
                <a:gd name="T6" fmla="*/ 150 w 190"/>
                <a:gd name="T7" fmla="*/ 86 h 90"/>
                <a:gd name="T8" fmla="*/ 183 w 190"/>
                <a:gd name="T9" fmla="*/ 89 h 90"/>
                <a:gd name="T10" fmla="*/ 190 w 190"/>
                <a:gd name="T11" fmla="*/ 82 h 90"/>
                <a:gd name="T12" fmla="*/ 188 w 190"/>
                <a:gd name="T13" fmla="*/ 75 h 90"/>
                <a:gd name="T14" fmla="*/ 160 w 190"/>
                <a:gd name="T15" fmla="*/ 57 h 90"/>
                <a:gd name="T16" fmla="*/ 145 w 190"/>
                <a:gd name="T17" fmla="*/ 50 h 90"/>
                <a:gd name="T18" fmla="*/ 143 w 190"/>
                <a:gd name="T19" fmla="*/ 49 h 90"/>
                <a:gd name="T20" fmla="*/ 136 w 190"/>
                <a:gd name="T21" fmla="*/ 45 h 90"/>
                <a:gd name="T22" fmla="*/ 123 w 190"/>
                <a:gd name="T23" fmla="*/ 39 h 90"/>
                <a:gd name="T24" fmla="*/ 97 w 190"/>
                <a:gd name="T25" fmla="*/ 30 h 90"/>
                <a:gd name="T26" fmla="*/ 79 w 190"/>
                <a:gd name="T27" fmla="*/ 25 h 90"/>
                <a:gd name="T28" fmla="*/ 71 w 190"/>
                <a:gd name="T29" fmla="*/ 24 h 90"/>
                <a:gd name="T30" fmla="*/ 62 w 190"/>
                <a:gd name="T31" fmla="*/ 13 h 90"/>
                <a:gd name="T32" fmla="*/ 13 w 190"/>
                <a:gd name="T33" fmla="*/ 0 h 90"/>
                <a:gd name="T34" fmla="*/ 4 w 190"/>
                <a:gd name="T35" fmla="*/ 2 h 90"/>
                <a:gd name="T36" fmla="*/ 0 w 190"/>
                <a:gd name="T37" fmla="*/ 6 h 90"/>
                <a:gd name="T38" fmla="*/ 4 w 190"/>
                <a:gd name="T39" fmla="*/ 15 h 90"/>
                <a:gd name="T40" fmla="*/ 42 w 190"/>
                <a:gd name="T41" fmla="*/ 46 h 90"/>
                <a:gd name="T42" fmla="*/ 134 w 190"/>
                <a:gd name="T43" fmla="*/ 55 h 90"/>
                <a:gd name="T44" fmla="*/ 141 w 190"/>
                <a:gd name="T45" fmla="*/ 58 h 90"/>
                <a:gd name="T46" fmla="*/ 143 w 190"/>
                <a:gd name="T47" fmla="*/ 59 h 90"/>
                <a:gd name="T48" fmla="*/ 177 w 190"/>
                <a:gd name="T49" fmla="*/ 78 h 90"/>
                <a:gd name="T50" fmla="*/ 160 w 190"/>
                <a:gd name="T51" fmla="*/ 78 h 90"/>
                <a:gd name="T52" fmla="*/ 105 w 190"/>
                <a:gd name="T53" fmla="*/ 60 h 90"/>
                <a:gd name="T54" fmla="*/ 94 w 190"/>
                <a:gd name="T55" fmla="*/ 48 h 90"/>
                <a:gd name="T56" fmla="*/ 96 w 190"/>
                <a:gd name="T57" fmla="*/ 40 h 90"/>
                <a:gd name="T58" fmla="*/ 76 w 190"/>
                <a:gd name="T59" fmla="*/ 34 h 90"/>
                <a:gd name="T60" fmla="*/ 88 w 190"/>
                <a:gd name="T61" fmla="*/ 37 h 90"/>
                <a:gd name="T62" fmla="*/ 84 w 190"/>
                <a:gd name="T63" fmla="*/ 49 h 90"/>
                <a:gd name="T64" fmla="*/ 75 w 190"/>
                <a:gd name="T65" fmla="*/ 43 h 90"/>
                <a:gd name="T66" fmla="*/ 73 w 190"/>
                <a:gd name="T67" fmla="*/ 40 h 90"/>
                <a:gd name="T68" fmla="*/ 76 w 190"/>
                <a:gd name="T69" fmla="*/ 34 h 90"/>
                <a:gd name="T70" fmla="*/ 58 w 190"/>
                <a:gd name="T71" fmla="*/ 21 h 90"/>
                <a:gd name="T72" fmla="*/ 67 w 190"/>
                <a:gd name="T73" fmla="*/ 31 h 90"/>
                <a:gd name="T74" fmla="*/ 65 w 190"/>
                <a:gd name="T75" fmla="*/ 35 h 90"/>
                <a:gd name="T76" fmla="*/ 62 w 190"/>
                <a:gd name="T77" fmla="*/ 37 h 90"/>
                <a:gd name="T78" fmla="*/ 43 w 190"/>
                <a:gd name="T79" fmla="*/ 36 h 90"/>
                <a:gd name="T80" fmla="*/ 34 w 190"/>
                <a:gd name="T81" fmla="*/ 31 h 90"/>
                <a:gd name="T82" fmla="*/ 37 w 190"/>
                <a:gd name="T83" fmla="*/ 16 h 90"/>
                <a:gd name="T84" fmla="*/ 47 w 190"/>
                <a:gd name="T85" fmla="*/ 15 h 90"/>
                <a:gd name="T86" fmla="*/ 22 w 190"/>
                <a:gd name="T87" fmla="*/ 9 h 90"/>
                <a:gd name="T88" fmla="*/ 27 w 190"/>
                <a:gd name="T89" fmla="*/ 16 h 90"/>
                <a:gd name="T90" fmla="*/ 25 w 190"/>
                <a:gd name="T91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90">
                  <a:moveTo>
                    <a:pt x="42" y="46"/>
                  </a:moveTo>
                  <a:cubicBezTo>
                    <a:pt x="43" y="46"/>
                    <a:pt x="45" y="47"/>
                    <a:pt x="46" y="47"/>
                  </a:cubicBezTo>
                  <a:cubicBezTo>
                    <a:pt x="49" y="48"/>
                    <a:pt x="52" y="48"/>
                    <a:pt x="55" y="48"/>
                  </a:cubicBezTo>
                  <a:cubicBezTo>
                    <a:pt x="59" y="48"/>
                    <a:pt x="62" y="47"/>
                    <a:pt x="66" y="46"/>
                  </a:cubicBezTo>
                  <a:cubicBezTo>
                    <a:pt x="66" y="46"/>
                    <a:pt x="66" y="47"/>
                    <a:pt x="67" y="47"/>
                  </a:cubicBezTo>
                  <a:cubicBezTo>
                    <a:pt x="67" y="47"/>
                    <a:pt x="67" y="48"/>
                    <a:pt x="67" y="48"/>
                  </a:cubicBezTo>
                  <a:cubicBezTo>
                    <a:pt x="67" y="49"/>
                    <a:pt x="68" y="50"/>
                    <a:pt x="69" y="51"/>
                  </a:cubicBezTo>
                  <a:cubicBezTo>
                    <a:pt x="74" y="54"/>
                    <a:pt x="78" y="56"/>
                    <a:pt x="82" y="59"/>
                  </a:cubicBezTo>
                  <a:cubicBezTo>
                    <a:pt x="86" y="61"/>
                    <a:pt x="91" y="64"/>
                    <a:pt x="95" y="66"/>
                  </a:cubicBezTo>
                  <a:cubicBezTo>
                    <a:pt x="100" y="68"/>
                    <a:pt x="104" y="70"/>
                    <a:pt x="109" y="72"/>
                  </a:cubicBezTo>
                  <a:cubicBezTo>
                    <a:pt x="113" y="74"/>
                    <a:pt x="118" y="76"/>
                    <a:pt x="122" y="78"/>
                  </a:cubicBezTo>
                  <a:cubicBezTo>
                    <a:pt x="131" y="81"/>
                    <a:pt x="141" y="84"/>
                    <a:pt x="150" y="86"/>
                  </a:cubicBezTo>
                  <a:cubicBezTo>
                    <a:pt x="155" y="87"/>
                    <a:pt x="160" y="88"/>
                    <a:pt x="165" y="89"/>
                  </a:cubicBezTo>
                  <a:cubicBezTo>
                    <a:pt x="170" y="89"/>
                    <a:pt x="174" y="90"/>
                    <a:pt x="179" y="89"/>
                  </a:cubicBezTo>
                  <a:cubicBezTo>
                    <a:pt x="180" y="89"/>
                    <a:pt x="182" y="89"/>
                    <a:pt x="183" y="89"/>
                  </a:cubicBezTo>
                  <a:cubicBezTo>
                    <a:pt x="185" y="89"/>
                    <a:pt x="188" y="87"/>
                    <a:pt x="189" y="85"/>
                  </a:cubicBezTo>
                  <a:cubicBezTo>
                    <a:pt x="189" y="84"/>
                    <a:pt x="190" y="84"/>
                    <a:pt x="190" y="84"/>
                  </a:cubicBezTo>
                  <a:cubicBezTo>
                    <a:pt x="190" y="83"/>
                    <a:pt x="190" y="82"/>
                    <a:pt x="190" y="82"/>
                  </a:cubicBezTo>
                  <a:cubicBezTo>
                    <a:pt x="190" y="81"/>
                    <a:pt x="190" y="81"/>
                    <a:pt x="190" y="80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89" y="78"/>
                    <a:pt x="189" y="77"/>
                    <a:pt x="188" y="75"/>
                  </a:cubicBezTo>
                  <a:cubicBezTo>
                    <a:pt x="187" y="74"/>
                    <a:pt x="186" y="73"/>
                    <a:pt x="185" y="72"/>
                  </a:cubicBezTo>
                  <a:cubicBezTo>
                    <a:pt x="181" y="69"/>
                    <a:pt x="176" y="66"/>
                    <a:pt x="172" y="63"/>
                  </a:cubicBezTo>
                  <a:cubicBezTo>
                    <a:pt x="168" y="61"/>
                    <a:pt x="164" y="59"/>
                    <a:pt x="160" y="57"/>
                  </a:cubicBezTo>
                  <a:cubicBezTo>
                    <a:pt x="155" y="55"/>
                    <a:pt x="151" y="52"/>
                    <a:pt x="147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8"/>
                    <a:pt x="142" y="48"/>
                  </a:cubicBezTo>
                  <a:cubicBezTo>
                    <a:pt x="142" y="48"/>
                    <a:pt x="143" y="49"/>
                    <a:pt x="143" y="49"/>
                  </a:cubicBezTo>
                  <a:cubicBezTo>
                    <a:pt x="141" y="48"/>
                    <a:pt x="139" y="47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2" y="43"/>
                    <a:pt x="127" y="41"/>
                    <a:pt x="123" y="39"/>
                  </a:cubicBezTo>
                  <a:cubicBezTo>
                    <a:pt x="119" y="38"/>
                    <a:pt x="114" y="36"/>
                    <a:pt x="110" y="34"/>
                  </a:cubicBezTo>
                  <a:cubicBezTo>
                    <a:pt x="108" y="34"/>
                    <a:pt x="105" y="33"/>
                    <a:pt x="103" y="32"/>
                  </a:cubicBezTo>
                  <a:cubicBezTo>
                    <a:pt x="101" y="32"/>
                    <a:pt x="99" y="31"/>
                    <a:pt x="97" y="30"/>
                  </a:cubicBezTo>
                  <a:cubicBezTo>
                    <a:pt x="94" y="29"/>
                    <a:pt x="92" y="29"/>
                    <a:pt x="90" y="28"/>
                  </a:cubicBezTo>
                  <a:cubicBezTo>
                    <a:pt x="88" y="27"/>
                    <a:pt x="86" y="27"/>
                    <a:pt x="84" y="26"/>
                  </a:cubicBezTo>
                  <a:cubicBezTo>
                    <a:pt x="82" y="26"/>
                    <a:pt x="81" y="26"/>
                    <a:pt x="79" y="25"/>
                  </a:cubicBezTo>
                  <a:cubicBezTo>
                    <a:pt x="77" y="25"/>
                    <a:pt x="75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4"/>
                    <a:pt x="71" y="24"/>
                  </a:cubicBezTo>
                  <a:cubicBezTo>
                    <a:pt x="70" y="22"/>
                    <a:pt x="69" y="20"/>
                    <a:pt x="67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60" y="11"/>
                    <a:pt x="58" y="10"/>
                    <a:pt x="56" y="9"/>
                  </a:cubicBezTo>
                  <a:cubicBezTo>
                    <a:pt x="47" y="4"/>
                    <a:pt x="37" y="1"/>
                    <a:pt x="28" y="0"/>
                  </a:cubicBezTo>
                  <a:cubicBezTo>
                    <a:pt x="23" y="0"/>
                    <a:pt x="18" y="0"/>
                    <a:pt x="13" y="0"/>
                  </a:cubicBezTo>
                  <a:cubicBezTo>
                    <a:pt x="12" y="1"/>
                    <a:pt x="10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10" y="23"/>
                    <a:pt x="16" y="30"/>
                    <a:pt x="23" y="36"/>
                  </a:cubicBezTo>
                  <a:cubicBezTo>
                    <a:pt x="26" y="38"/>
                    <a:pt x="29" y="40"/>
                    <a:pt x="32" y="42"/>
                  </a:cubicBezTo>
                  <a:cubicBezTo>
                    <a:pt x="35" y="44"/>
                    <a:pt x="38" y="45"/>
                    <a:pt x="42" y="46"/>
                  </a:cubicBezTo>
                  <a:close/>
                  <a:moveTo>
                    <a:pt x="112" y="45"/>
                  </a:moveTo>
                  <a:cubicBezTo>
                    <a:pt x="116" y="47"/>
                    <a:pt x="120" y="48"/>
                    <a:pt x="124" y="50"/>
                  </a:cubicBezTo>
                  <a:cubicBezTo>
                    <a:pt x="128" y="52"/>
                    <a:pt x="131" y="53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6" y="56"/>
                    <a:pt x="138" y="57"/>
                    <a:pt x="140" y="57"/>
                  </a:cubicBezTo>
                  <a:cubicBezTo>
                    <a:pt x="140" y="58"/>
                    <a:pt x="140" y="58"/>
                    <a:pt x="141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9"/>
                    <a:pt x="143" y="59"/>
                    <a:pt x="143" y="59"/>
                  </a:cubicBezTo>
                  <a:cubicBezTo>
                    <a:pt x="144" y="60"/>
                    <a:pt x="145" y="60"/>
                    <a:pt x="147" y="61"/>
                  </a:cubicBezTo>
                  <a:cubicBezTo>
                    <a:pt x="155" y="65"/>
                    <a:pt x="163" y="69"/>
                    <a:pt x="171" y="74"/>
                  </a:cubicBezTo>
                  <a:cubicBezTo>
                    <a:pt x="174" y="75"/>
                    <a:pt x="175" y="76"/>
                    <a:pt x="177" y="78"/>
                  </a:cubicBezTo>
                  <a:cubicBezTo>
                    <a:pt x="178" y="79"/>
                    <a:pt x="179" y="79"/>
                    <a:pt x="180" y="80"/>
                  </a:cubicBezTo>
                  <a:cubicBezTo>
                    <a:pt x="176" y="80"/>
                    <a:pt x="173" y="80"/>
                    <a:pt x="170" y="80"/>
                  </a:cubicBezTo>
                  <a:cubicBezTo>
                    <a:pt x="167" y="79"/>
                    <a:pt x="163" y="79"/>
                    <a:pt x="160" y="78"/>
                  </a:cubicBezTo>
                  <a:cubicBezTo>
                    <a:pt x="155" y="77"/>
                    <a:pt x="151" y="76"/>
                    <a:pt x="146" y="75"/>
                  </a:cubicBezTo>
                  <a:cubicBezTo>
                    <a:pt x="141" y="74"/>
                    <a:pt x="137" y="73"/>
                    <a:pt x="132" y="71"/>
                  </a:cubicBezTo>
                  <a:cubicBezTo>
                    <a:pt x="123" y="68"/>
                    <a:pt x="114" y="64"/>
                    <a:pt x="105" y="60"/>
                  </a:cubicBezTo>
                  <a:cubicBezTo>
                    <a:pt x="105" y="60"/>
                    <a:pt x="104" y="60"/>
                    <a:pt x="104" y="60"/>
                  </a:cubicBezTo>
                  <a:cubicBezTo>
                    <a:pt x="100" y="58"/>
                    <a:pt x="96" y="56"/>
                    <a:pt x="93" y="54"/>
                  </a:cubicBezTo>
                  <a:cubicBezTo>
                    <a:pt x="93" y="52"/>
                    <a:pt x="94" y="50"/>
                    <a:pt x="94" y="48"/>
                  </a:cubicBezTo>
                  <a:cubicBezTo>
                    <a:pt x="95" y="48"/>
                    <a:pt x="95" y="47"/>
                    <a:pt x="95" y="46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6" y="42"/>
                    <a:pt x="96" y="41"/>
                    <a:pt x="96" y="40"/>
                  </a:cubicBezTo>
                  <a:cubicBezTo>
                    <a:pt x="98" y="40"/>
                    <a:pt x="99" y="41"/>
                    <a:pt x="100" y="41"/>
                  </a:cubicBezTo>
                  <a:cubicBezTo>
                    <a:pt x="104" y="42"/>
                    <a:pt x="108" y="44"/>
                    <a:pt x="112" y="45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80" y="35"/>
                    <a:pt x="83" y="36"/>
                    <a:pt x="87" y="37"/>
                  </a:cubicBezTo>
                  <a:cubicBezTo>
                    <a:pt x="87" y="37"/>
                    <a:pt x="87" y="37"/>
                    <a:pt x="88" y="37"/>
                  </a:cubicBezTo>
                  <a:cubicBezTo>
                    <a:pt x="87" y="39"/>
                    <a:pt x="87" y="40"/>
                    <a:pt x="86" y="42"/>
                  </a:cubicBezTo>
                  <a:cubicBezTo>
                    <a:pt x="86" y="43"/>
                    <a:pt x="86" y="45"/>
                    <a:pt x="85" y="46"/>
                  </a:cubicBezTo>
                  <a:cubicBezTo>
                    <a:pt x="85" y="47"/>
                    <a:pt x="85" y="48"/>
                    <a:pt x="84" y="49"/>
                  </a:cubicBezTo>
                  <a:cubicBezTo>
                    <a:pt x="82" y="48"/>
                    <a:pt x="79" y="46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4" y="42"/>
                  </a:cubicBezTo>
                  <a:cubicBezTo>
                    <a:pt x="74" y="41"/>
                    <a:pt x="74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39"/>
                    <a:pt x="73" y="39"/>
                  </a:cubicBezTo>
                  <a:cubicBezTo>
                    <a:pt x="74" y="38"/>
                    <a:pt x="74" y="37"/>
                    <a:pt x="74" y="36"/>
                  </a:cubicBezTo>
                  <a:cubicBezTo>
                    <a:pt x="75" y="36"/>
                    <a:pt x="75" y="35"/>
                    <a:pt x="76" y="34"/>
                  </a:cubicBezTo>
                  <a:close/>
                  <a:moveTo>
                    <a:pt x="47" y="15"/>
                  </a:moveTo>
                  <a:cubicBezTo>
                    <a:pt x="49" y="16"/>
                    <a:pt x="50" y="17"/>
                    <a:pt x="52" y="18"/>
                  </a:cubicBezTo>
                  <a:cubicBezTo>
                    <a:pt x="54" y="19"/>
                    <a:pt x="56" y="20"/>
                    <a:pt x="58" y="21"/>
                  </a:cubicBezTo>
                  <a:cubicBezTo>
                    <a:pt x="59" y="23"/>
                    <a:pt x="62" y="25"/>
                    <a:pt x="64" y="27"/>
                  </a:cubicBezTo>
                  <a:cubicBezTo>
                    <a:pt x="64" y="28"/>
                    <a:pt x="63" y="30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2"/>
                    <a:pt x="66" y="32"/>
                    <a:pt x="67" y="33"/>
                  </a:cubicBezTo>
                  <a:cubicBezTo>
                    <a:pt x="66" y="34"/>
                    <a:pt x="66" y="34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6"/>
                    <a:pt x="63" y="37"/>
                    <a:pt x="62" y="37"/>
                  </a:cubicBezTo>
                  <a:cubicBezTo>
                    <a:pt x="60" y="38"/>
                    <a:pt x="58" y="38"/>
                    <a:pt x="55" y="39"/>
                  </a:cubicBezTo>
                  <a:cubicBezTo>
                    <a:pt x="53" y="39"/>
                    <a:pt x="52" y="39"/>
                    <a:pt x="50" y="38"/>
                  </a:cubicBezTo>
                  <a:cubicBezTo>
                    <a:pt x="47" y="38"/>
                    <a:pt x="45" y="37"/>
                    <a:pt x="43" y="36"/>
                  </a:cubicBezTo>
                  <a:cubicBezTo>
                    <a:pt x="40" y="36"/>
                    <a:pt x="38" y="35"/>
                    <a:pt x="36" y="34"/>
                  </a:cubicBezTo>
                  <a:cubicBezTo>
                    <a:pt x="35" y="33"/>
                    <a:pt x="34" y="33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4" y="29"/>
                    <a:pt x="34" y="27"/>
                    <a:pt x="34" y="25"/>
                  </a:cubicBezTo>
                  <a:cubicBezTo>
                    <a:pt x="34" y="23"/>
                    <a:pt x="35" y="22"/>
                    <a:pt x="35" y="20"/>
                  </a:cubicBezTo>
                  <a:cubicBezTo>
                    <a:pt x="36" y="19"/>
                    <a:pt x="36" y="17"/>
                    <a:pt x="37" y="16"/>
                  </a:cubicBezTo>
                  <a:cubicBezTo>
                    <a:pt x="37" y="14"/>
                    <a:pt x="38" y="13"/>
                    <a:pt x="3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3"/>
                    <a:pt x="44" y="14"/>
                    <a:pt x="47" y="15"/>
                  </a:cubicBezTo>
                  <a:close/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6" y="10"/>
                    <a:pt x="19" y="9"/>
                    <a:pt x="22" y="9"/>
                  </a:cubicBezTo>
                  <a:cubicBezTo>
                    <a:pt x="24" y="9"/>
                    <a:pt x="27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8" y="14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0" y="20"/>
                    <a:pt x="16" y="15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4" name="Freeform 116">
              <a:extLst>
                <a:ext uri="{FF2B5EF4-FFF2-40B4-BE49-F238E27FC236}">
                  <a16:creationId xmlns:a16="http://schemas.microsoft.com/office/drawing/2014/main" id="{C203687D-6686-4AF2-ABF1-B9CCDD6E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2597151"/>
              <a:ext cx="323850" cy="366713"/>
            </a:xfrm>
            <a:custGeom>
              <a:avLst/>
              <a:gdLst>
                <a:gd name="T0" fmla="*/ 174 w 190"/>
                <a:gd name="T1" fmla="*/ 154 h 212"/>
                <a:gd name="T2" fmla="*/ 167 w 190"/>
                <a:gd name="T3" fmla="*/ 141 h 212"/>
                <a:gd name="T4" fmla="*/ 111 w 190"/>
                <a:gd name="T5" fmla="*/ 79 h 212"/>
                <a:gd name="T6" fmla="*/ 62 w 190"/>
                <a:gd name="T7" fmla="*/ 19 h 212"/>
                <a:gd name="T8" fmla="*/ 52 w 190"/>
                <a:gd name="T9" fmla="*/ 10 h 212"/>
                <a:gd name="T10" fmla="*/ 37 w 190"/>
                <a:gd name="T11" fmla="*/ 0 h 212"/>
                <a:gd name="T12" fmla="*/ 23 w 190"/>
                <a:gd name="T13" fmla="*/ 2 h 212"/>
                <a:gd name="T14" fmla="*/ 5 w 190"/>
                <a:gd name="T15" fmla="*/ 16 h 212"/>
                <a:gd name="T16" fmla="*/ 0 w 190"/>
                <a:gd name="T17" fmla="*/ 28 h 212"/>
                <a:gd name="T18" fmla="*/ 7 w 190"/>
                <a:gd name="T19" fmla="*/ 45 h 212"/>
                <a:gd name="T20" fmla="*/ 20 w 190"/>
                <a:gd name="T21" fmla="*/ 61 h 212"/>
                <a:gd name="T22" fmla="*/ 95 w 190"/>
                <a:gd name="T23" fmla="*/ 150 h 212"/>
                <a:gd name="T24" fmla="*/ 132 w 190"/>
                <a:gd name="T25" fmla="*/ 187 h 212"/>
                <a:gd name="T26" fmla="*/ 169 w 190"/>
                <a:gd name="T27" fmla="*/ 208 h 212"/>
                <a:gd name="T28" fmla="*/ 187 w 190"/>
                <a:gd name="T29" fmla="*/ 209 h 212"/>
                <a:gd name="T30" fmla="*/ 96 w 190"/>
                <a:gd name="T31" fmla="*/ 74 h 212"/>
                <a:gd name="T32" fmla="*/ 152 w 190"/>
                <a:gd name="T33" fmla="*/ 147 h 212"/>
                <a:gd name="T34" fmla="*/ 139 w 190"/>
                <a:gd name="T35" fmla="*/ 143 h 212"/>
                <a:gd name="T36" fmla="*/ 121 w 190"/>
                <a:gd name="T37" fmla="*/ 123 h 212"/>
                <a:gd name="T38" fmla="*/ 89 w 190"/>
                <a:gd name="T39" fmla="*/ 90 h 212"/>
                <a:gd name="T40" fmla="*/ 52 w 190"/>
                <a:gd name="T41" fmla="*/ 34 h 212"/>
                <a:gd name="T42" fmla="*/ 37 w 190"/>
                <a:gd name="T43" fmla="*/ 34 h 212"/>
                <a:gd name="T44" fmla="*/ 22 w 190"/>
                <a:gd name="T45" fmla="*/ 48 h 212"/>
                <a:gd name="T46" fmla="*/ 26 w 190"/>
                <a:gd name="T47" fmla="*/ 36 h 212"/>
                <a:gd name="T48" fmla="*/ 49 w 190"/>
                <a:gd name="T49" fmla="*/ 21 h 212"/>
                <a:gd name="T50" fmla="*/ 37 w 190"/>
                <a:gd name="T51" fmla="*/ 34 h 212"/>
                <a:gd name="T52" fmla="*/ 10 w 190"/>
                <a:gd name="T53" fmla="*/ 27 h 212"/>
                <a:gd name="T54" fmla="*/ 26 w 190"/>
                <a:gd name="T55" fmla="*/ 11 h 212"/>
                <a:gd name="T56" fmla="*/ 37 w 190"/>
                <a:gd name="T57" fmla="*/ 10 h 212"/>
                <a:gd name="T58" fmla="*/ 25 w 190"/>
                <a:gd name="T59" fmla="*/ 25 h 212"/>
                <a:gd name="T60" fmla="*/ 12 w 190"/>
                <a:gd name="T61" fmla="*/ 36 h 212"/>
                <a:gd name="T62" fmla="*/ 10 w 190"/>
                <a:gd name="T63" fmla="*/ 27 h 212"/>
                <a:gd name="T64" fmla="*/ 41 w 190"/>
                <a:gd name="T65" fmla="*/ 72 h 212"/>
                <a:gd name="T66" fmla="*/ 39 w 190"/>
                <a:gd name="T67" fmla="*/ 45 h 212"/>
                <a:gd name="T68" fmla="*/ 83 w 190"/>
                <a:gd name="T69" fmla="*/ 97 h 212"/>
                <a:gd name="T70" fmla="*/ 114 w 190"/>
                <a:gd name="T71" fmla="*/ 130 h 212"/>
                <a:gd name="T72" fmla="*/ 135 w 190"/>
                <a:gd name="T73" fmla="*/ 151 h 212"/>
                <a:gd name="T74" fmla="*/ 134 w 190"/>
                <a:gd name="T75" fmla="*/ 160 h 212"/>
                <a:gd name="T76" fmla="*/ 112 w 190"/>
                <a:gd name="T77" fmla="*/ 155 h 212"/>
                <a:gd name="T78" fmla="*/ 136 w 190"/>
                <a:gd name="T79" fmla="*/ 174 h 212"/>
                <a:gd name="T80" fmla="*/ 145 w 190"/>
                <a:gd name="T81" fmla="*/ 165 h 212"/>
                <a:gd name="T82" fmla="*/ 155 w 190"/>
                <a:gd name="T83" fmla="*/ 161 h 212"/>
                <a:gd name="T84" fmla="*/ 160 w 190"/>
                <a:gd name="T85" fmla="*/ 152 h 212"/>
                <a:gd name="T86" fmla="*/ 167 w 190"/>
                <a:gd name="T87" fmla="*/ 161 h 212"/>
                <a:gd name="T88" fmla="*/ 169 w 190"/>
                <a:gd name="T89" fmla="*/ 177 h 212"/>
                <a:gd name="T90" fmla="*/ 163 w 190"/>
                <a:gd name="T91" fmla="*/ 184 h 212"/>
                <a:gd name="T92" fmla="*/ 143 w 190"/>
                <a:gd name="T93" fmla="*/ 183 h 212"/>
                <a:gd name="T94" fmla="*/ 180 w 190"/>
                <a:gd name="T95" fmla="*/ 202 h 212"/>
                <a:gd name="T96" fmla="*/ 179 w 190"/>
                <a:gd name="T97" fmla="*/ 204 h 212"/>
                <a:gd name="T98" fmla="*/ 169 w 190"/>
                <a:gd name="T99" fmla="*/ 194 h 212"/>
                <a:gd name="T100" fmla="*/ 176 w 190"/>
                <a:gd name="T101" fmla="*/ 184 h 212"/>
                <a:gd name="T102" fmla="*/ 180 w 190"/>
                <a:gd name="T103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" h="212">
                  <a:moveTo>
                    <a:pt x="187" y="186"/>
                  </a:moveTo>
                  <a:cubicBezTo>
                    <a:pt x="186" y="184"/>
                    <a:pt x="186" y="182"/>
                    <a:pt x="185" y="180"/>
                  </a:cubicBezTo>
                  <a:cubicBezTo>
                    <a:pt x="183" y="175"/>
                    <a:pt x="181" y="170"/>
                    <a:pt x="179" y="166"/>
                  </a:cubicBezTo>
                  <a:cubicBezTo>
                    <a:pt x="177" y="162"/>
                    <a:pt x="176" y="158"/>
                    <a:pt x="174" y="154"/>
                  </a:cubicBezTo>
                  <a:cubicBezTo>
                    <a:pt x="172" y="151"/>
                    <a:pt x="171" y="148"/>
                    <a:pt x="169" y="145"/>
                  </a:cubicBezTo>
                  <a:cubicBezTo>
                    <a:pt x="169" y="144"/>
                    <a:pt x="169" y="144"/>
                    <a:pt x="168" y="143"/>
                  </a:cubicBezTo>
                  <a:cubicBezTo>
                    <a:pt x="168" y="143"/>
                    <a:pt x="168" y="142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1" y="135"/>
                    <a:pt x="155" y="129"/>
                    <a:pt x="150" y="122"/>
                  </a:cubicBezTo>
                  <a:cubicBezTo>
                    <a:pt x="143" y="115"/>
                    <a:pt x="137" y="108"/>
                    <a:pt x="131" y="101"/>
                  </a:cubicBezTo>
                  <a:cubicBezTo>
                    <a:pt x="128" y="97"/>
                    <a:pt x="124" y="94"/>
                    <a:pt x="121" y="90"/>
                  </a:cubicBezTo>
                  <a:cubicBezTo>
                    <a:pt x="118" y="86"/>
                    <a:pt x="115" y="83"/>
                    <a:pt x="111" y="79"/>
                  </a:cubicBezTo>
                  <a:cubicBezTo>
                    <a:pt x="105" y="71"/>
                    <a:pt x="98" y="63"/>
                    <a:pt x="92" y="56"/>
                  </a:cubicBezTo>
                  <a:cubicBezTo>
                    <a:pt x="83" y="44"/>
                    <a:pt x="73" y="33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0"/>
                    <a:pt x="63" y="20"/>
                    <a:pt x="62" y="19"/>
                  </a:cubicBezTo>
                  <a:cubicBezTo>
                    <a:pt x="62" y="19"/>
                    <a:pt x="61" y="19"/>
                    <a:pt x="61" y="18"/>
                  </a:cubicBezTo>
                  <a:cubicBezTo>
                    <a:pt x="60" y="17"/>
                    <a:pt x="58" y="15"/>
                    <a:pt x="56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3" y="11"/>
                    <a:pt x="52" y="10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6" y="5"/>
                    <a:pt x="45" y="4"/>
                    <a:pt x="43" y="3"/>
                  </a:cubicBezTo>
                  <a:cubicBezTo>
                    <a:pt x="42" y="2"/>
                    <a:pt x="41" y="2"/>
                    <a:pt x="40" y="1"/>
                  </a:cubicBezTo>
                  <a:cubicBezTo>
                    <a:pt x="39" y="1"/>
                    <a:pt x="38" y="1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cubicBezTo>
                    <a:pt x="32" y="0"/>
                    <a:pt x="30" y="0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3"/>
                    <a:pt x="21" y="3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1"/>
                    <a:pt x="7" y="14"/>
                    <a:pt x="5" y="16"/>
                  </a:cubicBezTo>
                  <a:cubicBezTo>
                    <a:pt x="4" y="18"/>
                    <a:pt x="3" y="2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0"/>
                    <a:pt x="1" y="31"/>
                    <a:pt x="1" y="33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2" y="37"/>
                    <a:pt x="3" y="38"/>
                    <a:pt x="4" y="40"/>
                  </a:cubicBezTo>
                  <a:cubicBezTo>
                    <a:pt x="5" y="42"/>
                    <a:pt x="6" y="44"/>
                    <a:pt x="7" y="45"/>
                  </a:cubicBezTo>
                  <a:cubicBezTo>
                    <a:pt x="9" y="47"/>
                    <a:pt x="10" y="50"/>
                    <a:pt x="12" y="52"/>
                  </a:cubicBezTo>
                  <a:cubicBezTo>
                    <a:pt x="13" y="53"/>
                    <a:pt x="15" y="55"/>
                    <a:pt x="17" y="57"/>
                  </a:cubicBezTo>
                  <a:cubicBezTo>
                    <a:pt x="17" y="58"/>
                    <a:pt x="18" y="59"/>
                    <a:pt x="19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3" y="65"/>
                    <a:pt x="26" y="68"/>
                    <a:pt x="29" y="72"/>
                  </a:cubicBezTo>
                  <a:cubicBezTo>
                    <a:pt x="32" y="75"/>
                    <a:pt x="36" y="79"/>
                    <a:pt x="39" y="83"/>
                  </a:cubicBezTo>
                  <a:cubicBezTo>
                    <a:pt x="45" y="90"/>
                    <a:pt x="51" y="98"/>
                    <a:pt x="58" y="105"/>
                  </a:cubicBezTo>
                  <a:cubicBezTo>
                    <a:pt x="70" y="120"/>
                    <a:pt x="82" y="135"/>
                    <a:pt x="95" y="150"/>
                  </a:cubicBezTo>
                  <a:cubicBezTo>
                    <a:pt x="100" y="155"/>
                    <a:pt x="105" y="160"/>
                    <a:pt x="110" y="166"/>
                  </a:cubicBezTo>
                  <a:cubicBezTo>
                    <a:pt x="114" y="171"/>
                    <a:pt x="119" y="176"/>
                    <a:pt x="124" y="181"/>
                  </a:cubicBezTo>
                  <a:cubicBezTo>
                    <a:pt x="124" y="182"/>
                    <a:pt x="125" y="182"/>
                    <a:pt x="126" y="182"/>
                  </a:cubicBezTo>
                  <a:cubicBezTo>
                    <a:pt x="128" y="184"/>
                    <a:pt x="130" y="186"/>
                    <a:pt x="132" y="187"/>
                  </a:cubicBezTo>
                  <a:cubicBezTo>
                    <a:pt x="134" y="188"/>
                    <a:pt x="136" y="189"/>
                    <a:pt x="138" y="191"/>
                  </a:cubicBezTo>
                  <a:cubicBezTo>
                    <a:pt x="142" y="193"/>
                    <a:pt x="146" y="196"/>
                    <a:pt x="150" y="198"/>
                  </a:cubicBezTo>
                  <a:cubicBezTo>
                    <a:pt x="154" y="201"/>
                    <a:pt x="158" y="203"/>
                    <a:pt x="163" y="205"/>
                  </a:cubicBezTo>
                  <a:cubicBezTo>
                    <a:pt x="165" y="206"/>
                    <a:pt x="167" y="207"/>
                    <a:pt x="169" y="208"/>
                  </a:cubicBezTo>
                  <a:cubicBezTo>
                    <a:pt x="171" y="209"/>
                    <a:pt x="173" y="210"/>
                    <a:pt x="176" y="211"/>
                  </a:cubicBezTo>
                  <a:cubicBezTo>
                    <a:pt x="178" y="212"/>
                    <a:pt x="180" y="212"/>
                    <a:pt x="182" y="211"/>
                  </a:cubicBezTo>
                  <a:cubicBezTo>
                    <a:pt x="183" y="211"/>
                    <a:pt x="183" y="211"/>
                    <a:pt x="184" y="210"/>
                  </a:cubicBezTo>
                  <a:cubicBezTo>
                    <a:pt x="185" y="210"/>
                    <a:pt x="186" y="209"/>
                    <a:pt x="187" y="209"/>
                  </a:cubicBezTo>
                  <a:cubicBezTo>
                    <a:pt x="189" y="206"/>
                    <a:pt x="189" y="203"/>
                    <a:pt x="190" y="200"/>
                  </a:cubicBezTo>
                  <a:cubicBezTo>
                    <a:pt x="190" y="198"/>
                    <a:pt x="189" y="196"/>
                    <a:pt x="189" y="194"/>
                  </a:cubicBezTo>
                  <a:cubicBezTo>
                    <a:pt x="189" y="191"/>
                    <a:pt x="188" y="189"/>
                    <a:pt x="187" y="186"/>
                  </a:cubicBezTo>
                  <a:close/>
                  <a:moveTo>
                    <a:pt x="96" y="74"/>
                  </a:moveTo>
                  <a:cubicBezTo>
                    <a:pt x="108" y="89"/>
                    <a:pt x="121" y="104"/>
                    <a:pt x="134" y="119"/>
                  </a:cubicBezTo>
                  <a:cubicBezTo>
                    <a:pt x="139" y="124"/>
                    <a:pt x="143" y="129"/>
                    <a:pt x="148" y="134"/>
                  </a:cubicBezTo>
                  <a:cubicBezTo>
                    <a:pt x="151" y="137"/>
                    <a:pt x="154" y="140"/>
                    <a:pt x="156" y="144"/>
                  </a:cubicBezTo>
                  <a:cubicBezTo>
                    <a:pt x="155" y="144"/>
                    <a:pt x="153" y="146"/>
                    <a:pt x="152" y="147"/>
                  </a:cubicBezTo>
                  <a:cubicBezTo>
                    <a:pt x="150" y="149"/>
                    <a:pt x="149" y="150"/>
                    <a:pt x="149" y="152"/>
                  </a:cubicBezTo>
                  <a:cubicBezTo>
                    <a:pt x="147" y="151"/>
                    <a:pt x="146" y="150"/>
                    <a:pt x="145" y="148"/>
                  </a:cubicBezTo>
                  <a:cubicBezTo>
                    <a:pt x="144" y="147"/>
                    <a:pt x="143" y="146"/>
                    <a:pt x="141" y="144"/>
                  </a:cubicBezTo>
                  <a:cubicBezTo>
                    <a:pt x="141" y="144"/>
                    <a:pt x="140" y="143"/>
                    <a:pt x="139" y="143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6" y="139"/>
                    <a:pt x="135" y="138"/>
                    <a:pt x="133" y="136"/>
                  </a:cubicBezTo>
                  <a:cubicBezTo>
                    <a:pt x="132" y="135"/>
                    <a:pt x="131" y="134"/>
                    <a:pt x="129" y="133"/>
                  </a:cubicBezTo>
                  <a:cubicBezTo>
                    <a:pt x="126" y="129"/>
                    <a:pt x="124" y="126"/>
                    <a:pt x="121" y="123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2" y="115"/>
                    <a:pt x="106" y="108"/>
                    <a:pt x="99" y="100"/>
                  </a:cubicBezTo>
                  <a:cubicBezTo>
                    <a:pt x="96" y="97"/>
                    <a:pt x="92" y="93"/>
                    <a:pt x="89" y="90"/>
                  </a:cubicBezTo>
                  <a:cubicBezTo>
                    <a:pt x="86" y="86"/>
                    <a:pt x="83" y="82"/>
                    <a:pt x="80" y="79"/>
                  </a:cubicBezTo>
                  <a:cubicBezTo>
                    <a:pt x="74" y="72"/>
                    <a:pt x="68" y="65"/>
                    <a:pt x="62" y="58"/>
                  </a:cubicBezTo>
                  <a:cubicBezTo>
                    <a:pt x="57" y="51"/>
                    <a:pt x="52" y="45"/>
                    <a:pt x="47" y="38"/>
                  </a:cubicBezTo>
                  <a:cubicBezTo>
                    <a:pt x="48" y="37"/>
                    <a:pt x="50" y="36"/>
                    <a:pt x="52" y="34"/>
                  </a:cubicBezTo>
                  <a:cubicBezTo>
                    <a:pt x="54" y="33"/>
                    <a:pt x="56" y="31"/>
                    <a:pt x="58" y="30"/>
                  </a:cubicBezTo>
                  <a:cubicBezTo>
                    <a:pt x="64" y="37"/>
                    <a:pt x="70" y="44"/>
                    <a:pt x="76" y="51"/>
                  </a:cubicBezTo>
                  <a:cubicBezTo>
                    <a:pt x="83" y="59"/>
                    <a:pt x="89" y="67"/>
                    <a:pt x="96" y="74"/>
                  </a:cubicBezTo>
                  <a:close/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3" y="38"/>
                    <a:pt x="31" y="40"/>
                    <a:pt x="29" y="42"/>
                  </a:cubicBezTo>
                  <a:cubicBezTo>
                    <a:pt x="26" y="44"/>
                    <a:pt x="24" y="46"/>
                    <a:pt x="22" y="48"/>
                  </a:cubicBezTo>
                  <a:cubicBezTo>
                    <a:pt x="21" y="47"/>
                    <a:pt x="20" y="46"/>
                    <a:pt x="20" y="45"/>
                  </a:cubicBezTo>
                  <a:cubicBezTo>
                    <a:pt x="19" y="45"/>
                    <a:pt x="19" y="44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1" y="40"/>
                    <a:pt x="24" y="38"/>
                    <a:pt x="26" y="36"/>
                  </a:cubicBezTo>
                  <a:cubicBezTo>
                    <a:pt x="29" y="34"/>
                    <a:pt x="31" y="32"/>
                    <a:pt x="34" y="30"/>
                  </a:cubicBezTo>
                  <a:cubicBezTo>
                    <a:pt x="38" y="27"/>
                    <a:pt x="42" y="24"/>
                    <a:pt x="47" y="21"/>
                  </a:cubicBezTo>
                  <a:cubicBezTo>
                    <a:pt x="48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3"/>
                  </a:cubicBezTo>
                  <a:cubicBezTo>
                    <a:pt x="50" y="24"/>
                    <a:pt x="48" y="25"/>
                    <a:pt x="47" y="26"/>
                  </a:cubicBezTo>
                  <a:cubicBezTo>
                    <a:pt x="44" y="29"/>
                    <a:pt x="41" y="31"/>
                    <a:pt x="39" y="33"/>
                  </a:cubicBezTo>
                  <a:cubicBezTo>
                    <a:pt x="38" y="33"/>
                    <a:pt x="37" y="34"/>
                    <a:pt x="37" y="34"/>
                  </a:cubicBezTo>
                  <a:close/>
                  <a:moveTo>
                    <a:pt x="18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0" y="27"/>
                  </a:moveTo>
                  <a:cubicBezTo>
                    <a:pt x="11" y="25"/>
                    <a:pt x="13" y="22"/>
                    <a:pt x="15" y="20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0" y="15"/>
                    <a:pt x="21" y="14"/>
                    <a:pt x="22" y="13"/>
                  </a:cubicBezTo>
                  <a:cubicBezTo>
                    <a:pt x="24" y="12"/>
                    <a:pt x="25" y="12"/>
                    <a:pt x="26" y="11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30" y="10"/>
                    <a:pt x="31" y="10"/>
                  </a:cubicBezTo>
                  <a:cubicBezTo>
                    <a:pt x="33" y="10"/>
                    <a:pt x="34" y="9"/>
                    <a:pt x="35" y="10"/>
                  </a:cubicBezTo>
                  <a:cubicBezTo>
                    <a:pt x="36" y="10"/>
                    <a:pt x="36" y="10"/>
                    <a:pt x="37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40" y="12"/>
                    <a:pt x="41" y="13"/>
                    <a:pt x="42" y="14"/>
                  </a:cubicBezTo>
                  <a:cubicBezTo>
                    <a:pt x="40" y="14"/>
                    <a:pt x="39" y="15"/>
                    <a:pt x="37" y="16"/>
                  </a:cubicBezTo>
                  <a:cubicBezTo>
                    <a:pt x="33" y="19"/>
                    <a:pt x="29" y="22"/>
                    <a:pt x="25" y="25"/>
                  </a:cubicBezTo>
                  <a:cubicBezTo>
                    <a:pt x="23" y="27"/>
                    <a:pt x="20" y="29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6" y="32"/>
                    <a:pt x="15" y="33"/>
                    <a:pt x="14" y="34"/>
                  </a:cubicBezTo>
                  <a:cubicBezTo>
                    <a:pt x="13" y="35"/>
                    <a:pt x="13" y="35"/>
                    <a:pt x="12" y="36"/>
                  </a:cubicBezTo>
                  <a:cubicBezTo>
                    <a:pt x="12" y="35"/>
                    <a:pt x="11" y="34"/>
                    <a:pt x="11" y="33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9"/>
                    <a:pt x="10" y="29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lose/>
                  <a:moveTo>
                    <a:pt x="94" y="134"/>
                  </a:moveTo>
                  <a:cubicBezTo>
                    <a:pt x="87" y="126"/>
                    <a:pt x="81" y="119"/>
                    <a:pt x="75" y="112"/>
                  </a:cubicBezTo>
                  <a:cubicBezTo>
                    <a:pt x="69" y="104"/>
                    <a:pt x="62" y="97"/>
                    <a:pt x="56" y="89"/>
                  </a:cubicBezTo>
                  <a:cubicBezTo>
                    <a:pt x="51" y="83"/>
                    <a:pt x="46" y="77"/>
                    <a:pt x="41" y="72"/>
                  </a:cubicBezTo>
                  <a:cubicBezTo>
                    <a:pt x="39" y="69"/>
                    <a:pt x="36" y="66"/>
                    <a:pt x="33" y="63"/>
                  </a:cubicBezTo>
                  <a:cubicBezTo>
                    <a:pt x="31" y="60"/>
                    <a:pt x="30" y="58"/>
                    <a:pt x="28" y="56"/>
                  </a:cubicBezTo>
                  <a:cubicBezTo>
                    <a:pt x="29" y="54"/>
                    <a:pt x="31" y="53"/>
                    <a:pt x="33" y="51"/>
                  </a:cubicBezTo>
                  <a:cubicBezTo>
                    <a:pt x="35" y="49"/>
                    <a:pt x="37" y="47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45" y="51"/>
                    <a:pt x="51" y="58"/>
                    <a:pt x="56" y="65"/>
                  </a:cubicBezTo>
                  <a:cubicBezTo>
                    <a:pt x="62" y="72"/>
                    <a:pt x="68" y="79"/>
                    <a:pt x="74" y="87"/>
                  </a:cubicBezTo>
                  <a:cubicBezTo>
                    <a:pt x="77" y="90"/>
                    <a:pt x="80" y="94"/>
                    <a:pt x="83" y="97"/>
                  </a:cubicBezTo>
                  <a:cubicBezTo>
                    <a:pt x="86" y="101"/>
                    <a:pt x="90" y="104"/>
                    <a:pt x="93" y="108"/>
                  </a:cubicBezTo>
                  <a:cubicBezTo>
                    <a:pt x="99" y="115"/>
                    <a:pt x="106" y="122"/>
                    <a:pt x="113" y="128"/>
                  </a:cubicBezTo>
                  <a:cubicBezTo>
                    <a:pt x="113" y="129"/>
                    <a:pt x="113" y="129"/>
                    <a:pt x="114" y="129"/>
                  </a:cubicBezTo>
                  <a:cubicBezTo>
                    <a:pt x="114" y="129"/>
                    <a:pt x="114" y="129"/>
                    <a:pt x="114" y="130"/>
                  </a:cubicBezTo>
                  <a:cubicBezTo>
                    <a:pt x="117" y="133"/>
                    <a:pt x="120" y="136"/>
                    <a:pt x="123" y="139"/>
                  </a:cubicBezTo>
                  <a:cubicBezTo>
                    <a:pt x="124" y="140"/>
                    <a:pt x="125" y="142"/>
                    <a:pt x="127" y="143"/>
                  </a:cubicBezTo>
                  <a:cubicBezTo>
                    <a:pt x="128" y="144"/>
                    <a:pt x="130" y="146"/>
                    <a:pt x="131" y="147"/>
                  </a:cubicBezTo>
                  <a:cubicBezTo>
                    <a:pt x="132" y="149"/>
                    <a:pt x="133" y="150"/>
                    <a:pt x="135" y="151"/>
                  </a:cubicBezTo>
                  <a:cubicBezTo>
                    <a:pt x="136" y="152"/>
                    <a:pt x="137" y="154"/>
                    <a:pt x="138" y="155"/>
                  </a:cubicBezTo>
                  <a:cubicBezTo>
                    <a:pt x="139" y="156"/>
                    <a:pt x="140" y="156"/>
                    <a:pt x="140" y="157"/>
                  </a:cubicBezTo>
                  <a:cubicBezTo>
                    <a:pt x="138" y="157"/>
                    <a:pt x="136" y="158"/>
                    <a:pt x="135" y="160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3" y="161"/>
                    <a:pt x="133" y="162"/>
                    <a:pt x="132" y="162"/>
                  </a:cubicBezTo>
                  <a:cubicBezTo>
                    <a:pt x="131" y="164"/>
                    <a:pt x="130" y="165"/>
                    <a:pt x="129" y="166"/>
                  </a:cubicBezTo>
                  <a:cubicBezTo>
                    <a:pt x="128" y="168"/>
                    <a:pt x="128" y="169"/>
                    <a:pt x="127" y="171"/>
                  </a:cubicBezTo>
                  <a:cubicBezTo>
                    <a:pt x="122" y="165"/>
                    <a:pt x="117" y="160"/>
                    <a:pt x="112" y="155"/>
                  </a:cubicBezTo>
                  <a:cubicBezTo>
                    <a:pt x="106" y="148"/>
                    <a:pt x="100" y="141"/>
                    <a:pt x="94" y="134"/>
                  </a:cubicBezTo>
                  <a:close/>
                  <a:moveTo>
                    <a:pt x="143" y="183"/>
                  </a:moveTo>
                  <a:cubicBezTo>
                    <a:pt x="140" y="181"/>
                    <a:pt x="137" y="179"/>
                    <a:pt x="135" y="177"/>
                  </a:cubicBezTo>
                  <a:cubicBezTo>
                    <a:pt x="135" y="176"/>
                    <a:pt x="135" y="175"/>
                    <a:pt x="136" y="174"/>
                  </a:cubicBezTo>
                  <a:cubicBezTo>
                    <a:pt x="136" y="172"/>
                    <a:pt x="137" y="171"/>
                    <a:pt x="138" y="169"/>
                  </a:cubicBezTo>
                  <a:cubicBezTo>
                    <a:pt x="139" y="168"/>
                    <a:pt x="140" y="167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3" y="166"/>
                    <a:pt x="144" y="165"/>
                    <a:pt x="145" y="165"/>
                  </a:cubicBezTo>
                  <a:cubicBezTo>
                    <a:pt x="146" y="165"/>
                    <a:pt x="147" y="165"/>
                    <a:pt x="148" y="165"/>
                  </a:cubicBezTo>
                  <a:cubicBezTo>
                    <a:pt x="148" y="165"/>
                    <a:pt x="149" y="165"/>
                    <a:pt x="149" y="165"/>
                  </a:cubicBezTo>
                  <a:cubicBezTo>
                    <a:pt x="150" y="166"/>
                    <a:pt x="152" y="165"/>
                    <a:pt x="153" y="165"/>
                  </a:cubicBezTo>
                  <a:cubicBezTo>
                    <a:pt x="154" y="164"/>
                    <a:pt x="155" y="163"/>
                    <a:pt x="155" y="161"/>
                  </a:cubicBezTo>
                  <a:cubicBezTo>
                    <a:pt x="155" y="161"/>
                    <a:pt x="155" y="160"/>
                    <a:pt x="156" y="160"/>
                  </a:cubicBezTo>
                  <a:cubicBezTo>
                    <a:pt x="156" y="159"/>
                    <a:pt x="156" y="158"/>
                    <a:pt x="156" y="157"/>
                  </a:cubicBezTo>
                  <a:cubicBezTo>
                    <a:pt x="157" y="156"/>
                    <a:pt x="157" y="155"/>
                    <a:pt x="158" y="154"/>
                  </a:cubicBezTo>
                  <a:cubicBezTo>
                    <a:pt x="159" y="153"/>
                    <a:pt x="159" y="153"/>
                    <a:pt x="160" y="152"/>
                  </a:cubicBezTo>
                  <a:cubicBezTo>
                    <a:pt x="160" y="152"/>
                    <a:pt x="161" y="152"/>
                    <a:pt x="162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2"/>
                    <a:pt x="163" y="154"/>
                    <a:pt x="164" y="155"/>
                  </a:cubicBezTo>
                  <a:cubicBezTo>
                    <a:pt x="165" y="157"/>
                    <a:pt x="166" y="159"/>
                    <a:pt x="167" y="161"/>
                  </a:cubicBezTo>
                  <a:cubicBezTo>
                    <a:pt x="169" y="166"/>
                    <a:pt x="173" y="171"/>
                    <a:pt x="173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76"/>
                    <a:pt x="172" y="176"/>
                    <a:pt x="171" y="176"/>
                  </a:cubicBezTo>
                  <a:cubicBezTo>
                    <a:pt x="170" y="177"/>
                    <a:pt x="170" y="177"/>
                    <a:pt x="169" y="177"/>
                  </a:cubicBezTo>
                  <a:cubicBezTo>
                    <a:pt x="169" y="177"/>
                    <a:pt x="169" y="178"/>
                    <a:pt x="168" y="178"/>
                  </a:cubicBezTo>
                  <a:cubicBezTo>
                    <a:pt x="168" y="178"/>
                    <a:pt x="168" y="179"/>
                    <a:pt x="167" y="179"/>
                  </a:cubicBezTo>
                  <a:cubicBezTo>
                    <a:pt x="167" y="180"/>
                    <a:pt x="166" y="180"/>
                    <a:pt x="166" y="181"/>
                  </a:cubicBezTo>
                  <a:cubicBezTo>
                    <a:pt x="165" y="182"/>
                    <a:pt x="164" y="183"/>
                    <a:pt x="163" y="184"/>
                  </a:cubicBezTo>
                  <a:cubicBezTo>
                    <a:pt x="162" y="186"/>
                    <a:pt x="162" y="188"/>
                    <a:pt x="161" y="190"/>
                  </a:cubicBezTo>
                  <a:cubicBezTo>
                    <a:pt x="161" y="191"/>
                    <a:pt x="160" y="192"/>
                    <a:pt x="160" y="193"/>
                  </a:cubicBezTo>
                  <a:cubicBezTo>
                    <a:pt x="158" y="192"/>
                    <a:pt x="156" y="191"/>
                    <a:pt x="154" y="190"/>
                  </a:cubicBezTo>
                  <a:cubicBezTo>
                    <a:pt x="150" y="188"/>
                    <a:pt x="147" y="186"/>
                    <a:pt x="143" y="183"/>
                  </a:cubicBezTo>
                  <a:close/>
                  <a:moveTo>
                    <a:pt x="180" y="202"/>
                  </a:move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lose/>
                  <a:moveTo>
                    <a:pt x="180" y="201"/>
                  </a:moveTo>
                  <a:cubicBezTo>
                    <a:pt x="180" y="201"/>
                    <a:pt x="180" y="203"/>
                    <a:pt x="180" y="203"/>
                  </a:cubicBezTo>
                  <a:cubicBezTo>
                    <a:pt x="180" y="203"/>
                    <a:pt x="179" y="204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0"/>
                    <a:pt x="177" y="202"/>
                    <a:pt x="176" y="202"/>
                  </a:cubicBezTo>
                  <a:cubicBezTo>
                    <a:pt x="173" y="201"/>
                    <a:pt x="171" y="199"/>
                    <a:pt x="168" y="198"/>
                  </a:cubicBezTo>
                  <a:cubicBezTo>
                    <a:pt x="169" y="198"/>
                    <a:pt x="169" y="198"/>
                    <a:pt x="169" y="197"/>
                  </a:cubicBezTo>
                  <a:cubicBezTo>
                    <a:pt x="169" y="196"/>
                    <a:pt x="169" y="195"/>
                    <a:pt x="169" y="194"/>
                  </a:cubicBezTo>
                  <a:cubicBezTo>
                    <a:pt x="170" y="193"/>
                    <a:pt x="170" y="192"/>
                    <a:pt x="170" y="191"/>
                  </a:cubicBezTo>
                  <a:cubicBezTo>
                    <a:pt x="171" y="190"/>
                    <a:pt x="172" y="189"/>
                    <a:pt x="173" y="187"/>
                  </a:cubicBezTo>
                  <a:cubicBezTo>
                    <a:pt x="173" y="186"/>
                    <a:pt x="174" y="186"/>
                    <a:pt x="175" y="185"/>
                  </a:cubicBezTo>
                  <a:cubicBezTo>
                    <a:pt x="175" y="185"/>
                    <a:pt x="176" y="184"/>
                    <a:pt x="176" y="184"/>
                  </a:cubicBezTo>
                  <a:cubicBezTo>
                    <a:pt x="176" y="184"/>
                    <a:pt x="176" y="184"/>
                    <a:pt x="176" y="184"/>
                  </a:cubicBezTo>
                  <a:cubicBezTo>
                    <a:pt x="177" y="185"/>
                    <a:pt x="177" y="185"/>
                    <a:pt x="177" y="186"/>
                  </a:cubicBezTo>
                  <a:cubicBezTo>
                    <a:pt x="178" y="188"/>
                    <a:pt x="178" y="190"/>
                    <a:pt x="179" y="191"/>
                  </a:cubicBezTo>
                  <a:cubicBezTo>
                    <a:pt x="179" y="193"/>
                    <a:pt x="180" y="195"/>
                    <a:pt x="180" y="197"/>
                  </a:cubicBezTo>
                  <a:cubicBezTo>
                    <a:pt x="180" y="199"/>
                    <a:pt x="180" y="200"/>
                    <a:pt x="18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5" name="Freeform 117">
              <a:extLst>
                <a:ext uri="{FF2B5EF4-FFF2-40B4-BE49-F238E27FC236}">
                  <a16:creationId xmlns:a16="http://schemas.microsoft.com/office/drawing/2014/main" id="{CDCE2CF2-1291-465B-8FFB-DFBDF4CE1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638" y="2487613"/>
              <a:ext cx="334962" cy="327025"/>
            </a:xfrm>
            <a:custGeom>
              <a:avLst/>
              <a:gdLst>
                <a:gd name="T0" fmla="*/ 196 w 196"/>
                <a:gd name="T1" fmla="*/ 80 h 190"/>
                <a:gd name="T2" fmla="*/ 174 w 196"/>
                <a:gd name="T3" fmla="*/ 48 h 190"/>
                <a:gd name="T4" fmla="*/ 150 w 196"/>
                <a:gd name="T5" fmla="*/ 22 h 190"/>
                <a:gd name="T6" fmla="*/ 111 w 196"/>
                <a:gd name="T7" fmla="*/ 1 h 190"/>
                <a:gd name="T8" fmla="*/ 77 w 196"/>
                <a:gd name="T9" fmla="*/ 16 h 190"/>
                <a:gd name="T10" fmla="*/ 23 w 196"/>
                <a:gd name="T11" fmla="*/ 33 h 190"/>
                <a:gd name="T12" fmla="*/ 1 w 196"/>
                <a:gd name="T13" fmla="*/ 103 h 190"/>
                <a:gd name="T14" fmla="*/ 2 w 196"/>
                <a:gd name="T15" fmla="*/ 119 h 190"/>
                <a:gd name="T16" fmla="*/ 12 w 196"/>
                <a:gd name="T17" fmla="*/ 133 h 190"/>
                <a:gd name="T18" fmla="*/ 35 w 196"/>
                <a:gd name="T19" fmla="*/ 146 h 190"/>
                <a:gd name="T20" fmla="*/ 41 w 196"/>
                <a:gd name="T21" fmla="*/ 168 h 190"/>
                <a:gd name="T22" fmla="*/ 66 w 196"/>
                <a:gd name="T23" fmla="*/ 189 h 190"/>
                <a:gd name="T24" fmla="*/ 110 w 196"/>
                <a:gd name="T25" fmla="*/ 172 h 190"/>
                <a:gd name="T26" fmla="*/ 152 w 196"/>
                <a:gd name="T27" fmla="*/ 176 h 190"/>
                <a:gd name="T28" fmla="*/ 173 w 196"/>
                <a:gd name="T29" fmla="*/ 155 h 190"/>
                <a:gd name="T30" fmla="*/ 172 w 196"/>
                <a:gd name="T31" fmla="*/ 119 h 190"/>
                <a:gd name="T32" fmla="*/ 131 w 196"/>
                <a:gd name="T33" fmla="*/ 51 h 190"/>
                <a:gd name="T34" fmla="*/ 147 w 196"/>
                <a:gd name="T35" fmla="*/ 69 h 190"/>
                <a:gd name="T36" fmla="*/ 81 w 196"/>
                <a:gd name="T37" fmla="*/ 141 h 190"/>
                <a:gd name="T38" fmla="*/ 63 w 196"/>
                <a:gd name="T39" fmla="*/ 58 h 190"/>
                <a:gd name="T40" fmla="*/ 145 w 196"/>
                <a:gd name="T41" fmla="*/ 83 h 190"/>
                <a:gd name="T42" fmla="*/ 162 w 196"/>
                <a:gd name="T43" fmla="*/ 115 h 190"/>
                <a:gd name="T44" fmla="*/ 152 w 196"/>
                <a:gd name="T45" fmla="*/ 94 h 190"/>
                <a:gd name="T46" fmla="*/ 121 w 196"/>
                <a:gd name="T47" fmla="*/ 144 h 190"/>
                <a:gd name="T48" fmla="*/ 44 w 196"/>
                <a:gd name="T49" fmla="*/ 138 h 190"/>
                <a:gd name="T50" fmla="*/ 68 w 196"/>
                <a:gd name="T51" fmla="*/ 142 h 190"/>
                <a:gd name="T52" fmla="*/ 40 w 196"/>
                <a:gd name="T53" fmla="*/ 88 h 190"/>
                <a:gd name="T54" fmla="*/ 36 w 196"/>
                <a:gd name="T55" fmla="*/ 80 h 190"/>
                <a:gd name="T56" fmla="*/ 40 w 196"/>
                <a:gd name="T57" fmla="*/ 89 h 190"/>
                <a:gd name="T58" fmla="*/ 102 w 196"/>
                <a:gd name="T59" fmla="*/ 38 h 190"/>
                <a:gd name="T60" fmla="*/ 104 w 196"/>
                <a:gd name="T61" fmla="*/ 13 h 190"/>
                <a:gd name="T62" fmla="*/ 132 w 196"/>
                <a:gd name="T63" fmla="*/ 13 h 190"/>
                <a:gd name="T64" fmla="*/ 142 w 196"/>
                <a:gd name="T65" fmla="*/ 38 h 190"/>
                <a:gd name="T66" fmla="*/ 91 w 196"/>
                <a:gd name="T67" fmla="*/ 21 h 190"/>
                <a:gd name="T68" fmla="*/ 35 w 196"/>
                <a:gd name="T69" fmla="*/ 31 h 190"/>
                <a:gd name="T70" fmla="*/ 61 w 196"/>
                <a:gd name="T71" fmla="*/ 21 h 190"/>
                <a:gd name="T72" fmla="*/ 44 w 196"/>
                <a:gd name="T73" fmla="*/ 56 h 190"/>
                <a:gd name="T74" fmla="*/ 32 w 196"/>
                <a:gd name="T75" fmla="*/ 135 h 190"/>
                <a:gd name="T76" fmla="*/ 23 w 196"/>
                <a:gd name="T77" fmla="*/ 130 h 190"/>
                <a:gd name="T78" fmla="*/ 16 w 196"/>
                <a:gd name="T79" fmla="*/ 124 h 190"/>
                <a:gd name="T80" fmla="*/ 10 w 196"/>
                <a:gd name="T81" fmla="*/ 112 h 190"/>
                <a:gd name="T82" fmla="*/ 26 w 196"/>
                <a:gd name="T83" fmla="*/ 80 h 190"/>
                <a:gd name="T84" fmla="*/ 35 w 196"/>
                <a:gd name="T85" fmla="*/ 119 h 190"/>
                <a:gd name="T86" fmla="*/ 86 w 196"/>
                <a:gd name="T87" fmla="*/ 177 h 190"/>
                <a:gd name="T88" fmla="*/ 59 w 196"/>
                <a:gd name="T89" fmla="*/ 177 h 190"/>
                <a:gd name="T90" fmla="*/ 45 w 196"/>
                <a:gd name="T91" fmla="*/ 148 h 190"/>
                <a:gd name="T92" fmla="*/ 51 w 196"/>
                <a:gd name="T93" fmla="*/ 150 h 190"/>
                <a:gd name="T94" fmla="*/ 78 w 196"/>
                <a:gd name="T95" fmla="*/ 151 h 190"/>
                <a:gd name="T96" fmla="*/ 165 w 196"/>
                <a:gd name="T97" fmla="*/ 128 h 190"/>
                <a:gd name="T98" fmla="*/ 157 w 196"/>
                <a:gd name="T99" fmla="*/ 163 h 190"/>
                <a:gd name="T100" fmla="*/ 118 w 196"/>
                <a:gd name="T101" fmla="*/ 164 h 190"/>
                <a:gd name="T102" fmla="*/ 158 w 196"/>
                <a:gd name="T103" fmla="*/ 128 h 190"/>
                <a:gd name="T104" fmla="*/ 157 w 196"/>
                <a:gd name="T105" fmla="*/ 84 h 190"/>
                <a:gd name="T106" fmla="*/ 162 w 196"/>
                <a:gd name="T107" fmla="*/ 52 h 190"/>
                <a:gd name="T108" fmla="*/ 186 w 196"/>
                <a:gd name="T109" fmla="*/ 76 h 190"/>
                <a:gd name="T110" fmla="*/ 169 w 196"/>
                <a:gd name="T111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190">
                  <a:moveTo>
                    <a:pt x="185" y="106"/>
                  </a:moveTo>
                  <a:cubicBezTo>
                    <a:pt x="188" y="102"/>
                    <a:pt x="191" y="98"/>
                    <a:pt x="193" y="94"/>
                  </a:cubicBezTo>
                  <a:cubicBezTo>
                    <a:pt x="193" y="92"/>
                    <a:pt x="194" y="90"/>
                    <a:pt x="195" y="87"/>
                  </a:cubicBezTo>
                  <a:cubicBezTo>
                    <a:pt x="195" y="85"/>
                    <a:pt x="196" y="83"/>
                    <a:pt x="196" y="80"/>
                  </a:cubicBezTo>
                  <a:cubicBezTo>
                    <a:pt x="196" y="78"/>
                    <a:pt x="196" y="76"/>
                    <a:pt x="195" y="75"/>
                  </a:cubicBezTo>
                  <a:cubicBezTo>
                    <a:pt x="195" y="72"/>
                    <a:pt x="194" y="70"/>
                    <a:pt x="193" y="68"/>
                  </a:cubicBezTo>
                  <a:cubicBezTo>
                    <a:pt x="192" y="63"/>
                    <a:pt x="189" y="60"/>
                    <a:pt x="186" y="56"/>
                  </a:cubicBezTo>
                  <a:cubicBezTo>
                    <a:pt x="183" y="53"/>
                    <a:pt x="178" y="50"/>
                    <a:pt x="174" y="48"/>
                  </a:cubicBezTo>
                  <a:cubicBezTo>
                    <a:pt x="170" y="45"/>
                    <a:pt x="164" y="43"/>
                    <a:pt x="159" y="42"/>
                  </a:cubicBezTo>
                  <a:cubicBezTo>
                    <a:pt x="158" y="41"/>
                    <a:pt x="157" y="41"/>
                    <a:pt x="155" y="41"/>
                  </a:cubicBezTo>
                  <a:cubicBezTo>
                    <a:pt x="155" y="37"/>
                    <a:pt x="154" y="34"/>
                    <a:pt x="153" y="31"/>
                  </a:cubicBezTo>
                  <a:cubicBezTo>
                    <a:pt x="153" y="28"/>
                    <a:pt x="151" y="25"/>
                    <a:pt x="150" y="22"/>
                  </a:cubicBezTo>
                  <a:cubicBezTo>
                    <a:pt x="149" y="19"/>
                    <a:pt x="147" y="16"/>
                    <a:pt x="145" y="14"/>
                  </a:cubicBezTo>
                  <a:cubicBezTo>
                    <a:pt x="141" y="9"/>
                    <a:pt x="137" y="5"/>
                    <a:pt x="131" y="3"/>
                  </a:cubicBezTo>
                  <a:cubicBezTo>
                    <a:pt x="129" y="1"/>
                    <a:pt x="126" y="1"/>
                    <a:pt x="122" y="0"/>
                  </a:cubicBezTo>
                  <a:cubicBezTo>
                    <a:pt x="119" y="0"/>
                    <a:pt x="115" y="0"/>
                    <a:pt x="111" y="1"/>
                  </a:cubicBezTo>
                  <a:cubicBezTo>
                    <a:pt x="105" y="2"/>
                    <a:pt x="98" y="5"/>
                    <a:pt x="92" y="9"/>
                  </a:cubicBezTo>
                  <a:cubicBezTo>
                    <a:pt x="90" y="11"/>
                    <a:pt x="87" y="13"/>
                    <a:pt x="84" y="15"/>
                  </a:cubicBezTo>
                  <a:cubicBezTo>
                    <a:pt x="83" y="16"/>
                    <a:pt x="83" y="17"/>
                    <a:pt x="82" y="17"/>
                  </a:cubicBezTo>
                  <a:cubicBezTo>
                    <a:pt x="80" y="17"/>
                    <a:pt x="79" y="16"/>
                    <a:pt x="77" y="16"/>
                  </a:cubicBezTo>
                  <a:cubicBezTo>
                    <a:pt x="71" y="13"/>
                    <a:pt x="64" y="12"/>
                    <a:pt x="57" y="12"/>
                  </a:cubicBezTo>
                  <a:cubicBezTo>
                    <a:pt x="49" y="12"/>
                    <a:pt x="42" y="14"/>
                    <a:pt x="36" y="17"/>
                  </a:cubicBezTo>
                  <a:cubicBezTo>
                    <a:pt x="33" y="19"/>
                    <a:pt x="31" y="22"/>
                    <a:pt x="29" y="24"/>
                  </a:cubicBezTo>
                  <a:cubicBezTo>
                    <a:pt x="26" y="27"/>
                    <a:pt x="25" y="30"/>
                    <a:pt x="23" y="33"/>
                  </a:cubicBezTo>
                  <a:cubicBezTo>
                    <a:pt x="19" y="44"/>
                    <a:pt x="20" y="56"/>
                    <a:pt x="22" y="67"/>
                  </a:cubicBezTo>
                  <a:cubicBezTo>
                    <a:pt x="23" y="68"/>
                    <a:pt x="23" y="69"/>
                    <a:pt x="23" y="70"/>
                  </a:cubicBezTo>
                  <a:cubicBezTo>
                    <a:pt x="19" y="73"/>
                    <a:pt x="15" y="77"/>
                    <a:pt x="12" y="81"/>
                  </a:cubicBezTo>
                  <a:cubicBezTo>
                    <a:pt x="7" y="87"/>
                    <a:pt x="2" y="95"/>
                    <a:pt x="1" y="103"/>
                  </a:cubicBezTo>
                  <a:cubicBezTo>
                    <a:pt x="1" y="104"/>
                    <a:pt x="1" y="106"/>
                    <a:pt x="0" y="108"/>
                  </a:cubicBezTo>
                  <a:cubicBezTo>
                    <a:pt x="0" y="110"/>
                    <a:pt x="1" y="112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7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20"/>
                    <a:pt x="3" y="120"/>
                    <a:pt x="3" y="121"/>
                  </a:cubicBezTo>
                  <a:cubicBezTo>
                    <a:pt x="4" y="122"/>
                    <a:pt x="4" y="123"/>
                    <a:pt x="5" y="125"/>
                  </a:cubicBezTo>
                  <a:cubicBezTo>
                    <a:pt x="7" y="128"/>
                    <a:pt x="9" y="131"/>
                    <a:pt x="12" y="133"/>
                  </a:cubicBezTo>
                  <a:cubicBezTo>
                    <a:pt x="15" y="136"/>
                    <a:pt x="19" y="138"/>
                    <a:pt x="22" y="140"/>
                  </a:cubicBezTo>
                  <a:cubicBezTo>
                    <a:pt x="26" y="142"/>
                    <a:pt x="30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4" y="145"/>
                    <a:pt x="34" y="145"/>
                    <a:pt x="35" y="146"/>
                  </a:cubicBezTo>
                  <a:cubicBezTo>
                    <a:pt x="35" y="148"/>
                    <a:pt x="36" y="151"/>
                    <a:pt x="36" y="153"/>
                  </a:cubicBezTo>
                  <a:cubicBezTo>
                    <a:pt x="37" y="156"/>
                    <a:pt x="37" y="158"/>
                    <a:pt x="38" y="161"/>
                  </a:cubicBezTo>
                  <a:cubicBezTo>
                    <a:pt x="38" y="162"/>
                    <a:pt x="39" y="163"/>
                    <a:pt x="39" y="165"/>
                  </a:cubicBezTo>
                  <a:cubicBezTo>
                    <a:pt x="40" y="166"/>
                    <a:pt x="40" y="167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3" y="174"/>
                    <a:pt x="47" y="179"/>
                    <a:pt x="52" y="183"/>
                  </a:cubicBezTo>
                  <a:cubicBezTo>
                    <a:pt x="55" y="185"/>
                    <a:pt x="58" y="187"/>
                    <a:pt x="61" y="188"/>
                  </a:cubicBezTo>
                  <a:cubicBezTo>
                    <a:pt x="62" y="188"/>
                    <a:pt x="64" y="189"/>
                    <a:pt x="66" y="189"/>
                  </a:cubicBezTo>
                  <a:cubicBezTo>
                    <a:pt x="68" y="190"/>
                    <a:pt x="70" y="190"/>
                    <a:pt x="72" y="190"/>
                  </a:cubicBezTo>
                  <a:cubicBezTo>
                    <a:pt x="75" y="190"/>
                    <a:pt x="79" y="189"/>
                    <a:pt x="82" y="189"/>
                  </a:cubicBezTo>
                  <a:cubicBezTo>
                    <a:pt x="86" y="188"/>
                    <a:pt x="89" y="186"/>
                    <a:pt x="92" y="185"/>
                  </a:cubicBezTo>
                  <a:cubicBezTo>
                    <a:pt x="99" y="181"/>
                    <a:pt x="104" y="177"/>
                    <a:pt x="110" y="172"/>
                  </a:cubicBezTo>
                  <a:cubicBezTo>
                    <a:pt x="110" y="172"/>
                    <a:pt x="110" y="171"/>
                    <a:pt x="111" y="171"/>
                  </a:cubicBezTo>
                  <a:cubicBezTo>
                    <a:pt x="111" y="171"/>
                    <a:pt x="111" y="171"/>
                    <a:pt x="112" y="171"/>
                  </a:cubicBezTo>
                  <a:cubicBezTo>
                    <a:pt x="118" y="174"/>
                    <a:pt x="125" y="176"/>
                    <a:pt x="132" y="177"/>
                  </a:cubicBezTo>
                  <a:cubicBezTo>
                    <a:pt x="139" y="178"/>
                    <a:pt x="146" y="178"/>
                    <a:pt x="152" y="176"/>
                  </a:cubicBezTo>
                  <a:cubicBezTo>
                    <a:pt x="155" y="175"/>
                    <a:pt x="158" y="173"/>
                    <a:pt x="161" y="171"/>
                  </a:cubicBezTo>
                  <a:cubicBezTo>
                    <a:pt x="164" y="169"/>
                    <a:pt x="166" y="167"/>
                    <a:pt x="168" y="164"/>
                  </a:cubicBezTo>
                  <a:cubicBezTo>
                    <a:pt x="169" y="163"/>
                    <a:pt x="170" y="161"/>
                    <a:pt x="171" y="160"/>
                  </a:cubicBezTo>
                  <a:cubicBezTo>
                    <a:pt x="171" y="158"/>
                    <a:pt x="172" y="157"/>
                    <a:pt x="173" y="155"/>
                  </a:cubicBezTo>
                  <a:cubicBezTo>
                    <a:pt x="174" y="152"/>
                    <a:pt x="174" y="149"/>
                    <a:pt x="175" y="146"/>
                  </a:cubicBezTo>
                  <a:cubicBezTo>
                    <a:pt x="175" y="142"/>
                    <a:pt x="175" y="139"/>
                    <a:pt x="175" y="136"/>
                  </a:cubicBezTo>
                  <a:cubicBezTo>
                    <a:pt x="175" y="132"/>
                    <a:pt x="174" y="128"/>
                    <a:pt x="174" y="125"/>
                  </a:cubicBezTo>
                  <a:cubicBezTo>
                    <a:pt x="173" y="123"/>
                    <a:pt x="173" y="121"/>
                    <a:pt x="172" y="119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8" y="114"/>
                    <a:pt x="181" y="111"/>
                    <a:pt x="185" y="106"/>
                  </a:cubicBezTo>
                  <a:close/>
                  <a:moveTo>
                    <a:pt x="147" y="69"/>
                  </a:moveTo>
                  <a:cubicBezTo>
                    <a:pt x="142" y="63"/>
                    <a:pt x="137" y="57"/>
                    <a:pt x="131" y="51"/>
                  </a:cubicBezTo>
                  <a:cubicBezTo>
                    <a:pt x="129" y="49"/>
                    <a:pt x="128" y="48"/>
                    <a:pt x="126" y="46"/>
                  </a:cubicBezTo>
                  <a:cubicBezTo>
                    <a:pt x="130" y="46"/>
                    <a:pt x="133" y="46"/>
                    <a:pt x="137" y="47"/>
                  </a:cubicBezTo>
                  <a:cubicBezTo>
                    <a:pt x="140" y="47"/>
                    <a:pt x="144" y="48"/>
                    <a:pt x="147" y="48"/>
                  </a:cubicBezTo>
                  <a:cubicBezTo>
                    <a:pt x="148" y="55"/>
                    <a:pt x="148" y="62"/>
                    <a:pt x="147" y="69"/>
                  </a:cubicBezTo>
                  <a:close/>
                  <a:moveTo>
                    <a:pt x="137" y="112"/>
                  </a:moveTo>
                  <a:cubicBezTo>
                    <a:pt x="134" y="119"/>
                    <a:pt x="131" y="125"/>
                    <a:pt x="128" y="132"/>
                  </a:cubicBezTo>
                  <a:cubicBezTo>
                    <a:pt x="119" y="135"/>
                    <a:pt x="110" y="138"/>
                    <a:pt x="101" y="139"/>
                  </a:cubicBezTo>
                  <a:cubicBezTo>
                    <a:pt x="94" y="140"/>
                    <a:pt x="88" y="141"/>
                    <a:pt x="81" y="141"/>
                  </a:cubicBezTo>
                  <a:cubicBezTo>
                    <a:pt x="74" y="135"/>
                    <a:pt x="68" y="129"/>
                    <a:pt x="61" y="121"/>
                  </a:cubicBezTo>
                  <a:cubicBezTo>
                    <a:pt x="56" y="115"/>
                    <a:pt x="51" y="108"/>
                    <a:pt x="47" y="101"/>
                  </a:cubicBezTo>
                  <a:cubicBezTo>
                    <a:pt x="49" y="93"/>
                    <a:pt x="51" y="86"/>
                    <a:pt x="54" y="78"/>
                  </a:cubicBezTo>
                  <a:cubicBezTo>
                    <a:pt x="56" y="71"/>
                    <a:pt x="59" y="64"/>
                    <a:pt x="63" y="58"/>
                  </a:cubicBezTo>
                  <a:cubicBezTo>
                    <a:pt x="74" y="54"/>
                    <a:pt x="85" y="51"/>
                    <a:pt x="96" y="49"/>
                  </a:cubicBezTo>
                  <a:cubicBezTo>
                    <a:pt x="101" y="48"/>
                    <a:pt x="107" y="47"/>
                    <a:pt x="113" y="47"/>
                  </a:cubicBezTo>
                  <a:cubicBezTo>
                    <a:pt x="120" y="53"/>
                    <a:pt x="128" y="60"/>
                    <a:pt x="134" y="68"/>
                  </a:cubicBezTo>
                  <a:cubicBezTo>
                    <a:pt x="138" y="73"/>
                    <a:pt x="142" y="78"/>
                    <a:pt x="145" y="83"/>
                  </a:cubicBezTo>
                  <a:cubicBezTo>
                    <a:pt x="143" y="93"/>
                    <a:pt x="141" y="102"/>
                    <a:pt x="137" y="112"/>
                  </a:cubicBezTo>
                  <a:close/>
                  <a:moveTo>
                    <a:pt x="152" y="94"/>
                  </a:moveTo>
                  <a:cubicBezTo>
                    <a:pt x="154" y="97"/>
                    <a:pt x="155" y="100"/>
                    <a:pt x="156" y="102"/>
                  </a:cubicBezTo>
                  <a:cubicBezTo>
                    <a:pt x="158" y="107"/>
                    <a:pt x="160" y="111"/>
                    <a:pt x="162" y="115"/>
                  </a:cubicBezTo>
                  <a:cubicBezTo>
                    <a:pt x="156" y="119"/>
                    <a:pt x="149" y="123"/>
                    <a:pt x="143" y="126"/>
                  </a:cubicBezTo>
                  <a:cubicBezTo>
                    <a:pt x="142" y="126"/>
                    <a:pt x="141" y="127"/>
                    <a:pt x="141" y="127"/>
                  </a:cubicBezTo>
                  <a:cubicBezTo>
                    <a:pt x="142" y="124"/>
                    <a:pt x="143" y="121"/>
                    <a:pt x="145" y="118"/>
                  </a:cubicBezTo>
                  <a:cubicBezTo>
                    <a:pt x="148" y="110"/>
                    <a:pt x="150" y="102"/>
                    <a:pt x="152" y="94"/>
                  </a:cubicBezTo>
                  <a:close/>
                  <a:moveTo>
                    <a:pt x="92" y="150"/>
                  </a:moveTo>
                  <a:cubicBezTo>
                    <a:pt x="92" y="150"/>
                    <a:pt x="92" y="150"/>
                    <a:pt x="92" y="150"/>
                  </a:cubicBezTo>
                  <a:cubicBezTo>
                    <a:pt x="101" y="149"/>
                    <a:pt x="110" y="147"/>
                    <a:pt x="119" y="145"/>
                  </a:cubicBezTo>
                  <a:cubicBezTo>
                    <a:pt x="120" y="144"/>
                    <a:pt x="120" y="144"/>
                    <a:pt x="121" y="144"/>
                  </a:cubicBezTo>
                  <a:cubicBezTo>
                    <a:pt x="120" y="145"/>
                    <a:pt x="119" y="147"/>
                    <a:pt x="118" y="148"/>
                  </a:cubicBezTo>
                  <a:cubicBezTo>
                    <a:pt x="115" y="152"/>
                    <a:pt x="112" y="156"/>
                    <a:pt x="109" y="160"/>
                  </a:cubicBezTo>
                  <a:cubicBezTo>
                    <a:pt x="103" y="157"/>
                    <a:pt x="97" y="154"/>
                    <a:pt x="92" y="150"/>
                  </a:cubicBezTo>
                  <a:close/>
                  <a:moveTo>
                    <a:pt x="44" y="138"/>
                  </a:moveTo>
                  <a:cubicBezTo>
                    <a:pt x="43" y="132"/>
                    <a:pt x="43" y="126"/>
                    <a:pt x="44" y="120"/>
                  </a:cubicBezTo>
                  <a:cubicBezTo>
                    <a:pt x="44" y="118"/>
                    <a:pt x="44" y="116"/>
                    <a:pt x="45" y="114"/>
                  </a:cubicBezTo>
                  <a:cubicBezTo>
                    <a:pt x="49" y="121"/>
                    <a:pt x="54" y="127"/>
                    <a:pt x="60" y="133"/>
                  </a:cubicBezTo>
                  <a:cubicBezTo>
                    <a:pt x="62" y="136"/>
                    <a:pt x="65" y="139"/>
                    <a:pt x="68" y="142"/>
                  </a:cubicBezTo>
                  <a:cubicBezTo>
                    <a:pt x="65" y="141"/>
                    <a:pt x="62" y="141"/>
                    <a:pt x="60" y="141"/>
                  </a:cubicBezTo>
                  <a:cubicBezTo>
                    <a:pt x="54" y="141"/>
                    <a:pt x="49" y="140"/>
                    <a:pt x="44" y="138"/>
                  </a:cubicBezTo>
                  <a:close/>
                  <a:moveTo>
                    <a:pt x="40" y="89"/>
                  </a:moveTo>
                  <a:cubicBezTo>
                    <a:pt x="40" y="89"/>
                    <a:pt x="40" y="89"/>
                    <a:pt x="40" y="88"/>
                  </a:cubicBezTo>
                  <a:cubicBezTo>
                    <a:pt x="40" y="88"/>
                    <a:pt x="39" y="88"/>
                    <a:pt x="39" y="87"/>
                  </a:cubicBezTo>
                  <a:cubicBezTo>
                    <a:pt x="38" y="85"/>
                    <a:pt x="37" y="83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78"/>
                    <a:pt x="35" y="75"/>
                    <a:pt x="34" y="73"/>
                  </a:cubicBezTo>
                  <a:cubicBezTo>
                    <a:pt x="39" y="70"/>
                    <a:pt x="44" y="66"/>
                    <a:pt x="50" y="64"/>
                  </a:cubicBezTo>
                  <a:cubicBezTo>
                    <a:pt x="48" y="68"/>
                    <a:pt x="46" y="72"/>
                    <a:pt x="44" y="77"/>
                  </a:cubicBezTo>
                  <a:cubicBezTo>
                    <a:pt x="43" y="81"/>
                    <a:pt x="41" y="85"/>
                    <a:pt x="40" y="89"/>
                  </a:cubicBezTo>
                  <a:cubicBezTo>
                    <a:pt x="40" y="89"/>
                    <a:pt x="40" y="89"/>
                    <a:pt x="40" y="89"/>
                  </a:cubicBezTo>
                  <a:close/>
                  <a:moveTo>
                    <a:pt x="73" y="42"/>
                  </a:moveTo>
                  <a:cubicBezTo>
                    <a:pt x="76" y="37"/>
                    <a:pt x="80" y="32"/>
                    <a:pt x="84" y="28"/>
                  </a:cubicBezTo>
                  <a:cubicBezTo>
                    <a:pt x="90" y="31"/>
                    <a:pt x="96" y="35"/>
                    <a:pt x="102" y="38"/>
                  </a:cubicBezTo>
                  <a:cubicBezTo>
                    <a:pt x="96" y="39"/>
                    <a:pt x="90" y="40"/>
                    <a:pt x="84" y="42"/>
                  </a:cubicBezTo>
                  <a:cubicBezTo>
                    <a:pt x="79" y="43"/>
                    <a:pt x="75" y="44"/>
                    <a:pt x="70" y="45"/>
                  </a:cubicBezTo>
                  <a:cubicBezTo>
                    <a:pt x="71" y="44"/>
                    <a:pt x="72" y="43"/>
                    <a:pt x="73" y="42"/>
                  </a:cubicBezTo>
                  <a:close/>
                  <a:moveTo>
                    <a:pt x="104" y="13"/>
                  </a:moveTo>
                  <a:cubicBezTo>
                    <a:pt x="107" y="11"/>
                    <a:pt x="110" y="10"/>
                    <a:pt x="114" y="10"/>
                  </a:cubicBezTo>
                  <a:cubicBezTo>
                    <a:pt x="116" y="9"/>
                    <a:pt x="118" y="9"/>
                    <a:pt x="121" y="9"/>
                  </a:cubicBezTo>
                  <a:cubicBezTo>
                    <a:pt x="123" y="10"/>
                    <a:pt x="125" y="10"/>
                    <a:pt x="127" y="11"/>
                  </a:cubicBezTo>
                  <a:cubicBezTo>
                    <a:pt x="128" y="11"/>
                    <a:pt x="130" y="12"/>
                    <a:pt x="132" y="13"/>
                  </a:cubicBezTo>
                  <a:cubicBezTo>
                    <a:pt x="133" y="15"/>
                    <a:pt x="135" y="16"/>
                    <a:pt x="137" y="18"/>
                  </a:cubicBezTo>
                  <a:cubicBezTo>
                    <a:pt x="138" y="20"/>
                    <a:pt x="140" y="23"/>
                    <a:pt x="141" y="26"/>
                  </a:cubicBezTo>
                  <a:cubicBezTo>
                    <a:pt x="143" y="30"/>
                    <a:pt x="145" y="34"/>
                    <a:pt x="146" y="39"/>
                  </a:cubicBezTo>
                  <a:cubicBezTo>
                    <a:pt x="144" y="38"/>
                    <a:pt x="143" y="38"/>
                    <a:pt x="142" y="38"/>
                  </a:cubicBezTo>
                  <a:cubicBezTo>
                    <a:pt x="135" y="37"/>
                    <a:pt x="128" y="37"/>
                    <a:pt x="121" y="37"/>
                  </a:cubicBezTo>
                  <a:cubicBezTo>
                    <a:pt x="119" y="37"/>
                    <a:pt x="117" y="37"/>
                    <a:pt x="116" y="37"/>
                  </a:cubicBezTo>
                  <a:cubicBezTo>
                    <a:pt x="110" y="32"/>
                    <a:pt x="104" y="28"/>
                    <a:pt x="97" y="25"/>
                  </a:cubicBezTo>
                  <a:cubicBezTo>
                    <a:pt x="95" y="23"/>
                    <a:pt x="93" y="22"/>
                    <a:pt x="91" y="21"/>
                  </a:cubicBezTo>
                  <a:cubicBezTo>
                    <a:pt x="95" y="18"/>
                    <a:pt x="100" y="15"/>
                    <a:pt x="104" y="13"/>
                  </a:cubicBezTo>
                  <a:close/>
                  <a:moveTo>
                    <a:pt x="30" y="46"/>
                  </a:moveTo>
                  <a:cubicBezTo>
                    <a:pt x="30" y="43"/>
                    <a:pt x="31" y="40"/>
                    <a:pt x="32" y="37"/>
                  </a:cubicBezTo>
                  <a:cubicBezTo>
                    <a:pt x="33" y="35"/>
                    <a:pt x="34" y="33"/>
                    <a:pt x="35" y="31"/>
                  </a:cubicBezTo>
                  <a:cubicBezTo>
                    <a:pt x="36" y="30"/>
                    <a:pt x="37" y="28"/>
                    <a:pt x="39" y="27"/>
                  </a:cubicBezTo>
                  <a:cubicBezTo>
                    <a:pt x="40" y="26"/>
                    <a:pt x="42" y="25"/>
                    <a:pt x="44" y="24"/>
                  </a:cubicBezTo>
                  <a:cubicBezTo>
                    <a:pt x="46" y="23"/>
                    <a:pt x="48" y="22"/>
                    <a:pt x="51" y="22"/>
                  </a:cubicBezTo>
                  <a:cubicBezTo>
                    <a:pt x="54" y="21"/>
                    <a:pt x="57" y="21"/>
                    <a:pt x="61" y="21"/>
                  </a:cubicBezTo>
                  <a:cubicBezTo>
                    <a:pt x="66" y="22"/>
                    <a:pt x="70" y="23"/>
                    <a:pt x="75" y="25"/>
                  </a:cubicBezTo>
                  <a:cubicBezTo>
                    <a:pt x="71" y="29"/>
                    <a:pt x="67" y="34"/>
                    <a:pt x="64" y="39"/>
                  </a:cubicBezTo>
                  <a:cubicBezTo>
                    <a:pt x="61" y="42"/>
                    <a:pt x="59" y="46"/>
                    <a:pt x="56" y="50"/>
                  </a:cubicBezTo>
                  <a:cubicBezTo>
                    <a:pt x="52" y="52"/>
                    <a:pt x="48" y="54"/>
                    <a:pt x="44" y="56"/>
                  </a:cubicBezTo>
                  <a:cubicBezTo>
                    <a:pt x="40" y="58"/>
                    <a:pt x="35" y="61"/>
                    <a:pt x="31" y="64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0" y="56"/>
                    <a:pt x="30" y="51"/>
                    <a:pt x="30" y="46"/>
                  </a:cubicBezTo>
                  <a:close/>
                  <a:moveTo>
                    <a:pt x="32" y="135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9" y="133"/>
                    <a:pt x="26" y="132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2" y="129"/>
                    <a:pt x="22" y="129"/>
                  </a:cubicBezTo>
                  <a:cubicBezTo>
                    <a:pt x="20" y="128"/>
                    <a:pt x="18" y="126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5" y="123"/>
                  </a:cubicBezTo>
                  <a:cubicBezTo>
                    <a:pt x="14" y="121"/>
                    <a:pt x="13" y="120"/>
                    <a:pt x="12" y="118"/>
                  </a:cubicBezTo>
                  <a:cubicBezTo>
                    <a:pt x="11" y="116"/>
                    <a:pt x="10" y="114"/>
                    <a:pt x="10" y="112"/>
                  </a:cubicBezTo>
                  <a:cubicBezTo>
                    <a:pt x="10" y="110"/>
                    <a:pt x="10" y="108"/>
                    <a:pt x="10" y="106"/>
                  </a:cubicBezTo>
                  <a:cubicBezTo>
                    <a:pt x="10" y="104"/>
                    <a:pt x="11" y="101"/>
                    <a:pt x="12" y="99"/>
                  </a:cubicBezTo>
                  <a:cubicBezTo>
                    <a:pt x="13" y="96"/>
                    <a:pt x="15" y="93"/>
                    <a:pt x="17" y="90"/>
                  </a:cubicBezTo>
                  <a:cubicBezTo>
                    <a:pt x="19" y="86"/>
                    <a:pt x="23" y="83"/>
                    <a:pt x="26" y="80"/>
                  </a:cubicBezTo>
                  <a:cubicBezTo>
                    <a:pt x="26" y="80"/>
                    <a:pt x="26" y="80"/>
                    <a:pt x="27" y="81"/>
                  </a:cubicBezTo>
                  <a:cubicBezTo>
                    <a:pt x="29" y="87"/>
                    <a:pt x="32" y="93"/>
                    <a:pt x="35" y="99"/>
                  </a:cubicBezTo>
                  <a:cubicBezTo>
                    <a:pt x="36" y="101"/>
                    <a:pt x="36" y="102"/>
                    <a:pt x="37" y="103"/>
                  </a:cubicBezTo>
                  <a:cubicBezTo>
                    <a:pt x="36" y="108"/>
                    <a:pt x="35" y="114"/>
                    <a:pt x="35" y="119"/>
                  </a:cubicBezTo>
                  <a:cubicBezTo>
                    <a:pt x="34" y="125"/>
                    <a:pt x="34" y="130"/>
                    <a:pt x="34" y="135"/>
                  </a:cubicBezTo>
                  <a:cubicBezTo>
                    <a:pt x="33" y="135"/>
                    <a:pt x="33" y="135"/>
                    <a:pt x="32" y="135"/>
                  </a:cubicBezTo>
                  <a:close/>
                  <a:moveTo>
                    <a:pt x="100" y="168"/>
                  </a:moveTo>
                  <a:cubicBezTo>
                    <a:pt x="96" y="172"/>
                    <a:pt x="91" y="175"/>
                    <a:pt x="86" y="177"/>
                  </a:cubicBezTo>
                  <a:cubicBezTo>
                    <a:pt x="83" y="179"/>
                    <a:pt x="80" y="180"/>
                    <a:pt x="77" y="180"/>
                  </a:cubicBezTo>
                  <a:cubicBezTo>
                    <a:pt x="75" y="181"/>
                    <a:pt x="72" y="181"/>
                    <a:pt x="70" y="181"/>
                  </a:cubicBezTo>
                  <a:cubicBezTo>
                    <a:pt x="68" y="180"/>
                    <a:pt x="66" y="180"/>
                    <a:pt x="64" y="179"/>
                  </a:cubicBezTo>
                  <a:cubicBezTo>
                    <a:pt x="62" y="179"/>
                    <a:pt x="61" y="178"/>
                    <a:pt x="59" y="177"/>
                  </a:cubicBezTo>
                  <a:cubicBezTo>
                    <a:pt x="57" y="175"/>
                    <a:pt x="56" y="174"/>
                    <a:pt x="54" y="172"/>
                  </a:cubicBezTo>
                  <a:cubicBezTo>
                    <a:pt x="52" y="170"/>
                    <a:pt x="51" y="167"/>
                    <a:pt x="49" y="164"/>
                  </a:cubicBezTo>
                  <a:cubicBezTo>
                    <a:pt x="47" y="159"/>
                    <a:pt x="46" y="154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48"/>
                    <a:pt x="47" y="149"/>
                    <a:pt x="49" y="149"/>
                  </a:cubicBezTo>
                  <a:cubicBezTo>
                    <a:pt x="50" y="149"/>
                    <a:pt x="50" y="149"/>
                    <a:pt x="51" y="14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1" y="149"/>
                    <a:pt x="51" y="149"/>
                    <a:pt x="51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52" y="150"/>
                    <a:pt x="53" y="150"/>
                    <a:pt x="54" y="150"/>
                  </a:cubicBezTo>
                  <a:cubicBezTo>
                    <a:pt x="61" y="151"/>
                    <a:pt x="69" y="151"/>
                    <a:pt x="76" y="151"/>
                  </a:cubicBezTo>
                  <a:cubicBezTo>
                    <a:pt x="77" y="151"/>
                    <a:pt x="78" y="151"/>
                    <a:pt x="78" y="151"/>
                  </a:cubicBezTo>
                  <a:cubicBezTo>
                    <a:pt x="83" y="155"/>
                    <a:pt x="88" y="158"/>
                    <a:pt x="93" y="162"/>
                  </a:cubicBezTo>
                  <a:cubicBezTo>
                    <a:pt x="96" y="163"/>
                    <a:pt x="99" y="165"/>
                    <a:pt x="102" y="167"/>
                  </a:cubicBezTo>
                  <a:cubicBezTo>
                    <a:pt x="101" y="167"/>
                    <a:pt x="100" y="168"/>
                    <a:pt x="100" y="168"/>
                  </a:cubicBezTo>
                  <a:close/>
                  <a:moveTo>
                    <a:pt x="165" y="128"/>
                  </a:moveTo>
                  <a:cubicBezTo>
                    <a:pt x="166" y="133"/>
                    <a:pt x="166" y="138"/>
                    <a:pt x="166" y="144"/>
                  </a:cubicBezTo>
                  <a:cubicBezTo>
                    <a:pt x="165" y="147"/>
                    <a:pt x="165" y="150"/>
                    <a:pt x="164" y="153"/>
                  </a:cubicBezTo>
                  <a:cubicBezTo>
                    <a:pt x="163" y="155"/>
                    <a:pt x="162" y="157"/>
                    <a:pt x="161" y="158"/>
                  </a:cubicBezTo>
                  <a:cubicBezTo>
                    <a:pt x="160" y="160"/>
                    <a:pt x="158" y="161"/>
                    <a:pt x="157" y="163"/>
                  </a:cubicBezTo>
                  <a:cubicBezTo>
                    <a:pt x="155" y="164"/>
                    <a:pt x="154" y="165"/>
                    <a:pt x="152" y="166"/>
                  </a:cubicBezTo>
                  <a:cubicBezTo>
                    <a:pt x="150" y="167"/>
                    <a:pt x="148" y="167"/>
                    <a:pt x="145" y="168"/>
                  </a:cubicBezTo>
                  <a:cubicBezTo>
                    <a:pt x="142" y="168"/>
                    <a:pt x="138" y="168"/>
                    <a:pt x="135" y="168"/>
                  </a:cubicBezTo>
                  <a:cubicBezTo>
                    <a:pt x="129" y="167"/>
                    <a:pt x="123" y="166"/>
                    <a:pt x="118" y="164"/>
                  </a:cubicBezTo>
                  <a:cubicBezTo>
                    <a:pt x="118" y="164"/>
                    <a:pt x="118" y="164"/>
                    <a:pt x="117" y="164"/>
                  </a:cubicBezTo>
                  <a:cubicBezTo>
                    <a:pt x="120" y="161"/>
                    <a:pt x="122" y="159"/>
                    <a:pt x="124" y="156"/>
                  </a:cubicBezTo>
                  <a:cubicBezTo>
                    <a:pt x="128" y="151"/>
                    <a:pt x="131" y="145"/>
                    <a:pt x="134" y="140"/>
                  </a:cubicBezTo>
                  <a:cubicBezTo>
                    <a:pt x="143" y="137"/>
                    <a:pt x="151" y="133"/>
                    <a:pt x="158" y="128"/>
                  </a:cubicBezTo>
                  <a:cubicBezTo>
                    <a:pt x="160" y="127"/>
                    <a:pt x="162" y="126"/>
                    <a:pt x="164" y="125"/>
                  </a:cubicBezTo>
                  <a:cubicBezTo>
                    <a:pt x="164" y="126"/>
                    <a:pt x="165" y="127"/>
                    <a:pt x="165" y="128"/>
                  </a:cubicBezTo>
                  <a:close/>
                  <a:moveTo>
                    <a:pt x="167" y="104"/>
                  </a:moveTo>
                  <a:cubicBezTo>
                    <a:pt x="164" y="97"/>
                    <a:pt x="161" y="91"/>
                    <a:pt x="157" y="84"/>
                  </a:cubicBezTo>
                  <a:cubicBezTo>
                    <a:pt x="156" y="83"/>
                    <a:pt x="156" y="82"/>
                    <a:pt x="155" y="81"/>
                  </a:cubicBezTo>
                  <a:cubicBezTo>
                    <a:pt x="155" y="79"/>
                    <a:pt x="156" y="77"/>
                    <a:pt x="156" y="75"/>
                  </a:cubicBezTo>
                  <a:cubicBezTo>
                    <a:pt x="157" y="67"/>
                    <a:pt x="157" y="59"/>
                    <a:pt x="157" y="51"/>
                  </a:cubicBezTo>
                  <a:cubicBezTo>
                    <a:pt x="158" y="51"/>
                    <a:pt x="160" y="52"/>
                    <a:pt x="162" y="52"/>
                  </a:cubicBezTo>
                  <a:cubicBezTo>
                    <a:pt x="166" y="54"/>
                    <a:pt x="170" y="56"/>
                    <a:pt x="174" y="59"/>
                  </a:cubicBezTo>
                  <a:cubicBezTo>
                    <a:pt x="177" y="60"/>
                    <a:pt x="179" y="62"/>
                    <a:pt x="181" y="65"/>
                  </a:cubicBezTo>
                  <a:cubicBezTo>
                    <a:pt x="182" y="66"/>
                    <a:pt x="183" y="68"/>
                    <a:pt x="184" y="70"/>
                  </a:cubicBezTo>
                  <a:cubicBezTo>
                    <a:pt x="185" y="72"/>
                    <a:pt x="186" y="74"/>
                    <a:pt x="186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5" y="86"/>
                    <a:pt x="185" y="89"/>
                  </a:cubicBezTo>
                  <a:cubicBezTo>
                    <a:pt x="183" y="92"/>
                    <a:pt x="182" y="95"/>
                    <a:pt x="180" y="98"/>
                  </a:cubicBezTo>
                  <a:cubicBezTo>
                    <a:pt x="177" y="102"/>
                    <a:pt x="173" y="106"/>
                    <a:pt x="169" y="109"/>
                  </a:cubicBezTo>
                  <a:cubicBezTo>
                    <a:pt x="169" y="107"/>
                    <a:pt x="168" y="106"/>
                    <a:pt x="167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6" name="Freeform 118">
              <a:extLst>
                <a:ext uri="{FF2B5EF4-FFF2-40B4-BE49-F238E27FC236}">
                  <a16:creationId xmlns:a16="http://schemas.microsoft.com/office/drawing/2014/main" id="{305C75C7-11D9-4C60-8775-2AD7342B9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575" y="2624138"/>
              <a:ext cx="61912" cy="52388"/>
            </a:xfrm>
            <a:custGeom>
              <a:avLst/>
              <a:gdLst>
                <a:gd name="T0" fmla="*/ 33 w 36"/>
                <a:gd name="T1" fmla="*/ 8 h 31"/>
                <a:gd name="T2" fmla="*/ 27 w 36"/>
                <a:gd name="T3" fmla="*/ 3 h 31"/>
                <a:gd name="T4" fmla="*/ 13 w 36"/>
                <a:gd name="T5" fmla="*/ 1 h 31"/>
                <a:gd name="T6" fmla="*/ 4 w 36"/>
                <a:gd name="T7" fmla="*/ 6 h 31"/>
                <a:gd name="T8" fmla="*/ 2 w 36"/>
                <a:gd name="T9" fmla="*/ 8 h 31"/>
                <a:gd name="T10" fmla="*/ 2 w 36"/>
                <a:gd name="T11" fmla="*/ 10 h 31"/>
                <a:gd name="T12" fmla="*/ 1 w 36"/>
                <a:gd name="T13" fmla="*/ 12 h 31"/>
                <a:gd name="T14" fmla="*/ 1 w 36"/>
                <a:gd name="T15" fmla="*/ 14 h 31"/>
                <a:gd name="T16" fmla="*/ 1 w 36"/>
                <a:gd name="T17" fmla="*/ 15 h 31"/>
                <a:gd name="T18" fmla="*/ 1 w 36"/>
                <a:gd name="T19" fmla="*/ 19 h 31"/>
                <a:gd name="T20" fmla="*/ 1 w 36"/>
                <a:gd name="T21" fmla="*/ 20 h 31"/>
                <a:gd name="T22" fmla="*/ 3 w 36"/>
                <a:gd name="T23" fmla="*/ 23 h 31"/>
                <a:gd name="T24" fmla="*/ 6 w 36"/>
                <a:gd name="T25" fmla="*/ 27 h 31"/>
                <a:gd name="T26" fmla="*/ 14 w 36"/>
                <a:gd name="T27" fmla="*/ 31 h 31"/>
                <a:gd name="T28" fmla="*/ 18 w 36"/>
                <a:gd name="T29" fmla="*/ 31 h 31"/>
                <a:gd name="T30" fmla="*/ 24 w 36"/>
                <a:gd name="T31" fmla="*/ 31 h 31"/>
                <a:gd name="T32" fmla="*/ 28 w 36"/>
                <a:gd name="T33" fmla="*/ 29 h 31"/>
                <a:gd name="T34" fmla="*/ 35 w 36"/>
                <a:gd name="T35" fmla="*/ 23 h 31"/>
                <a:gd name="T36" fmla="*/ 36 w 36"/>
                <a:gd name="T37" fmla="*/ 20 h 31"/>
                <a:gd name="T38" fmla="*/ 36 w 36"/>
                <a:gd name="T39" fmla="*/ 17 h 31"/>
                <a:gd name="T40" fmla="*/ 35 w 36"/>
                <a:gd name="T41" fmla="*/ 13 h 31"/>
                <a:gd name="T42" fmla="*/ 33 w 36"/>
                <a:gd name="T43" fmla="*/ 8 h 31"/>
                <a:gd name="T44" fmla="*/ 27 w 36"/>
                <a:gd name="T45" fmla="*/ 18 h 31"/>
                <a:gd name="T46" fmla="*/ 26 w 36"/>
                <a:gd name="T47" fmla="*/ 19 h 31"/>
                <a:gd name="T48" fmla="*/ 25 w 36"/>
                <a:gd name="T49" fmla="*/ 20 h 31"/>
                <a:gd name="T50" fmla="*/ 24 w 36"/>
                <a:gd name="T51" fmla="*/ 21 h 31"/>
                <a:gd name="T52" fmla="*/ 22 w 36"/>
                <a:gd name="T53" fmla="*/ 22 h 31"/>
                <a:gd name="T54" fmla="*/ 18 w 36"/>
                <a:gd name="T55" fmla="*/ 22 h 31"/>
                <a:gd name="T56" fmla="*/ 14 w 36"/>
                <a:gd name="T57" fmla="*/ 21 h 31"/>
                <a:gd name="T58" fmla="*/ 12 w 36"/>
                <a:gd name="T59" fmla="*/ 20 h 31"/>
                <a:gd name="T60" fmla="*/ 11 w 36"/>
                <a:gd name="T61" fmla="*/ 19 h 31"/>
                <a:gd name="T62" fmla="*/ 10 w 36"/>
                <a:gd name="T63" fmla="*/ 18 h 31"/>
                <a:gd name="T64" fmla="*/ 10 w 36"/>
                <a:gd name="T65" fmla="*/ 17 h 31"/>
                <a:gd name="T66" fmla="*/ 10 w 36"/>
                <a:gd name="T67" fmla="*/ 17 h 31"/>
                <a:gd name="T68" fmla="*/ 10 w 36"/>
                <a:gd name="T69" fmla="*/ 17 h 31"/>
                <a:gd name="T70" fmla="*/ 10 w 36"/>
                <a:gd name="T71" fmla="*/ 16 h 31"/>
                <a:gd name="T72" fmla="*/ 10 w 36"/>
                <a:gd name="T73" fmla="*/ 13 h 31"/>
                <a:gd name="T74" fmla="*/ 11 w 36"/>
                <a:gd name="T75" fmla="*/ 12 h 31"/>
                <a:gd name="T76" fmla="*/ 11 w 36"/>
                <a:gd name="T77" fmla="*/ 12 h 31"/>
                <a:gd name="T78" fmla="*/ 12 w 36"/>
                <a:gd name="T79" fmla="*/ 11 h 31"/>
                <a:gd name="T80" fmla="*/ 13 w 36"/>
                <a:gd name="T81" fmla="*/ 11 h 31"/>
                <a:gd name="T82" fmla="*/ 15 w 36"/>
                <a:gd name="T83" fmla="*/ 10 h 31"/>
                <a:gd name="T84" fmla="*/ 19 w 36"/>
                <a:gd name="T85" fmla="*/ 10 h 31"/>
                <a:gd name="T86" fmla="*/ 21 w 36"/>
                <a:gd name="T87" fmla="*/ 10 h 31"/>
                <a:gd name="T88" fmla="*/ 23 w 36"/>
                <a:gd name="T89" fmla="*/ 11 h 31"/>
                <a:gd name="T90" fmla="*/ 25 w 36"/>
                <a:gd name="T91" fmla="*/ 13 h 31"/>
                <a:gd name="T92" fmla="*/ 26 w 36"/>
                <a:gd name="T93" fmla="*/ 15 h 31"/>
                <a:gd name="T94" fmla="*/ 27 w 36"/>
                <a:gd name="T95" fmla="*/ 17 h 31"/>
                <a:gd name="T96" fmla="*/ 27 w 36"/>
                <a:gd name="T97" fmla="*/ 17 h 31"/>
                <a:gd name="T98" fmla="*/ 27 w 36"/>
                <a:gd name="T9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1">
                  <a:moveTo>
                    <a:pt x="33" y="8"/>
                  </a:moveTo>
                  <a:cubicBezTo>
                    <a:pt x="31" y="6"/>
                    <a:pt x="29" y="4"/>
                    <a:pt x="27" y="3"/>
                  </a:cubicBezTo>
                  <a:cubicBezTo>
                    <a:pt x="22" y="0"/>
                    <a:pt x="17" y="0"/>
                    <a:pt x="13" y="1"/>
                  </a:cubicBezTo>
                  <a:cubicBezTo>
                    <a:pt x="9" y="1"/>
                    <a:pt x="6" y="3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9" y="29"/>
                    <a:pt x="11" y="30"/>
                    <a:pt x="14" y="31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20" y="31"/>
                    <a:pt x="22" y="31"/>
                    <a:pt x="24" y="31"/>
                  </a:cubicBezTo>
                  <a:cubicBezTo>
                    <a:pt x="25" y="30"/>
                    <a:pt x="27" y="30"/>
                    <a:pt x="28" y="29"/>
                  </a:cubicBezTo>
                  <a:cubicBezTo>
                    <a:pt x="31" y="28"/>
                    <a:pt x="33" y="25"/>
                    <a:pt x="35" y="23"/>
                  </a:cubicBezTo>
                  <a:cubicBezTo>
                    <a:pt x="35" y="22"/>
                    <a:pt x="35" y="21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36" y="16"/>
                    <a:pt x="36" y="14"/>
                    <a:pt x="35" y="13"/>
                  </a:cubicBezTo>
                  <a:cubicBezTo>
                    <a:pt x="35" y="11"/>
                    <a:pt x="34" y="9"/>
                    <a:pt x="33" y="8"/>
                  </a:cubicBezTo>
                  <a:close/>
                  <a:moveTo>
                    <a:pt x="27" y="18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5" y="21"/>
                    <a:pt x="14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1" y="14"/>
                    <a:pt x="10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2" y="10"/>
                    <a:pt x="22" y="11"/>
                    <a:pt x="23" y="11"/>
                  </a:cubicBezTo>
                  <a:cubicBezTo>
                    <a:pt x="23" y="12"/>
                    <a:pt x="24" y="12"/>
                    <a:pt x="25" y="13"/>
                  </a:cubicBezTo>
                  <a:cubicBezTo>
                    <a:pt x="25" y="13"/>
                    <a:pt x="26" y="14"/>
                    <a:pt x="26" y="15"/>
                  </a:cubicBezTo>
                  <a:cubicBezTo>
                    <a:pt x="26" y="16"/>
                    <a:pt x="27" y="16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7" name="Freeform 119">
              <a:extLst>
                <a:ext uri="{FF2B5EF4-FFF2-40B4-BE49-F238E27FC236}">
                  <a16:creationId xmlns:a16="http://schemas.microsoft.com/office/drawing/2014/main" id="{978294DD-063B-4467-B009-C7B656C8B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8713" y="1946276"/>
              <a:ext cx="61912" cy="55563"/>
            </a:xfrm>
            <a:custGeom>
              <a:avLst/>
              <a:gdLst>
                <a:gd name="T0" fmla="*/ 28 w 36"/>
                <a:gd name="T1" fmla="*/ 30 h 32"/>
                <a:gd name="T2" fmla="*/ 35 w 36"/>
                <a:gd name="T3" fmla="*/ 23 h 32"/>
                <a:gd name="T4" fmla="*/ 36 w 36"/>
                <a:gd name="T5" fmla="*/ 21 h 32"/>
                <a:gd name="T6" fmla="*/ 36 w 36"/>
                <a:gd name="T7" fmla="*/ 18 h 32"/>
                <a:gd name="T8" fmla="*/ 35 w 36"/>
                <a:gd name="T9" fmla="*/ 13 h 32"/>
                <a:gd name="T10" fmla="*/ 33 w 36"/>
                <a:gd name="T11" fmla="*/ 8 h 32"/>
                <a:gd name="T12" fmla="*/ 27 w 36"/>
                <a:gd name="T13" fmla="*/ 3 h 32"/>
                <a:gd name="T14" fmla="*/ 13 w 36"/>
                <a:gd name="T15" fmla="*/ 1 h 32"/>
                <a:gd name="T16" fmla="*/ 4 w 36"/>
                <a:gd name="T17" fmla="*/ 6 h 32"/>
                <a:gd name="T18" fmla="*/ 2 w 36"/>
                <a:gd name="T19" fmla="*/ 8 h 32"/>
                <a:gd name="T20" fmla="*/ 2 w 36"/>
                <a:gd name="T21" fmla="*/ 11 h 32"/>
                <a:gd name="T22" fmla="*/ 1 w 36"/>
                <a:gd name="T23" fmla="*/ 12 h 32"/>
                <a:gd name="T24" fmla="*/ 1 w 36"/>
                <a:gd name="T25" fmla="*/ 15 h 32"/>
                <a:gd name="T26" fmla="*/ 1 w 36"/>
                <a:gd name="T27" fmla="*/ 16 h 32"/>
                <a:gd name="T28" fmla="*/ 1 w 36"/>
                <a:gd name="T29" fmla="*/ 20 h 32"/>
                <a:gd name="T30" fmla="*/ 1 w 36"/>
                <a:gd name="T31" fmla="*/ 20 h 32"/>
                <a:gd name="T32" fmla="*/ 2 w 36"/>
                <a:gd name="T33" fmla="*/ 24 h 32"/>
                <a:gd name="T34" fmla="*/ 6 w 36"/>
                <a:gd name="T35" fmla="*/ 28 h 32"/>
                <a:gd name="T36" fmla="*/ 14 w 36"/>
                <a:gd name="T37" fmla="*/ 31 h 32"/>
                <a:gd name="T38" fmla="*/ 18 w 36"/>
                <a:gd name="T39" fmla="*/ 32 h 32"/>
                <a:gd name="T40" fmla="*/ 24 w 36"/>
                <a:gd name="T41" fmla="*/ 31 h 32"/>
                <a:gd name="T42" fmla="*/ 28 w 36"/>
                <a:gd name="T43" fmla="*/ 30 h 32"/>
                <a:gd name="T44" fmla="*/ 18 w 36"/>
                <a:gd name="T45" fmla="*/ 22 h 32"/>
                <a:gd name="T46" fmla="*/ 14 w 36"/>
                <a:gd name="T47" fmla="*/ 21 h 32"/>
                <a:gd name="T48" fmla="*/ 12 w 36"/>
                <a:gd name="T49" fmla="*/ 20 h 32"/>
                <a:gd name="T50" fmla="*/ 11 w 36"/>
                <a:gd name="T51" fmla="*/ 19 h 32"/>
                <a:gd name="T52" fmla="*/ 10 w 36"/>
                <a:gd name="T53" fmla="*/ 18 h 32"/>
                <a:gd name="T54" fmla="*/ 10 w 36"/>
                <a:gd name="T55" fmla="*/ 18 h 32"/>
                <a:gd name="T56" fmla="*/ 10 w 36"/>
                <a:gd name="T57" fmla="*/ 18 h 32"/>
                <a:gd name="T58" fmla="*/ 10 w 36"/>
                <a:gd name="T59" fmla="*/ 17 h 32"/>
                <a:gd name="T60" fmla="*/ 10 w 36"/>
                <a:gd name="T61" fmla="*/ 17 h 32"/>
                <a:gd name="T62" fmla="*/ 10 w 36"/>
                <a:gd name="T63" fmla="*/ 14 h 32"/>
                <a:gd name="T64" fmla="*/ 11 w 36"/>
                <a:gd name="T65" fmla="*/ 13 h 32"/>
                <a:gd name="T66" fmla="*/ 11 w 36"/>
                <a:gd name="T67" fmla="*/ 12 h 32"/>
                <a:gd name="T68" fmla="*/ 12 w 36"/>
                <a:gd name="T69" fmla="*/ 12 h 32"/>
                <a:gd name="T70" fmla="*/ 13 w 36"/>
                <a:gd name="T71" fmla="*/ 11 h 32"/>
                <a:gd name="T72" fmla="*/ 15 w 36"/>
                <a:gd name="T73" fmla="*/ 10 h 32"/>
                <a:gd name="T74" fmla="*/ 19 w 36"/>
                <a:gd name="T75" fmla="*/ 10 h 32"/>
                <a:gd name="T76" fmla="*/ 21 w 36"/>
                <a:gd name="T77" fmla="*/ 11 h 32"/>
                <a:gd name="T78" fmla="*/ 23 w 36"/>
                <a:gd name="T79" fmla="*/ 12 h 32"/>
                <a:gd name="T80" fmla="*/ 25 w 36"/>
                <a:gd name="T81" fmla="*/ 13 h 32"/>
                <a:gd name="T82" fmla="*/ 26 w 36"/>
                <a:gd name="T83" fmla="*/ 16 h 32"/>
                <a:gd name="T84" fmla="*/ 27 w 36"/>
                <a:gd name="T85" fmla="*/ 17 h 32"/>
                <a:gd name="T86" fmla="*/ 27 w 36"/>
                <a:gd name="T87" fmla="*/ 18 h 32"/>
                <a:gd name="T88" fmla="*/ 26 w 36"/>
                <a:gd name="T89" fmla="*/ 19 h 32"/>
                <a:gd name="T90" fmla="*/ 26 w 36"/>
                <a:gd name="T91" fmla="*/ 20 h 32"/>
                <a:gd name="T92" fmla="*/ 25 w 36"/>
                <a:gd name="T93" fmla="*/ 21 h 32"/>
                <a:gd name="T94" fmla="*/ 24 w 36"/>
                <a:gd name="T95" fmla="*/ 21 h 32"/>
                <a:gd name="T96" fmla="*/ 22 w 36"/>
                <a:gd name="T97" fmla="*/ 22 h 32"/>
                <a:gd name="T98" fmla="*/ 18 w 36"/>
                <a:gd name="T9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2">
                  <a:moveTo>
                    <a:pt x="28" y="30"/>
                  </a:moveTo>
                  <a:cubicBezTo>
                    <a:pt x="31" y="28"/>
                    <a:pt x="33" y="26"/>
                    <a:pt x="35" y="23"/>
                  </a:cubicBezTo>
                  <a:cubicBezTo>
                    <a:pt x="35" y="22"/>
                    <a:pt x="35" y="22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6"/>
                    <a:pt x="36" y="15"/>
                    <a:pt x="35" y="13"/>
                  </a:cubicBezTo>
                  <a:cubicBezTo>
                    <a:pt x="35" y="12"/>
                    <a:pt x="34" y="10"/>
                    <a:pt x="33" y="8"/>
                  </a:cubicBezTo>
                  <a:cubicBezTo>
                    <a:pt x="31" y="6"/>
                    <a:pt x="29" y="4"/>
                    <a:pt x="27" y="3"/>
                  </a:cubicBezTo>
                  <a:cubicBezTo>
                    <a:pt x="22" y="1"/>
                    <a:pt x="17" y="0"/>
                    <a:pt x="13" y="1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3"/>
                    <a:pt x="2" y="24"/>
                  </a:cubicBezTo>
                  <a:cubicBezTo>
                    <a:pt x="4" y="26"/>
                    <a:pt x="5" y="27"/>
                    <a:pt x="6" y="28"/>
                  </a:cubicBezTo>
                  <a:cubicBezTo>
                    <a:pt x="9" y="30"/>
                    <a:pt x="11" y="30"/>
                    <a:pt x="14" y="31"/>
                  </a:cubicBezTo>
                  <a:cubicBezTo>
                    <a:pt x="15" y="32"/>
                    <a:pt x="17" y="32"/>
                    <a:pt x="18" y="32"/>
                  </a:cubicBezTo>
                  <a:cubicBezTo>
                    <a:pt x="20" y="32"/>
                    <a:pt x="22" y="32"/>
                    <a:pt x="24" y="31"/>
                  </a:cubicBezTo>
                  <a:cubicBezTo>
                    <a:pt x="25" y="31"/>
                    <a:pt x="27" y="30"/>
                    <a:pt x="28" y="30"/>
                  </a:cubicBezTo>
                  <a:close/>
                  <a:moveTo>
                    <a:pt x="18" y="22"/>
                  </a:moveTo>
                  <a:cubicBezTo>
                    <a:pt x="17" y="22"/>
                    <a:pt x="15" y="22"/>
                    <a:pt x="14" y="21"/>
                  </a:cubicBezTo>
                  <a:cubicBezTo>
                    <a:pt x="13" y="21"/>
                    <a:pt x="12" y="21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4" y="13"/>
                    <a:pt x="25" y="13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18"/>
                    <a:pt x="27" y="18"/>
                    <a:pt x="26" y="19"/>
                  </a:cubicBezTo>
                  <a:cubicBezTo>
                    <a:pt x="26" y="19"/>
                    <a:pt x="26" y="19"/>
                    <a:pt x="26" y="20"/>
                  </a:cubicBezTo>
                  <a:cubicBezTo>
                    <a:pt x="26" y="20"/>
                    <a:pt x="25" y="21"/>
                    <a:pt x="25" y="21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8" name="Freeform 120">
              <a:extLst>
                <a:ext uri="{FF2B5EF4-FFF2-40B4-BE49-F238E27FC236}">
                  <a16:creationId xmlns:a16="http://schemas.microsoft.com/office/drawing/2014/main" id="{36181A8C-A907-42A6-BF11-985E96E0C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7725" y="3138488"/>
              <a:ext cx="192087" cy="325438"/>
            </a:xfrm>
            <a:custGeom>
              <a:avLst/>
              <a:gdLst>
                <a:gd name="T0" fmla="*/ 106 w 112"/>
                <a:gd name="T1" fmla="*/ 9 h 189"/>
                <a:gd name="T2" fmla="*/ 92 w 112"/>
                <a:gd name="T3" fmla="*/ 3 h 189"/>
                <a:gd name="T4" fmla="*/ 79 w 112"/>
                <a:gd name="T5" fmla="*/ 0 h 189"/>
                <a:gd name="T6" fmla="*/ 67 w 112"/>
                <a:gd name="T7" fmla="*/ 13 h 189"/>
                <a:gd name="T8" fmla="*/ 50 w 112"/>
                <a:gd name="T9" fmla="*/ 53 h 189"/>
                <a:gd name="T10" fmla="*/ 27 w 112"/>
                <a:gd name="T11" fmla="*/ 107 h 189"/>
                <a:gd name="T12" fmla="*/ 9 w 112"/>
                <a:gd name="T13" fmla="*/ 145 h 189"/>
                <a:gd name="T14" fmla="*/ 2 w 112"/>
                <a:gd name="T15" fmla="*/ 163 h 189"/>
                <a:gd name="T16" fmla="*/ 4 w 112"/>
                <a:gd name="T17" fmla="*/ 176 h 189"/>
                <a:gd name="T18" fmla="*/ 21 w 112"/>
                <a:gd name="T19" fmla="*/ 186 h 189"/>
                <a:gd name="T20" fmla="*/ 30 w 112"/>
                <a:gd name="T21" fmla="*/ 188 h 189"/>
                <a:gd name="T22" fmla="*/ 47 w 112"/>
                <a:gd name="T23" fmla="*/ 159 h 189"/>
                <a:gd name="T24" fmla="*/ 68 w 112"/>
                <a:gd name="T25" fmla="*/ 119 h 189"/>
                <a:gd name="T26" fmla="*/ 86 w 112"/>
                <a:gd name="T27" fmla="*/ 79 h 189"/>
                <a:gd name="T28" fmla="*/ 103 w 112"/>
                <a:gd name="T29" fmla="*/ 40 h 189"/>
                <a:gd name="T30" fmla="*/ 111 w 112"/>
                <a:gd name="T31" fmla="*/ 20 h 189"/>
                <a:gd name="T32" fmla="*/ 110 w 112"/>
                <a:gd name="T33" fmla="*/ 13 h 189"/>
                <a:gd name="T34" fmla="*/ 97 w 112"/>
                <a:gd name="T35" fmla="*/ 28 h 189"/>
                <a:gd name="T36" fmla="*/ 81 w 112"/>
                <a:gd name="T37" fmla="*/ 67 h 189"/>
                <a:gd name="T38" fmla="*/ 57 w 112"/>
                <a:gd name="T39" fmla="*/ 120 h 189"/>
                <a:gd name="T40" fmla="*/ 40 w 112"/>
                <a:gd name="T41" fmla="*/ 153 h 189"/>
                <a:gd name="T42" fmla="*/ 27 w 112"/>
                <a:gd name="T43" fmla="*/ 179 h 189"/>
                <a:gd name="T44" fmla="*/ 12 w 112"/>
                <a:gd name="T45" fmla="*/ 171 h 189"/>
                <a:gd name="T46" fmla="*/ 13 w 112"/>
                <a:gd name="T47" fmla="*/ 160 h 189"/>
                <a:gd name="T48" fmla="*/ 25 w 112"/>
                <a:gd name="T49" fmla="*/ 151 h 189"/>
                <a:gd name="T50" fmla="*/ 31 w 112"/>
                <a:gd name="T51" fmla="*/ 148 h 189"/>
                <a:gd name="T52" fmla="*/ 28 w 112"/>
                <a:gd name="T53" fmla="*/ 142 h 189"/>
                <a:gd name="T54" fmla="*/ 23 w 112"/>
                <a:gd name="T55" fmla="*/ 136 h 189"/>
                <a:gd name="T56" fmla="*/ 29 w 112"/>
                <a:gd name="T57" fmla="*/ 139 h 189"/>
                <a:gd name="T58" fmla="*/ 35 w 112"/>
                <a:gd name="T59" fmla="*/ 134 h 189"/>
                <a:gd name="T60" fmla="*/ 29 w 112"/>
                <a:gd name="T61" fmla="*/ 124 h 189"/>
                <a:gd name="T62" fmla="*/ 41 w 112"/>
                <a:gd name="T63" fmla="*/ 124 h 189"/>
                <a:gd name="T64" fmla="*/ 33 w 112"/>
                <a:gd name="T65" fmla="*/ 116 h 189"/>
                <a:gd name="T66" fmla="*/ 44 w 112"/>
                <a:gd name="T67" fmla="*/ 115 h 189"/>
                <a:gd name="T68" fmla="*/ 51 w 112"/>
                <a:gd name="T69" fmla="*/ 114 h 189"/>
                <a:gd name="T70" fmla="*/ 39 w 112"/>
                <a:gd name="T71" fmla="*/ 102 h 189"/>
                <a:gd name="T72" fmla="*/ 45 w 112"/>
                <a:gd name="T73" fmla="*/ 100 h 189"/>
                <a:gd name="T74" fmla="*/ 51 w 112"/>
                <a:gd name="T75" fmla="*/ 95 h 189"/>
                <a:gd name="T76" fmla="*/ 46 w 112"/>
                <a:gd name="T77" fmla="*/ 86 h 189"/>
                <a:gd name="T78" fmla="*/ 51 w 112"/>
                <a:gd name="T79" fmla="*/ 89 h 189"/>
                <a:gd name="T80" fmla="*/ 56 w 112"/>
                <a:gd name="T81" fmla="*/ 82 h 189"/>
                <a:gd name="T82" fmla="*/ 50 w 112"/>
                <a:gd name="T83" fmla="*/ 78 h 189"/>
                <a:gd name="T84" fmla="*/ 62 w 112"/>
                <a:gd name="T85" fmla="*/ 76 h 189"/>
                <a:gd name="T86" fmla="*/ 58 w 112"/>
                <a:gd name="T87" fmla="*/ 65 h 189"/>
                <a:gd name="T88" fmla="*/ 60 w 112"/>
                <a:gd name="T89" fmla="*/ 60 h 189"/>
                <a:gd name="T90" fmla="*/ 63 w 112"/>
                <a:gd name="T91" fmla="*/ 51 h 189"/>
                <a:gd name="T92" fmla="*/ 66 w 112"/>
                <a:gd name="T93" fmla="*/ 49 h 189"/>
                <a:gd name="T94" fmla="*/ 72 w 112"/>
                <a:gd name="T95" fmla="*/ 42 h 189"/>
                <a:gd name="T96" fmla="*/ 68 w 112"/>
                <a:gd name="T97" fmla="*/ 35 h 189"/>
                <a:gd name="T98" fmla="*/ 83 w 112"/>
                <a:gd name="T99" fmla="*/ 35 h 189"/>
                <a:gd name="T100" fmla="*/ 72 w 112"/>
                <a:gd name="T101" fmla="*/ 26 h 189"/>
                <a:gd name="T102" fmla="*/ 76 w 112"/>
                <a:gd name="T103" fmla="*/ 25 h 189"/>
                <a:gd name="T104" fmla="*/ 83 w 112"/>
                <a:gd name="T105" fmla="*/ 20 h 189"/>
                <a:gd name="T106" fmla="*/ 77 w 112"/>
                <a:gd name="T107" fmla="*/ 15 h 189"/>
                <a:gd name="T108" fmla="*/ 80 w 112"/>
                <a:gd name="T109" fmla="*/ 9 h 189"/>
                <a:gd name="T110" fmla="*/ 93 w 112"/>
                <a:gd name="T111" fmla="*/ 14 h 189"/>
                <a:gd name="T112" fmla="*/ 102 w 112"/>
                <a:gd name="T113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89">
                  <a:moveTo>
                    <a:pt x="110" y="13"/>
                  </a:moveTo>
                  <a:cubicBezTo>
                    <a:pt x="109" y="12"/>
                    <a:pt x="109" y="12"/>
                    <a:pt x="108" y="11"/>
                  </a:cubicBezTo>
                  <a:cubicBezTo>
                    <a:pt x="107" y="10"/>
                    <a:pt x="106" y="10"/>
                    <a:pt x="106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8" y="6"/>
                    <a:pt x="97" y="6"/>
                    <a:pt x="97" y="5"/>
                  </a:cubicBezTo>
                  <a:cubicBezTo>
                    <a:pt x="95" y="5"/>
                    <a:pt x="94" y="4"/>
                    <a:pt x="92" y="3"/>
                  </a:cubicBezTo>
                  <a:cubicBezTo>
                    <a:pt x="90" y="2"/>
                    <a:pt x="88" y="2"/>
                    <a:pt x="86" y="2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7" y="0"/>
                    <a:pt x="76" y="0"/>
                    <a:pt x="74" y="1"/>
                  </a:cubicBezTo>
                  <a:cubicBezTo>
                    <a:pt x="73" y="2"/>
                    <a:pt x="72" y="4"/>
                    <a:pt x="71" y="6"/>
                  </a:cubicBezTo>
                  <a:cubicBezTo>
                    <a:pt x="69" y="8"/>
                    <a:pt x="68" y="10"/>
                    <a:pt x="67" y="13"/>
                  </a:cubicBezTo>
                  <a:cubicBezTo>
                    <a:pt x="65" y="17"/>
                    <a:pt x="63" y="22"/>
                    <a:pt x="61" y="27"/>
                  </a:cubicBezTo>
                  <a:cubicBezTo>
                    <a:pt x="60" y="31"/>
                    <a:pt x="58" y="35"/>
                    <a:pt x="56" y="39"/>
                  </a:cubicBezTo>
                  <a:cubicBezTo>
                    <a:pt x="54" y="44"/>
                    <a:pt x="52" y="49"/>
                    <a:pt x="50" y="53"/>
                  </a:cubicBezTo>
                  <a:cubicBezTo>
                    <a:pt x="48" y="58"/>
                    <a:pt x="46" y="62"/>
                    <a:pt x="44" y="66"/>
                  </a:cubicBezTo>
                  <a:cubicBezTo>
                    <a:pt x="41" y="75"/>
                    <a:pt x="37" y="84"/>
                    <a:pt x="33" y="93"/>
                  </a:cubicBezTo>
                  <a:cubicBezTo>
                    <a:pt x="31" y="98"/>
                    <a:pt x="29" y="102"/>
                    <a:pt x="27" y="107"/>
                  </a:cubicBezTo>
                  <a:cubicBezTo>
                    <a:pt x="25" y="111"/>
                    <a:pt x="23" y="116"/>
                    <a:pt x="21" y="120"/>
                  </a:cubicBezTo>
                  <a:cubicBezTo>
                    <a:pt x="19" y="124"/>
                    <a:pt x="17" y="129"/>
                    <a:pt x="15" y="133"/>
                  </a:cubicBezTo>
                  <a:cubicBezTo>
                    <a:pt x="13" y="137"/>
                    <a:pt x="11" y="141"/>
                    <a:pt x="9" y="145"/>
                  </a:cubicBezTo>
                  <a:cubicBezTo>
                    <a:pt x="8" y="148"/>
                    <a:pt x="7" y="150"/>
                    <a:pt x="7" y="152"/>
                  </a:cubicBezTo>
                  <a:cubicBezTo>
                    <a:pt x="6" y="154"/>
                    <a:pt x="5" y="155"/>
                    <a:pt x="4" y="157"/>
                  </a:cubicBezTo>
                  <a:cubicBezTo>
                    <a:pt x="3" y="159"/>
                    <a:pt x="3" y="161"/>
                    <a:pt x="2" y="163"/>
                  </a:cubicBezTo>
                  <a:cubicBezTo>
                    <a:pt x="2" y="164"/>
                    <a:pt x="1" y="166"/>
                    <a:pt x="1" y="168"/>
                  </a:cubicBezTo>
                  <a:cubicBezTo>
                    <a:pt x="0" y="169"/>
                    <a:pt x="1" y="171"/>
                    <a:pt x="2" y="172"/>
                  </a:cubicBezTo>
                  <a:cubicBezTo>
                    <a:pt x="2" y="174"/>
                    <a:pt x="3" y="175"/>
                    <a:pt x="4" y="176"/>
                  </a:cubicBezTo>
                  <a:cubicBezTo>
                    <a:pt x="6" y="177"/>
                    <a:pt x="7" y="179"/>
                    <a:pt x="9" y="180"/>
                  </a:cubicBezTo>
                  <a:cubicBezTo>
                    <a:pt x="12" y="182"/>
                    <a:pt x="14" y="183"/>
                    <a:pt x="16" y="184"/>
                  </a:cubicBezTo>
                  <a:cubicBezTo>
                    <a:pt x="18" y="185"/>
                    <a:pt x="19" y="185"/>
                    <a:pt x="21" y="186"/>
                  </a:cubicBezTo>
                  <a:cubicBezTo>
                    <a:pt x="21" y="186"/>
                    <a:pt x="22" y="187"/>
                    <a:pt x="22" y="187"/>
                  </a:cubicBezTo>
                  <a:cubicBezTo>
                    <a:pt x="23" y="187"/>
                    <a:pt x="24" y="188"/>
                    <a:pt x="25" y="188"/>
                  </a:cubicBezTo>
                  <a:cubicBezTo>
                    <a:pt x="27" y="188"/>
                    <a:pt x="28" y="189"/>
                    <a:pt x="30" y="188"/>
                  </a:cubicBezTo>
                  <a:cubicBezTo>
                    <a:pt x="31" y="188"/>
                    <a:pt x="32" y="187"/>
                    <a:pt x="33" y="187"/>
                  </a:cubicBezTo>
                  <a:cubicBezTo>
                    <a:pt x="34" y="186"/>
                    <a:pt x="35" y="185"/>
                    <a:pt x="36" y="184"/>
                  </a:cubicBezTo>
                  <a:cubicBezTo>
                    <a:pt x="39" y="175"/>
                    <a:pt x="43" y="167"/>
                    <a:pt x="47" y="159"/>
                  </a:cubicBezTo>
                  <a:cubicBezTo>
                    <a:pt x="49" y="154"/>
                    <a:pt x="52" y="150"/>
                    <a:pt x="54" y="146"/>
                  </a:cubicBezTo>
                  <a:cubicBezTo>
                    <a:pt x="56" y="142"/>
                    <a:pt x="59" y="137"/>
                    <a:pt x="61" y="133"/>
                  </a:cubicBezTo>
                  <a:cubicBezTo>
                    <a:pt x="63" y="128"/>
                    <a:pt x="66" y="123"/>
                    <a:pt x="68" y="119"/>
                  </a:cubicBezTo>
                  <a:cubicBezTo>
                    <a:pt x="70" y="114"/>
                    <a:pt x="72" y="110"/>
                    <a:pt x="74" y="106"/>
                  </a:cubicBezTo>
                  <a:cubicBezTo>
                    <a:pt x="77" y="101"/>
                    <a:pt x="79" y="97"/>
                    <a:pt x="81" y="92"/>
                  </a:cubicBezTo>
                  <a:cubicBezTo>
                    <a:pt x="83" y="88"/>
                    <a:pt x="84" y="83"/>
                    <a:pt x="86" y="79"/>
                  </a:cubicBezTo>
                  <a:cubicBezTo>
                    <a:pt x="88" y="74"/>
                    <a:pt x="90" y="70"/>
                    <a:pt x="92" y="66"/>
                  </a:cubicBezTo>
                  <a:cubicBezTo>
                    <a:pt x="93" y="61"/>
                    <a:pt x="95" y="57"/>
                    <a:pt x="97" y="53"/>
                  </a:cubicBezTo>
                  <a:cubicBezTo>
                    <a:pt x="99" y="48"/>
                    <a:pt x="101" y="44"/>
                    <a:pt x="103" y="40"/>
                  </a:cubicBezTo>
                  <a:cubicBezTo>
                    <a:pt x="104" y="36"/>
                    <a:pt x="106" y="31"/>
                    <a:pt x="108" y="27"/>
                  </a:cubicBezTo>
                  <a:cubicBezTo>
                    <a:pt x="109" y="25"/>
                    <a:pt x="110" y="23"/>
                    <a:pt x="111" y="21"/>
                  </a:cubicBezTo>
                  <a:cubicBezTo>
                    <a:pt x="111" y="21"/>
                    <a:pt x="111" y="21"/>
                    <a:pt x="111" y="20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1" y="15"/>
                    <a:pt x="111" y="14"/>
                    <a:pt x="110" y="13"/>
                  </a:cubicBezTo>
                  <a:close/>
                  <a:moveTo>
                    <a:pt x="102" y="19"/>
                  </a:moveTo>
                  <a:cubicBezTo>
                    <a:pt x="101" y="20"/>
                    <a:pt x="101" y="21"/>
                    <a:pt x="100" y="22"/>
                  </a:cubicBezTo>
                  <a:cubicBezTo>
                    <a:pt x="99" y="24"/>
                    <a:pt x="98" y="26"/>
                    <a:pt x="97" y="28"/>
                  </a:cubicBezTo>
                  <a:cubicBezTo>
                    <a:pt x="97" y="30"/>
                    <a:pt x="96" y="32"/>
                    <a:pt x="95" y="35"/>
                  </a:cubicBezTo>
                  <a:cubicBezTo>
                    <a:pt x="94" y="37"/>
                    <a:pt x="93" y="39"/>
                    <a:pt x="92" y="41"/>
                  </a:cubicBezTo>
                  <a:cubicBezTo>
                    <a:pt x="88" y="50"/>
                    <a:pt x="85" y="58"/>
                    <a:pt x="81" y="67"/>
                  </a:cubicBezTo>
                  <a:cubicBezTo>
                    <a:pt x="77" y="76"/>
                    <a:pt x="74" y="85"/>
                    <a:pt x="70" y="93"/>
                  </a:cubicBezTo>
                  <a:cubicBezTo>
                    <a:pt x="68" y="98"/>
                    <a:pt x="66" y="102"/>
                    <a:pt x="64" y="107"/>
                  </a:cubicBezTo>
                  <a:cubicBezTo>
                    <a:pt x="62" y="111"/>
                    <a:pt x="59" y="116"/>
                    <a:pt x="57" y="120"/>
                  </a:cubicBezTo>
                  <a:cubicBezTo>
                    <a:pt x="56" y="123"/>
                    <a:pt x="54" y="125"/>
                    <a:pt x="53" y="128"/>
                  </a:cubicBezTo>
                  <a:cubicBezTo>
                    <a:pt x="51" y="132"/>
                    <a:pt x="49" y="136"/>
                    <a:pt x="46" y="140"/>
                  </a:cubicBezTo>
                  <a:cubicBezTo>
                    <a:pt x="44" y="145"/>
                    <a:pt x="42" y="149"/>
                    <a:pt x="40" y="153"/>
                  </a:cubicBezTo>
                  <a:cubicBezTo>
                    <a:pt x="37" y="158"/>
                    <a:pt x="35" y="162"/>
                    <a:pt x="33" y="167"/>
                  </a:cubicBezTo>
                  <a:cubicBezTo>
                    <a:pt x="31" y="170"/>
                    <a:pt x="30" y="174"/>
                    <a:pt x="28" y="178"/>
                  </a:cubicBezTo>
                  <a:cubicBezTo>
                    <a:pt x="28" y="178"/>
                    <a:pt x="27" y="178"/>
                    <a:pt x="27" y="179"/>
                  </a:cubicBezTo>
                  <a:cubicBezTo>
                    <a:pt x="26" y="178"/>
                    <a:pt x="25" y="178"/>
                    <a:pt x="24" y="177"/>
                  </a:cubicBezTo>
                  <a:cubicBezTo>
                    <a:pt x="22" y="176"/>
                    <a:pt x="20" y="176"/>
                    <a:pt x="18" y="175"/>
                  </a:cubicBezTo>
                  <a:cubicBezTo>
                    <a:pt x="16" y="174"/>
                    <a:pt x="14" y="172"/>
                    <a:pt x="12" y="171"/>
                  </a:cubicBezTo>
                  <a:cubicBezTo>
                    <a:pt x="11" y="170"/>
                    <a:pt x="11" y="169"/>
                    <a:pt x="10" y="168"/>
                  </a:cubicBezTo>
                  <a:cubicBezTo>
                    <a:pt x="10" y="167"/>
                    <a:pt x="11" y="166"/>
                    <a:pt x="11" y="165"/>
                  </a:cubicBezTo>
                  <a:cubicBezTo>
                    <a:pt x="12" y="163"/>
                    <a:pt x="12" y="161"/>
                    <a:pt x="13" y="160"/>
                  </a:cubicBezTo>
                  <a:cubicBezTo>
                    <a:pt x="15" y="156"/>
                    <a:pt x="17" y="152"/>
                    <a:pt x="18" y="148"/>
                  </a:cubicBezTo>
                  <a:cubicBezTo>
                    <a:pt x="18" y="148"/>
                    <a:pt x="18" y="148"/>
                    <a:pt x="19" y="148"/>
                  </a:cubicBezTo>
                  <a:cubicBezTo>
                    <a:pt x="21" y="149"/>
                    <a:pt x="23" y="150"/>
                    <a:pt x="25" y="151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52"/>
                    <a:pt x="27" y="151"/>
                    <a:pt x="28" y="151"/>
                  </a:cubicBezTo>
                  <a:cubicBezTo>
                    <a:pt x="29" y="150"/>
                    <a:pt x="30" y="149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9" y="143"/>
                    <a:pt x="29" y="142"/>
                    <a:pt x="28" y="142"/>
                  </a:cubicBezTo>
                  <a:cubicBezTo>
                    <a:pt x="28" y="142"/>
                    <a:pt x="27" y="142"/>
                    <a:pt x="27" y="142"/>
                  </a:cubicBezTo>
                  <a:cubicBezTo>
                    <a:pt x="25" y="141"/>
                    <a:pt x="24" y="140"/>
                    <a:pt x="22" y="139"/>
                  </a:cubicBezTo>
                  <a:cubicBezTo>
                    <a:pt x="23" y="138"/>
                    <a:pt x="23" y="137"/>
                    <a:pt x="23" y="136"/>
                  </a:cubicBezTo>
                  <a:cubicBezTo>
                    <a:pt x="24" y="137"/>
                    <a:pt x="25" y="137"/>
                    <a:pt x="26" y="138"/>
                  </a:cubicBezTo>
                  <a:cubicBezTo>
                    <a:pt x="27" y="138"/>
                    <a:pt x="27" y="138"/>
                    <a:pt x="28" y="139"/>
                  </a:cubicBezTo>
                  <a:cubicBezTo>
                    <a:pt x="28" y="139"/>
                    <a:pt x="28" y="139"/>
                    <a:pt x="29" y="139"/>
                  </a:cubicBezTo>
                  <a:cubicBezTo>
                    <a:pt x="30" y="139"/>
                    <a:pt x="30" y="140"/>
                    <a:pt x="31" y="139"/>
                  </a:cubicBezTo>
                  <a:cubicBezTo>
                    <a:pt x="32" y="139"/>
                    <a:pt x="33" y="138"/>
                    <a:pt x="34" y="137"/>
                  </a:cubicBezTo>
                  <a:cubicBezTo>
                    <a:pt x="35" y="136"/>
                    <a:pt x="35" y="135"/>
                    <a:pt x="35" y="134"/>
                  </a:cubicBezTo>
                  <a:cubicBezTo>
                    <a:pt x="35" y="133"/>
                    <a:pt x="34" y="131"/>
                    <a:pt x="33" y="131"/>
                  </a:cubicBezTo>
                  <a:cubicBezTo>
                    <a:pt x="31" y="130"/>
                    <a:pt x="29" y="129"/>
                    <a:pt x="27" y="128"/>
                  </a:cubicBezTo>
                  <a:cubicBezTo>
                    <a:pt x="28" y="127"/>
                    <a:pt x="28" y="126"/>
                    <a:pt x="29" y="124"/>
                  </a:cubicBezTo>
                  <a:cubicBezTo>
                    <a:pt x="31" y="125"/>
                    <a:pt x="33" y="126"/>
                    <a:pt x="35" y="127"/>
                  </a:cubicBezTo>
                  <a:cubicBezTo>
                    <a:pt x="36" y="127"/>
                    <a:pt x="37" y="127"/>
                    <a:pt x="38" y="127"/>
                  </a:cubicBezTo>
                  <a:cubicBezTo>
                    <a:pt x="39" y="126"/>
                    <a:pt x="40" y="125"/>
                    <a:pt x="41" y="124"/>
                  </a:cubicBezTo>
                  <a:cubicBezTo>
                    <a:pt x="41" y="123"/>
                    <a:pt x="41" y="121"/>
                    <a:pt x="40" y="120"/>
                  </a:cubicBezTo>
                  <a:cubicBezTo>
                    <a:pt x="40" y="119"/>
                    <a:pt x="39" y="118"/>
                    <a:pt x="38" y="118"/>
                  </a:cubicBezTo>
                  <a:cubicBezTo>
                    <a:pt x="36" y="117"/>
                    <a:pt x="34" y="116"/>
                    <a:pt x="33" y="116"/>
                  </a:cubicBezTo>
                  <a:cubicBezTo>
                    <a:pt x="34" y="114"/>
                    <a:pt x="34" y="112"/>
                    <a:pt x="35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4"/>
                    <a:pt x="43" y="115"/>
                    <a:pt x="44" y="115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49" y="116"/>
                    <a:pt x="50" y="115"/>
                    <a:pt x="51" y="114"/>
                  </a:cubicBezTo>
                  <a:cubicBezTo>
                    <a:pt x="52" y="113"/>
                    <a:pt x="52" y="112"/>
                    <a:pt x="52" y="111"/>
                  </a:cubicBezTo>
                  <a:cubicBezTo>
                    <a:pt x="51" y="110"/>
                    <a:pt x="51" y="108"/>
                    <a:pt x="50" y="108"/>
                  </a:cubicBezTo>
                  <a:cubicBezTo>
                    <a:pt x="46" y="106"/>
                    <a:pt x="43" y="104"/>
                    <a:pt x="39" y="102"/>
                  </a:cubicBezTo>
                  <a:cubicBezTo>
                    <a:pt x="39" y="101"/>
                    <a:pt x="40" y="99"/>
                    <a:pt x="41" y="98"/>
                  </a:cubicBezTo>
                  <a:cubicBezTo>
                    <a:pt x="42" y="98"/>
                    <a:pt x="43" y="99"/>
                    <a:pt x="44" y="99"/>
                  </a:cubicBezTo>
                  <a:cubicBezTo>
                    <a:pt x="44" y="99"/>
                    <a:pt x="45" y="100"/>
                    <a:pt x="45" y="100"/>
                  </a:cubicBezTo>
                  <a:cubicBezTo>
                    <a:pt x="46" y="100"/>
                    <a:pt x="46" y="100"/>
                    <a:pt x="47" y="100"/>
                  </a:cubicBezTo>
                  <a:cubicBezTo>
                    <a:pt x="49" y="100"/>
                    <a:pt x="50" y="99"/>
                    <a:pt x="50" y="98"/>
                  </a:cubicBezTo>
                  <a:cubicBezTo>
                    <a:pt x="51" y="97"/>
                    <a:pt x="51" y="96"/>
                    <a:pt x="51" y="95"/>
                  </a:cubicBezTo>
                  <a:cubicBezTo>
                    <a:pt x="51" y="93"/>
                    <a:pt x="50" y="92"/>
                    <a:pt x="49" y="92"/>
                  </a:cubicBezTo>
                  <a:cubicBezTo>
                    <a:pt x="48" y="91"/>
                    <a:pt x="46" y="90"/>
                    <a:pt x="45" y="89"/>
                  </a:cubicBezTo>
                  <a:cubicBezTo>
                    <a:pt x="45" y="88"/>
                    <a:pt x="46" y="87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5" y="88"/>
                    <a:pt x="56" y="87"/>
                    <a:pt x="57" y="86"/>
                  </a:cubicBezTo>
                  <a:cubicBezTo>
                    <a:pt x="57" y="85"/>
                    <a:pt x="57" y="83"/>
                    <a:pt x="56" y="82"/>
                  </a:cubicBezTo>
                  <a:cubicBezTo>
                    <a:pt x="56" y="82"/>
                    <a:pt x="56" y="81"/>
                    <a:pt x="56" y="81"/>
                  </a:cubicBezTo>
                  <a:cubicBezTo>
                    <a:pt x="55" y="80"/>
                    <a:pt x="55" y="80"/>
                    <a:pt x="54" y="80"/>
                  </a:cubicBezTo>
                  <a:cubicBezTo>
                    <a:pt x="52" y="79"/>
                    <a:pt x="51" y="78"/>
                    <a:pt x="50" y="78"/>
                  </a:cubicBezTo>
                  <a:cubicBezTo>
                    <a:pt x="50" y="76"/>
                    <a:pt x="51" y="74"/>
                    <a:pt x="52" y="73"/>
                  </a:cubicBezTo>
                  <a:cubicBezTo>
                    <a:pt x="53" y="73"/>
                    <a:pt x="54" y="73"/>
                    <a:pt x="54" y="73"/>
                  </a:cubicBezTo>
                  <a:cubicBezTo>
                    <a:pt x="57" y="74"/>
                    <a:pt x="59" y="75"/>
                    <a:pt x="62" y="76"/>
                  </a:cubicBezTo>
                  <a:cubicBezTo>
                    <a:pt x="64" y="77"/>
                    <a:pt x="67" y="75"/>
                    <a:pt x="68" y="73"/>
                  </a:cubicBezTo>
                  <a:cubicBezTo>
                    <a:pt x="68" y="71"/>
                    <a:pt x="67" y="68"/>
                    <a:pt x="65" y="67"/>
                  </a:cubicBezTo>
                  <a:cubicBezTo>
                    <a:pt x="62" y="66"/>
                    <a:pt x="60" y="65"/>
                    <a:pt x="58" y="65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7" y="61"/>
                    <a:pt x="58" y="59"/>
                  </a:cubicBezTo>
                  <a:cubicBezTo>
                    <a:pt x="59" y="59"/>
                    <a:pt x="59" y="60"/>
                    <a:pt x="60" y="60"/>
                  </a:cubicBezTo>
                  <a:cubicBezTo>
                    <a:pt x="63" y="61"/>
                    <a:pt x="65" y="60"/>
                    <a:pt x="66" y="57"/>
                  </a:cubicBezTo>
                  <a:cubicBezTo>
                    <a:pt x="67" y="56"/>
                    <a:pt x="67" y="55"/>
                    <a:pt x="66" y="54"/>
                  </a:cubicBezTo>
                  <a:cubicBezTo>
                    <a:pt x="66" y="53"/>
                    <a:pt x="65" y="52"/>
                    <a:pt x="63" y="51"/>
                  </a:cubicBezTo>
                  <a:cubicBezTo>
                    <a:pt x="63" y="51"/>
                    <a:pt x="62" y="51"/>
                    <a:pt x="61" y="51"/>
                  </a:cubicBezTo>
                  <a:cubicBezTo>
                    <a:pt x="62" y="49"/>
                    <a:pt x="62" y="48"/>
                    <a:pt x="63" y="47"/>
                  </a:cubicBezTo>
                  <a:cubicBezTo>
                    <a:pt x="64" y="47"/>
                    <a:pt x="65" y="48"/>
                    <a:pt x="66" y="49"/>
                  </a:cubicBezTo>
                  <a:cubicBezTo>
                    <a:pt x="68" y="49"/>
                    <a:pt x="69" y="49"/>
                    <a:pt x="70" y="48"/>
                  </a:cubicBezTo>
                  <a:cubicBezTo>
                    <a:pt x="71" y="48"/>
                    <a:pt x="72" y="47"/>
                    <a:pt x="72" y="46"/>
                  </a:cubicBezTo>
                  <a:cubicBezTo>
                    <a:pt x="73" y="45"/>
                    <a:pt x="73" y="43"/>
                    <a:pt x="72" y="42"/>
                  </a:cubicBezTo>
                  <a:cubicBezTo>
                    <a:pt x="72" y="41"/>
                    <a:pt x="71" y="40"/>
                    <a:pt x="70" y="40"/>
                  </a:cubicBezTo>
                  <a:cubicBezTo>
                    <a:pt x="69" y="39"/>
                    <a:pt x="68" y="39"/>
                    <a:pt x="67" y="38"/>
                  </a:cubicBezTo>
                  <a:cubicBezTo>
                    <a:pt x="67" y="37"/>
                    <a:pt x="68" y="36"/>
                    <a:pt x="68" y="35"/>
                  </a:cubicBezTo>
                  <a:cubicBezTo>
                    <a:pt x="69" y="35"/>
                    <a:pt x="70" y="36"/>
                    <a:pt x="71" y="36"/>
                  </a:cubicBezTo>
                  <a:cubicBezTo>
                    <a:pt x="73" y="37"/>
                    <a:pt x="75" y="37"/>
                    <a:pt x="77" y="38"/>
                  </a:cubicBezTo>
                  <a:cubicBezTo>
                    <a:pt x="80" y="39"/>
                    <a:pt x="83" y="38"/>
                    <a:pt x="83" y="35"/>
                  </a:cubicBezTo>
                  <a:cubicBezTo>
                    <a:pt x="84" y="33"/>
                    <a:pt x="83" y="30"/>
                    <a:pt x="81" y="29"/>
                  </a:cubicBezTo>
                  <a:cubicBezTo>
                    <a:pt x="79" y="29"/>
                    <a:pt x="77" y="28"/>
                    <a:pt x="75" y="27"/>
                  </a:cubicBezTo>
                  <a:cubicBezTo>
                    <a:pt x="74" y="27"/>
                    <a:pt x="73" y="27"/>
                    <a:pt x="72" y="26"/>
                  </a:cubicBezTo>
                  <a:cubicBezTo>
                    <a:pt x="72" y="25"/>
                    <a:pt x="73" y="24"/>
                    <a:pt x="73" y="23"/>
                  </a:cubicBezTo>
                  <a:cubicBezTo>
                    <a:pt x="74" y="24"/>
                    <a:pt x="75" y="24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6"/>
                    <a:pt x="78" y="26"/>
                    <a:pt x="79" y="26"/>
                  </a:cubicBezTo>
                  <a:cubicBezTo>
                    <a:pt x="80" y="25"/>
                    <a:pt x="81" y="25"/>
                    <a:pt x="82" y="24"/>
                  </a:cubicBezTo>
                  <a:cubicBezTo>
                    <a:pt x="83" y="23"/>
                    <a:pt x="83" y="21"/>
                    <a:pt x="83" y="20"/>
                  </a:cubicBezTo>
                  <a:cubicBezTo>
                    <a:pt x="83" y="19"/>
                    <a:pt x="82" y="18"/>
                    <a:pt x="81" y="17"/>
                  </a:cubicBezTo>
                  <a:cubicBezTo>
                    <a:pt x="80" y="16"/>
                    <a:pt x="78" y="16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3"/>
                    <a:pt x="78" y="12"/>
                  </a:cubicBezTo>
                  <a:cubicBezTo>
                    <a:pt x="78" y="11"/>
                    <a:pt x="79" y="10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1" y="10"/>
                    <a:pt x="82" y="10"/>
                    <a:pt x="84" y="10"/>
                  </a:cubicBezTo>
                  <a:cubicBezTo>
                    <a:pt x="86" y="11"/>
                    <a:pt x="88" y="11"/>
                    <a:pt x="89" y="12"/>
                  </a:cubicBezTo>
                  <a:cubicBezTo>
                    <a:pt x="91" y="13"/>
                    <a:pt x="92" y="13"/>
                    <a:pt x="93" y="14"/>
                  </a:cubicBezTo>
                  <a:cubicBezTo>
                    <a:pt x="94" y="14"/>
                    <a:pt x="95" y="15"/>
                    <a:pt x="95" y="15"/>
                  </a:cubicBezTo>
                  <a:cubicBezTo>
                    <a:pt x="97" y="16"/>
                    <a:pt x="99" y="16"/>
                    <a:pt x="101" y="17"/>
                  </a:cubicBezTo>
                  <a:cubicBezTo>
                    <a:pt x="101" y="18"/>
                    <a:pt x="101" y="18"/>
                    <a:pt x="102" y="18"/>
                  </a:cubicBezTo>
                  <a:cubicBezTo>
                    <a:pt x="102" y="18"/>
                    <a:pt x="102" y="19"/>
                    <a:pt x="1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9" name="Freeform 121">
              <a:extLst>
                <a:ext uri="{FF2B5EF4-FFF2-40B4-BE49-F238E27FC236}">
                  <a16:creationId xmlns:a16="http://schemas.microsoft.com/office/drawing/2014/main" id="{47A0E8E1-ED09-4D49-B32F-9EFFDC07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3409951"/>
              <a:ext cx="14287" cy="15875"/>
            </a:xfrm>
            <a:custGeom>
              <a:avLst/>
              <a:gdLst>
                <a:gd name="T0" fmla="*/ 6 w 9"/>
                <a:gd name="T1" fmla="*/ 1 h 10"/>
                <a:gd name="T2" fmla="*/ 2 w 9"/>
                <a:gd name="T3" fmla="*/ 1 h 10"/>
                <a:gd name="T4" fmla="*/ 0 w 9"/>
                <a:gd name="T5" fmla="*/ 3 h 10"/>
                <a:gd name="T6" fmla="*/ 0 w 9"/>
                <a:gd name="T7" fmla="*/ 7 h 10"/>
                <a:gd name="T8" fmla="*/ 3 w 9"/>
                <a:gd name="T9" fmla="*/ 9 h 10"/>
                <a:gd name="T10" fmla="*/ 6 w 9"/>
                <a:gd name="T11" fmla="*/ 9 h 10"/>
                <a:gd name="T12" fmla="*/ 9 w 9"/>
                <a:gd name="T13" fmla="*/ 7 h 10"/>
                <a:gd name="T14" fmla="*/ 9 w 9"/>
                <a:gd name="T15" fmla="*/ 3 h 10"/>
                <a:gd name="T16" fmla="*/ 6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0" name="Freeform 122">
              <a:extLst>
                <a:ext uri="{FF2B5EF4-FFF2-40B4-BE49-F238E27FC236}">
                  <a16:creationId xmlns:a16="http://schemas.microsoft.com/office/drawing/2014/main" id="{9CF03D7D-07C2-452F-B34E-F9DD790BE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6338" y="2389188"/>
              <a:ext cx="266700" cy="301625"/>
            </a:xfrm>
            <a:custGeom>
              <a:avLst/>
              <a:gdLst>
                <a:gd name="T0" fmla="*/ 129 w 156"/>
                <a:gd name="T1" fmla="*/ 84 h 175"/>
                <a:gd name="T2" fmla="*/ 85 w 156"/>
                <a:gd name="T3" fmla="*/ 75 h 175"/>
                <a:gd name="T4" fmla="*/ 77 w 156"/>
                <a:gd name="T5" fmla="*/ 41 h 175"/>
                <a:gd name="T6" fmla="*/ 52 w 156"/>
                <a:gd name="T7" fmla="*/ 3 h 175"/>
                <a:gd name="T8" fmla="*/ 44 w 156"/>
                <a:gd name="T9" fmla="*/ 3 h 175"/>
                <a:gd name="T10" fmla="*/ 51 w 156"/>
                <a:gd name="T11" fmla="*/ 15 h 175"/>
                <a:gd name="T12" fmla="*/ 46 w 156"/>
                <a:gd name="T13" fmla="*/ 27 h 175"/>
                <a:gd name="T14" fmla="*/ 17 w 156"/>
                <a:gd name="T15" fmla="*/ 59 h 175"/>
                <a:gd name="T16" fmla="*/ 16 w 156"/>
                <a:gd name="T17" fmla="*/ 58 h 175"/>
                <a:gd name="T18" fmla="*/ 1 w 156"/>
                <a:gd name="T19" fmla="*/ 52 h 175"/>
                <a:gd name="T20" fmla="*/ 2 w 156"/>
                <a:gd name="T21" fmla="*/ 58 h 175"/>
                <a:gd name="T22" fmla="*/ 19 w 156"/>
                <a:gd name="T23" fmla="*/ 71 h 175"/>
                <a:gd name="T24" fmla="*/ 41 w 156"/>
                <a:gd name="T25" fmla="*/ 81 h 175"/>
                <a:gd name="T26" fmla="*/ 70 w 156"/>
                <a:gd name="T27" fmla="*/ 83 h 175"/>
                <a:gd name="T28" fmla="*/ 77 w 156"/>
                <a:gd name="T29" fmla="*/ 100 h 175"/>
                <a:gd name="T30" fmla="*/ 91 w 156"/>
                <a:gd name="T31" fmla="*/ 142 h 175"/>
                <a:gd name="T32" fmla="*/ 114 w 156"/>
                <a:gd name="T33" fmla="*/ 173 h 175"/>
                <a:gd name="T34" fmla="*/ 122 w 156"/>
                <a:gd name="T35" fmla="*/ 168 h 175"/>
                <a:gd name="T36" fmla="*/ 116 w 156"/>
                <a:gd name="T37" fmla="*/ 162 h 175"/>
                <a:gd name="T38" fmla="*/ 134 w 156"/>
                <a:gd name="T39" fmla="*/ 121 h 175"/>
                <a:gd name="T40" fmla="*/ 144 w 156"/>
                <a:gd name="T41" fmla="*/ 101 h 175"/>
                <a:gd name="T42" fmla="*/ 149 w 156"/>
                <a:gd name="T43" fmla="*/ 104 h 175"/>
                <a:gd name="T44" fmla="*/ 155 w 156"/>
                <a:gd name="T45" fmla="*/ 103 h 175"/>
                <a:gd name="T46" fmla="*/ 99 w 156"/>
                <a:gd name="T47" fmla="*/ 86 h 175"/>
                <a:gd name="T48" fmla="*/ 97 w 156"/>
                <a:gd name="T49" fmla="*/ 99 h 175"/>
                <a:gd name="T50" fmla="*/ 86 w 156"/>
                <a:gd name="T51" fmla="*/ 97 h 175"/>
                <a:gd name="T52" fmla="*/ 99 w 156"/>
                <a:gd name="T53" fmla="*/ 86 h 175"/>
                <a:gd name="T54" fmla="*/ 45 w 156"/>
                <a:gd name="T55" fmla="*/ 43 h 175"/>
                <a:gd name="T56" fmla="*/ 61 w 156"/>
                <a:gd name="T57" fmla="*/ 27 h 175"/>
                <a:gd name="T58" fmla="*/ 62 w 156"/>
                <a:gd name="T59" fmla="*/ 33 h 175"/>
                <a:gd name="T60" fmla="*/ 61 w 156"/>
                <a:gd name="T61" fmla="*/ 34 h 175"/>
                <a:gd name="T62" fmla="*/ 38 w 156"/>
                <a:gd name="T63" fmla="*/ 70 h 175"/>
                <a:gd name="T64" fmla="*/ 47 w 156"/>
                <a:gd name="T65" fmla="*/ 72 h 175"/>
                <a:gd name="T66" fmla="*/ 67 w 156"/>
                <a:gd name="T67" fmla="*/ 41 h 175"/>
                <a:gd name="T68" fmla="*/ 71 w 156"/>
                <a:gd name="T69" fmla="*/ 52 h 175"/>
                <a:gd name="T70" fmla="*/ 69 w 156"/>
                <a:gd name="T71" fmla="*/ 55 h 175"/>
                <a:gd name="T72" fmla="*/ 56 w 156"/>
                <a:gd name="T73" fmla="*/ 73 h 175"/>
                <a:gd name="T74" fmla="*/ 47 w 156"/>
                <a:gd name="T75" fmla="*/ 72 h 175"/>
                <a:gd name="T76" fmla="*/ 71 w 156"/>
                <a:gd name="T77" fmla="*/ 68 h 175"/>
                <a:gd name="T78" fmla="*/ 75 w 156"/>
                <a:gd name="T79" fmla="*/ 74 h 175"/>
                <a:gd name="T80" fmla="*/ 93 w 156"/>
                <a:gd name="T81" fmla="*/ 120 h 175"/>
                <a:gd name="T82" fmla="*/ 114 w 156"/>
                <a:gd name="T83" fmla="*/ 92 h 175"/>
                <a:gd name="T84" fmla="*/ 122 w 156"/>
                <a:gd name="T85" fmla="*/ 92 h 175"/>
                <a:gd name="T86" fmla="*/ 110 w 156"/>
                <a:gd name="T87" fmla="*/ 113 h 175"/>
                <a:gd name="T88" fmla="*/ 94 w 156"/>
                <a:gd name="T89" fmla="*/ 126 h 175"/>
                <a:gd name="T90" fmla="*/ 130 w 156"/>
                <a:gd name="T91" fmla="*/ 109 h 175"/>
                <a:gd name="T92" fmla="*/ 112 w 156"/>
                <a:gd name="T93" fmla="*/ 148 h 175"/>
                <a:gd name="T94" fmla="*/ 103 w 156"/>
                <a:gd name="T95" fmla="*/ 144 h 175"/>
                <a:gd name="T96" fmla="*/ 119 w 156"/>
                <a:gd name="T97" fmla="*/ 115 h 175"/>
                <a:gd name="T98" fmla="*/ 131 w 156"/>
                <a:gd name="T99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75">
                  <a:moveTo>
                    <a:pt x="154" y="96"/>
                  </a:moveTo>
                  <a:cubicBezTo>
                    <a:pt x="150" y="94"/>
                    <a:pt x="146" y="91"/>
                    <a:pt x="142" y="89"/>
                  </a:cubicBezTo>
                  <a:cubicBezTo>
                    <a:pt x="137" y="87"/>
                    <a:pt x="133" y="85"/>
                    <a:pt x="129" y="84"/>
                  </a:cubicBezTo>
                  <a:cubicBezTo>
                    <a:pt x="124" y="82"/>
                    <a:pt x="119" y="81"/>
                    <a:pt x="114" y="79"/>
                  </a:cubicBezTo>
                  <a:cubicBezTo>
                    <a:pt x="110" y="78"/>
                    <a:pt x="106" y="77"/>
                    <a:pt x="101" y="77"/>
                  </a:cubicBezTo>
                  <a:cubicBezTo>
                    <a:pt x="96" y="76"/>
                    <a:pt x="90" y="75"/>
                    <a:pt x="85" y="75"/>
                  </a:cubicBezTo>
                  <a:cubicBezTo>
                    <a:pt x="85" y="73"/>
                    <a:pt x="85" y="71"/>
                    <a:pt x="84" y="69"/>
                  </a:cubicBezTo>
                  <a:cubicBezTo>
                    <a:pt x="84" y="64"/>
                    <a:pt x="83" y="59"/>
                    <a:pt x="82" y="54"/>
                  </a:cubicBezTo>
                  <a:cubicBezTo>
                    <a:pt x="80" y="50"/>
                    <a:pt x="79" y="45"/>
                    <a:pt x="77" y="41"/>
                  </a:cubicBezTo>
                  <a:cubicBezTo>
                    <a:pt x="75" y="36"/>
                    <a:pt x="73" y="32"/>
                    <a:pt x="71" y="28"/>
                  </a:cubicBezTo>
                  <a:cubicBezTo>
                    <a:pt x="69" y="23"/>
                    <a:pt x="66" y="18"/>
                    <a:pt x="63" y="14"/>
                  </a:cubicBezTo>
                  <a:cubicBezTo>
                    <a:pt x="60" y="10"/>
                    <a:pt x="56" y="6"/>
                    <a:pt x="52" y="3"/>
                  </a:cubicBezTo>
                  <a:cubicBezTo>
                    <a:pt x="52" y="3"/>
                    <a:pt x="51" y="2"/>
                    <a:pt x="51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44" y="2"/>
                    <a:pt x="44" y="2"/>
                    <a:pt x="44" y="3"/>
                  </a:cubicBezTo>
                  <a:cubicBezTo>
                    <a:pt x="43" y="5"/>
                    <a:pt x="43" y="7"/>
                    <a:pt x="45" y="9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50" y="13"/>
                    <a:pt x="50" y="14"/>
                    <a:pt x="51" y="15"/>
                  </a:cubicBezTo>
                  <a:cubicBezTo>
                    <a:pt x="52" y="16"/>
                    <a:pt x="53" y="17"/>
                    <a:pt x="54" y="18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0" y="22"/>
                    <a:pt x="48" y="25"/>
                    <a:pt x="46" y="27"/>
                  </a:cubicBezTo>
                  <a:cubicBezTo>
                    <a:pt x="43" y="31"/>
                    <a:pt x="40" y="34"/>
                    <a:pt x="37" y="37"/>
                  </a:cubicBezTo>
                  <a:cubicBezTo>
                    <a:pt x="34" y="41"/>
                    <a:pt x="31" y="44"/>
                    <a:pt x="28" y="47"/>
                  </a:cubicBezTo>
                  <a:cubicBezTo>
                    <a:pt x="25" y="51"/>
                    <a:pt x="21" y="55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6" y="58"/>
                    <a:pt x="16" y="58"/>
                  </a:cubicBezTo>
                  <a:cubicBezTo>
                    <a:pt x="13" y="56"/>
                    <a:pt x="10" y="54"/>
                    <a:pt x="7" y="51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3" y="50"/>
                    <a:pt x="2" y="51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1" y="57"/>
                    <a:pt x="2" y="58"/>
                  </a:cubicBezTo>
                  <a:cubicBezTo>
                    <a:pt x="3" y="60"/>
                    <a:pt x="5" y="62"/>
                    <a:pt x="7" y="63"/>
                  </a:cubicBezTo>
                  <a:cubicBezTo>
                    <a:pt x="9" y="65"/>
                    <a:pt x="11" y="66"/>
                    <a:pt x="13" y="68"/>
                  </a:cubicBezTo>
                  <a:cubicBezTo>
                    <a:pt x="15" y="69"/>
                    <a:pt x="17" y="70"/>
                    <a:pt x="19" y="71"/>
                  </a:cubicBezTo>
                  <a:cubicBezTo>
                    <a:pt x="21" y="73"/>
                    <a:pt x="24" y="74"/>
                    <a:pt x="26" y="75"/>
                  </a:cubicBezTo>
                  <a:cubicBezTo>
                    <a:pt x="29" y="76"/>
                    <a:pt x="31" y="77"/>
                    <a:pt x="33" y="78"/>
                  </a:cubicBezTo>
                  <a:cubicBezTo>
                    <a:pt x="35" y="79"/>
                    <a:pt x="38" y="80"/>
                    <a:pt x="41" y="81"/>
                  </a:cubicBezTo>
                  <a:cubicBezTo>
                    <a:pt x="43" y="81"/>
                    <a:pt x="45" y="82"/>
                    <a:pt x="48" y="82"/>
                  </a:cubicBezTo>
                  <a:cubicBezTo>
                    <a:pt x="50" y="82"/>
                    <a:pt x="53" y="82"/>
                    <a:pt x="55" y="83"/>
                  </a:cubicBezTo>
                  <a:cubicBezTo>
                    <a:pt x="60" y="83"/>
                    <a:pt x="65" y="83"/>
                    <a:pt x="70" y="83"/>
                  </a:cubicBezTo>
                  <a:cubicBezTo>
                    <a:pt x="72" y="83"/>
                    <a:pt x="74" y="84"/>
                    <a:pt x="76" y="84"/>
                  </a:cubicBezTo>
                  <a:cubicBezTo>
                    <a:pt x="76" y="84"/>
                    <a:pt x="76" y="85"/>
                    <a:pt x="76" y="86"/>
                  </a:cubicBezTo>
                  <a:cubicBezTo>
                    <a:pt x="76" y="90"/>
                    <a:pt x="76" y="95"/>
                    <a:pt x="77" y="100"/>
                  </a:cubicBezTo>
                  <a:cubicBezTo>
                    <a:pt x="78" y="102"/>
                    <a:pt x="78" y="104"/>
                    <a:pt x="78" y="107"/>
                  </a:cubicBezTo>
                  <a:cubicBezTo>
                    <a:pt x="79" y="109"/>
                    <a:pt x="80" y="112"/>
                    <a:pt x="80" y="115"/>
                  </a:cubicBezTo>
                  <a:cubicBezTo>
                    <a:pt x="83" y="124"/>
                    <a:pt x="87" y="133"/>
                    <a:pt x="91" y="142"/>
                  </a:cubicBezTo>
                  <a:cubicBezTo>
                    <a:pt x="96" y="151"/>
                    <a:pt x="101" y="159"/>
                    <a:pt x="108" y="166"/>
                  </a:cubicBezTo>
                  <a:cubicBezTo>
                    <a:pt x="110" y="169"/>
                    <a:pt x="112" y="171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5" y="174"/>
                    <a:pt x="116" y="175"/>
                    <a:pt x="117" y="175"/>
                  </a:cubicBezTo>
                  <a:cubicBezTo>
                    <a:pt x="118" y="175"/>
                    <a:pt x="120" y="175"/>
                    <a:pt x="121" y="174"/>
                  </a:cubicBezTo>
                  <a:cubicBezTo>
                    <a:pt x="122" y="173"/>
                    <a:pt x="123" y="170"/>
                    <a:pt x="122" y="168"/>
                  </a:cubicBezTo>
                  <a:cubicBezTo>
                    <a:pt x="121" y="166"/>
                    <a:pt x="120" y="165"/>
                    <a:pt x="119" y="164"/>
                  </a:cubicBezTo>
                  <a:cubicBezTo>
                    <a:pt x="118" y="164"/>
                    <a:pt x="117" y="163"/>
                    <a:pt x="117" y="163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8" y="157"/>
                    <a:pt x="120" y="152"/>
                    <a:pt x="122" y="148"/>
                  </a:cubicBezTo>
                  <a:cubicBezTo>
                    <a:pt x="124" y="143"/>
                    <a:pt x="126" y="139"/>
                    <a:pt x="128" y="134"/>
                  </a:cubicBezTo>
                  <a:cubicBezTo>
                    <a:pt x="130" y="130"/>
                    <a:pt x="132" y="126"/>
                    <a:pt x="134" y="121"/>
                  </a:cubicBezTo>
                  <a:cubicBezTo>
                    <a:pt x="135" y="119"/>
                    <a:pt x="136" y="117"/>
                    <a:pt x="137" y="115"/>
                  </a:cubicBezTo>
                  <a:cubicBezTo>
                    <a:pt x="138" y="113"/>
                    <a:pt x="139" y="111"/>
                    <a:pt x="140" y="109"/>
                  </a:cubicBezTo>
                  <a:cubicBezTo>
                    <a:pt x="141" y="106"/>
                    <a:pt x="143" y="104"/>
                    <a:pt x="144" y="101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5" y="101"/>
                    <a:pt x="145" y="102"/>
                    <a:pt x="146" y="102"/>
                  </a:cubicBezTo>
                  <a:cubicBezTo>
                    <a:pt x="147" y="103"/>
                    <a:pt x="148" y="103"/>
                    <a:pt x="149" y="104"/>
                  </a:cubicBezTo>
                  <a:cubicBezTo>
                    <a:pt x="149" y="104"/>
                    <a:pt x="149" y="104"/>
                    <a:pt x="150" y="104"/>
                  </a:cubicBezTo>
                  <a:cubicBezTo>
                    <a:pt x="150" y="105"/>
                    <a:pt x="151" y="105"/>
                    <a:pt x="152" y="105"/>
                  </a:cubicBezTo>
                  <a:cubicBezTo>
                    <a:pt x="153" y="105"/>
                    <a:pt x="154" y="104"/>
                    <a:pt x="155" y="103"/>
                  </a:cubicBezTo>
                  <a:cubicBezTo>
                    <a:pt x="156" y="102"/>
                    <a:pt x="156" y="101"/>
                    <a:pt x="156" y="100"/>
                  </a:cubicBezTo>
                  <a:cubicBezTo>
                    <a:pt x="156" y="98"/>
                    <a:pt x="155" y="97"/>
                    <a:pt x="154" y="96"/>
                  </a:cubicBezTo>
                  <a:close/>
                  <a:moveTo>
                    <a:pt x="99" y="86"/>
                  </a:moveTo>
                  <a:cubicBezTo>
                    <a:pt x="101" y="86"/>
                    <a:pt x="104" y="87"/>
                    <a:pt x="106" y="87"/>
                  </a:cubicBezTo>
                  <a:cubicBezTo>
                    <a:pt x="105" y="89"/>
                    <a:pt x="104" y="90"/>
                    <a:pt x="103" y="92"/>
                  </a:cubicBezTo>
                  <a:cubicBezTo>
                    <a:pt x="101" y="94"/>
                    <a:pt x="99" y="97"/>
                    <a:pt x="97" y="99"/>
                  </a:cubicBezTo>
                  <a:cubicBezTo>
                    <a:pt x="96" y="102"/>
                    <a:pt x="94" y="104"/>
                    <a:pt x="92" y="107"/>
                  </a:cubicBezTo>
                  <a:cubicBezTo>
                    <a:pt x="91" y="108"/>
                    <a:pt x="90" y="109"/>
                    <a:pt x="89" y="110"/>
                  </a:cubicBezTo>
                  <a:cubicBezTo>
                    <a:pt x="88" y="106"/>
                    <a:pt x="87" y="102"/>
                    <a:pt x="86" y="97"/>
                  </a:cubicBezTo>
                  <a:cubicBezTo>
                    <a:pt x="86" y="93"/>
                    <a:pt x="85" y="89"/>
                    <a:pt x="85" y="84"/>
                  </a:cubicBezTo>
                  <a:cubicBezTo>
                    <a:pt x="87" y="84"/>
                    <a:pt x="90" y="85"/>
                    <a:pt x="92" y="85"/>
                  </a:cubicBezTo>
                  <a:cubicBezTo>
                    <a:pt x="94" y="85"/>
                    <a:pt x="96" y="85"/>
                    <a:pt x="99" y="86"/>
                  </a:cubicBezTo>
                  <a:close/>
                  <a:moveTo>
                    <a:pt x="25" y="64"/>
                  </a:moveTo>
                  <a:cubicBezTo>
                    <a:pt x="28" y="61"/>
                    <a:pt x="32" y="57"/>
                    <a:pt x="35" y="53"/>
                  </a:cubicBezTo>
                  <a:cubicBezTo>
                    <a:pt x="38" y="50"/>
                    <a:pt x="42" y="47"/>
                    <a:pt x="45" y="43"/>
                  </a:cubicBezTo>
                  <a:cubicBezTo>
                    <a:pt x="47" y="40"/>
                    <a:pt x="50" y="37"/>
                    <a:pt x="53" y="33"/>
                  </a:cubicBezTo>
                  <a:cubicBezTo>
                    <a:pt x="55" y="31"/>
                    <a:pt x="57" y="28"/>
                    <a:pt x="60" y="26"/>
                  </a:cubicBezTo>
                  <a:cubicBezTo>
                    <a:pt x="60" y="26"/>
                    <a:pt x="60" y="27"/>
                    <a:pt x="61" y="27"/>
                  </a:cubicBezTo>
                  <a:cubicBezTo>
                    <a:pt x="61" y="29"/>
                    <a:pt x="62" y="30"/>
                    <a:pt x="63" y="32"/>
                  </a:cubicBezTo>
                  <a:cubicBezTo>
                    <a:pt x="63" y="32"/>
                    <a:pt x="62" y="32"/>
                    <a:pt x="62" y="32"/>
                  </a:cubicBezTo>
                  <a:cubicBezTo>
                    <a:pt x="62" y="32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9"/>
                    <a:pt x="55" y="44"/>
                    <a:pt x="51" y="50"/>
                  </a:cubicBezTo>
                  <a:cubicBezTo>
                    <a:pt x="47" y="56"/>
                    <a:pt x="42" y="63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3" y="68"/>
                    <a:pt x="29" y="66"/>
                    <a:pt x="25" y="64"/>
                  </a:cubicBezTo>
                  <a:close/>
                  <a:moveTo>
                    <a:pt x="47" y="72"/>
                  </a:moveTo>
                  <a:cubicBezTo>
                    <a:pt x="51" y="67"/>
                    <a:pt x="55" y="61"/>
                    <a:pt x="59" y="55"/>
                  </a:cubicBezTo>
                  <a:cubicBezTo>
                    <a:pt x="61" y="52"/>
                    <a:pt x="63" y="49"/>
                    <a:pt x="65" y="45"/>
                  </a:cubicBezTo>
                  <a:cubicBezTo>
                    <a:pt x="66" y="44"/>
                    <a:pt x="66" y="43"/>
                    <a:pt x="67" y="41"/>
                  </a:cubicBezTo>
                  <a:cubicBezTo>
                    <a:pt x="67" y="42"/>
                    <a:pt x="67" y="42"/>
                    <a:pt x="68" y="42"/>
                  </a:cubicBezTo>
                  <a:cubicBezTo>
                    <a:pt x="69" y="45"/>
                    <a:pt x="70" y="49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52"/>
                    <a:pt x="70" y="52"/>
                    <a:pt x="70" y="53"/>
                  </a:cubicBezTo>
                  <a:cubicBezTo>
                    <a:pt x="70" y="53"/>
                    <a:pt x="70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8" y="55"/>
                    <a:pt x="68" y="56"/>
                    <a:pt x="67" y="57"/>
                  </a:cubicBezTo>
                  <a:cubicBezTo>
                    <a:pt x="66" y="59"/>
                    <a:pt x="64" y="61"/>
                    <a:pt x="63" y="63"/>
                  </a:cubicBezTo>
                  <a:cubicBezTo>
                    <a:pt x="61" y="67"/>
                    <a:pt x="58" y="70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4" y="73"/>
                    <a:pt x="52" y="73"/>
                    <a:pt x="50" y="73"/>
                  </a:cubicBezTo>
                  <a:cubicBezTo>
                    <a:pt x="49" y="73"/>
                    <a:pt x="48" y="73"/>
                    <a:pt x="47" y="7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4"/>
                    <a:pt x="67" y="74"/>
                  </a:cubicBezTo>
                  <a:cubicBezTo>
                    <a:pt x="68" y="72"/>
                    <a:pt x="70" y="70"/>
                    <a:pt x="71" y="68"/>
                  </a:cubicBezTo>
                  <a:cubicBezTo>
                    <a:pt x="72" y="66"/>
                    <a:pt x="73" y="65"/>
                    <a:pt x="74" y="63"/>
                  </a:cubicBezTo>
                  <a:cubicBezTo>
                    <a:pt x="75" y="66"/>
                    <a:pt x="75" y="69"/>
                    <a:pt x="75" y="72"/>
                  </a:cubicBezTo>
                  <a:cubicBezTo>
                    <a:pt x="75" y="73"/>
                    <a:pt x="75" y="73"/>
                    <a:pt x="75" y="74"/>
                  </a:cubicBezTo>
                  <a:cubicBezTo>
                    <a:pt x="74" y="74"/>
                    <a:pt x="73" y="74"/>
                    <a:pt x="72" y="74"/>
                  </a:cubicBezTo>
                  <a:close/>
                  <a:moveTo>
                    <a:pt x="92" y="121"/>
                  </a:moveTo>
                  <a:cubicBezTo>
                    <a:pt x="92" y="121"/>
                    <a:pt x="93" y="120"/>
                    <a:pt x="93" y="120"/>
                  </a:cubicBezTo>
                  <a:cubicBezTo>
                    <a:pt x="97" y="115"/>
                    <a:pt x="101" y="110"/>
                    <a:pt x="105" y="105"/>
                  </a:cubicBezTo>
                  <a:cubicBezTo>
                    <a:pt x="107" y="103"/>
                    <a:pt x="108" y="100"/>
                    <a:pt x="110" y="98"/>
                  </a:cubicBezTo>
                  <a:cubicBezTo>
                    <a:pt x="111" y="96"/>
                    <a:pt x="113" y="94"/>
                    <a:pt x="114" y="92"/>
                  </a:cubicBezTo>
                  <a:cubicBezTo>
                    <a:pt x="115" y="91"/>
                    <a:pt x="115" y="90"/>
                    <a:pt x="115" y="89"/>
                  </a:cubicBezTo>
                  <a:cubicBezTo>
                    <a:pt x="118" y="90"/>
                    <a:pt x="120" y="91"/>
                    <a:pt x="122" y="91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1" y="93"/>
                    <a:pt x="120" y="94"/>
                    <a:pt x="120" y="96"/>
                  </a:cubicBezTo>
                  <a:cubicBezTo>
                    <a:pt x="118" y="98"/>
                    <a:pt x="116" y="101"/>
                    <a:pt x="115" y="104"/>
                  </a:cubicBezTo>
                  <a:cubicBezTo>
                    <a:pt x="113" y="107"/>
                    <a:pt x="111" y="110"/>
                    <a:pt x="110" y="113"/>
                  </a:cubicBezTo>
                  <a:cubicBezTo>
                    <a:pt x="107" y="119"/>
                    <a:pt x="103" y="125"/>
                    <a:pt x="100" y="131"/>
                  </a:cubicBezTo>
                  <a:cubicBezTo>
                    <a:pt x="99" y="132"/>
                    <a:pt x="99" y="133"/>
                    <a:pt x="98" y="134"/>
                  </a:cubicBezTo>
                  <a:cubicBezTo>
                    <a:pt x="96" y="131"/>
                    <a:pt x="95" y="129"/>
                    <a:pt x="94" y="126"/>
                  </a:cubicBezTo>
                  <a:cubicBezTo>
                    <a:pt x="93" y="124"/>
                    <a:pt x="92" y="122"/>
                    <a:pt x="92" y="121"/>
                  </a:cubicBezTo>
                  <a:close/>
                  <a:moveTo>
                    <a:pt x="135" y="97"/>
                  </a:moveTo>
                  <a:cubicBezTo>
                    <a:pt x="134" y="101"/>
                    <a:pt x="132" y="105"/>
                    <a:pt x="130" y="109"/>
                  </a:cubicBezTo>
                  <a:cubicBezTo>
                    <a:pt x="128" y="113"/>
                    <a:pt x="126" y="117"/>
                    <a:pt x="124" y="121"/>
                  </a:cubicBezTo>
                  <a:cubicBezTo>
                    <a:pt x="121" y="126"/>
                    <a:pt x="119" y="130"/>
                    <a:pt x="117" y="135"/>
                  </a:cubicBezTo>
                  <a:cubicBezTo>
                    <a:pt x="115" y="139"/>
                    <a:pt x="113" y="143"/>
                    <a:pt x="112" y="148"/>
                  </a:cubicBezTo>
                  <a:cubicBezTo>
                    <a:pt x="111" y="150"/>
                    <a:pt x="110" y="152"/>
                    <a:pt x="109" y="153"/>
                  </a:cubicBezTo>
                  <a:cubicBezTo>
                    <a:pt x="109" y="153"/>
                    <a:pt x="108" y="152"/>
                    <a:pt x="108" y="151"/>
                  </a:cubicBezTo>
                  <a:cubicBezTo>
                    <a:pt x="106" y="149"/>
                    <a:pt x="104" y="146"/>
                    <a:pt x="103" y="144"/>
                  </a:cubicBezTo>
                  <a:cubicBezTo>
                    <a:pt x="105" y="141"/>
                    <a:pt x="107" y="137"/>
                    <a:pt x="109" y="134"/>
                  </a:cubicBezTo>
                  <a:cubicBezTo>
                    <a:pt x="111" y="131"/>
                    <a:pt x="112" y="128"/>
                    <a:pt x="114" y="124"/>
                  </a:cubicBezTo>
                  <a:cubicBezTo>
                    <a:pt x="116" y="121"/>
                    <a:pt x="117" y="118"/>
                    <a:pt x="119" y="115"/>
                  </a:cubicBezTo>
                  <a:cubicBezTo>
                    <a:pt x="121" y="113"/>
                    <a:pt x="122" y="110"/>
                    <a:pt x="124" y="107"/>
                  </a:cubicBezTo>
                  <a:cubicBezTo>
                    <a:pt x="126" y="103"/>
                    <a:pt x="128" y="100"/>
                    <a:pt x="130" y="96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5"/>
                    <a:pt x="134" y="96"/>
                    <a:pt x="135" y="96"/>
                  </a:cubicBezTo>
                  <a:cubicBezTo>
                    <a:pt x="135" y="97"/>
                    <a:pt x="135" y="97"/>
                    <a:pt x="13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1" name="Freeform 123">
              <a:extLst>
                <a:ext uri="{FF2B5EF4-FFF2-40B4-BE49-F238E27FC236}">
                  <a16:creationId xmlns:a16="http://schemas.microsoft.com/office/drawing/2014/main" id="{1772D096-3CBC-4995-BB38-8A49DBFE3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3019426"/>
              <a:ext cx="411162" cy="269875"/>
            </a:xfrm>
            <a:custGeom>
              <a:avLst/>
              <a:gdLst>
                <a:gd name="T0" fmla="*/ 101 w 240"/>
                <a:gd name="T1" fmla="*/ 138 h 156"/>
                <a:gd name="T2" fmla="*/ 100 w 240"/>
                <a:gd name="T3" fmla="*/ 147 h 156"/>
                <a:gd name="T4" fmla="*/ 113 w 240"/>
                <a:gd name="T5" fmla="*/ 156 h 156"/>
                <a:gd name="T6" fmla="*/ 127 w 240"/>
                <a:gd name="T7" fmla="*/ 144 h 156"/>
                <a:gd name="T8" fmla="*/ 159 w 240"/>
                <a:gd name="T9" fmla="*/ 117 h 156"/>
                <a:gd name="T10" fmla="*/ 199 w 240"/>
                <a:gd name="T11" fmla="*/ 110 h 156"/>
                <a:gd name="T12" fmla="*/ 236 w 240"/>
                <a:gd name="T13" fmla="*/ 114 h 156"/>
                <a:gd name="T14" fmla="*/ 237 w 240"/>
                <a:gd name="T15" fmla="*/ 97 h 156"/>
                <a:gd name="T16" fmla="*/ 228 w 240"/>
                <a:gd name="T17" fmla="*/ 52 h 156"/>
                <a:gd name="T18" fmla="*/ 218 w 240"/>
                <a:gd name="T19" fmla="*/ 48 h 156"/>
                <a:gd name="T20" fmla="*/ 188 w 240"/>
                <a:gd name="T21" fmla="*/ 62 h 156"/>
                <a:gd name="T22" fmla="*/ 182 w 240"/>
                <a:gd name="T23" fmla="*/ 86 h 156"/>
                <a:gd name="T24" fmla="*/ 149 w 240"/>
                <a:gd name="T25" fmla="*/ 113 h 156"/>
                <a:gd name="T26" fmla="*/ 117 w 240"/>
                <a:gd name="T27" fmla="*/ 130 h 156"/>
                <a:gd name="T28" fmla="*/ 95 w 240"/>
                <a:gd name="T29" fmla="*/ 122 h 156"/>
                <a:gd name="T30" fmla="*/ 42 w 240"/>
                <a:gd name="T31" fmla="*/ 84 h 156"/>
                <a:gd name="T32" fmla="*/ 55 w 240"/>
                <a:gd name="T33" fmla="*/ 65 h 156"/>
                <a:gd name="T34" fmla="*/ 86 w 240"/>
                <a:gd name="T35" fmla="*/ 55 h 156"/>
                <a:gd name="T36" fmla="*/ 85 w 240"/>
                <a:gd name="T37" fmla="*/ 35 h 156"/>
                <a:gd name="T38" fmla="*/ 84 w 240"/>
                <a:gd name="T39" fmla="*/ 18 h 156"/>
                <a:gd name="T40" fmla="*/ 60 w 240"/>
                <a:gd name="T41" fmla="*/ 0 h 156"/>
                <a:gd name="T42" fmla="*/ 47 w 240"/>
                <a:gd name="T43" fmla="*/ 8 h 156"/>
                <a:gd name="T44" fmla="*/ 32 w 240"/>
                <a:gd name="T45" fmla="*/ 3 h 156"/>
                <a:gd name="T46" fmla="*/ 17 w 240"/>
                <a:gd name="T47" fmla="*/ 32 h 156"/>
                <a:gd name="T48" fmla="*/ 20 w 240"/>
                <a:gd name="T49" fmla="*/ 44 h 156"/>
                <a:gd name="T50" fmla="*/ 0 w 240"/>
                <a:gd name="T51" fmla="*/ 82 h 156"/>
                <a:gd name="T52" fmla="*/ 20 w 240"/>
                <a:gd name="T53" fmla="*/ 98 h 156"/>
                <a:gd name="T54" fmla="*/ 43 w 240"/>
                <a:gd name="T55" fmla="*/ 96 h 156"/>
                <a:gd name="T56" fmla="*/ 204 w 240"/>
                <a:gd name="T57" fmla="*/ 62 h 156"/>
                <a:gd name="T58" fmla="*/ 221 w 240"/>
                <a:gd name="T59" fmla="*/ 69 h 156"/>
                <a:gd name="T60" fmla="*/ 226 w 240"/>
                <a:gd name="T61" fmla="*/ 107 h 156"/>
                <a:gd name="T62" fmla="*/ 197 w 240"/>
                <a:gd name="T63" fmla="*/ 97 h 156"/>
                <a:gd name="T64" fmla="*/ 191 w 240"/>
                <a:gd name="T65" fmla="*/ 74 h 156"/>
                <a:gd name="T66" fmla="*/ 112 w 240"/>
                <a:gd name="T67" fmla="*/ 139 h 156"/>
                <a:gd name="T68" fmla="*/ 117 w 240"/>
                <a:gd name="T69" fmla="*/ 142 h 156"/>
                <a:gd name="T70" fmla="*/ 112 w 240"/>
                <a:gd name="T71" fmla="*/ 146 h 156"/>
                <a:gd name="T72" fmla="*/ 109 w 240"/>
                <a:gd name="T73" fmla="*/ 144 h 156"/>
                <a:gd name="T74" fmla="*/ 59 w 240"/>
                <a:gd name="T75" fmla="*/ 9 h 156"/>
                <a:gd name="T76" fmla="*/ 75 w 240"/>
                <a:gd name="T77" fmla="*/ 19 h 156"/>
                <a:gd name="T78" fmla="*/ 75 w 240"/>
                <a:gd name="T79" fmla="*/ 27 h 156"/>
                <a:gd name="T80" fmla="*/ 57 w 240"/>
                <a:gd name="T81" fmla="*/ 10 h 156"/>
                <a:gd name="T82" fmla="*/ 37 w 240"/>
                <a:gd name="T83" fmla="*/ 12 h 156"/>
                <a:gd name="T84" fmla="*/ 73 w 240"/>
                <a:gd name="T85" fmla="*/ 37 h 156"/>
                <a:gd name="T86" fmla="*/ 74 w 240"/>
                <a:gd name="T87" fmla="*/ 52 h 156"/>
                <a:gd name="T88" fmla="*/ 52 w 240"/>
                <a:gd name="T89" fmla="*/ 55 h 156"/>
                <a:gd name="T90" fmla="*/ 30 w 240"/>
                <a:gd name="T91" fmla="*/ 43 h 156"/>
                <a:gd name="T92" fmla="*/ 27 w 240"/>
                <a:gd name="T93" fmla="*/ 30 h 156"/>
                <a:gd name="T94" fmla="*/ 20 w 240"/>
                <a:gd name="T95" fmla="*/ 89 h 156"/>
                <a:gd name="T96" fmla="*/ 10 w 240"/>
                <a:gd name="T97" fmla="*/ 81 h 156"/>
                <a:gd name="T98" fmla="*/ 22 w 240"/>
                <a:gd name="T99" fmla="*/ 56 h 156"/>
                <a:gd name="T100" fmla="*/ 35 w 240"/>
                <a:gd name="T101" fmla="*/ 57 h 156"/>
                <a:gd name="T102" fmla="*/ 43 w 240"/>
                <a:gd name="T103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156">
                  <a:moveTo>
                    <a:pt x="43" y="96"/>
                  </a:moveTo>
                  <a:cubicBezTo>
                    <a:pt x="45" y="97"/>
                    <a:pt x="48" y="99"/>
                    <a:pt x="50" y="101"/>
                  </a:cubicBezTo>
                  <a:cubicBezTo>
                    <a:pt x="55" y="104"/>
                    <a:pt x="60" y="108"/>
                    <a:pt x="65" y="112"/>
                  </a:cubicBezTo>
                  <a:cubicBezTo>
                    <a:pt x="71" y="116"/>
                    <a:pt x="77" y="120"/>
                    <a:pt x="82" y="124"/>
                  </a:cubicBezTo>
                  <a:cubicBezTo>
                    <a:pt x="89" y="129"/>
                    <a:pt x="94" y="133"/>
                    <a:pt x="101" y="138"/>
                  </a:cubicBezTo>
                  <a:cubicBezTo>
                    <a:pt x="100" y="139"/>
                    <a:pt x="100" y="140"/>
                    <a:pt x="100" y="141"/>
                  </a:cubicBezTo>
                  <a:cubicBezTo>
                    <a:pt x="100" y="141"/>
                    <a:pt x="100" y="142"/>
                    <a:pt x="100" y="142"/>
                  </a:cubicBezTo>
                  <a:cubicBezTo>
                    <a:pt x="99" y="143"/>
                    <a:pt x="99" y="144"/>
                    <a:pt x="99" y="145"/>
                  </a:cubicBezTo>
                  <a:cubicBezTo>
                    <a:pt x="99" y="145"/>
                    <a:pt x="100" y="146"/>
                    <a:pt x="100" y="146"/>
                  </a:cubicBezTo>
                  <a:cubicBezTo>
                    <a:pt x="100" y="146"/>
                    <a:pt x="100" y="147"/>
                    <a:pt x="100" y="147"/>
                  </a:cubicBezTo>
                  <a:cubicBezTo>
                    <a:pt x="100" y="149"/>
                    <a:pt x="101" y="150"/>
                    <a:pt x="102" y="151"/>
                  </a:cubicBezTo>
                  <a:cubicBezTo>
                    <a:pt x="103" y="152"/>
                    <a:pt x="105" y="153"/>
                    <a:pt x="106" y="154"/>
                  </a:cubicBezTo>
                  <a:cubicBezTo>
                    <a:pt x="107" y="154"/>
                    <a:pt x="108" y="155"/>
                    <a:pt x="108" y="155"/>
                  </a:cubicBezTo>
                  <a:cubicBezTo>
                    <a:pt x="110" y="155"/>
                    <a:pt x="111" y="156"/>
                    <a:pt x="112" y="156"/>
                  </a:cubicBezTo>
                  <a:cubicBezTo>
                    <a:pt x="112" y="156"/>
                    <a:pt x="113" y="156"/>
                    <a:pt x="113" y="156"/>
                  </a:cubicBezTo>
                  <a:cubicBezTo>
                    <a:pt x="114" y="156"/>
                    <a:pt x="115" y="156"/>
                    <a:pt x="116" y="155"/>
                  </a:cubicBezTo>
                  <a:cubicBezTo>
                    <a:pt x="117" y="155"/>
                    <a:pt x="118" y="155"/>
                    <a:pt x="119" y="154"/>
                  </a:cubicBezTo>
                  <a:cubicBezTo>
                    <a:pt x="120" y="154"/>
                    <a:pt x="120" y="153"/>
                    <a:pt x="121" y="153"/>
                  </a:cubicBezTo>
                  <a:cubicBezTo>
                    <a:pt x="122" y="152"/>
                    <a:pt x="123" y="151"/>
                    <a:pt x="123" y="150"/>
                  </a:cubicBezTo>
                  <a:cubicBezTo>
                    <a:pt x="125" y="148"/>
                    <a:pt x="126" y="146"/>
                    <a:pt x="127" y="144"/>
                  </a:cubicBezTo>
                  <a:cubicBezTo>
                    <a:pt x="127" y="143"/>
                    <a:pt x="127" y="142"/>
                    <a:pt x="127" y="140"/>
                  </a:cubicBezTo>
                  <a:cubicBezTo>
                    <a:pt x="127" y="140"/>
                    <a:pt x="127" y="140"/>
                    <a:pt x="127" y="139"/>
                  </a:cubicBezTo>
                  <a:cubicBezTo>
                    <a:pt x="130" y="137"/>
                    <a:pt x="133" y="135"/>
                    <a:pt x="136" y="133"/>
                  </a:cubicBezTo>
                  <a:cubicBezTo>
                    <a:pt x="140" y="131"/>
                    <a:pt x="143" y="128"/>
                    <a:pt x="147" y="126"/>
                  </a:cubicBezTo>
                  <a:cubicBezTo>
                    <a:pt x="151" y="123"/>
                    <a:pt x="155" y="120"/>
                    <a:pt x="159" y="117"/>
                  </a:cubicBezTo>
                  <a:cubicBezTo>
                    <a:pt x="162" y="115"/>
                    <a:pt x="166" y="112"/>
                    <a:pt x="170" y="110"/>
                  </a:cubicBezTo>
                  <a:cubicBezTo>
                    <a:pt x="176" y="106"/>
                    <a:pt x="181" y="102"/>
                    <a:pt x="187" y="99"/>
                  </a:cubicBezTo>
                  <a:cubicBezTo>
                    <a:pt x="187" y="99"/>
                    <a:pt x="187" y="100"/>
                    <a:pt x="188" y="100"/>
                  </a:cubicBezTo>
                  <a:cubicBezTo>
                    <a:pt x="189" y="102"/>
                    <a:pt x="191" y="104"/>
                    <a:pt x="193" y="106"/>
                  </a:cubicBezTo>
                  <a:cubicBezTo>
                    <a:pt x="195" y="108"/>
                    <a:pt x="197" y="109"/>
                    <a:pt x="199" y="110"/>
                  </a:cubicBezTo>
                  <a:cubicBezTo>
                    <a:pt x="202" y="112"/>
                    <a:pt x="204" y="113"/>
                    <a:pt x="207" y="114"/>
                  </a:cubicBezTo>
                  <a:cubicBezTo>
                    <a:pt x="209" y="115"/>
                    <a:pt x="210" y="115"/>
                    <a:pt x="212" y="115"/>
                  </a:cubicBezTo>
                  <a:cubicBezTo>
                    <a:pt x="213" y="116"/>
                    <a:pt x="214" y="116"/>
                    <a:pt x="216" y="116"/>
                  </a:cubicBezTo>
                  <a:cubicBezTo>
                    <a:pt x="219" y="117"/>
                    <a:pt x="222" y="117"/>
                    <a:pt x="225" y="116"/>
                  </a:cubicBezTo>
                  <a:cubicBezTo>
                    <a:pt x="229" y="116"/>
                    <a:pt x="232" y="115"/>
                    <a:pt x="236" y="114"/>
                  </a:cubicBezTo>
                  <a:cubicBezTo>
                    <a:pt x="238" y="113"/>
                    <a:pt x="240" y="110"/>
                    <a:pt x="239" y="108"/>
                  </a:cubicBezTo>
                  <a:cubicBezTo>
                    <a:pt x="239" y="108"/>
                    <a:pt x="238" y="107"/>
                    <a:pt x="238" y="107"/>
                  </a:cubicBezTo>
                  <a:cubicBezTo>
                    <a:pt x="238" y="106"/>
                    <a:pt x="238" y="105"/>
                    <a:pt x="238" y="104"/>
                  </a:cubicBezTo>
                  <a:cubicBezTo>
                    <a:pt x="238" y="103"/>
                    <a:pt x="238" y="102"/>
                    <a:pt x="237" y="101"/>
                  </a:cubicBezTo>
                  <a:cubicBezTo>
                    <a:pt x="237" y="100"/>
                    <a:pt x="237" y="99"/>
                    <a:pt x="237" y="97"/>
                  </a:cubicBezTo>
                  <a:cubicBezTo>
                    <a:pt x="236" y="94"/>
                    <a:pt x="235" y="90"/>
                    <a:pt x="234" y="87"/>
                  </a:cubicBezTo>
                  <a:cubicBezTo>
                    <a:pt x="234" y="83"/>
                    <a:pt x="233" y="79"/>
                    <a:pt x="232" y="76"/>
                  </a:cubicBezTo>
                  <a:cubicBezTo>
                    <a:pt x="231" y="73"/>
                    <a:pt x="231" y="70"/>
                    <a:pt x="230" y="66"/>
                  </a:cubicBezTo>
                  <a:cubicBezTo>
                    <a:pt x="229" y="62"/>
                    <a:pt x="229" y="58"/>
                    <a:pt x="229" y="54"/>
                  </a:cubicBezTo>
                  <a:cubicBezTo>
                    <a:pt x="228" y="54"/>
                    <a:pt x="228" y="53"/>
                    <a:pt x="228" y="52"/>
                  </a:cubicBezTo>
                  <a:cubicBezTo>
                    <a:pt x="228" y="52"/>
                    <a:pt x="228" y="52"/>
                    <a:pt x="228" y="51"/>
                  </a:cubicBezTo>
                  <a:cubicBezTo>
                    <a:pt x="227" y="50"/>
                    <a:pt x="227" y="50"/>
                    <a:pt x="226" y="49"/>
                  </a:cubicBezTo>
                  <a:cubicBezTo>
                    <a:pt x="225" y="48"/>
                    <a:pt x="224" y="47"/>
                    <a:pt x="223" y="47"/>
                  </a:cubicBezTo>
                  <a:cubicBezTo>
                    <a:pt x="223" y="47"/>
                    <a:pt x="222" y="47"/>
                    <a:pt x="222" y="47"/>
                  </a:cubicBezTo>
                  <a:cubicBezTo>
                    <a:pt x="221" y="47"/>
                    <a:pt x="219" y="48"/>
                    <a:pt x="218" y="48"/>
                  </a:cubicBezTo>
                  <a:cubicBezTo>
                    <a:pt x="214" y="49"/>
                    <a:pt x="210" y="50"/>
                    <a:pt x="206" y="51"/>
                  </a:cubicBezTo>
                  <a:cubicBezTo>
                    <a:pt x="204" y="52"/>
                    <a:pt x="201" y="53"/>
                    <a:pt x="199" y="54"/>
                  </a:cubicBezTo>
                  <a:cubicBezTo>
                    <a:pt x="197" y="55"/>
                    <a:pt x="195" y="56"/>
                    <a:pt x="193" y="58"/>
                  </a:cubicBezTo>
                  <a:cubicBezTo>
                    <a:pt x="192" y="58"/>
                    <a:pt x="191" y="59"/>
                    <a:pt x="190" y="60"/>
                  </a:cubicBezTo>
                  <a:cubicBezTo>
                    <a:pt x="189" y="61"/>
                    <a:pt x="189" y="61"/>
                    <a:pt x="188" y="62"/>
                  </a:cubicBezTo>
                  <a:cubicBezTo>
                    <a:pt x="187" y="62"/>
                    <a:pt x="187" y="63"/>
                    <a:pt x="186" y="64"/>
                  </a:cubicBezTo>
                  <a:cubicBezTo>
                    <a:pt x="184" y="67"/>
                    <a:pt x="183" y="69"/>
                    <a:pt x="182" y="71"/>
                  </a:cubicBezTo>
                  <a:cubicBezTo>
                    <a:pt x="182" y="74"/>
                    <a:pt x="181" y="77"/>
                    <a:pt x="181" y="79"/>
                  </a:cubicBezTo>
                  <a:cubicBezTo>
                    <a:pt x="181" y="81"/>
                    <a:pt x="181" y="82"/>
                    <a:pt x="181" y="83"/>
                  </a:cubicBezTo>
                  <a:cubicBezTo>
                    <a:pt x="181" y="84"/>
                    <a:pt x="181" y="85"/>
                    <a:pt x="182" y="86"/>
                  </a:cubicBezTo>
                  <a:cubicBezTo>
                    <a:pt x="182" y="86"/>
                    <a:pt x="182" y="86"/>
                    <a:pt x="182" y="87"/>
                  </a:cubicBezTo>
                  <a:cubicBezTo>
                    <a:pt x="182" y="88"/>
                    <a:pt x="183" y="89"/>
                    <a:pt x="183" y="90"/>
                  </a:cubicBezTo>
                  <a:cubicBezTo>
                    <a:pt x="179" y="92"/>
                    <a:pt x="176" y="95"/>
                    <a:pt x="173" y="97"/>
                  </a:cubicBezTo>
                  <a:cubicBezTo>
                    <a:pt x="169" y="100"/>
                    <a:pt x="165" y="102"/>
                    <a:pt x="161" y="105"/>
                  </a:cubicBezTo>
                  <a:cubicBezTo>
                    <a:pt x="157" y="107"/>
                    <a:pt x="153" y="110"/>
                    <a:pt x="149" y="113"/>
                  </a:cubicBezTo>
                  <a:cubicBezTo>
                    <a:pt x="145" y="115"/>
                    <a:pt x="141" y="118"/>
                    <a:pt x="138" y="121"/>
                  </a:cubicBezTo>
                  <a:cubicBezTo>
                    <a:pt x="135" y="123"/>
                    <a:pt x="132" y="125"/>
                    <a:pt x="129" y="127"/>
                  </a:cubicBezTo>
                  <a:cubicBezTo>
                    <a:pt x="127" y="128"/>
                    <a:pt x="124" y="130"/>
                    <a:pt x="121" y="132"/>
                  </a:cubicBezTo>
                  <a:cubicBezTo>
                    <a:pt x="121" y="131"/>
                    <a:pt x="120" y="131"/>
                    <a:pt x="120" y="131"/>
                  </a:cubicBezTo>
                  <a:cubicBezTo>
                    <a:pt x="119" y="130"/>
                    <a:pt x="118" y="130"/>
                    <a:pt x="117" y="130"/>
                  </a:cubicBezTo>
                  <a:cubicBezTo>
                    <a:pt x="116" y="130"/>
                    <a:pt x="115" y="129"/>
                    <a:pt x="114" y="129"/>
                  </a:cubicBezTo>
                  <a:cubicBezTo>
                    <a:pt x="113" y="129"/>
                    <a:pt x="112" y="129"/>
                    <a:pt x="111" y="129"/>
                  </a:cubicBezTo>
                  <a:cubicBezTo>
                    <a:pt x="110" y="129"/>
                    <a:pt x="109" y="130"/>
                    <a:pt x="109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3" y="128"/>
                    <a:pt x="99" y="125"/>
                    <a:pt x="95" y="122"/>
                  </a:cubicBezTo>
                  <a:cubicBezTo>
                    <a:pt x="91" y="119"/>
                    <a:pt x="87" y="116"/>
                    <a:pt x="83" y="113"/>
                  </a:cubicBezTo>
                  <a:cubicBezTo>
                    <a:pt x="79" y="110"/>
                    <a:pt x="75" y="107"/>
                    <a:pt x="71" y="104"/>
                  </a:cubicBezTo>
                  <a:cubicBezTo>
                    <a:pt x="67" y="101"/>
                    <a:pt x="63" y="99"/>
                    <a:pt x="59" y="96"/>
                  </a:cubicBezTo>
                  <a:cubicBezTo>
                    <a:pt x="56" y="93"/>
                    <a:pt x="52" y="91"/>
                    <a:pt x="49" y="89"/>
                  </a:cubicBezTo>
                  <a:cubicBezTo>
                    <a:pt x="47" y="87"/>
                    <a:pt x="44" y="86"/>
                    <a:pt x="42" y="84"/>
                  </a:cubicBezTo>
                  <a:cubicBezTo>
                    <a:pt x="43" y="83"/>
                    <a:pt x="44" y="82"/>
                    <a:pt x="44" y="81"/>
                  </a:cubicBezTo>
                  <a:cubicBezTo>
                    <a:pt x="47" y="77"/>
                    <a:pt x="49" y="73"/>
                    <a:pt x="52" y="70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53" y="67"/>
                    <a:pt x="54" y="66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62" y="65"/>
                    <a:pt x="64" y="65"/>
                    <a:pt x="67" y="64"/>
                  </a:cubicBezTo>
                  <a:cubicBezTo>
                    <a:pt x="71" y="63"/>
                    <a:pt x="76" y="62"/>
                    <a:pt x="80" y="59"/>
                  </a:cubicBezTo>
                  <a:cubicBezTo>
                    <a:pt x="82" y="58"/>
                    <a:pt x="84" y="56"/>
                    <a:pt x="86" y="55"/>
                  </a:cubicBezTo>
                  <a:cubicBezTo>
                    <a:pt x="88" y="53"/>
                    <a:pt x="89" y="52"/>
                    <a:pt x="91" y="50"/>
                  </a:cubicBezTo>
                  <a:cubicBezTo>
                    <a:pt x="91" y="50"/>
                    <a:pt x="92" y="49"/>
                    <a:pt x="92" y="48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93" y="42"/>
                    <a:pt x="91" y="41"/>
                    <a:pt x="90" y="39"/>
                  </a:cubicBezTo>
                  <a:cubicBezTo>
                    <a:pt x="88" y="38"/>
                    <a:pt x="87" y="36"/>
                    <a:pt x="85" y="35"/>
                  </a:cubicBezTo>
                  <a:cubicBezTo>
                    <a:pt x="84" y="34"/>
                    <a:pt x="84" y="34"/>
                    <a:pt x="83" y="33"/>
                  </a:cubicBezTo>
                  <a:cubicBezTo>
                    <a:pt x="83" y="32"/>
                    <a:pt x="84" y="30"/>
                    <a:pt x="84" y="29"/>
                  </a:cubicBezTo>
                  <a:cubicBezTo>
                    <a:pt x="84" y="28"/>
                    <a:pt x="85" y="26"/>
                    <a:pt x="85" y="24"/>
                  </a:cubicBezTo>
                  <a:cubicBezTo>
                    <a:pt x="85" y="23"/>
                    <a:pt x="85" y="22"/>
                    <a:pt x="85" y="21"/>
                  </a:cubicBezTo>
                  <a:cubicBezTo>
                    <a:pt x="85" y="20"/>
                    <a:pt x="85" y="19"/>
                    <a:pt x="84" y="18"/>
                  </a:cubicBezTo>
                  <a:cubicBezTo>
                    <a:pt x="83" y="16"/>
                    <a:pt x="82" y="14"/>
                    <a:pt x="81" y="12"/>
                  </a:cubicBezTo>
                  <a:cubicBezTo>
                    <a:pt x="80" y="10"/>
                    <a:pt x="78" y="8"/>
                    <a:pt x="77" y="6"/>
                  </a:cubicBezTo>
                  <a:cubicBezTo>
                    <a:pt x="75" y="5"/>
                    <a:pt x="73" y="4"/>
                    <a:pt x="72" y="3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4"/>
                    <a:pt x="50" y="5"/>
                    <a:pt x="49" y="5"/>
                  </a:cubicBezTo>
                  <a:cubicBezTo>
                    <a:pt x="49" y="6"/>
                    <a:pt x="48" y="7"/>
                    <a:pt x="47" y="8"/>
                  </a:cubicBezTo>
                  <a:cubicBezTo>
                    <a:pt x="46" y="7"/>
                    <a:pt x="44" y="6"/>
                    <a:pt x="43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27" y="7"/>
                    <a:pt x="25" y="9"/>
                    <a:pt x="24" y="11"/>
                  </a:cubicBezTo>
                  <a:cubicBezTo>
                    <a:pt x="23" y="13"/>
                    <a:pt x="22" y="15"/>
                    <a:pt x="21" y="17"/>
                  </a:cubicBezTo>
                  <a:cubicBezTo>
                    <a:pt x="20" y="19"/>
                    <a:pt x="19" y="21"/>
                    <a:pt x="19" y="24"/>
                  </a:cubicBezTo>
                  <a:cubicBezTo>
                    <a:pt x="18" y="26"/>
                    <a:pt x="17" y="29"/>
                    <a:pt x="17" y="32"/>
                  </a:cubicBezTo>
                  <a:cubicBezTo>
                    <a:pt x="17" y="33"/>
                    <a:pt x="17" y="35"/>
                    <a:pt x="18" y="37"/>
                  </a:cubicBezTo>
                  <a:cubicBezTo>
                    <a:pt x="18" y="37"/>
                    <a:pt x="18" y="38"/>
                    <a:pt x="18" y="39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9" y="42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9" y="46"/>
                  </a:cubicBezTo>
                  <a:cubicBezTo>
                    <a:pt x="16" y="49"/>
                    <a:pt x="12" y="53"/>
                    <a:pt x="10" y="57"/>
                  </a:cubicBezTo>
                  <a:cubicBezTo>
                    <a:pt x="7" y="60"/>
                    <a:pt x="5" y="64"/>
                    <a:pt x="3" y="68"/>
                  </a:cubicBezTo>
                  <a:cubicBezTo>
                    <a:pt x="2" y="70"/>
                    <a:pt x="1" y="72"/>
                    <a:pt x="1" y="75"/>
                  </a:cubicBezTo>
                  <a:cubicBezTo>
                    <a:pt x="0" y="77"/>
                    <a:pt x="0" y="79"/>
                    <a:pt x="0" y="82"/>
                  </a:cubicBezTo>
                  <a:cubicBezTo>
                    <a:pt x="0" y="82"/>
                    <a:pt x="0" y="83"/>
                    <a:pt x="1" y="83"/>
                  </a:cubicBezTo>
                  <a:cubicBezTo>
                    <a:pt x="1" y="87"/>
                    <a:pt x="3" y="90"/>
                    <a:pt x="6" y="93"/>
                  </a:cubicBezTo>
                  <a:cubicBezTo>
                    <a:pt x="8" y="94"/>
                    <a:pt x="10" y="96"/>
                    <a:pt x="13" y="97"/>
                  </a:cubicBezTo>
                  <a:cubicBezTo>
                    <a:pt x="14" y="97"/>
                    <a:pt x="15" y="97"/>
                    <a:pt x="16" y="98"/>
                  </a:cubicBezTo>
                  <a:cubicBezTo>
                    <a:pt x="17" y="98"/>
                    <a:pt x="19" y="98"/>
                    <a:pt x="20" y="98"/>
                  </a:cubicBezTo>
                  <a:cubicBezTo>
                    <a:pt x="21" y="98"/>
                    <a:pt x="23" y="98"/>
                    <a:pt x="24" y="98"/>
                  </a:cubicBezTo>
                  <a:cubicBezTo>
                    <a:pt x="25" y="98"/>
                    <a:pt x="25" y="97"/>
                    <a:pt x="26" y="97"/>
                  </a:cubicBezTo>
                  <a:cubicBezTo>
                    <a:pt x="28" y="96"/>
                    <a:pt x="30" y="95"/>
                    <a:pt x="32" y="94"/>
                  </a:cubicBezTo>
                  <a:cubicBezTo>
                    <a:pt x="33" y="93"/>
                    <a:pt x="35" y="92"/>
                    <a:pt x="36" y="91"/>
                  </a:cubicBezTo>
                  <a:cubicBezTo>
                    <a:pt x="38" y="93"/>
                    <a:pt x="40" y="94"/>
                    <a:pt x="43" y="96"/>
                  </a:cubicBezTo>
                  <a:close/>
                  <a:moveTo>
                    <a:pt x="191" y="74"/>
                  </a:moveTo>
                  <a:cubicBezTo>
                    <a:pt x="192" y="73"/>
                    <a:pt x="192" y="72"/>
                    <a:pt x="192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195" y="68"/>
                    <a:pt x="195" y="68"/>
                    <a:pt x="196" y="67"/>
                  </a:cubicBezTo>
                  <a:cubicBezTo>
                    <a:pt x="199" y="65"/>
                    <a:pt x="201" y="64"/>
                    <a:pt x="204" y="62"/>
                  </a:cubicBezTo>
                  <a:cubicBezTo>
                    <a:pt x="205" y="62"/>
                    <a:pt x="207" y="61"/>
                    <a:pt x="209" y="60"/>
                  </a:cubicBezTo>
                  <a:cubicBezTo>
                    <a:pt x="210" y="60"/>
                    <a:pt x="212" y="59"/>
                    <a:pt x="214" y="59"/>
                  </a:cubicBezTo>
                  <a:cubicBezTo>
                    <a:pt x="216" y="58"/>
                    <a:pt x="218" y="58"/>
                    <a:pt x="220" y="57"/>
                  </a:cubicBezTo>
                  <a:cubicBezTo>
                    <a:pt x="220" y="59"/>
                    <a:pt x="220" y="60"/>
                    <a:pt x="220" y="62"/>
                  </a:cubicBezTo>
                  <a:cubicBezTo>
                    <a:pt x="220" y="64"/>
                    <a:pt x="221" y="67"/>
                    <a:pt x="221" y="69"/>
                  </a:cubicBezTo>
                  <a:cubicBezTo>
                    <a:pt x="222" y="72"/>
                    <a:pt x="222" y="75"/>
                    <a:pt x="223" y="79"/>
                  </a:cubicBezTo>
                  <a:cubicBezTo>
                    <a:pt x="223" y="79"/>
                    <a:pt x="223" y="80"/>
                    <a:pt x="224" y="81"/>
                  </a:cubicBezTo>
                  <a:cubicBezTo>
                    <a:pt x="225" y="88"/>
                    <a:pt x="227" y="96"/>
                    <a:pt x="229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8" y="106"/>
                    <a:pt x="227" y="106"/>
                    <a:pt x="226" y="107"/>
                  </a:cubicBezTo>
                  <a:cubicBezTo>
                    <a:pt x="225" y="107"/>
                    <a:pt x="224" y="107"/>
                    <a:pt x="223" y="107"/>
                  </a:cubicBezTo>
                  <a:cubicBezTo>
                    <a:pt x="221" y="107"/>
                    <a:pt x="220" y="107"/>
                    <a:pt x="219" y="107"/>
                  </a:cubicBezTo>
                  <a:cubicBezTo>
                    <a:pt x="215" y="107"/>
                    <a:pt x="212" y="106"/>
                    <a:pt x="209" y="105"/>
                  </a:cubicBezTo>
                  <a:cubicBezTo>
                    <a:pt x="206" y="103"/>
                    <a:pt x="203" y="102"/>
                    <a:pt x="200" y="100"/>
                  </a:cubicBezTo>
                  <a:cubicBezTo>
                    <a:pt x="199" y="99"/>
                    <a:pt x="198" y="98"/>
                    <a:pt x="197" y="97"/>
                  </a:cubicBezTo>
                  <a:cubicBezTo>
                    <a:pt x="196" y="96"/>
                    <a:pt x="196" y="95"/>
                    <a:pt x="195" y="94"/>
                  </a:cubicBezTo>
                  <a:cubicBezTo>
                    <a:pt x="194" y="94"/>
                    <a:pt x="194" y="93"/>
                    <a:pt x="193" y="92"/>
                  </a:cubicBezTo>
                  <a:cubicBezTo>
                    <a:pt x="192" y="89"/>
                    <a:pt x="191" y="86"/>
                    <a:pt x="191" y="83"/>
                  </a:cubicBezTo>
                  <a:cubicBezTo>
                    <a:pt x="190" y="82"/>
                    <a:pt x="190" y="80"/>
                    <a:pt x="190" y="79"/>
                  </a:cubicBezTo>
                  <a:cubicBezTo>
                    <a:pt x="191" y="77"/>
                    <a:pt x="191" y="75"/>
                    <a:pt x="191" y="74"/>
                  </a:cubicBezTo>
                  <a:close/>
                  <a:moveTo>
                    <a:pt x="109" y="141"/>
                  </a:moveTo>
                  <a:cubicBezTo>
                    <a:pt x="109" y="141"/>
                    <a:pt x="110" y="140"/>
                    <a:pt x="110" y="140"/>
                  </a:cubicBezTo>
                  <a:cubicBezTo>
                    <a:pt x="110" y="140"/>
                    <a:pt x="110" y="139"/>
                    <a:pt x="110" y="139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1" y="139"/>
                    <a:pt x="112" y="139"/>
                    <a:pt x="112" y="139"/>
                  </a:cubicBezTo>
                  <a:cubicBezTo>
                    <a:pt x="112" y="139"/>
                    <a:pt x="113" y="139"/>
                    <a:pt x="114" y="139"/>
                  </a:cubicBezTo>
                  <a:cubicBezTo>
                    <a:pt x="114" y="139"/>
                    <a:pt x="115" y="139"/>
                    <a:pt x="115" y="139"/>
                  </a:cubicBezTo>
                  <a:cubicBezTo>
                    <a:pt x="116" y="139"/>
                    <a:pt x="117" y="140"/>
                    <a:pt x="118" y="140"/>
                  </a:cubicBezTo>
                  <a:cubicBezTo>
                    <a:pt x="118" y="140"/>
                    <a:pt x="118" y="140"/>
                    <a:pt x="118" y="141"/>
                  </a:cubicBezTo>
                  <a:cubicBezTo>
                    <a:pt x="118" y="141"/>
                    <a:pt x="117" y="142"/>
                    <a:pt x="117" y="142"/>
                  </a:cubicBezTo>
                  <a:cubicBezTo>
                    <a:pt x="117" y="143"/>
                    <a:pt x="117" y="144"/>
                    <a:pt x="116" y="144"/>
                  </a:cubicBezTo>
                  <a:cubicBezTo>
                    <a:pt x="116" y="145"/>
                    <a:pt x="115" y="145"/>
                    <a:pt x="115" y="146"/>
                  </a:cubicBezTo>
                  <a:cubicBezTo>
                    <a:pt x="115" y="146"/>
                    <a:pt x="114" y="146"/>
                    <a:pt x="114" y="14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2" y="146"/>
                  </a:cubicBezTo>
                  <a:cubicBezTo>
                    <a:pt x="112" y="146"/>
                    <a:pt x="111" y="146"/>
                    <a:pt x="111" y="146"/>
                  </a:cubicBezTo>
                  <a:cubicBezTo>
                    <a:pt x="111" y="146"/>
                    <a:pt x="110" y="146"/>
                    <a:pt x="110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4"/>
                    <a:pt x="109" y="144"/>
                  </a:cubicBezTo>
                  <a:cubicBezTo>
                    <a:pt x="109" y="144"/>
                    <a:pt x="109" y="144"/>
                    <a:pt x="109" y="143"/>
                  </a:cubicBezTo>
                  <a:cubicBezTo>
                    <a:pt x="109" y="143"/>
                    <a:pt x="109" y="142"/>
                    <a:pt x="109" y="141"/>
                  </a:cubicBezTo>
                  <a:close/>
                  <a:moveTo>
                    <a:pt x="57" y="10"/>
                  </a:moveTo>
                  <a:cubicBezTo>
                    <a:pt x="58" y="10"/>
                    <a:pt x="58" y="10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9"/>
                  </a:cubicBezTo>
                  <a:cubicBezTo>
                    <a:pt x="63" y="9"/>
                    <a:pt x="64" y="10"/>
                    <a:pt x="65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70" y="13"/>
                    <a:pt x="71" y="14"/>
                    <a:pt x="72" y="15"/>
                  </a:cubicBezTo>
                  <a:cubicBezTo>
                    <a:pt x="73" y="16"/>
                    <a:pt x="74" y="18"/>
                    <a:pt x="75" y="19"/>
                  </a:cubicBezTo>
                  <a:cubicBezTo>
                    <a:pt x="75" y="20"/>
                    <a:pt x="75" y="21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6"/>
                    <a:pt x="75" y="27"/>
                  </a:cubicBezTo>
                  <a:cubicBezTo>
                    <a:pt x="71" y="24"/>
                    <a:pt x="68" y="21"/>
                    <a:pt x="64" y="19"/>
                  </a:cubicBezTo>
                  <a:cubicBezTo>
                    <a:pt x="62" y="18"/>
                    <a:pt x="60" y="17"/>
                    <a:pt x="58" y="15"/>
                  </a:cubicBezTo>
                  <a:cubicBezTo>
                    <a:pt x="57" y="14"/>
                    <a:pt x="56" y="14"/>
                    <a:pt x="55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6" y="11"/>
                    <a:pt x="57" y="11"/>
                    <a:pt x="57" y="10"/>
                  </a:cubicBezTo>
                  <a:close/>
                  <a:moveTo>
                    <a:pt x="29" y="23"/>
                  </a:moveTo>
                  <a:cubicBezTo>
                    <a:pt x="30" y="20"/>
                    <a:pt x="31" y="18"/>
                    <a:pt x="33" y="15"/>
                  </a:cubicBezTo>
                  <a:cubicBezTo>
                    <a:pt x="34" y="14"/>
                    <a:pt x="35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2" y="16"/>
                    <a:pt x="45" y="17"/>
                    <a:pt x="47" y="19"/>
                  </a:cubicBezTo>
                  <a:cubicBezTo>
                    <a:pt x="50" y="20"/>
                    <a:pt x="52" y="22"/>
                    <a:pt x="54" y="24"/>
                  </a:cubicBezTo>
                  <a:cubicBezTo>
                    <a:pt x="57" y="25"/>
                    <a:pt x="59" y="27"/>
                    <a:pt x="62" y="29"/>
                  </a:cubicBezTo>
                  <a:cubicBezTo>
                    <a:pt x="65" y="31"/>
                    <a:pt x="69" y="34"/>
                    <a:pt x="73" y="37"/>
                  </a:cubicBezTo>
                  <a:cubicBezTo>
                    <a:pt x="75" y="39"/>
                    <a:pt x="77" y="40"/>
                    <a:pt x="79" y="42"/>
                  </a:cubicBezTo>
                  <a:cubicBezTo>
                    <a:pt x="80" y="43"/>
                    <a:pt x="81" y="44"/>
                    <a:pt x="83" y="45"/>
                  </a:cubicBezTo>
                  <a:cubicBezTo>
                    <a:pt x="81" y="47"/>
                    <a:pt x="80" y="48"/>
                    <a:pt x="79" y="49"/>
                  </a:cubicBezTo>
                  <a:cubicBezTo>
                    <a:pt x="78" y="50"/>
                    <a:pt x="77" y="50"/>
                    <a:pt x="76" y="51"/>
                  </a:cubicBezTo>
                  <a:cubicBezTo>
                    <a:pt x="76" y="51"/>
                    <a:pt x="75" y="52"/>
                    <a:pt x="74" y="52"/>
                  </a:cubicBezTo>
                  <a:cubicBezTo>
                    <a:pt x="72" y="53"/>
                    <a:pt x="70" y="54"/>
                    <a:pt x="69" y="54"/>
                  </a:cubicBezTo>
                  <a:cubicBezTo>
                    <a:pt x="67" y="55"/>
                    <a:pt x="65" y="55"/>
                    <a:pt x="63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5" y="56"/>
                    <a:pt x="54" y="55"/>
                    <a:pt x="52" y="55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0" y="53"/>
                    <a:pt x="48" y="52"/>
                    <a:pt x="46" y="52"/>
                  </a:cubicBezTo>
                  <a:cubicBezTo>
                    <a:pt x="44" y="51"/>
                    <a:pt x="42" y="50"/>
                    <a:pt x="40" y="49"/>
                  </a:cubicBezTo>
                  <a:cubicBezTo>
                    <a:pt x="38" y="48"/>
                    <a:pt x="37" y="47"/>
                    <a:pt x="35" y="46"/>
                  </a:cubicBezTo>
                  <a:cubicBezTo>
                    <a:pt x="33" y="45"/>
                    <a:pt x="31" y="44"/>
                    <a:pt x="30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8" y="41"/>
                    <a:pt x="28" y="40"/>
                    <a:pt x="28" y="38"/>
                  </a:cubicBezTo>
                  <a:cubicBezTo>
                    <a:pt x="28" y="38"/>
                    <a:pt x="27" y="37"/>
                    <a:pt x="27" y="36"/>
                  </a:cubicBezTo>
                  <a:cubicBezTo>
                    <a:pt x="27" y="35"/>
                    <a:pt x="27" y="35"/>
                    <a:pt x="27" y="34"/>
                  </a:cubicBezTo>
                  <a:cubicBezTo>
                    <a:pt x="27" y="33"/>
                    <a:pt x="26" y="32"/>
                    <a:pt x="27" y="30"/>
                  </a:cubicBezTo>
                  <a:cubicBezTo>
                    <a:pt x="27" y="28"/>
                    <a:pt x="28" y="25"/>
                    <a:pt x="29" y="23"/>
                  </a:cubicBezTo>
                  <a:close/>
                  <a:moveTo>
                    <a:pt x="29" y="85"/>
                  </a:moveTo>
                  <a:cubicBezTo>
                    <a:pt x="28" y="86"/>
                    <a:pt x="27" y="87"/>
                    <a:pt x="25" y="87"/>
                  </a:cubicBezTo>
                  <a:cubicBezTo>
                    <a:pt x="24" y="88"/>
                    <a:pt x="22" y="89"/>
                    <a:pt x="21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8" y="88"/>
                    <a:pt x="17" y="88"/>
                  </a:cubicBezTo>
                  <a:cubicBezTo>
                    <a:pt x="16" y="88"/>
                    <a:pt x="15" y="87"/>
                    <a:pt x="14" y="87"/>
                  </a:cubicBezTo>
                  <a:cubicBezTo>
                    <a:pt x="13" y="86"/>
                    <a:pt x="12" y="85"/>
                    <a:pt x="11" y="85"/>
                  </a:cubicBezTo>
                  <a:cubicBezTo>
                    <a:pt x="11" y="84"/>
                    <a:pt x="11" y="83"/>
                    <a:pt x="10" y="83"/>
                  </a:cubicBezTo>
                  <a:cubicBezTo>
                    <a:pt x="10" y="82"/>
                    <a:pt x="10" y="81"/>
                    <a:pt x="10" y="81"/>
                  </a:cubicBezTo>
                  <a:cubicBezTo>
                    <a:pt x="10" y="80"/>
                    <a:pt x="9" y="79"/>
                    <a:pt x="10" y="79"/>
                  </a:cubicBezTo>
                  <a:cubicBezTo>
                    <a:pt x="10" y="77"/>
                    <a:pt x="10" y="76"/>
                    <a:pt x="11" y="74"/>
                  </a:cubicBezTo>
                  <a:cubicBezTo>
                    <a:pt x="12" y="72"/>
                    <a:pt x="13" y="70"/>
                    <a:pt x="14" y="68"/>
                  </a:cubicBezTo>
                  <a:cubicBezTo>
                    <a:pt x="15" y="66"/>
                    <a:pt x="16" y="63"/>
                    <a:pt x="18" y="61"/>
                  </a:cubicBezTo>
                  <a:cubicBezTo>
                    <a:pt x="19" y="60"/>
                    <a:pt x="21" y="58"/>
                    <a:pt x="22" y="56"/>
                  </a:cubicBezTo>
                  <a:cubicBezTo>
                    <a:pt x="23" y="55"/>
                    <a:pt x="24" y="54"/>
                    <a:pt x="25" y="53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3"/>
                    <a:pt x="30" y="54"/>
                    <a:pt x="32" y="55"/>
                  </a:cubicBezTo>
                  <a:cubicBezTo>
                    <a:pt x="33" y="56"/>
                    <a:pt x="34" y="56"/>
                    <a:pt x="35" y="57"/>
                  </a:cubicBezTo>
                  <a:cubicBezTo>
                    <a:pt x="36" y="58"/>
                    <a:pt x="38" y="58"/>
                    <a:pt x="39" y="59"/>
                  </a:cubicBezTo>
                  <a:cubicBezTo>
                    <a:pt x="41" y="60"/>
                    <a:pt x="43" y="60"/>
                    <a:pt x="45" y="61"/>
                  </a:cubicBezTo>
                  <a:cubicBezTo>
                    <a:pt x="45" y="62"/>
                    <a:pt x="44" y="63"/>
                    <a:pt x="44" y="6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5"/>
                    <a:pt x="44" y="65"/>
                    <a:pt x="43" y="65"/>
                  </a:cubicBezTo>
                  <a:cubicBezTo>
                    <a:pt x="42" y="68"/>
                    <a:pt x="40" y="71"/>
                    <a:pt x="38" y="74"/>
                  </a:cubicBezTo>
                  <a:cubicBezTo>
                    <a:pt x="37" y="75"/>
                    <a:pt x="36" y="77"/>
                    <a:pt x="34" y="79"/>
                  </a:cubicBezTo>
                  <a:cubicBezTo>
                    <a:pt x="33" y="81"/>
                    <a:pt x="31" y="83"/>
                    <a:pt x="2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2" name="Freeform 124">
              <a:extLst>
                <a:ext uri="{FF2B5EF4-FFF2-40B4-BE49-F238E27FC236}">
                  <a16:creationId xmlns:a16="http://schemas.microsoft.com/office/drawing/2014/main" id="{942D7242-0307-4F32-8CBF-F29DE2DA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041651"/>
              <a:ext cx="30162" cy="19050"/>
            </a:xfrm>
            <a:custGeom>
              <a:avLst/>
              <a:gdLst>
                <a:gd name="T0" fmla="*/ 5 w 18"/>
                <a:gd name="T1" fmla="*/ 11 h 11"/>
                <a:gd name="T2" fmla="*/ 9 w 18"/>
                <a:gd name="T3" fmla="*/ 10 h 11"/>
                <a:gd name="T4" fmla="*/ 14 w 18"/>
                <a:gd name="T5" fmla="*/ 9 h 11"/>
                <a:gd name="T6" fmla="*/ 17 w 18"/>
                <a:gd name="T7" fmla="*/ 7 h 11"/>
                <a:gd name="T8" fmla="*/ 17 w 18"/>
                <a:gd name="T9" fmla="*/ 3 h 11"/>
                <a:gd name="T10" fmla="*/ 15 w 18"/>
                <a:gd name="T11" fmla="*/ 0 h 11"/>
                <a:gd name="T12" fmla="*/ 14 w 18"/>
                <a:gd name="T13" fmla="*/ 0 h 11"/>
                <a:gd name="T14" fmla="*/ 11 w 18"/>
                <a:gd name="T15" fmla="*/ 0 h 11"/>
                <a:gd name="T16" fmla="*/ 8 w 18"/>
                <a:gd name="T17" fmla="*/ 1 h 11"/>
                <a:gd name="T18" fmla="*/ 5 w 18"/>
                <a:gd name="T19" fmla="*/ 1 h 11"/>
                <a:gd name="T20" fmla="*/ 0 w 18"/>
                <a:gd name="T21" fmla="*/ 6 h 11"/>
                <a:gd name="T22" fmla="*/ 0 w 18"/>
                <a:gd name="T23" fmla="*/ 7 h 11"/>
                <a:gd name="T24" fmla="*/ 5 w 18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5" y="11"/>
                  </a:moveTo>
                  <a:cubicBezTo>
                    <a:pt x="6" y="10"/>
                    <a:pt x="8" y="10"/>
                    <a:pt x="9" y="10"/>
                  </a:cubicBezTo>
                  <a:cubicBezTo>
                    <a:pt x="11" y="10"/>
                    <a:pt x="12" y="9"/>
                    <a:pt x="14" y="9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3" name="Freeform 125">
              <a:extLst>
                <a:ext uri="{FF2B5EF4-FFF2-40B4-BE49-F238E27FC236}">
                  <a16:creationId xmlns:a16="http://schemas.microsoft.com/office/drawing/2014/main" id="{97125602-E66E-411E-ADBA-8D2648D73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3001963"/>
              <a:ext cx="33337" cy="30163"/>
            </a:xfrm>
            <a:custGeom>
              <a:avLst/>
              <a:gdLst>
                <a:gd name="T0" fmla="*/ 18 w 19"/>
                <a:gd name="T1" fmla="*/ 8 h 17"/>
                <a:gd name="T2" fmla="*/ 19 w 19"/>
                <a:gd name="T3" fmla="*/ 6 h 17"/>
                <a:gd name="T4" fmla="*/ 18 w 19"/>
                <a:gd name="T5" fmla="*/ 2 h 17"/>
                <a:gd name="T6" fmla="*/ 16 w 19"/>
                <a:gd name="T7" fmla="*/ 0 h 17"/>
                <a:gd name="T8" fmla="*/ 12 w 19"/>
                <a:gd name="T9" fmla="*/ 1 h 17"/>
                <a:gd name="T10" fmla="*/ 2 w 19"/>
                <a:gd name="T11" fmla="*/ 8 h 17"/>
                <a:gd name="T12" fmla="*/ 0 w 19"/>
                <a:gd name="T13" fmla="*/ 11 h 17"/>
                <a:gd name="T14" fmla="*/ 0 w 19"/>
                <a:gd name="T15" fmla="*/ 13 h 17"/>
                <a:gd name="T16" fmla="*/ 1 w 19"/>
                <a:gd name="T17" fmla="*/ 14 h 17"/>
                <a:gd name="T18" fmla="*/ 7 w 19"/>
                <a:gd name="T19" fmla="*/ 16 h 17"/>
                <a:gd name="T20" fmla="*/ 17 w 19"/>
                <a:gd name="T21" fmla="*/ 9 h 17"/>
                <a:gd name="T22" fmla="*/ 18 w 19"/>
                <a:gd name="T2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8" y="8"/>
                  </a:move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9" y="3"/>
                    <a:pt x="6" y="5"/>
                    <a:pt x="2" y="8"/>
                  </a:cubicBezTo>
                  <a:cubicBezTo>
                    <a:pt x="1" y="9"/>
                    <a:pt x="1" y="9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11" y="13"/>
                    <a:pt x="14" y="11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4" name="Freeform 126">
              <a:extLst>
                <a:ext uri="{FF2B5EF4-FFF2-40B4-BE49-F238E27FC236}">
                  <a16:creationId xmlns:a16="http://schemas.microsoft.com/office/drawing/2014/main" id="{0DEECC9B-40AE-4906-9C55-ECF5FDEE5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2973388"/>
              <a:ext cx="20637" cy="36513"/>
            </a:xfrm>
            <a:custGeom>
              <a:avLst/>
              <a:gdLst>
                <a:gd name="T0" fmla="*/ 10 w 12"/>
                <a:gd name="T1" fmla="*/ 7 h 21"/>
                <a:gd name="T2" fmla="*/ 8 w 12"/>
                <a:gd name="T3" fmla="*/ 2 h 21"/>
                <a:gd name="T4" fmla="*/ 2 w 12"/>
                <a:gd name="T5" fmla="*/ 1 h 21"/>
                <a:gd name="T6" fmla="*/ 0 w 12"/>
                <a:gd name="T7" fmla="*/ 6 h 21"/>
                <a:gd name="T8" fmla="*/ 1 w 12"/>
                <a:gd name="T9" fmla="*/ 7 h 21"/>
                <a:gd name="T10" fmla="*/ 1 w 12"/>
                <a:gd name="T11" fmla="*/ 9 h 21"/>
                <a:gd name="T12" fmla="*/ 2 w 12"/>
                <a:gd name="T13" fmla="*/ 12 h 21"/>
                <a:gd name="T14" fmla="*/ 3 w 12"/>
                <a:gd name="T15" fmla="*/ 17 h 21"/>
                <a:gd name="T16" fmla="*/ 9 w 12"/>
                <a:gd name="T17" fmla="*/ 20 h 21"/>
                <a:gd name="T18" fmla="*/ 11 w 12"/>
                <a:gd name="T19" fmla="*/ 18 h 21"/>
                <a:gd name="T20" fmla="*/ 12 w 12"/>
                <a:gd name="T21" fmla="*/ 14 h 21"/>
                <a:gd name="T22" fmla="*/ 10 w 12"/>
                <a:gd name="T23" fmla="*/ 9 h 21"/>
                <a:gd name="T24" fmla="*/ 10 w 12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1">
                  <a:moveTo>
                    <a:pt x="10" y="7"/>
                  </a:moveTo>
                  <a:cubicBezTo>
                    <a:pt x="10" y="6"/>
                    <a:pt x="9" y="4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4"/>
                    <a:pt x="2" y="15"/>
                    <a:pt x="3" y="17"/>
                  </a:cubicBezTo>
                  <a:cubicBezTo>
                    <a:pt x="4" y="20"/>
                    <a:pt x="6" y="21"/>
                    <a:pt x="9" y="20"/>
                  </a:cubicBezTo>
                  <a:cubicBezTo>
                    <a:pt x="10" y="20"/>
                    <a:pt x="11" y="19"/>
                    <a:pt x="11" y="18"/>
                  </a:cubicBezTo>
                  <a:cubicBezTo>
                    <a:pt x="12" y="17"/>
                    <a:pt x="12" y="16"/>
                    <a:pt x="12" y="14"/>
                  </a:cubicBezTo>
                  <a:cubicBezTo>
                    <a:pt x="11" y="12"/>
                    <a:pt x="11" y="11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5" name="Freeform 127">
              <a:extLst>
                <a:ext uri="{FF2B5EF4-FFF2-40B4-BE49-F238E27FC236}">
                  <a16:creationId xmlns:a16="http://schemas.microsoft.com/office/drawing/2014/main" id="{81C93290-17E6-4EA9-AA75-723B402A7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675" y="2520951"/>
              <a:ext cx="369887" cy="374650"/>
            </a:xfrm>
            <a:custGeom>
              <a:avLst/>
              <a:gdLst>
                <a:gd name="T0" fmla="*/ 43 w 216"/>
                <a:gd name="T1" fmla="*/ 78 h 218"/>
                <a:gd name="T2" fmla="*/ 15 w 216"/>
                <a:gd name="T3" fmla="*/ 111 h 218"/>
                <a:gd name="T4" fmla="*/ 2 w 216"/>
                <a:gd name="T5" fmla="*/ 127 h 218"/>
                <a:gd name="T6" fmla="*/ 2 w 216"/>
                <a:gd name="T7" fmla="*/ 141 h 218"/>
                <a:gd name="T8" fmla="*/ 11 w 216"/>
                <a:gd name="T9" fmla="*/ 154 h 218"/>
                <a:gd name="T10" fmla="*/ 23 w 216"/>
                <a:gd name="T11" fmla="*/ 164 h 218"/>
                <a:gd name="T12" fmla="*/ 34 w 216"/>
                <a:gd name="T13" fmla="*/ 173 h 218"/>
                <a:gd name="T14" fmla="*/ 52 w 216"/>
                <a:gd name="T15" fmla="*/ 186 h 218"/>
                <a:gd name="T16" fmla="*/ 69 w 216"/>
                <a:gd name="T17" fmla="*/ 199 h 218"/>
                <a:gd name="T18" fmla="*/ 92 w 216"/>
                <a:gd name="T19" fmla="*/ 214 h 218"/>
                <a:gd name="T20" fmla="*/ 100 w 216"/>
                <a:gd name="T21" fmla="*/ 217 h 218"/>
                <a:gd name="T22" fmla="*/ 114 w 216"/>
                <a:gd name="T23" fmla="*/ 214 h 218"/>
                <a:gd name="T24" fmla="*/ 124 w 216"/>
                <a:gd name="T25" fmla="*/ 206 h 218"/>
                <a:gd name="T26" fmla="*/ 144 w 216"/>
                <a:gd name="T27" fmla="*/ 184 h 218"/>
                <a:gd name="T28" fmla="*/ 162 w 216"/>
                <a:gd name="T29" fmla="*/ 161 h 218"/>
                <a:gd name="T30" fmla="*/ 191 w 216"/>
                <a:gd name="T31" fmla="*/ 127 h 218"/>
                <a:gd name="T32" fmla="*/ 207 w 216"/>
                <a:gd name="T33" fmla="*/ 105 h 218"/>
                <a:gd name="T34" fmla="*/ 214 w 216"/>
                <a:gd name="T35" fmla="*/ 92 h 218"/>
                <a:gd name="T36" fmla="*/ 214 w 216"/>
                <a:gd name="T37" fmla="*/ 77 h 218"/>
                <a:gd name="T38" fmla="*/ 205 w 216"/>
                <a:gd name="T39" fmla="*/ 64 h 218"/>
                <a:gd name="T40" fmla="*/ 184 w 216"/>
                <a:gd name="T41" fmla="*/ 44 h 218"/>
                <a:gd name="T42" fmla="*/ 163 w 216"/>
                <a:gd name="T43" fmla="*/ 27 h 218"/>
                <a:gd name="T44" fmla="*/ 151 w 216"/>
                <a:gd name="T45" fmla="*/ 16 h 218"/>
                <a:gd name="T46" fmla="*/ 148 w 216"/>
                <a:gd name="T47" fmla="*/ 12 h 218"/>
                <a:gd name="T48" fmla="*/ 146 w 216"/>
                <a:gd name="T49" fmla="*/ 9 h 218"/>
                <a:gd name="T50" fmla="*/ 133 w 216"/>
                <a:gd name="T51" fmla="*/ 1 h 218"/>
                <a:gd name="T52" fmla="*/ 124 w 216"/>
                <a:gd name="T53" fmla="*/ 0 h 218"/>
                <a:gd name="T54" fmla="*/ 110 w 216"/>
                <a:gd name="T55" fmla="*/ 6 h 218"/>
                <a:gd name="T56" fmla="*/ 104 w 216"/>
                <a:gd name="T57" fmla="*/ 11 h 218"/>
                <a:gd name="T58" fmla="*/ 88 w 216"/>
                <a:gd name="T59" fmla="*/ 28 h 218"/>
                <a:gd name="T60" fmla="*/ 53 w 216"/>
                <a:gd name="T61" fmla="*/ 67 h 218"/>
                <a:gd name="T62" fmla="*/ 83 w 216"/>
                <a:gd name="T63" fmla="*/ 47 h 218"/>
                <a:gd name="T64" fmla="*/ 105 w 216"/>
                <a:gd name="T65" fmla="*/ 24 h 218"/>
                <a:gd name="T66" fmla="*/ 119 w 216"/>
                <a:gd name="T67" fmla="*/ 11 h 218"/>
                <a:gd name="T68" fmla="*/ 123 w 216"/>
                <a:gd name="T69" fmla="*/ 10 h 218"/>
                <a:gd name="T70" fmla="*/ 128 w 216"/>
                <a:gd name="T71" fmla="*/ 10 h 218"/>
                <a:gd name="T72" fmla="*/ 140 w 216"/>
                <a:gd name="T73" fmla="*/ 16 h 218"/>
                <a:gd name="T74" fmla="*/ 143 w 216"/>
                <a:gd name="T75" fmla="*/ 21 h 218"/>
                <a:gd name="T76" fmla="*/ 157 w 216"/>
                <a:gd name="T77" fmla="*/ 34 h 218"/>
                <a:gd name="T78" fmla="*/ 186 w 216"/>
                <a:gd name="T79" fmla="*/ 59 h 218"/>
                <a:gd name="T80" fmla="*/ 199 w 216"/>
                <a:gd name="T81" fmla="*/ 72 h 218"/>
                <a:gd name="T82" fmla="*/ 206 w 216"/>
                <a:gd name="T83" fmla="*/ 83 h 218"/>
                <a:gd name="T84" fmla="*/ 206 w 216"/>
                <a:gd name="T85" fmla="*/ 87 h 218"/>
                <a:gd name="T86" fmla="*/ 197 w 216"/>
                <a:gd name="T87" fmla="*/ 103 h 218"/>
                <a:gd name="T88" fmla="*/ 180 w 216"/>
                <a:gd name="T89" fmla="*/ 125 h 218"/>
                <a:gd name="T90" fmla="*/ 161 w 216"/>
                <a:gd name="T91" fmla="*/ 148 h 218"/>
                <a:gd name="T92" fmla="*/ 143 w 216"/>
                <a:gd name="T93" fmla="*/ 171 h 218"/>
                <a:gd name="T94" fmla="*/ 119 w 216"/>
                <a:gd name="T95" fmla="*/ 198 h 218"/>
                <a:gd name="T96" fmla="*/ 110 w 216"/>
                <a:gd name="T97" fmla="*/ 206 h 218"/>
                <a:gd name="T98" fmla="*/ 103 w 216"/>
                <a:gd name="T99" fmla="*/ 208 h 218"/>
                <a:gd name="T100" fmla="*/ 97 w 216"/>
                <a:gd name="T101" fmla="*/ 206 h 218"/>
                <a:gd name="T102" fmla="*/ 74 w 216"/>
                <a:gd name="T103" fmla="*/ 191 h 218"/>
                <a:gd name="T104" fmla="*/ 58 w 216"/>
                <a:gd name="T105" fmla="*/ 178 h 218"/>
                <a:gd name="T106" fmla="*/ 44 w 216"/>
                <a:gd name="T107" fmla="*/ 168 h 218"/>
                <a:gd name="T108" fmla="*/ 29 w 216"/>
                <a:gd name="T109" fmla="*/ 158 h 218"/>
                <a:gd name="T110" fmla="*/ 17 w 216"/>
                <a:gd name="T111" fmla="*/ 146 h 218"/>
                <a:gd name="T112" fmla="*/ 10 w 216"/>
                <a:gd name="T113" fmla="*/ 135 h 218"/>
                <a:gd name="T114" fmla="*/ 9 w 216"/>
                <a:gd name="T115" fmla="*/ 133 h 218"/>
                <a:gd name="T116" fmla="*/ 13 w 216"/>
                <a:gd name="T117" fmla="*/ 127 h 218"/>
                <a:gd name="T118" fmla="*/ 26 w 216"/>
                <a:gd name="T119" fmla="*/ 111 h 218"/>
                <a:gd name="T120" fmla="*/ 54 w 216"/>
                <a:gd name="T121" fmla="*/ 80 h 218"/>
                <a:gd name="T122" fmla="*/ 73 w 216"/>
                <a:gd name="T123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8">
                  <a:moveTo>
                    <a:pt x="53" y="67"/>
                  </a:moveTo>
                  <a:cubicBezTo>
                    <a:pt x="50" y="71"/>
                    <a:pt x="46" y="75"/>
                    <a:pt x="43" y="78"/>
                  </a:cubicBezTo>
                  <a:cubicBezTo>
                    <a:pt x="36" y="85"/>
                    <a:pt x="30" y="93"/>
                    <a:pt x="24" y="100"/>
                  </a:cubicBezTo>
                  <a:cubicBezTo>
                    <a:pt x="21" y="104"/>
                    <a:pt x="18" y="107"/>
                    <a:pt x="15" y="111"/>
                  </a:cubicBezTo>
                  <a:cubicBezTo>
                    <a:pt x="12" y="114"/>
                    <a:pt x="9" y="118"/>
                    <a:pt x="6" y="121"/>
                  </a:cubicBezTo>
                  <a:cubicBezTo>
                    <a:pt x="5" y="123"/>
                    <a:pt x="3" y="125"/>
                    <a:pt x="2" y="127"/>
                  </a:cubicBezTo>
                  <a:cubicBezTo>
                    <a:pt x="1" y="128"/>
                    <a:pt x="0" y="131"/>
                    <a:pt x="0" y="133"/>
                  </a:cubicBezTo>
                  <a:cubicBezTo>
                    <a:pt x="0" y="136"/>
                    <a:pt x="1" y="139"/>
                    <a:pt x="2" y="141"/>
                  </a:cubicBezTo>
                  <a:cubicBezTo>
                    <a:pt x="3" y="144"/>
                    <a:pt x="5" y="146"/>
                    <a:pt x="7" y="148"/>
                  </a:cubicBezTo>
                  <a:cubicBezTo>
                    <a:pt x="8" y="150"/>
                    <a:pt x="10" y="152"/>
                    <a:pt x="11" y="154"/>
                  </a:cubicBezTo>
                  <a:cubicBezTo>
                    <a:pt x="13" y="156"/>
                    <a:pt x="15" y="158"/>
                    <a:pt x="17" y="160"/>
                  </a:cubicBezTo>
                  <a:cubicBezTo>
                    <a:pt x="19" y="161"/>
                    <a:pt x="21" y="163"/>
                    <a:pt x="23" y="164"/>
                  </a:cubicBezTo>
                  <a:cubicBezTo>
                    <a:pt x="24" y="166"/>
                    <a:pt x="26" y="167"/>
                    <a:pt x="28" y="169"/>
                  </a:cubicBezTo>
                  <a:cubicBezTo>
                    <a:pt x="30" y="170"/>
                    <a:pt x="32" y="172"/>
                    <a:pt x="34" y="173"/>
                  </a:cubicBezTo>
                  <a:cubicBezTo>
                    <a:pt x="38" y="176"/>
                    <a:pt x="42" y="179"/>
                    <a:pt x="46" y="182"/>
                  </a:cubicBezTo>
                  <a:cubicBezTo>
                    <a:pt x="48" y="183"/>
                    <a:pt x="50" y="184"/>
                    <a:pt x="52" y="186"/>
                  </a:cubicBezTo>
                  <a:cubicBezTo>
                    <a:pt x="54" y="187"/>
                    <a:pt x="56" y="189"/>
                    <a:pt x="58" y="190"/>
                  </a:cubicBezTo>
                  <a:cubicBezTo>
                    <a:pt x="61" y="193"/>
                    <a:pt x="65" y="196"/>
                    <a:pt x="69" y="199"/>
                  </a:cubicBezTo>
                  <a:cubicBezTo>
                    <a:pt x="73" y="202"/>
                    <a:pt x="77" y="204"/>
                    <a:pt x="81" y="207"/>
                  </a:cubicBezTo>
                  <a:cubicBezTo>
                    <a:pt x="84" y="210"/>
                    <a:pt x="88" y="212"/>
                    <a:pt x="92" y="214"/>
                  </a:cubicBezTo>
                  <a:cubicBezTo>
                    <a:pt x="93" y="215"/>
                    <a:pt x="95" y="215"/>
                    <a:pt x="96" y="216"/>
                  </a:cubicBezTo>
                  <a:cubicBezTo>
                    <a:pt x="98" y="217"/>
                    <a:pt x="99" y="217"/>
                    <a:pt x="100" y="217"/>
                  </a:cubicBezTo>
                  <a:cubicBezTo>
                    <a:pt x="104" y="218"/>
                    <a:pt x="108" y="217"/>
                    <a:pt x="111" y="216"/>
                  </a:cubicBezTo>
                  <a:cubicBezTo>
                    <a:pt x="112" y="215"/>
                    <a:pt x="113" y="214"/>
                    <a:pt x="114" y="214"/>
                  </a:cubicBezTo>
                  <a:cubicBezTo>
                    <a:pt x="116" y="213"/>
                    <a:pt x="117" y="212"/>
                    <a:pt x="118" y="211"/>
                  </a:cubicBezTo>
                  <a:cubicBezTo>
                    <a:pt x="120" y="210"/>
                    <a:pt x="122" y="208"/>
                    <a:pt x="124" y="206"/>
                  </a:cubicBezTo>
                  <a:cubicBezTo>
                    <a:pt x="127" y="203"/>
                    <a:pt x="131" y="199"/>
                    <a:pt x="134" y="195"/>
                  </a:cubicBezTo>
                  <a:cubicBezTo>
                    <a:pt x="137" y="191"/>
                    <a:pt x="141" y="187"/>
                    <a:pt x="144" y="184"/>
                  </a:cubicBezTo>
                  <a:cubicBezTo>
                    <a:pt x="147" y="180"/>
                    <a:pt x="150" y="176"/>
                    <a:pt x="153" y="173"/>
                  </a:cubicBezTo>
                  <a:cubicBezTo>
                    <a:pt x="156" y="169"/>
                    <a:pt x="159" y="165"/>
                    <a:pt x="162" y="161"/>
                  </a:cubicBezTo>
                  <a:cubicBezTo>
                    <a:pt x="165" y="157"/>
                    <a:pt x="168" y="154"/>
                    <a:pt x="172" y="150"/>
                  </a:cubicBezTo>
                  <a:cubicBezTo>
                    <a:pt x="178" y="142"/>
                    <a:pt x="184" y="135"/>
                    <a:pt x="191" y="127"/>
                  </a:cubicBezTo>
                  <a:cubicBezTo>
                    <a:pt x="193" y="123"/>
                    <a:pt x="196" y="120"/>
                    <a:pt x="199" y="116"/>
                  </a:cubicBezTo>
                  <a:cubicBezTo>
                    <a:pt x="202" y="112"/>
                    <a:pt x="205" y="109"/>
                    <a:pt x="207" y="105"/>
                  </a:cubicBezTo>
                  <a:cubicBezTo>
                    <a:pt x="209" y="103"/>
                    <a:pt x="210" y="101"/>
                    <a:pt x="211" y="99"/>
                  </a:cubicBezTo>
                  <a:cubicBezTo>
                    <a:pt x="212" y="97"/>
                    <a:pt x="213" y="95"/>
                    <a:pt x="214" y="92"/>
                  </a:cubicBezTo>
                  <a:cubicBezTo>
                    <a:pt x="215" y="90"/>
                    <a:pt x="216" y="88"/>
                    <a:pt x="216" y="86"/>
                  </a:cubicBezTo>
                  <a:cubicBezTo>
                    <a:pt x="216" y="83"/>
                    <a:pt x="215" y="80"/>
                    <a:pt x="214" y="77"/>
                  </a:cubicBezTo>
                  <a:cubicBezTo>
                    <a:pt x="212" y="75"/>
                    <a:pt x="211" y="72"/>
                    <a:pt x="209" y="70"/>
                  </a:cubicBezTo>
                  <a:cubicBezTo>
                    <a:pt x="208" y="68"/>
                    <a:pt x="207" y="66"/>
                    <a:pt x="205" y="64"/>
                  </a:cubicBezTo>
                  <a:cubicBezTo>
                    <a:pt x="202" y="61"/>
                    <a:pt x="198" y="57"/>
                    <a:pt x="195" y="54"/>
                  </a:cubicBezTo>
                  <a:cubicBezTo>
                    <a:pt x="191" y="51"/>
                    <a:pt x="188" y="47"/>
                    <a:pt x="184" y="44"/>
                  </a:cubicBezTo>
                  <a:cubicBezTo>
                    <a:pt x="180" y="41"/>
                    <a:pt x="176" y="38"/>
                    <a:pt x="173" y="35"/>
                  </a:cubicBezTo>
                  <a:cubicBezTo>
                    <a:pt x="170" y="32"/>
                    <a:pt x="166" y="30"/>
                    <a:pt x="163" y="27"/>
                  </a:cubicBezTo>
                  <a:cubicBezTo>
                    <a:pt x="161" y="25"/>
                    <a:pt x="158" y="23"/>
                    <a:pt x="155" y="20"/>
                  </a:cubicBezTo>
                  <a:cubicBezTo>
                    <a:pt x="154" y="19"/>
                    <a:pt x="152" y="17"/>
                    <a:pt x="151" y="16"/>
                  </a:cubicBezTo>
                  <a:cubicBezTo>
                    <a:pt x="150" y="15"/>
                    <a:pt x="149" y="13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1"/>
                    <a:pt x="147" y="10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8"/>
                    <a:pt x="142" y="6"/>
                    <a:pt x="140" y="5"/>
                  </a:cubicBezTo>
                  <a:cubicBezTo>
                    <a:pt x="138" y="4"/>
                    <a:pt x="135" y="2"/>
                    <a:pt x="133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7" y="0"/>
                    <a:pt x="126" y="0"/>
                    <a:pt x="124" y="0"/>
                  </a:cubicBezTo>
                  <a:cubicBezTo>
                    <a:pt x="122" y="0"/>
                    <a:pt x="120" y="1"/>
                    <a:pt x="118" y="1"/>
                  </a:cubicBezTo>
                  <a:cubicBezTo>
                    <a:pt x="115" y="2"/>
                    <a:pt x="112" y="4"/>
                    <a:pt x="110" y="6"/>
                  </a:cubicBezTo>
                  <a:cubicBezTo>
                    <a:pt x="109" y="7"/>
                    <a:pt x="108" y="8"/>
                    <a:pt x="107" y="9"/>
                  </a:cubicBezTo>
                  <a:cubicBezTo>
                    <a:pt x="106" y="9"/>
                    <a:pt x="105" y="10"/>
                    <a:pt x="104" y="11"/>
                  </a:cubicBezTo>
                  <a:cubicBezTo>
                    <a:pt x="102" y="13"/>
                    <a:pt x="100" y="15"/>
                    <a:pt x="99" y="16"/>
                  </a:cubicBezTo>
                  <a:cubicBezTo>
                    <a:pt x="95" y="20"/>
                    <a:pt x="92" y="24"/>
                    <a:pt x="88" y="28"/>
                  </a:cubicBezTo>
                  <a:cubicBezTo>
                    <a:pt x="80" y="37"/>
                    <a:pt x="72" y="47"/>
                    <a:pt x="63" y="57"/>
                  </a:cubicBezTo>
                  <a:cubicBezTo>
                    <a:pt x="60" y="60"/>
                    <a:pt x="56" y="64"/>
                    <a:pt x="53" y="67"/>
                  </a:cubicBezTo>
                  <a:close/>
                  <a:moveTo>
                    <a:pt x="73" y="59"/>
                  </a:moveTo>
                  <a:cubicBezTo>
                    <a:pt x="77" y="55"/>
                    <a:pt x="80" y="51"/>
                    <a:pt x="83" y="47"/>
                  </a:cubicBezTo>
                  <a:cubicBezTo>
                    <a:pt x="90" y="40"/>
                    <a:pt x="96" y="33"/>
                    <a:pt x="103" y="25"/>
                  </a:cubicBezTo>
                  <a:cubicBezTo>
                    <a:pt x="103" y="25"/>
                    <a:pt x="104" y="24"/>
                    <a:pt x="105" y="24"/>
                  </a:cubicBezTo>
                  <a:cubicBezTo>
                    <a:pt x="107" y="21"/>
                    <a:pt x="109" y="19"/>
                    <a:pt x="111" y="17"/>
                  </a:cubicBezTo>
                  <a:cubicBezTo>
                    <a:pt x="113" y="15"/>
                    <a:pt x="116" y="13"/>
                    <a:pt x="119" y="11"/>
                  </a:cubicBezTo>
                  <a:cubicBezTo>
                    <a:pt x="120" y="11"/>
                    <a:pt x="121" y="10"/>
                    <a:pt x="122" y="10"/>
                  </a:cubicBezTo>
                  <a:cubicBezTo>
                    <a:pt x="122" y="10"/>
                    <a:pt x="123" y="10"/>
                    <a:pt x="123" y="10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6" y="9"/>
                    <a:pt x="127" y="9"/>
                    <a:pt x="128" y="10"/>
                  </a:cubicBezTo>
                  <a:cubicBezTo>
                    <a:pt x="130" y="10"/>
                    <a:pt x="131" y="11"/>
                    <a:pt x="132" y="11"/>
                  </a:cubicBezTo>
                  <a:cubicBezTo>
                    <a:pt x="135" y="13"/>
                    <a:pt x="137" y="14"/>
                    <a:pt x="140" y="16"/>
                  </a:cubicBezTo>
                  <a:cubicBezTo>
                    <a:pt x="140" y="17"/>
                    <a:pt x="140" y="18"/>
                    <a:pt x="141" y="18"/>
                  </a:cubicBezTo>
                  <a:cubicBezTo>
                    <a:pt x="141" y="19"/>
                    <a:pt x="142" y="20"/>
                    <a:pt x="143" y="21"/>
                  </a:cubicBezTo>
                  <a:cubicBezTo>
                    <a:pt x="144" y="22"/>
                    <a:pt x="145" y="23"/>
                    <a:pt x="146" y="24"/>
                  </a:cubicBezTo>
                  <a:cubicBezTo>
                    <a:pt x="150" y="27"/>
                    <a:pt x="153" y="31"/>
                    <a:pt x="157" y="34"/>
                  </a:cubicBezTo>
                  <a:cubicBezTo>
                    <a:pt x="164" y="40"/>
                    <a:pt x="172" y="46"/>
                    <a:pt x="179" y="52"/>
                  </a:cubicBezTo>
                  <a:cubicBezTo>
                    <a:pt x="181" y="54"/>
                    <a:pt x="184" y="57"/>
                    <a:pt x="186" y="59"/>
                  </a:cubicBezTo>
                  <a:cubicBezTo>
                    <a:pt x="189" y="62"/>
                    <a:pt x="192" y="64"/>
                    <a:pt x="195" y="67"/>
                  </a:cubicBezTo>
                  <a:cubicBezTo>
                    <a:pt x="196" y="69"/>
                    <a:pt x="198" y="70"/>
                    <a:pt x="199" y="72"/>
                  </a:cubicBezTo>
                  <a:cubicBezTo>
                    <a:pt x="201" y="73"/>
                    <a:pt x="202" y="75"/>
                    <a:pt x="203" y="77"/>
                  </a:cubicBezTo>
                  <a:cubicBezTo>
                    <a:pt x="204" y="79"/>
                    <a:pt x="205" y="81"/>
                    <a:pt x="206" y="83"/>
                  </a:cubicBezTo>
                  <a:cubicBezTo>
                    <a:pt x="206" y="84"/>
                    <a:pt x="206" y="85"/>
                    <a:pt x="206" y="85"/>
                  </a:cubicBezTo>
                  <a:cubicBezTo>
                    <a:pt x="206" y="86"/>
                    <a:pt x="206" y="87"/>
                    <a:pt x="206" y="87"/>
                  </a:cubicBezTo>
                  <a:cubicBezTo>
                    <a:pt x="206" y="89"/>
                    <a:pt x="205" y="90"/>
                    <a:pt x="204" y="92"/>
                  </a:cubicBezTo>
                  <a:cubicBezTo>
                    <a:pt x="202" y="96"/>
                    <a:pt x="200" y="100"/>
                    <a:pt x="197" y="103"/>
                  </a:cubicBezTo>
                  <a:cubicBezTo>
                    <a:pt x="195" y="107"/>
                    <a:pt x="192" y="110"/>
                    <a:pt x="189" y="114"/>
                  </a:cubicBezTo>
                  <a:cubicBezTo>
                    <a:pt x="186" y="118"/>
                    <a:pt x="183" y="121"/>
                    <a:pt x="180" y="125"/>
                  </a:cubicBezTo>
                  <a:cubicBezTo>
                    <a:pt x="177" y="129"/>
                    <a:pt x="174" y="133"/>
                    <a:pt x="170" y="137"/>
                  </a:cubicBezTo>
                  <a:cubicBezTo>
                    <a:pt x="167" y="140"/>
                    <a:pt x="164" y="144"/>
                    <a:pt x="161" y="148"/>
                  </a:cubicBezTo>
                  <a:cubicBezTo>
                    <a:pt x="158" y="152"/>
                    <a:pt x="155" y="155"/>
                    <a:pt x="152" y="159"/>
                  </a:cubicBezTo>
                  <a:cubicBezTo>
                    <a:pt x="149" y="163"/>
                    <a:pt x="146" y="167"/>
                    <a:pt x="143" y="171"/>
                  </a:cubicBezTo>
                  <a:cubicBezTo>
                    <a:pt x="140" y="174"/>
                    <a:pt x="136" y="178"/>
                    <a:pt x="133" y="182"/>
                  </a:cubicBezTo>
                  <a:cubicBezTo>
                    <a:pt x="128" y="187"/>
                    <a:pt x="124" y="193"/>
                    <a:pt x="119" y="198"/>
                  </a:cubicBezTo>
                  <a:cubicBezTo>
                    <a:pt x="117" y="199"/>
                    <a:pt x="116" y="201"/>
                    <a:pt x="115" y="202"/>
                  </a:cubicBezTo>
                  <a:cubicBezTo>
                    <a:pt x="113" y="203"/>
                    <a:pt x="112" y="205"/>
                    <a:pt x="110" y="206"/>
                  </a:cubicBezTo>
                  <a:cubicBezTo>
                    <a:pt x="108" y="207"/>
                    <a:pt x="107" y="207"/>
                    <a:pt x="105" y="208"/>
                  </a:cubicBezTo>
                  <a:cubicBezTo>
                    <a:pt x="105" y="208"/>
                    <a:pt x="104" y="208"/>
                    <a:pt x="103" y="208"/>
                  </a:cubicBezTo>
                  <a:cubicBezTo>
                    <a:pt x="103" y="208"/>
                    <a:pt x="102" y="208"/>
                    <a:pt x="102" y="208"/>
                  </a:cubicBezTo>
                  <a:cubicBezTo>
                    <a:pt x="100" y="208"/>
                    <a:pt x="98" y="207"/>
                    <a:pt x="97" y="206"/>
                  </a:cubicBezTo>
                  <a:cubicBezTo>
                    <a:pt x="93" y="204"/>
                    <a:pt x="90" y="202"/>
                    <a:pt x="86" y="200"/>
                  </a:cubicBezTo>
                  <a:cubicBezTo>
                    <a:pt x="82" y="197"/>
                    <a:pt x="78" y="194"/>
                    <a:pt x="74" y="191"/>
                  </a:cubicBezTo>
                  <a:cubicBezTo>
                    <a:pt x="71" y="188"/>
                    <a:pt x="67" y="185"/>
                    <a:pt x="63" y="183"/>
                  </a:cubicBezTo>
                  <a:cubicBezTo>
                    <a:pt x="61" y="181"/>
                    <a:pt x="59" y="180"/>
                    <a:pt x="58" y="178"/>
                  </a:cubicBezTo>
                  <a:cubicBezTo>
                    <a:pt x="56" y="177"/>
                    <a:pt x="54" y="175"/>
                    <a:pt x="52" y="174"/>
                  </a:cubicBezTo>
                  <a:cubicBezTo>
                    <a:pt x="49" y="172"/>
                    <a:pt x="47" y="170"/>
                    <a:pt x="44" y="168"/>
                  </a:cubicBezTo>
                  <a:cubicBezTo>
                    <a:pt x="42" y="167"/>
                    <a:pt x="39" y="165"/>
                    <a:pt x="37" y="163"/>
                  </a:cubicBezTo>
                  <a:cubicBezTo>
                    <a:pt x="34" y="161"/>
                    <a:pt x="32" y="160"/>
                    <a:pt x="29" y="158"/>
                  </a:cubicBezTo>
                  <a:cubicBezTo>
                    <a:pt x="27" y="156"/>
                    <a:pt x="25" y="154"/>
                    <a:pt x="23" y="152"/>
                  </a:cubicBezTo>
                  <a:cubicBezTo>
                    <a:pt x="21" y="150"/>
                    <a:pt x="18" y="148"/>
                    <a:pt x="17" y="146"/>
                  </a:cubicBezTo>
                  <a:cubicBezTo>
                    <a:pt x="15" y="144"/>
                    <a:pt x="13" y="141"/>
                    <a:pt x="11" y="139"/>
                  </a:cubicBezTo>
                  <a:cubicBezTo>
                    <a:pt x="11" y="138"/>
                    <a:pt x="10" y="136"/>
                    <a:pt x="10" y="135"/>
                  </a:cubicBezTo>
                  <a:cubicBezTo>
                    <a:pt x="9" y="135"/>
                    <a:pt x="9" y="134"/>
                    <a:pt x="9" y="134"/>
                  </a:cubicBezTo>
                  <a:cubicBezTo>
                    <a:pt x="9" y="134"/>
                    <a:pt x="9" y="134"/>
                    <a:pt x="9" y="133"/>
                  </a:cubicBezTo>
                  <a:cubicBezTo>
                    <a:pt x="10" y="133"/>
                    <a:pt x="10" y="132"/>
                    <a:pt x="10" y="132"/>
                  </a:cubicBezTo>
                  <a:cubicBezTo>
                    <a:pt x="11" y="130"/>
                    <a:pt x="12" y="129"/>
                    <a:pt x="13" y="127"/>
                  </a:cubicBezTo>
                  <a:cubicBezTo>
                    <a:pt x="15" y="126"/>
                    <a:pt x="16" y="124"/>
                    <a:pt x="17" y="122"/>
                  </a:cubicBezTo>
                  <a:cubicBezTo>
                    <a:pt x="20" y="118"/>
                    <a:pt x="23" y="115"/>
                    <a:pt x="26" y="111"/>
                  </a:cubicBezTo>
                  <a:cubicBezTo>
                    <a:pt x="33" y="104"/>
                    <a:pt x="39" y="97"/>
                    <a:pt x="45" y="90"/>
                  </a:cubicBezTo>
                  <a:cubicBezTo>
                    <a:pt x="48" y="86"/>
                    <a:pt x="51" y="83"/>
                    <a:pt x="54" y="80"/>
                  </a:cubicBezTo>
                  <a:cubicBezTo>
                    <a:pt x="57" y="76"/>
                    <a:pt x="60" y="73"/>
                    <a:pt x="63" y="70"/>
                  </a:cubicBezTo>
                  <a:cubicBezTo>
                    <a:pt x="67" y="66"/>
                    <a:pt x="70" y="63"/>
                    <a:pt x="7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6" name="Freeform 128">
              <a:extLst>
                <a:ext uri="{FF2B5EF4-FFF2-40B4-BE49-F238E27FC236}">
                  <a16:creationId xmlns:a16="http://schemas.microsoft.com/office/drawing/2014/main" id="{8CA59BA5-17C0-4C65-9CC5-50B1FA2F8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560638"/>
              <a:ext cx="160337" cy="141288"/>
            </a:xfrm>
            <a:custGeom>
              <a:avLst/>
              <a:gdLst>
                <a:gd name="T0" fmla="*/ 2 w 94"/>
                <a:gd name="T1" fmla="*/ 25 h 82"/>
                <a:gd name="T2" fmla="*/ 5 w 94"/>
                <a:gd name="T3" fmla="*/ 29 h 82"/>
                <a:gd name="T4" fmla="*/ 20 w 94"/>
                <a:gd name="T5" fmla="*/ 40 h 82"/>
                <a:gd name="T6" fmla="*/ 42 w 94"/>
                <a:gd name="T7" fmla="*/ 58 h 82"/>
                <a:gd name="T8" fmla="*/ 64 w 94"/>
                <a:gd name="T9" fmla="*/ 76 h 82"/>
                <a:gd name="T10" fmla="*/ 73 w 94"/>
                <a:gd name="T11" fmla="*/ 81 h 82"/>
                <a:gd name="T12" fmla="*/ 80 w 94"/>
                <a:gd name="T13" fmla="*/ 82 h 82"/>
                <a:gd name="T14" fmla="*/ 87 w 94"/>
                <a:gd name="T15" fmla="*/ 78 h 82"/>
                <a:gd name="T16" fmla="*/ 92 w 94"/>
                <a:gd name="T17" fmla="*/ 71 h 82"/>
                <a:gd name="T18" fmla="*/ 93 w 94"/>
                <a:gd name="T19" fmla="*/ 67 h 82"/>
                <a:gd name="T20" fmla="*/ 93 w 94"/>
                <a:gd name="T21" fmla="*/ 63 h 82"/>
                <a:gd name="T22" fmla="*/ 88 w 94"/>
                <a:gd name="T23" fmla="*/ 55 h 82"/>
                <a:gd name="T24" fmla="*/ 78 w 94"/>
                <a:gd name="T25" fmla="*/ 45 h 82"/>
                <a:gd name="T26" fmla="*/ 53 w 94"/>
                <a:gd name="T27" fmla="*/ 24 h 82"/>
                <a:gd name="T28" fmla="*/ 38 w 94"/>
                <a:gd name="T29" fmla="*/ 11 h 82"/>
                <a:gd name="T30" fmla="*/ 35 w 94"/>
                <a:gd name="T31" fmla="*/ 9 h 82"/>
                <a:gd name="T32" fmla="*/ 34 w 94"/>
                <a:gd name="T33" fmla="*/ 6 h 82"/>
                <a:gd name="T34" fmla="*/ 27 w 94"/>
                <a:gd name="T35" fmla="*/ 2 h 82"/>
                <a:gd name="T36" fmla="*/ 13 w 94"/>
                <a:gd name="T37" fmla="*/ 4 h 82"/>
                <a:gd name="T38" fmla="*/ 3 w 94"/>
                <a:gd name="T39" fmla="*/ 14 h 82"/>
                <a:gd name="T40" fmla="*/ 1 w 94"/>
                <a:gd name="T41" fmla="*/ 19 h 82"/>
                <a:gd name="T42" fmla="*/ 1 w 94"/>
                <a:gd name="T43" fmla="*/ 24 h 82"/>
                <a:gd name="T44" fmla="*/ 84 w 94"/>
                <a:gd name="T45" fmla="*/ 67 h 82"/>
                <a:gd name="T46" fmla="*/ 13 w 94"/>
                <a:gd name="T47" fmla="*/ 17 h 82"/>
                <a:gd name="T48" fmla="*/ 21 w 94"/>
                <a:gd name="T49" fmla="*/ 10 h 82"/>
                <a:gd name="T50" fmla="*/ 23 w 94"/>
                <a:gd name="T51" fmla="*/ 10 h 82"/>
                <a:gd name="T52" fmla="*/ 26 w 94"/>
                <a:gd name="T53" fmla="*/ 12 h 82"/>
                <a:gd name="T54" fmla="*/ 28 w 94"/>
                <a:gd name="T55" fmla="*/ 15 h 82"/>
                <a:gd name="T56" fmla="*/ 29 w 94"/>
                <a:gd name="T57" fmla="*/ 16 h 82"/>
                <a:gd name="T58" fmla="*/ 34 w 94"/>
                <a:gd name="T59" fmla="*/ 20 h 82"/>
                <a:gd name="T60" fmla="*/ 46 w 94"/>
                <a:gd name="T61" fmla="*/ 30 h 82"/>
                <a:gd name="T62" fmla="*/ 65 w 94"/>
                <a:gd name="T63" fmla="*/ 46 h 82"/>
                <a:gd name="T64" fmla="*/ 79 w 94"/>
                <a:gd name="T65" fmla="*/ 58 h 82"/>
                <a:gd name="T66" fmla="*/ 84 w 94"/>
                <a:gd name="T67" fmla="*/ 66 h 82"/>
                <a:gd name="T68" fmla="*/ 83 w 94"/>
                <a:gd name="T69" fmla="*/ 68 h 82"/>
                <a:gd name="T70" fmla="*/ 79 w 94"/>
                <a:gd name="T71" fmla="*/ 72 h 82"/>
                <a:gd name="T72" fmla="*/ 77 w 94"/>
                <a:gd name="T73" fmla="*/ 73 h 82"/>
                <a:gd name="T74" fmla="*/ 74 w 94"/>
                <a:gd name="T75" fmla="*/ 72 h 82"/>
                <a:gd name="T76" fmla="*/ 70 w 94"/>
                <a:gd name="T77" fmla="*/ 69 h 82"/>
                <a:gd name="T78" fmla="*/ 64 w 94"/>
                <a:gd name="T79" fmla="*/ 64 h 82"/>
                <a:gd name="T80" fmla="*/ 53 w 94"/>
                <a:gd name="T81" fmla="*/ 55 h 82"/>
                <a:gd name="T82" fmla="*/ 31 w 94"/>
                <a:gd name="T83" fmla="*/ 37 h 82"/>
                <a:gd name="T84" fmla="*/ 12 w 94"/>
                <a:gd name="T85" fmla="*/ 23 h 82"/>
                <a:gd name="T86" fmla="*/ 13 w 94"/>
                <a:gd name="T8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1" y="24"/>
                  </a:moveTo>
                  <a:cubicBezTo>
                    <a:pt x="1" y="24"/>
                    <a:pt x="2" y="25"/>
                    <a:pt x="2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8" y="31"/>
                    <a:pt x="9" y="32"/>
                  </a:cubicBezTo>
                  <a:cubicBezTo>
                    <a:pt x="12" y="35"/>
                    <a:pt x="16" y="38"/>
                    <a:pt x="20" y="40"/>
                  </a:cubicBezTo>
                  <a:cubicBezTo>
                    <a:pt x="23" y="43"/>
                    <a:pt x="27" y="46"/>
                    <a:pt x="31" y="49"/>
                  </a:cubicBezTo>
                  <a:cubicBezTo>
                    <a:pt x="35" y="52"/>
                    <a:pt x="39" y="55"/>
                    <a:pt x="42" y="58"/>
                  </a:cubicBezTo>
                  <a:cubicBezTo>
                    <a:pt x="46" y="61"/>
                    <a:pt x="49" y="64"/>
                    <a:pt x="53" y="67"/>
                  </a:cubicBezTo>
                  <a:cubicBezTo>
                    <a:pt x="57" y="69"/>
                    <a:pt x="60" y="72"/>
                    <a:pt x="64" y="76"/>
                  </a:cubicBezTo>
                  <a:cubicBezTo>
                    <a:pt x="65" y="77"/>
                    <a:pt x="67" y="79"/>
                    <a:pt x="69" y="80"/>
                  </a:cubicBezTo>
                  <a:cubicBezTo>
                    <a:pt x="70" y="80"/>
                    <a:pt x="71" y="81"/>
                    <a:pt x="73" y="81"/>
                  </a:cubicBezTo>
                  <a:cubicBezTo>
                    <a:pt x="74" y="82"/>
                    <a:pt x="76" y="82"/>
                    <a:pt x="78" y="82"/>
                  </a:cubicBezTo>
                  <a:cubicBezTo>
                    <a:pt x="79" y="82"/>
                    <a:pt x="79" y="82"/>
                    <a:pt x="80" y="82"/>
                  </a:cubicBezTo>
                  <a:cubicBezTo>
                    <a:pt x="81" y="81"/>
                    <a:pt x="82" y="81"/>
                    <a:pt x="83" y="81"/>
                  </a:cubicBezTo>
                  <a:cubicBezTo>
                    <a:pt x="84" y="80"/>
                    <a:pt x="86" y="79"/>
                    <a:pt x="87" y="78"/>
                  </a:cubicBezTo>
                  <a:cubicBezTo>
                    <a:pt x="88" y="76"/>
                    <a:pt x="90" y="74"/>
                    <a:pt x="91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70"/>
                    <a:pt x="93" y="70"/>
                    <a:pt x="93" y="69"/>
                  </a:cubicBezTo>
                  <a:cubicBezTo>
                    <a:pt x="93" y="69"/>
                    <a:pt x="93" y="68"/>
                    <a:pt x="93" y="67"/>
                  </a:cubicBezTo>
                  <a:cubicBezTo>
                    <a:pt x="94" y="67"/>
                    <a:pt x="93" y="66"/>
                    <a:pt x="93" y="65"/>
                  </a:cubicBezTo>
                  <a:cubicBezTo>
                    <a:pt x="93" y="65"/>
                    <a:pt x="93" y="64"/>
                    <a:pt x="93" y="63"/>
                  </a:cubicBezTo>
                  <a:cubicBezTo>
                    <a:pt x="93" y="62"/>
                    <a:pt x="92" y="62"/>
                    <a:pt x="92" y="61"/>
                  </a:cubicBezTo>
                  <a:cubicBezTo>
                    <a:pt x="91" y="59"/>
                    <a:pt x="90" y="57"/>
                    <a:pt x="88" y="55"/>
                  </a:cubicBezTo>
                  <a:cubicBezTo>
                    <a:pt x="87" y="53"/>
                    <a:pt x="85" y="52"/>
                    <a:pt x="84" y="50"/>
                  </a:cubicBezTo>
                  <a:cubicBezTo>
                    <a:pt x="82" y="48"/>
                    <a:pt x="80" y="46"/>
                    <a:pt x="78" y="45"/>
                  </a:cubicBezTo>
                  <a:cubicBezTo>
                    <a:pt x="71" y="38"/>
                    <a:pt x="63" y="33"/>
                    <a:pt x="56" y="26"/>
                  </a:cubicBezTo>
                  <a:cubicBezTo>
                    <a:pt x="55" y="25"/>
                    <a:pt x="54" y="25"/>
                    <a:pt x="53" y="24"/>
                  </a:cubicBezTo>
                  <a:cubicBezTo>
                    <a:pt x="51" y="22"/>
                    <a:pt x="48" y="19"/>
                    <a:pt x="46" y="17"/>
                  </a:cubicBezTo>
                  <a:cubicBezTo>
                    <a:pt x="43" y="15"/>
                    <a:pt x="41" y="13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6" y="9"/>
                    <a:pt x="35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30" y="3"/>
                    <a:pt x="28" y="3"/>
                    <a:pt x="27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7" y="1"/>
                    <a:pt x="15" y="3"/>
                    <a:pt x="13" y="4"/>
                  </a:cubicBezTo>
                  <a:cubicBezTo>
                    <a:pt x="11" y="5"/>
                    <a:pt x="10" y="7"/>
                    <a:pt x="8" y="8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2" y="15"/>
                    <a:pt x="2" y="16"/>
                    <a:pt x="1" y="17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2"/>
                    <a:pt x="20" y="11"/>
                  </a:cubicBezTo>
                  <a:cubicBezTo>
                    <a:pt x="20" y="11"/>
                    <a:pt x="20" y="10"/>
                    <a:pt x="21" y="10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4"/>
                    <a:pt x="28" y="14"/>
                    <a:pt x="28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8"/>
                  </a:cubicBezTo>
                  <a:cubicBezTo>
                    <a:pt x="33" y="19"/>
                    <a:pt x="33" y="19"/>
                    <a:pt x="34" y="20"/>
                  </a:cubicBezTo>
                  <a:cubicBezTo>
                    <a:pt x="37" y="22"/>
                    <a:pt x="40" y="25"/>
                    <a:pt x="43" y="27"/>
                  </a:cubicBezTo>
                  <a:cubicBezTo>
                    <a:pt x="44" y="28"/>
                    <a:pt x="45" y="29"/>
                    <a:pt x="46" y="30"/>
                  </a:cubicBezTo>
                  <a:cubicBezTo>
                    <a:pt x="49" y="32"/>
                    <a:pt x="51" y="34"/>
                    <a:pt x="54" y="36"/>
                  </a:cubicBezTo>
                  <a:cubicBezTo>
                    <a:pt x="57" y="39"/>
                    <a:pt x="61" y="42"/>
                    <a:pt x="65" y="46"/>
                  </a:cubicBezTo>
                  <a:cubicBezTo>
                    <a:pt x="68" y="48"/>
                    <a:pt x="71" y="51"/>
                    <a:pt x="73" y="53"/>
                  </a:cubicBezTo>
                  <a:cubicBezTo>
                    <a:pt x="75" y="55"/>
                    <a:pt x="77" y="57"/>
                    <a:pt x="79" y="58"/>
                  </a:cubicBezTo>
                  <a:cubicBezTo>
                    <a:pt x="80" y="60"/>
                    <a:pt x="82" y="61"/>
                    <a:pt x="83" y="63"/>
                  </a:cubicBezTo>
                  <a:cubicBezTo>
                    <a:pt x="83" y="64"/>
                    <a:pt x="84" y="65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7"/>
                    <a:pt x="83" y="67"/>
                    <a:pt x="83" y="68"/>
                  </a:cubicBezTo>
                  <a:cubicBezTo>
                    <a:pt x="82" y="69"/>
                    <a:pt x="81" y="70"/>
                    <a:pt x="80" y="71"/>
                  </a:cubicBezTo>
                  <a:cubicBezTo>
                    <a:pt x="80" y="71"/>
                    <a:pt x="79" y="72"/>
                    <a:pt x="79" y="72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3"/>
                    <a:pt x="77" y="73"/>
                    <a:pt x="77" y="73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6" y="72"/>
                    <a:pt x="75" y="72"/>
                    <a:pt x="74" y="72"/>
                  </a:cubicBezTo>
                  <a:cubicBezTo>
                    <a:pt x="73" y="71"/>
                    <a:pt x="73" y="71"/>
                    <a:pt x="72" y="70"/>
                  </a:cubicBezTo>
                  <a:cubicBezTo>
                    <a:pt x="71" y="70"/>
                    <a:pt x="71" y="69"/>
                    <a:pt x="70" y="69"/>
                  </a:cubicBezTo>
                  <a:cubicBezTo>
                    <a:pt x="70" y="69"/>
                    <a:pt x="70" y="68"/>
                    <a:pt x="69" y="68"/>
                  </a:cubicBezTo>
                  <a:cubicBezTo>
                    <a:pt x="68" y="67"/>
                    <a:pt x="66" y="65"/>
                    <a:pt x="64" y="64"/>
                  </a:cubicBezTo>
                  <a:cubicBezTo>
                    <a:pt x="62" y="62"/>
                    <a:pt x="61" y="61"/>
                    <a:pt x="59" y="59"/>
                  </a:cubicBezTo>
                  <a:cubicBezTo>
                    <a:pt x="57" y="58"/>
                    <a:pt x="55" y="56"/>
                    <a:pt x="53" y="55"/>
                  </a:cubicBezTo>
                  <a:cubicBezTo>
                    <a:pt x="50" y="52"/>
                    <a:pt x="46" y="49"/>
                    <a:pt x="43" y="46"/>
                  </a:cubicBezTo>
                  <a:cubicBezTo>
                    <a:pt x="39" y="43"/>
                    <a:pt x="35" y="40"/>
                    <a:pt x="31" y="37"/>
                  </a:cubicBezTo>
                  <a:cubicBezTo>
                    <a:pt x="28" y="35"/>
                    <a:pt x="25" y="32"/>
                    <a:pt x="21" y="30"/>
                  </a:cubicBezTo>
                  <a:cubicBezTo>
                    <a:pt x="18" y="28"/>
                    <a:pt x="15" y="25"/>
                    <a:pt x="12" y="23"/>
                  </a:cubicBezTo>
                  <a:cubicBezTo>
                    <a:pt x="12" y="22"/>
                    <a:pt x="11" y="21"/>
                    <a:pt x="10" y="20"/>
                  </a:cubicBezTo>
                  <a:cubicBezTo>
                    <a:pt x="11" y="19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7" name="Freeform 129">
              <a:extLst>
                <a:ext uri="{FF2B5EF4-FFF2-40B4-BE49-F238E27FC236}">
                  <a16:creationId xmlns:a16="http://schemas.microsoft.com/office/drawing/2014/main" id="{5BD3D45D-E98A-406B-92A9-95B50BBD8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2620963"/>
              <a:ext cx="55562" cy="55563"/>
            </a:xfrm>
            <a:custGeom>
              <a:avLst/>
              <a:gdLst>
                <a:gd name="T0" fmla="*/ 11 w 32"/>
                <a:gd name="T1" fmla="*/ 32 h 33"/>
                <a:gd name="T2" fmla="*/ 13 w 32"/>
                <a:gd name="T3" fmla="*/ 33 h 33"/>
                <a:gd name="T4" fmla="*/ 16 w 32"/>
                <a:gd name="T5" fmla="*/ 33 h 33"/>
                <a:gd name="T6" fmla="*/ 19 w 32"/>
                <a:gd name="T7" fmla="*/ 32 h 33"/>
                <a:gd name="T8" fmla="*/ 23 w 32"/>
                <a:gd name="T9" fmla="*/ 29 h 33"/>
                <a:gd name="T10" fmla="*/ 27 w 32"/>
                <a:gd name="T11" fmla="*/ 24 h 33"/>
                <a:gd name="T12" fmla="*/ 30 w 32"/>
                <a:gd name="T13" fmla="*/ 12 h 33"/>
                <a:gd name="T14" fmla="*/ 27 w 32"/>
                <a:gd name="T15" fmla="*/ 8 h 33"/>
                <a:gd name="T16" fmla="*/ 24 w 32"/>
                <a:gd name="T17" fmla="*/ 6 h 33"/>
                <a:gd name="T18" fmla="*/ 18 w 32"/>
                <a:gd name="T19" fmla="*/ 2 h 33"/>
                <a:gd name="T20" fmla="*/ 12 w 32"/>
                <a:gd name="T21" fmla="*/ 2 h 33"/>
                <a:gd name="T22" fmla="*/ 11 w 32"/>
                <a:gd name="T23" fmla="*/ 2 h 33"/>
                <a:gd name="T24" fmla="*/ 8 w 32"/>
                <a:gd name="T25" fmla="*/ 5 h 33"/>
                <a:gd name="T26" fmla="*/ 6 w 32"/>
                <a:gd name="T27" fmla="*/ 8 h 33"/>
                <a:gd name="T28" fmla="*/ 3 w 32"/>
                <a:gd name="T29" fmla="*/ 11 h 33"/>
                <a:gd name="T30" fmla="*/ 0 w 32"/>
                <a:gd name="T31" fmla="*/ 18 h 33"/>
                <a:gd name="T32" fmla="*/ 3 w 32"/>
                <a:gd name="T33" fmla="*/ 27 h 33"/>
                <a:gd name="T34" fmla="*/ 11 w 32"/>
                <a:gd name="T35" fmla="*/ 32 h 33"/>
                <a:gd name="T36" fmla="*/ 14 w 32"/>
                <a:gd name="T37" fmla="*/ 23 h 33"/>
                <a:gd name="T38" fmla="*/ 14 w 32"/>
                <a:gd name="T39" fmla="*/ 23 h 33"/>
                <a:gd name="T40" fmla="*/ 14 w 32"/>
                <a:gd name="T41" fmla="*/ 23 h 33"/>
                <a:gd name="T42" fmla="*/ 14 w 32"/>
                <a:gd name="T43" fmla="*/ 23 h 33"/>
                <a:gd name="T44" fmla="*/ 14 w 32"/>
                <a:gd name="T45" fmla="*/ 23 h 33"/>
                <a:gd name="T46" fmla="*/ 14 w 32"/>
                <a:gd name="T47" fmla="*/ 23 h 33"/>
                <a:gd name="T48" fmla="*/ 15 w 32"/>
                <a:gd name="T49" fmla="*/ 23 h 33"/>
                <a:gd name="T50" fmla="*/ 14 w 32"/>
                <a:gd name="T51" fmla="*/ 23 h 33"/>
                <a:gd name="T52" fmla="*/ 10 w 32"/>
                <a:gd name="T53" fmla="*/ 19 h 33"/>
                <a:gd name="T54" fmla="*/ 11 w 32"/>
                <a:gd name="T55" fmla="*/ 17 h 33"/>
                <a:gd name="T56" fmla="*/ 12 w 32"/>
                <a:gd name="T57" fmla="*/ 15 h 33"/>
                <a:gd name="T58" fmla="*/ 13 w 32"/>
                <a:gd name="T59" fmla="*/ 13 h 33"/>
                <a:gd name="T60" fmla="*/ 15 w 32"/>
                <a:gd name="T61" fmla="*/ 11 h 33"/>
                <a:gd name="T62" fmla="*/ 17 w 32"/>
                <a:gd name="T63" fmla="*/ 13 h 33"/>
                <a:gd name="T64" fmla="*/ 21 w 32"/>
                <a:gd name="T65" fmla="*/ 16 h 33"/>
                <a:gd name="T66" fmla="*/ 21 w 32"/>
                <a:gd name="T67" fmla="*/ 16 h 33"/>
                <a:gd name="T68" fmla="*/ 21 w 32"/>
                <a:gd name="T69" fmla="*/ 17 h 33"/>
                <a:gd name="T70" fmla="*/ 19 w 32"/>
                <a:gd name="T71" fmla="*/ 20 h 33"/>
                <a:gd name="T72" fmla="*/ 15 w 32"/>
                <a:gd name="T73" fmla="*/ 23 h 33"/>
                <a:gd name="T74" fmla="*/ 15 w 32"/>
                <a:gd name="T75" fmla="*/ 23 h 33"/>
                <a:gd name="T76" fmla="*/ 14 w 32"/>
                <a:gd name="T77" fmla="*/ 23 h 33"/>
                <a:gd name="T78" fmla="*/ 14 w 32"/>
                <a:gd name="T79" fmla="*/ 23 h 33"/>
                <a:gd name="T80" fmla="*/ 11 w 32"/>
                <a:gd name="T81" fmla="*/ 21 h 33"/>
                <a:gd name="T82" fmla="*/ 10 w 32"/>
                <a:gd name="T83" fmla="*/ 20 h 33"/>
                <a:gd name="T84" fmla="*/ 10 w 32"/>
                <a:gd name="T85" fmla="*/ 20 h 33"/>
                <a:gd name="T86" fmla="*/ 10 w 32"/>
                <a:gd name="T8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3">
                  <a:moveTo>
                    <a:pt x="11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2" y="30"/>
                    <a:pt x="23" y="29"/>
                  </a:cubicBezTo>
                  <a:cubicBezTo>
                    <a:pt x="24" y="28"/>
                    <a:pt x="26" y="26"/>
                    <a:pt x="27" y="24"/>
                  </a:cubicBezTo>
                  <a:cubicBezTo>
                    <a:pt x="30" y="21"/>
                    <a:pt x="32" y="16"/>
                    <a:pt x="30" y="12"/>
                  </a:cubicBezTo>
                  <a:cubicBezTo>
                    <a:pt x="29" y="11"/>
                    <a:pt x="28" y="9"/>
                    <a:pt x="27" y="8"/>
                  </a:cubicBezTo>
                  <a:cubicBezTo>
                    <a:pt x="26" y="8"/>
                    <a:pt x="25" y="7"/>
                    <a:pt x="24" y="6"/>
                  </a:cubicBezTo>
                  <a:cubicBezTo>
                    <a:pt x="22" y="5"/>
                    <a:pt x="20" y="3"/>
                    <a:pt x="18" y="2"/>
                  </a:cubicBezTo>
                  <a:cubicBezTo>
                    <a:pt x="16" y="0"/>
                    <a:pt x="14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1" y="16"/>
                    <a:pt x="0" y="18"/>
                  </a:cubicBezTo>
                  <a:cubicBezTo>
                    <a:pt x="0" y="21"/>
                    <a:pt x="1" y="24"/>
                    <a:pt x="3" y="27"/>
                  </a:cubicBezTo>
                  <a:cubicBezTo>
                    <a:pt x="5" y="29"/>
                    <a:pt x="8" y="31"/>
                    <a:pt x="11" y="3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0" y="19"/>
                  </a:moveTo>
                  <a:cubicBezTo>
                    <a:pt x="10" y="18"/>
                    <a:pt x="10" y="18"/>
                    <a:pt x="11" y="17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2" y="14"/>
                    <a:pt x="13" y="14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1"/>
                    <a:pt x="16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2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8" name="Freeform 130">
              <a:extLst>
                <a:ext uri="{FF2B5EF4-FFF2-40B4-BE49-F238E27FC236}">
                  <a16:creationId xmlns:a16="http://schemas.microsoft.com/office/drawing/2014/main" id="{35597A8C-B3E6-4D80-84C1-3E34D5440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3300" y="2655888"/>
              <a:ext cx="55562" cy="55563"/>
            </a:xfrm>
            <a:custGeom>
              <a:avLst/>
              <a:gdLst>
                <a:gd name="T0" fmla="*/ 5 w 32"/>
                <a:gd name="T1" fmla="*/ 26 h 32"/>
                <a:gd name="T2" fmla="*/ 8 w 32"/>
                <a:gd name="T3" fmla="*/ 28 h 32"/>
                <a:gd name="T4" fmla="*/ 14 w 32"/>
                <a:gd name="T5" fmla="*/ 31 h 32"/>
                <a:gd name="T6" fmla="*/ 19 w 32"/>
                <a:gd name="T7" fmla="*/ 31 h 32"/>
                <a:gd name="T8" fmla="*/ 23 w 32"/>
                <a:gd name="T9" fmla="*/ 29 h 32"/>
                <a:gd name="T10" fmla="*/ 25 w 32"/>
                <a:gd name="T11" fmla="*/ 28 h 32"/>
                <a:gd name="T12" fmla="*/ 29 w 32"/>
                <a:gd name="T13" fmla="*/ 23 h 32"/>
                <a:gd name="T14" fmla="*/ 32 w 32"/>
                <a:gd name="T15" fmla="*/ 14 h 32"/>
                <a:gd name="T16" fmla="*/ 31 w 32"/>
                <a:gd name="T17" fmla="*/ 10 h 32"/>
                <a:gd name="T18" fmla="*/ 29 w 32"/>
                <a:gd name="T19" fmla="*/ 7 h 32"/>
                <a:gd name="T20" fmla="*/ 27 w 32"/>
                <a:gd name="T21" fmla="*/ 5 h 32"/>
                <a:gd name="T22" fmla="*/ 27 w 32"/>
                <a:gd name="T23" fmla="*/ 5 h 32"/>
                <a:gd name="T24" fmla="*/ 27 w 32"/>
                <a:gd name="T25" fmla="*/ 5 h 32"/>
                <a:gd name="T26" fmla="*/ 25 w 32"/>
                <a:gd name="T27" fmla="*/ 3 h 32"/>
                <a:gd name="T28" fmla="*/ 24 w 32"/>
                <a:gd name="T29" fmla="*/ 2 h 32"/>
                <a:gd name="T30" fmla="*/ 21 w 32"/>
                <a:gd name="T31" fmla="*/ 1 h 32"/>
                <a:gd name="T32" fmla="*/ 19 w 32"/>
                <a:gd name="T33" fmla="*/ 0 h 32"/>
                <a:gd name="T34" fmla="*/ 16 w 32"/>
                <a:gd name="T35" fmla="*/ 0 h 32"/>
                <a:gd name="T36" fmla="*/ 13 w 32"/>
                <a:gd name="T37" fmla="*/ 1 h 32"/>
                <a:gd name="T38" fmla="*/ 9 w 32"/>
                <a:gd name="T39" fmla="*/ 3 h 32"/>
                <a:gd name="T40" fmla="*/ 4 w 32"/>
                <a:gd name="T41" fmla="*/ 9 h 32"/>
                <a:gd name="T42" fmla="*/ 1 w 32"/>
                <a:gd name="T43" fmla="*/ 13 h 32"/>
                <a:gd name="T44" fmla="*/ 1 w 32"/>
                <a:gd name="T45" fmla="*/ 15 h 32"/>
                <a:gd name="T46" fmla="*/ 1 w 32"/>
                <a:gd name="T47" fmla="*/ 20 h 32"/>
                <a:gd name="T48" fmla="*/ 5 w 32"/>
                <a:gd name="T49" fmla="*/ 26 h 32"/>
                <a:gd name="T50" fmla="*/ 17 w 32"/>
                <a:gd name="T51" fmla="*/ 22 h 32"/>
                <a:gd name="T52" fmla="*/ 17 w 32"/>
                <a:gd name="T53" fmla="*/ 22 h 32"/>
                <a:gd name="T54" fmla="*/ 17 w 32"/>
                <a:gd name="T55" fmla="*/ 22 h 32"/>
                <a:gd name="T56" fmla="*/ 19 w 32"/>
                <a:gd name="T57" fmla="*/ 10 h 32"/>
                <a:gd name="T58" fmla="*/ 19 w 32"/>
                <a:gd name="T59" fmla="*/ 10 h 32"/>
                <a:gd name="T60" fmla="*/ 18 w 32"/>
                <a:gd name="T61" fmla="*/ 10 h 32"/>
                <a:gd name="T62" fmla="*/ 19 w 32"/>
                <a:gd name="T63" fmla="*/ 10 h 32"/>
                <a:gd name="T64" fmla="*/ 13 w 32"/>
                <a:gd name="T65" fmla="*/ 13 h 32"/>
                <a:gd name="T66" fmla="*/ 14 w 32"/>
                <a:gd name="T67" fmla="*/ 11 h 32"/>
                <a:gd name="T68" fmla="*/ 16 w 32"/>
                <a:gd name="T69" fmla="*/ 10 h 32"/>
                <a:gd name="T70" fmla="*/ 17 w 32"/>
                <a:gd name="T71" fmla="*/ 9 h 32"/>
                <a:gd name="T72" fmla="*/ 17 w 32"/>
                <a:gd name="T73" fmla="*/ 9 h 32"/>
                <a:gd name="T74" fmla="*/ 18 w 32"/>
                <a:gd name="T75" fmla="*/ 9 h 32"/>
                <a:gd name="T76" fmla="*/ 18 w 32"/>
                <a:gd name="T77" fmla="*/ 10 h 32"/>
                <a:gd name="T78" fmla="*/ 19 w 32"/>
                <a:gd name="T79" fmla="*/ 10 h 32"/>
                <a:gd name="T80" fmla="*/ 20 w 32"/>
                <a:gd name="T81" fmla="*/ 11 h 32"/>
                <a:gd name="T82" fmla="*/ 22 w 32"/>
                <a:gd name="T83" fmla="*/ 13 h 32"/>
                <a:gd name="T84" fmla="*/ 22 w 32"/>
                <a:gd name="T85" fmla="*/ 13 h 32"/>
                <a:gd name="T86" fmla="*/ 22 w 32"/>
                <a:gd name="T87" fmla="*/ 13 h 32"/>
                <a:gd name="T88" fmla="*/ 22 w 32"/>
                <a:gd name="T89" fmla="*/ 15 h 32"/>
                <a:gd name="T90" fmla="*/ 23 w 32"/>
                <a:gd name="T91" fmla="*/ 15 h 32"/>
                <a:gd name="T92" fmla="*/ 23 w 32"/>
                <a:gd name="T93" fmla="*/ 15 h 32"/>
                <a:gd name="T94" fmla="*/ 22 w 32"/>
                <a:gd name="T95" fmla="*/ 17 h 32"/>
                <a:gd name="T96" fmla="*/ 20 w 32"/>
                <a:gd name="T97" fmla="*/ 20 h 32"/>
                <a:gd name="T98" fmla="*/ 18 w 32"/>
                <a:gd name="T99" fmla="*/ 22 h 32"/>
                <a:gd name="T100" fmla="*/ 14 w 32"/>
                <a:gd name="T101" fmla="*/ 20 h 32"/>
                <a:gd name="T102" fmla="*/ 11 w 32"/>
                <a:gd name="T103" fmla="*/ 18 h 32"/>
                <a:gd name="T104" fmla="*/ 10 w 32"/>
                <a:gd name="T105" fmla="*/ 18 h 32"/>
                <a:gd name="T106" fmla="*/ 10 w 32"/>
                <a:gd name="T107" fmla="*/ 17 h 32"/>
                <a:gd name="T108" fmla="*/ 10 w 32"/>
                <a:gd name="T109" fmla="*/ 16 h 32"/>
                <a:gd name="T110" fmla="*/ 13 w 32"/>
                <a:gd name="T111" fmla="*/ 13 h 32"/>
                <a:gd name="T112" fmla="*/ 10 w 32"/>
                <a:gd name="T113" fmla="*/ 16 h 32"/>
                <a:gd name="T114" fmla="*/ 10 w 32"/>
                <a:gd name="T115" fmla="*/ 17 h 32"/>
                <a:gd name="T116" fmla="*/ 10 w 32"/>
                <a:gd name="T117" fmla="*/ 17 h 32"/>
                <a:gd name="T118" fmla="*/ 10 w 32"/>
                <a:gd name="T1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32">
                  <a:moveTo>
                    <a:pt x="5" y="26"/>
                  </a:moveTo>
                  <a:cubicBezTo>
                    <a:pt x="6" y="27"/>
                    <a:pt x="7" y="27"/>
                    <a:pt x="8" y="28"/>
                  </a:cubicBezTo>
                  <a:cubicBezTo>
                    <a:pt x="10" y="29"/>
                    <a:pt x="12" y="30"/>
                    <a:pt x="14" y="31"/>
                  </a:cubicBezTo>
                  <a:cubicBezTo>
                    <a:pt x="16" y="31"/>
                    <a:pt x="18" y="32"/>
                    <a:pt x="19" y="31"/>
                  </a:cubicBezTo>
                  <a:cubicBezTo>
                    <a:pt x="21" y="31"/>
                    <a:pt x="22" y="30"/>
                    <a:pt x="23" y="29"/>
                  </a:cubicBezTo>
                  <a:cubicBezTo>
                    <a:pt x="24" y="29"/>
                    <a:pt x="24" y="29"/>
                    <a:pt x="25" y="28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3"/>
                    <a:pt x="31" y="11"/>
                    <a:pt x="31" y="10"/>
                  </a:cubicBezTo>
                  <a:cubicBezTo>
                    <a:pt x="30" y="9"/>
                    <a:pt x="30" y="8"/>
                    <a:pt x="29" y="7"/>
                  </a:cubicBezTo>
                  <a:cubicBezTo>
                    <a:pt x="28" y="6"/>
                    <a:pt x="28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4" y="2"/>
                    <a:pt x="24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0" y="2"/>
                    <a:pt x="9" y="3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3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2"/>
                    <a:pt x="3" y="24"/>
                    <a:pt x="5" y="26"/>
                  </a:cubicBezTo>
                  <a:close/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4" y="12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20" y="11"/>
                  </a:cubicBezTo>
                  <a:cubicBezTo>
                    <a:pt x="20" y="12"/>
                    <a:pt x="21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1" y="18"/>
                    <a:pt x="20" y="19"/>
                    <a:pt x="20" y="20"/>
                  </a:cubicBezTo>
                  <a:cubicBezTo>
                    <a:pt x="19" y="21"/>
                    <a:pt x="18" y="22"/>
                    <a:pt x="18" y="22"/>
                  </a:cubicBezTo>
                  <a:cubicBezTo>
                    <a:pt x="16" y="22"/>
                    <a:pt x="15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2" y="14"/>
                    <a:pt x="13" y="13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9" name="Freeform 131">
              <a:extLst>
                <a:ext uri="{FF2B5EF4-FFF2-40B4-BE49-F238E27FC236}">
                  <a16:creationId xmlns:a16="http://schemas.microsoft.com/office/drawing/2014/main" id="{979621C5-7751-4E87-BFFB-961FA568E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5688" y="2692401"/>
              <a:ext cx="52387" cy="53975"/>
            </a:xfrm>
            <a:custGeom>
              <a:avLst/>
              <a:gdLst>
                <a:gd name="T0" fmla="*/ 29 w 31"/>
                <a:gd name="T1" fmla="*/ 8 h 31"/>
                <a:gd name="T2" fmla="*/ 28 w 31"/>
                <a:gd name="T3" fmla="*/ 7 h 31"/>
                <a:gd name="T4" fmla="*/ 27 w 31"/>
                <a:gd name="T5" fmla="*/ 5 h 31"/>
                <a:gd name="T6" fmla="*/ 26 w 31"/>
                <a:gd name="T7" fmla="*/ 5 h 31"/>
                <a:gd name="T8" fmla="*/ 23 w 31"/>
                <a:gd name="T9" fmla="*/ 3 h 31"/>
                <a:gd name="T10" fmla="*/ 19 w 31"/>
                <a:gd name="T11" fmla="*/ 1 h 31"/>
                <a:gd name="T12" fmla="*/ 15 w 31"/>
                <a:gd name="T13" fmla="*/ 1 h 31"/>
                <a:gd name="T14" fmla="*/ 11 w 31"/>
                <a:gd name="T15" fmla="*/ 1 h 31"/>
                <a:gd name="T16" fmla="*/ 6 w 31"/>
                <a:gd name="T17" fmla="*/ 5 h 31"/>
                <a:gd name="T18" fmla="*/ 3 w 31"/>
                <a:gd name="T19" fmla="*/ 8 h 31"/>
                <a:gd name="T20" fmla="*/ 1 w 31"/>
                <a:gd name="T21" fmla="*/ 10 h 31"/>
                <a:gd name="T22" fmla="*/ 0 w 31"/>
                <a:gd name="T23" fmla="*/ 12 h 31"/>
                <a:gd name="T24" fmla="*/ 0 w 31"/>
                <a:gd name="T25" fmla="*/ 15 h 31"/>
                <a:gd name="T26" fmla="*/ 2 w 31"/>
                <a:gd name="T27" fmla="*/ 21 h 31"/>
                <a:gd name="T28" fmla="*/ 8 w 31"/>
                <a:gd name="T29" fmla="*/ 28 h 31"/>
                <a:gd name="T30" fmla="*/ 11 w 31"/>
                <a:gd name="T31" fmla="*/ 30 h 31"/>
                <a:gd name="T32" fmla="*/ 15 w 31"/>
                <a:gd name="T33" fmla="*/ 31 h 31"/>
                <a:gd name="T34" fmla="*/ 25 w 31"/>
                <a:gd name="T35" fmla="*/ 28 h 31"/>
                <a:gd name="T36" fmla="*/ 27 w 31"/>
                <a:gd name="T37" fmla="*/ 25 h 31"/>
                <a:gd name="T38" fmla="*/ 29 w 31"/>
                <a:gd name="T39" fmla="*/ 22 h 31"/>
                <a:gd name="T40" fmla="*/ 30 w 31"/>
                <a:gd name="T41" fmla="*/ 20 h 31"/>
                <a:gd name="T42" fmla="*/ 31 w 31"/>
                <a:gd name="T43" fmla="*/ 18 h 31"/>
                <a:gd name="T44" fmla="*/ 31 w 31"/>
                <a:gd name="T45" fmla="*/ 13 h 31"/>
                <a:gd name="T46" fmla="*/ 29 w 31"/>
                <a:gd name="T47" fmla="*/ 8 h 31"/>
                <a:gd name="T48" fmla="*/ 9 w 31"/>
                <a:gd name="T49" fmla="*/ 15 h 31"/>
                <a:gd name="T50" fmla="*/ 9 w 31"/>
                <a:gd name="T51" fmla="*/ 15 h 31"/>
                <a:gd name="T52" fmla="*/ 9 w 31"/>
                <a:gd name="T53" fmla="*/ 15 h 31"/>
                <a:gd name="T54" fmla="*/ 9 w 31"/>
                <a:gd name="T55" fmla="*/ 15 h 31"/>
                <a:gd name="T56" fmla="*/ 22 w 31"/>
                <a:gd name="T57" fmla="*/ 16 h 31"/>
                <a:gd name="T58" fmla="*/ 21 w 31"/>
                <a:gd name="T59" fmla="*/ 17 h 31"/>
                <a:gd name="T60" fmla="*/ 19 w 31"/>
                <a:gd name="T61" fmla="*/ 20 h 31"/>
                <a:gd name="T62" fmla="*/ 18 w 31"/>
                <a:gd name="T63" fmla="*/ 21 h 31"/>
                <a:gd name="T64" fmla="*/ 17 w 31"/>
                <a:gd name="T65" fmla="*/ 21 h 31"/>
                <a:gd name="T66" fmla="*/ 16 w 31"/>
                <a:gd name="T67" fmla="*/ 22 h 31"/>
                <a:gd name="T68" fmla="*/ 16 w 31"/>
                <a:gd name="T69" fmla="*/ 21 h 31"/>
                <a:gd name="T70" fmla="*/ 15 w 31"/>
                <a:gd name="T71" fmla="*/ 21 h 31"/>
                <a:gd name="T72" fmla="*/ 12 w 31"/>
                <a:gd name="T73" fmla="*/ 19 h 31"/>
                <a:gd name="T74" fmla="*/ 10 w 31"/>
                <a:gd name="T75" fmla="*/ 17 h 31"/>
                <a:gd name="T76" fmla="*/ 9 w 31"/>
                <a:gd name="T77" fmla="*/ 15 h 31"/>
                <a:gd name="T78" fmla="*/ 9 w 31"/>
                <a:gd name="T79" fmla="*/ 15 h 31"/>
                <a:gd name="T80" fmla="*/ 11 w 31"/>
                <a:gd name="T81" fmla="*/ 13 h 31"/>
                <a:gd name="T82" fmla="*/ 14 w 31"/>
                <a:gd name="T83" fmla="*/ 10 h 31"/>
                <a:gd name="T84" fmla="*/ 14 w 31"/>
                <a:gd name="T85" fmla="*/ 10 h 31"/>
                <a:gd name="T86" fmla="*/ 15 w 31"/>
                <a:gd name="T87" fmla="*/ 10 h 31"/>
                <a:gd name="T88" fmla="*/ 16 w 31"/>
                <a:gd name="T89" fmla="*/ 10 h 31"/>
                <a:gd name="T90" fmla="*/ 18 w 31"/>
                <a:gd name="T91" fmla="*/ 11 h 31"/>
                <a:gd name="T92" fmla="*/ 20 w 31"/>
                <a:gd name="T93" fmla="*/ 12 h 31"/>
                <a:gd name="T94" fmla="*/ 21 w 31"/>
                <a:gd name="T95" fmla="*/ 13 h 31"/>
                <a:gd name="T96" fmla="*/ 21 w 31"/>
                <a:gd name="T97" fmla="*/ 14 h 31"/>
                <a:gd name="T98" fmla="*/ 22 w 31"/>
                <a:gd name="T99" fmla="*/ 15 h 31"/>
                <a:gd name="T100" fmla="*/ 22 w 31"/>
                <a:gd name="T101" fmla="*/ 16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29" y="8"/>
                  </a:moveTo>
                  <a:cubicBezTo>
                    <a:pt x="29" y="8"/>
                    <a:pt x="28" y="7"/>
                    <a:pt x="28" y="7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2" y="2"/>
                    <a:pt x="20" y="1"/>
                    <a:pt x="19" y="1"/>
                  </a:cubicBezTo>
                  <a:cubicBezTo>
                    <a:pt x="17" y="1"/>
                    <a:pt x="16" y="0"/>
                    <a:pt x="15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4"/>
                    <a:pt x="5" y="26"/>
                    <a:pt x="8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0"/>
                    <a:pt x="14" y="31"/>
                    <a:pt x="15" y="31"/>
                  </a:cubicBezTo>
                  <a:cubicBezTo>
                    <a:pt x="18" y="31"/>
                    <a:pt x="22" y="30"/>
                    <a:pt x="25" y="28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1"/>
                    <a:pt x="30" y="10"/>
                    <a:pt x="29" y="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1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0"/>
                    <a:pt x="13" y="20"/>
                    <a:pt x="12" y="19"/>
                  </a:cubicBezTo>
                  <a:cubicBezTo>
                    <a:pt x="11" y="18"/>
                    <a:pt x="11" y="18"/>
                    <a:pt x="10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9" y="11"/>
                    <a:pt x="19" y="11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0" name="Freeform 132">
              <a:extLst>
                <a:ext uri="{FF2B5EF4-FFF2-40B4-BE49-F238E27FC236}">
                  <a16:creationId xmlns:a16="http://schemas.microsoft.com/office/drawing/2014/main" id="{8D8067EC-2A10-4CED-9077-67B6EADD2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3925" y="2671763"/>
              <a:ext cx="53975" cy="50800"/>
            </a:xfrm>
            <a:custGeom>
              <a:avLst/>
              <a:gdLst>
                <a:gd name="T0" fmla="*/ 0 w 32"/>
                <a:gd name="T1" fmla="*/ 18 h 29"/>
                <a:gd name="T2" fmla="*/ 1 w 32"/>
                <a:gd name="T3" fmla="*/ 20 h 29"/>
                <a:gd name="T4" fmla="*/ 2 w 32"/>
                <a:gd name="T5" fmla="*/ 23 h 29"/>
                <a:gd name="T6" fmla="*/ 8 w 32"/>
                <a:gd name="T7" fmla="*/ 26 h 29"/>
                <a:gd name="T8" fmla="*/ 11 w 32"/>
                <a:gd name="T9" fmla="*/ 28 h 29"/>
                <a:gd name="T10" fmla="*/ 12 w 32"/>
                <a:gd name="T11" fmla="*/ 28 h 29"/>
                <a:gd name="T12" fmla="*/ 15 w 32"/>
                <a:gd name="T13" fmla="*/ 29 h 29"/>
                <a:gd name="T14" fmla="*/ 17 w 32"/>
                <a:gd name="T15" fmla="*/ 29 h 29"/>
                <a:gd name="T16" fmla="*/ 20 w 32"/>
                <a:gd name="T17" fmla="*/ 28 h 29"/>
                <a:gd name="T18" fmla="*/ 24 w 32"/>
                <a:gd name="T19" fmla="*/ 26 h 29"/>
                <a:gd name="T20" fmla="*/ 26 w 32"/>
                <a:gd name="T21" fmla="*/ 24 h 29"/>
                <a:gd name="T22" fmla="*/ 29 w 32"/>
                <a:gd name="T23" fmla="*/ 21 h 29"/>
                <a:gd name="T24" fmla="*/ 31 w 32"/>
                <a:gd name="T25" fmla="*/ 18 h 29"/>
                <a:gd name="T26" fmla="*/ 32 w 32"/>
                <a:gd name="T27" fmla="*/ 12 h 29"/>
                <a:gd name="T28" fmla="*/ 30 w 32"/>
                <a:gd name="T29" fmla="*/ 7 h 29"/>
                <a:gd name="T30" fmla="*/ 28 w 32"/>
                <a:gd name="T31" fmla="*/ 5 h 29"/>
                <a:gd name="T32" fmla="*/ 28 w 32"/>
                <a:gd name="T33" fmla="*/ 4 h 29"/>
                <a:gd name="T34" fmla="*/ 20 w 32"/>
                <a:gd name="T35" fmla="*/ 0 h 29"/>
                <a:gd name="T36" fmla="*/ 18 w 32"/>
                <a:gd name="T37" fmla="*/ 0 h 29"/>
                <a:gd name="T38" fmla="*/ 15 w 32"/>
                <a:gd name="T39" fmla="*/ 0 h 29"/>
                <a:gd name="T40" fmla="*/ 12 w 32"/>
                <a:gd name="T41" fmla="*/ 1 h 29"/>
                <a:gd name="T42" fmla="*/ 11 w 32"/>
                <a:gd name="T43" fmla="*/ 1 h 29"/>
                <a:gd name="T44" fmla="*/ 7 w 32"/>
                <a:gd name="T45" fmla="*/ 4 h 29"/>
                <a:gd name="T46" fmla="*/ 5 w 32"/>
                <a:gd name="T47" fmla="*/ 6 h 29"/>
                <a:gd name="T48" fmla="*/ 3 w 32"/>
                <a:gd name="T49" fmla="*/ 8 h 29"/>
                <a:gd name="T50" fmla="*/ 0 w 32"/>
                <a:gd name="T51" fmla="*/ 12 h 29"/>
                <a:gd name="T52" fmla="*/ 0 w 32"/>
                <a:gd name="T53" fmla="*/ 18 h 29"/>
                <a:gd name="T54" fmla="*/ 0 w 32"/>
                <a:gd name="T55" fmla="*/ 18 h 29"/>
                <a:gd name="T56" fmla="*/ 9 w 32"/>
                <a:gd name="T57" fmla="*/ 15 h 29"/>
                <a:gd name="T58" fmla="*/ 9 w 32"/>
                <a:gd name="T59" fmla="*/ 15 h 29"/>
                <a:gd name="T60" fmla="*/ 10 w 32"/>
                <a:gd name="T61" fmla="*/ 14 h 29"/>
                <a:gd name="T62" fmla="*/ 14 w 32"/>
                <a:gd name="T63" fmla="*/ 11 h 29"/>
                <a:gd name="T64" fmla="*/ 16 w 32"/>
                <a:gd name="T65" fmla="*/ 9 h 29"/>
                <a:gd name="T66" fmla="*/ 17 w 32"/>
                <a:gd name="T67" fmla="*/ 9 h 29"/>
                <a:gd name="T68" fmla="*/ 18 w 32"/>
                <a:gd name="T69" fmla="*/ 9 h 29"/>
                <a:gd name="T70" fmla="*/ 20 w 32"/>
                <a:gd name="T71" fmla="*/ 10 h 29"/>
                <a:gd name="T72" fmla="*/ 21 w 32"/>
                <a:gd name="T73" fmla="*/ 11 h 29"/>
                <a:gd name="T74" fmla="*/ 22 w 32"/>
                <a:gd name="T75" fmla="*/ 12 h 29"/>
                <a:gd name="T76" fmla="*/ 22 w 32"/>
                <a:gd name="T77" fmla="*/ 13 h 29"/>
                <a:gd name="T78" fmla="*/ 22 w 32"/>
                <a:gd name="T79" fmla="*/ 13 h 29"/>
                <a:gd name="T80" fmla="*/ 22 w 32"/>
                <a:gd name="T81" fmla="*/ 13 h 29"/>
                <a:gd name="T82" fmla="*/ 22 w 32"/>
                <a:gd name="T83" fmla="*/ 15 h 29"/>
                <a:gd name="T84" fmla="*/ 22 w 32"/>
                <a:gd name="T85" fmla="*/ 15 h 29"/>
                <a:gd name="T86" fmla="*/ 22 w 32"/>
                <a:gd name="T87" fmla="*/ 16 h 29"/>
                <a:gd name="T88" fmla="*/ 18 w 32"/>
                <a:gd name="T89" fmla="*/ 19 h 29"/>
                <a:gd name="T90" fmla="*/ 16 w 32"/>
                <a:gd name="T91" fmla="*/ 20 h 29"/>
                <a:gd name="T92" fmla="*/ 16 w 32"/>
                <a:gd name="T93" fmla="*/ 20 h 29"/>
                <a:gd name="T94" fmla="*/ 12 w 32"/>
                <a:gd name="T95" fmla="*/ 18 h 29"/>
                <a:gd name="T96" fmla="*/ 9 w 32"/>
                <a:gd name="T97" fmla="*/ 16 h 29"/>
                <a:gd name="T98" fmla="*/ 9 w 32"/>
                <a:gd name="T99" fmla="*/ 16 h 29"/>
                <a:gd name="T100" fmla="*/ 9 w 32"/>
                <a:gd name="T101" fmla="*/ 16 h 29"/>
                <a:gd name="T102" fmla="*/ 9 w 32"/>
                <a:gd name="T103" fmla="*/ 16 h 29"/>
                <a:gd name="T104" fmla="*/ 9 w 32"/>
                <a:gd name="T10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0" y="18"/>
                  </a:move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4" y="24"/>
                    <a:pt x="6" y="25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8"/>
                    <a:pt x="23" y="27"/>
                    <a:pt x="24" y="26"/>
                  </a:cubicBezTo>
                  <a:cubicBezTo>
                    <a:pt x="25" y="26"/>
                    <a:pt x="25" y="25"/>
                    <a:pt x="26" y="24"/>
                  </a:cubicBezTo>
                  <a:cubicBezTo>
                    <a:pt x="27" y="23"/>
                    <a:pt x="29" y="22"/>
                    <a:pt x="29" y="21"/>
                  </a:cubicBezTo>
                  <a:cubicBezTo>
                    <a:pt x="30" y="20"/>
                    <a:pt x="31" y="19"/>
                    <a:pt x="31" y="18"/>
                  </a:cubicBezTo>
                  <a:cubicBezTo>
                    <a:pt x="32" y="16"/>
                    <a:pt x="32" y="14"/>
                    <a:pt x="32" y="12"/>
                  </a:cubicBezTo>
                  <a:cubicBezTo>
                    <a:pt x="31" y="10"/>
                    <a:pt x="31" y="8"/>
                    <a:pt x="30" y="7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3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2" y="11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0" y="17"/>
                    <a:pt x="19" y="18"/>
                    <a:pt x="18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3" y="18"/>
                    <a:pt x="12" y="18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1" name="Freeform 133">
              <a:extLst>
                <a:ext uri="{FF2B5EF4-FFF2-40B4-BE49-F238E27FC236}">
                  <a16:creationId xmlns:a16="http://schemas.microsoft.com/office/drawing/2014/main" id="{39A250D8-6594-4D55-B5EF-CB3E12006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709863"/>
              <a:ext cx="52387" cy="47625"/>
            </a:xfrm>
            <a:custGeom>
              <a:avLst/>
              <a:gdLst>
                <a:gd name="T0" fmla="*/ 13 w 31"/>
                <a:gd name="T1" fmla="*/ 0 h 28"/>
                <a:gd name="T2" fmla="*/ 11 w 31"/>
                <a:gd name="T3" fmla="*/ 1 h 28"/>
                <a:gd name="T4" fmla="*/ 8 w 31"/>
                <a:gd name="T5" fmla="*/ 2 h 28"/>
                <a:gd name="T6" fmla="*/ 5 w 31"/>
                <a:gd name="T7" fmla="*/ 4 h 28"/>
                <a:gd name="T8" fmla="*/ 2 w 31"/>
                <a:gd name="T9" fmla="*/ 8 h 28"/>
                <a:gd name="T10" fmla="*/ 1 w 31"/>
                <a:gd name="T11" fmla="*/ 10 h 28"/>
                <a:gd name="T12" fmla="*/ 0 w 31"/>
                <a:gd name="T13" fmla="*/ 12 h 28"/>
                <a:gd name="T14" fmla="*/ 1 w 31"/>
                <a:gd name="T15" fmla="*/ 18 h 28"/>
                <a:gd name="T16" fmla="*/ 8 w 31"/>
                <a:gd name="T17" fmla="*/ 24 h 28"/>
                <a:gd name="T18" fmla="*/ 11 w 31"/>
                <a:gd name="T19" fmla="*/ 26 h 28"/>
                <a:gd name="T20" fmla="*/ 13 w 31"/>
                <a:gd name="T21" fmla="*/ 27 h 28"/>
                <a:gd name="T22" fmla="*/ 16 w 31"/>
                <a:gd name="T23" fmla="*/ 28 h 28"/>
                <a:gd name="T24" fmla="*/ 21 w 31"/>
                <a:gd name="T25" fmla="*/ 26 h 28"/>
                <a:gd name="T26" fmla="*/ 25 w 31"/>
                <a:gd name="T27" fmla="*/ 24 h 28"/>
                <a:gd name="T28" fmla="*/ 30 w 31"/>
                <a:gd name="T29" fmla="*/ 18 h 28"/>
                <a:gd name="T30" fmla="*/ 29 w 31"/>
                <a:gd name="T31" fmla="*/ 9 h 28"/>
                <a:gd name="T32" fmla="*/ 27 w 31"/>
                <a:gd name="T33" fmla="*/ 6 h 28"/>
                <a:gd name="T34" fmla="*/ 27 w 31"/>
                <a:gd name="T35" fmla="*/ 6 h 28"/>
                <a:gd name="T36" fmla="*/ 26 w 31"/>
                <a:gd name="T37" fmla="*/ 4 h 28"/>
                <a:gd name="T38" fmla="*/ 26 w 31"/>
                <a:gd name="T39" fmla="*/ 4 h 28"/>
                <a:gd name="T40" fmla="*/ 19 w 31"/>
                <a:gd name="T41" fmla="*/ 0 h 28"/>
                <a:gd name="T42" fmla="*/ 13 w 31"/>
                <a:gd name="T43" fmla="*/ 0 h 28"/>
                <a:gd name="T44" fmla="*/ 10 w 31"/>
                <a:gd name="T45" fmla="*/ 14 h 28"/>
                <a:gd name="T46" fmla="*/ 10 w 31"/>
                <a:gd name="T47" fmla="*/ 14 h 28"/>
                <a:gd name="T48" fmla="*/ 10 w 31"/>
                <a:gd name="T49" fmla="*/ 14 h 28"/>
                <a:gd name="T50" fmla="*/ 10 w 31"/>
                <a:gd name="T51" fmla="*/ 14 h 28"/>
                <a:gd name="T52" fmla="*/ 19 w 31"/>
                <a:gd name="T53" fmla="*/ 11 h 28"/>
                <a:gd name="T54" fmla="*/ 20 w 31"/>
                <a:gd name="T55" fmla="*/ 12 h 28"/>
                <a:gd name="T56" fmla="*/ 21 w 31"/>
                <a:gd name="T57" fmla="*/ 13 h 28"/>
                <a:gd name="T58" fmla="*/ 21 w 31"/>
                <a:gd name="T59" fmla="*/ 14 h 28"/>
                <a:gd name="T60" fmla="*/ 21 w 31"/>
                <a:gd name="T61" fmla="*/ 14 h 28"/>
                <a:gd name="T62" fmla="*/ 21 w 31"/>
                <a:gd name="T63" fmla="*/ 15 h 28"/>
                <a:gd name="T64" fmla="*/ 21 w 31"/>
                <a:gd name="T65" fmla="*/ 15 h 28"/>
                <a:gd name="T66" fmla="*/ 18 w 31"/>
                <a:gd name="T67" fmla="*/ 18 h 28"/>
                <a:gd name="T68" fmla="*/ 16 w 31"/>
                <a:gd name="T69" fmla="*/ 18 h 28"/>
                <a:gd name="T70" fmla="*/ 15 w 31"/>
                <a:gd name="T71" fmla="*/ 18 h 28"/>
                <a:gd name="T72" fmla="*/ 10 w 31"/>
                <a:gd name="T73" fmla="*/ 14 h 28"/>
                <a:gd name="T74" fmla="*/ 10 w 31"/>
                <a:gd name="T75" fmla="*/ 13 h 28"/>
                <a:gd name="T76" fmla="*/ 10 w 31"/>
                <a:gd name="T77" fmla="*/ 13 h 28"/>
                <a:gd name="T78" fmla="*/ 14 w 31"/>
                <a:gd name="T79" fmla="*/ 10 h 28"/>
                <a:gd name="T80" fmla="*/ 15 w 31"/>
                <a:gd name="T81" fmla="*/ 9 h 28"/>
                <a:gd name="T82" fmla="*/ 16 w 31"/>
                <a:gd name="T83" fmla="*/ 9 h 28"/>
                <a:gd name="T84" fmla="*/ 16 w 31"/>
                <a:gd name="T85" fmla="*/ 9 h 28"/>
                <a:gd name="T86" fmla="*/ 17 w 31"/>
                <a:gd name="T87" fmla="*/ 9 h 28"/>
                <a:gd name="T88" fmla="*/ 19 w 31"/>
                <a:gd name="T89" fmla="*/ 11 h 28"/>
                <a:gd name="T90" fmla="*/ 19 w 31"/>
                <a:gd name="T9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28">
                  <a:moveTo>
                    <a:pt x="13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3" y="21"/>
                    <a:pt x="6" y="22"/>
                    <a:pt x="8" y="24"/>
                  </a:cubicBezTo>
                  <a:cubicBezTo>
                    <a:pt x="9" y="25"/>
                    <a:pt x="10" y="26"/>
                    <a:pt x="11" y="26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20" y="27"/>
                    <a:pt x="21" y="26"/>
                  </a:cubicBezTo>
                  <a:cubicBezTo>
                    <a:pt x="23" y="26"/>
                    <a:pt x="24" y="25"/>
                    <a:pt x="25" y="24"/>
                  </a:cubicBezTo>
                  <a:cubicBezTo>
                    <a:pt x="27" y="22"/>
                    <a:pt x="29" y="20"/>
                    <a:pt x="30" y="18"/>
                  </a:cubicBezTo>
                  <a:cubicBezTo>
                    <a:pt x="31" y="15"/>
                    <a:pt x="31" y="12"/>
                    <a:pt x="29" y="9"/>
                  </a:cubicBezTo>
                  <a:cubicBezTo>
                    <a:pt x="29" y="8"/>
                    <a:pt x="28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2"/>
                    <a:pt x="20" y="12"/>
                  </a:cubicBezTo>
                  <a:cubicBezTo>
                    <a:pt x="20" y="12"/>
                    <a:pt x="20" y="12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7" y="18"/>
                    <a:pt x="17" y="18"/>
                    <a:pt x="16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4" y="17"/>
                    <a:pt x="12" y="16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1"/>
                    <a:pt x="14" y="10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2" name="Freeform 134">
              <a:extLst>
                <a:ext uri="{FF2B5EF4-FFF2-40B4-BE49-F238E27FC236}">
                  <a16:creationId xmlns:a16="http://schemas.microsoft.com/office/drawing/2014/main" id="{EF353247-758A-40C7-A7D3-0087B1592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7900" y="2743201"/>
              <a:ext cx="92075" cy="95250"/>
            </a:xfrm>
            <a:custGeom>
              <a:avLst/>
              <a:gdLst>
                <a:gd name="T0" fmla="*/ 50 w 54"/>
                <a:gd name="T1" fmla="*/ 7 h 56"/>
                <a:gd name="T2" fmla="*/ 49 w 54"/>
                <a:gd name="T3" fmla="*/ 4 h 56"/>
                <a:gd name="T4" fmla="*/ 44 w 54"/>
                <a:gd name="T5" fmla="*/ 1 h 56"/>
                <a:gd name="T6" fmla="*/ 39 w 54"/>
                <a:gd name="T7" fmla="*/ 1 h 56"/>
                <a:gd name="T8" fmla="*/ 30 w 54"/>
                <a:gd name="T9" fmla="*/ 4 h 56"/>
                <a:gd name="T10" fmla="*/ 24 w 54"/>
                <a:gd name="T11" fmla="*/ 8 h 56"/>
                <a:gd name="T12" fmla="*/ 15 w 54"/>
                <a:gd name="T13" fmla="*/ 20 h 56"/>
                <a:gd name="T14" fmla="*/ 3 w 54"/>
                <a:gd name="T15" fmla="*/ 35 h 56"/>
                <a:gd name="T16" fmla="*/ 2 w 54"/>
                <a:gd name="T17" fmla="*/ 47 h 56"/>
                <a:gd name="T18" fmla="*/ 10 w 54"/>
                <a:gd name="T19" fmla="*/ 54 h 56"/>
                <a:gd name="T20" fmla="*/ 15 w 54"/>
                <a:gd name="T21" fmla="*/ 56 h 56"/>
                <a:gd name="T22" fmla="*/ 22 w 54"/>
                <a:gd name="T23" fmla="*/ 55 h 56"/>
                <a:gd name="T24" fmla="*/ 26 w 54"/>
                <a:gd name="T25" fmla="*/ 53 h 56"/>
                <a:gd name="T26" fmla="*/ 38 w 54"/>
                <a:gd name="T27" fmla="*/ 41 h 56"/>
                <a:gd name="T28" fmla="*/ 51 w 54"/>
                <a:gd name="T29" fmla="*/ 23 h 56"/>
                <a:gd name="T30" fmla="*/ 53 w 54"/>
                <a:gd name="T31" fmla="*/ 11 h 56"/>
                <a:gd name="T32" fmla="*/ 44 w 54"/>
                <a:gd name="T33" fmla="*/ 16 h 56"/>
                <a:gd name="T34" fmla="*/ 41 w 54"/>
                <a:gd name="T35" fmla="*/ 21 h 56"/>
                <a:gd name="T36" fmla="*/ 31 w 54"/>
                <a:gd name="T37" fmla="*/ 34 h 56"/>
                <a:gd name="T38" fmla="*/ 20 w 54"/>
                <a:gd name="T39" fmla="*/ 46 h 56"/>
                <a:gd name="T40" fmla="*/ 18 w 54"/>
                <a:gd name="T41" fmla="*/ 47 h 56"/>
                <a:gd name="T42" fmla="*/ 12 w 54"/>
                <a:gd name="T43" fmla="*/ 45 h 56"/>
                <a:gd name="T44" fmla="*/ 10 w 54"/>
                <a:gd name="T45" fmla="*/ 43 h 56"/>
                <a:gd name="T46" fmla="*/ 11 w 54"/>
                <a:gd name="T47" fmla="*/ 41 h 56"/>
                <a:gd name="T48" fmla="*/ 24 w 54"/>
                <a:gd name="T49" fmla="*/ 23 h 56"/>
                <a:gd name="T50" fmla="*/ 29 w 54"/>
                <a:gd name="T51" fmla="*/ 17 h 56"/>
                <a:gd name="T52" fmla="*/ 39 w 54"/>
                <a:gd name="T53" fmla="*/ 10 h 56"/>
                <a:gd name="T54" fmla="*/ 40 w 54"/>
                <a:gd name="T55" fmla="*/ 10 h 56"/>
                <a:gd name="T56" fmla="*/ 42 w 54"/>
                <a:gd name="T57" fmla="*/ 11 h 56"/>
                <a:gd name="T58" fmla="*/ 43 w 54"/>
                <a:gd name="T59" fmla="*/ 13 h 56"/>
                <a:gd name="T60" fmla="*/ 44 w 54"/>
                <a:gd name="T61" fmla="*/ 15 h 56"/>
                <a:gd name="T62" fmla="*/ 44 w 54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6">
                  <a:moveTo>
                    <a:pt x="51" y="8"/>
                  </a:moveTo>
                  <a:cubicBezTo>
                    <a:pt x="51" y="8"/>
                    <a:pt x="51" y="7"/>
                    <a:pt x="50" y="7"/>
                  </a:cubicBezTo>
                  <a:cubicBezTo>
                    <a:pt x="50" y="6"/>
                    <a:pt x="50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7" y="3"/>
                    <a:pt x="46" y="2"/>
                  </a:cubicBezTo>
                  <a:cubicBezTo>
                    <a:pt x="45" y="2"/>
                    <a:pt x="44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5" y="1"/>
                    <a:pt x="33" y="2"/>
                    <a:pt x="30" y="4"/>
                  </a:cubicBezTo>
                  <a:cubicBezTo>
                    <a:pt x="29" y="4"/>
                    <a:pt x="28" y="5"/>
                    <a:pt x="27" y="6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2" y="10"/>
                    <a:pt x="20" y="12"/>
                    <a:pt x="19" y="14"/>
                  </a:cubicBezTo>
                  <a:cubicBezTo>
                    <a:pt x="17" y="16"/>
                    <a:pt x="16" y="18"/>
                    <a:pt x="15" y="20"/>
                  </a:cubicBezTo>
                  <a:cubicBezTo>
                    <a:pt x="13" y="21"/>
                    <a:pt x="12" y="23"/>
                    <a:pt x="11" y="25"/>
                  </a:cubicBezTo>
                  <a:cubicBezTo>
                    <a:pt x="8" y="28"/>
                    <a:pt x="5" y="32"/>
                    <a:pt x="3" y="35"/>
                  </a:cubicBezTo>
                  <a:cubicBezTo>
                    <a:pt x="3" y="36"/>
                    <a:pt x="2" y="38"/>
                    <a:pt x="2" y="39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4" y="50"/>
                    <a:pt x="6" y="52"/>
                  </a:cubicBezTo>
                  <a:cubicBezTo>
                    <a:pt x="7" y="53"/>
                    <a:pt x="9" y="53"/>
                    <a:pt x="10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4" y="55"/>
                    <a:pt x="14" y="56"/>
                    <a:pt x="15" y="56"/>
                  </a:cubicBezTo>
                  <a:cubicBezTo>
                    <a:pt x="16" y="56"/>
                    <a:pt x="18" y="56"/>
                    <a:pt x="19" y="56"/>
                  </a:cubicBezTo>
                  <a:cubicBezTo>
                    <a:pt x="20" y="56"/>
                    <a:pt x="21" y="56"/>
                    <a:pt x="22" y="55"/>
                  </a:cubicBezTo>
                  <a:cubicBezTo>
                    <a:pt x="22" y="55"/>
                    <a:pt x="23" y="55"/>
                    <a:pt x="23" y="55"/>
                  </a:cubicBezTo>
                  <a:cubicBezTo>
                    <a:pt x="24" y="54"/>
                    <a:pt x="25" y="54"/>
                    <a:pt x="26" y="53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32" y="48"/>
                    <a:pt x="35" y="44"/>
                    <a:pt x="38" y="41"/>
                  </a:cubicBezTo>
                  <a:cubicBezTo>
                    <a:pt x="41" y="37"/>
                    <a:pt x="44" y="33"/>
                    <a:pt x="46" y="29"/>
                  </a:cubicBezTo>
                  <a:cubicBezTo>
                    <a:pt x="48" y="27"/>
                    <a:pt x="49" y="26"/>
                    <a:pt x="51" y="23"/>
                  </a:cubicBezTo>
                  <a:cubicBezTo>
                    <a:pt x="52" y="21"/>
                    <a:pt x="53" y="19"/>
                    <a:pt x="54" y="17"/>
                  </a:cubicBezTo>
                  <a:cubicBezTo>
                    <a:pt x="54" y="15"/>
                    <a:pt x="54" y="13"/>
                    <a:pt x="53" y="11"/>
                  </a:cubicBezTo>
                  <a:cubicBezTo>
                    <a:pt x="52" y="10"/>
                    <a:pt x="52" y="9"/>
                    <a:pt x="51" y="8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7"/>
                  </a:cubicBezTo>
                  <a:cubicBezTo>
                    <a:pt x="43" y="18"/>
                    <a:pt x="42" y="20"/>
                    <a:pt x="41" y="21"/>
                  </a:cubicBezTo>
                  <a:cubicBezTo>
                    <a:pt x="39" y="23"/>
                    <a:pt x="38" y="25"/>
                    <a:pt x="36" y="27"/>
                  </a:cubicBezTo>
                  <a:cubicBezTo>
                    <a:pt x="35" y="30"/>
                    <a:pt x="33" y="32"/>
                    <a:pt x="31" y="34"/>
                  </a:cubicBezTo>
                  <a:cubicBezTo>
                    <a:pt x="30" y="36"/>
                    <a:pt x="28" y="38"/>
                    <a:pt x="27" y="40"/>
                  </a:cubicBezTo>
                  <a:cubicBezTo>
                    <a:pt x="24" y="42"/>
                    <a:pt x="22" y="44"/>
                    <a:pt x="20" y="46"/>
                  </a:cubicBezTo>
                  <a:cubicBezTo>
                    <a:pt x="19" y="46"/>
                    <a:pt x="19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7" y="47"/>
                  </a:cubicBezTo>
                  <a:cubicBezTo>
                    <a:pt x="16" y="46"/>
                    <a:pt x="14" y="46"/>
                    <a:pt x="12" y="45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1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41"/>
                  </a:cubicBezTo>
                  <a:cubicBezTo>
                    <a:pt x="13" y="37"/>
                    <a:pt x="16" y="33"/>
                    <a:pt x="19" y="29"/>
                  </a:cubicBezTo>
                  <a:cubicBezTo>
                    <a:pt x="21" y="27"/>
                    <a:pt x="22" y="25"/>
                    <a:pt x="24" y="23"/>
                  </a:cubicBezTo>
                  <a:cubicBezTo>
                    <a:pt x="25" y="22"/>
                    <a:pt x="25" y="21"/>
                    <a:pt x="26" y="20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31" y="15"/>
                    <a:pt x="32" y="13"/>
                    <a:pt x="34" y="12"/>
                  </a:cubicBezTo>
                  <a:cubicBezTo>
                    <a:pt x="36" y="11"/>
                    <a:pt x="37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42" y="11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3" name="Freeform 135">
              <a:extLst>
                <a:ext uri="{FF2B5EF4-FFF2-40B4-BE49-F238E27FC236}">
                  <a16:creationId xmlns:a16="http://schemas.microsoft.com/office/drawing/2014/main" id="{CB641CD1-FF73-4325-85DD-F90500008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2717801"/>
              <a:ext cx="49212" cy="49213"/>
            </a:xfrm>
            <a:custGeom>
              <a:avLst/>
              <a:gdLst>
                <a:gd name="T0" fmla="*/ 27 w 28"/>
                <a:gd name="T1" fmla="*/ 19 h 28"/>
                <a:gd name="T2" fmla="*/ 28 w 28"/>
                <a:gd name="T3" fmla="*/ 14 h 28"/>
                <a:gd name="T4" fmla="*/ 28 w 28"/>
                <a:gd name="T5" fmla="*/ 9 h 28"/>
                <a:gd name="T6" fmla="*/ 26 w 28"/>
                <a:gd name="T7" fmla="*/ 7 h 28"/>
                <a:gd name="T8" fmla="*/ 26 w 28"/>
                <a:gd name="T9" fmla="*/ 6 h 28"/>
                <a:gd name="T10" fmla="*/ 25 w 28"/>
                <a:gd name="T11" fmla="*/ 4 h 28"/>
                <a:gd name="T12" fmla="*/ 24 w 28"/>
                <a:gd name="T13" fmla="*/ 4 h 28"/>
                <a:gd name="T14" fmla="*/ 21 w 28"/>
                <a:gd name="T15" fmla="*/ 2 h 28"/>
                <a:gd name="T16" fmla="*/ 19 w 28"/>
                <a:gd name="T17" fmla="*/ 1 h 28"/>
                <a:gd name="T18" fmla="*/ 16 w 28"/>
                <a:gd name="T19" fmla="*/ 0 h 28"/>
                <a:gd name="T20" fmla="*/ 13 w 28"/>
                <a:gd name="T21" fmla="*/ 0 h 28"/>
                <a:gd name="T22" fmla="*/ 11 w 28"/>
                <a:gd name="T23" fmla="*/ 1 h 28"/>
                <a:gd name="T24" fmla="*/ 9 w 28"/>
                <a:gd name="T25" fmla="*/ 2 h 28"/>
                <a:gd name="T26" fmla="*/ 6 w 28"/>
                <a:gd name="T27" fmla="*/ 5 h 28"/>
                <a:gd name="T28" fmla="*/ 4 w 28"/>
                <a:gd name="T29" fmla="*/ 7 h 28"/>
                <a:gd name="T30" fmla="*/ 3 w 28"/>
                <a:gd name="T31" fmla="*/ 9 h 28"/>
                <a:gd name="T32" fmla="*/ 2 w 28"/>
                <a:gd name="T33" fmla="*/ 10 h 28"/>
                <a:gd name="T34" fmla="*/ 1 w 28"/>
                <a:gd name="T35" fmla="*/ 13 h 28"/>
                <a:gd name="T36" fmla="*/ 2 w 28"/>
                <a:gd name="T37" fmla="*/ 20 h 28"/>
                <a:gd name="T38" fmla="*/ 5 w 28"/>
                <a:gd name="T39" fmla="*/ 24 h 28"/>
                <a:gd name="T40" fmla="*/ 12 w 28"/>
                <a:gd name="T41" fmla="*/ 27 h 28"/>
                <a:gd name="T42" fmla="*/ 14 w 28"/>
                <a:gd name="T43" fmla="*/ 28 h 28"/>
                <a:gd name="T44" fmla="*/ 16 w 28"/>
                <a:gd name="T45" fmla="*/ 28 h 28"/>
                <a:gd name="T46" fmla="*/ 19 w 28"/>
                <a:gd name="T47" fmla="*/ 27 h 28"/>
                <a:gd name="T48" fmla="*/ 21 w 28"/>
                <a:gd name="T49" fmla="*/ 25 h 28"/>
                <a:gd name="T50" fmla="*/ 23 w 28"/>
                <a:gd name="T51" fmla="*/ 24 h 28"/>
                <a:gd name="T52" fmla="*/ 25 w 28"/>
                <a:gd name="T53" fmla="*/ 21 h 28"/>
                <a:gd name="T54" fmla="*/ 27 w 28"/>
                <a:gd name="T55" fmla="*/ 19 h 28"/>
                <a:gd name="T56" fmla="*/ 15 w 28"/>
                <a:gd name="T57" fmla="*/ 10 h 28"/>
                <a:gd name="T58" fmla="*/ 15 w 28"/>
                <a:gd name="T59" fmla="*/ 10 h 28"/>
                <a:gd name="T60" fmla="*/ 15 w 28"/>
                <a:gd name="T61" fmla="*/ 10 h 28"/>
                <a:gd name="T62" fmla="*/ 15 w 28"/>
                <a:gd name="T63" fmla="*/ 10 h 28"/>
                <a:gd name="T64" fmla="*/ 15 w 28"/>
                <a:gd name="T65" fmla="*/ 10 h 28"/>
                <a:gd name="T66" fmla="*/ 15 w 28"/>
                <a:gd name="T67" fmla="*/ 10 h 28"/>
                <a:gd name="T68" fmla="*/ 15 w 28"/>
                <a:gd name="T69" fmla="*/ 10 h 28"/>
                <a:gd name="T70" fmla="*/ 14 w 28"/>
                <a:gd name="T71" fmla="*/ 10 h 28"/>
                <a:gd name="T72" fmla="*/ 15 w 28"/>
                <a:gd name="T73" fmla="*/ 10 h 28"/>
                <a:gd name="T74" fmla="*/ 14 w 28"/>
                <a:gd name="T75" fmla="*/ 19 h 28"/>
                <a:gd name="T76" fmla="*/ 14 w 28"/>
                <a:gd name="T77" fmla="*/ 19 h 28"/>
                <a:gd name="T78" fmla="*/ 14 w 28"/>
                <a:gd name="T79" fmla="*/ 19 h 28"/>
                <a:gd name="T80" fmla="*/ 14 w 28"/>
                <a:gd name="T81" fmla="*/ 19 h 28"/>
                <a:gd name="T82" fmla="*/ 18 w 28"/>
                <a:gd name="T83" fmla="*/ 16 h 28"/>
                <a:gd name="T84" fmla="*/ 17 w 28"/>
                <a:gd name="T85" fmla="*/ 16 h 28"/>
                <a:gd name="T86" fmla="*/ 15 w 28"/>
                <a:gd name="T87" fmla="*/ 18 h 28"/>
                <a:gd name="T88" fmla="*/ 15 w 28"/>
                <a:gd name="T89" fmla="*/ 18 h 28"/>
                <a:gd name="T90" fmla="*/ 12 w 28"/>
                <a:gd name="T91" fmla="*/ 17 h 28"/>
                <a:gd name="T92" fmla="*/ 10 w 28"/>
                <a:gd name="T93" fmla="*/ 16 h 28"/>
                <a:gd name="T94" fmla="*/ 10 w 28"/>
                <a:gd name="T95" fmla="*/ 16 h 28"/>
                <a:gd name="T96" fmla="*/ 10 w 28"/>
                <a:gd name="T97" fmla="*/ 15 h 28"/>
                <a:gd name="T98" fmla="*/ 12 w 28"/>
                <a:gd name="T99" fmla="*/ 13 h 28"/>
                <a:gd name="T100" fmla="*/ 13 w 28"/>
                <a:gd name="T101" fmla="*/ 11 h 28"/>
                <a:gd name="T102" fmla="*/ 14 w 28"/>
                <a:gd name="T103" fmla="*/ 10 h 28"/>
                <a:gd name="T104" fmla="*/ 15 w 28"/>
                <a:gd name="T105" fmla="*/ 10 h 28"/>
                <a:gd name="T106" fmla="*/ 15 w 28"/>
                <a:gd name="T107" fmla="*/ 10 h 28"/>
                <a:gd name="T108" fmla="*/ 16 w 28"/>
                <a:gd name="T109" fmla="*/ 10 h 28"/>
                <a:gd name="T110" fmla="*/ 17 w 28"/>
                <a:gd name="T111" fmla="*/ 10 h 28"/>
                <a:gd name="T112" fmla="*/ 18 w 28"/>
                <a:gd name="T113" fmla="*/ 11 h 28"/>
                <a:gd name="T114" fmla="*/ 18 w 28"/>
                <a:gd name="T115" fmla="*/ 12 h 28"/>
                <a:gd name="T116" fmla="*/ 19 w 28"/>
                <a:gd name="T117" fmla="*/ 12 h 28"/>
                <a:gd name="T118" fmla="*/ 19 w 28"/>
                <a:gd name="T119" fmla="*/ 13 h 28"/>
                <a:gd name="T120" fmla="*/ 19 w 28"/>
                <a:gd name="T121" fmla="*/ 13 h 28"/>
                <a:gd name="T122" fmla="*/ 18 w 28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" h="28">
                  <a:moveTo>
                    <a:pt x="27" y="19"/>
                  </a:moveTo>
                  <a:cubicBezTo>
                    <a:pt x="27" y="17"/>
                    <a:pt x="28" y="16"/>
                    <a:pt x="28" y="14"/>
                  </a:cubicBezTo>
                  <a:cubicBezTo>
                    <a:pt x="28" y="12"/>
                    <a:pt x="28" y="11"/>
                    <a:pt x="28" y="9"/>
                  </a:cubicBezTo>
                  <a:cubicBezTo>
                    <a:pt x="27" y="8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2" y="3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7" y="25"/>
                    <a:pt x="9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2" y="25"/>
                    <a:pt x="23" y="24"/>
                    <a:pt x="23" y="24"/>
                  </a:cubicBezTo>
                  <a:cubicBezTo>
                    <a:pt x="24" y="23"/>
                    <a:pt x="25" y="22"/>
                    <a:pt x="25" y="21"/>
                  </a:cubicBezTo>
                  <a:cubicBezTo>
                    <a:pt x="26" y="21"/>
                    <a:pt x="26" y="20"/>
                    <a:pt x="27" y="19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7" y="17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3" y="18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4" name="Freeform 136">
              <a:extLst>
                <a:ext uri="{FF2B5EF4-FFF2-40B4-BE49-F238E27FC236}">
                  <a16:creationId xmlns:a16="http://schemas.microsoft.com/office/drawing/2014/main" id="{161CDF6D-AA7E-4CF2-B8BC-FA9F6F4CB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752726"/>
              <a:ext cx="52387" cy="46038"/>
            </a:xfrm>
            <a:custGeom>
              <a:avLst/>
              <a:gdLst>
                <a:gd name="T0" fmla="*/ 27 w 30"/>
                <a:gd name="T1" fmla="*/ 18 h 27"/>
                <a:gd name="T2" fmla="*/ 29 w 30"/>
                <a:gd name="T3" fmla="*/ 15 h 27"/>
                <a:gd name="T4" fmla="*/ 29 w 30"/>
                <a:gd name="T5" fmla="*/ 11 h 27"/>
                <a:gd name="T6" fmla="*/ 29 w 30"/>
                <a:gd name="T7" fmla="*/ 9 h 27"/>
                <a:gd name="T8" fmla="*/ 28 w 30"/>
                <a:gd name="T9" fmla="*/ 7 h 27"/>
                <a:gd name="T10" fmla="*/ 27 w 30"/>
                <a:gd name="T11" fmla="*/ 6 h 27"/>
                <a:gd name="T12" fmla="*/ 25 w 30"/>
                <a:gd name="T13" fmla="*/ 4 h 27"/>
                <a:gd name="T14" fmla="*/ 24 w 30"/>
                <a:gd name="T15" fmla="*/ 3 h 27"/>
                <a:gd name="T16" fmla="*/ 23 w 30"/>
                <a:gd name="T17" fmla="*/ 3 h 27"/>
                <a:gd name="T18" fmla="*/ 23 w 30"/>
                <a:gd name="T19" fmla="*/ 2 h 27"/>
                <a:gd name="T20" fmla="*/ 20 w 30"/>
                <a:gd name="T21" fmla="*/ 1 h 27"/>
                <a:gd name="T22" fmla="*/ 17 w 30"/>
                <a:gd name="T23" fmla="*/ 0 h 27"/>
                <a:gd name="T24" fmla="*/ 15 w 30"/>
                <a:gd name="T25" fmla="*/ 0 h 27"/>
                <a:gd name="T26" fmla="*/ 11 w 30"/>
                <a:gd name="T27" fmla="*/ 1 h 27"/>
                <a:gd name="T28" fmla="*/ 9 w 30"/>
                <a:gd name="T29" fmla="*/ 2 h 27"/>
                <a:gd name="T30" fmla="*/ 7 w 30"/>
                <a:gd name="T31" fmla="*/ 4 h 27"/>
                <a:gd name="T32" fmla="*/ 4 w 30"/>
                <a:gd name="T33" fmla="*/ 7 h 27"/>
                <a:gd name="T34" fmla="*/ 3 w 30"/>
                <a:gd name="T35" fmla="*/ 9 h 27"/>
                <a:gd name="T36" fmla="*/ 1 w 30"/>
                <a:gd name="T37" fmla="*/ 13 h 27"/>
                <a:gd name="T38" fmla="*/ 4 w 30"/>
                <a:gd name="T39" fmla="*/ 22 h 27"/>
                <a:gd name="T40" fmla="*/ 7 w 30"/>
                <a:gd name="T41" fmla="*/ 25 h 27"/>
                <a:gd name="T42" fmla="*/ 10 w 30"/>
                <a:gd name="T43" fmla="*/ 27 h 27"/>
                <a:gd name="T44" fmla="*/ 15 w 30"/>
                <a:gd name="T45" fmla="*/ 27 h 27"/>
                <a:gd name="T46" fmla="*/ 17 w 30"/>
                <a:gd name="T47" fmla="*/ 27 h 27"/>
                <a:gd name="T48" fmla="*/ 18 w 30"/>
                <a:gd name="T49" fmla="*/ 26 h 27"/>
                <a:gd name="T50" fmla="*/ 19 w 30"/>
                <a:gd name="T51" fmla="*/ 26 h 27"/>
                <a:gd name="T52" fmla="*/ 21 w 30"/>
                <a:gd name="T53" fmla="*/ 24 h 27"/>
                <a:gd name="T54" fmla="*/ 26 w 30"/>
                <a:gd name="T55" fmla="*/ 19 h 27"/>
                <a:gd name="T56" fmla="*/ 27 w 30"/>
                <a:gd name="T57" fmla="*/ 18 h 27"/>
                <a:gd name="T58" fmla="*/ 10 w 30"/>
                <a:gd name="T59" fmla="*/ 14 h 27"/>
                <a:gd name="T60" fmla="*/ 10 w 30"/>
                <a:gd name="T61" fmla="*/ 14 h 27"/>
                <a:gd name="T62" fmla="*/ 10 w 30"/>
                <a:gd name="T63" fmla="*/ 14 h 27"/>
                <a:gd name="T64" fmla="*/ 10 w 30"/>
                <a:gd name="T65" fmla="*/ 14 h 27"/>
                <a:gd name="T66" fmla="*/ 18 w 30"/>
                <a:gd name="T67" fmla="*/ 15 h 27"/>
                <a:gd name="T68" fmla="*/ 15 w 30"/>
                <a:gd name="T69" fmla="*/ 17 h 27"/>
                <a:gd name="T70" fmla="*/ 14 w 30"/>
                <a:gd name="T71" fmla="*/ 18 h 27"/>
                <a:gd name="T72" fmla="*/ 14 w 30"/>
                <a:gd name="T73" fmla="*/ 18 h 27"/>
                <a:gd name="T74" fmla="*/ 13 w 30"/>
                <a:gd name="T75" fmla="*/ 18 h 27"/>
                <a:gd name="T76" fmla="*/ 12 w 30"/>
                <a:gd name="T77" fmla="*/ 17 h 27"/>
                <a:gd name="T78" fmla="*/ 11 w 30"/>
                <a:gd name="T79" fmla="*/ 15 h 27"/>
                <a:gd name="T80" fmla="*/ 10 w 30"/>
                <a:gd name="T81" fmla="*/ 14 h 27"/>
                <a:gd name="T82" fmla="*/ 11 w 30"/>
                <a:gd name="T83" fmla="*/ 13 h 27"/>
                <a:gd name="T84" fmla="*/ 13 w 30"/>
                <a:gd name="T85" fmla="*/ 11 h 27"/>
                <a:gd name="T86" fmla="*/ 14 w 30"/>
                <a:gd name="T87" fmla="*/ 10 h 27"/>
                <a:gd name="T88" fmla="*/ 16 w 30"/>
                <a:gd name="T89" fmla="*/ 9 h 27"/>
                <a:gd name="T90" fmla="*/ 16 w 30"/>
                <a:gd name="T91" fmla="*/ 9 h 27"/>
                <a:gd name="T92" fmla="*/ 16 w 30"/>
                <a:gd name="T93" fmla="*/ 9 h 27"/>
                <a:gd name="T94" fmla="*/ 17 w 30"/>
                <a:gd name="T95" fmla="*/ 10 h 27"/>
                <a:gd name="T96" fmla="*/ 19 w 30"/>
                <a:gd name="T97" fmla="*/ 11 h 27"/>
                <a:gd name="T98" fmla="*/ 19 w 30"/>
                <a:gd name="T99" fmla="*/ 12 h 27"/>
                <a:gd name="T100" fmla="*/ 20 w 30"/>
                <a:gd name="T101" fmla="*/ 12 h 27"/>
                <a:gd name="T102" fmla="*/ 18 w 30"/>
                <a:gd name="T10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27">
                  <a:moveTo>
                    <a:pt x="27" y="18"/>
                  </a:moveTo>
                  <a:cubicBezTo>
                    <a:pt x="28" y="17"/>
                    <a:pt x="28" y="16"/>
                    <a:pt x="29" y="15"/>
                  </a:cubicBezTo>
                  <a:cubicBezTo>
                    <a:pt x="30" y="14"/>
                    <a:pt x="30" y="12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8"/>
                    <a:pt x="28" y="8"/>
                    <a:pt x="28" y="7"/>
                  </a:cubicBezTo>
                  <a:cubicBezTo>
                    <a:pt x="28" y="7"/>
                    <a:pt x="27" y="6"/>
                    <a:pt x="27" y="6"/>
                  </a:cubicBezTo>
                  <a:cubicBezTo>
                    <a:pt x="26" y="5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10"/>
                    <a:pt x="1" y="12"/>
                    <a:pt x="1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5" y="23"/>
                    <a:pt x="6" y="24"/>
                    <a:pt x="7" y="25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2" y="27"/>
                    <a:pt x="13" y="27"/>
                    <a:pt x="15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0" y="25"/>
                    <a:pt x="20" y="25"/>
                    <a:pt x="21" y="24"/>
                  </a:cubicBezTo>
                  <a:cubicBezTo>
                    <a:pt x="23" y="23"/>
                    <a:pt x="25" y="21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8" y="15"/>
                  </a:moveTo>
                  <a:cubicBezTo>
                    <a:pt x="17" y="16"/>
                    <a:pt x="16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1"/>
                    <a:pt x="14" y="10"/>
                    <a:pt x="14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5" name="Freeform 137">
              <a:extLst>
                <a:ext uri="{FF2B5EF4-FFF2-40B4-BE49-F238E27FC236}">
                  <a16:creationId xmlns:a16="http://schemas.microsoft.com/office/drawing/2014/main" id="{C761920D-5FBC-436C-B10D-4F201C1221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1057276"/>
              <a:ext cx="379412" cy="357188"/>
            </a:xfrm>
            <a:custGeom>
              <a:avLst/>
              <a:gdLst>
                <a:gd name="T0" fmla="*/ 6 w 222"/>
                <a:gd name="T1" fmla="*/ 122 h 207"/>
                <a:gd name="T2" fmla="*/ 15 w 222"/>
                <a:gd name="T3" fmla="*/ 135 h 207"/>
                <a:gd name="T4" fmla="*/ 24 w 222"/>
                <a:gd name="T5" fmla="*/ 146 h 207"/>
                <a:gd name="T6" fmla="*/ 38 w 222"/>
                <a:gd name="T7" fmla="*/ 163 h 207"/>
                <a:gd name="T8" fmla="*/ 51 w 222"/>
                <a:gd name="T9" fmla="*/ 180 h 207"/>
                <a:gd name="T10" fmla="*/ 69 w 222"/>
                <a:gd name="T11" fmla="*/ 200 h 207"/>
                <a:gd name="T12" fmla="*/ 77 w 222"/>
                <a:gd name="T13" fmla="*/ 205 h 207"/>
                <a:gd name="T14" fmla="*/ 91 w 222"/>
                <a:gd name="T15" fmla="*/ 206 h 207"/>
                <a:gd name="T16" fmla="*/ 102 w 222"/>
                <a:gd name="T17" fmla="*/ 201 h 207"/>
                <a:gd name="T18" fmla="*/ 127 w 222"/>
                <a:gd name="T19" fmla="*/ 184 h 207"/>
                <a:gd name="T20" fmla="*/ 151 w 222"/>
                <a:gd name="T21" fmla="*/ 167 h 207"/>
                <a:gd name="T22" fmla="*/ 187 w 222"/>
                <a:gd name="T23" fmla="*/ 140 h 207"/>
                <a:gd name="T24" fmla="*/ 208 w 222"/>
                <a:gd name="T25" fmla="*/ 123 h 207"/>
                <a:gd name="T26" fmla="*/ 218 w 222"/>
                <a:gd name="T27" fmla="*/ 113 h 207"/>
                <a:gd name="T28" fmla="*/ 221 w 222"/>
                <a:gd name="T29" fmla="*/ 98 h 207"/>
                <a:gd name="T30" fmla="*/ 216 w 222"/>
                <a:gd name="T31" fmla="*/ 84 h 207"/>
                <a:gd name="T32" fmla="*/ 201 w 222"/>
                <a:gd name="T33" fmla="*/ 59 h 207"/>
                <a:gd name="T34" fmla="*/ 185 w 222"/>
                <a:gd name="T35" fmla="*/ 37 h 207"/>
                <a:gd name="T36" fmla="*/ 176 w 222"/>
                <a:gd name="T37" fmla="*/ 23 h 207"/>
                <a:gd name="T38" fmla="*/ 174 w 222"/>
                <a:gd name="T39" fmla="*/ 19 h 207"/>
                <a:gd name="T40" fmla="*/ 173 w 222"/>
                <a:gd name="T41" fmla="*/ 15 h 207"/>
                <a:gd name="T42" fmla="*/ 162 w 222"/>
                <a:gd name="T43" fmla="*/ 4 h 207"/>
                <a:gd name="T44" fmla="*/ 154 w 222"/>
                <a:gd name="T45" fmla="*/ 1 h 207"/>
                <a:gd name="T46" fmla="*/ 138 w 222"/>
                <a:gd name="T47" fmla="*/ 3 h 207"/>
                <a:gd name="T48" fmla="*/ 132 w 222"/>
                <a:gd name="T49" fmla="*/ 7 h 207"/>
                <a:gd name="T50" fmla="*/ 112 w 222"/>
                <a:gd name="T51" fmla="*/ 19 h 207"/>
                <a:gd name="T52" fmla="*/ 68 w 222"/>
                <a:gd name="T53" fmla="*/ 48 h 207"/>
                <a:gd name="T54" fmla="*/ 32 w 222"/>
                <a:gd name="T55" fmla="*/ 73 h 207"/>
                <a:gd name="T56" fmla="*/ 9 w 222"/>
                <a:gd name="T57" fmla="*/ 89 h 207"/>
                <a:gd name="T58" fmla="*/ 1 w 222"/>
                <a:gd name="T59" fmla="*/ 98 h 207"/>
                <a:gd name="T60" fmla="*/ 3 w 222"/>
                <a:gd name="T61" fmla="*/ 115 h 207"/>
                <a:gd name="T62" fmla="*/ 10 w 222"/>
                <a:gd name="T63" fmla="*/ 101 h 207"/>
                <a:gd name="T64" fmla="*/ 15 w 222"/>
                <a:gd name="T65" fmla="*/ 96 h 207"/>
                <a:gd name="T66" fmla="*/ 32 w 222"/>
                <a:gd name="T67" fmla="*/ 84 h 207"/>
                <a:gd name="T68" fmla="*/ 67 w 222"/>
                <a:gd name="T69" fmla="*/ 60 h 207"/>
                <a:gd name="T70" fmla="*/ 90 w 222"/>
                <a:gd name="T71" fmla="*/ 45 h 207"/>
                <a:gd name="T72" fmla="*/ 127 w 222"/>
                <a:gd name="T73" fmla="*/ 20 h 207"/>
                <a:gd name="T74" fmla="*/ 137 w 222"/>
                <a:gd name="T75" fmla="*/ 14 h 207"/>
                <a:gd name="T76" fmla="*/ 150 w 222"/>
                <a:gd name="T77" fmla="*/ 10 h 207"/>
                <a:gd name="T78" fmla="*/ 153 w 222"/>
                <a:gd name="T79" fmla="*/ 10 h 207"/>
                <a:gd name="T80" fmla="*/ 159 w 222"/>
                <a:gd name="T81" fmla="*/ 14 h 207"/>
                <a:gd name="T82" fmla="*/ 166 w 222"/>
                <a:gd name="T83" fmla="*/ 23 h 207"/>
                <a:gd name="T84" fmla="*/ 169 w 222"/>
                <a:gd name="T85" fmla="*/ 30 h 207"/>
                <a:gd name="T86" fmla="*/ 194 w 222"/>
                <a:gd name="T87" fmla="*/ 65 h 207"/>
                <a:gd name="T88" fmla="*/ 206 w 222"/>
                <a:gd name="T89" fmla="*/ 84 h 207"/>
                <a:gd name="T90" fmla="*/ 211 w 222"/>
                <a:gd name="T91" fmla="*/ 95 h 207"/>
                <a:gd name="T92" fmla="*/ 212 w 222"/>
                <a:gd name="T93" fmla="*/ 104 h 207"/>
                <a:gd name="T94" fmla="*/ 209 w 222"/>
                <a:gd name="T95" fmla="*/ 110 h 207"/>
                <a:gd name="T96" fmla="*/ 188 w 222"/>
                <a:gd name="T97" fmla="*/ 127 h 207"/>
                <a:gd name="T98" fmla="*/ 165 w 222"/>
                <a:gd name="T99" fmla="*/ 145 h 207"/>
                <a:gd name="T100" fmla="*/ 141 w 222"/>
                <a:gd name="T101" fmla="*/ 162 h 207"/>
                <a:gd name="T102" fmla="*/ 117 w 222"/>
                <a:gd name="T103" fmla="*/ 179 h 207"/>
                <a:gd name="T104" fmla="*/ 94 w 222"/>
                <a:gd name="T105" fmla="*/ 194 h 207"/>
                <a:gd name="T106" fmla="*/ 84 w 222"/>
                <a:gd name="T107" fmla="*/ 198 h 207"/>
                <a:gd name="T108" fmla="*/ 80 w 222"/>
                <a:gd name="T109" fmla="*/ 197 h 207"/>
                <a:gd name="T110" fmla="*/ 67 w 222"/>
                <a:gd name="T111" fmla="*/ 185 h 207"/>
                <a:gd name="T112" fmla="*/ 49 w 222"/>
                <a:gd name="T113" fmla="*/ 162 h 207"/>
                <a:gd name="T114" fmla="*/ 41 w 222"/>
                <a:gd name="T115" fmla="*/ 151 h 207"/>
                <a:gd name="T116" fmla="*/ 29 w 222"/>
                <a:gd name="T117" fmla="*/ 137 h 207"/>
                <a:gd name="T118" fmla="*/ 18 w 222"/>
                <a:gd name="T119" fmla="*/ 123 h 207"/>
                <a:gd name="T120" fmla="*/ 10 w 222"/>
                <a:gd name="T121" fmla="*/ 107 h 207"/>
                <a:gd name="T122" fmla="*/ 9 w 222"/>
                <a:gd name="T123" fmla="*/ 1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207">
                  <a:moveTo>
                    <a:pt x="3" y="115"/>
                  </a:moveTo>
                  <a:cubicBezTo>
                    <a:pt x="4" y="117"/>
                    <a:pt x="5" y="120"/>
                    <a:pt x="6" y="122"/>
                  </a:cubicBezTo>
                  <a:cubicBezTo>
                    <a:pt x="8" y="124"/>
                    <a:pt x="9" y="126"/>
                    <a:pt x="10" y="129"/>
                  </a:cubicBezTo>
                  <a:cubicBezTo>
                    <a:pt x="12" y="131"/>
                    <a:pt x="13" y="133"/>
                    <a:pt x="15" y="135"/>
                  </a:cubicBezTo>
                  <a:cubicBezTo>
                    <a:pt x="16" y="137"/>
                    <a:pt x="18" y="138"/>
                    <a:pt x="19" y="140"/>
                  </a:cubicBezTo>
                  <a:cubicBezTo>
                    <a:pt x="21" y="142"/>
                    <a:pt x="22" y="144"/>
                    <a:pt x="24" y="146"/>
                  </a:cubicBezTo>
                  <a:cubicBezTo>
                    <a:pt x="27" y="150"/>
                    <a:pt x="30" y="153"/>
                    <a:pt x="33" y="157"/>
                  </a:cubicBezTo>
                  <a:cubicBezTo>
                    <a:pt x="35" y="159"/>
                    <a:pt x="36" y="161"/>
                    <a:pt x="38" y="163"/>
                  </a:cubicBezTo>
                  <a:cubicBezTo>
                    <a:pt x="39" y="165"/>
                    <a:pt x="41" y="167"/>
                    <a:pt x="42" y="168"/>
                  </a:cubicBezTo>
                  <a:cubicBezTo>
                    <a:pt x="45" y="172"/>
                    <a:pt x="48" y="176"/>
                    <a:pt x="51" y="180"/>
                  </a:cubicBezTo>
                  <a:cubicBezTo>
                    <a:pt x="54" y="183"/>
                    <a:pt x="57" y="187"/>
                    <a:pt x="60" y="191"/>
                  </a:cubicBezTo>
                  <a:cubicBezTo>
                    <a:pt x="63" y="194"/>
                    <a:pt x="66" y="197"/>
                    <a:pt x="69" y="200"/>
                  </a:cubicBezTo>
                  <a:cubicBezTo>
                    <a:pt x="71" y="201"/>
                    <a:pt x="72" y="202"/>
                    <a:pt x="73" y="203"/>
                  </a:cubicBezTo>
                  <a:cubicBezTo>
                    <a:pt x="74" y="204"/>
                    <a:pt x="75" y="205"/>
                    <a:pt x="77" y="205"/>
                  </a:cubicBezTo>
                  <a:cubicBezTo>
                    <a:pt x="80" y="207"/>
                    <a:pt x="84" y="207"/>
                    <a:pt x="88" y="206"/>
                  </a:cubicBezTo>
                  <a:cubicBezTo>
                    <a:pt x="89" y="206"/>
                    <a:pt x="90" y="206"/>
                    <a:pt x="91" y="206"/>
                  </a:cubicBezTo>
                  <a:cubicBezTo>
                    <a:pt x="93" y="205"/>
                    <a:pt x="94" y="205"/>
                    <a:pt x="96" y="204"/>
                  </a:cubicBezTo>
                  <a:cubicBezTo>
                    <a:pt x="98" y="203"/>
                    <a:pt x="100" y="202"/>
                    <a:pt x="102" y="201"/>
                  </a:cubicBezTo>
                  <a:cubicBezTo>
                    <a:pt x="106" y="198"/>
                    <a:pt x="111" y="195"/>
                    <a:pt x="115" y="192"/>
                  </a:cubicBezTo>
                  <a:cubicBezTo>
                    <a:pt x="119" y="189"/>
                    <a:pt x="123" y="186"/>
                    <a:pt x="127" y="184"/>
                  </a:cubicBezTo>
                  <a:cubicBezTo>
                    <a:pt x="131" y="181"/>
                    <a:pt x="135" y="178"/>
                    <a:pt x="139" y="175"/>
                  </a:cubicBezTo>
                  <a:cubicBezTo>
                    <a:pt x="143" y="173"/>
                    <a:pt x="147" y="170"/>
                    <a:pt x="151" y="167"/>
                  </a:cubicBezTo>
                  <a:cubicBezTo>
                    <a:pt x="155" y="164"/>
                    <a:pt x="159" y="161"/>
                    <a:pt x="163" y="158"/>
                  </a:cubicBezTo>
                  <a:cubicBezTo>
                    <a:pt x="171" y="152"/>
                    <a:pt x="179" y="146"/>
                    <a:pt x="187" y="140"/>
                  </a:cubicBezTo>
                  <a:cubicBezTo>
                    <a:pt x="190" y="138"/>
                    <a:pt x="194" y="135"/>
                    <a:pt x="198" y="132"/>
                  </a:cubicBezTo>
                  <a:cubicBezTo>
                    <a:pt x="201" y="129"/>
                    <a:pt x="205" y="126"/>
                    <a:pt x="208" y="123"/>
                  </a:cubicBezTo>
                  <a:cubicBezTo>
                    <a:pt x="210" y="122"/>
                    <a:pt x="212" y="120"/>
                    <a:pt x="213" y="118"/>
                  </a:cubicBezTo>
                  <a:cubicBezTo>
                    <a:pt x="215" y="117"/>
                    <a:pt x="217" y="115"/>
                    <a:pt x="218" y="113"/>
                  </a:cubicBezTo>
                  <a:cubicBezTo>
                    <a:pt x="220" y="111"/>
                    <a:pt x="221" y="109"/>
                    <a:pt x="221" y="107"/>
                  </a:cubicBezTo>
                  <a:cubicBezTo>
                    <a:pt x="222" y="104"/>
                    <a:pt x="222" y="101"/>
                    <a:pt x="221" y="98"/>
                  </a:cubicBezTo>
                  <a:cubicBezTo>
                    <a:pt x="221" y="95"/>
                    <a:pt x="220" y="93"/>
                    <a:pt x="219" y="90"/>
                  </a:cubicBezTo>
                  <a:cubicBezTo>
                    <a:pt x="218" y="88"/>
                    <a:pt x="218" y="86"/>
                    <a:pt x="216" y="84"/>
                  </a:cubicBezTo>
                  <a:cubicBezTo>
                    <a:pt x="214" y="79"/>
                    <a:pt x="211" y="75"/>
                    <a:pt x="209" y="71"/>
                  </a:cubicBezTo>
                  <a:cubicBezTo>
                    <a:pt x="206" y="67"/>
                    <a:pt x="204" y="63"/>
                    <a:pt x="201" y="59"/>
                  </a:cubicBezTo>
                  <a:cubicBezTo>
                    <a:pt x="198" y="55"/>
                    <a:pt x="195" y="51"/>
                    <a:pt x="192" y="47"/>
                  </a:cubicBezTo>
                  <a:cubicBezTo>
                    <a:pt x="190" y="43"/>
                    <a:pt x="188" y="40"/>
                    <a:pt x="185" y="37"/>
                  </a:cubicBezTo>
                  <a:cubicBezTo>
                    <a:pt x="183" y="34"/>
                    <a:pt x="181" y="31"/>
                    <a:pt x="179" y="28"/>
                  </a:cubicBezTo>
                  <a:cubicBezTo>
                    <a:pt x="178" y="26"/>
                    <a:pt x="177" y="25"/>
                    <a:pt x="176" y="23"/>
                  </a:cubicBezTo>
                  <a:cubicBezTo>
                    <a:pt x="176" y="22"/>
                    <a:pt x="175" y="20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8"/>
                    <a:pt x="174" y="17"/>
                    <a:pt x="173" y="16"/>
                  </a:cubicBezTo>
                  <a:cubicBezTo>
                    <a:pt x="173" y="16"/>
                    <a:pt x="173" y="15"/>
                    <a:pt x="173" y="15"/>
                  </a:cubicBezTo>
                  <a:cubicBezTo>
                    <a:pt x="171" y="13"/>
                    <a:pt x="170" y="11"/>
                    <a:pt x="168" y="10"/>
                  </a:cubicBezTo>
                  <a:cubicBezTo>
                    <a:pt x="166" y="8"/>
                    <a:pt x="164" y="6"/>
                    <a:pt x="162" y="4"/>
                  </a:cubicBezTo>
                  <a:cubicBezTo>
                    <a:pt x="161" y="3"/>
                    <a:pt x="160" y="3"/>
                    <a:pt x="158" y="2"/>
                  </a:cubicBezTo>
                  <a:cubicBezTo>
                    <a:pt x="157" y="2"/>
                    <a:pt x="156" y="1"/>
                    <a:pt x="154" y="1"/>
                  </a:cubicBezTo>
                  <a:cubicBezTo>
                    <a:pt x="152" y="0"/>
                    <a:pt x="150" y="1"/>
                    <a:pt x="148" y="1"/>
                  </a:cubicBezTo>
                  <a:cubicBezTo>
                    <a:pt x="145" y="1"/>
                    <a:pt x="142" y="2"/>
                    <a:pt x="138" y="3"/>
                  </a:cubicBezTo>
                  <a:cubicBezTo>
                    <a:pt x="137" y="4"/>
                    <a:pt x="136" y="4"/>
                    <a:pt x="135" y="5"/>
                  </a:cubicBezTo>
                  <a:cubicBezTo>
                    <a:pt x="134" y="5"/>
                    <a:pt x="133" y="6"/>
                    <a:pt x="132" y="7"/>
                  </a:cubicBezTo>
                  <a:cubicBezTo>
                    <a:pt x="130" y="8"/>
                    <a:pt x="127" y="9"/>
                    <a:pt x="125" y="10"/>
                  </a:cubicBezTo>
                  <a:cubicBezTo>
                    <a:pt x="121" y="13"/>
                    <a:pt x="117" y="16"/>
                    <a:pt x="112" y="19"/>
                  </a:cubicBezTo>
                  <a:cubicBezTo>
                    <a:pt x="102" y="26"/>
                    <a:pt x="91" y="33"/>
                    <a:pt x="81" y="40"/>
                  </a:cubicBezTo>
                  <a:cubicBezTo>
                    <a:pt x="77" y="43"/>
                    <a:pt x="72" y="46"/>
                    <a:pt x="68" y="48"/>
                  </a:cubicBezTo>
                  <a:cubicBezTo>
                    <a:pt x="64" y="51"/>
                    <a:pt x="60" y="54"/>
                    <a:pt x="56" y="56"/>
                  </a:cubicBezTo>
                  <a:cubicBezTo>
                    <a:pt x="48" y="62"/>
                    <a:pt x="40" y="67"/>
                    <a:pt x="32" y="73"/>
                  </a:cubicBezTo>
                  <a:cubicBezTo>
                    <a:pt x="28" y="75"/>
                    <a:pt x="24" y="78"/>
                    <a:pt x="20" y="81"/>
                  </a:cubicBezTo>
                  <a:cubicBezTo>
                    <a:pt x="17" y="83"/>
                    <a:pt x="13" y="86"/>
                    <a:pt x="9" y="89"/>
                  </a:cubicBezTo>
                  <a:cubicBezTo>
                    <a:pt x="8" y="90"/>
                    <a:pt x="6" y="91"/>
                    <a:pt x="5" y="93"/>
                  </a:cubicBezTo>
                  <a:cubicBezTo>
                    <a:pt x="3" y="94"/>
                    <a:pt x="2" y="96"/>
                    <a:pt x="1" y="98"/>
                  </a:cubicBezTo>
                  <a:cubicBezTo>
                    <a:pt x="0" y="101"/>
                    <a:pt x="0" y="104"/>
                    <a:pt x="1" y="107"/>
                  </a:cubicBezTo>
                  <a:cubicBezTo>
                    <a:pt x="1" y="110"/>
                    <a:pt x="2" y="112"/>
                    <a:pt x="3" y="115"/>
                  </a:cubicBezTo>
                  <a:close/>
                  <a:moveTo>
                    <a:pt x="9" y="102"/>
                  </a:moveTo>
                  <a:cubicBezTo>
                    <a:pt x="10" y="102"/>
                    <a:pt x="10" y="101"/>
                    <a:pt x="10" y="101"/>
                  </a:cubicBezTo>
                  <a:cubicBezTo>
                    <a:pt x="10" y="101"/>
                    <a:pt x="10" y="100"/>
                    <a:pt x="11" y="100"/>
                  </a:cubicBezTo>
                  <a:cubicBezTo>
                    <a:pt x="12" y="99"/>
                    <a:pt x="13" y="98"/>
                    <a:pt x="15" y="96"/>
                  </a:cubicBezTo>
                  <a:cubicBezTo>
                    <a:pt x="17" y="95"/>
                    <a:pt x="18" y="94"/>
                    <a:pt x="20" y="92"/>
                  </a:cubicBezTo>
                  <a:cubicBezTo>
                    <a:pt x="24" y="90"/>
                    <a:pt x="28" y="87"/>
                    <a:pt x="32" y="84"/>
                  </a:cubicBezTo>
                  <a:cubicBezTo>
                    <a:pt x="39" y="79"/>
                    <a:pt x="47" y="73"/>
                    <a:pt x="55" y="68"/>
                  </a:cubicBezTo>
                  <a:cubicBezTo>
                    <a:pt x="59" y="66"/>
                    <a:pt x="63" y="63"/>
                    <a:pt x="67" y="60"/>
                  </a:cubicBezTo>
                  <a:cubicBezTo>
                    <a:pt x="70" y="58"/>
                    <a:pt x="74" y="56"/>
                    <a:pt x="78" y="53"/>
                  </a:cubicBezTo>
                  <a:cubicBezTo>
                    <a:pt x="82" y="51"/>
                    <a:pt x="86" y="48"/>
                    <a:pt x="90" y="45"/>
                  </a:cubicBezTo>
                  <a:cubicBezTo>
                    <a:pt x="94" y="42"/>
                    <a:pt x="99" y="40"/>
                    <a:pt x="103" y="37"/>
                  </a:cubicBezTo>
                  <a:cubicBezTo>
                    <a:pt x="111" y="31"/>
                    <a:pt x="119" y="26"/>
                    <a:pt x="127" y="20"/>
                  </a:cubicBezTo>
                  <a:cubicBezTo>
                    <a:pt x="128" y="20"/>
                    <a:pt x="129" y="19"/>
                    <a:pt x="129" y="19"/>
                  </a:cubicBezTo>
                  <a:cubicBezTo>
                    <a:pt x="132" y="17"/>
                    <a:pt x="135" y="16"/>
                    <a:pt x="137" y="14"/>
                  </a:cubicBezTo>
                  <a:cubicBezTo>
                    <a:pt x="140" y="13"/>
                    <a:pt x="143" y="12"/>
                    <a:pt x="146" y="11"/>
                  </a:cubicBezTo>
                  <a:cubicBezTo>
                    <a:pt x="147" y="10"/>
                    <a:pt x="148" y="10"/>
                    <a:pt x="150" y="10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2" y="10"/>
                    <a:pt x="153" y="10"/>
                  </a:cubicBezTo>
                  <a:cubicBezTo>
                    <a:pt x="154" y="10"/>
                    <a:pt x="155" y="11"/>
                    <a:pt x="155" y="11"/>
                  </a:cubicBezTo>
                  <a:cubicBezTo>
                    <a:pt x="157" y="12"/>
                    <a:pt x="158" y="13"/>
                    <a:pt x="159" y="14"/>
                  </a:cubicBezTo>
                  <a:cubicBezTo>
                    <a:pt x="161" y="16"/>
                    <a:pt x="163" y="18"/>
                    <a:pt x="165" y="21"/>
                  </a:cubicBezTo>
                  <a:cubicBezTo>
                    <a:pt x="165" y="21"/>
                    <a:pt x="165" y="22"/>
                    <a:pt x="166" y="23"/>
                  </a:cubicBezTo>
                  <a:cubicBezTo>
                    <a:pt x="166" y="24"/>
                    <a:pt x="167" y="25"/>
                    <a:pt x="167" y="26"/>
                  </a:cubicBezTo>
                  <a:cubicBezTo>
                    <a:pt x="168" y="27"/>
                    <a:pt x="169" y="28"/>
                    <a:pt x="169" y="30"/>
                  </a:cubicBezTo>
                  <a:cubicBezTo>
                    <a:pt x="172" y="34"/>
                    <a:pt x="175" y="38"/>
                    <a:pt x="177" y="42"/>
                  </a:cubicBezTo>
                  <a:cubicBezTo>
                    <a:pt x="183" y="50"/>
                    <a:pt x="189" y="57"/>
                    <a:pt x="194" y="65"/>
                  </a:cubicBezTo>
                  <a:cubicBezTo>
                    <a:pt x="196" y="68"/>
                    <a:pt x="198" y="71"/>
                    <a:pt x="200" y="73"/>
                  </a:cubicBezTo>
                  <a:cubicBezTo>
                    <a:pt x="202" y="77"/>
                    <a:pt x="204" y="80"/>
                    <a:pt x="206" y="84"/>
                  </a:cubicBezTo>
                  <a:cubicBezTo>
                    <a:pt x="207" y="86"/>
                    <a:pt x="208" y="87"/>
                    <a:pt x="209" y="89"/>
                  </a:cubicBezTo>
                  <a:cubicBezTo>
                    <a:pt x="210" y="91"/>
                    <a:pt x="210" y="93"/>
                    <a:pt x="211" y="95"/>
                  </a:cubicBezTo>
                  <a:cubicBezTo>
                    <a:pt x="212" y="97"/>
                    <a:pt x="212" y="100"/>
                    <a:pt x="213" y="102"/>
                  </a:cubicBezTo>
                  <a:cubicBezTo>
                    <a:pt x="213" y="103"/>
                    <a:pt x="213" y="104"/>
                    <a:pt x="212" y="104"/>
                  </a:cubicBezTo>
                  <a:cubicBezTo>
                    <a:pt x="212" y="105"/>
                    <a:pt x="212" y="105"/>
                    <a:pt x="212" y="106"/>
                  </a:cubicBezTo>
                  <a:cubicBezTo>
                    <a:pt x="211" y="107"/>
                    <a:pt x="210" y="109"/>
                    <a:pt x="209" y="110"/>
                  </a:cubicBezTo>
                  <a:cubicBezTo>
                    <a:pt x="206" y="113"/>
                    <a:pt x="202" y="116"/>
                    <a:pt x="199" y="119"/>
                  </a:cubicBezTo>
                  <a:cubicBezTo>
                    <a:pt x="196" y="122"/>
                    <a:pt x="192" y="125"/>
                    <a:pt x="188" y="127"/>
                  </a:cubicBezTo>
                  <a:cubicBezTo>
                    <a:pt x="185" y="130"/>
                    <a:pt x="181" y="133"/>
                    <a:pt x="177" y="136"/>
                  </a:cubicBezTo>
                  <a:cubicBezTo>
                    <a:pt x="173" y="139"/>
                    <a:pt x="169" y="142"/>
                    <a:pt x="165" y="145"/>
                  </a:cubicBezTo>
                  <a:cubicBezTo>
                    <a:pt x="161" y="148"/>
                    <a:pt x="157" y="150"/>
                    <a:pt x="153" y="153"/>
                  </a:cubicBezTo>
                  <a:cubicBezTo>
                    <a:pt x="149" y="156"/>
                    <a:pt x="145" y="159"/>
                    <a:pt x="141" y="162"/>
                  </a:cubicBezTo>
                  <a:cubicBezTo>
                    <a:pt x="137" y="165"/>
                    <a:pt x="133" y="168"/>
                    <a:pt x="129" y="171"/>
                  </a:cubicBezTo>
                  <a:cubicBezTo>
                    <a:pt x="125" y="174"/>
                    <a:pt x="121" y="176"/>
                    <a:pt x="117" y="179"/>
                  </a:cubicBezTo>
                  <a:cubicBezTo>
                    <a:pt x="111" y="183"/>
                    <a:pt x="105" y="187"/>
                    <a:pt x="99" y="191"/>
                  </a:cubicBezTo>
                  <a:cubicBezTo>
                    <a:pt x="98" y="192"/>
                    <a:pt x="96" y="193"/>
                    <a:pt x="94" y="194"/>
                  </a:cubicBezTo>
                  <a:cubicBezTo>
                    <a:pt x="93" y="195"/>
                    <a:pt x="91" y="196"/>
                    <a:pt x="89" y="197"/>
                  </a:cubicBezTo>
                  <a:cubicBezTo>
                    <a:pt x="87" y="197"/>
                    <a:pt x="86" y="197"/>
                    <a:pt x="84" y="198"/>
                  </a:cubicBezTo>
                  <a:cubicBezTo>
                    <a:pt x="83" y="198"/>
                    <a:pt x="83" y="198"/>
                    <a:pt x="82" y="197"/>
                  </a:cubicBezTo>
                  <a:cubicBezTo>
                    <a:pt x="81" y="197"/>
                    <a:pt x="81" y="197"/>
                    <a:pt x="80" y="197"/>
                  </a:cubicBezTo>
                  <a:cubicBezTo>
                    <a:pt x="79" y="196"/>
                    <a:pt x="77" y="195"/>
                    <a:pt x="76" y="194"/>
                  </a:cubicBezTo>
                  <a:cubicBezTo>
                    <a:pt x="73" y="191"/>
                    <a:pt x="70" y="188"/>
                    <a:pt x="67" y="185"/>
                  </a:cubicBezTo>
                  <a:cubicBezTo>
                    <a:pt x="64" y="181"/>
                    <a:pt x="61" y="177"/>
                    <a:pt x="58" y="174"/>
                  </a:cubicBezTo>
                  <a:cubicBezTo>
                    <a:pt x="55" y="170"/>
                    <a:pt x="52" y="166"/>
                    <a:pt x="49" y="162"/>
                  </a:cubicBezTo>
                  <a:cubicBezTo>
                    <a:pt x="48" y="161"/>
                    <a:pt x="46" y="159"/>
                    <a:pt x="45" y="157"/>
                  </a:cubicBezTo>
                  <a:cubicBezTo>
                    <a:pt x="43" y="155"/>
                    <a:pt x="42" y="153"/>
                    <a:pt x="41" y="151"/>
                  </a:cubicBezTo>
                  <a:cubicBezTo>
                    <a:pt x="39" y="149"/>
                    <a:pt x="37" y="146"/>
                    <a:pt x="35" y="144"/>
                  </a:cubicBezTo>
                  <a:cubicBezTo>
                    <a:pt x="33" y="142"/>
                    <a:pt x="31" y="139"/>
                    <a:pt x="29" y="137"/>
                  </a:cubicBezTo>
                  <a:cubicBezTo>
                    <a:pt x="27" y="135"/>
                    <a:pt x="25" y="132"/>
                    <a:pt x="23" y="130"/>
                  </a:cubicBezTo>
                  <a:cubicBezTo>
                    <a:pt x="21" y="128"/>
                    <a:pt x="19" y="125"/>
                    <a:pt x="18" y="123"/>
                  </a:cubicBezTo>
                  <a:cubicBezTo>
                    <a:pt x="16" y="120"/>
                    <a:pt x="15" y="118"/>
                    <a:pt x="13" y="115"/>
                  </a:cubicBezTo>
                  <a:cubicBezTo>
                    <a:pt x="12" y="113"/>
                    <a:pt x="11" y="110"/>
                    <a:pt x="10" y="107"/>
                  </a:cubicBezTo>
                  <a:cubicBezTo>
                    <a:pt x="10" y="106"/>
                    <a:pt x="10" y="104"/>
                    <a:pt x="9" y="103"/>
                  </a:cubicBezTo>
                  <a:cubicBezTo>
                    <a:pt x="9" y="103"/>
                    <a:pt x="9" y="102"/>
                    <a:pt x="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6" name="Freeform 138">
              <a:extLst>
                <a:ext uri="{FF2B5EF4-FFF2-40B4-BE49-F238E27FC236}">
                  <a16:creationId xmlns:a16="http://schemas.microsoft.com/office/drawing/2014/main" id="{AD8CDB22-7B58-4B20-8BFA-E79DA9707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096963"/>
              <a:ext cx="134937" cy="160338"/>
            </a:xfrm>
            <a:custGeom>
              <a:avLst/>
              <a:gdLst>
                <a:gd name="T0" fmla="*/ 1 w 79"/>
                <a:gd name="T1" fmla="*/ 21 h 93"/>
                <a:gd name="T2" fmla="*/ 5 w 79"/>
                <a:gd name="T3" fmla="*/ 28 h 93"/>
                <a:gd name="T4" fmla="*/ 23 w 79"/>
                <a:gd name="T5" fmla="*/ 50 h 93"/>
                <a:gd name="T6" fmla="*/ 40 w 79"/>
                <a:gd name="T7" fmla="*/ 72 h 93"/>
                <a:gd name="T8" fmla="*/ 52 w 79"/>
                <a:gd name="T9" fmla="*/ 89 h 93"/>
                <a:gd name="T10" fmla="*/ 60 w 79"/>
                <a:gd name="T11" fmla="*/ 93 h 93"/>
                <a:gd name="T12" fmla="*/ 65 w 79"/>
                <a:gd name="T13" fmla="*/ 93 h 93"/>
                <a:gd name="T14" fmla="*/ 76 w 79"/>
                <a:gd name="T15" fmla="*/ 87 h 93"/>
                <a:gd name="T16" fmla="*/ 78 w 79"/>
                <a:gd name="T17" fmla="*/ 85 h 93"/>
                <a:gd name="T18" fmla="*/ 79 w 79"/>
                <a:gd name="T19" fmla="*/ 81 h 93"/>
                <a:gd name="T20" fmla="*/ 79 w 79"/>
                <a:gd name="T21" fmla="*/ 77 h 93"/>
                <a:gd name="T22" fmla="*/ 73 w 79"/>
                <a:gd name="T23" fmla="*/ 64 h 93"/>
                <a:gd name="T24" fmla="*/ 53 w 79"/>
                <a:gd name="T25" fmla="*/ 34 h 93"/>
                <a:gd name="T26" fmla="*/ 45 w 79"/>
                <a:gd name="T27" fmla="*/ 23 h 93"/>
                <a:gd name="T28" fmla="*/ 39 w 79"/>
                <a:gd name="T29" fmla="*/ 14 h 93"/>
                <a:gd name="T30" fmla="*/ 36 w 79"/>
                <a:gd name="T31" fmla="*/ 9 h 93"/>
                <a:gd name="T32" fmla="*/ 34 w 79"/>
                <a:gd name="T33" fmla="*/ 6 h 93"/>
                <a:gd name="T34" fmla="*/ 23 w 79"/>
                <a:gd name="T35" fmla="*/ 0 h 93"/>
                <a:gd name="T36" fmla="*/ 11 w 79"/>
                <a:gd name="T37" fmla="*/ 4 h 93"/>
                <a:gd name="T38" fmla="*/ 2 w 79"/>
                <a:gd name="T39" fmla="*/ 11 h 93"/>
                <a:gd name="T40" fmla="*/ 0 w 79"/>
                <a:gd name="T41" fmla="*/ 15 h 93"/>
                <a:gd name="T42" fmla="*/ 1 w 79"/>
                <a:gd name="T43" fmla="*/ 19 h 93"/>
                <a:gd name="T44" fmla="*/ 70 w 79"/>
                <a:gd name="T45" fmla="*/ 80 h 93"/>
                <a:gd name="T46" fmla="*/ 13 w 79"/>
                <a:gd name="T47" fmla="*/ 14 h 93"/>
                <a:gd name="T48" fmla="*/ 23 w 79"/>
                <a:gd name="T49" fmla="*/ 9 h 93"/>
                <a:gd name="T50" fmla="*/ 24 w 79"/>
                <a:gd name="T51" fmla="*/ 10 h 93"/>
                <a:gd name="T52" fmla="*/ 27 w 79"/>
                <a:gd name="T53" fmla="*/ 12 h 93"/>
                <a:gd name="T54" fmla="*/ 29 w 79"/>
                <a:gd name="T55" fmla="*/ 16 h 93"/>
                <a:gd name="T56" fmla="*/ 30 w 79"/>
                <a:gd name="T57" fmla="*/ 17 h 93"/>
                <a:gd name="T58" fmla="*/ 33 w 79"/>
                <a:gd name="T59" fmla="*/ 22 h 93"/>
                <a:gd name="T60" fmla="*/ 42 w 79"/>
                <a:gd name="T61" fmla="*/ 35 h 93"/>
                <a:gd name="T62" fmla="*/ 56 w 79"/>
                <a:gd name="T63" fmla="*/ 55 h 93"/>
                <a:gd name="T64" fmla="*/ 66 w 79"/>
                <a:gd name="T65" fmla="*/ 70 h 93"/>
                <a:gd name="T66" fmla="*/ 70 w 79"/>
                <a:gd name="T67" fmla="*/ 79 h 93"/>
                <a:gd name="T68" fmla="*/ 68 w 79"/>
                <a:gd name="T69" fmla="*/ 81 h 93"/>
                <a:gd name="T70" fmla="*/ 63 w 79"/>
                <a:gd name="T71" fmla="*/ 84 h 93"/>
                <a:gd name="T72" fmla="*/ 61 w 79"/>
                <a:gd name="T73" fmla="*/ 84 h 93"/>
                <a:gd name="T74" fmla="*/ 59 w 79"/>
                <a:gd name="T75" fmla="*/ 82 h 93"/>
                <a:gd name="T76" fmla="*/ 56 w 79"/>
                <a:gd name="T77" fmla="*/ 79 h 93"/>
                <a:gd name="T78" fmla="*/ 51 w 79"/>
                <a:gd name="T79" fmla="*/ 72 h 93"/>
                <a:gd name="T80" fmla="*/ 43 w 79"/>
                <a:gd name="T81" fmla="*/ 61 h 93"/>
                <a:gd name="T82" fmla="*/ 26 w 79"/>
                <a:gd name="T83" fmla="*/ 38 h 93"/>
                <a:gd name="T84" fmla="*/ 11 w 79"/>
                <a:gd name="T85" fmla="*/ 20 h 93"/>
                <a:gd name="T86" fmla="*/ 13 w 79"/>
                <a:gd name="T8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93">
                  <a:moveTo>
                    <a:pt x="1" y="19"/>
                  </a:moveTo>
                  <a:cubicBezTo>
                    <a:pt x="1" y="20"/>
                    <a:pt x="1" y="20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8" y="31"/>
                    <a:pt x="11" y="35"/>
                    <a:pt x="14" y="38"/>
                  </a:cubicBezTo>
                  <a:cubicBezTo>
                    <a:pt x="17" y="42"/>
                    <a:pt x="20" y="46"/>
                    <a:pt x="23" y="50"/>
                  </a:cubicBezTo>
                  <a:cubicBezTo>
                    <a:pt x="26" y="54"/>
                    <a:pt x="28" y="57"/>
                    <a:pt x="31" y="61"/>
                  </a:cubicBezTo>
                  <a:cubicBezTo>
                    <a:pt x="34" y="65"/>
                    <a:pt x="37" y="68"/>
                    <a:pt x="40" y="72"/>
                  </a:cubicBezTo>
                  <a:cubicBezTo>
                    <a:pt x="42" y="76"/>
                    <a:pt x="45" y="80"/>
                    <a:pt x="48" y="83"/>
                  </a:cubicBezTo>
                  <a:cubicBezTo>
                    <a:pt x="49" y="85"/>
                    <a:pt x="50" y="87"/>
                    <a:pt x="52" y="89"/>
                  </a:cubicBezTo>
                  <a:cubicBezTo>
                    <a:pt x="53" y="90"/>
                    <a:pt x="54" y="91"/>
                    <a:pt x="55" y="91"/>
                  </a:cubicBezTo>
                  <a:cubicBezTo>
                    <a:pt x="56" y="92"/>
                    <a:pt x="58" y="93"/>
                    <a:pt x="60" y="93"/>
                  </a:cubicBezTo>
                  <a:cubicBezTo>
                    <a:pt x="61" y="93"/>
                    <a:pt x="61" y="93"/>
                    <a:pt x="62" y="93"/>
                  </a:cubicBezTo>
                  <a:cubicBezTo>
                    <a:pt x="63" y="93"/>
                    <a:pt x="64" y="93"/>
                    <a:pt x="65" y="93"/>
                  </a:cubicBezTo>
                  <a:cubicBezTo>
                    <a:pt x="67" y="93"/>
                    <a:pt x="68" y="92"/>
                    <a:pt x="69" y="91"/>
                  </a:cubicBezTo>
                  <a:cubicBezTo>
                    <a:pt x="72" y="90"/>
                    <a:pt x="74" y="88"/>
                    <a:pt x="76" y="87"/>
                  </a:cubicBezTo>
                  <a:cubicBezTo>
                    <a:pt x="76" y="87"/>
                    <a:pt x="76" y="86"/>
                    <a:pt x="76" y="86"/>
                  </a:cubicBezTo>
                  <a:cubicBezTo>
                    <a:pt x="77" y="86"/>
                    <a:pt x="77" y="85"/>
                    <a:pt x="78" y="85"/>
                  </a:cubicBezTo>
                  <a:cubicBezTo>
                    <a:pt x="78" y="84"/>
                    <a:pt x="78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7"/>
                    <a:pt x="79" y="77"/>
                  </a:cubicBezTo>
                  <a:cubicBezTo>
                    <a:pt x="78" y="74"/>
                    <a:pt x="78" y="72"/>
                    <a:pt x="76" y="69"/>
                  </a:cubicBezTo>
                  <a:cubicBezTo>
                    <a:pt x="76" y="68"/>
                    <a:pt x="74" y="66"/>
                    <a:pt x="73" y="64"/>
                  </a:cubicBezTo>
                  <a:cubicBezTo>
                    <a:pt x="72" y="62"/>
                    <a:pt x="71" y="59"/>
                    <a:pt x="69" y="57"/>
                  </a:cubicBezTo>
                  <a:cubicBezTo>
                    <a:pt x="64" y="49"/>
                    <a:pt x="58" y="42"/>
                    <a:pt x="53" y="34"/>
                  </a:cubicBezTo>
                  <a:cubicBezTo>
                    <a:pt x="52" y="33"/>
                    <a:pt x="51" y="32"/>
                    <a:pt x="50" y="31"/>
                  </a:cubicBezTo>
                  <a:cubicBezTo>
                    <a:pt x="49" y="28"/>
                    <a:pt x="47" y="25"/>
                    <a:pt x="45" y="23"/>
                  </a:cubicBezTo>
                  <a:cubicBezTo>
                    <a:pt x="43" y="20"/>
                    <a:pt x="41" y="17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8" y="13"/>
                    <a:pt x="38" y="13"/>
                    <a:pt x="37" y="12"/>
                  </a:cubicBezTo>
                  <a:cubicBezTo>
                    <a:pt x="37" y="11"/>
                    <a:pt x="37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9" y="1"/>
                    <a:pt x="26" y="0"/>
                    <a:pt x="23" y="0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5" y="2"/>
                    <a:pt x="13" y="3"/>
                    <a:pt x="11" y="4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lose/>
                  <a:moveTo>
                    <a:pt x="13" y="14"/>
                  </a:moveTo>
                  <a:cubicBezTo>
                    <a:pt x="16" y="12"/>
                    <a:pt x="18" y="11"/>
                    <a:pt x="21" y="10"/>
                  </a:cubicBezTo>
                  <a:cubicBezTo>
                    <a:pt x="22" y="10"/>
                    <a:pt x="22" y="10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2" y="21"/>
                    <a:pt x="32" y="21"/>
                    <a:pt x="33" y="22"/>
                  </a:cubicBezTo>
                  <a:cubicBezTo>
                    <a:pt x="35" y="25"/>
                    <a:pt x="38" y="29"/>
                    <a:pt x="40" y="32"/>
                  </a:cubicBezTo>
                  <a:cubicBezTo>
                    <a:pt x="41" y="33"/>
                    <a:pt x="42" y="34"/>
                    <a:pt x="42" y="35"/>
                  </a:cubicBezTo>
                  <a:cubicBezTo>
                    <a:pt x="44" y="38"/>
                    <a:pt x="46" y="40"/>
                    <a:pt x="48" y="43"/>
                  </a:cubicBezTo>
                  <a:cubicBezTo>
                    <a:pt x="51" y="47"/>
                    <a:pt x="53" y="51"/>
                    <a:pt x="56" y="55"/>
                  </a:cubicBezTo>
                  <a:cubicBezTo>
                    <a:pt x="58" y="58"/>
                    <a:pt x="61" y="61"/>
                    <a:pt x="63" y="64"/>
                  </a:cubicBezTo>
                  <a:cubicBezTo>
                    <a:pt x="64" y="66"/>
                    <a:pt x="65" y="68"/>
                    <a:pt x="66" y="70"/>
                  </a:cubicBezTo>
                  <a:cubicBezTo>
                    <a:pt x="68" y="72"/>
                    <a:pt x="69" y="74"/>
                    <a:pt x="69" y="76"/>
                  </a:cubicBezTo>
                  <a:cubicBezTo>
                    <a:pt x="69" y="77"/>
                    <a:pt x="70" y="78"/>
                    <a:pt x="70" y="79"/>
                  </a:cubicBezTo>
                  <a:cubicBezTo>
                    <a:pt x="70" y="79"/>
                    <a:pt x="70" y="80"/>
                    <a:pt x="70" y="80"/>
                  </a:cubicBezTo>
                  <a:cubicBezTo>
                    <a:pt x="69" y="80"/>
                    <a:pt x="69" y="81"/>
                    <a:pt x="68" y="81"/>
                  </a:cubicBezTo>
                  <a:cubicBezTo>
                    <a:pt x="67" y="82"/>
                    <a:pt x="66" y="82"/>
                    <a:pt x="65" y="83"/>
                  </a:cubicBezTo>
                  <a:cubicBezTo>
                    <a:pt x="64" y="83"/>
                    <a:pt x="64" y="84"/>
                    <a:pt x="63" y="84"/>
                  </a:cubicBezTo>
                  <a:cubicBezTo>
                    <a:pt x="63" y="84"/>
                    <a:pt x="62" y="84"/>
                    <a:pt x="62" y="84"/>
                  </a:cubicBezTo>
                  <a:cubicBezTo>
                    <a:pt x="62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1"/>
                    <a:pt x="57" y="81"/>
                  </a:cubicBezTo>
                  <a:cubicBezTo>
                    <a:pt x="57" y="80"/>
                    <a:pt x="56" y="79"/>
                    <a:pt x="56" y="79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6"/>
                    <a:pt x="52" y="74"/>
                    <a:pt x="51" y="72"/>
                  </a:cubicBezTo>
                  <a:cubicBezTo>
                    <a:pt x="50" y="70"/>
                    <a:pt x="48" y="68"/>
                    <a:pt x="47" y="66"/>
                  </a:cubicBezTo>
                  <a:cubicBezTo>
                    <a:pt x="46" y="65"/>
                    <a:pt x="44" y="63"/>
                    <a:pt x="43" y="61"/>
                  </a:cubicBezTo>
                  <a:cubicBezTo>
                    <a:pt x="40" y="57"/>
                    <a:pt x="37" y="54"/>
                    <a:pt x="35" y="50"/>
                  </a:cubicBezTo>
                  <a:cubicBezTo>
                    <a:pt x="32" y="46"/>
                    <a:pt x="29" y="42"/>
                    <a:pt x="26" y="38"/>
                  </a:cubicBezTo>
                  <a:cubicBezTo>
                    <a:pt x="23" y="35"/>
                    <a:pt x="21" y="32"/>
                    <a:pt x="18" y="29"/>
                  </a:cubicBezTo>
                  <a:cubicBezTo>
                    <a:pt x="16" y="26"/>
                    <a:pt x="13" y="23"/>
                    <a:pt x="11" y="20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1" y="16"/>
                    <a:pt x="12" y="15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7" name="Freeform 139">
              <a:extLst>
                <a:ext uri="{FF2B5EF4-FFF2-40B4-BE49-F238E27FC236}">
                  <a16:creationId xmlns:a16="http://schemas.microsoft.com/office/drawing/2014/main" id="{951C1D2A-F73F-40BD-BB5D-BA09084DB0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9350" y="1144588"/>
              <a:ext cx="53975" cy="52388"/>
            </a:xfrm>
            <a:custGeom>
              <a:avLst/>
              <a:gdLst>
                <a:gd name="T0" fmla="*/ 7 w 32"/>
                <a:gd name="T1" fmla="*/ 29 h 31"/>
                <a:gd name="T2" fmla="*/ 9 w 32"/>
                <a:gd name="T3" fmla="*/ 30 h 31"/>
                <a:gd name="T4" fmla="*/ 12 w 32"/>
                <a:gd name="T5" fmla="*/ 31 h 31"/>
                <a:gd name="T6" fmla="*/ 16 w 32"/>
                <a:gd name="T7" fmla="*/ 31 h 31"/>
                <a:gd name="T8" fmla="*/ 20 w 32"/>
                <a:gd name="T9" fmla="*/ 29 h 31"/>
                <a:gd name="T10" fmla="*/ 25 w 32"/>
                <a:gd name="T11" fmla="*/ 26 h 31"/>
                <a:gd name="T12" fmla="*/ 31 w 32"/>
                <a:gd name="T13" fmla="*/ 14 h 31"/>
                <a:gd name="T14" fmla="*/ 29 w 32"/>
                <a:gd name="T15" fmla="*/ 10 h 31"/>
                <a:gd name="T16" fmla="*/ 27 w 32"/>
                <a:gd name="T17" fmla="*/ 7 h 31"/>
                <a:gd name="T18" fmla="*/ 22 w 32"/>
                <a:gd name="T19" fmla="*/ 2 h 31"/>
                <a:gd name="T20" fmla="*/ 16 w 32"/>
                <a:gd name="T21" fmla="*/ 0 h 31"/>
                <a:gd name="T22" fmla="*/ 15 w 32"/>
                <a:gd name="T23" fmla="*/ 0 h 31"/>
                <a:gd name="T24" fmla="*/ 11 w 32"/>
                <a:gd name="T25" fmla="*/ 2 h 31"/>
                <a:gd name="T26" fmla="*/ 8 w 32"/>
                <a:gd name="T27" fmla="*/ 4 h 31"/>
                <a:gd name="T28" fmla="*/ 5 w 32"/>
                <a:gd name="T29" fmla="*/ 7 h 31"/>
                <a:gd name="T30" fmla="*/ 1 w 32"/>
                <a:gd name="T31" fmla="*/ 13 h 31"/>
                <a:gd name="T32" fmla="*/ 1 w 32"/>
                <a:gd name="T33" fmla="*/ 22 h 31"/>
                <a:gd name="T34" fmla="*/ 7 w 32"/>
                <a:gd name="T35" fmla="*/ 29 h 31"/>
                <a:gd name="T36" fmla="*/ 13 w 32"/>
                <a:gd name="T37" fmla="*/ 22 h 31"/>
                <a:gd name="T38" fmla="*/ 13 w 32"/>
                <a:gd name="T39" fmla="*/ 22 h 31"/>
                <a:gd name="T40" fmla="*/ 13 w 32"/>
                <a:gd name="T41" fmla="*/ 22 h 31"/>
                <a:gd name="T42" fmla="*/ 13 w 32"/>
                <a:gd name="T43" fmla="*/ 22 h 31"/>
                <a:gd name="T44" fmla="*/ 13 w 32"/>
                <a:gd name="T45" fmla="*/ 22 h 31"/>
                <a:gd name="T46" fmla="*/ 13 w 32"/>
                <a:gd name="T47" fmla="*/ 22 h 31"/>
                <a:gd name="T48" fmla="*/ 13 w 32"/>
                <a:gd name="T49" fmla="*/ 22 h 31"/>
                <a:gd name="T50" fmla="*/ 13 w 32"/>
                <a:gd name="T51" fmla="*/ 22 h 31"/>
                <a:gd name="T52" fmla="*/ 10 w 32"/>
                <a:gd name="T53" fmla="*/ 16 h 31"/>
                <a:gd name="T54" fmla="*/ 11 w 32"/>
                <a:gd name="T55" fmla="*/ 15 h 31"/>
                <a:gd name="T56" fmla="*/ 13 w 32"/>
                <a:gd name="T57" fmla="*/ 13 h 31"/>
                <a:gd name="T58" fmla="*/ 15 w 32"/>
                <a:gd name="T59" fmla="*/ 11 h 31"/>
                <a:gd name="T60" fmla="*/ 16 w 32"/>
                <a:gd name="T61" fmla="*/ 10 h 31"/>
                <a:gd name="T62" fmla="*/ 19 w 32"/>
                <a:gd name="T63" fmla="*/ 12 h 31"/>
                <a:gd name="T64" fmla="*/ 21 w 32"/>
                <a:gd name="T65" fmla="*/ 16 h 31"/>
                <a:gd name="T66" fmla="*/ 22 w 32"/>
                <a:gd name="T67" fmla="*/ 16 h 31"/>
                <a:gd name="T68" fmla="*/ 21 w 32"/>
                <a:gd name="T69" fmla="*/ 17 h 31"/>
                <a:gd name="T70" fmla="*/ 18 w 32"/>
                <a:gd name="T71" fmla="*/ 20 h 31"/>
                <a:gd name="T72" fmla="*/ 14 w 32"/>
                <a:gd name="T73" fmla="*/ 22 h 31"/>
                <a:gd name="T74" fmla="*/ 13 w 32"/>
                <a:gd name="T75" fmla="*/ 22 h 31"/>
                <a:gd name="T76" fmla="*/ 13 w 32"/>
                <a:gd name="T77" fmla="*/ 22 h 31"/>
                <a:gd name="T78" fmla="*/ 12 w 32"/>
                <a:gd name="T79" fmla="*/ 21 h 31"/>
                <a:gd name="T80" fmla="*/ 10 w 32"/>
                <a:gd name="T81" fmla="*/ 19 h 31"/>
                <a:gd name="T82" fmla="*/ 9 w 32"/>
                <a:gd name="T83" fmla="*/ 17 h 31"/>
                <a:gd name="T84" fmla="*/ 9 w 32"/>
                <a:gd name="T85" fmla="*/ 17 h 31"/>
                <a:gd name="T86" fmla="*/ 10 w 32"/>
                <a:gd name="T8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1">
                  <a:moveTo>
                    <a:pt x="7" y="29"/>
                  </a:move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4" y="31"/>
                    <a:pt x="16" y="31"/>
                  </a:cubicBezTo>
                  <a:cubicBezTo>
                    <a:pt x="17" y="31"/>
                    <a:pt x="18" y="30"/>
                    <a:pt x="20" y="29"/>
                  </a:cubicBezTo>
                  <a:cubicBezTo>
                    <a:pt x="22" y="28"/>
                    <a:pt x="24" y="27"/>
                    <a:pt x="25" y="26"/>
                  </a:cubicBezTo>
                  <a:cubicBezTo>
                    <a:pt x="29" y="23"/>
                    <a:pt x="32" y="19"/>
                    <a:pt x="31" y="14"/>
                  </a:cubicBezTo>
                  <a:cubicBezTo>
                    <a:pt x="30" y="13"/>
                    <a:pt x="30" y="12"/>
                    <a:pt x="29" y="10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3" y="3"/>
                    <a:pt x="22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5" y="27"/>
                    <a:pt x="7" y="29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5"/>
                    <a:pt x="11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7" y="11"/>
                    <a:pt x="18" y="12"/>
                    <a:pt x="19" y="12"/>
                  </a:cubicBezTo>
                  <a:cubicBezTo>
                    <a:pt x="20" y="14"/>
                    <a:pt x="21" y="15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0"/>
                    <a:pt x="15" y="21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1"/>
                    <a:pt x="12" y="21"/>
                  </a:cubicBezTo>
                  <a:cubicBezTo>
                    <a:pt x="12" y="20"/>
                    <a:pt x="11" y="20"/>
                    <a:pt x="10" y="19"/>
                  </a:cubicBezTo>
                  <a:cubicBezTo>
                    <a:pt x="10" y="18"/>
                    <a:pt x="10" y="18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8" name="Freeform 140">
              <a:extLst>
                <a:ext uri="{FF2B5EF4-FFF2-40B4-BE49-F238E27FC236}">
                  <a16:creationId xmlns:a16="http://schemas.microsoft.com/office/drawing/2014/main" id="{8348512A-0568-43A1-A3CB-FFB85431D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1100" y="1189038"/>
              <a:ext cx="53975" cy="53975"/>
            </a:xfrm>
            <a:custGeom>
              <a:avLst/>
              <a:gdLst>
                <a:gd name="T0" fmla="*/ 5 w 31"/>
                <a:gd name="T1" fmla="*/ 25 h 31"/>
                <a:gd name="T2" fmla="*/ 10 w 31"/>
                <a:gd name="T3" fmla="*/ 29 h 31"/>
                <a:gd name="T4" fmla="*/ 15 w 31"/>
                <a:gd name="T5" fmla="*/ 31 h 31"/>
                <a:gd name="T6" fmla="*/ 19 w 31"/>
                <a:gd name="T7" fmla="*/ 30 h 31"/>
                <a:gd name="T8" fmla="*/ 21 w 31"/>
                <a:gd name="T9" fmla="*/ 29 h 31"/>
                <a:gd name="T10" fmla="*/ 27 w 31"/>
                <a:gd name="T11" fmla="*/ 26 h 31"/>
                <a:gd name="T12" fmla="*/ 31 w 31"/>
                <a:gd name="T13" fmla="*/ 18 h 31"/>
                <a:gd name="T14" fmla="*/ 31 w 31"/>
                <a:gd name="T15" fmla="*/ 13 h 31"/>
                <a:gd name="T16" fmla="*/ 30 w 31"/>
                <a:gd name="T17" fmla="*/ 10 h 31"/>
                <a:gd name="T18" fmla="*/ 29 w 31"/>
                <a:gd name="T19" fmla="*/ 8 h 31"/>
                <a:gd name="T20" fmla="*/ 29 w 31"/>
                <a:gd name="T21" fmla="*/ 7 h 31"/>
                <a:gd name="T22" fmla="*/ 29 w 31"/>
                <a:gd name="T23" fmla="*/ 7 h 31"/>
                <a:gd name="T24" fmla="*/ 28 w 31"/>
                <a:gd name="T25" fmla="*/ 5 h 31"/>
                <a:gd name="T26" fmla="*/ 26 w 31"/>
                <a:gd name="T27" fmla="*/ 4 h 31"/>
                <a:gd name="T28" fmla="*/ 24 w 31"/>
                <a:gd name="T29" fmla="*/ 2 h 31"/>
                <a:gd name="T30" fmla="*/ 22 w 31"/>
                <a:gd name="T31" fmla="*/ 1 h 31"/>
                <a:gd name="T32" fmla="*/ 19 w 31"/>
                <a:gd name="T33" fmla="*/ 0 h 31"/>
                <a:gd name="T34" fmla="*/ 17 w 31"/>
                <a:gd name="T35" fmla="*/ 0 h 31"/>
                <a:gd name="T36" fmla="*/ 12 w 31"/>
                <a:gd name="T37" fmla="*/ 1 h 31"/>
                <a:gd name="T38" fmla="*/ 6 w 31"/>
                <a:gd name="T39" fmla="*/ 5 h 31"/>
                <a:gd name="T40" fmla="*/ 2 w 31"/>
                <a:gd name="T41" fmla="*/ 9 h 31"/>
                <a:gd name="T42" fmla="*/ 1 w 31"/>
                <a:gd name="T43" fmla="*/ 11 h 31"/>
                <a:gd name="T44" fmla="*/ 0 w 31"/>
                <a:gd name="T45" fmla="*/ 15 h 31"/>
                <a:gd name="T46" fmla="*/ 2 w 31"/>
                <a:gd name="T47" fmla="*/ 22 h 31"/>
                <a:gd name="T48" fmla="*/ 5 w 31"/>
                <a:gd name="T49" fmla="*/ 25 h 31"/>
                <a:gd name="T50" fmla="*/ 15 w 31"/>
                <a:gd name="T51" fmla="*/ 22 h 31"/>
                <a:gd name="T52" fmla="*/ 15 w 31"/>
                <a:gd name="T53" fmla="*/ 22 h 31"/>
                <a:gd name="T54" fmla="*/ 15 w 31"/>
                <a:gd name="T55" fmla="*/ 22 h 31"/>
                <a:gd name="T56" fmla="*/ 20 w 31"/>
                <a:gd name="T57" fmla="*/ 10 h 31"/>
                <a:gd name="T58" fmla="*/ 20 w 31"/>
                <a:gd name="T59" fmla="*/ 10 h 31"/>
                <a:gd name="T60" fmla="*/ 19 w 31"/>
                <a:gd name="T61" fmla="*/ 10 h 31"/>
                <a:gd name="T62" fmla="*/ 20 w 31"/>
                <a:gd name="T63" fmla="*/ 10 h 31"/>
                <a:gd name="T64" fmla="*/ 13 w 31"/>
                <a:gd name="T65" fmla="*/ 11 h 31"/>
                <a:gd name="T66" fmla="*/ 15 w 31"/>
                <a:gd name="T67" fmla="*/ 10 h 31"/>
                <a:gd name="T68" fmla="*/ 17 w 31"/>
                <a:gd name="T69" fmla="*/ 9 h 31"/>
                <a:gd name="T70" fmla="*/ 18 w 31"/>
                <a:gd name="T71" fmla="*/ 9 h 31"/>
                <a:gd name="T72" fmla="*/ 18 w 31"/>
                <a:gd name="T73" fmla="*/ 9 h 31"/>
                <a:gd name="T74" fmla="*/ 19 w 31"/>
                <a:gd name="T75" fmla="*/ 10 h 31"/>
                <a:gd name="T76" fmla="*/ 19 w 31"/>
                <a:gd name="T77" fmla="*/ 10 h 31"/>
                <a:gd name="T78" fmla="*/ 20 w 31"/>
                <a:gd name="T79" fmla="*/ 10 h 31"/>
                <a:gd name="T80" fmla="*/ 20 w 31"/>
                <a:gd name="T81" fmla="*/ 12 h 31"/>
                <a:gd name="T82" fmla="*/ 22 w 31"/>
                <a:gd name="T83" fmla="*/ 13 h 31"/>
                <a:gd name="T84" fmla="*/ 22 w 31"/>
                <a:gd name="T85" fmla="*/ 13 h 31"/>
                <a:gd name="T86" fmla="*/ 22 w 31"/>
                <a:gd name="T87" fmla="*/ 14 h 31"/>
                <a:gd name="T88" fmla="*/ 22 w 31"/>
                <a:gd name="T89" fmla="*/ 16 h 31"/>
                <a:gd name="T90" fmla="*/ 22 w 31"/>
                <a:gd name="T91" fmla="*/ 16 h 31"/>
                <a:gd name="T92" fmla="*/ 22 w 31"/>
                <a:gd name="T93" fmla="*/ 17 h 31"/>
                <a:gd name="T94" fmla="*/ 21 w 31"/>
                <a:gd name="T95" fmla="*/ 18 h 31"/>
                <a:gd name="T96" fmla="*/ 18 w 31"/>
                <a:gd name="T97" fmla="*/ 20 h 31"/>
                <a:gd name="T98" fmla="*/ 16 w 31"/>
                <a:gd name="T99" fmla="*/ 22 h 31"/>
                <a:gd name="T100" fmla="*/ 12 w 31"/>
                <a:gd name="T101" fmla="*/ 19 h 31"/>
                <a:gd name="T102" fmla="*/ 10 w 31"/>
                <a:gd name="T103" fmla="*/ 16 h 31"/>
                <a:gd name="T104" fmla="*/ 9 w 31"/>
                <a:gd name="T105" fmla="*/ 16 h 31"/>
                <a:gd name="T106" fmla="*/ 9 w 31"/>
                <a:gd name="T107" fmla="*/ 14 h 31"/>
                <a:gd name="T108" fmla="*/ 10 w 31"/>
                <a:gd name="T109" fmla="*/ 14 h 31"/>
                <a:gd name="T110" fmla="*/ 13 w 31"/>
                <a:gd name="T111" fmla="*/ 11 h 31"/>
                <a:gd name="T112" fmla="*/ 9 w 31"/>
                <a:gd name="T113" fmla="*/ 14 h 31"/>
                <a:gd name="T114" fmla="*/ 9 w 31"/>
                <a:gd name="T115" fmla="*/ 14 h 31"/>
                <a:gd name="T116" fmla="*/ 9 w 31"/>
                <a:gd name="T117" fmla="*/ 14 h 31"/>
                <a:gd name="T118" fmla="*/ 9 w 31"/>
                <a:gd name="T11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" h="31">
                  <a:moveTo>
                    <a:pt x="5" y="25"/>
                  </a:moveTo>
                  <a:cubicBezTo>
                    <a:pt x="7" y="26"/>
                    <a:pt x="8" y="28"/>
                    <a:pt x="10" y="29"/>
                  </a:cubicBezTo>
                  <a:cubicBezTo>
                    <a:pt x="12" y="30"/>
                    <a:pt x="13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0" y="30"/>
                    <a:pt x="21" y="29"/>
                  </a:cubicBezTo>
                  <a:cubicBezTo>
                    <a:pt x="23" y="28"/>
                    <a:pt x="25" y="27"/>
                    <a:pt x="27" y="26"/>
                  </a:cubicBezTo>
                  <a:cubicBezTo>
                    <a:pt x="29" y="23"/>
                    <a:pt x="31" y="21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30" y="9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1"/>
                    <a:pt x="23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0" y="2"/>
                    <a:pt x="8" y="4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4" y="11"/>
                    <a:pt x="15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1" y="18"/>
                    <a:pt x="21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1"/>
                    <a:pt x="16" y="21"/>
                    <a:pt x="16" y="22"/>
                  </a:cubicBezTo>
                  <a:cubicBezTo>
                    <a:pt x="14" y="21"/>
                    <a:pt x="13" y="20"/>
                    <a:pt x="12" y="19"/>
                  </a:cubicBezTo>
                  <a:cubicBezTo>
                    <a:pt x="11" y="18"/>
                    <a:pt x="11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9" name="Freeform 141">
              <a:extLst>
                <a:ext uri="{FF2B5EF4-FFF2-40B4-BE49-F238E27FC236}">
                  <a16:creationId xmlns:a16="http://schemas.microsoft.com/office/drawing/2014/main" id="{B53BCAA5-41DD-4AF8-A43E-D3948EBDFE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788" y="1236663"/>
              <a:ext cx="52387" cy="53975"/>
            </a:xfrm>
            <a:custGeom>
              <a:avLst/>
              <a:gdLst>
                <a:gd name="T0" fmla="*/ 30 w 31"/>
                <a:gd name="T1" fmla="*/ 10 h 31"/>
                <a:gd name="T2" fmla="*/ 29 w 31"/>
                <a:gd name="T3" fmla="*/ 7 h 31"/>
                <a:gd name="T4" fmla="*/ 29 w 31"/>
                <a:gd name="T5" fmla="*/ 7 h 31"/>
                <a:gd name="T6" fmla="*/ 26 w 31"/>
                <a:gd name="T7" fmla="*/ 4 h 31"/>
                <a:gd name="T8" fmla="*/ 23 w 31"/>
                <a:gd name="T9" fmla="*/ 1 h 31"/>
                <a:gd name="T10" fmla="*/ 19 w 31"/>
                <a:gd name="T11" fmla="*/ 0 h 31"/>
                <a:gd name="T12" fmla="*/ 15 w 31"/>
                <a:gd name="T13" fmla="*/ 0 h 31"/>
                <a:gd name="T14" fmla="*/ 9 w 31"/>
                <a:gd name="T15" fmla="*/ 2 h 31"/>
                <a:gd name="T16" fmla="*/ 5 w 31"/>
                <a:gd name="T17" fmla="*/ 4 h 31"/>
                <a:gd name="T18" fmla="*/ 4 w 31"/>
                <a:gd name="T19" fmla="*/ 5 h 31"/>
                <a:gd name="T20" fmla="*/ 2 w 31"/>
                <a:gd name="T21" fmla="*/ 7 h 31"/>
                <a:gd name="T22" fmla="*/ 1 w 31"/>
                <a:gd name="T23" fmla="*/ 10 h 31"/>
                <a:gd name="T24" fmla="*/ 1 w 31"/>
                <a:gd name="T25" fmla="*/ 16 h 31"/>
                <a:gd name="T26" fmla="*/ 5 w 31"/>
                <a:gd name="T27" fmla="*/ 25 h 31"/>
                <a:gd name="T28" fmla="*/ 8 w 31"/>
                <a:gd name="T29" fmla="*/ 27 h 31"/>
                <a:gd name="T30" fmla="*/ 12 w 31"/>
                <a:gd name="T31" fmla="*/ 29 h 31"/>
                <a:gd name="T32" fmla="*/ 22 w 31"/>
                <a:gd name="T33" fmla="*/ 29 h 31"/>
                <a:gd name="T34" fmla="*/ 25 w 31"/>
                <a:gd name="T35" fmla="*/ 27 h 31"/>
                <a:gd name="T36" fmla="*/ 28 w 31"/>
                <a:gd name="T37" fmla="*/ 24 h 31"/>
                <a:gd name="T38" fmla="*/ 29 w 31"/>
                <a:gd name="T39" fmla="*/ 23 h 31"/>
                <a:gd name="T40" fmla="*/ 30 w 31"/>
                <a:gd name="T41" fmla="*/ 20 h 31"/>
                <a:gd name="T42" fmla="*/ 31 w 31"/>
                <a:gd name="T43" fmla="*/ 16 h 31"/>
                <a:gd name="T44" fmla="*/ 31 w 31"/>
                <a:gd name="T45" fmla="*/ 11 h 31"/>
                <a:gd name="T46" fmla="*/ 30 w 31"/>
                <a:gd name="T47" fmla="*/ 10 h 31"/>
                <a:gd name="T48" fmla="*/ 10 w 31"/>
                <a:gd name="T49" fmla="*/ 13 h 31"/>
                <a:gd name="T50" fmla="*/ 10 w 31"/>
                <a:gd name="T51" fmla="*/ 12 h 31"/>
                <a:gd name="T52" fmla="*/ 10 w 31"/>
                <a:gd name="T53" fmla="*/ 12 h 31"/>
                <a:gd name="T54" fmla="*/ 10 w 31"/>
                <a:gd name="T55" fmla="*/ 13 h 31"/>
                <a:gd name="T56" fmla="*/ 22 w 31"/>
                <a:gd name="T57" fmla="*/ 16 h 31"/>
                <a:gd name="T58" fmla="*/ 22 w 31"/>
                <a:gd name="T59" fmla="*/ 17 h 31"/>
                <a:gd name="T60" fmla="*/ 21 w 31"/>
                <a:gd name="T61" fmla="*/ 18 h 31"/>
                <a:gd name="T62" fmla="*/ 19 w 31"/>
                <a:gd name="T63" fmla="*/ 20 h 31"/>
                <a:gd name="T64" fmla="*/ 17 w 31"/>
                <a:gd name="T65" fmla="*/ 20 h 31"/>
                <a:gd name="T66" fmla="*/ 15 w 31"/>
                <a:gd name="T67" fmla="*/ 21 h 31"/>
                <a:gd name="T68" fmla="*/ 15 w 31"/>
                <a:gd name="T69" fmla="*/ 21 h 31"/>
                <a:gd name="T70" fmla="*/ 15 w 31"/>
                <a:gd name="T71" fmla="*/ 20 h 31"/>
                <a:gd name="T72" fmla="*/ 14 w 31"/>
                <a:gd name="T73" fmla="*/ 20 h 31"/>
                <a:gd name="T74" fmla="*/ 11 w 31"/>
                <a:gd name="T75" fmla="*/ 17 h 31"/>
                <a:gd name="T76" fmla="*/ 10 w 31"/>
                <a:gd name="T77" fmla="*/ 15 h 31"/>
                <a:gd name="T78" fmla="*/ 10 w 31"/>
                <a:gd name="T79" fmla="*/ 13 h 31"/>
                <a:gd name="T80" fmla="*/ 10 w 31"/>
                <a:gd name="T81" fmla="*/ 12 h 31"/>
                <a:gd name="T82" fmla="*/ 12 w 31"/>
                <a:gd name="T83" fmla="*/ 11 h 31"/>
                <a:gd name="T84" fmla="*/ 15 w 31"/>
                <a:gd name="T85" fmla="*/ 9 h 31"/>
                <a:gd name="T86" fmla="*/ 16 w 31"/>
                <a:gd name="T87" fmla="*/ 9 h 31"/>
                <a:gd name="T88" fmla="*/ 17 w 31"/>
                <a:gd name="T89" fmla="*/ 9 h 31"/>
                <a:gd name="T90" fmla="*/ 18 w 31"/>
                <a:gd name="T91" fmla="*/ 9 h 31"/>
                <a:gd name="T92" fmla="*/ 20 w 31"/>
                <a:gd name="T93" fmla="*/ 11 h 31"/>
                <a:gd name="T94" fmla="*/ 21 w 31"/>
                <a:gd name="T95" fmla="*/ 12 h 31"/>
                <a:gd name="T96" fmla="*/ 22 w 31"/>
                <a:gd name="T97" fmla="*/ 14 h 31"/>
                <a:gd name="T98" fmla="*/ 22 w 31"/>
                <a:gd name="T99" fmla="*/ 14 h 31"/>
                <a:gd name="T100" fmla="*/ 22 w 31"/>
                <a:gd name="T101" fmla="*/ 15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30" y="10"/>
                  </a:moveTo>
                  <a:cubicBezTo>
                    <a:pt x="30" y="9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5"/>
                    <a:pt x="26" y="4"/>
                  </a:cubicBezTo>
                  <a:cubicBezTo>
                    <a:pt x="25" y="3"/>
                    <a:pt x="24" y="2"/>
                    <a:pt x="23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8" y="3"/>
                    <a:pt x="7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6" y="26"/>
                    <a:pt x="7" y="26"/>
                    <a:pt x="8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5" y="31"/>
                    <a:pt x="19" y="30"/>
                    <a:pt x="22" y="29"/>
                  </a:cubicBezTo>
                  <a:cubicBezTo>
                    <a:pt x="23" y="28"/>
                    <a:pt x="24" y="27"/>
                    <a:pt x="25" y="27"/>
                  </a:cubicBezTo>
                  <a:cubicBezTo>
                    <a:pt x="26" y="26"/>
                    <a:pt x="27" y="25"/>
                    <a:pt x="28" y="24"/>
                  </a:cubicBezTo>
                  <a:cubicBezTo>
                    <a:pt x="28" y="24"/>
                    <a:pt x="29" y="23"/>
                    <a:pt x="29" y="23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1" y="19"/>
                    <a:pt x="31" y="18"/>
                    <a:pt x="31" y="16"/>
                  </a:cubicBezTo>
                  <a:cubicBezTo>
                    <a:pt x="31" y="14"/>
                    <a:pt x="31" y="13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0" y="18"/>
                    <a:pt x="19" y="19"/>
                    <a:pt x="19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2"/>
                    <a:pt x="21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0" name="Freeform 142">
              <a:extLst>
                <a:ext uri="{FF2B5EF4-FFF2-40B4-BE49-F238E27FC236}">
                  <a16:creationId xmlns:a16="http://schemas.microsoft.com/office/drawing/2014/main" id="{27750D7D-B6D0-4F04-9B69-1D29ACE3C8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1184276"/>
              <a:ext cx="58737" cy="47625"/>
            </a:xfrm>
            <a:custGeom>
              <a:avLst/>
              <a:gdLst>
                <a:gd name="T0" fmla="*/ 3 w 34"/>
                <a:gd name="T1" fmla="*/ 18 h 28"/>
                <a:gd name="T2" fmla="*/ 7 w 34"/>
                <a:gd name="T3" fmla="*/ 23 h 28"/>
                <a:gd name="T4" fmla="*/ 10 w 34"/>
                <a:gd name="T5" fmla="*/ 25 h 28"/>
                <a:gd name="T6" fmla="*/ 11 w 34"/>
                <a:gd name="T7" fmla="*/ 26 h 28"/>
                <a:gd name="T8" fmla="*/ 13 w 34"/>
                <a:gd name="T9" fmla="*/ 28 h 28"/>
                <a:gd name="T10" fmla="*/ 16 w 34"/>
                <a:gd name="T11" fmla="*/ 28 h 28"/>
                <a:gd name="T12" fmla="*/ 18 w 34"/>
                <a:gd name="T13" fmla="*/ 28 h 28"/>
                <a:gd name="T14" fmla="*/ 23 w 34"/>
                <a:gd name="T15" fmla="*/ 27 h 28"/>
                <a:gd name="T16" fmla="*/ 26 w 34"/>
                <a:gd name="T17" fmla="*/ 26 h 28"/>
                <a:gd name="T18" fmla="*/ 29 w 34"/>
                <a:gd name="T19" fmla="*/ 24 h 28"/>
                <a:gd name="T20" fmla="*/ 32 w 34"/>
                <a:gd name="T21" fmla="*/ 21 h 28"/>
                <a:gd name="T22" fmla="*/ 34 w 34"/>
                <a:gd name="T23" fmla="*/ 15 h 28"/>
                <a:gd name="T24" fmla="*/ 33 w 34"/>
                <a:gd name="T25" fmla="*/ 10 h 28"/>
                <a:gd name="T26" fmla="*/ 32 w 34"/>
                <a:gd name="T27" fmla="*/ 7 h 28"/>
                <a:gd name="T28" fmla="*/ 32 w 34"/>
                <a:gd name="T29" fmla="*/ 7 h 28"/>
                <a:gd name="T30" fmla="*/ 26 w 34"/>
                <a:gd name="T31" fmla="*/ 1 h 28"/>
                <a:gd name="T32" fmla="*/ 23 w 34"/>
                <a:gd name="T33" fmla="*/ 0 h 28"/>
                <a:gd name="T34" fmla="*/ 20 w 34"/>
                <a:gd name="T35" fmla="*/ 0 h 28"/>
                <a:gd name="T36" fmla="*/ 18 w 34"/>
                <a:gd name="T37" fmla="*/ 0 h 28"/>
                <a:gd name="T38" fmla="*/ 16 w 34"/>
                <a:gd name="T39" fmla="*/ 0 h 28"/>
                <a:gd name="T40" fmla="*/ 12 w 34"/>
                <a:gd name="T41" fmla="*/ 1 h 28"/>
                <a:gd name="T42" fmla="*/ 9 w 34"/>
                <a:gd name="T43" fmla="*/ 3 h 28"/>
                <a:gd name="T44" fmla="*/ 7 w 34"/>
                <a:gd name="T45" fmla="*/ 4 h 28"/>
                <a:gd name="T46" fmla="*/ 3 w 34"/>
                <a:gd name="T47" fmla="*/ 8 h 28"/>
                <a:gd name="T48" fmla="*/ 0 w 34"/>
                <a:gd name="T49" fmla="*/ 13 h 28"/>
                <a:gd name="T50" fmla="*/ 0 w 34"/>
                <a:gd name="T51" fmla="*/ 14 h 28"/>
                <a:gd name="T52" fmla="*/ 1 w 34"/>
                <a:gd name="T53" fmla="*/ 16 h 28"/>
                <a:gd name="T54" fmla="*/ 3 w 34"/>
                <a:gd name="T55" fmla="*/ 18 h 28"/>
                <a:gd name="T56" fmla="*/ 11 w 34"/>
                <a:gd name="T57" fmla="*/ 14 h 28"/>
                <a:gd name="T58" fmla="*/ 11 w 34"/>
                <a:gd name="T59" fmla="*/ 12 h 28"/>
                <a:gd name="T60" fmla="*/ 11 w 34"/>
                <a:gd name="T61" fmla="*/ 12 h 28"/>
                <a:gd name="T62" fmla="*/ 13 w 34"/>
                <a:gd name="T63" fmla="*/ 11 h 28"/>
                <a:gd name="T64" fmla="*/ 17 w 34"/>
                <a:gd name="T65" fmla="*/ 9 h 28"/>
                <a:gd name="T66" fmla="*/ 19 w 34"/>
                <a:gd name="T67" fmla="*/ 9 h 28"/>
                <a:gd name="T68" fmla="*/ 20 w 34"/>
                <a:gd name="T69" fmla="*/ 9 h 28"/>
                <a:gd name="T70" fmla="*/ 21 w 34"/>
                <a:gd name="T71" fmla="*/ 9 h 28"/>
                <a:gd name="T72" fmla="*/ 23 w 34"/>
                <a:gd name="T73" fmla="*/ 11 h 28"/>
                <a:gd name="T74" fmla="*/ 23 w 34"/>
                <a:gd name="T75" fmla="*/ 11 h 28"/>
                <a:gd name="T76" fmla="*/ 24 w 34"/>
                <a:gd name="T77" fmla="*/ 13 h 28"/>
                <a:gd name="T78" fmla="*/ 25 w 34"/>
                <a:gd name="T79" fmla="*/ 14 h 28"/>
                <a:gd name="T80" fmla="*/ 25 w 34"/>
                <a:gd name="T81" fmla="*/ 14 h 28"/>
                <a:gd name="T82" fmla="*/ 25 w 34"/>
                <a:gd name="T83" fmla="*/ 14 h 28"/>
                <a:gd name="T84" fmla="*/ 24 w 34"/>
                <a:gd name="T85" fmla="*/ 16 h 28"/>
                <a:gd name="T86" fmla="*/ 24 w 34"/>
                <a:gd name="T87" fmla="*/ 16 h 28"/>
                <a:gd name="T88" fmla="*/ 23 w 34"/>
                <a:gd name="T89" fmla="*/ 17 h 28"/>
                <a:gd name="T90" fmla="*/ 18 w 34"/>
                <a:gd name="T91" fmla="*/ 19 h 28"/>
                <a:gd name="T92" fmla="*/ 17 w 34"/>
                <a:gd name="T93" fmla="*/ 19 h 28"/>
                <a:gd name="T94" fmla="*/ 17 w 34"/>
                <a:gd name="T95" fmla="*/ 19 h 28"/>
                <a:gd name="T96" fmla="*/ 13 w 34"/>
                <a:gd name="T97" fmla="*/ 16 h 28"/>
                <a:gd name="T98" fmla="*/ 11 w 34"/>
                <a:gd name="T99" fmla="*/ 14 h 28"/>
                <a:gd name="T100" fmla="*/ 11 w 34"/>
                <a:gd name="T101" fmla="*/ 14 h 28"/>
                <a:gd name="T102" fmla="*/ 11 w 34"/>
                <a:gd name="T103" fmla="*/ 14 h 28"/>
                <a:gd name="T104" fmla="*/ 11 w 34"/>
                <a:gd name="T10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" h="28">
                  <a:moveTo>
                    <a:pt x="3" y="18"/>
                  </a:moveTo>
                  <a:cubicBezTo>
                    <a:pt x="4" y="20"/>
                    <a:pt x="6" y="22"/>
                    <a:pt x="7" y="23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0" y="28"/>
                    <a:pt x="21" y="28"/>
                    <a:pt x="23" y="27"/>
                  </a:cubicBezTo>
                  <a:cubicBezTo>
                    <a:pt x="24" y="27"/>
                    <a:pt x="25" y="26"/>
                    <a:pt x="26" y="26"/>
                  </a:cubicBezTo>
                  <a:cubicBezTo>
                    <a:pt x="27" y="25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7"/>
                    <a:pt x="34" y="15"/>
                  </a:cubicBezTo>
                  <a:cubicBezTo>
                    <a:pt x="34" y="13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5"/>
                    <a:pt x="28" y="3"/>
                    <a:pt x="26" y="1"/>
                  </a:cubicBezTo>
                  <a:cubicBezTo>
                    <a:pt x="25" y="1"/>
                    <a:pt x="24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5" y="0"/>
                    <a:pt x="13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6" y="5"/>
                    <a:pt x="4" y="6"/>
                    <a:pt x="3" y="8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1" y="17"/>
                    <a:pt x="2" y="17"/>
                    <a:pt x="3" y="18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4" y="11"/>
                    <a:pt x="15" y="10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3"/>
                  </a:cubicBezTo>
                  <a:cubicBezTo>
                    <a:pt x="24" y="13"/>
                    <a:pt x="24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2" y="18"/>
                    <a:pt x="20" y="18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1" name="Freeform 143">
              <a:extLst>
                <a:ext uri="{FF2B5EF4-FFF2-40B4-BE49-F238E27FC236}">
                  <a16:creationId xmlns:a16="http://schemas.microsoft.com/office/drawing/2014/main" id="{5A1ABED4-A888-48F8-9193-F5690A46A2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6650" y="1230313"/>
              <a:ext cx="52387" cy="49213"/>
            </a:xfrm>
            <a:custGeom>
              <a:avLst/>
              <a:gdLst>
                <a:gd name="T0" fmla="*/ 22 w 30"/>
                <a:gd name="T1" fmla="*/ 2 h 29"/>
                <a:gd name="T2" fmla="*/ 17 w 30"/>
                <a:gd name="T3" fmla="*/ 0 h 29"/>
                <a:gd name="T4" fmla="*/ 14 w 30"/>
                <a:gd name="T5" fmla="*/ 0 h 29"/>
                <a:gd name="T6" fmla="*/ 11 w 30"/>
                <a:gd name="T7" fmla="*/ 1 h 29"/>
                <a:gd name="T8" fmla="*/ 8 w 30"/>
                <a:gd name="T9" fmla="*/ 3 h 29"/>
                <a:gd name="T10" fmla="*/ 4 w 30"/>
                <a:gd name="T11" fmla="*/ 5 h 29"/>
                <a:gd name="T12" fmla="*/ 2 w 30"/>
                <a:gd name="T13" fmla="*/ 7 h 29"/>
                <a:gd name="T14" fmla="*/ 1 w 30"/>
                <a:gd name="T15" fmla="*/ 9 h 29"/>
                <a:gd name="T16" fmla="*/ 1 w 30"/>
                <a:gd name="T17" fmla="*/ 15 h 29"/>
                <a:gd name="T18" fmla="*/ 5 w 30"/>
                <a:gd name="T19" fmla="*/ 23 h 29"/>
                <a:gd name="T20" fmla="*/ 8 w 30"/>
                <a:gd name="T21" fmla="*/ 26 h 29"/>
                <a:gd name="T22" fmla="*/ 10 w 30"/>
                <a:gd name="T23" fmla="*/ 27 h 29"/>
                <a:gd name="T24" fmla="*/ 12 w 30"/>
                <a:gd name="T25" fmla="*/ 28 h 29"/>
                <a:gd name="T26" fmla="*/ 18 w 30"/>
                <a:gd name="T27" fmla="*/ 28 h 29"/>
                <a:gd name="T28" fmla="*/ 22 w 30"/>
                <a:gd name="T29" fmla="*/ 27 h 29"/>
                <a:gd name="T30" fmla="*/ 29 w 30"/>
                <a:gd name="T31" fmla="*/ 22 h 29"/>
                <a:gd name="T32" fmla="*/ 30 w 30"/>
                <a:gd name="T33" fmla="*/ 14 h 29"/>
                <a:gd name="T34" fmla="*/ 29 w 30"/>
                <a:gd name="T35" fmla="*/ 10 h 29"/>
                <a:gd name="T36" fmla="*/ 29 w 30"/>
                <a:gd name="T37" fmla="*/ 10 h 29"/>
                <a:gd name="T38" fmla="*/ 28 w 30"/>
                <a:gd name="T39" fmla="*/ 8 h 29"/>
                <a:gd name="T40" fmla="*/ 28 w 30"/>
                <a:gd name="T41" fmla="*/ 8 h 29"/>
                <a:gd name="T42" fmla="*/ 22 w 30"/>
                <a:gd name="T43" fmla="*/ 2 h 29"/>
                <a:gd name="T44" fmla="*/ 21 w 30"/>
                <a:gd name="T45" fmla="*/ 16 h 29"/>
                <a:gd name="T46" fmla="*/ 21 w 30"/>
                <a:gd name="T47" fmla="*/ 17 h 29"/>
                <a:gd name="T48" fmla="*/ 20 w 30"/>
                <a:gd name="T49" fmla="*/ 17 h 29"/>
                <a:gd name="T50" fmla="*/ 16 w 30"/>
                <a:gd name="T51" fmla="*/ 19 h 29"/>
                <a:gd name="T52" fmla="*/ 15 w 30"/>
                <a:gd name="T53" fmla="*/ 19 h 29"/>
                <a:gd name="T54" fmla="*/ 14 w 30"/>
                <a:gd name="T55" fmla="*/ 18 h 29"/>
                <a:gd name="T56" fmla="*/ 10 w 30"/>
                <a:gd name="T57" fmla="*/ 14 h 29"/>
                <a:gd name="T58" fmla="*/ 10 w 30"/>
                <a:gd name="T59" fmla="*/ 13 h 29"/>
                <a:gd name="T60" fmla="*/ 11 w 30"/>
                <a:gd name="T61" fmla="*/ 12 h 29"/>
                <a:gd name="T62" fmla="*/ 15 w 30"/>
                <a:gd name="T63" fmla="*/ 10 h 29"/>
                <a:gd name="T64" fmla="*/ 16 w 30"/>
                <a:gd name="T65" fmla="*/ 10 h 29"/>
                <a:gd name="T66" fmla="*/ 17 w 30"/>
                <a:gd name="T67" fmla="*/ 10 h 29"/>
                <a:gd name="T68" fmla="*/ 17 w 30"/>
                <a:gd name="T69" fmla="*/ 10 h 29"/>
                <a:gd name="T70" fmla="*/ 18 w 30"/>
                <a:gd name="T71" fmla="*/ 11 h 29"/>
                <a:gd name="T72" fmla="*/ 19 w 30"/>
                <a:gd name="T73" fmla="*/ 12 h 29"/>
                <a:gd name="T74" fmla="*/ 20 w 30"/>
                <a:gd name="T75" fmla="*/ 13 h 29"/>
                <a:gd name="T76" fmla="*/ 20 w 30"/>
                <a:gd name="T77" fmla="*/ 14 h 29"/>
                <a:gd name="T78" fmla="*/ 21 w 30"/>
                <a:gd name="T79" fmla="*/ 14 h 29"/>
                <a:gd name="T80" fmla="*/ 21 w 30"/>
                <a:gd name="T81" fmla="*/ 16 h 29"/>
                <a:gd name="T82" fmla="*/ 21 w 30"/>
                <a:gd name="T8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29">
                  <a:moveTo>
                    <a:pt x="22" y="2"/>
                  </a:moveTo>
                  <a:cubicBezTo>
                    <a:pt x="20" y="1"/>
                    <a:pt x="19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1" y="18"/>
                    <a:pt x="4" y="20"/>
                    <a:pt x="5" y="23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9" y="26"/>
                    <a:pt x="9" y="26"/>
                    <a:pt x="10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4" y="29"/>
                    <a:pt x="16" y="28"/>
                    <a:pt x="18" y="28"/>
                  </a:cubicBezTo>
                  <a:cubicBezTo>
                    <a:pt x="19" y="28"/>
                    <a:pt x="21" y="27"/>
                    <a:pt x="22" y="27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0" y="19"/>
                    <a:pt x="30" y="16"/>
                    <a:pt x="30" y="14"/>
                  </a:cubicBezTo>
                  <a:cubicBezTo>
                    <a:pt x="30" y="12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3" y="17"/>
                    <a:pt x="11" y="15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2" y="11"/>
                    <a:pt x="13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8" y="11"/>
                    <a:pt x="19" y="12"/>
                    <a:pt x="19" y="12"/>
                  </a:cubicBezTo>
                  <a:cubicBezTo>
                    <a:pt x="19" y="12"/>
                    <a:pt x="19" y="12"/>
                    <a:pt x="20" y="13"/>
                  </a:cubicBezTo>
                  <a:cubicBezTo>
                    <a:pt x="20" y="13"/>
                    <a:pt x="20" y="13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2" name="Freeform 144">
              <a:extLst>
                <a:ext uri="{FF2B5EF4-FFF2-40B4-BE49-F238E27FC236}">
                  <a16:creationId xmlns:a16="http://schemas.microsoft.com/office/drawing/2014/main" id="{5B1885FA-64C0-4AD6-B736-F11A8173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3950" y="1276351"/>
              <a:ext cx="101600" cy="84138"/>
            </a:xfrm>
            <a:custGeom>
              <a:avLst/>
              <a:gdLst>
                <a:gd name="T0" fmla="*/ 58 w 60"/>
                <a:gd name="T1" fmla="*/ 9 h 49"/>
                <a:gd name="T2" fmla="*/ 57 w 60"/>
                <a:gd name="T3" fmla="*/ 6 h 49"/>
                <a:gd name="T4" fmla="*/ 53 w 60"/>
                <a:gd name="T5" fmla="*/ 1 h 49"/>
                <a:gd name="T6" fmla="*/ 48 w 60"/>
                <a:gd name="T7" fmla="*/ 0 h 49"/>
                <a:gd name="T8" fmla="*/ 39 w 60"/>
                <a:gd name="T9" fmla="*/ 1 h 49"/>
                <a:gd name="T10" fmla="*/ 32 w 60"/>
                <a:gd name="T11" fmla="*/ 4 h 49"/>
                <a:gd name="T12" fmla="*/ 20 w 60"/>
                <a:gd name="T13" fmla="*/ 12 h 49"/>
                <a:gd name="T14" fmla="*/ 5 w 60"/>
                <a:gd name="T15" fmla="*/ 24 h 49"/>
                <a:gd name="T16" fmla="*/ 1 w 60"/>
                <a:gd name="T17" fmla="*/ 36 h 49"/>
                <a:gd name="T18" fmla="*/ 7 w 60"/>
                <a:gd name="T19" fmla="*/ 44 h 49"/>
                <a:gd name="T20" fmla="*/ 11 w 60"/>
                <a:gd name="T21" fmla="*/ 47 h 49"/>
                <a:gd name="T22" fmla="*/ 18 w 60"/>
                <a:gd name="T23" fmla="*/ 49 h 49"/>
                <a:gd name="T24" fmla="*/ 22 w 60"/>
                <a:gd name="T25" fmla="*/ 47 h 49"/>
                <a:gd name="T26" fmla="*/ 38 w 60"/>
                <a:gd name="T27" fmla="*/ 38 h 49"/>
                <a:gd name="T28" fmla="*/ 54 w 60"/>
                <a:gd name="T29" fmla="*/ 25 h 49"/>
                <a:gd name="T30" fmla="*/ 59 w 60"/>
                <a:gd name="T31" fmla="*/ 13 h 49"/>
                <a:gd name="T32" fmla="*/ 50 w 60"/>
                <a:gd name="T33" fmla="*/ 16 h 49"/>
                <a:gd name="T34" fmla="*/ 49 w 60"/>
                <a:gd name="T35" fmla="*/ 17 h 49"/>
                <a:gd name="T36" fmla="*/ 39 w 60"/>
                <a:gd name="T37" fmla="*/ 25 h 49"/>
                <a:gd name="T38" fmla="*/ 27 w 60"/>
                <a:gd name="T39" fmla="*/ 35 h 49"/>
                <a:gd name="T40" fmla="*/ 17 w 60"/>
                <a:gd name="T41" fmla="*/ 39 h 49"/>
                <a:gd name="T42" fmla="*/ 16 w 60"/>
                <a:gd name="T43" fmla="*/ 39 h 49"/>
                <a:gd name="T44" fmla="*/ 10 w 60"/>
                <a:gd name="T45" fmla="*/ 35 h 49"/>
                <a:gd name="T46" fmla="*/ 10 w 60"/>
                <a:gd name="T47" fmla="*/ 33 h 49"/>
                <a:gd name="T48" fmla="*/ 22 w 60"/>
                <a:gd name="T49" fmla="*/ 22 h 49"/>
                <a:gd name="T50" fmla="*/ 31 w 60"/>
                <a:gd name="T51" fmla="*/ 15 h 49"/>
                <a:gd name="T52" fmla="*/ 41 w 60"/>
                <a:gd name="T53" fmla="*/ 10 h 49"/>
                <a:gd name="T54" fmla="*/ 48 w 60"/>
                <a:gd name="T55" fmla="*/ 9 h 49"/>
                <a:gd name="T56" fmla="*/ 48 w 60"/>
                <a:gd name="T57" fmla="*/ 9 h 49"/>
                <a:gd name="T58" fmla="*/ 49 w 60"/>
                <a:gd name="T59" fmla="*/ 12 h 49"/>
                <a:gd name="T60" fmla="*/ 50 w 60"/>
                <a:gd name="T61" fmla="*/ 14 h 49"/>
                <a:gd name="T62" fmla="*/ 50 w 60"/>
                <a:gd name="T6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49">
                  <a:moveTo>
                    <a:pt x="58" y="10"/>
                  </a:moveTo>
                  <a:cubicBezTo>
                    <a:pt x="58" y="10"/>
                    <a:pt x="58" y="9"/>
                    <a:pt x="58" y="9"/>
                  </a:cubicBezTo>
                  <a:cubicBezTo>
                    <a:pt x="58" y="8"/>
                    <a:pt x="58" y="7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5" y="4"/>
                    <a:pt x="55" y="3"/>
                  </a:cubicBezTo>
                  <a:cubicBezTo>
                    <a:pt x="54" y="2"/>
                    <a:pt x="54" y="2"/>
                    <a:pt x="53" y="1"/>
                  </a:cubicBezTo>
                  <a:cubicBezTo>
                    <a:pt x="52" y="1"/>
                    <a:pt x="52" y="1"/>
                    <a:pt x="51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4" y="0"/>
                    <a:pt x="42" y="0"/>
                    <a:pt x="39" y="1"/>
                  </a:cubicBezTo>
                  <a:cubicBezTo>
                    <a:pt x="38" y="1"/>
                    <a:pt x="37" y="1"/>
                    <a:pt x="36" y="2"/>
                  </a:cubicBezTo>
                  <a:cubicBezTo>
                    <a:pt x="34" y="2"/>
                    <a:pt x="33" y="3"/>
                    <a:pt x="32" y="4"/>
                  </a:cubicBezTo>
                  <a:cubicBezTo>
                    <a:pt x="30" y="5"/>
                    <a:pt x="28" y="7"/>
                    <a:pt x="25" y="8"/>
                  </a:cubicBezTo>
                  <a:cubicBezTo>
                    <a:pt x="24" y="9"/>
                    <a:pt x="22" y="11"/>
                    <a:pt x="20" y="12"/>
                  </a:cubicBezTo>
                  <a:cubicBezTo>
                    <a:pt x="18" y="14"/>
                    <a:pt x="17" y="15"/>
                    <a:pt x="15" y="16"/>
                  </a:cubicBezTo>
                  <a:cubicBezTo>
                    <a:pt x="12" y="19"/>
                    <a:pt x="8" y="21"/>
                    <a:pt x="5" y="24"/>
                  </a:cubicBezTo>
                  <a:cubicBezTo>
                    <a:pt x="4" y="25"/>
                    <a:pt x="3" y="26"/>
                    <a:pt x="3" y="28"/>
                  </a:cubicBezTo>
                  <a:cubicBezTo>
                    <a:pt x="1" y="30"/>
                    <a:pt x="0" y="33"/>
                    <a:pt x="1" y="36"/>
                  </a:cubicBezTo>
                  <a:cubicBezTo>
                    <a:pt x="1" y="38"/>
                    <a:pt x="2" y="39"/>
                    <a:pt x="3" y="41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3" y="48"/>
                    <a:pt x="14" y="49"/>
                    <a:pt x="16" y="49"/>
                  </a:cubicBezTo>
                  <a:cubicBezTo>
                    <a:pt x="16" y="49"/>
                    <a:pt x="17" y="49"/>
                    <a:pt x="18" y="49"/>
                  </a:cubicBezTo>
                  <a:cubicBezTo>
                    <a:pt x="19" y="49"/>
                    <a:pt x="19" y="48"/>
                    <a:pt x="20" y="48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0" y="44"/>
                    <a:pt x="34" y="41"/>
                    <a:pt x="38" y="38"/>
                  </a:cubicBezTo>
                  <a:cubicBezTo>
                    <a:pt x="41" y="35"/>
                    <a:pt x="45" y="32"/>
                    <a:pt x="48" y="30"/>
                  </a:cubicBezTo>
                  <a:cubicBezTo>
                    <a:pt x="50" y="28"/>
                    <a:pt x="52" y="27"/>
                    <a:pt x="54" y="25"/>
                  </a:cubicBezTo>
                  <a:cubicBezTo>
                    <a:pt x="56" y="23"/>
                    <a:pt x="58" y="22"/>
                    <a:pt x="59" y="19"/>
                  </a:cubicBezTo>
                  <a:cubicBezTo>
                    <a:pt x="59" y="17"/>
                    <a:pt x="60" y="15"/>
                    <a:pt x="59" y="13"/>
                  </a:cubicBezTo>
                  <a:cubicBezTo>
                    <a:pt x="59" y="12"/>
                    <a:pt x="59" y="11"/>
                    <a:pt x="58" y="1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49" y="17"/>
                  </a:cubicBezTo>
                  <a:cubicBezTo>
                    <a:pt x="48" y="18"/>
                    <a:pt x="47" y="19"/>
                    <a:pt x="45" y="20"/>
                  </a:cubicBezTo>
                  <a:cubicBezTo>
                    <a:pt x="43" y="22"/>
                    <a:pt x="41" y="24"/>
                    <a:pt x="39" y="25"/>
                  </a:cubicBezTo>
                  <a:cubicBezTo>
                    <a:pt x="37" y="27"/>
                    <a:pt x="35" y="29"/>
                    <a:pt x="33" y="30"/>
                  </a:cubicBezTo>
                  <a:cubicBezTo>
                    <a:pt x="31" y="32"/>
                    <a:pt x="29" y="33"/>
                    <a:pt x="27" y="35"/>
                  </a:cubicBezTo>
                  <a:cubicBezTo>
                    <a:pt x="24" y="36"/>
                    <a:pt x="21" y="38"/>
                    <a:pt x="18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6"/>
                    <a:pt x="11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5" y="28"/>
                    <a:pt x="18" y="25"/>
                    <a:pt x="22" y="22"/>
                  </a:cubicBezTo>
                  <a:cubicBezTo>
                    <a:pt x="24" y="21"/>
                    <a:pt x="26" y="20"/>
                    <a:pt x="28" y="18"/>
                  </a:cubicBezTo>
                  <a:cubicBezTo>
                    <a:pt x="29" y="17"/>
                    <a:pt x="30" y="16"/>
                    <a:pt x="31" y="15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7" y="12"/>
                    <a:pt x="39" y="11"/>
                    <a:pt x="41" y="10"/>
                  </a:cubicBezTo>
                  <a:cubicBezTo>
                    <a:pt x="43" y="9"/>
                    <a:pt x="44" y="9"/>
                    <a:pt x="46" y="9"/>
                  </a:cubicBezTo>
                  <a:cubicBezTo>
                    <a:pt x="46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5"/>
                    <a:pt x="50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3" name="Freeform 145">
              <a:extLst>
                <a:ext uri="{FF2B5EF4-FFF2-40B4-BE49-F238E27FC236}">
                  <a16:creationId xmlns:a16="http://schemas.microsoft.com/office/drawing/2014/main" id="{4CA768DC-6C83-4A5C-9CC7-E35D57261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450" y="1219201"/>
              <a:ext cx="47625" cy="49213"/>
            </a:xfrm>
            <a:custGeom>
              <a:avLst/>
              <a:gdLst>
                <a:gd name="T0" fmla="*/ 3 w 28"/>
                <a:gd name="T1" fmla="*/ 21 h 28"/>
                <a:gd name="T2" fmla="*/ 8 w 28"/>
                <a:gd name="T3" fmla="*/ 26 h 28"/>
                <a:gd name="T4" fmla="*/ 10 w 28"/>
                <a:gd name="T5" fmla="*/ 27 h 28"/>
                <a:gd name="T6" fmla="*/ 12 w 28"/>
                <a:gd name="T7" fmla="*/ 28 h 28"/>
                <a:gd name="T8" fmla="*/ 15 w 28"/>
                <a:gd name="T9" fmla="*/ 27 h 28"/>
                <a:gd name="T10" fmla="*/ 18 w 28"/>
                <a:gd name="T11" fmla="*/ 27 h 28"/>
                <a:gd name="T12" fmla="*/ 20 w 28"/>
                <a:gd name="T13" fmla="*/ 25 h 28"/>
                <a:gd name="T14" fmla="*/ 23 w 28"/>
                <a:gd name="T15" fmla="*/ 24 h 28"/>
                <a:gd name="T16" fmla="*/ 25 w 28"/>
                <a:gd name="T17" fmla="*/ 22 h 28"/>
                <a:gd name="T18" fmla="*/ 28 w 28"/>
                <a:gd name="T19" fmla="*/ 17 h 28"/>
                <a:gd name="T20" fmla="*/ 28 w 28"/>
                <a:gd name="T21" fmla="*/ 12 h 28"/>
                <a:gd name="T22" fmla="*/ 28 w 28"/>
                <a:gd name="T23" fmla="*/ 10 h 28"/>
                <a:gd name="T24" fmla="*/ 28 w 28"/>
                <a:gd name="T25" fmla="*/ 9 h 28"/>
                <a:gd name="T26" fmla="*/ 27 w 28"/>
                <a:gd name="T27" fmla="*/ 7 h 28"/>
                <a:gd name="T28" fmla="*/ 26 w 28"/>
                <a:gd name="T29" fmla="*/ 7 h 28"/>
                <a:gd name="T30" fmla="*/ 24 w 28"/>
                <a:gd name="T31" fmla="*/ 4 h 28"/>
                <a:gd name="T32" fmla="*/ 22 w 28"/>
                <a:gd name="T33" fmla="*/ 2 h 28"/>
                <a:gd name="T34" fmla="*/ 19 w 28"/>
                <a:gd name="T35" fmla="*/ 1 h 28"/>
                <a:gd name="T36" fmla="*/ 17 w 28"/>
                <a:gd name="T37" fmla="*/ 0 h 28"/>
                <a:gd name="T38" fmla="*/ 14 w 28"/>
                <a:gd name="T39" fmla="*/ 1 h 28"/>
                <a:gd name="T40" fmla="*/ 12 w 28"/>
                <a:gd name="T41" fmla="*/ 1 h 28"/>
                <a:gd name="T42" fmla="*/ 9 w 28"/>
                <a:gd name="T43" fmla="*/ 3 h 28"/>
                <a:gd name="T44" fmla="*/ 6 w 28"/>
                <a:gd name="T45" fmla="*/ 5 h 28"/>
                <a:gd name="T46" fmla="*/ 5 w 28"/>
                <a:gd name="T47" fmla="*/ 6 h 28"/>
                <a:gd name="T48" fmla="*/ 3 w 28"/>
                <a:gd name="T49" fmla="*/ 7 h 28"/>
                <a:gd name="T50" fmla="*/ 1 w 28"/>
                <a:gd name="T51" fmla="*/ 10 h 28"/>
                <a:gd name="T52" fmla="*/ 1 w 28"/>
                <a:gd name="T53" fmla="*/ 17 h 28"/>
                <a:gd name="T54" fmla="*/ 3 w 28"/>
                <a:gd name="T55" fmla="*/ 21 h 28"/>
                <a:gd name="T56" fmla="*/ 13 w 28"/>
                <a:gd name="T57" fmla="*/ 18 h 28"/>
                <a:gd name="T58" fmla="*/ 13 w 28"/>
                <a:gd name="T59" fmla="*/ 18 h 28"/>
                <a:gd name="T60" fmla="*/ 13 w 28"/>
                <a:gd name="T61" fmla="*/ 18 h 28"/>
                <a:gd name="T62" fmla="*/ 16 w 28"/>
                <a:gd name="T63" fmla="*/ 10 h 28"/>
                <a:gd name="T64" fmla="*/ 16 w 28"/>
                <a:gd name="T65" fmla="*/ 10 h 28"/>
                <a:gd name="T66" fmla="*/ 16 w 28"/>
                <a:gd name="T67" fmla="*/ 10 h 28"/>
                <a:gd name="T68" fmla="*/ 16 w 28"/>
                <a:gd name="T69" fmla="*/ 10 h 28"/>
                <a:gd name="T70" fmla="*/ 16 w 28"/>
                <a:gd name="T71" fmla="*/ 10 h 28"/>
                <a:gd name="T72" fmla="*/ 16 w 28"/>
                <a:gd name="T73" fmla="*/ 10 h 28"/>
                <a:gd name="T74" fmla="*/ 16 w 28"/>
                <a:gd name="T75" fmla="*/ 10 h 28"/>
                <a:gd name="T76" fmla="*/ 15 w 28"/>
                <a:gd name="T77" fmla="*/ 10 h 28"/>
                <a:gd name="T78" fmla="*/ 16 w 28"/>
                <a:gd name="T79" fmla="*/ 10 h 28"/>
                <a:gd name="T80" fmla="*/ 12 w 28"/>
                <a:gd name="T81" fmla="*/ 12 h 28"/>
                <a:gd name="T82" fmla="*/ 14 w 28"/>
                <a:gd name="T83" fmla="*/ 10 h 28"/>
                <a:gd name="T84" fmla="*/ 15 w 28"/>
                <a:gd name="T85" fmla="*/ 10 h 28"/>
                <a:gd name="T86" fmla="*/ 16 w 28"/>
                <a:gd name="T87" fmla="*/ 10 h 28"/>
                <a:gd name="T88" fmla="*/ 16 w 28"/>
                <a:gd name="T89" fmla="*/ 10 h 28"/>
                <a:gd name="T90" fmla="*/ 17 w 28"/>
                <a:gd name="T91" fmla="*/ 10 h 28"/>
                <a:gd name="T92" fmla="*/ 17 w 28"/>
                <a:gd name="T93" fmla="*/ 10 h 28"/>
                <a:gd name="T94" fmla="*/ 18 w 28"/>
                <a:gd name="T95" fmla="*/ 11 h 28"/>
                <a:gd name="T96" fmla="*/ 19 w 28"/>
                <a:gd name="T97" fmla="*/ 13 h 28"/>
                <a:gd name="T98" fmla="*/ 19 w 28"/>
                <a:gd name="T99" fmla="*/ 13 h 28"/>
                <a:gd name="T100" fmla="*/ 19 w 28"/>
                <a:gd name="T101" fmla="*/ 14 h 28"/>
                <a:gd name="T102" fmla="*/ 19 w 28"/>
                <a:gd name="T103" fmla="*/ 14 h 28"/>
                <a:gd name="T104" fmla="*/ 17 w 28"/>
                <a:gd name="T105" fmla="*/ 16 h 28"/>
                <a:gd name="T106" fmla="*/ 17 w 28"/>
                <a:gd name="T107" fmla="*/ 17 h 28"/>
                <a:gd name="T108" fmla="*/ 14 w 28"/>
                <a:gd name="T109" fmla="*/ 18 h 28"/>
                <a:gd name="T110" fmla="*/ 14 w 28"/>
                <a:gd name="T111" fmla="*/ 18 h 28"/>
                <a:gd name="T112" fmla="*/ 11 w 28"/>
                <a:gd name="T113" fmla="*/ 16 h 28"/>
                <a:gd name="T114" fmla="*/ 10 w 28"/>
                <a:gd name="T115" fmla="*/ 15 h 28"/>
                <a:gd name="T116" fmla="*/ 10 w 28"/>
                <a:gd name="T117" fmla="*/ 15 h 28"/>
                <a:gd name="T118" fmla="*/ 10 w 28"/>
                <a:gd name="T119" fmla="*/ 14 h 28"/>
                <a:gd name="T120" fmla="*/ 12 w 28"/>
                <a:gd name="T1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5" y="23"/>
                    <a:pt x="6" y="25"/>
                    <a:pt x="8" y="26"/>
                  </a:cubicBezTo>
                  <a:cubicBezTo>
                    <a:pt x="9" y="26"/>
                    <a:pt x="10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9" y="26"/>
                    <a:pt x="20" y="26"/>
                    <a:pt x="20" y="25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4" y="23"/>
                    <a:pt x="24" y="22"/>
                    <a:pt x="25" y="22"/>
                  </a:cubicBezTo>
                  <a:cubicBezTo>
                    <a:pt x="26" y="20"/>
                    <a:pt x="27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5" y="5"/>
                    <a:pt x="24" y="4"/>
                  </a:cubicBezTo>
                  <a:cubicBezTo>
                    <a:pt x="23" y="3"/>
                    <a:pt x="23" y="3"/>
                    <a:pt x="22" y="2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0" y="12"/>
                    <a:pt x="0" y="14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lose/>
                  <a:moveTo>
                    <a:pt x="12" y="12"/>
                  </a:moveTo>
                  <a:cubicBezTo>
                    <a:pt x="13" y="11"/>
                    <a:pt x="13" y="11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8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2" y="17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4" name="Freeform 146">
              <a:extLst>
                <a:ext uri="{FF2B5EF4-FFF2-40B4-BE49-F238E27FC236}">
                  <a16:creationId xmlns:a16="http://schemas.microsoft.com/office/drawing/2014/main" id="{6C1D8DF1-DA63-4942-A0DF-D2D29E7B0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1263651"/>
              <a:ext cx="50800" cy="46038"/>
            </a:xfrm>
            <a:custGeom>
              <a:avLst/>
              <a:gdLst>
                <a:gd name="T0" fmla="*/ 25 w 29"/>
                <a:gd name="T1" fmla="*/ 21 h 27"/>
                <a:gd name="T2" fmla="*/ 27 w 29"/>
                <a:gd name="T3" fmla="*/ 19 h 27"/>
                <a:gd name="T4" fmla="*/ 29 w 29"/>
                <a:gd name="T5" fmla="*/ 15 h 27"/>
                <a:gd name="T6" fmla="*/ 29 w 29"/>
                <a:gd name="T7" fmla="*/ 13 h 27"/>
                <a:gd name="T8" fmla="*/ 28 w 29"/>
                <a:gd name="T9" fmla="*/ 11 h 27"/>
                <a:gd name="T10" fmla="*/ 28 w 29"/>
                <a:gd name="T11" fmla="*/ 10 h 27"/>
                <a:gd name="T12" fmla="*/ 26 w 29"/>
                <a:gd name="T13" fmla="*/ 7 h 27"/>
                <a:gd name="T14" fmla="*/ 26 w 29"/>
                <a:gd name="T15" fmla="*/ 6 h 27"/>
                <a:gd name="T16" fmla="*/ 25 w 29"/>
                <a:gd name="T17" fmla="*/ 6 h 27"/>
                <a:gd name="T18" fmla="*/ 25 w 29"/>
                <a:gd name="T19" fmla="*/ 5 h 27"/>
                <a:gd name="T20" fmla="*/ 22 w 29"/>
                <a:gd name="T21" fmla="*/ 3 h 27"/>
                <a:gd name="T22" fmla="*/ 20 w 29"/>
                <a:gd name="T23" fmla="*/ 1 h 27"/>
                <a:gd name="T24" fmla="*/ 18 w 29"/>
                <a:gd name="T25" fmla="*/ 1 h 27"/>
                <a:gd name="T26" fmla="*/ 13 w 29"/>
                <a:gd name="T27" fmla="*/ 1 h 27"/>
                <a:gd name="T28" fmla="*/ 11 w 29"/>
                <a:gd name="T29" fmla="*/ 2 h 27"/>
                <a:gd name="T30" fmla="*/ 9 w 29"/>
                <a:gd name="T31" fmla="*/ 3 h 27"/>
                <a:gd name="T32" fmla="*/ 5 w 29"/>
                <a:gd name="T33" fmla="*/ 5 h 27"/>
                <a:gd name="T34" fmla="*/ 3 w 29"/>
                <a:gd name="T35" fmla="*/ 6 h 27"/>
                <a:gd name="T36" fmla="*/ 1 w 29"/>
                <a:gd name="T37" fmla="*/ 10 h 27"/>
                <a:gd name="T38" fmla="*/ 1 w 29"/>
                <a:gd name="T39" fmla="*/ 19 h 27"/>
                <a:gd name="T40" fmla="*/ 4 w 29"/>
                <a:gd name="T41" fmla="*/ 23 h 27"/>
                <a:gd name="T42" fmla="*/ 6 w 29"/>
                <a:gd name="T43" fmla="*/ 25 h 27"/>
                <a:gd name="T44" fmla="*/ 11 w 29"/>
                <a:gd name="T45" fmla="*/ 27 h 27"/>
                <a:gd name="T46" fmla="*/ 13 w 29"/>
                <a:gd name="T47" fmla="*/ 27 h 27"/>
                <a:gd name="T48" fmla="*/ 14 w 29"/>
                <a:gd name="T49" fmla="*/ 27 h 27"/>
                <a:gd name="T50" fmla="*/ 15 w 29"/>
                <a:gd name="T51" fmla="*/ 27 h 27"/>
                <a:gd name="T52" fmla="*/ 17 w 29"/>
                <a:gd name="T53" fmla="*/ 26 h 27"/>
                <a:gd name="T54" fmla="*/ 24 w 29"/>
                <a:gd name="T55" fmla="*/ 22 h 27"/>
                <a:gd name="T56" fmla="*/ 25 w 29"/>
                <a:gd name="T57" fmla="*/ 21 h 27"/>
                <a:gd name="T58" fmla="*/ 9 w 29"/>
                <a:gd name="T59" fmla="*/ 13 h 27"/>
                <a:gd name="T60" fmla="*/ 9 w 29"/>
                <a:gd name="T61" fmla="*/ 13 h 27"/>
                <a:gd name="T62" fmla="*/ 9 w 29"/>
                <a:gd name="T63" fmla="*/ 13 h 27"/>
                <a:gd name="T64" fmla="*/ 9 w 29"/>
                <a:gd name="T65" fmla="*/ 13 h 27"/>
                <a:gd name="T66" fmla="*/ 17 w 29"/>
                <a:gd name="T67" fmla="*/ 16 h 27"/>
                <a:gd name="T68" fmla="*/ 13 w 29"/>
                <a:gd name="T69" fmla="*/ 18 h 27"/>
                <a:gd name="T70" fmla="*/ 12 w 29"/>
                <a:gd name="T71" fmla="*/ 19 h 27"/>
                <a:gd name="T72" fmla="*/ 12 w 29"/>
                <a:gd name="T73" fmla="*/ 19 h 27"/>
                <a:gd name="T74" fmla="*/ 12 w 29"/>
                <a:gd name="T75" fmla="*/ 18 h 27"/>
                <a:gd name="T76" fmla="*/ 11 w 29"/>
                <a:gd name="T77" fmla="*/ 17 h 27"/>
                <a:gd name="T78" fmla="*/ 10 w 29"/>
                <a:gd name="T79" fmla="*/ 14 h 27"/>
                <a:gd name="T80" fmla="*/ 9 w 29"/>
                <a:gd name="T81" fmla="*/ 13 h 27"/>
                <a:gd name="T82" fmla="*/ 11 w 29"/>
                <a:gd name="T83" fmla="*/ 13 h 27"/>
                <a:gd name="T84" fmla="*/ 13 w 29"/>
                <a:gd name="T85" fmla="*/ 11 h 27"/>
                <a:gd name="T86" fmla="*/ 15 w 29"/>
                <a:gd name="T87" fmla="*/ 10 h 27"/>
                <a:gd name="T88" fmla="*/ 16 w 29"/>
                <a:gd name="T89" fmla="*/ 10 h 27"/>
                <a:gd name="T90" fmla="*/ 16 w 29"/>
                <a:gd name="T91" fmla="*/ 10 h 27"/>
                <a:gd name="T92" fmla="*/ 16 w 29"/>
                <a:gd name="T93" fmla="*/ 10 h 27"/>
                <a:gd name="T94" fmla="*/ 17 w 29"/>
                <a:gd name="T95" fmla="*/ 11 h 27"/>
                <a:gd name="T96" fmla="*/ 18 w 29"/>
                <a:gd name="T97" fmla="*/ 12 h 27"/>
                <a:gd name="T98" fmla="*/ 19 w 29"/>
                <a:gd name="T99" fmla="*/ 13 h 27"/>
                <a:gd name="T100" fmla="*/ 19 w 29"/>
                <a:gd name="T101" fmla="*/ 14 h 27"/>
                <a:gd name="T102" fmla="*/ 17 w 29"/>
                <a:gd name="T10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" h="27">
                  <a:moveTo>
                    <a:pt x="25" y="21"/>
                  </a:moveTo>
                  <a:cubicBezTo>
                    <a:pt x="26" y="21"/>
                    <a:pt x="27" y="20"/>
                    <a:pt x="27" y="19"/>
                  </a:cubicBezTo>
                  <a:cubicBezTo>
                    <a:pt x="28" y="18"/>
                    <a:pt x="29" y="16"/>
                    <a:pt x="29" y="15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2"/>
                    <a:pt x="21" y="2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1"/>
                    <a:pt x="13" y="1"/>
                  </a:cubicBezTo>
                  <a:cubicBezTo>
                    <a:pt x="13" y="1"/>
                    <a:pt x="12" y="1"/>
                    <a:pt x="11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2" y="20"/>
                    <a:pt x="3" y="22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20" y="25"/>
                    <a:pt x="22" y="24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17" y="16"/>
                  </a:move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4"/>
                    <a:pt x="19" y="14"/>
                  </a:cubicBezTo>
                  <a:cubicBezTo>
                    <a:pt x="19" y="15"/>
                    <a:pt x="18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5" name="Freeform 147">
              <a:extLst>
                <a:ext uri="{FF2B5EF4-FFF2-40B4-BE49-F238E27FC236}">
                  <a16:creationId xmlns:a16="http://schemas.microsoft.com/office/drawing/2014/main" id="{9C0DF79D-C68D-47FA-8546-758804C13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3967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6" name="Freeform 148">
              <a:extLst>
                <a:ext uri="{FF2B5EF4-FFF2-40B4-BE49-F238E27FC236}">
                  <a16:creationId xmlns:a16="http://schemas.microsoft.com/office/drawing/2014/main" id="{C43C544D-EE65-4AF6-9F29-2A59F106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3952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7" name="Freeform 149">
              <a:extLst>
                <a:ext uri="{FF2B5EF4-FFF2-40B4-BE49-F238E27FC236}">
                  <a16:creationId xmlns:a16="http://schemas.microsoft.com/office/drawing/2014/main" id="{079F852D-7517-466B-AC04-28E8DC246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3829051"/>
              <a:ext cx="317500" cy="171450"/>
            </a:xfrm>
            <a:custGeom>
              <a:avLst/>
              <a:gdLst>
                <a:gd name="T0" fmla="*/ 179 w 186"/>
                <a:gd name="T1" fmla="*/ 1 h 99"/>
                <a:gd name="T2" fmla="*/ 137 w 186"/>
                <a:gd name="T3" fmla="*/ 4 h 99"/>
                <a:gd name="T4" fmla="*/ 117 w 186"/>
                <a:gd name="T5" fmla="*/ 18 h 99"/>
                <a:gd name="T6" fmla="*/ 109 w 186"/>
                <a:gd name="T7" fmla="*/ 27 h 99"/>
                <a:gd name="T8" fmla="*/ 78 w 186"/>
                <a:gd name="T9" fmla="*/ 36 h 99"/>
                <a:gd name="T10" fmla="*/ 26 w 186"/>
                <a:gd name="T11" fmla="*/ 64 h 99"/>
                <a:gd name="T12" fmla="*/ 2 w 186"/>
                <a:gd name="T13" fmla="*/ 86 h 99"/>
                <a:gd name="T14" fmla="*/ 3 w 186"/>
                <a:gd name="T15" fmla="*/ 97 h 99"/>
                <a:gd name="T16" fmla="*/ 9 w 186"/>
                <a:gd name="T17" fmla="*/ 99 h 99"/>
                <a:gd name="T18" fmla="*/ 42 w 186"/>
                <a:gd name="T19" fmla="*/ 90 h 99"/>
                <a:gd name="T20" fmla="*/ 57 w 186"/>
                <a:gd name="T21" fmla="*/ 84 h 99"/>
                <a:gd name="T22" fmla="*/ 59 w 186"/>
                <a:gd name="T23" fmla="*/ 83 h 99"/>
                <a:gd name="T24" fmla="*/ 66 w 186"/>
                <a:gd name="T25" fmla="*/ 80 h 99"/>
                <a:gd name="T26" fmla="*/ 79 w 186"/>
                <a:gd name="T27" fmla="*/ 74 h 99"/>
                <a:gd name="T28" fmla="*/ 103 w 186"/>
                <a:gd name="T29" fmla="*/ 61 h 99"/>
                <a:gd name="T30" fmla="*/ 118 w 186"/>
                <a:gd name="T31" fmla="*/ 51 h 99"/>
                <a:gd name="T32" fmla="*/ 125 w 186"/>
                <a:gd name="T33" fmla="*/ 46 h 99"/>
                <a:gd name="T34" fmla="*/ 139 w 186"/>
                <a:gd name="T35" fmla="*/ 46 h 99"/>
                <a:gd name="T36" fmla="*/ 181 w 186"/>
                <a:gd name="T37" fmla="*/ 17 h 99"/>
                <a:gd name="T38" fmla="*/ 185 w 186"/>
                <a:gd name="T39" fmla="*/ 9 h 99"/>
                <a:gd name="T40" fmla="*/ 185 w 186"/>
                <a:gd name="T41" fmla="*/ 4 h 99"/>
                <a:gd name="T42" fmla="*/ 60 w 186"/>
                <a:gd name="T43" fmla="*/ 72 h 99"/>
                <a:gd name="T44" fmla="*/ 53 w 186"/>
                <a:gd name="T45" fmla="*/ 76 h 99"/>
                <a:gd name="T46" fmla="*/ 47 w 186"/>
                <a:gd name="T47" fmla="*/ 78 h 99"/>
                <a:gd name="T48" fmla="*/ 11 w 186"/>
                <a:gd name="T49" fmla="*/ 90 h 99"/>
                <a:gd name="T50" fmla="*/ 37 w 186"/>
                <a:gd name="T51" fmla="*/ 68 h 99"/>
                <a:gd name="T52" fmla="*/ 76 w 186"/>
                <a:gd name="T53" fmla="*/ 46 h 99"/>
                <a:gd name="T54" fmla="*/ 92 w 186"/>
                <a:gd name="T55" fmla="*/ 49 h 99"/>
                <a:gd name="T56" fmla="*/ 93 w 186"/>
                <a:gd name="T57" fmla="*/ 56 h 99"/>
                <a:gd name="T58" fmla="*/ 105 w 186"/>
                <a:gd name="T59" fmla="*/ 49 h 99"/>
                <a:gd name="T60" fmla="*/ 99 w 186"/>
                <a:gd name="T61" fmla="*/ 41 h 99"/>
                <a:gd name="T62" fmla="*/ 107 w 186"/>
                <a:gd name="T63" fmla="*/ 36 h 99"/>
                <a:gd name="T64" fmla="*/ 111 w 186"/>
                <a:gd name="T65" fmla="*/ 36 h 99"/>
                <a:gd name="T66" fmla="*/ 113 w 186"/>
                <a:gd name="T67" fmla="*/ 40 h 99"/>
                <a:gd name="T68" fmla="*/ 148 w 186"/>
                <a:gd name="T69" fmla="*/ 33 h 99"/>
                <a:gd name="T70" fmla="*/ 128 w 186"/>
                <a:gd name="T71" fmla="*/ 37 h 99"/>
                <a:gd name="T72" fmla="*/ 122 w 186"/>
                <a:gd name="T73" fmla="*/ 35 h 99"/>
                <a:gd name="T74" fmla="*/ 120 w 186"/>
                <a:gd name="T75" fmla="*/ 32 h 99"/>
                <a:gd name="T76" fmla="*/ 124 w 186"/>
                <a:gd name="T77" fmla="*/ 24 h 99"/>
                <a:gd name="T78" fmla="*/ 140 w 186"/>
                <a:gd name="T79" fmla="*/ 13 h 99"/>
                <a:gd name="T80" fmla="*/ 149 w 186"/>
                <a:gd name="T81" fmla="*/ 17 h 99"/>
                <a:gd name="T82" fmla="*/ 156 w 186"/>
                <a:gd name="T83" fmla="*/ 29 h 99"/>
                <a:gd name="T84" fmla="*/ 174 w 186"/>
                <a:gd name="T85" fmla="*/ 11 h 99"/>
                <a:gd name="T86" fmla="*/ 163 w 186"/>
                <a:gd name="T87" fmla="*/ 23 h 99"/>
                <a:gd name="T88" fmla="*/ 159 w 186"/>
                <a:gd name="T89" fmla="*/ 15 h 99"/>
                <a:gd name="T90" fmla="*/ 175 w 186"/>
                <a:gd name="T9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99">
                  <a:moveTo>
                    <a:pt x="185" y="4"/>
                  </a:moveTo>
                  <a:cubicBezTo>
                    <a:pt x="184" y="3"/>
                    <a:pt x="184" y="2"/>
                    <a:pt x="183" y="2"/>
                  </a:cubicBezTo>
                  <a:cubicBezTo>
                    <a:pt x="182" y="1"/>
                    <a:pt x="180" y="1"/>
                    <a:pt x="179" y="1"/>
                  </a:cubicBezTo>
                  <a:cubicBezTo>
                    <a:pt x="178" y="1"/>
                    <a:pt x="177" y="1"/>
                    <a:pt x="176" y="1"/>
                  </a:cubicBezTo>
                  <a:cubicBezTo>
                    <a:pt x="166" y="0"/>
                    <a:pt x="157" y="0"/>
                    <a:pt x="147" y="1"/>
                  </a:cubicBezTo>
                  <a:cubicBezTo>
                    <a:pt x="144" y="2"/>
                    <a:pt x="141" y="2"/>
                    <a:pt x="137" y="4"/>
                  </a:cubicBezTo>
                  <a:cubicBezTo>
                    <a:pt x="134" y="5"/>
                    <a:pt x="131" y="7"/>
                    <a:pt x="128" y="9"/>
                  </a:cubicBezTo>
                  <a:cubicBezTo>
                    <a:pt x="126" y="10"/>
                    <a:pt x="125" y="11"/>
                    <a:pt x="124" y="12"/>
                  </a:cubicBezTo>
                  <a:cubicBezTo>
                    <a:pt x="121" y="13"/>
                    <a:pt x="119" y="15"/>
                    <a:pt x="117" y="18"/>
                  </a:cubicBezTo>
                  <a:cubicBezTo>
                    <a:pt x="115" y="20"/>
                    <a:pt x="113" y="24"/>
                    <a:pt x="112" y="27"/>
                  </a:cubicBezTo>
                  <a:cubicBezTo>
                    <a:pt x="112" y="27"/>
                    <a:pt x="111" y="27"/>
                    <a:pt x="110" y="27"/>
                  </a:cubicBezTo>
                  <a:cubicBezTo>
                    <a:pt x="110" y="27"/>
                    <a:pt x="110" y="27"/>
                    <a:pt x="109" y="27"/>
                  </a:cubicBezTo>
                  <a:cubicBezTo>
                    <a:pt x="108" y="26"/>
                    <a:pt x="107" y="26"/>
                    <a:pt x="106" y="26"/>
                  </a:cubicBezTo>
                  <a:cubicBezTo>
                    <a:pt x="101" y="28"/>
                    <a:pt x="96" y="29"/>
                    <a:pt x="91" y="31"/>
                  </a:cubicBezTo>
                  <a:cubicBezTo>
                    <a:pt x="87" y="32"/>
                    <a:pt x="82" y="34"/>
                    <a:pt x="78" y="36"/>
                  </a:cubicBezTo>
                  <a:cubicBezTo>
                    <a:pt x="73" y="38"/>
                    <a:pt x="68" y="40"/>
                    <a:pt x="64" y="42"/>
                  </a:cubicBezTo>
                  <a:cubicBezTo>
                    <a:pt x="60" y="44"/>
                    <a:pt x="55" y="46"/>
                    <a:pt x="51" y="48"/>
                  </a:cubicBezTo>
                  <a:cubicBezTo>
                    <a:pt x="42" y="53"/>
                    <a:pt x="34" y="58"/>
                    <a:pt x="26" y="64"/>
                  </a:cubicBezTo>
                  <a:cubicBezTo>
                    <a:pt x="22" y="67"/>
                    <a:pt x="18" y="70"/>
                    <a:pt x="14" y="74"/>
                  </a:cubicBezTo>
                  <a:cubicBezTo>
                    <a:pt x="11" y="77"/>
                    <a:pt x="7" y="80"/>
                    <a:pt x="4" y="83"/>
                  </a:cubicBezTo>
                  <a:cubicBezTo>
                    <a:pt x="4" y="84"/>
                    <a:pt x="3" y="85"/>
                    <a:pt x="2" y="86"/>
                  </a:cubicBezTo>
                  <a:cubicBezTo>
                    <a:pt x="1" y="89"/>
                    <a:pt x="0" y="91"/>
                    <a:pt x="1" y="94"/>
                  </a:cubicBezTo>
                  <a:cubicBezTo>
                    <a:pt x="1" y="94"/>
                    <a:pt x="2" y="95"/>
                    <a:pt x="2" y="95"/>
                  </a:cubicBezTo>
                  <a:cubicBezTo>
                    <a:pt x="2" y="96"/>
                    <a:pt x="3" y="96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4" y="98"/>
                    <a:pt x="5" y="98"/>
                    <a:pt x="5" y="98"/>
                  </a:cubicBezTo>
                  <a:cubicBezTo>
                    <a:pt x="7" y="99"/>
                    <a:pt x="8" y="99"/>
                    <a:pt x="9" y="99"/>
                  </a:cubicBezTo>
                  <a:cubicBezTo>
                    <a:pt x="11" y="99"/>
                    <a:pt x="12" y="99"/>
                    <a:pt x="14" y="99"/>
                  </a:cubicBezTo>
                  <a:cubicBezTo>
                    <a:pt x="19" y="99"/>
                    <a:pt x="24" y="97"/>
                    <a:pt x="29" y="95"/>
                  </a:cubicBezTo>
                  <a:cubicBezTo>
                    <a:pt x="33" y="94"/>
                    <a:pt x="37" y="92"/>
                    <a:pt x="42" y="90"/>
                  </a:cubicBezTo>
                  <a:cubicBezTo>
                    <a:pt x="46" y="88"/>
                    <a:pt x="51" y="87"/>
                    <a:pt x="55" y="85"/>
                  </a:cubicBezTo>
                  <a:cubicBezTo>
                    <a:pt x="55" y="85"/>
                    <a:pt x="56" y="84"/>
                    <a:pt x="56" y="84"/>
                  </a:cubicBezTo>
                  <a:cubicBezTo>
                    <a:pt x="56" y="84"/>
                    <a:pt x="57" y="84"/>
                    <a:pt x="57" y="84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0" y="83"/>
                    <a:pt x="59" y="83"/>
                    <a:pt x="59" y="83"/>
                  </a:cubicBezTo>
                  <a:cubicBezTo>
                    <a:pt x="61" y="82"/>
                    <a:pt x="63" y="81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0" y="78"/>
                    <a:pt x="75" y="76"/>
                    <a:pt x="79" y="74"/>
                  </a:cubicBezTo>
                  <a:cubicBezTo>
                    <a:pt x="83" y="72"/>
                    <a:pt x="87" y="70"/>
                    <a:pt x="91" y="68"/>
                  </a:cubicBezTo>
                  <a:cubicBezTo>
                    <a:pt x="93" y="66"/>
                    <a:pt x="95" y="65"/>
                    <a:pt x="97" y="64"/>
                  </a:cubicBezTo>
                  <a:cubicBezTo>
                    <a:pt x="99" y="63"/>
                    <a:pt x="101" y="62"/>
                    <a:pt x="103" y="61"/>
                  </a:cubicBezTo>
                  <a:cubicBezTo>
                    <a:pt x="105" y="59"/>
                    <a:pt x="107" y="58"/>
                    <a:pt x="109" y="57"/>
                  </a:cubicBezTo>
                  <a:cubicBezTo>
                    <a:pt x="111" y="56"/>
                    <a:pt x="113" y="54"/>
                    <a:pt x="115" y="53"/>
                  </a:cubicBezTo>
                  <a:cubicBezTo>
                    <a:pt x="116" y="52"/>
                    <a:pt x="117" y="52"/>
                    <a:pt x="118" y="51"/>
                  </a:cubicBezTo>
                  <a:cubicBezTo>
                    <a:pt x="120" y="49"/>
                    <a:pt x="122" y="48"/>
                    <a:pt x="123" y="46"/>
                  </a:cubicBezTo>
                  <a:cubicBezTo>
                    <a:pt x="123" y="46"/>
                    <a:pt x="123" y="46"/>
                    <a:pt x="123" y="45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6"/>
                    <a:pt x="129" y="46"/>
                    <a:pt x="132" y="46"/>
                  </a:cubicBezTo>
                  <a:cubicBezTo>
                    <a:pt x="133" y="46"/>
                    <a:pt x="134" y="46"/>
                    <a:pt x="135" y="46"/>
                  </a:cubicBezTo>
                  <a:cubicBezTo>
                    <a:pt x="136" y="46"/>
                    <a:pt x="138" y="46"/>
                    <a:pt x="139" y="46"/>
                  </a:cubicBezTo>
                  <a:cubicBezTo>
                    <a:pt x="142" y="45"/>
                    <a:pt x="144" y="45"/>
                    <a:pt x="146" y="44"/>
                  </a:cubicBezTo>
                  <a:cubicBezTo>
                    <a:pt x="156" y="40"/>
                    <a:pt x="164" y="35"/>
                    <a:pt x="171" y="28"/>
                  </a:cubicBezTo>
                  <a:cubicBezTo>
                    <a:pt x="175" y="25"/>
                    <a:pt x="178" y="21"/>
                    <a:pt x="181" y="17"/>
                  </a:cubicBezTo>
                  <a:cubicBezTo>
                    <a:pt x="182" y="16"/>
                    <a:pt x="183" y="15"/>
                    <a:pt x="183" y="14"/>
                  </a:cubicBezTo>
                  <a:cubicBezTo>
                    <a:pt x="184" y="13"/>
                    <a:pt x="184" y="12"/>
                    <a:pt x="185" y="11"/>
                  </a:cubicBezTo>
                  <a:cubicBezTo>
                    <a:pt x="185" y="10"/>
                    <a:pt x="185" y="10"/>
                    <a:pt x="185" y="9"/>
                  </a:cubicBezTo>
                  <a:cubicBezTo>
                    <a:pt x="186" y="8"/>
                    <a:pt x="186" y="8"/>
                    <a:pt x="186" y="7"/>
                  </a:cubicBezTo>
                  <a:cubicBezTo>
                    <a:pt x="186" y="7"/>
                    <a:pt x="186" y="6"/>
                    <a:pt x="186" y="6"/>
                  </a:cubicBezTo>
                  <a:cubicBezTo>
                    <a:pt x="185" y="5"/>
                    <a:pt x="185" y="4"/>
                    <a:pt x="185" y="4"/>
                  </a:cubicBezTo>
                  <a:close/>
                  <a:moveTo>
                    <a:pt x="82" y="62"/>
                  </a:moveTo>
                  <a:cubicBezTo>
                    <a:pt x="78" y="64"/>
                    <a:pt x="74" y="66"/>
                    <a:pt x="70" y="68"/>
                  </a:cubicBezTo>
                  <a:cubicBezTo>
                    <a:pt x="67" y="70"/>
                    <a:pt x="63" y="71"/>
                    <a:pt x="60" y="72"/>
                  </a:cubicBezTo>
                  <a:cubicBezTo>
                    <a:pt x="58" y="73"/>
                    <a:pt x="56" y="74"/>
                    <a:pt x="54" y="75"/>
                  </a:cubicBezTo>
                  <a:cubicBezTo>
                    <a:pt x="54" y="75"/>
                    <a:pt x="54" y="75"/>
                    <a:pt x="53" y="75"/>
                  </a:cubicBezTo>
                  <a:cubicBezTo>
                    <a:pt x="53" y="75"/>
                    <a:pt x="53" y="75"/>
                    <a:pt x="53" y="76"/>
                  </a:cubicBezTo>
                  <a:cubicBezTo>
                    <a:pt x="53" y="76"/>
                    <a:pt x="53" y="76"/>
                    <a:pt x="52" y="76"/>
                  </a:cubicBezTo>
                  <a:cubicBezTo>
                    <a:pt x="52" y="76"/>
                    <a:pt x="51" y="76"/>
                    <a:pt x="51" y="76"/>
                  </a:cubicBezTo>
                  <a:cubicBezTo>
                    <a:pt x="50" y="77"/>
                    <a:pt x="49" y="77"/>
                    <a:pt x="47" y="78"/>
                  </a:cubicBezTo>
                  <a:cubicBezTo>
                    <a:pt x="39" y="81"/>
                    <a:pt x="30" y="85"/>
                    <a:pt x="21" y="88"/>
                  </a:cubicBezTo>
                  <a:cubicBezTo>
                    <a:pt x="19" y="89"/>
                    <a:pt x="17" y="89"/>
                    <a:pt x="14" y="90"/>
                  </a:cubicBezTo>
                  <a:cubicBezTo>
                    <a:pt x="13" y="90"/>
                    <a:pt x="12" y="90"/>
                    <a:pt x="11" y="90"/>
                  </a:cubicBezTo>
                  <a:cubicBezTo>
                    <a:pt x="13" y="87"/>
                    <a:pt x="15" y="85"/>
                    <a:pt x="18" y="83"/>
                  </a:cubicBezTo>
                  <a:cubicBezTo>
                    <a:pt x="20" y="81"/>
                    <a:pt x="23" y="79"/>
                    <a:pt x="25" y="76"/>
                  </a:cubicBezTo>
                  <a:cubicBezTo>
                    <a:pt x="29" y="73"/>
                    <a:pt x="33" y="71"/>
                    <a:pt x="37" y="68"/>
                  </a:cubicBezTo>
                  <a:cubicBezTo>
                    <a:pt x="41" y="65"/>
                    <a:pt x="45" y="63"/>
                    <a:pt x="49" y="60"/>
                  </a:cubicBezTo>
                  <a:cubicBezTo>
                    <a:pt x="57" y="55"/>
                    <a:pt x="66" y="51"/>
                    <a:pt x="75" y="47"/>
                  </a:cubicBezTo>
                  <a:cubicBezTo>
                    <a:pt x="75" y="47"/>
                    <a:pt x="76" y="47"/>
                    <a:pt x="76" y="46"/>
                  </a:cubicBezTo>
                  <a:cubicBezTo>
                    <a:pt x="80" y="45"/>
                    <a:pt x="84" y="43"/>
                    <a:pt x="88" y="42"/>
                  </a:cubicBezTo>
                  <a:cubicBezTo>
                    <a:pt x="89" y="43"/>
                    <a:pt x="90" y="45"/>
                    <a:pt x="91" y="47"/>
                  </a:cubicBezTo>
                  <a:cubicBezTo>
                    <a:pt x="91" y="47"/>
                    <a:pt x="92" y="48"/>
                    <a:pt x="92" y="49"/>
                  </a:cubicBezTo>
                  <a:cubicBezTo>
                    <a:pt x="93" y="49"/>
                    <a:pt x="94" y="50"/>
                    <a:pt x="94" y="51"/>
                  </a:cubicBezTo>
                  <a:cubicBezTo>
                    <a:pt x="95" y="52"/>
                    <a:pt x="96" y="53"/>
                    <a:pt x="96" y="54"/>
                  </a:cubicBezTo>
                  <a:cubicBezTo>
                    <a:pt x="95" y="55"/>
                    <a:pt x="94" y="55"/>
                    <a:pt x="93" y="56"/>
                  </a:cubicBezTo>
                  <a:cubicBezTo>
                    <a:pt x="89" y="58"/>
                    <a:pt x="86" y="60"/>
                    <a:pt x="82" y="62"/>
                  </a:cubicBezTo>
                  <a:close/>
                  <a:moveTo>
                    <a:pt x="114" y="42"/>
                  </a:moveTo>
                  <a:cubicBezTo>
                    <a:pt x="111" y="45"/>
                    <a:pt x="108" y="47"/>
                    <a:pt x="105" y="49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103" y="48"/>
                    <a:pt x="102" y="46"/>
                    <a:pt x="101" y="45"/>
                  </a:cubicBezTo>
                  <a:cubicBezTo>
                    <a:pt x="101" y="44"/>
                    <a:pt x="100" y="43"/>
                    <a:pt x="99" y="41"/>
                  </a:cubicBezTo>
                  <a:cubicBezTo>
                    <a:pt x="98" y="40"/>
                    <a:pt x="98" y="40"/>
                    <a:pt x="97" y="39"/>
                  </a:cubicBezTo>
                  <a:cubicBezTo>
                    <a:pt x="100" y="38"/>
                    <a:pt x="103" y="37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8" y="36"/>
                    <a:pt x="108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8"/>
                    <a:pt x="113" y="39"/>
                    <a:pt x="113" y="40"/>
                  </a:cubicBezTo>
                  <a:cubicBezTo>
                    <a:pt x="114" y="40"/>
                    <a:pt x="114" y="41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lose/>
                  <a:moveTo>
                    <a:pt x="148" y="33"/>
                  </a:moveTo>
                  <a:cubicBezTo>
                    <a:pt x="146" y="34"/>
                    <a:pt x="144" y="35"/>
                    <a:pt x="142" y="35"/>
                  </a:cubicBezTo>
                  <a:cubicBezTo>
                    <a:pt x="140" y="36"/>
                    <a:pt x="138" y="37"/>
                    <a:pt x="136" y="37"/>
                  </a:cubicBezTo>
                  <a:cubicBezTo>
                    <a:pt x="133" y="37"/>
                    <a:pt x="131" y="37"/>
                    <a:pt x="128" y="37"/>
                  </a:cubicBezTo>
                  <a:cubicBezTo>
                    <a:pt x="127" y="37"/>
                    <a:pt x="125" y="37"/>
                    <a:pt x="123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6"/>
                    <a:pt x="122" y="36"/>
                    <a:pt x="122" y="35"/>
                  </a:cubicBezTo>
                  <a:cubicBezTo>
                    <a:pt x="121" y="35"/>
                    <a:pt x="121" y="34"/>
                    <a:pt x="121" y="3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0" y="33"/>
                    <a:pt x="120" y="33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1"/>
                    <a:pt x="121" y="31"/>
                    <a:pt x="121" y="30"/>
                  </a:cubicBezTo>
                  <a:cubicBezTo>
                    <a:pt x="122" y="28"/>
                    <a:pt x="123" y="26"/>
                    <a:pt x="124" y="24"/>
                  </a:cubicBezTo>
                  <a:cubicBezTo>
                    <a:pt x="125" y="22"/>
                    <a:pt x="127" y="21"/>
                    <a:pt x="128" y="20"/>
                  </a:cubicBezTo>
                  <a:cubicBezTo>
                    <a:pt x="130" y="18"/>
                    <a:pt x="132" y="17"/>
                    <a:pt x="134" y="16"/>
                  </a:cubicBezTo>
                  <a:cubicBezTo>
                    <a:pt x="136" y="15"/>
                    <a:pt x="138" y="14"/>
                    <a:pt x="140" y="13"/>
                  </a:cubicBezTo>
                  <a:cubicBezTo>
                    <a:pt x="141" y="12"/>
                    <a:pt x="142" y="12"/>
                    <a:pt x="144" y="11"/>
                  </a:cubicBezTo>
                  <a:cubicBezTo>
                    <a:pt x="144" y="12"/>
                    <a:pt x="144" y="12"/>
                    <a:pt x="144" y="13"/>
                  </a:cubicBezTo>
                  <a:cubicBezTo>
                    <a:pt x="146" y="14"/>
                    <a:pt x="147" y="16"/>
                    <a:pt x="149" y="17"/>
                  </a:cubicBezTo>
                  <a:cubicBezTo>
                    <a:pt x="150" y="18"/>
                    <a:pt x="151" y="20"/>
                    <a:pt x="151" y="21"/>
                  </a:cubicBezTo>
                  <a:cubicBezTo>
                    <a:pt x="152" y="22"/>
                    <a:pt x="153" y="24"/>
                    <a:pt x="154" y="25"/>
                  </a:cubicBezTo>
                  <a:cubicBezTo>
                    <a:pt x="155" y="26"/>
                    <a:pt x="155" y="28"/>
                    <a:pt x="156" y="29"/>
                  </a:cubicBezTo>
                  <a:cubicBezTo>
                    <a:pt x="156" y="29"/>
                    <a:pt x="155" y="29"/>
                    <a:pt x="155" y="29"/>
                  </a:cubicBezTo>
                  <a:cubicBezTo>
                    <a:pt x="153" y="31"/>
                    <a:pt x="150" y="32"/>
                    <a:pt x="148" y="33"/>
                  </a:cubicBezTo>
                  <a:close/>
                  <a:moveTo>
                    <a:pt x="174" y="11"/>
                  </a:moveTo>
                  <a:cubicBezTo>
                    <a:pt x="172" y="14"/>
                    <a:pt x="170" y="16"/>
                    <a:pt x="168" y="18"/>
                  </a:cubicBezTo>
                  <a:cubicBezTo>
                    <a:pt x="167" y="20"/>
                    <a:pt x="165" y="21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2" y="21"/>
                    <a:pt x="161" y="19"/>
                    <a:pt x="160" y="18"/>
                  </a:cubicBezTo>
                  <a:cubicBezTo>
                    <a:pt x="160" y="17"/>
                    <a:pt x="159" y="16"/>
                    <a:pt x="159" y="15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8" y="14"/>
                    <a:pt x="157" y="13"/>
                    <a:pt x="156" y="12"/>
                  </a:cubicBezTo>
                  <a:cubicBezTo>
                    <a:pt x="156" y="11"/>
                    <a:pt x="155" y="11"/>
                    <a:pt x="155" y="10"/>
                  </a:cubicBezTo>
                  <a:cubicBezTo>
                    <a:pt x="161" y="9"/>
                    <a:pt x="168" y="9"/>
                    <a:pt x="175" y="10"/>
                  </a:cubicBezTo>
                  <a:cubicBezTo>
                    <a:pt x="174" y="10"/>
                    <a:pt x="174" y="11"/>
                    <a:pt x="17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2FEF514-4D13-447D-89CC-38C51A21A7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45" y="1902339"/>
            <a:ext cx="1144508" cy="1604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493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build="p"/>
      <p:bldP spid="8" grpId="0" build="p"/>
      <p:bldP spid="15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5A744E35-1B87-49E9-BDA7-02298F93346C}"/>
              </a:ext>
            </a:extLst>
          </p:cNvPr>
          <p:cNvSpPr txBox="1">
            <a:spLocks/>
          </p:cNvSpPr>
          <p:nvPr/>
        </p:nvSpPr>
        <p:spPr>
          <a:xfrm>
            <a:off x="1897038" y="745752"/>
            <a:ext cx="5349923" cy="1259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7200" b="1" dirty="0">
                <a:solidFill>
                  <a:schemeClr val="accent1"/>
                </a:solidFill>
              </a:rPr>
              <a:t>KÖSZÖNÖM</a:t>
            </a:r>
            <a:endParaRPr lang="en-US" sz="7200" b="1" dirty="0">
              <a:solidFill>
                <a:schemeClr val="accent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65D8402-2C7A-4BA9-9A04-293A2AADC240}"/>
              </a:ext>
            </a:extLst>
          </p:cNvPr>
          <p:cNvSpPr/>
          <p:nvPr/>
        </p:nvSpPr>
        <p:spPr>
          <a:xfrm rot="10800000">
            <a:off x="3517711" y="0"/>
            <a:ext cx="2108579" cy="422908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689A2131-9D2A-4719-BFF4-4F635BF6603C}"/>
              </a:ext>
            </a:extLst>
          </p:cNvPr>
          <p:cNvSpPr txBox="1">
            <a:spLocks/>
          </p:cNvSpPr>
          <p:nvPr/>
        </p:nvSpPr>
        <p:spPr>
          <a:xfrm>
            <a:off x="2372426" y="1825033"/>
            <a:ext cx="4399147" cy="328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050" dirty="0"/>
              <a:t>A figyelmet és a kitartást</a:t>
            </a:r>
            <a:endParaRPr lang="en-US" sz="1050" dirty="0"/>
          </a:p>
        </p:txBody>
      </p:sp>
      <p:pic>
        <p:nvPicPr>
          <p:cNvPr id="5" name="5pbsoh6RAOS-1BGlkCmdvITrCx_vQsKtMOvx9_WCj_8">
            <a:hlinkClick r:id="" action="ppaction://media"/>
            <a:extLst>
              <a:ext uri="{FF2B5EF4-FFF2-40B4-BE49-F238E27FC236}">
                <a16:creationId xmlns:a16="http://schemas.microsoft.com/office/drawing/2014/main" id="{BC351724-96D5-4FC0-99DC-97ECA713B2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2482" y="2504812"/>
            <a:ext cx="6611223" cy="37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7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F3CBF-1FB1-49E5-BDC9-B760992A6543}"/>
              </a:ext>
            </a:extLst>
          </p:cNvPr>
          <p:cNvGrpSpPr/>
          <p:nvPr/>
        </p:nvGrpSpPr>
        <p:grpSpPr>
          <a:xfrm>
            <a:off x="160412" y="1840400"/>
            <a:ext cx="8083880" cy="4390538"/>
            <a:chOff x="218335" y="157470"/>
            <a:chExt cx="2724151" cy="1479551"/>
          </a:xfrm>
          <a:solidFill>
            <a:schemeClr val="accent1"/>
          </a:solidFill>
        </p:grpSpPr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39ECA633-95FC-489C-A68B-D71369178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335" y="209858"/>
              <a:ext cx="2690813" cy="1404938"/>
            </a:xfrm>
            <a:custGeom>
              <a:avLst/>
              <a:gdLst>
                <a:gd name="T0" fmla="*/ 646 w 739"/>
                <a:gd name="T1" fmla="*/ 1 h 382"/>
                <a:gd name="T2" fmla="*/ 618 w 739"/>
                <a:gd name="T3" fmla="*/ 7 h 382"/>
                <a:gd name="T4" fmla="*/ 531 w 739"/>
                <a:gd name="T5" fmla="*/ 25 h 382"/>
                <a:gd name="T6" fmla="*/ 519 w 739"/>
                <a:gd name="T7" fmla="*/ 25 h 382"/>
                <a:gd name="T8" fmla="*/ 364 w 739"/>
                <a:gd name="T9" fmla="*/ 72 h 382"/>
                <a:gd name="T10" fmla="*/ 275 w 739"/>
                <a:gd name="T11" fmla="*/ 110 h 382"/>
                <a:gd name="T12" fmla="*/ 66 w 739"/>
                <a:gd name="T13" fmla="*/ 215 h 382"/>
                <a:gd name="T14" fmla="*/ 151 w 739"/>
                <a:gd name="T15" fmla="*/ 163 h 382"/>
                <a:gd name="T16" fmla="*/ 256 w 739"/>
                <a:gd name="T17" fmla="*/ 105 h 382"/>
                <a:gd name="T18" fmla="*/ 19 w 739"/>
                <a:gd name="T19" fmla="*/ 236 h 382"/>
                <a:gd name="T20" fmla="*/ 24 w 739"/>
                <a:gd name="T21" fmla="*/ 268 h 382"/>
                <a:gd name="T22" fmla="*/ 24 w 739"/>
                <a:gd name="T23" fmla="*/ 317 h 382"/>
                <a:gd name="T24" fmla="*/ 53 w 739"/>
                <a:gd name="T25" fmla="*/ 346 h 382"/>
                <a:gd name="T26" fmla="*/ 86 w 739"/>
                <a:gd name="T27" fmla="*/ 360 h 382"/>
                <a:gd name="T28" fmla="*/ 94 w 739"/>
                <a:gd name="T29" fmla="*/ 377 h 382"/>
                <a:gd name="T30" fmla="*/ 167 w 739"/>
                <a:gd name="T31" fmla="*/ 351 h 382"/>
                <a:gd name="T32" fmla="*/ 191 w 739"/>
                <a:gd name="T33" fmla="*/ 330 h 382"/>
                <a:gd name="T34" fmla="*/ 273 w 739"/>
                <a:gd name="T35" fmla="*/ 290 h 382"/>
                <a:gd name="T36" fmla="*/ 336 w 739"/>
                <a:gd name="T37" fmla="*/ 261 h 382"/>
                <a:gd name="T38" fmla="*/ 451 w 739"/>
                <a:gd name="T39" fmla="*/ 216 h 382"/>
                <a:gd name="T40" fmla="*/ 572 w 739"/>
                <a:gd name="T41" fmla="*/ 181 h 382"/>
                <a:gd name="T42" fmla="*/ 593 w 739"/>
                <a:gd name="T43" fmla="*/ 177 h 382"/>
                <a:gd name="T44" fmla="*/ 679 w 739"/>
                <a:gd name="T45" fmla="*/ 147 h 382"/>
                <a:gd name="T46" fmla="*/ 710 w 739"/>
                <a:gd name="T47" fmla="*/ 117 h 382"/>
                <a:gd name="T48" fmla="*/ 688 w 739"/>
                <a:gd name="T49" fmla="*/ 99 h 382"/>
                <a:gd name="T50" fmla="*/ 718 w 739"/>
                <a:gd name="T51" fmla="*/ 81 h 382"/>
                <a:gd name="T52" fmla="*/ 717 w 739"/>
                <a:gd name="T53" fmla="*/ 60 h 382"/>
                <a:gd name="T54" fmla="*/ 717 w 739"/>
                <a:gd name="T55" fmla="*/ 39 h 382"/>
                <a:gd name="T56" fmla="*/ 691 w 739"/>
                <a:gd name="T57" fmla="*/ 31 h 382"/>
                <a:gd name="T58" fmla="*/ 657 w 739"/>
                <a:gd name="T59" fmla="*/ 26 h 382"/>
                <a:gd name="T60" fmla="*/ 643 w 739"/>
                <a:gd name="T61" fmla="*/ 21 h 382"/>
                <a:gd name="T62" fmla="*/ 628 w 739"/>
                <a:gd name="T63" fmla="*/ 15 h 382"/>
                <a:gd name="T64" fmla="*/ 388 w 739"/>
                <a:gd name="T65" fmla="*/ 67 h 382"/>
                <a:gd name="T66" fmla="*/ 408 w 739"/>
                <a:gd name="T67" fmla="*/ 63 h 382"/>
                <a:gd name="T68" fmla="*/ 484 w 739"/>
                <a:gd name="T69" fmla="*/ 40 h 382"/>
                <a:gd name="T70" fmla="*/ 437 w 739"/>
                <a:gd name="T71" fmla="*/ 55 h 382"/>
                <a:gd name="T72" fmla="*/ 392 w 739"/>
                <a:gd name="T73" fmla="*/ 79 h 382"/>
                <a:gd name="T74" fmla="*/ 384 w 739"/>
                <a:gd name="T75" fmla="*/ 73 h 382"/>
                <a:gd name="T76" fmla="*/ 469 w 739"/>
                <a:gd name="T77" fmla="*/ 50 h 382"/>
                <a:gd name="T78" fmla="*/ 542 w 739"/>
                <a:gd name="T79" fmla="*/ 38 h 382"/>
                <a:gd name="T80" fmla="*/ 442 w 739"/>
                <a:gd name="T81" fmla="*/ 64 h 382"/>
                <a:gd name="T82" fmla="*/ 320 w 739"/>
                <a:gd name="T83" fmla="*/ 104 h 382"/>
                <a:gd name="T84" fmla="*/ 340 w 739"/>
                <a:gd name="T85" fmla="*/ 94 h 382"/>
                <a:gd name="T86" fmla="*/ 493 w 739"/>
                <a:gd name="T87" fmla="*/ 39 h 382"/>
                <a:gd name="T88" fmla="*/ 361 w 739"/>
                <a:gd name="T89" fmla="*/ 87 h 382"/>
                <a:gd name="T90" fmla="*/ 613 w 739"/>
                <a:gd name="T91" fmla="*/ 12 h 382"/>
                <a:gd name="T92" fmla="*/ 628 w 739"/>
                <a:gd name="T93" fmla="*/ 9 h 382"/>
                <a:gd name="T94" fmla="*/ 559 w 739"/>
                <a:gd name="T95" fmla="*/ 29 h 382"/>
                <a:gd name="T96" fmla="*/ 556 w 739"/>
                <a:gd name="T97" fmla="*/ 34 h 382"/>
                <a:gd name="T98" fmla="*/ 551 w 739"/>
                <a:gd name="T99" fmla="*/ 34 h 382"/>
                <a:gd name="T100" fmla="*/ 479 w 739"/>
                <a:gd name="T101" fmla="*/ 60 h 382"/>
                <a:gd name="T102" fmla="*/ 504 w 739"/>
                <a:gd name="T103" fmla="*/ 51 h 382"/>
                <a:gd name="T104" fmla="*/ 603 w 739"/>
                <a:gd name="T105" fmla="*/ 29 h 382"/>
                <a:gd name="T106" fmla="*/ 448 w 739"/>
                <a:gd name="T107" fmla="*/ 73 h 382"/>
                <a:gd name="T108" fmla="*/ 513 w 739"/>
                <a:gd name="T109" fmla="*/ 55 h 382"/>
                <a:gd name="T110" fmla="*/ 591 w 739"/>
                <a:gd name="T111" fmla="*/ 37 h 382"/>
                <a:gd name="T112" fmla="*/ 633 w 739"/>
                <a:gd name="T113" fmla="*/ 33 h 382"/>
                <a:gd name="T114" fmla="*/ 611 w 739"/>
                <a:gd name="T115" fmla="*/ 36 h 382"/>
                <a:gd name="T116" fmla="*/ 695 w 739"/>
                <a:gd name="T117" fmla="*/ 40 h 382"/>
                <a:gd name="T118" fmla="*/ 688 w 739"/>
                <a:gd name="T119" fmla="*/ 110 h 382"/>
                <a:gd name="T120" fmla="*/ 661 w 739"/>
                <a:gd name="T121" fmla="*/ 150 h 382"/>
                <a:gd name="T122" fmla="*/ 263 w 739"/>
                <a:gd name="T123" fmla="*/ 294 h 382"/>
                <a:gd name="T124" fmla="*/ 172 w 739"/>
                <a:gd name="T125" fmla="*/ 34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382">
                  <a:moveTo>
                    <a:pt x="605" y="18"/>
                  </a:moveTo>
                  <a:cubicBezTo>
                    <a:pt x="607" y="19"/>
                    <a:pt x="607" y="19"/>
                    <a:pt x="608" y="18"/>
                  </a:cubicBezTo>
                  <a:cubicBezTo>
                    <a:pt x="608" y="18"/>
                    <a:pt x="608" y="19"/>
                    <a:pt x="609" y="19"/>
                  </a:cubicBezTo>
                  <a:cubicBezTo>
                    <a:pt x="611" y="17"/>
                    <a:pt x="613" y="18"/>
                    <a:pt x="615" y="17"/>
                  </a:cubicBezTo>
                  <a:cubicBezTo>
                    <a:pt x="616" y="17"/>
                    <a:pt x="616" y="16"/>
                    <a:pt x="617" y="15"/>
                  </a:cubicBezTo>
                  <a:cubicBezTo>
                    <a:pt x="619" y="15"/>
                    <a:pt x="621" y="14"/>
                    <a:pt x="622" y="14"/>
                  </a:cubicBezTo>
                  <a:cubicBezTo>
                    <a:pt x="623" y="13"/>
                    <a:pt x="623" y="15"/>
                    <a:pt x="624" y="14"/>
                  </a:cubicBezTo>
                  <a:cubicBezTo>
                    <a:pt x="624" y="14"/>
                    <a:pt x="624" y="14"/>
                    <a:pt x="624" y="14"/>
                  </a:cubicBezTo>
                  <a:cubicBezTo>
                    <a:pt x="628" y="12"/>
                    <a:pt x="632" y="13"/>
                    <a:pt x="634" y="12"/>
                  </a:cubicBezTo>
                  <a:cubicBezTo>
                    <a:pt x="636" y="12"/>
                    <a:pt x="637" y="10"/>
                    <a:pt x="639" y="11"/>
                  </a:cubicBezTo>
                  <a:cubicBezTo>
                    <a:pt x="638" y="10"/>
                    <a:pt x="640" y="11"/>
                    <a:pt x="640" y="10"/>
                  </a:cubicBezTo>
                  <a:cubicBezTo>
                    <a:pt x="640" y="10"/>
                    <a:pt x="640" y="10"/>
                    <a:pt x="642" y="10"/>
                  </a:cubicBezTo>
                  <a:cubicBezTo>
                    <a:pt x="642" y="9"/>
                    <a:pt x="642" y="10"/>
                    <a:pt x="643" y="10"/>
                  </a:cubicBezTo>
                  <a:cubicBezTo>
                    <a:pt x="643" y="9"/>
                    <a:pt x="644" y="9"/>
                    <a:pt x="644" y="9"/>
                  </a:cubicBezTo>
                  <a:cubicBezTo>
                    <a:pt x="650" y="9"/>
                    <a:pt x="657" y="7"/>
                    <a:pt x="663" y="6"/>
                  </a:cubicBezTo>
                  <a:cubicBezTo>
                    <a:pt x="664" y="5"/>
                    <a:pt x="665" y="5"/>
                    <a:pt x="667" y="4"/>
                  </a:cubicBezTo>
                  <a:cubicBezTo>
                    <a:pt x="669" y="3"/>
                    <a:pt x="670" y="4"/>
                    <a:pt x="670" y="3"/>
                  </a:cubicBezTo>
                  <a:cubicBezTo>
                    <a:pt x="668" y="3"/>
                    <a:pt x="665" y="4"/>
                    <a:pt x="664" y="4"/>
                  </a:cubicBezTo>
                  <a:cubicBezTo>
                    <a:pt x="664" y="4"/>
                    <a:pt x="663" y="5"/>
                    <a:pt x="662" y="5"/>
                  </a:cubicBezTo>
                  <a:cubicBezTo>
                    <a:pt x="661" y="4"/>
                    <a:pt x="660" y="5"/>
                    <a:pt x="658" y="6"/>
                  </a:cubicBezTo>
                  <a:cubicBezTo>
                    <a:pt x="657" y="6"/>
                    <a:pt x="657" y="5"/>
                    <a:pt x="656" y="5"/>
                  </a:cubicBezTo>
                  <a:cubicBezTo>
                    <a:pt x="655" y="5"/>
                    <a:pt x="653" y="7"/>
                    <a:pt x="653" y="6"/>
                  </a:cubicBezTo>
                  <a:cubicBezTo>
                    <a:pt x="654" y="6"/>
                    <a:pt x="653" y="4"/>
                    <a:pt x="654" y="5"/>
                  </a:cubicBezTo>
                  <a:cubicBezTo>
                    <a:pt x="655" y="4"/>
                    <a:pt x="656" y="5"/>
                    <a:pt x="657" y="5"/>
                  </a:cubicBezTo>
                  <a:cubicBezTo>
                    <a:pt x="658" y="5"/>
                    <a:pt x="657" y="3"/>
                    <a:pt x="658" y="4"/>
                  </a:cubicBezTo>
                  <a:cubicBezTo>
                    <a:pt x="658" y="5"/>
                    <a:pt x="660" y="4"/>
                    <a:pt x="660" y="4"/>
                  </a:cubicBezTo>
                  <a:cubicBezTo>
                    <a:pt x="661" y="4"/>
                    <a:pt x="662" y="4"/>
                    <a:pt x="662" y="3"/>
                  </a:cubicBezTo>
                  <a:cubicBezTo>
                    <a:pt x="660" y="4"/>
                    <a:pt x="660" y="2"/>
                    <a:pt x="659" y="2"/>
                  </a:cubicBezTo>
                  <a:cubicBezTo>
                    <a:pt x="658" y="2"/>
                    <a:pt x="657" y="2"/>
                    <a:pt x="657" y="3"/>
                  </a:cubicBezTo>
                  <a:cubicBezTo>
                    <a:pt x="657" y="3"/>
                    <a:pt x="657" y="2"/>
                    <a:pt x="656" y="2"/>
                  </a:cubicBezTo>
                  <a:cubicBezTo>
                    <a:pt x="657" y="3"/>
                    <a:pt x="655" y="2"/>
                    <a:pt x="654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4"/>
                    <a:pt x="651" y="3"/>
                    <a:pt x="650" y="3"/>
                  </a:cubicBezTo>
                  <a:cubicBezTo>
                    <a:pt x="648" y="3"/>
                    <a:pt x="646" y="4"/>
                    <a:pt x="645" y="4"/>
                  </a:cubicBezTo>
                  <a:cubicBezTo>
                    <a:pt x="645" y="5"/>
                    <a:pt x="644" y="3"/>
                    <a:pt x="643" y="4"/>
                  </a:cubicBezTo>
                  <a:cubicBezTo>
                    <a:pt x="643" y="3"/>
                    <a:pt x="641" y="4"/>
                    <a:pt x="641" y="3"/>
                  </a:cubicBezTo>
                  <a:cubicBezTo>
                    <a:pt x="643" y="3"/>
                    <a:pt x="644" y="3"/>
                    <a:pt x="645" y="3"/>
                  </a:cubicBezTo>
                  <a:cubicBezTo>
                    <a:pt x="645" y="2"/>
                    <a:pt x="645" y="3"/>
                    <a:pt x="646" y="3"/>
                  </a:cubicBezTo>
                  <a:cubicBezTo>
                    <a:pt x="647" y="3"/>
                    <a:pt x="648" y="3"/>
                    <a:pt x="648" y="2"/>
                  </a:cubicBezTo>
                  <a:cubicBezTo>
                    <a:pt x="647" y="2"/>
                    <a:pt x="646" y="3"/>
                    <a:pt x="646" y="1"/>
                  </a:cubicBezTo>
                  <a:cubicBezTo>
                    <a:pt x="645" y="2"/>
                    <a:pt x="645" y="2"/>
                    <a:pt x="644" y="2"/>
                  </a:cubicBezTo>
                  <a:cubicBezTo>
                    <a:pt x="643" y="2"/>
                    <a:pt x="643" y="2"/>
                    <a:pt x="642" y="2"/>
                  </a:cubicBezTo>
                  <a:cubicBezTo>
                    <a:pt x="640" y="3"/>
                    <a:pt x="639" y="2"/>
                    <a:pt x="638" y="3"/>
                  </a:cubicBezTo>
                  <a:cubicBezTo>
                    <a:pt x="635" y="4"/>
                    <a:pt x="635" y="4"/>
                    <a:pt x="635" y="4"/>
                  </a:cubicBezTo>
                  <a:cubicBezTo>
                    <a:pt x="635" y="3"/>
                    <a:pt x="633" y="5"/>
                    <a:pt x="633" y="4"/>
                  </a:cubicBezTo>
                  <a:cubicBezTo>
                    <a:pt x="632" y="4"/>
                    <a:pt x="631" y="5"/>
                    <a:pt x="630" y="5"/>
                  </a:cubicBezTo>
                  <a:cubicBezTo>
                    <a:pt x="629" y="5"/>
                    <a:pt x="629" y="4"/>
                    <a:pt x="628" y="5"/>
                  </a:cubicBezTo>
                  <a:cubicBezTo>
                    <a:pt x="623" y="6"/>
                    <a:pt x="623" y="6"/>
                    <a:pt x="623" y="6"/>
                  </a:cubicBezTo>
                  <a:cubicBezTo>
                    <a:pt x="620" y="6"/>
                    <a:pt x="620" y="6"/>
                    <a:pt x="620" y="6"/>
                  </a:cubicBezTo>
                  <a:cubicBezTo>
                    <a:pt x="620" y="6"/>
                    <a:pt x="618" y="7"/>
                    <a:pt x="618" y="6"/>
                  </a:cubicBezTo>
                  <a:cubicBezTo>
                    <a:pt x="625" y="5"/>
                    <a:pt x="631" y="3"/>
                    <a:pt x="638" y="1"/>
                  </a:cubicBezTo>
                  <a:cubicBezTo>
                    <a:pt x="638" y="0"/>
                    <a:pt x="637" y="1"/>
                    <a:pt x="636" y="1"/>
                  </a:cubicBezTo>
                  <a:cubicBezTo>
                    <a:pt x="633" y="2"/>
                    <a:pt x="632" y="2"/>
                    <a:pt x="629" y="3"/>
                  </a:cubicBezTo>
                  <a:cubicBezTo>
                    <a:pt x="628" y="3"/>
                    <a:pt x="628" y="2"/>
                    <a:pt x="627" y="3"/>
                  </a:cubicBezTo>
                  <a:cubicBezTo>
                    <a:pt x="623" y="5"/>
                    <a:pt x="619" y="5"/>
                    <a:pt x="614" y="6"/>
                  </a:cubicBezTo>
                  <a:cubicBezTo>
                    <a:pt x="614" y="6"/>
                    <a:pt x="613" y="7"/>
                    <a:pt x="612" y="7"/>
                  </a:cubicBezTo>
                  <a:cubicBezTo>
                    <a:pt x="611" y="6"/>
                    <a:pt x="611" y="7"/>
                    <a:pt x="610" y="7"/>
                  </a:cubicBezTo>
                  <a:cubicBezTo>
                    <a:pt x="609" y="7"/>
                    <a:pt x="607" y="8"/>
                    <a:pt x="607" y="7"/>
                  </a:cubicBezTo>
                  <a:cubicBezTo>
                    <a:pt x="607" y="7"/>
                    <a:pt x="611" y="6"/>
                    <a:pt x="609" y="6"/>
                  </a:cubicBezTo>
                  <a:cubicBezTo>
                    <a:pt x="606" y="6"/>
                    <a:pt x="606" y="6"/>
                    <a:pt x="606" y="6"/>
                  </a:cubicBezTo>
                  <a:cubicBezTo>
                    <a:pt x="605" y="7"/>
                    <a:pt x="607" y="7"/>
                    <a:pt x="606" y="8"/>
                  </a:cubicBezTo>
                  <a:cubicBezTo>
                    <a:pt x="605" y="8"/>
                    <a:pt x="604" y="8"/>
                    <a:pt x="603" y="8"/>
                  </a:cubicBezTo>
                  <a:cubicBezTo>
                    <a:pt x="602" y="8"/>
                    <a:pt x="602" y="8"/>
                    <a:pt x="602" y="8"/>
                  </a:cubicBezTo>
                  <a:cubicBezTo>
                    <a:pt x="602" y="8"/>
                    <a:pt x="601" y="8"/>
                    <a:pt x="601" y="8"/>
                  </a:cubicBezTo>
                  <a:cubicBezTo>
                    <a:pt x="600" y="8"/>
                    <a:pt x="600" y="9"/>
                    <a:pt x="600" y="9"/>
                  </a:cubicBezTo>
                  <a:cubicBezTo>
                    <a:pt x="600" y="9"/>
                    <a:pt x="599" y="8"/>
                    <a:pt x="599" y="8"/>
                  </a:cubicBezTo>
                  <a:cubicBezTo>
                    <a:pt x="598" y="9"/>
                    <a:pt x="597" y="9"/>
                    <a:pt x="595" y="9"/>
                  </a:cubicBezTo>
                  <a:cubicBezTo>
                    <a:pt x="594" y="9"/>
                    <a:pt x="593" y="9"/>
                    <a:pt x="593" y="9"/>
                  </a:cubicBezTo>
                  <a:cubicBezTo>
                    <a:pt x="590" y="10"/>
                    <a:pt x="588" y="10"/>
                    <a:pt x="586" y="11"/>
                  </a:cubicBezTo>
                  <a:cubicBezTo>
                    <a:pt x="585" y="11"/>
                    <a:pt x="583" y="12"/>
                    <a:pt x="580" y="12"/>
                  </a:cubicBezTo>
                  <a:cubicBezTo>
                    <a:pt x="579" y="13"/>
                    <a:pt x="579" y="13"/>
                    <a:pt x="578" y="13"/>
                  </a:cubicBezTo>
                  <a:cubicBezTo>
                    <a:pt x="577" y="14"/>
                    <a:pt x="575" y="13"/>
                    <a:pt x="575" y="15"/>
                  </a:cubicBezTo>
                  <a:cubicBezTo>
                    <a:pt x="576" y="14"/>
                    <a:pt x="576" y="15"/>
                    <a:pt x="578" y="14"/>
                  </a:cubicBezTo>
                  <a:cubicBezTo>
                    <a:pt x="579" y="14"/>
                    <a:pt x="579" y="13"/>
                    <a:pt x="580" y="13"/>
                  </a:cubicBezTo>
                  <a:cubicBezTo>
                    <a:pt x="581" y="13"/>
                    <a:pt x="581" y="14"/>
                    <a:pt x="583" y="13"/>
                  </a:cubicBezTo>
                  <a:cubicBezTo>
                    <a:pt x="584" y="13"/>
                    <a:pt x="583" y="12"/>
                    <a:pt x="584" y="12"/>
                  </a:cubicBezTo>
                  <a:cubicBezTo>
                    <a:pt x="585" y="13"/>
                    <a:pt x="586" y="13"/>
                    <a:pt x="586" y="12"/>
                  </a:cubicBezTo>
                  <a:cubicBezTo>
                    <a:pt x="600" y="9"/>
                    <a:pt x="600" y="9"/>
                    <a:pt x="600" y="9"/>
                  </a:cubicBezTo>
                  <a:cubicBezTo>
                    <a:pt x="606" y="9"/>
                    <a:pt x="611" y="8"/>
                    <a:pt x="616" y="6"/>
                  </a:cubicBezTo>
                  <a:cubicBezTo>
                    <a:pt x="616" y="8"/>
                    <a:pt x="618" y="5"/>
                    <a:pt x="618" y="7"/>
                  </a:cubicBezTo>
                  <a:cubicBezTo>
                    <a:pt x="615" y="7"/>
                    <a:pt x="615" y="7"/>
                    <a:pt x="615" y="7"/>
                  </a:cubicBezTo>
                  <a:cubicBezTo>
                    <a:pt x="615" y="8"/>
                    <a:pt x="614" y="8"/>
                    <a:pt x="614" y="8"/>
                  </a:cubicBezTo>
                  <a:cubicBezTo>
                    <a:pt x="613" y="8"/>
                    <a:pt x="613" y="8"/>
                    <a:pt x="613" y="9"/>
                  </a:cubicBezTo>
                  <a:cubicBezTo>
                    <a:pt x="615" y="9"/>
                    <a:pt x="617" y="8"/>
                    <a:pt x="619" y="8"/>
                  </a:cubicBezTo>
                  <a:cubicBezTo>
                    <a:pt x="618" y="7"/>
                    <a:pt x="620" y="8"/>
                    <a:pt x="621" y="7"/>
                  </a:cubicBezTo>
                  <a:cubicBezTo>
                    <a:pt x="622" y="7"/>
                    <a:pt x="622" y="7"/>
                    <a:pt x="623" y="6"/>
                  </a:cubicBezTo>
                  <a:cubicBezTo>
                    <a:pt x="623" y="7"/>
                    <a:pt x="624" y="6"/>
                    <a:pt x="624" y="6"/>
                  </a:cubicBezTo>
                  <a:cubicBezTo>
                    <a:pt x="624" y="7"/>
                    <a:pt x="625" y="7"/>
                    <a:pt x="626" y="7"/>
                  </a:cubicBezTo>
                  <a:cubicBezTo>
                    <a:pt x="627" y="6"/>
                    <a:pt x="629" y="5"/>
                    <a:pt x="630" y="5"/>
                  </a:cubicBezTo>
                  <a:cubicBezTo>
                    <a:pt x="630" y="5"/>
                    <a:pt x="631" y="6"/>
                    <a:pt x="631" y="5"/>
                  </a:cubicBezTo>
                  <a:cubicBezTo>
                    <a:pt x="631" y="5"/>
                    <a:pt x="632" y="5"/>
                    <a:pt x="632" y="6"/>
                  </a:cubicBezTo>
                  <a:cubicBezTo>
                    <a:pt x="629" y="7"/>
                    <a:pt x="625" y="7"/>
                    <a:pt x="623" y="8"/>
                  </a:cubicBezTo>
                  <a:cubicBezTo>
                    <a:pt x="622" y="8"/>
                    <a:pt x="622" y="8"/>
                    <a:pt x="620" y="8"/>
                  </a:cubicBezTo>
                  <a:cubicBezTo>
                    <a:pt x="617" y="9"/>
                    <a:pt x="614" y="10"/>
                    <a:pt x="610" y="11"/>
                  </a:cubicBezTo>
                  <a:cubicBezTo>
                    <a:pt x="607" y="11"/>
                    <a:pt x="603" y="12"/>
                    <a:pt x="601" y="13"/>
                  </a:cubicBezTo>
                  <a:cubicBezTo>
                    <a:pt x="599" y="12"/>
                    <a:pt x="597" y="13"/>
                    <a:pt x="596" y="14"/>
                  </a:cubicBezTo>
                  <a:cubicBezTo>
                    <a:pt x="594" y="14"/>
                    <a:pt x="594" y="14"/>
                    <a:pt x="594" y="14"/>
                  </a:cubicBezTo>
                  <a:cubicBezTo>
                    <a:pt x="593" y="14"/>
                    <a:pt x="592" y="15"/>
                    <a:pt x="592" y="14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3" y="11"/>
                    <a:pt x="606" y="12"/>
                    <a:pt x="605" y="10"/>
                  </a:cubicBezTo>
                  <a:cubicBezTo>
                    <a:pt x="604" y="11"/>
                    <a:pt x="604" y="11"/>
                    <a:pt x="602" y="11"/>
                  </a:cubicBezTo>
                  <a:cubicBezTo>
                    <a:pt x="602" y="11"/>
                    <a:pt x="601" y="12"/>
                    <a:pt x="600" y="12"/>
                  </a:cubicBezTo>
                  <a:cubicBezTo>
                    <a:pt x="597" y="12"/>
                    <a:pt x="594" y="11"/>
                    <a:pt x="592" y="13"/>
                  </a:cubicBezTo>
                  <a:cubicBezTo>
                    <a:pt x="591" y="13"/>
                    <a:pt x="590" y="13"/>
                    <a:pt x="589" y="13"/>
                  </a:cubicBezTo>
                  <a:cubicBezTo>
                    <a:pt x="590" y="14"/>
                    <a:pt x="587" y="13"/>
                    <a:pt x="588" y="14"/>
                  </a:cubicBezTo>
                  <a:cubicBezTo>
                    <a:pt x="589" y="15"/>
                    <a:pt x="590" y="13"/>
                    <a:pt x="591" y="15"/>
                  </a:cubicBezTo>
                  <a:cubicBezTo>
                    <a:pt x="588" y="15"/>
                    <a:pt x="588" y="15"/>
                    <a:pt x="588" y="15"/>
                  </a:cubicBezTo>
                  <a:cubicBezTo>
                    <a:pt x="587" y="15"/>
                    <a:pt x="587" y="16"/>
                    <a:pt x="586" y="16"/>
                  </a:cubicBezTo>
                  <a:cubicBezTo>
                    <a:pt x="586" y="16"/>
                    <a:pt x="586" y="16"/>
                    <a:pt x="586" y="15"/>
                  </a:cubicBezTo>
                  <a:cubicBezTo>
                    <a:pt x="585" y="14"/>
                    <a:pt x="588" y="15"/>
                    <a:pt x="587" y="14"/>
                  </a:cubicBezTo>
                  <a:cubicBezTo>
                    <a:pt x="572" y="17"/>
                    <a:pt x="559" y="21"/>
                    <a:pt x="544" y="23"/>
                  </a:cubicBezTo>
                  <a:cubicBezTo>
                    <a:pt x="540" y="24"/>
                    <a:pt x="540" y="24"/>
                    <a:pt x="540" y="24"/>
                  </a:cubicBezTo>
                  <a:cubicBezTo>
                    <a:pt x="539" y="24"/>
                    <a:pt x="539" y="23"/>
                    <a:pt x="538" y="24"/>
                  </a:cubicBezTo>
                  <a:cubicBezTo>
                    <a:pt x="528" y="27"/>
                    <a:pt x="528" y="27"/>
                    <a:pt x="528" y="27"/>
                  </a:cubicBezTo>
                  <a:cubicBezTo>
                    <a:pt x="527" y="27"/>
                    <a:pt x="527" y="26"/>
                    <a:pt x="526" y="27"/>
                  </a:cubicBezTo>
                  <a:cubicBezTo>
                    <a:pt x="521" y="28"/>
                    <a:pt x="521" y="28"/>
                    <a:pt x="521" y="28"/>
                  </a:cubicBezTo>
                  <a:cubicBezTo>
                    <a:pt x="520" y="28"/>
                    <a:pt x="518" y="30"/>
                    <a:pt x="517" y="28"/>
                  </a:cubicBezTo>
                  <a:cubicBezTo>
                    <a:pt x="520" y="27"/>
                    <a:pt x="523" y="27"/>
                    <a:pt x="526" y="26"/>
                  </a:cubicBezTo>
                  <a:cubicBezTo>
                    <a:pt x="527" y="26"/>
                    <a:pt x="527" y="25"/>
                    <a:pt x="528" y="25"/>
                  </a:cubicBezTo>
                  <a:cubicBezTo>
                    <a:pt x="529" y="25"/>
                    <a:pt x="530" y="25"/>
                    <a:pt x="531" y="25"/>
                  </a:cubicBezTo>
                  <a:cubicBezTo>
                    <a:pt x="534" y="24"/>
                    <a:pt x="537" y="24"/>
                    <a:pt x="539" y="22"/>
                  </a:cubicBezTo>
                  <a:cubicBezTo>
                    <a:pt x="540" y="22"/>
                    <a:pt x="540" y="22"/>
                    <a:pt x="541" y="22"/>
                  </a:cubicBezTo>
                  <a:cubicBezTo>
                    <a:pt x="541" y="21"/>
                    <a:pt x="542" y="22"/>
                    <a:pt x="543" y="22"/>
                  </a:cubicBezTo>
                  <a:cubicBezTo>
                    <a:pt x="545" y="21"/>
                    <a:pt x="546" y="21"/>
                    <a:pt x="548" y="20"/>
                  </a:cubicBezTo>
                  <a:cubicBezTo>
                    <a:pt x="549" y="20"/>
                    <a:pt x="549" y="20"/>
                    <a:pt x="549" y="19"/>
                  </a:cubicBezTo>
                  <a:cubicBezTo>
                    <a:pt x="550" y="19"/>
                    <a:pt x="550" y="20"/>
                    <a:pt x="551" y="20"/>
                  </a:cubicBezTo>
                  <a:cubicBezTo>
                    <a:pt x="551" y="19"/>
                    <a:pt x="551" y="19"/>
                    <a:pt x="552" y="19"/>
                  </a:cubicBezTo>
                  <a:cubicBezTo>
                    <a:pt x="552" y="19"/>
                    <a:pt x="553" y="19"/>
                    <a:pt x="554" y="18"/>
                  </a:cubicBezTo>
                  <a:cubicBezTo>
                    <a:pt x="556" y="19"/>
                    <a:pt x="556" y="18"/>
                    <a:pt x="558" y="18"/>
                  </a:cubicBezTo>
                  <a:cubicBezTo>
                    <a:pt x="559" y="17"/>
                    <a:pt x="563" y="16"/>
                    <a:pt x="565" y="16"/>
                  </a:cubicBezTo>
                  <a:cubicBezTo>
                    <a:pt x="565" y="16"/>
                    <a:pt x="565" y="15"/>
                    <a:pt x="565" y="15"/>
                  </a:cubicBezTo>
                  <a:cubicBezTo>
                    <a:pt x="565" y="15"/>
                    <a:pt x="566" y="16"/>
                    <a:pt x="566" y="15"/>
                  </a:cubicBezTo>
                  <a:cubicBezTo>
                    <a:pt x="568" y="15"/>
                    <a:pt x="568" y="14"/>
                    <a:pt x="571" y="14"/>
                  </a:cubicBezTo>
                  <a:cubicBezTo>
                    <a:pt x="580" y="11"/>
                    <a:pt x="580" y="11"/>
                    <a:pt x="580" y="11"/>
                  </a:cubicBezTo>
                  <a:cubicBezTo>
                    <a:pt x="582" y="11"/>
                    <a:pt x="582" y="10"/>
                    <a:pt x="584" y="10"/>
                  </a:cubicBezTo>
                  <a:cubicBezTo>
                    <a:pt x="584" y="10"/>
                    <a:pt x="584" y="10"/>
                    <a:pt x="585" y="10"/>
                  </a:cubicBezTo>
                  <a:cubicBezTo>
                    <a:pt x="586" y="10"/>
                    <a:pt x="587" y="9"/>
                    <a:pt x="589" y="9"/>
                  </a:cubicBezTo>
                  <a:cubicBezTo>
                    <a:pt x="591" y="9"/>
                    <a:pt x="594" y="8"/>
                    <a:pt x="596" y="8"/>
                  </a:cubicBezTo>
                  <a:cubicBezTo>
                    <a:pt x="598" y="7"/>
                    <a:pt x="600" y="8"/>
                    <a:pt x="601" y="6"/>
                  </a:cubicBezTo>
                  <a:cubicBezTo>
                    <a:pt x="602" y="7"/>
                    <a:pt x="602" y="7"/>
                    <a:pt x="602" y="7"/>
                  </a:cubicBezTo>
                  <a:cubicBezTo>
                    <a:pt x="603" y="7"/>
                    <a:pt x="603" y="7"/>
                    <a:pt x="603" y="7"/>
                  </a:cubicBezTo>
                  <a:cubicBezTo>
                    <a:pt x="604" y="6"/>
                    <a:pt x="606" y="8"/>
                    <a:pt x="606" y="6"/>
                  </a:cubicBezTo>
                  <a:cubicBezTo>
                    <a:pt x="603" y="6"/>
                    <a:pt x="600" y="6"/>
                    <a:pt x="597" y="6"/>
                  </a:cubicBezTo>
                  <a:cubicBezTo>
                    <a:pt x="593" y="7"/>
                    <a:pt x="588" y="8"/>
                    <a:pt x="584" y="8"/>
                  </a:cubicBezTo>
                  <a:cubicBezTo>
                    <a:pt x="583" y="8"/>
                    <a:pt x="583" y="9"/>
                    <a:pt x="582" y="9"/>
                  </a:cubicBezTo>
                  <a:cubicBezTo>
                    <a:pt x="580" y="9"/>
                    <a:pt x="579" y="10"/>
                    <a:pt x="578" y="9"/>
                  </a:cubicBezTo>
                  <a:cubicBezTo>
                    <a:pt x="578" y="11"/>
                    <a:pt x="576" y="10"/>
                    <a:pt x="575" y="11"/>
                  </a:cubicBezTo>
                  <a:cubicBezTo>
                    <a:pt x="574" y="10"/>
                    <a:pt x="572" y="11"/>
                    <a:pt x="571" y="11"/>
                  </a:cubicBezTo>
                  <a:cubicBezTo>
                    <a:pt x="571" y="12"/>
                    <a:pt x="571" y="12"/>
                    <a:pt x="570" y="12"/>
                  </a:cubicBezTo>
                  <a:cubicBezTo>
                    <a:pt x="567" y="13"/>
                    <a:pt x="565" y="13"/>
                    <a:pt x="563" y="13"/>
                  </a:cubicBezTo>
                  <a:cubicBezTo>
                    <a:pt x="562" y="14"/>
                    <a:pt x="563" y="14"/>
                    <a:pt x="563" y="14"/>
                  </a:cubicBezTo>
                  <a:cubicBezTo>
                    <a:pt x="562" y="14"/>
                    <a:pt x="563" y="15"/>
                    <a:pt x="562" y="15"/>
                  </a:cubicBezTo>
                  <a:cubicBezTo>
                    <a:pt x="561" y="14"/>
                    <a:pt x="559" y="15"/>
                    <a:pt x="559" y="16"/>
                  </a:cubicBezTo>
                  <a:cubicBezTo>
                    <a:pt x="558" y="15"/>
                    <a:pt x="557" y="16"/>
                    <a:pt x="556" y="16"/>
                  </a:cubicBezTo>
                  <a:cubicBezTo>
                    <a:pt x="555" y="16"/>
                    <a:pt x="554" y="15"/>
                    <a:pt x="553" y="16"/>
                  </a:cubicBezTo>
                  <a:cubicBezTo>
                    <a:pt x="550" y="17"/>
                    <a:pt x="549" y="17"/>
                    <a:pt x="546" y="18"/>
                  </a:cubicBezTo>
                  <a:cubicBezTo>
                    <a:pt x="544" y="18"/>
                    <a:pt x="542" y="19"/>
                    <a:pt x="540" y="20"/>
                  </a:cubicBezTo>
                  <a:cubicBezTo>
                    <a:pt x="539" y="20"/>
                    <a:pt x="537" y="20"/>
                    <a:pt x="535" y="20"/>
                  </a:cubicBezTo>
                  <a:cubicBezTo>
                    <a:pt x="533" y="22"/>
                    <a:pt x="530" y="23"/>
                    <a:pt x="527" y="24"/>
                  </a:cubicBezTo>
                  <a:cubicBezTo>
                    <a:pt x="525" y="24"/>
                    <a:pt x="522" y="25"/>
                    <a:pt x="519" y="25"/>
                  </a:cubicBezTo>
                  <a:cubicBezTo>
                    <a:pt x="519" y="26"/>
                    <a:pt x="518" y="26"/>
                    <a:pt x="517" y="27"/>
                  </a:cubicBezTo>
                  <a:cubicBezTo>
                    <a:pt x="516" y="27"/>
                    <a:pt x="516" y="27"/>
                    <a:pt x="515" y="27"/>
                  </a:cubicBezTo>
                  <a:cubicBezTo>
                    <a:pt x="515" y="27"/>
                    <a:pt x="514" y="28"/>
                    <a:pt x="513" y="29"/>
                  </a:cubicBezTo>
                  <a:cubicBezTo>
                    <a:pt x="512" y="28"/>
                    <a:pt x="512" y="29"/>
                    <a:pt x="511" y="29"/>
                  </a:cubicBezTo>
                  <a:cubicBezTo>
                    <a:pt x="510" y="29"/>
                    <a:pt x="510" y="28"/>
                    <a:pt x="509" y="29"/>
                  </a:cubicBezTo>
                  <a:cubicBezTo>
                    <a:pt x="508" y="30"/>
                    <a:pt x="506" y="29"/>
                    <a:pt x="504" y="30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497" y="32"/>
                    <a:pt x="497" y="31"/>
                    <a:pt x="496" y="32"/>
                  </a:cubicBezTo>
                  <a:cubicBezTo>
                    <a:pt x="495" y="33"/>
                    <a:pt x="491" y="33"/>
                    <a:pt x="490" y="35"/>
                  </a:cubicBezTo>
                  <a:cubicBezTo>
                    <a:pt x="489" y="33"/>
                    <a:pt x="489" y="36"/>
                    <a:pt x="488" y="35"/>
                  </a:cubicBezTo>
                  <a:cubicBezTo>
                    <a:pt x="487" y="35"/>
                    <a:pt x="486" y="36"/>
                    <a:pt x="485" y="35"/>
                  </a:cubicBezTo>
                  <a:cubicBezTo>
                    <a:pt x="485" y="36"/>
                    <a:pt x="485" y="37"/>
                    <a:pt x="483" y="37"/>
                  </a:cubicBezTo>
                  <a:cubicBezTo>
                    <a:pt x="482" y="38"/>
                    <a:pt x="481" y="37"/>
                    <a:pt x="479" y="37"/>
                  </a:cubicBezTo>
                  <a:cubicBezTo>
                    <a:pt x="477" y="39"/>
                    <a:pt x="473" y="38"/>
                    <a:pt x="472" y="40"/>
                  </a:cubicBezTo>
                  <a:cubicBezTo>
                    <a:pt x="471" y="40"/>
                    <a:pt x="471" y="40"/>
                    <a:pt x="470" y="40"/>
                  </a:cubicBezTo>
                  <a:cubicBezTo>
                    <a:pt x="469" y="40"/>
                    <a:pt x="471" y="42"/>
                    <a:pt x="469" y="42"/>
                  </a:cubicBezTo>
                  <a:cubicBezTo>
                    <a:pt x="468" y="43"/>
                    <a:pt x="467" y="41"/>
                    <a:pt x="466" y="42"/>
                  </a:cubicBezTo>
                  <a:cubicBezTo>
                    <a:pt x="465" y="43"/>
                    <a:pt x="463" y="43"/>
                    <a:pt x="462" y="43"/>
                  </a:cubicBezTo>
                  <a:cubicBezTo>
                    <a:pt x="460" y="43"/>
                    <a:pt x="459" y="44"/>
                    <a:pt x="456" y="45"/>
                  </a:cubicBezTo>
                  <a:cubicBezTo>
                    <a:pt x="454" y="45"/>
                    <a:pt x="450" y="46"/>
                    <a:pt x="448" y="47"/>
                  </a:cubicBezTo>
                  <a:cubicBezTo>
                    <a:pt x="447" y="47"/>
                    <a:pt x="446" y="47"/>
                    <a:pt x="446" y="47"/>
                  </a:cubicBezTo>
                  <a:cubicBezTo>
                    <a:pt x="445" y="47"/>
                    <a:pt x="445" y="47"/>
                    <a:pt x="445" y="48"/>
                  </a:cubicBezTo>
                  <a:cubicBezTo>
                    <a:pt x="444" y="48"/>
                    <a:pt x="444" y="48"/>
                    <a:pt x="444" y="48"/>
                  </a:cubicBezTo>
                  <a:cubicBezTo>
                    <a:pt x="440" y="48"/>
                    <a:pt x="436" y="50"/>
                    <a:pt x="432" y="52"/>
                  </a:cubicBezTo>
                  <a:cubicBezTo>
                    <a:pt x="430" y="51"/>
                    <a:pt x="428" y="53"/>
                    <a:pt x="426" y="52"/>
                  </a:cubicBezTo>
                  <a:cubicBezTo>
                    <a:pt x="425" y="52"/>
                    <a:pt x="425" y="53"/>
                    <a:pt x="424" y="53"/>
                  </a:cubicBezTo>
                  <a:cubicBezTo>
                    <a:pt x="424" y="53"/>
                    <a:pt x="423" y="53"/>
                    <a:pt x="423" y="53"/>
                  </a:cubicBezTo>
                  <a:cubicBezTo>
                    <a:pt x="421" y="54"/>
                    <a:pt x="420" y="54"/>
                    <a:pt x="417" y="55"/>
                  </a:cubicBezTo>
                  <a:cubicBezTo>
                    <a:pt x="416" y="55"/>
                    <a:pt x="416" y="56"/>
                    <a:pt x="416" y="56"/>
                  </a:cubicBezTo>
                  <a:cubicBezTo>
                    <a:pt x="414" y="56"/>
                    <a:pt x="412" y="57"/>
                    <a:pt x="411" y="57"/>
                  </a:cubicBezTo>
                  <a:cubicBezTo>
                    <a:pt x="410" y="58"/>
                    <a:pt x="409" y="57"/>
                    <a:pt x="409" y="58"/>
                  </a:cubicBezTo>
                  <a:cubicBezTo>
                    <a:pt x="403" y="59"/>
                    <a:pt x="400" y="60"/>
                    <a:pt x="395" y="61"/>
                  </a:cubicBezTo>
                  <a:cubicBezTo>
                    <a:pt x="390" y="63"/>
                    <a:pt x="387" y="64"/>
                    <a:pt x="382" y="65"/>
                  </a:cubicBezTo>
                  <a:cubicBezTo>
                    <a:pt x="383" y="66"/>
                    <a:pt x="380" y="66"/>
                    <a:pt x="380" y="67"/>
                  </a:cubicBezTo>
                  <a:cubicBezTo>
                    <a:pt x="380" y="66"/>
                    <a:pt x="379" y="66"/>
                    <a:pt x="379" y="67"/>
                  </a:cubicBezTo>
                  <a:cubicBezTo>
                    <a:pt x="378" y="68"/>
                    <a:pt x="378" y="67"/>
                    <a:pt x="377" y="68"/>
                  </a:cubicBezTo>
                  <a:cubicBezTo>
                    <a:pt x="376" y="68"/>
                    <a:pt x="375" y="68"/>
                    <a:pt x="374" y="68"/>
                  </a:cubicBezTo>
                  <a:cubicBezTo>
                    <a:pt x="373" y="70"/>
                    <a:pt x="372" y="69"/>
                    <a:pt x="371" y="71"/>
                  </a:cubicBezTo>
                  <a:cubicBezTo>
                    <a:pt x="370" y="70"/>
                    <a:pt x="369" y="70"/>
                    <a:pt x="368" y="70"/>
                  </a:cubicBezTo>
                  <a:cubicBezTo>
                    <a:pt x="367" y="72"/>
                    <a:pt x="365" y="71"/>
                    <a:pt x="364" y="72"/>
                  </a:cubicBezTo>
                  <a:cubicBezTo>
                    <a:pt x="363" y="72"/>
                    <a:pt x="363" y="72"/>
                    <a:pt x="363" y="72"/>
                  </a:cubicBezTo>
                  <a:cubicBezTo>
                    <a:pt x="362" y="72"/>
                    <a:pt x="362" y="73"/>
                    <a:pt x="362" y="73"/>
                  </a:cubicBezTo>
                  <a:cubicBezTo>
                    <a:pt x="361" y="73"/>
                    <a:pt x="361" y="72"/>
                    <a:pt x="360" y="73"/>
                  </a:cubicBezTo>
                  <a:cubicBezTo>
                    <a:pt x="359" y="73"/>
                    <a:pt x="359" y="74"/>
                    <a:pt x="358" y="75"/>
                  </a:cubicBezTo>
                  <a:cubicBezTo>
                    <a:pt x="358" y="74"/>
                    <a:pt x="357" y="75"/>
                    <a:pt x="356" y="75"/>
                  </a:cubicBezTo>
                  <a:cubicBezTo>
                    <a:pt x="353" y="76"/>
                    <a:pt x="353" y="76"/>
                    <a:pt x="353" y="76"/>
                  </a:cubicBezTo>
                  <a:cubicBezTo>
                    <a:pt x="352" y="76"/>
                    <a:pt x="351" y="77"/>
                    <a:pt x="349" y="77"/>
                  </a:cubicBezTo>
                  <a:cubicBezTo>
                    <a:pt x="349" y="77"/>
                    <a:pt x="350" y="75"/>
                    <a:pt x="348" y="76"/>
                  </a:cubicBezTo>
                  <a:cubicBezTo>
                    <a:pt x="348" y="76"/>
                    <a:pt x="348" y="76"/>
                    <a:pt x="348" y="75"/>
                  </a:cubicBezTo>
                  <a:cubicBezTo>
                    <a:pt x="346" y="75"/>
                    <a:pt x="348" y="78"/>
                    <a:pt x="346" y="78"/>
                  </a:cubicBezTo>
                  <a:cubicBezTo>
                    <a:pt x="345" y="78"/>
                    <a:pt x="344" y="77"/>
                    <a:pt x="343" y="78"/>
                  </a:cubicBezTo>
                  <a:cubicBezTo>
                    <a:pt x="343" y="80"/>
                    <a:pt x="345" y="78"/>
                    <a:pt x="346" y="78"/>
                  </a:cubicBezTo>
                  <a:cubicBezTo>
                    <a:pt x="348" y="78"/>
                    <a:pt x="348" y="76"/>
                    <a:pt x="349" y="78"/>
                  </a:cubicBezTo>
                  <a:cubicBezTo>
                    <a:pt x="349" y="78"/>
                    <a:pt x="348" y="78"/>
                    <a:pt x="347" y="78"/>
                  </a:cubicBezTo>
                  <a:cubicBezTo>
                    <a:pt x="347" y="78"/>
                    <a:pt x="347" y="79"/>
                    <a:pt x="347" y="79"/>
                  </a:cubicBezTo>
                  <a:cubicBezTo>
                    <a:pt x="342" y="81"/>
                    <a:pt x="339" y="82"/>
                    <a:pt x="337" y="84"/>
                  </a:cubicBezTo>
                  <a:cubicBezTo>
                    <a:pt x="336" y="85"/>
                    <a:pt x="335" y="85"/>
                    <a:pt x="334" y="86"/>
                  </a:cubicBezTo>
                  <a:cubicBezTo>
                    <a:pt x="331" y="87"/>
                    <a:pt x="328" y="88"/>
                    <a:pt x="326" y="89"/>
                  </a:cubicBezTo>
                  <a:cubicBezTo>
                    <a:pt x="326" y="89"/>
                    <a:pt x="326" y="89"/>
                    <a:pt x="326" y="89"/>
                  </a:cubicBezTo>
                  <a:cubicBezTo>
                    <a:pt x="326" y="90"/>
                    <a:pt x="325" y="89"/>
                    <a:pt x="325" y="89"/>
                  </a:cubicBezTo>
                  <a:cubicBezTo>
                    <a:pt x="325" y="89"/>
                    <a:pt x="325" y="90"/>
                    <a:pt x="324" y="90"/>
                  </a:cubicBezTo>
                  <a:cubicBezTo>
                    <a:pt x="323" y="91"/>
                    <a:pt x="322" y="91"/>
                    <a:pt x="320" y="92"/>
                  </a:cubicBezTo>
                  <a:cubicBezTo>
                    <a:pt x="320" y="92"/>
                    <a:pt x="320" y="92"/>
                    <a:pt x="320" y="92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317" y="93"/>
                    <a:pt x="314" y="95"/>
                    <a:pt x="312" y="95"/>
                  </a:cubicBezTo>
                  <a:cubicBezTo>
                    <a:pt x="311" y="96"/>
                    <a:pt x="310" y="95"/>
                    <a:pt x="309" y="96"/>
                  </a:cubicBezTo>
                  <a:cubicBezTo>
                    <a:pt x="308" y="96"/>
                    <a:pt x="308" y="96"/>
                    <a:pt x="307" y="97"/>
                  </a:cubicBezTo>
                  <a:cubicBezTo>
                    <a:pt x="302" y="99"/>
                    <a:pt x="302" y="99"/>
                    <a:pt x="302" y="99"/>
                  </a:cubicBezTo>
                  <a:cubicBezTo>
                    <a:pt x="301" y="99"/>
                    <a:pt x="301" y="99"/>
                    <a:pt x="301" y="99"/>
                  </a:cubicBezTo>
                  <a:cubicBezTo>
                    <a:pt x="300" y="99"/>
                    <a:pt x="299" y="101"/>
                    <a:pt x="298" y="100"/>
                  </a:cubicBezTo>
                  <a:cubicBezTo>
                    <a:pt x="297" y="100"/>
                    <a:pt x="298" y="101"/>
                    <a:pt x="297" y="102"/>
                  </a:cubicBezTo>
                  <a:cubicBezTo>
                    <a:pt x="296" y="101"/>
                    <a:pt x="297" y="101"/>
                    <a:pt x="297" y="100"/>
                  </a:cubicBezTo>
                  <a:cubicBezTo>
                    <a:pt x="295" y="101"/>
                    <a:pt x="295" y="102"/>
                    <a:pt x="294" y="103"/>
                  </a:cubicBezTo>
                  <a:cubicBezTo>
                    <a:pt x="289" y="105"/>
                    <a:pt x="289" y="105"/>
                    <a:pt x="289" y="105"/>
                  </a:cubicBezTo>
                  <a:cubicBezTo>
                    <a:pt x="289" y="105"/>
                    <a:pt x="289" y="104"/>
                    <a:pt x="289" y="104"/>
                  </a:cubicBezTo>
                  <a:cubicBezTo>
                    <a:pt x="289" y="104"/>
                    <a:pt x="288" y="104"/>
                    <a:pt x="288" y="104"/>
                  </a:cubicBezTo>
                  <a:cubicBezTo>
                    <a:pt x="285" y="105"/>
                    <a:pt x="283" y="107"/>
                    <a:pt x="280" y="107"/>
                  </a:cubicBezTo>
                  <a:cubicBezTo>
                    <a:pt x="281" y="108"/>
                    <a:pt x="279" y="107"/>
                    <a:pt x="279" y="108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6" y="109"/>
                    <a:pt x="275" y="110"/>
                  </a:cubicBezTo>
                  <a:cubicBezTo>
                    <a:pt x="273" y="110"/>
                    <a:pt x="273" y="110"/>
                    <a:pt x="273" y="110"/>
                  </a:cubicBezTo>
                  <a:cubicBezTo>
                    <a:pt x="273" y="110"/>
                    <a:pt x="272" y="110"/>
                    <a:pt x="272" y="111"/>
                  </a:cubicBezTo>
                  <a:cubicBezTo>
                    <a:pt x="270" y="111"/>
                    <a:pt x="268" y="112"/>
                    <a:pt x="267" y="113"/>
                  </a:cubicBezTo>
                  <a:cubicBezTo>
                    <a:pt x="266" y="113"/>
                    <a:pt x="266" y="113"/>
                    <a:pt x="265" y="114"/>
                  </a:cubicBezTo>
                  <a:cubicBezTo>
                    <a:pt x="264" y="114"/>
                    <a:pt x="263" y="114"/>
                    <a:pt x="263" y="114"/>
                  </a:cubicBezTo>
                  <a:cubicBezTo>
                    <a:pt x="260" y="115"/>
                    <a:pt x="259" y="116"/>
                    <a:pt x="258" y="117"/>
                  </a:cubicBezTo>
                  <a:cubicBezTo>
                    <a:pt x="253" y="120"/>
                    <a:pt x="249" y="122"/>
                    <a:pt x="244" y="124"/>
                  </a:cubicBezTo>
                  <a:cubicBezTo>
                    <a:pt x="244" y="124"/>
                    <a:pt x="243" y="123"/>
                    <a:pt x="243" y="124"/>
                  </a:cubicBezTo>
                  <a:cubicBezTo>
                    <a:pt x="243" y="124"/>
                    <a:pt x="242" y="125"/>
                    <a:pt x="242" y="124"/>
                  </a:cubicBezTo>
                  <a:cubicBezTo>
                    <a:pt x="241" y="124"/>
                    <a:pt x="241" y="125"/>
                    <a:pt x="240" y="124"/>
                  </a:cubicBezTo>
                  <a:cubicBezTo>
                    <a:pt x="239" y="125"/>
                    <a:pt x="238" y="125"/>
                    <a:pt x="237" y="126"/>
                  </a:cubicBezTo>
                  <a:cubicBezTo>
                    <a:pt x="232" y="129"/>
                    <a:pt x="228" y="129"/>
                    <a:pt x="224" y="132"/>
                  </a:cubicBezTo>
                  <a:cubicBezTo>
                    <a:pt x="223" y="133"/>
                    <a:pt x="223" y="132"/>
                    <a:pt x="222" y="133"/>
                  </a:cubicBezTo>
                  <a:cubicBezTo>
                    <a:pt x="219" y="135"/>
                    <a:pt x="214" y="135"/>
                    <a:pt x="212" y="138"/>
                  </a:cubicBezTo>
                  <a:cubicBezTo>
                    <a:pt x="210" y="138"/>
                    <a:pt x="208" y="138"/>
                    <a:pt x="208" y="140"/>
                  </a:cubicBezTo>
                  <a:cubicBezTo>
                    <a:pt x="207" y="139"/>
                    <a:pt x="207" y="139"/>
                    <a:pt x="206" y="140"/>
                  </a:cubicBezTo>
                  <a:cubicBezTo>
                    <a:pt x="204" y="141"/>
                    <a:pt x="203" y="141"/>
                    <a:pt x="202" y="142"/>
                  </a:cubicBezTo>
                  <a:cubicBezTo>
                    <a:pt x="200" y="143"/>
                    <a:pt x="200" y="143"/>
                    <a:pt x="199" y="143"/>
                  </a:cubicBezTo>
                  <a:cubicBezTo>
                    <a:pt x="198" y="144"/>
                    <a:pt x="197" y="145"/>
                    <a:pt x="195" y="146"/>
                  </a:cubicBezTo>
                  <a:cubicBezTo>
                    <a:pt x="195" y="146"/>
                    <a:pt x="193" y="146"/>
                    <a:pt x="192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8"/>
                    <a:pt x="190" y="148"/>
                  </a:cubicBezTo>
                  <a:cubicBezTo>
                    <a:pt x="190" y="149"/>
                    <a:pt x="189" y="148"/>
                    <a:pt x="189" y="149"/>
                  </a:cubicBezTo>
                  <a:cubicBezTo>
                    <a:pt x="182" y="151"/>
                    <a:pt x="176" y="156"/>
                    <a:pt x="169" y="159"/>
                  </a:cubicBezTo>
                  <a:cubicBezTo>
                    <a:pt x="166" y="161"/>
                    <a:pt x="161" y="164"/>
                    <a:pt x="157" y="166"/>
                  </a:cubicBezTo>
                  <a:cubicBezTo>
                    <a:pt x="156" y="166"/>
                    <a:pt x="156" y="167"/>
                    <a:pt x="155" y="167"/>
                  </a:cubicBezTo>
                  <a:cubicBezTo>
                    <a:pt x="150" y="170"/>
                    <a:pt x="145" y="173"/>
                    <a:pt x="141" y="175"/>
                  </a:cubicBezTo>
                  <a:cubicBezTo>
                    <a:pt x="140" y="176"/>
                    <a:pt x="140" y="175"/>
                    <a:pt x="140" y="175"/>
                  </a:cubicBezTo>
                  <a:cubicBezTo>
                    <a:pt x="139" y="176"/>
                    <a:pt x="140" y="176"/>
                    <a:pt x="139" y="176"/>
                  </a:cubicBezTo>
                  <a:cubicBezTo>
                    <a:pt x="139" y="176"/>
                    <a:pt x="139" y="176"/>
                    <a:pt x="138" y="176"/>
                  </a:cubicBezTo>
                  <a:cubicBezTo>
                    <a:pt x="138" y="176"/>
                    <a:pt x="138" y="177"/>
                    <a:pt x="138" y="177"/>
                  </a:cubicBezTo>
                  <a:cubicBezTo>
                    <a:pt x="138" y="177"/>
                    <a:pt x="137" y="177"/>
                    <a:pt x="136" y="177"/>
                  </a:cubicBezTo>
                  <a:cubicBezTo>
                    <a:pt x="136" y="178"/>
                    <a:pt x="136" y="178"/>
                    <a:pt x="135" y="178"/>
                  </a:cubicBezTo>
                  <a:cubicBezTo>
                    <a:pt x="135" y="179"/>
                    <a:pt x="134" y="179"/>
                    <a:pt x="134" y="179"/>
                  </a:cubicBezTo>
                  <a:cubicBezTo>
                    <a:pt x="132" y="180"/>
                    <a:pt x="130" y="181"/>
                    <a:pt x="129" y="182"/>
                  </a:cubicBezTo>
                  <a:cubicBezTo>
                    <a:pt x="123" y="184"/>
                    <a:pt x="117" y="188"/>
                    <a:pt x="111" y="191"/>
                  </a:cubicBezTo>
                  <a:cubicBezTo>
                    <a:pt x="110" y="192"/>
                    <a:pt x="110" y="190"/>
                    <a:pt x="109" y="191"/>
                  </a:cubicBezTo>
                  <a:cubicBezTo>
                    <a:pt x="105" y="194"/>
                    <a:pt x="98" y="198"/>
                    <a:pt x="92" y="201"/>
                  </a:cubicBezTo>
                  <a:cubicBezTo>
                    <a:pt x="91" y="202"/>
                    <a:pt x="91" y="200"/>
                    <a:pt x="90" y="201"/>
                  </a:cubicBezTo>
                  <a:cubicBezTo>
                    <a:pt x="81" y="206"/>
                    <a:pt x="73" y="209"/>
                    <a:pt x="66" y="215"/>
                  </a:cubicBezTo>
                  <a:cubicBezTo>
                    <a:pt x="61" y="217"/>
                    <a:pt x="57" y="221"/>
                    <a:pt x="53" y="223"/>
                  </a:cubicBezTo>
                  <a:cubicBezTo>
                    <a:pt x="50" y="224"/>
                    <a:pt x="46" y="227"/>
                    <a:pt x="43" y="229"/>
                  </a:cubicBezTo>
                  <a:cubicBezTo>
                    <a:pt x="42" y="229"/>
                    <a:pt x="42" y="228"/>
                    <a:pt x="41" y="229"/>
                  </a:cubicBezTo>
                  <a:cubicBezTo>
                    <a:pt x="38" y="231"/>
                    <a:pt x="36" y="234"/>
                    <a:pt x="33" y="235"/>
                  </a:cubicBezTo>
                  <a:cubicBezTo>
                    <a:pt x="32" y="235"/>
                    <a:pt x="33" y="236"/>
                    <a:pt x="32" y="237"/>
                  </a:cubicBezTo>
                  <a:cubicBezTo>
                    <a:pt x="30" y="236"/>
                    <a:pt x="30" y="238"/>
                    <a:pt x="28" y="238"/>
                  </a:cubicBezTo>
                  <a:cubicBezTo>
                    <a:pt x="28" y="237"/>
                    <a:pt x="29" y="237"/>
                    <a:pt x="28" y="237"/>
                  </a:cubicBezTo>
                  <a:cubicBezTo>
                    <a:pt x="27" y="237"/>
                    <a:pt x="28" y="239"/>
                    <a:pt x="27" y="240"/>
                  </a:cubicBezTo>
                  <a:cubicBezTo>
                    <a:pt x="26" y="240"/>
                    <a:pt x="25" y="241"/>
                    <a:pt x="24" y="241"/>
                  </a:cubicBezTo>
                  <a:cubicBezTo>
                    <a:pt x="24" y="240"/>
                    <a:pt x="25" y="240"/>
                    <a:pt x="25" y="239"/>
                  </a:cubicBezTo>
                  <a:cubicBezTo>
                    <a:pt x="24" y="240"/>
                    <a:pt x="24" y="240"/>
                    <a:pt x="24" y="239"/>
                  </a:cubicBezTo>
                  <a:cubicBezTo>
                    <a:pt x="24" y="238"/>
                    <a:pt x="25" y="239"/>
                    <a:pt x="26" y="238"/>
                  </a:cubicBezTo>
                  <a:cubicBezTo>
                    <a:pt x="25" y="237"/>
                    <a:pt x="28" y="236"/>
                    <a:pt x="29" y="235"/>
                  </a:cubicBezTo>
                  <a:cubicBezTo>
                    <a:pt x="30" y="235"/>
                    <a:pt x="31" y="236"/>
                    <a:pt x="31" y="235"/>
                  </a:cubicBezTo>
                  <a:cubicBezTo>
                    <a:pt x="31" y="234"/>
                    <a:pt x="32" y="234"/>
                    <a:pt x="32" y="234"/>
                  </a:cubicBezTo>
                  <a:cubicBezTo>
                    <a:pt x="33" y="233"/>
                    <a:pt x="33" y="233"/>
                    <a:pt x="34" y="232"/>
                  </a:cubicBezTo>
                  <a:cubicBezTo>
                    <a:pt x="34" y="232"/>
                    <a:pt x="34" y="233"/>
                    <a:pt x="35" y="233"/>
                  </a:cubicBezTo>
                  <a:cubicBezTo>
                    <a:pt x="39" y="229"/>
                    <a:pt x="43" y="226"/>
                    <a:pt x="48" y="223"/>
                  </a:cubicBezTo>
                  <a:cubicBezTo>
                    <a:pt x="49" y="221"/>
                    <a:pt x="52" y="221"/>
                    <a:pt x="55" y="219"/>
                  </a:cubicBezTo>
                  <a:cubicBezTo>
                    <a:pt x="55" y="218"/>
                    <a:pt x="56" y="218"/>
                    <a:pt x="57" y="217"/>
                  </a:cubicBezTo>
                  <a:cubicBezTo>
                    <a:pt x="58" y="216"/>
                    <a:pt x="61" y="216"/>
                    <a:pt x="63" y="214"/>
                  </a:cubicBezTo>
                  <a:cubicBezTo>
                    <a:pt x="63" y="213"/>
                    <a:pt x="63" y="213"/>
                    <a:pt x="64" y="213"/>
                  </a:cubicBezTo>
                  <a:cubicBezTo>
                    <a:pt x="67" y="212"/>
                    <a:pt x="70" y="209"/>
                    <a:pt x="73" y="208"/>
                  </a:cubicBezTo>
                  <a:cubicBezTo>
                    <a:pt x="73" y="207"/>
                    <a:pt x="74" y="207"/>
                    <a:pt x="75" y="207"/>
                  </a:cubicBezTo>
                  <a:cubicBezTo>
                    <a:pt x="79" y="205"/>
                    <a:pt x="83" y="202"/>
                    <a:pt x="88" y="199"/>
                  </a:cubicBezTo>
                  <a:cubicBezTo>
                    <a:pt x="89" y="198"/>
                    <a:pt x="89" y="199"/>
                    <a:pt x="90" y="198"/>
                  </a:cubicBezTo>
                  <a:cubicBezTo>
                    <a:pt x="95" y="195"/>
                    <a:pt x="100" y="193"/>
                    <a:pt x="103" y="190"/>
                  </a:cubicBezTo>
                  <a:cubicBezTo>
                    <a:pt x="104" y="190"/>
                    <a:pt x="104" y="190"/>
                    <a:pt x="105" y="189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6" y="189"/>
                    <a:pt x="105" y="189"/>
                    <a:pt x="106" y="189"/>
                  </a:cubicBezTo>
                  <a:cubicBezTo>
                    <a:pt x="106" y="188"/>
                    <a:pt x="107" y="188"/>
                    <a:pt x="109" y="187"/>
                  </a:cubicBezTo>
                  <a:cubicBezTo>
                    <a:pt x="108" y="187"/>
                    <a:pt x="108" y="187"/>
                    <a:pt x="109" y="187"/>
                  </a:cubicBezTo>
                  <a:cubicBezTo>
                    <a:pt x="109" y="187"/>
                    <a:pt x="113" y="185"/>
                    <a:pt x="115" y="184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8" y="183"/>
                    <a:pt x="118" y="182"/>
                  </a:cubicBezTo>
                  <a:cubicBezTo>
                    <a:pt x="118" y="181"/>
                    <a:pt x="119" y="182"/>
                    <a:pt x="120" y="181"/>
                  </a:cubicBezTo>
                  <a:cubicBezTo>
                    <a:pt x="121" y="180"/>
                    <a:pt x="123" y="179"/>
                    <a:pt x="124" y="179"/>
                  </a:cubicBezTo>
                  <a:cubicBezTo>
                    <a:pt x="125" y="178"/>
                    <a:pt x="125" y="177"/>
                    <a:pt x="126" y="177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0" y="164"/>
                    <a:pt x="149" y="163"/>
                    <a:pt x="151" y="163"/>
                  </a:cubicBezTo>
                  <a:cubicBezTo>
                    <a:pt x="152" y="162"/>
                    <a:pt x="154" y="161"/>
                    <a:pt x="156" y="160"/>
                  </a:cubicBezTo>
                  <a:cubicBezTo>
                    <a:pt x="158" y="157"/>
                    <a:pt x="164" y="156"/>
                    <a:pt x="166" y="153"/>
                  </a:cubicBezTo>
                  <a:cubicBezTo>
                    <a:pt x="176" y="148"/>
                    <a:pt x="188" y="143"/>
                    <a:pt x="197" y="137"/>
                  </a:cubicBezTo>
                  <a:cubicBezTo>
                    <a:pt x="199" y="137"/>
                    <a:pt x="203" y="135"/>
                    <a:pt x="205" y="133"/>
                  </a:cubicBezTo>
                  <a:cubicBezTo>
                    <a:pt x="206" y="133"/>
                    <a:pt x="206" y="132"/>
                    <a:pt x="207" y="132"/>
                  </a:cubicBezTo>
                  <a:cubicBezTo>
                    <a:pt x="207" y="132"/>
                    <a:pt x="208" y="132"/>
                    <a:pt x="208" y="132"/>
                  </a:cubicBezTo>
                  <a:cubicBezTo>
                    <a:pt x="210" y="131"/>
                    <a:pt x="211" y="131"/>
                    <a:pt x="212" y="130"/>
                  </a:cubicBezTo>
                  <a:cubicBezTo>
                    <a:pt x="218" y="128"/>
                    <a:pt x="226" y="122"/>
                    <a:pt x="232" y="121"/>
                  </a:cubicBezTo>
                  <a:cubicBezTo>
                    <a:pt x="232" y="120"/>
                    <a:pt x="235" y="119"/>
                    <a:pt x="236" y="118"/>
                  </a:cubicBezTo>
                  <a:cubicBezTo>
                    <a:pt x="236" y="118"/>
                    <a:pt x="238" y="118"/>
                    <a:pt x="240" y="117"/>
                  </a:cubicBezTo>
                  <a:cubicBezTo>
                    <a:pt x="240" y="116"/>
                    <a:pt x="241" y="115"/>
                    <a:pt x="242" y="114"/>
                  </a:cubicBezTo>
                  <a:cubicBezTo>
                    <a:pt x="245" y="113"/>
                    <a:pt x="246" y="112"/>
                    <a:pt x="247" y="112"/>
                  </a:cubicBezTo>
                  <a:cubicBezTo>
                    <a:pt x="251" y="109"/>
                    <a:pt x="257" y="108"/>
                    <a:pt x="260" y="105"/>
                  </a:cubicBezTo>
                  <a:cubicBezTo>
                    <a:pt x="263" y="104"/>
                    <a:pt x="264" y="103"/>
                    <a:pt x="266" y="102"/>
                  </a:cubicBezTo>
                  <a:cubicBezTo>
                    <a:pt x="273" y="99"/>
                    <a:pt x="273" y="99"/>
                    <a:pt x="273" y="99"/>
                  </a:cubicBezTo>
                  <a:cubicBezTo>
                    <a:pt x="273" y="98"/>
                    <a:pt x="274" y="98"/>
                    <a:pt x="275" y="97"/>
                  </a:cubicBezTo>
                  <a:cubicBezTo>
                    <a:pt x="276" y="97"/>
                    <a:pt x="276" y="98"/>
                    <a:pt x="277" y="98"/>
                  </a:cubicBezTo>
                  <a:cubicBezTo>
                    <a:pt x="278" y="98"/>
                    <a:pt x="278" y="98"/>
                    <a:pt x="279" y="98"/>
                  </a:cubicBezTo>
                  <a:cubicBezTo>
                    <a:pt x="279" y="97"/>
                    <a:pt x="280" y="98"/>
                    <a:pt x="281" y="97"/>
                  </a:cubicBezTo>
                  <a:cubicBezTo>
                    <a:pt x="282" y="96"/>
                    <a:pt x="282" y="95"/>
                    <a:pt x="283" y="94"/>
                  </a:cubicBezTo>
                  <a:cubicBezTo>
                    <a:pt x="287" y="93"/>
                    <a:pt x="287" y="93"/>
                    <a:pt x="287" y="93"/>
                  </a:cubicBezTo>
                  <a:cubicBezTo>
                    <a:pt x="288" y="93"/>
                    <a:pt x="288" y="92"/>
                    <a:pt x="290" y="93"/>
                  </a:cubicBezTo>
                  <a:cubicBezTo>
                    <a:pt x="292" y="92"/>
                    <a:pt x="294" y="92"/>
                    <a:pt x="296" y="91"/>
                  </a:cubicBezTo>
                  <a:cubicBezTo>
                    <a:pt x="296" y="90"/>
                    <a:pt x="297" y="90"/>
                    <a:pt x="297" y="89"/>
                  </a:cubicBezTo>
                  <a:cubicBezTo>
                    <a:pt x="297" y="89"/>
                    <a:pt x="297" y="88"/>
                    <a:pt x="298" y="88"/>
                  </a:cubicBezTo>
                  <a:cubicBezTo>
                    <a:pt x="300" y="87"/>
                    <a:pt x="300" y="87"/>
                    <a:pt x="300" y="87"/>
                  </a:cubicBezTo>
                  <a:cubicBezTo>
                    <a:pt x="301" y="87"/>
                    <a:pt x="300" y="86"/>
                    <a:pt x="301" y="86"/>
                  </a:cubicBezTo>
                  <a:cubicBezTo>
                    <a:pt x="302" y="86"/>
                    <a:pt x="302" y="85"/>
                    <a:pt x="303" y="84"/>
                  </a:cubicBezTo>
                  <a:cubicBezTo>
                    <a:pt x="304" y="84"/>
                    <a:pt x="306" y="84"/>
                    <a:pt x="305" y="83"/>
                  </a:cubicBezTo>
                  <a:cubicBezTo>
                    <a:pt x="304" y="83"/>
                    <a:pt x="304" y="84"/>
                    <a:pt x="304" y="83"/>
                  </a:cubicBezTo>
                  <a:cubicBezTo>
                    <a:pt x="302" y="85"/>
                    <a:pt x="299" y="85"/>
                    <a:pt x="297" y="87"/>
                  </a:cubicBezTo>
                  <a:cubicBezTo>
                    <a:pt x="297" y="86"/>
                    <a:pt x="296" y="87"/>
                    <a:pt x="295" y="87"/>
                  </a:cubicBezTo>
                  <a:cubicBezTo>
                    <a:pt x="293" y="88"/>
                    <a:pt x="293" y="88"/>
                    <a:pt x="293" y="88"/>
                  </a:cubicBezTo>
                  <a:cubicBezTo>
                    <a:pt x="292" y="89"/>
                    <a:pt x="290" y="89"/>
                    <a:pt x="289" y="90"/>
                  </a:cubicBezTo>
                  <a:cubicBezTo>
                    <a:pt x="287" y="91"/>
                    <a:pt x="287" y="91"/>
                    <a:pt x="287" y="91"/>
                  </a:cubicBezTo>
                  <a:cubicBezTo>
                    <a:pt x="286" y="92"/>
                    <a:pt x="285" y="90"/>
                    <a:pt x="285" y="91"/>
                  </a:cubicBezTo>
                  <a:cubicBezTo>
                    <a:pt x="281" y="93"/>
                    <a:pt x="281" y="93"/>
                    <a:pt x="281" y="93"/>
                  </a:cubicBezTo>
                  <a:cubicBezTo>
                    <a:pt x="265" y="100"/>
                    <a:pt x="265" y="100"/>
                    <a:pt x="265" y="100"/>
                  </a:cubicBezTo>
                  <a:cubicBezTo>
                    <a:pt x="264" y="101"/>
                    <a:pt x="265" y="102"/>
                    <a:pt x="263" y="102"/>
                  </a:cubicBezTo>
                  <a:cubicBezTo>
                    <a:pt x="261" y="102"/>
                    <a:pt x="259" y="104"/>
                    <a:pt x="256" y="105"/>
                  </a:cubicBezTo>
                  <a:cubicBezTo>
                    <a:pt x="255" y="106"/>
                    <a:pt x="254" y="106"/>
                    <a:pt x="253" y="106"/>
                  </a:cubicBezTo>
                  <a:cubicBezTo>
                    <a:pt x="248" y="110"/>
                    <a:pt x="240" y="112"/>
                    <a:pt x="236" y="115"/>
                  </a:cubicBezTo>
                  <a:cubicBezTo>
                    <a:pt x="229" y="117"/>
                    <a:pt x="221" y="123"/>
                    <a:pt x="214" y="125"/>
                  </a:cubicBezTo>
                  <a:cubicBezTo>
                    <a:pt x="213" y="125"/>
                    <a:pt x="213" y="126"/>
                    <a:pt x="212" y="126"/>
                  </a:cubicBezTo>
                  <a:cubicBezTo>
                    <a:pt x="209" y="127"/>
                    <a:pt x="209" y="127"/>
                    <a:pt x="209" y="127"/>
                  </a:cubicBezTo>
                  <a:cubicBezTo>
                    <a:pt x="207" y="128"/>
                    <a:pt x="207" y="128"/>
                    <a:pt x="207" y="128"/>
                  </a:cubicBezTo>
                  <a:cubicBezTo>
                    <a:pt x="207" y="128"/>
                    <a:pt x="206" y="128"/>
                    <a:pt x="207" y="128"/>
                  </a:cubicBezTo>
                  <a:cubicBezTo>
                    <a:pt x="197" y="133"/>
                    <a:pt x="197" y="133"/>
                    <a:pt x="197" y="133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6" y="149"/>
                    <a:pt x="167" y="150"/>
                    <a:pt x="165" y="150"/>
                  </a:cubicBezTo>
                  <a:cubicBezTo>
                    <a:pt x="163" y="151"/>
                    <a:pt x="160" y="153"/>
                    <a:pt x="158" y="154"/>
                  </a:cubicBezTo>
                  <a:cubicBezTo>
                    <a:pt x="155" y="156"/>
                    <a:pt x="152" y="158"/>
                    <a:pt x="149" y="160"/>
                  </a:cubicBezTo>
                  <a:cubicBezTo>
                    <a:pt x="148" y="160"/>
                    <a:pt x="146" y="160"/>
                    <a:pt x="145" y="160"/>
                  </a:cubicBezTo>
                  <a:cubicBezTo>
                    <a:pt x="143" y="162"/>
                    <a:pt x="139" y="163"/>
                    <a:pt x="138" y="165"/>
                  </a:cubicBezTo>
                  <a:cubicBezTo>
                    <a:pt x="137" y="166"/>
                    <a:pt x="136" y="164"/>
                    <a:pt x="135" y="165"/>
                  </a:cubicBezTo>
                  <a:cubicBezTo>
                    <a:pt x="132" y="168"/>
                    <a:pt x="128" y="169"/>
                    <a:pt x="125" y="171"/>
                  </a:cubicBezTo>
                  <a:cubicBezTo>
                    <a:pt x="125" y="171"/>
                    <a:pt x="124" y="172"/>
                    <a:pt x="124" y="172"/>
                  </a:cubicBezTo>
                  <a:cubicBezTo>
                    <a:pt x="121" y="174"/>
                    <a:pt x="117" y="176"/>
                    <a:pt x="114" y="178"/>
                  </a:cubicBezTo>
                  <a:cubicBezTo>
                    <a:pt x="114" y="178"/>
                    <a:pt x="113" y="178"/>
                    <a:pt x="112" y="178"/>
                  </a:cubicBezTo>
                  <a:cubicBezTo>
                    <a:pt x="112" y="178"/>
                    <a:pt x="111" y="179"/>
                    <a:pt x="111" y="179"/>
                  </a:cubicBezTo>
                  <a:cubicBezTo>
                    <a:pt x="110" y="180"/>
                    <a:pt x="109" y="180"/>
                    <a:pt x="109" y="180"/>
                  </a:cubicBezTo>
                  <a:cubicBezTo>
                    <a:pt x="109" y="180"/>
                    <a:pt x="108" y="181"/>
                    <a:pt x="108" y="181"/>
                  </a:cubicBezTo>
                  <a:cubicBezTo>
                    <a:pt x="102" y="185"/>
                    <a:pt x="96" y="187"/>
                    <a:pt x="90" y="192"/>
                  </a:cubicBezTo>
                  <a:cubicBezTo>
                    <a:pt x="90" y="192"/>
                    <a:pt x="89" y="191"/>
                    <a:pt x="88" y="192"/>
                  </a:cubicBezTo>
                  <a:cubicBezTo>
                    <a:pt x="85" y="194"/>
                    <a:pt x="85" y="194"/>
                    <a:pt x="85" y="194"/>
                  </a:cubicBezTo>
                  <a:cubicBezTo>
                    <a:pt x="84" y="195"/>
                    <a:pt x="84" y="194"/>
                    <a:pt x="83" y="195"/>
                  </a:cubicBezTo>
                  <a:cubicBezTo>
                    <a:pt x="81" y="195"/>
                    <a:pt x="82" y="197"/>
                    <a:pt x="80" y="197"/>
                  </a:cubicBezTo>
                  <a:cubicBezTo>
                    <a:pt x="78" y="198"/>
                    <a:pt x="76" y="198"/>
                    <a:pt x="75" y="200"/>
                  </a:cubicBezTo>
                  <a:cubicBezTo>
                    <a:pt x="74" y="200"/>
                    <a:pt x="72" y="200"/>
                    <a:pt x="72" y="201"/>
                  </a:cubicBezTo>
                  <a:cubicBezTo>
                    <a:pt x="71" y="201"/>
                    <a:pt x="71" y="200"/>
                    <a:pt x="70" y="201"/>
                  </a:cubicBezTo>
                  <a:cubicBezTo>
                    <a:pt x="62" y="206"/>
                    <a:pt x="54" y="209"/>
                    <a:pt x="45" y="215"/>
                  </a:cubicBezTo>
                  <a:cubicBezTo>
                    <a:pt x="45" y="216"/>
                    <a:pt x="44" y="215"/>
                    <a:pt x="44" y="216"/>
                  </a:cubicBezTo>
                  <a:cubicBezTo>
                    <a:pt x="41" y="217"/>
                    <a:pt x="38" y="220"/>
                    <a:pt x="36" y="220"/>
                  </a:cubicBezTo>
                  <a:cubicBezTo>
                    <a:pt x="36" y="221"/>
                    <a:pt x="34" y="222"/>
                    <a:pt x="33" y="223"/>
                  </a:cubicBezTo>
                  <a:cubicBezTo>
                    <a:pt x="24" y="228"/>
                    <a:pt x="24" y="228"/>
                    <a:pt x="24" y="228"/>
                  </a:cubicBezTo>
                  <a:cubicBezTo>
                    <a:pt x="24" y="229"/>
                    <a:pt x="23" y="229"/>
                    <a:pt x="23" y="229"/>
                  </a:cubicBezTo>
                  <a:cubicBezTo>
                    <a:pt x="24" y="230"/>
                    <a:pt x="22" y="230"/>
                    <a:pt x="23" y="231"/>
                  </a:cubicBezTo>
                  <a:cubicBezTo>
                    <a:pt x="22" y="232"/>
                    <a:pt x="23" y="233"/>
                    <a:pt x="22" y="233"/>
                  </a:cubicBezTo>
                  <a:cubicBezTo>
                    <a:pt x="21" y="234"/>
                    <a:pt x="20" y="235"/>
                    <a:pt x="19" y="236"/>
                  </a:cubicBezTo>
                  <a:cubicBezTo>
                    <a:pt x="19" y="237"/>
                    <a:pt x="18" y="238"/>
                    <a:pt x="18" y="239"/>
                  </a:cubicBezTo>
                  <a:cubicBezTo>
                    <a:pt x="17" y="238"/>
                    <a:pt x="17" y="239"/>
                    <a:pt x="17" y="239"/>
                  </a:cubicBezTo>
                  <a:cubicBezTo>
                    <a:pt x="17" y="240"/>
                    <a:pt x="15" y="240"/>
                    <a:pt x="15" y="241"/>
                  </a:cubicBezTo>
                  <a:cubicBezTo>
                    <a:pt x="14" y="241"/>
                    <a:pt x="13" y="242"/>
                    <a:pt x="12" y="243"/>
                  </a:cubicBezTo>
                  <a:cubicBezTo>
                    <a:pt x="12" y="243"/>
                    <a:pt x="11" y="243"/>
                    <a:pt x="12" y="244"/>
                  </a:cubicBezTo>
                  <a:cubicBezTo>
                    <a:pt x="12" y="244"/>
                    <a:pt x="12" y="245"/>
                    <a:pt x="12" y="245"/>
                  </a:cubicBezTo>
                  <a:cubicBezTo>
                    <a:pt x="13" y="246"/>
                    <a:pt x="11" y="246"/>
                    <a:pt x="12" y="248"/>
                  </a:cubicBezTo>
                  <a:cubicBezTo>
                    <a:pt x="13" y="248"/>
                    <a:pt x="14" y="248"/>
                    <a:pt x="13" y="247"/>
                  </a:cubicBezTo>
                  <a:cubicBezTo>
                    <a:pt x="13" y="246"/>
                    <a:pt x="14" y="246"/>
                    <a:pt x="14" y="246"/>
                  </a:cubicBezTo>
                  <a:cubicBezTo>
                    <a:pt x="15" y="247"/>
                    <a:pt x="16" y="250"/>
                    <a:pt x="17" y="248"/>
                  </a:cubicBezTo>
                  <a:cubicBezTo>
                    <a:pt x="16" y="246"/>
                    <a:pt x="17" y="245"/>
                    <a:pt x="17" y="244"/>
                  </a:cubicBezTo>
                  <a:cubicBezTo>
                    <a:pt x="17" y="244"/>
                    <a:pt x="17" y="244"/>
                    <a:pt x="18" y="243"/>
                  </a:cubicBezTo>
                  <a:cubicBezTo>
                    <a:pt x="18" y="242"/>
                    <a:pt x="18" y="242"/>
                    <a:pt x="19" y="243"/>
                  </a:cubicBezTo>
                  <a:cubicBezTo>
                    <a:pt x="20" y="244"/>
                    <a:pt x="18" y="244"/>
                    <a:pt x="18" y="245"/>
                  </a:cubicBezTo>
                  <a:cubicBezTo>
                    <a:pt x="18" y="246"/>
                    <a:pt x="18" y="247"/>
                    <a:pt x="17" y="248"/>
                  </a:cubicBezTo>
                  <a:cubicBezTo>
                    <a:pt x="20" y="251"/>
                    <a:pt x="20" y="251"/>
                    <a:pt x="20" y="251"/>
                  </a:cubicBezTo>
                  <a:cubicBezTo>
                    <a:pt x="19" y="252"/>
                    <a:pt x="20" y="252"/>
                    <a:pt x="19" y="253"/>
                  </a:cubicBezTo>
                  <a:cubicBezTo>
                    <a:pt x="18" y="254"/>
                    <a:pt x="16" y="255"/>
                    <a:pt x="15" y="256"/>
                  </a:cubicBezTo>
                  <a:cubicBezTo>
                    <a:pt x="13" y="257"/>
                    <a:pt x="12" y="258"/>
                    <a:pt x="12" y="260"/>
                  </a:cubicBezTo>
                  <a:cubicBezTo>
                    <a:pt x="13" y="260"/>
                    <a:pt x="14" y="258"/>
                    <a:pt x="15" y="257"/>
                  </a:cubicBezTo>
                  <a:cubicBezTo>
                    <a:pt x="17" y="256"/>
                    <a:pt x="19" y="253"/>
                    <a:pt x="21" y="254"/>
                  </a:cubicBezTo>
                  <a:cubicBezTo>
                    <a:pt x="21" y="255"/>
                    <a:pt x="22" y="255"/>
                    <a:pt x="22" y="255"/>
                  </a:cubicBezTo>
                  <a:cubicBezTo>
                    <a:pt x="20" y="258"/>
                    <a:pt x="19" y="260"/>
                    <a:pt x="16" y="262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3" y="265"/>
                    <a:pt x="13" y="267"/>
                    <a:pt x="11" y="268"/>
                  </a:cubicBezTo>
                  <a:cubicBezTo>
                    <a:pt x="11" y="268"/>
                    <a:pt x="12" y="269"/>
                    <a:pt x="11" y="270"/>
                  </a:cubicBezTo>
                  <a:cubicBezTo>
                    <a:pt x="9" y="271"/>
                    <a:pt x="9" y="271"/>
                    <a:pt x="9" y="271"/>
                  </a:cubicBezTo>
                  <a:cubicBezTo>
                    <a:pt x="10" y="273"/>
                    <a:pt x="11" y="271"/>
                    <a:pt x="11" y="272"/>
                  </a:cubicBezTo>
                  <a:cubicBezTo>
                    <a:pt x="11" y="272"/>
                    <a:pt x="8" y="273"/>
                    <a:pt x="9" y="274"/>
                  </a:cubicBezTo>
                  <a:cubicBezTo>
                    <a:pt x="10" y="274"/>
                    <a:pt x="11" y="272"/>
                    <a:pt x="11" y="273"/>
                  </a:cubicBezTo>
                  <a:cubicBezTo>
                    <a:pt x="12" y="273"/>
                    <a:pt x="12" y="272"/>
                    <a:pt x="13" y="273"/>
                  </a:cubicBezTo>
                  <a:cubicBezTo>
                    <a:pt x="10" y="275"/>
                    <a:pt x="8" y="277"/>
                    <a:pt x="6" y="279"/>
                  </a:cubicBezTo>
                  <a:cubicBezTo>
                    <a:pt x="6" y="279"/>
                    <a:pt x="6" y="279"/>
                    <a:pt x="5" y="280"/>
                  </a:cubicBezTo>
                  <a:cubicBezTo>
                    <a:pt x="6" y="280"/>
                    <a:pt x="6" y="281"/>
                    <a:pt x="5" y="281"/>
                  </a:cubicBezTo>
                  <a:cubicBezTo>
                    <a:pt x="3" y="282"/>
                    <a:pt x="3" y="282"/>
                    <a:pt x="3" y="282"/>
                  </a:cubicBezTo>
                  <a:cubicBezTo>
                    <a:pt x="3" y="283"/>
                    <a:pt x="1" y="284"/>
                    <a:pt x="2" y="284"/>
                  </a:cubicBezTo>
                  <a:cubicBezTo>
                    <a:pt x="3" y="283"/>
                    <a:pt x="4" y="284"/>
                    <a:pt x="5" y="283"/>
                  </a:cubicBezTo>
                  <a:cubicBezTo>
                    <a:pt x="8" y="280"/>
                    <a:pt x="11" y="279"/>
                    <a:pt x="13" y="275"/>
                  </a:cubicBezTo>
                  <a:cubicBezTo>
                    <a:pt x="22" y="269"/>
                    <a:pt x="22" y="269"/>
                    <a:pt x="22" y="269"/>
                  </a:cubicBezTo>
                  <a:cubicBezTo>
                    <a:pt x="22" y="269"/>
                    <a:pt x="23" y="267"/>
                    <a:pt x="24" y="268"/>
                  </a:cubicBezTo>
                  <a:cubicBezTo>
                    <a:pt x="25" y="269"/>
                    <a:pt x="23" y="270"/>
                    <a:pt x="22" y="271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18" y="274"/>
                    <a:pt x="17" y="275"/>
                    <a:pt x="15" y="276"/>
                  </a:cubicBezTo>
                  <a:cubicBezTo>
                    <a:pt x="16" y="278"/>
                    <a:pt x="15" y="279"/>
                    <a:pt x="14" y="279"/>
                  </a:cubicBezTo>
                  <a:cubicBezTo>
                    <a:pt x="14" y="280"/>
                    <a:pt x="14" y="280"/>
                    <a:pt x="15" y="281"/>
                  </a:cubicBezTo>
                  <a:cubicBezTo>
                    <a:pt x="15" y="281"/>
                    <a:pt x="15" y="281"/>
                    <a:pt x="15" y="282"/>
                  </a:cubicBezTo>
                  <a:cubicBezTo>
                    <a:pt x="14" y="283"/>
                    <a:pt x="12" y="283"/>
                    <a:pt x="12" y="285"/>
                  </a:cubicBezTo>
                  <a:cubicBezTo>
                    <a:pt x="13" y="283"/>
                    <a:pt x="13" y="284"/>
                    <a:pt x="14" y="283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8" y="281"/>
                    <a:pt x="19" y="280"/>
                    <a:pt x="20" y="281"/>
                  </a:cubicBezTo>
                  <a:cubicBezTo>
                    <a:pt x="13" y="286"/>
                    <a:pt x="13" y="286"/>
                    <a:pt x="13" y="286"/>
                  </a:cubicBezTo>
                  <a:cubicBezTo>
                    <a:pt x="13" y="286"/>
                    <a:pt x="15" y="286"/>
                    <a:pt x="14" y="287"/>
                  </a:cubicBezTo>
                  <a:cubicBezTo>
                    <a:pt x="13" y="288"/>
                    <a:pt x="13" y="288"/>
                    <a:pt x="13" y="288"/>
                  </a:cubicBezTo>
                  <a:cubicBezTo>
                    <a:pt x="12" y="290"/>
                    <a:pt x="11" y="291"/>
                    <a:pt x="9" y="293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7" y="296"/>
                    <a:pt x="6" y="296"/>
                    <a:pt x="6" y="296"/>
                  </a:cubicBezTo>
                  <a:cubicBezTo>
                    <a:pt x="5" y="297"/>
                    <a:pt x="6" y="298"/>
                    <a:pt x="5" y="299"/>
                  </a:cubicBezTo>
                  <a:cubicBezTo>
                    <a:pt x="4" y="298"/>
                    <a:pt x="4" y="299"/>
                    <a:pt x="3" y="299"/>
                  </a:cubicBezTo>
                  <a:cubicBezTo>
                    <a:pt x="3" y="300"/>
                    <a:pt x="0" y="301"/>
                    <a:pt x="1" y="302"/>
                  </a:cubicBezTo>
                  <a:cubicBezTo>
                    <a:pt x="4" y="300"/>
                    <a:pt x="8" y="298"/>
                    <a:pt x="11" y="298"/>
                  </a:cubicBezTo>
                  <a:cubicBezTo>
                    <a:pt x="13" y="296"/>
                    <a:pt x="13" y="296"/>
                    <a:pt x="13" y="296"/>
                  </a:cubicBezTo>
                  <a:cubicBezTo>
                    <a:pt x="15" y="297"/>
                    <a:pt x="15" y="295"/>
                    <a:pt x="16" y="295"/>
                  </a:cubicBezTo>
                  <a:cubicBezTo>
                    <a:pt x="17" y="295"/>
                    <a:pt x="18" y="295"/>
                    <a:pt x="19" y="296"/>
                  </a:cubicBezTo>
                  <a:cubicBezTo>
                    <a:pt x="18" y="298"/>
                    <a:pt x="17" y="299"/>
                    <a:pt x="16" y="301"/>
                  </a:cubicBezTo>
                  <a:cubicBezTo>
                    <a:pt x="16" y="301"/>
                    <a:pt x="16" y="301"/>
                    <a:pt x="17" y="301"/>
                  </a:cubicBezTo>
                  <a:cubicBezTo>
                    <a:pt x="17" y="301"/>
                    <a:pt x="17" y="302"/>
                    <a:pt x="17" y="302"/>
                  </a:cubicBezTo>
                  <a:cubicBezTo>
                    <a:pt x="17" y="303"/>
                    <a:pt x="14" y="303"/>
                    <a:pt x="16" y="305"/>
                  </a:cubicBezTo>
                  <a:cubicBezTo>
                    <a:pt x="18" y="302"/>
                    <a:pt x="22" y="301"/>
                    <a:pt x="25" y="301"/>
                  </a:cubicBezTo>
                  <a:cubicBezTo>
                    <a:pt x="25" y="302"/>
                    <a:pt x="25" y="303"/>
                    <a:pt x="23" y="304"/>
                  </a:cubicBezTo>
                  <a:cubicBezTo>
                    <a:pt x="23" y="305"/>
                    <a:pt x="23" y="305"/>
                    <a:pt x="22" y="306"/>
                  </a:cubicBezTo>
                  <a:cubicBezTo>
                    <a:pt x="21" y="306"/>
                    <a:pt x="20" y="308"/>
                    <a:pt x="21" y="309"/>
                  </a:cubicBezTo>
                  <a:cubicBezTo>
                    <a:pt x="21" y="308"/>
                    <a:pt x="22" y="308"/>
                    <a:pt x="22" y="309"/>
                  </a:cubicBezTo>
                  <a:cubicBezTo>
                    <a:pt x="23" y="310"/>
                    <a:pt x="21" y="310"/>
                    <a:pt x="21" y="311"/>
                  </a:cubicBezTo>
                  <a:cubicBezTo>
                    <a:pt x="24" y="310"/>
                    <a:pt x="26" y="308"/>
                    <a:pt x="29" y="309"/>
                  </a:cubicBezTo>
                  <a:cubicBezTo>
                    <a:pt x="30" y="310"/>
                    <a:pt x="29" y="310"/>
                    <a:pt x="29" y="311"/>
                  </a:cubicBezTo>
                  <a:cubicBezTo>
                    <a:pt x="29" y="312"/>
                    <a:pt x="30" y="312"/>
                    <a:pt x="29" y="313"/>
                  </a:cubicBezTo>
                  <a:cubicBezTo>
                    <a:pt x="28" y="313"/>
                    <a:pt x="27" y="315"/>
                    <a:pt x="26" y="314"/>
                  </a:cubicBezTo>
                  <a:cubicBezTo>
                    <a:pt x="26" y="315"/>
                    <a:pt x="25" y="315"/>
                    <a:pt x="25" y="316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3" y="317"/>
                    <a:pt x="24" y="317"/>
                    <a:pt x="24" y="317"/>
                  </a:cubicBezTo>
                  <a:cubicBezTo>
                    <a:pt x="26" y="316"/>
                    <a:pt x="26" y="316"/>
                    <a:pt x="26" y="316"/>
                  </a:cubicBezTo>
                  <a:cubicBezTo>
                    <a:pt x="27" y="316"/>
                    <a:pt x="29" y="313"/>
                    <a:pt x="30" y="315"/>
                  </a:cubicBezTo>
                  <a:cubicBezTo>
                    <a:pt x="28" y="316"/>
                    <a:pt x="29" y="318"/>
                    <a:pt x="27" y="318"/>
                  </a:cubicBezTo>
                  <a:cubicBezTo>
                    <a:pt x="28" y="320"/>
                    <a:pt x="27" y="320"/>
                    <a:pt x="27" y="321"/>
                  </a:cubicBezTo>
                  <a:cubicBezTo>
                    <a:pt x="28" y="320"/>
                    <a:pt x="29" y="321"/>
                    <a:pt x="29" y="320"/>
                  </a:cubicBezTo>
                  <a:cubicBezTo>
                    <a:pt x="30" y="320"/>
                    <a:pt x="31" y="318"/>
                    <a:pt x="31" y="319"/>
                  </a:cubicBezTo>
                  <a:cubicBezTo>
                    <a:pt x="33" y="321"/>
                    <a:pt x="32" y="321"/>
                    <a:pt x="32" y="322"/>
                  </a:cubicBezTo>
                  <a:cubicBezTo>
                    <a:pt x="31" y="323"/>
                    <a:pt x="31" y="324"/>
                    <a:pt x="31" y="325"/>
                  </a:cubicBezTo>
                  <a:cubicBezTo>
                    <a:pt x="33" y="323"/>
                    <a:pt x="34" y="324"/>
                    <a:pt x="35" y="322"/>
                  </a:cubicBezTo>
                  <a:cubicBezTo>
                    <a:pt x="36" y="323"/>
                    <a:pt x="37" y="322"/>
                    <a:pt x="37" y="323"/>
                  </a:cubicBezTo>
                  <a:cubicBezTo>
                    <a:pt x="38" y="322"/>
                    <a:pt x="39" y="321"/>
                    <a:pt x="39" y="323"/>
                  </a:cubicBezTo>
                  <a:cubicBezTo>
                    <a:pt x="39" y="323"/>
                    <a:pt x="38" y="323"/>
                    <a:pt x="37" y="323"/>
                  </a:cubicBezTo>
                  <a:cubicBezTo>
                    <a:pt x="38" y="324"/>
                    <a:pt x="38" y="325"/>
                    <a:pt x="37" y="325"/>
                  </a:cubicBezTo>
                  <a:cubicBezTo>
                    <a:pt x="36" y="326"/>
                    <a:pt x="36" y="327"/>
                    <a:pt x="35" y="328"/>
                  </a:cubicBezTo>
                  <a:cubicBezTo>
                    <a:pt x="33" y="329"/>
                    <a:pt x="32" y="330"/>
                    <a:pt x="33" y="332"/>
                  </a:cubicBezTo>
                  <a:cubicBezTo>
                    <a:pt x="34" y="332"/>
                    <a:pt x="34" y="330"/>
                    <a:pt x="35" y="330"/>
                  </a:cubicBezTo>
                  <a:cubicBezTo>
                    <a:pt x="36" y="331"/>
                    <a:pt x="36" y="328"/>
                    <a:pt x="38" y="330"/>
                  </a:cubicBezTo>
                  <a:cubicBezTo>
                    <a:pt x="37" y="330"/>
                    <a:pt x="37" y="332"/>
                    <a:pt x="35" y="332"/>
                  </a:cubicBezTo>
                  <a:cubicBezTo>
                    <a:pt x="35" y="333"/>
                    <a:pt x="36" y="334"/>
                    <a:pt x="35" y="334"/>
                  </a:cubicBezTo>
                  <a:cubicBezTo>
                    <a:pt x="34" y="335"/>
                    <a:pt x="35" y="335"/>
                    <a:pt x="34" y="336"/>
                  </a:cubicBezTo>
                  <a:cubicBezTo>
                    <a:pt x="33" y="336"/>
                    <a:pt x="32" y="336"/>
                    <a:pt x="33" y="337"/>
                  </a:cubicBezTo>
                  <a:cubicBezTo>
                    <a:pt x="34" y="336"/>
                    <a:pt x="36" y="336"/>
                    <a:pt x="38" y="335"/>
                  </a:cubicBezTo>
                  <a:cubicBezTo>
                    <a:pt x="39" y="336"/>
                    <a:pt x="39" y="335"/>
                    <a:pt x="40" y="335"/>
                  </a:cubicBezTo>
                  <a:cubicBezTo>
                    <a:pt x="41" y="335"/>
                    <a:pt x="42" y="336"/>
                    <a:pt x="43" y="335"/>
                  </a:cubicBezTo>
                  <a:cubicBezTo>
                    <a:pt x="44" y="335"/>
                    <a:pt x="44" y="333"/>
                    <a:pt x="46" y="334"/>
                  </a:cubicBezTo>
                  <a:cubicBezTo>
                    <a:pt x="46" y="335"/>
                    <a:pt x="45" y="335"/>
                    <a:pt x="45" y="336"/>
                  </a:cubicBezTo>
                  <a:cubicBezTo>
                    <a:pt x="43" y="336"/>
                    <a:pt x="45" y="337"/>
                    <a:pt x="44" y="338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40" y="340"/>
                    <a:pt x="40" y="342"/>
                  </a:cubicBezTo>
                  <a:cubicBezTo>
                    <a:pt x="40" y="343"/>
                    <a:pt x="38" y="342"/>
                    <a:pt x="39" y="343"/>
                  </a:cubicBezTo>
                  <a:cubicBezTo>
                    <a:pt x="40" y="343"/>
                    <a:pt x="41" y="342"/>
                    <a:pt x="42" y="342"/>
                  </a:cubicBezTo>
                  <a:cubicBezTo>
                    <a:pt x="43" y="341"/>
                    <a:pt x="44" y="340"/>
                    <a:pt x="45" y="341"/>
                  </a:cubicBezTo>
                  <a:cubicBezTo>
                    <a:pt x="45" y="342"/>
                    <a:pt x="46" y="341"/>
                    <a:pt x="46" y="342"/>
                  </a:cubicBezTo>
                  <a:cubicBezTo>
                    <a:pt x="46" y="344"/>
                    <a:pt x="44" y="344"/>
                    <a:pt x="42" y="345"/>
                  </a:cubicBezTo>
                  <a:cubicBezTo>
                    <a:pt x="41" y="346"/>
                    <a:pt x="41" y="347"/>
                    <a:pt x="42" y="346"/>
                  </a:cubicBezTo>
                  <a:cubicBezTo>
                    <a:pt x="44" y="345"/>
                    <a:pt x="44" y="345"/>
                    <a:pt x="44" y="345"/>
                  </a:cubicBezTo>
                  <a:cubicBezTo>
                    <a:pt x="45" y="345"/>
                    <a:pt x="46" y="344"/>
                    <a:pt x="47" y="344"/>
                  </a:cubicBezTo>
                  <a:cubicBezTo>
                    <a:pt x="48" y="344"/>
                    <a:pt x="49" y="345"/>
                    <a:pt x="50" y="344"/>
                  </a:cubicBezTo>
                  <a:cubicBezTo>
                    <a:pt x="52" y="343"/>
                    <a:pt x="53" y="342"/>
                    <a:pt x="55" y="344"/>
                  </a:cubicBezTo>
                  <a:cubicBezTo>
                    <a:pt x="54" y="344"/>
                    <a:pt x="53" y="345"/>
                    <a:pt x="53" y="346"/>
                  </a:cubicBezTo>
                  <a:cubicBezTo>
                    <a:pt x="53" y="346"/>
                    <a:pt x="55" y="345"/>
                    <a:pt x="55" y="346"/>
                  </a:cubicBezTo>
                  <a:cubicBezTo>
                    <a:pt x="55" y="347"/>
                    <a:pt x="52" y="347"/>
                    <a:pt x="53" y="348"/>
                  </a:cubicBezTo>
                  <a:cubicBezTo>
                    <a:pt x="56" y="345"/>
                    <a:pt x="60" y="344"/>
                    <a:pt x="63" y="342"/>
                  </a:cubicBezTo>
                  <a:cubicBezTo>
                    <a:pt x="64" y="344"/>
                    <a:pt x="65" y="341"/>
                    <a:pt x="66" y="343"/>
                  </a:cubicBezTo>
                  <a:cubicBezTo>
                    <a:pt x="61" y="346"/>
                    <a:pt x="57" y="349"/>
                    <a:pt x="53" y="352"/>
                  </a:cubicBezTo>
                  <a:cubicBezTo>
                    <a:pt x="53" y="352"/>
                    <a:pt x="53" y="353"/>
                    <a:pt x="53" y="353"/>
                  </a:cubicBezTo>
                  <a:cubicBezTo>
                    <a:pt x="52" y="354"/>
                    <a:pt x="52" y="354"/>
                    <a:pt x="52" y="355"/>
                  </a:cubicBezTo>
                  <a:cubicBezTo>
                    <a:pt x="55" y="353"/>
                    <a:pt x="57" y="354"/>
                    <a:pt x="59" y="352"/>
                  </a:cubicBezTo>
                  <a:cubicBezTo>
                    <a:pt x="60" y="353"/>
                    <a:pt x="61" y="352"/>
                    <a:pt x="62" y="353"/>
                  </a:cubicBezTo>
                  <a:cubicBezTo>
                    <a:pt x="61" y="354"/>
                    <a:pt x="59" y="353"/>
                    <a:pt x="59" y="355"/>
                  </a:cubicBezTo>
                  <a:cubicBezTo>
                    <a:pt x="60" y="355"/>
                    <a:pt x="61" y="355"/>
                    <a:pt x="61" y="356"/>
                  </a:cubicBezTo>
                  <a:cubicBezTo>
                    <a:pt x="62" y="355"/>
                    <a:pt x="62" y="355"/>
                    <a:pt x="63" y="355"/>
                  </a:cubicBezTo>
                  <a:cubicBezTo>
                    <a:pt x="65" y="354"/>
                    <a:pt x="67" y="351"/>
                    <a:pt x="69" y="353"/>
                  </a:cubicBezTo>
                  <a:cubicBezTo>
                    <a:pt x="68" y="353"/>
                    <a:pt x="68" y="354"/>
                    <a:pt x="67" y="354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65" y="357"/>
                    <a:pt x="63" y="355"/>
                    <a:pt x="64" y="357"/>
                  </a:cubicBezTo>
                  <a:cubicBezTo>
                    <a:pt x="64" y="357"/>
                    <a:pt x="65" y="357"/>
                    <a:pt x="65" y="357"/>
                  </a:cubicBezTo>
                  <a:cubicBezTo>
                    <a:pt x="65" y="357"/>
                    <a:pt x="66" y="357"/>
                    <a:pt x="66" y="357"/>
                  </a:cubicBezTo>
                  <a:cubicBezTo>
                    <a:pt x="66" y="356"/>
                    <a:pt x="67" y="356"/>
                    <a:pt x="68" y="355"/>
                  </a:cubicBezTo>
                  <a:cubicBezTo>
                    <a:pt x="68" y="356"/>
                    <a:pt x="69" y="355"/>
                    <a:pt x="69" y="355"/>
                  </a:cubicBezTo>
                  <a:cubicBezTo>
                    <a:pt x="70" y="356"/>
                    <a:pt x="70" y="355"/>
                    <a:pt x="71" y="355"/>
                  </a:cubicBezTo>
                  <a:cubicBezTo>
                    <a:pt x="72" y="355"/>
                    <a:pt x="73" y="354"/>
                    <a:pt x="73" y="354"/>
                  </a:cubicBezTo>
                  <a:cubicBezTo>
                    <a:pt x="72" y="356"/>
                    <a:pt x="69" y="357"/>
                    <a:pt x="67" y="358"/>
                  </a:cubicBezTo>
                  <a:cubicBezTo>
                    <a:pt x="66" y="359"/>
                    <a:pt x="64" y="360"/>
                    <a:pt x="64" y="361"/>
                  </a:cubicBezTo>
                  <a:cubicBezTo>
                    <a:pt x="65" y="361"/>
                    <a:pt x="65" y="361"/>
                    <a:pt x="66" y="362"/>
                  </a:cubicBezTo>
                  <a:cubicBezTo>
                    <a:pt x="66" y="361"/>
                    <a:pt x="66" y="361"/>
                    <a:pt x="67" y="361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70" y="361"/>
                    <a:pt x="71" y="360"/>
                    <a:pt x="71" y="360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70" y="363"/>
                    <a:pt x="67" y="363"/>
                    <a:pt x="68" y="364"/>
                  </a:cubicBezTo>
                  <a:cubicBezTo>
                    <a:pt x="70" y="364"/>
                    <a:pt x="71" y="361"/>
                    <a:pt x="74" y="360"/>
                  </a:cubicBezTo>
                  <a:cubicBezTo>
                    <a:pt x="75" y="359"/>
                    <a:pt x="76" y="361"/>
                    <a:pt x="76" y="360"/>
                  </a:cubicBezTo>
                  <a:cubicBezTo>
                    <a:pt x="77" y="359"/>
                    <a:pt x="78" y="359"/>
                    <a:pt x="78" y="359"/>
                  </a:cubicBezTo>
                  <a:cubicBezTo>
                    <a:pt x="79" y="359"/>
                    <a:pt x="80" y="358"/>
                    <a:pt x="80" y="358"/>
                  </a:cubicBezTo>
                  <a:cubicBezTo>
                    <a:pt x="81" y="358"/>
                    <a:pt x="82" y="357"/>
                    <a:pt x="82" y="358"/>
                  </a:cubicBezTo>
                  <a:cubicBezTo>
                    <a:pt x="83" y="358"/>
                    <a:pt x="84" y="356"/>
                    <a:pt x="84" y="357"/>
                  </a:cubicBezTo>
                  <a:cubicBezTo>
                    <a:pt x="83" y="357"/>
                    <a:pt x="84" y="358"/>
                    <a:pt x="84" y="357"/>
                  </a:cubicBezTo>
                  <a:cubicBezTo>
                    <a:pt x="86" y="359"/>
                    <a:pt x="82" y="360"/>
                    <a:pt x="83" y="360"/>
                  </a:cubicBezTo>
                  <a:cubicBezTo>
                    <a:pt x="84" y="360"/>
                    <a:pt x="85" y="358"/>
                    <a:pt x="86" y="359"/>
                  </a:cubicBezTo>
                  <a:cubicBezTo>
                    <a:pt x="86" y="359"/>
                    <a:pt x="85" y="359"/>
                    <a:pt x="86" y="360"/>
                  </a:cubicBezTo>
                  <a:cubicBezTo>
                    <a:pt x="87" y="359"/>
                    <a:pt x="89" y="356"/>
                    <a:pt x="90" y="359"/>
                  </a:cubicBezTo>
                  <a:cubicBezTo>
                    <a:pt x="90" y="359"/>
                    <a:pt x="89" y="360"/>
                    <a:pt x="88" y="361"/>
                  </a:cubicBezTo>
                  <a:cubicBezTo>
                    <a:pt x="88" y="361"/>
                    <a:pt x="88" y="361"/>
                    <a:pt x="88" y="362"/>
                  </a:cubicBezTo>
                  <a:cubicBezTo>
                    <a:pt x="89" y="362"/>
                    <a:pt x="89" y="362"/>
                    <a:pt x="88" y="362"/>
                  </a:cubicBezTo>
                  <a:cubicBezTo>
                    <a:pt x="84" y="365"/>
                    <a:pt x="84" y="365"/>
                    <a:pt x="84" y="365"/>
                  </a:cubicBezTo>
                  <a:cubicBezTo>
                    <a:pt x="84" y="366"/>
                    <a:pt x="84" y="366"/>
                    <a:pt x="84" y="367"/>
                  </a:cubicBezTo>
                  <a:cubicBezTo>
                    <a:pt x="83" y="367"/>
                    <a:pt x="82" y="368"/>
                    <a:pt x="81" y="368"/>
                  </a:cubicBezTo>
                  <a:cubicBezTo>
                    <a:pt x="80" y="369"/>
                    <a:pt x="80" y="369"/>
                    <a:pt x="79" y="370"/>
                  </a:cubicBezTo>
                  <a:cubicBezTo>
                    <a:pt x="78" y="371"/>
                    <a:pt x="78" y="371"/>
                    <a:pt x="78" y="371"/>
                  </a:cubicBezTo>
                  <a:cubicBezTo>
                    <a:pt x="78" y="371"/>
                    <a:pt x="78" y="372"/>
                    <a:pt x="78" y="372"/>
                  </a:cubicBezTo>
                  <a:cubicBezTo>
                    <a:pt x="79" y="370"/>
                    <a:pt x="80" y="371"/>
                    <a:pt x="81" y="370"/>
                  </a:cubicBezTo>
                  <a:cubicBezTo>
                    <a:pt x="82" y="370"/>
                    <a:pt x="83" y="368"/>
                    <a:pt x="84" y="369"/>
                  </a:cubicBezTo>
                  <a:cubicBezTo>
                    <a:pt x="84" y="370"/>
                    <a:pt x="83" y="370"/>
                    <a:pt x="83" y="371"/>
                  </a:cubicBezTo>
                  <a:cubicBezTo>
                    <a:pt x="84" y="371"/>
                    <a:pt x="85" y="369"/>
                    <a:pt x="86" y="370"/>
                  </a:cubicBezTo>
                  <a:cubicBezTo>
                    <a:pt x="84" y="372"/>
                    <a:pt x="84" y="372"/>
                    <a:pt x="84" y="372"/>
                  </a:cubicBezTo>
                  <a:cubicBezTo>
                    <a:pt x="85" y="373"/>
                    <a:pt x="84" y="373"/>
                    <a:pt x="84" y="373"/>
                  </a:cubicBezTo>
                  <a:cubicBezTo>
                    <a:pt x="83" y="374"/>
                    <a:pt x="82" y="374"/>
                    <a:pt x="82" y="375"/>
                  </a:cubicBezTo>
                  <a:cubicBezTo>
                    <a:pt x="83" y="375"/>
                    <a:pt x="83" y="375"/>
                    <a:pt x="83" y="376"/>
                  </a:cubicBezTo>
                  <a:cubicBezTo>
                    <a:pt x="81" y="377"/>
                    <a:pt x="82" y="378"/>
                    <a:pt x="81" y="379"/>
                  </a:cubicBezTo>
                  <a:cubicBezTo>
                    <a:pt x="81" y="380"/>
                    <a:pt x="79" y="380"/>
                    <a:pt x="80" y="381"/>
                  </a:cubicBezTo>
                  <a:cubicBezTo>
                    <a:pt x="80" y="381"/>
                    <a:pt x="81" y="380"/>
                    <a:pt x="81" y="380"/>
                  </a:cubicBezTo>
                  <a:cubicBezTo>
                    <a:pt x="80" y="381"/>
                    <a:pt x="80" y="381"/>
                    <a:pt x="80" y="382"/>
                  </a:cubicBezTo>
                  <a:cubicBezTo>
                    <a:pt x="81" y="382"/>
                    <a:pt x="81" y="381"/>
                    <a:pt x="82" y="381"/>
                  </a:cubicBezTo>
                  <a:cubicBezTo>
                    <a:pt x="82" y="381"/>
                    <a:pt x="82" y="382"/>
                    <a:pt x="82" y="382"/>
                  </a:cubicBezTo>
                  <a:cubicBezTo>
                    <a:pt x="84" y="381"/>
                    <a:pt x="87" y="379"/>
                    <a:pt x="88" y="377"/>
                  </a:cubicBezTo>
                  <a:cubicBezTo>
                    <a:pt x="89" y="377"/>
                    <a:pt x="89" y="376"/>
                    <a:pt x="91" y="375"/>
                  </a:cubicBezTo>
                  <a:cubicBezTo>
                    <a:pt x="91" y="375"/>
                    <a:pt x="91" y="376"/>
                    <a:pt x="91" y="375"/>
                  </a:cubicBezTo>
                  <a:cubicBezTo>
                    <a:pt x="91" y="375"/>
                    <a:pt x="91" y="375"/>
                    <a:pt x="91" y="375"/>
                  </a:cubicBezTo>
                  <a:cubicBezTo>
                    <a:pt x="92" y="374"/>
                    <a:pt x="93" y="374"/>
                    <a:pt x="93" y="373"/>
                  </a:cubicBezTo>
                  <a:cubicBezTo>
                    <a:pt x="94" y="374"/>
                    <a:pt x="95" y="372"/>
                    <a:pt x="96" y="373"/>
                  </a:cubicBezTo>
                  <a:cubicBezTo>
                    <a:pt x="96" y="373"/>
                    <a:pt x="94" y="373"/>
                    <a:pt x="95" y="374"/>
                  </a:cubicBezTo>
                  <a:cubicBezTo>
                    <a:pt x="96" y="375"/>
                    <a:pt x="97" y="372"/>
                    <a:pt x="98" y="373"/>
                  </a:cubicBezTo>
                  <a:cubicBezTo>
                    <a:pt x="96" y="375"/>
                    <a:pt x="95" y="375"/>
                    <a:pt x="93" y="376"/>
                  </a:cubicBezTo>
                  <a:cubicBezTo>
                    <a:pt x="93" y="377"/>
                    <a:pt x="94" y="377"/>
                    <a:pt x="94" y="377"/>
                  </a:cubicBezTo>
                  <a:cubicBezTo>
                    <a:pt x="93" y="377"/>
                    <a:pt x="92" y="378"/>
                    <a:pt x="91" y="378"/>
                  </a:cubicBezTo>
                  <a:cubicBezTo>
                    <a:pt x="91" y="379"/>
                    <a:pt x="89" y="379"/>
                    <a:pt x="90" y="380"/>
                  </a:cubicBezTo>
                  <a:cubicBezTo>
                    <a:pt x="90" y="380"/>
                    <a:pt x="90" y="380"/>
                    <a:pt x="90" y="381"/>
                  </a:cubicBezTo>
                  <a:cubicBezTo>
                    <a:pt x="90" y="382"/>
                    <a:pt x="90" y="381"/>
                    <a:pt x="90" y="381"/>
                  </a:cubicBezTo>
                  <a:cubicBezTo>
                    <a:pt x="92" y="380"/>
                    <a:pt x="92" y="380"/>
                    <a:pt x="92" y="380"/>
                  </a:cubicBezTo>
                  <a:cubicBezTo>
                    <a:pt x="93" y="379"/>
                    <a:pt x="94" y="378"/>
                    <a:pt x="94" y="377"/>
                  </a:cubicBezTo>
                  <a:cubicBezTo>
                    <a:pt x="95" y="378"/>
                    <a:pt x="95" y="378"/>
                    <a:pt x="96" y="377"/>
                  </a:cubicBezTo>
                  <a:cubicBezTo>
                    <a:pt x="98" y="376"/>
                    <a:pt x="99" y="375"/>
                    <a:pt x="100" y="374"/>
                  </a:cubicBezTo>
                  <a:cubicBezTo>
                    <a:pt x="101" y="374"/>
                    <a:pt x="102" y="373"/>
                    <a:pt x="103" y="372"/>
                  </a:cubicBezTo>
                  <a:cubicBezTo>
                    <a:pt x="104" y="372"/>
                    <a:pt x="103" y="371"/>
                    <a:pt x="103" y="371"/>
                  </a:cubicBezTo>
                  <a:cubicBezTo>
                    <a:pt x="104" y="371"/>
                    <a:pt x="105" y="371"/>
                    <a:pt x="105" y="370"/>
                  </a:cubicBezTo>
                  <a:cubicBezTo>
                    <a:pt x="106" y="370"/>
                    <a:pt x="107" y="369"/>
                    <a:pt x="108" y="369"/>
                  </a:cubicBezTo>
                  <a:cubicBezTo>
                    <a:pt x="107" y="370"/>
                    <a:pt x="104" y="371"/>
                    <a:pt x="104" y="372"/>
                  </a:cubicBezTo>
                  <a:cubicBezTo>
                    <a:pt x="105" y="372"/>
                    <a:pt x="105" y="371"/>
                    <a:pt x="106" y="372"/>
                  </a:cubicBezTo>
                  <a:cubicBezTo>
                    <a:pt x="104" y="373"/>
                    <a:pt x="104" y="373"/>
                    <a:pt x="104" y="373"/>
                  </a:cubicBezTo>
                  <a:cubicBezTo>
                    <a:pt x="103" y="374"/>
                    <a:pt x="103" y="375"/>
                    <a:pt x="103" y="375"/>
                  </a:cubicBezTo>
                  <a:cubicBezTo>
                    <a:pt x="102" y="375"/>
                    <a:pt x="101" y="376"/>
                    <a:pt x="102" y="377"/>
                  </a:cubicBezTo>
                  <a:cubicBezTo>
                    <a:pt x="101" y="378"/>
                    <a:pt x="103" y="377"/>
                    <a:pt x="104" y="378"/>
                  </a:cubicBezTo>
                  <a:cubicBezTo>
                    <a:pt x="104" y="379"/>
                    <a:pt x="102" y="379"/>
                    <a:pt x="103" y="380"/>
                  </a:cubicBezTo>
                  <a:cubicBezTo>
                    <a:pt x="103" y="379"/>
                    <a:pt x="104" y="380"/>
                    <a:pt x="105" y="379"/>
                  </a:cubicBezTo>
                  <a:cubicBezTo>
                    <a:pt x="106" y="380"/>
                    <a:pt x="107" y="379"/>
                    <a:pt x="108" y="379"/>
                  </a:cubicBezTo>
                  <a:cubicBezTo>
                    <a:pt x="109" y="379"/>
                    <a:pt x="109" y="379"/>
                    <a:pt x="109" y="379"/>
                  </a:cubicBezTo>
                  <a:cubicBezTo>
                    <a:pt x="110" y="379"/>
                    <a:pt x="109" y="378"/>
                    <a:pt x="110" y="377"/>
                  </a:cubicBezTo>
                  <a:cubicBezTo>
                    <a:pt x="111" y="378"/>
                    <a:pt x="111" y="378"/>
                    <a:pt x="112" y="378"/>
                  </a:cubicBezTo>
                  <a:cubicBezTo>
                    <a:pt x="112" y="376"/>
                    <a:pt x="113" y="377"/>
                    <a:pt x="114" y="376"/>
                  </a:cubicBezTo>
                  <a:cubicBezTo>
                    <a:pt x="115" y="376"/>
                    <a:pt x="115" y="375"/>
                    <a:pt x="115" y="375"/>
                  </a:cubicBezTo>
                  <a:cubicBezTo>
                    <a:pt x="116" y="375"/>
                    <a:pt x="116" y="375"/>
                    <a:pt x="117" y="375"/>
                  </a:cubicBezTo>
                  <a:cubicBezTo>
                    <a:pt x="119" y="374"/>
                    <a:pt x="119" y="374"/>
                    <a:pt x="119" y="374"/>
                  </a:cubicBezTo>
                  <a:cubicBezTo>
                    <a:pt x="120" y="374"/>
                    <a:pt x="122" y="372"/>
                    <a:pt x="123" y="372"/>
                  </a:cubicBezTo>
                  <a:cubicBezTo>
                    <a:pt x="123" y="371"/>
                    <a:pt x="124" y="372"/>
                    <a:pt x="124" y="371"/>
                  </a:cubicBezTo>
                  <a:cubicBezTo>
                    <a:pt x="125" y="371"/>
                    <a:pt x="126" y="370"/>
                    <a:pt x="126" y="370"/>
                  </a:cubicBezTo>
                  <a:cubicBezTo>
                    <a:pt x="127" y="369"/>
                    <a:pt x="127" y="370"/>
                    <a:pt x="128" y="369"/>
                  </a:cubicBezTo>
                  <a:cubicBezTo>
                    <a:pt x="130" y="368"/>
                    <a:pt x="132" y="367"/>
                    <a:pt x="134" y="367"/>
                  </a:cubicBezTo>
                  <a:cubicBezTo>
                    <a:pt x="136" y="365"/>
                    <a:pt x="136" y="365"/>
                    <a:pt x="136" y="365"/>
                  </a:cubicBezTo>
                  <a:cubicBezTo>
                    <a:pt x="136" y="366"/>
                    <a:pt x="137" y="365"/>
                    <a:pt x="137" y="365"/>
                  </a:cubicBezTo>
                  <a:cubicBezTo>
                    <a:pt x="140" y="364"/>
                    <a:pt x="140" y="364"/>
                    <a:pt x="140" y="364"/>
                  </a:cubicBezTo>
                  <a:cubicBezTo>
                    <a:pt x="140" y="363"/>
                    <a:pt x="141" y="363"/>
                    <a:pt x="142" y="363"/>
                  </a:cubicBezTo>
                  <a:cubicBezTo>
                    <a:pt x="143" y="362"/>
                    <a:pt x="144" y="363"/>
                    <a:pt x="144" y="361"/>
                  </a:cubicBezTo>
                  <a:cubicBezTo>
                    <a:pt x="143" y="361"/>
                    <a:pt x="142" y="362"/>
                    <a:pt x="142" y="362"/>
                  </a:cubicBezTo>
                  <a:cubicBezTo>
                    <a:pt x="147" y="359"/>
                    <a:pt x="150" y="357"/>
                    <a:pt x="155" y="355"/>
                  </a:cubicBezTo>
                  <a:cubicBezTo>
                    <a:pt x="158" y="353"/>
                    <a:pt x="158" y="353"/>
                    <a:pt x="158" y="353"/>
                  </a:cubicBezTo>
                  <a:cubicBezTo>
                    <a:pt x="159" y="353"/>
                    <a:pt x="160" y="353"/>
                    <a:pt x="161" y="352"/>
                  </a:cubicBezTo>
                  <a:cubicBezTo>
                    <a:pt x="161" y="353"/>
                    <a:pt x="162" y="351"/>
                    <a:pt x="163" y="352"/>
                  </a:cubicBezTo>
                  <a:cubicBezTo>
                    <a:pt x="162" y="353"/>
                    <a:pt x="161" y="353"/>
                    <a:pt x="161" y="354"/>
                  </a:cubicBezTo>
                  <a:cubicBezTo>
                    <a:pt x="161" y="353"/>
                    <a:pt x="162" y="353"/>
                    <a:pt x="162" y="353"/>
                  </a:cubicBezTo>
                  <a:cubicBezTo>
                    <a:pt x="167" y="351"/>
                    <a:pt x="167" y="351"/>
                    <a:pt x="167" y="351"/>
                  </a:cubicBezTo>
                  <a:cubicBezTo>
                    <a:pt x="167" y="351"/>
                    <a:pt x="168" y="351"/>
                    <a:pt x="168" y="351"/>
                  </a:cubicBezTo>
                  <a:cubicBezTo>
                    <a:pt x="170" y="350"/>
                    <a:pt x="171" y="349"/>
                    <a:pt x="172" y="349"/>
                  </a:cubicBezTo>
                  <a:cubicBezTo>
                    <a:pt x="173" y="348"/>
                    <a:pt x="173" y="347"/>
                    <a:pt x="174" y="347"/>
                  </a:cubicBezTo>
                  <a:cubicBezTo>
                    <a:pt x="174" y="347"/>
                    <a:pt x="175" y="348"/>
                    <a:pt x="175" y="347"/>
                  </a:cubicBezTo>
                  <a:cubicBezTo>
                    <a:pt x="175" y="345"/>
                    <a:pt x="174" y="347"/>
                    <a:pt x="174" y="346"/>
                  </a:cubicBezTo>
                  <a:cubicBezTo>
                    <a:pt x="174" y="346"/>
                    <a:pt x="175" y="344"/>
                    <a:pt x="176" y="345"/>
                  </a:cubicBezTo>
                  <a:cubicBezTo>
                    <a:pt x="176" y="345"/>
                    <a:pt x="176" y="345"/>
                    <a:pt x="176" y="346"/>
                  </a:cubicBezTo>
                  <a:cubicBezTo>
                    <a:pt x="177" y="347"/>
                    <a:pt x="176" y="344"/>
                    <a:pt x="178" y="344"/>
                  </a:cubicBezTo>
                  <a:cubicBezTo>
                    <a:pt x="179" y="344"/>
                    <a:pt x="179" y="344"/>
                    <a:pt x="179" y="343"/>
                  </a:cubicBezTo>
                  <a:cubicBezTo>
                    <a:pt x="182" y="343"/>
                    <a:pt x="183" y="342"/>
                    <a:pt x="185" y="340"/>
                  </a:cubicBezTo>
                  <a:cubicBezTo>
                    <a:pt x="186" y="340"/>
                    <a:pt x="186" y="341"/>
                    <a:pt x="187" y="340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92" y="338"/>
                    <a:pt x="191" y="337"/>
                    <a:pt x="193" y="337"/>
                  </a:cubicBezTo>
                  <a:cubicBezTo>
                    <a:pt x="194" y="336"/>
                    <a:pt x="195" y="335"/>
                    <a:pt x="196" y="335"/>
                  </a:cubicBezTo>
                  <a:cubicBezTo>
                    <a:pt x="195" y="333"/>
                    <a:pt x="194" y="335"/>
                    <a:pt x="194" y="335"/>
                  </a:cubicBezTo>
                  <a:cubicBezTo>
                    <a:pt x="193" y="335"/>
                    <a:pt x="192" y="335"/>
                    <a:pt x="192" y="334"/>
                  </a:cubicBezTo>
                  <a:cubicBezTo>
                    <a:pt x="194" y="334"/>
                    <a:pt x="197" y="332"/>
                    <a:pt x="199" y="330"/>
                  </a:cubicBezTo>
                  <a:cubicBezTo>
                    <a:pt x="199" y="331"/>
                    <a:pt x="199" y="331"/>
                    <a:pt x="199" y="332"/>
                  </a:cubicBezTo>
                  <a:cubicBezTo>
                    <a:pt x="201" y="332"/>
                    <a:pt x="201" y="330"/>
                    <a:pt x="202" y="331"/>
                  </a:cubicBezTo>
                  <a:cubicBezTo>
                    <a:pt x="202" y="331"/>
                    <a:pt x="201" y="331"/>
                    <a:pt x="201" y="332"/>
                  </a:cubicBezTo>
                  <a:cubicBezTo>
                    <a:pt x="203" y="331"/>
                    <a:pt x="204" y="330"/>
                    <a:pt x="206" y="330"/>
                  </a:cubicBezTo>
                  <a:cubicBezTo>
                    <a:pt x="206" y="329"/>
                    <a:pt x="204" y="330"/>
                    <a:pt x="204" y="329"/>
                  </a:cubicBezTo>
                  <a:cubicBezTo>
                    <a:pt x="209" y="328"/>
                    <a:pt x="211" y="325"/>
                    <a:pt x="215" y="323"/>
                  </a:cubicBezTo>
                  <a:cubicBezTo>
                    <a:pt x="216" y="324"/>
                    <a:pt x="214" y="324"/>
                    <a:pt x="215" y="326"/>
                  </a:cubicBezTo>
                  <a:cubicBezTo>
                    <a:pt x="216" y="325"/>
                    <a:pt x="218" y="325"/>
                    <a:pt x="217" y="324"/>
                  </a:cubicBezTo>
                  <a:cubicBezTo>
                    <a:pt x="217" y="324"/>
                    <a:pt x="216" y="325"/>
                    <a:pt x="216" y="324"/>
                  </a:cubicBezTo>
                  <a:cubicBezTo>
                    <a:pt x="216" y="323"/>
                    <a:pt x="219" y="323"/>
                    <a:pt x="219" y="322"/>
                  </a:cubicBezTo>
                  <a:cubicBezTo>
                    <a:pt x="218" y="321"/>
                    <a:pt x="217" y="324"/>
                    <a:pt x="216" y="323"/>
                  </a:cubicBezTo>
                  <a:cubicBezTo>
                    <a:pt x="218" y="321"/>
                    <a:pt x="222" y="322"/>
                    <a:pt x="222" y="319"/>
                  </a:cubicBezTo>
                  <a:cubicBezTo>
                    <a:pt x="216" y="322"/>
                    <a:pt x="210" y="324"/>
                    <a:pt x="205" y="327"/>
                  </a:cubicBezTo>
                  <a:cubicBezTo>
                    <a:pt x="201" y="328"/>
                    <a:pt x="196" y="332"/>
                    <a:pt x="191" y="333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6" y="336"/>
                    <a:pt x="185" y="335"/>
                    <a:pt x="184" y="336"/>
                  </a:cubicBezTo>
                  <a:cubicBezTo>
                    <a:pt x="182" y="337"/>
                    <a:pt x="180" y="337"/>
                    <a:pt x="178" y="339"/>
                  </a:cubicBezTo>
                  <a:cubicBezTo>
                    <a:pt x="178" y="339"/>
                    <a:pt x="177" y="339"/>
                    <a:pt x="177" y="339"/>
                  </a:cubicBezTo>
                  <a:cubicBezTo>
                    <a:pt x="176" y="340"/>
                    <a:pt x="174" y="341"/>
                    <a:pt x="173" y="341"/>
                  </a:cubicBezTo>
                  <a:cubicBezTo>
                    <a:pt x="172" y="341"/>
                    <a:pt x="171" y="343"/>
                    <a:pt x="170" y="342"/>
                  </a:cubicBezTo>
                  <a:cubicBezTo>
                    <a:pt x="176" y="339"/>
                    <a:pt x="181" y="336"/>
                    <a:pt x="187" y="333"/>
                  </a:cubicBezTo>
                  <a:cubicBezTo>
                    <a:pt x="187" y="333"/>
                    <a:pt x="188" y="332"/>
                    <a:pt x="189" y="333"/>
                  </a:cubicBezTo>
                  <a:cubicBezTo>
                    <a:pt x="189" y="332"/>
                    <a:pt x="190" y="331"/>
                    <a:pt x="191" y="330"/>
                  </a:cubicBezTo>
                  <a:cubicBezTo>
                    <a:pt x="192" y="330"/>
                    <a:pt x="193" y="330"/>
                    <a:pt x="194" y="330"/>
                  </a:cubicBezTo>
                  <a:cubicBezTo>
                    <a:pt x="194" y="329"/>
                    <a:pt x="197" y="329"/>
                    <a:pt x="197" y="327"/>
                  </a:cubicBezTo>
                  <a:cubicBezTo>
                    <a:pt x="197" y="328"/>
                    <a:pt x="197" y="328"/>
                    <a:pt x="198" y="327"/>
                  </a:cubicBezTo>
                  <a:cubicBezTo>
                    <a:pt x="198" y="328"/>
                    <a:pt x="198" y="327"/>
                    <a:pt x="199" y="327"/>
                  </a:cubicBezTo>
                  <a:cubicBezTo>
                    <a:pt x="199" y="327"/>
                    <a:pt x="200" y="326"/>
                    <a:pt x="200" y="326"/>
                  </a:cubicBezTo>
                  <a:cubicBezTo>
                    <a:pt x="201" y="326"/>
                    <a:pt x="202" y="326"/>
                    <a:pt x="202" y="326"/>
                  </a:cubicBezTo>
                  <a:cubicBezTo>
                    <a:pt x="203" y="326"/>
                    <a:pt x="202" y="325"/>
                    <a:pt x="203" y="324"/>
                  </a:cubicBezTo>
                  <a:cubicBezTo>
                    <a:pt x="204" y="326"/>
                    <a:pt x="205" y="323"/>
                    <a:pt x="207" y="323"/>
                  </a:cubicBezTo>
                  <a:cubicBezTo>
                    <a:pt x="209" y="322"/>
                    <a:pt x="211" y="321"/>
                    <a:pt x="213" y="320"/>
                  </a:cubicBezTo>
                  <a:cubicBezTo>
                    <a:pt x="214" y="319"/>
                    <a:pt x="214" y="321"/>
                    <a:pt x="215" y="320"/>
                  </a:cubicBezTo>
                  <a:cubicBezTo>
                    <a:pt x="214" y="319"/>
                    <a:pt x="216" y="319"/>
                    <a:pt x="216" y="319"/>
                  </a:cubicBezTo>
                  <a:cubicBezTo>
                    <a:pt x="217" y="319"/>
                    <a:pt x="218" y="317"/>
                    <a:pt x="218" y="318"/>
                  </a:cubicBezTo>
                  <a:cubicBezTo>
                    <a:pt x="219" y="318"/>
                    <a:pt x="219" y="318"/>
                    <a:pt x="219" y="318"/>
                  </a:cubicBezTo>
                  <a:cubicBezTo>
                    <a:pt x="219" y="317"/>
                    <a:pt x="219" y="317"/>
                    <a:pt x="219" y="318"/>
                  </a:cubicBezTo>
                  <a:cubicBezTo>
                    <a:pt x="219" y="318"/>
                    <a:pt x="219" y="318"/>
                    <a:pt x="219" y="318"/>
                  </a:cubicBezTo>
                  <a:cubicBezTo>
                    <a:pt x="220" y="317"/>
                    <a:pt x="223" y="315"/>
                    <a:pt x="224" y="314"/>
                  </a:cubicBezTo>
                  <a:cubicBezTo>
                    <a:pt x="227" y="315"/>
                    <a:pt x="229" y="311"/>
                    <a:pt x="232" y="312"/>
                  </a:cubicBezTo>
                  <a:cubicBezTo>
                    <a:pt x="231" y="311"/>
                    <a:pt x="232" y="311"/>
                    <a:pt x="232" y="310"/>
                  </a:cubicBezTo>
                  <a:cubicBezTo>
                    <a:pt x="233" y="310"/>
                    <a:pt x="235" y="310"/>
                    <a:pt x="236" y="308"/>
                  </a:cubicBezTo>
                  <a:cubicBezTo>
                    <a:pt x="236" y="308"/>
                    <a:pt x="237" y="309"/>
                    <a:pt x="238" y="308"/>
                  </a:cubicBezTo>
                  <a:cubicBezTo>
                    <a:pt x="240" y="307"/>
                    <a:pt x="244" y="306"/>
                    <a:pt x="245" y="305"/>
                  </a:cubicBezTo>
                  <a:cubicBezTo>
                    <a:pt x="246" y="305"/>
                    <a:pt x="246" y="305"/>
                    <a:pt x="247" y="304"/>
                  </a:cubicBezTo>
                  <a:cubicBezTo>
                    <a:pt x="247" y="304"/>
                    <a:pt x="248" y="304"/>
                    <a:pt x="248" y="303"/>
                  </a:cubicBezTo>
                  <a:cubicBezTo>
                    <a:pt x="247" y="304"/>
                    <a:pt x="247" y="304"/>
                    <a:pt x="247" y="303"/>
                  </a:cubicBezTo>
                  <a:cubicBezTo>
                    <a:pt x="248" y="302"/>
                    <a:pt x="249" y="304"/>
                    <a:pt x="251" y="302"/>
                  </a:cubicBezTo>
                  <a:cubicBezTo>
                    <a:pt x="252" y="302"/>
                    <a:pt x="250" y="301"/>
                    <a:pt x="251" y="301"/>
                  </a:cubicBezTo>
                  <a:cubicBezTo>
                    <a:pt x="252" y="300"/>
                    <a:pt x="252" y="301"/>
                    <a:pt x="253" y="301"/>
                  </a:cubicBezTo>
                  <a:cubicBezTo>
                    <a:pt x="254" y="301"/>
                    <a:pt x="252" y="300"/>
                    <a:pt x="253" y="299"/>
                  </a:cubicBezTo>
                  <a:cubicBezTo>
                    <a:pt x="255" y="300"/>
                    <a:pt x="255" y="299"/>
                    <a:pt x="257" y="298"/>
                  </a:cubicBezTo>
                  <a:cubicBezTo>
                    <a:pt x="257" y="298"/>
                    <a:pt x="257" y="298"/>
                    <a:pt x="258" y="299"/>
                  </a:cubicBezTo>
                  <a:cubicBezTo>
                    <a:pt x="259" y="299"/>
                    <a:pt x="257" y="297"/>
                    <a:pt x="258" y="297"/>
                  </a:cubicBezTo>
                  <a:cubicBezTo>
                    <a:pt x="259" y="297"/>
                    <a:pt x="260" y="297"/>
                    <a:pt x="261" y="297"/>
                  </a:cubicBezTo>
                  <a:cubicBezTo>
                    <a:pt x="262" y="296"/>
                    <a:pt x="263" y="294"/>
                    <a:pt x="265" y="295"/>
                  </a:cubicBezTo>
                  <a:cubicBezTo>
                    <a:pt x="264" y="294"/>
                    <a:pt x="265" y="294"/>
                    <a:pt x="265" y="295"/>
                  </a:cubicBezTo>
                  <a:cubicBezTo>
                    <a:pt x="265" y="295"/>
                    <a:pt x="266" y="293"/>
                    <a:pt x="268" y="293"/>
                  </a:cubicBezTo>
                  <a:cubicBezTo>
                    <a:pt x="268" y="293"/>
                    <a:pt x="268" y="293"/>
                    <a:pt x="268" y="293"/>
                  </a:cubicBezTo>
                  <a:cubicBezTo>
                    <a:pt x="268" y="293"/>
                    <a:pt x="270" y="291"/>
                    <a:pt x="271" y="291"/>
                  </a:cubicBezTo>
                  <a:cubicBezTo>
                    <a:pt x="271" y="291"/>
                    <a:pt x="272" y="292"/>
                    <a:pt x="273" y="291"/>
                  </a:cubicBezTo>
                  <a:cubicBezTo>
                    <a:pt x="273" y="291"/>
                    <a:pt x="274" y="291"/>
                    <a:pt x="274" y="290"/>
                  </a:cubicBezTo>
                  <a:cubicBezTo>
                    <a:pt x="273" y="290"/>
                    <a:pt x="273" y="290"/>
                    <a:pt x="273" y="290"/>
                  </a:cubicBezTo>
                  <a:cubicBezTo>
                    <a:pt x="273" y="290"/>
                    <a:pt x="272" y="291"/>
                    <a:pt x="272" y="290"/>
                  </a:cubicBezTo>
                  <a:cubicBezTo>
                    <a:pt x="272" y="290"/>
                    <a:pt x="273" y="290"/>
                    <a:pt x="273" y="290"/>
                  </a:cubicBezTo>
                  <a:cubicBezTo>
                    <a:pt x="273" y="290"/>
                    <a:pt x="273" y="290"/>
                    <a:pt x="274" y="290"/>
                  </a:cubicBezTo>
                  <a:cubicBezTo>
                    <a:pt x="274" y="290"/>
                    <a:pt x="274" y="291"/>
                    <a:pt x="274" y="290"/>
                  </a:cubicBezTo>
                  <a:cubicBezTo>
                    <a:pt x="274" y="290"/>
                    <a:pt x="275" y="289"/>
                    <a:pt x="276" y="289"/>
                  </a:cubicBezTo>
                  <a:cubicBezTo>
                    <a:pt x="277" y="288"/>
                    <a:pt x="278" y="289"/>
                    <a:pt x="278" y="288"/>
                  </a:cubicBezTo>
                  <a:cubicBezTo>
                    <a:pt x="279" y="289"/>
                    <a:pt x="279" y="287"/>
                    <a:pt x="279" y="287"/>
                  </a:cubicBezTo>
                  <a:cubicBezTo>
                    <a:pt x="280" y="287"/>
                    <a:pt x="280" y="287"/>
                    <a:pt x="281" y="287"/>
                  </a:cubicBezTo>
                  <a:cubicBezTo>
                    <a:pt x="281" y="285"/>
                    <a:pt x="283" y="287"/>
                    <a:pt x="283" y="285"/>
                  </a:cubicBezTo>
                  <a:cubicBezTo>
                    <a:pt x="284" y="286"/>
                    <a:pt x="284" y="285"/>
                    <a:pt x="285" y="285"/>
                  </a:cubicBezTo>
                  <a:cubicBezTo>
                    <a:pt x="285" y="285"/>
                    <a:pt x="286" y="286"/>
                    <a:pt x="286" y="285"/>
                  </a:cubicBezTo>
                  <a:cubicBezTo>
                    <a:pt x="287" y="284"/>
                    <a:pt x="288" y="284"/>
                    <a:pt x="289" y="283"/>
                  </a:cubicBezTo>
                  <a:cubicBezTo>
                    <a:pt x="291" y="284"/>
                    <a:pt x="292" y="281"/>
                    <a:pt x="294" y="281"/>
                  </a:cubicBezTo>
                  <a:cubicBezTo>
                    <a:pt x="294" y="281"/>
                    <a:pt x="295" y="281"/>
                    <a:pt x="295" y="281"/>
                  </a:cubicBezTo>
                  <a:cubicBezTo>
                    <a:pt x="294" y="280"/>
                    <a:pt x="295" y="280"/>
                    <a:pt x="295" y="279"/>
                  </a:cubicBezTo>
                  <a:cubicBezTo>
                    <a:pt x="296" y="278"/>
                    <a:pt x="297" y="279"/>
                    <a:pt x="298" y="279"/>
                  </a:cubicBezTo>
                  <a:cubicBezTo>
                    <a:pt x="298" y="278"/>
                    <a:pt x="300" y="278"/>
                    <a:pt x="301" y="277"/>
                  </a:cubicBezTo>
                  <a:cubicBezTo>
                    <a:pt x="302" y="277"/>
                    <a:pt x="302" y="278"/>
                    <a:pt x="303" y="278"/>
                  </a:cubicBezTo>
                  <a:cubicBezTo>
                    <a:pt x="303" y="277"/>
                    <a:pt x="303" y="276"/>
                    <a:pt x="303" y="276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04" y="276"/>
                    <a:pt x="304" y="276"/>
                    <a:pt x="304" y="276"/>
                  </a:cubicBezTo>
                  <a:cubicBezTo>
                    <a:pt x="304" y="276"/>
                    <a:pt x="305" y="276"/>
                    <a:pt x="305" y="275"/>
                  </a:cubicBezTo>
                  <a:cubicBezTo>
                    <a:pt x="305" y="276"/>
                    <a:pt x="306" y="276"/>
                    <a:pt x="306" y="276"/>
                  </a:cubicBezTo>
                  <a:cubicBezTo>
                    <a:pt x="306" y="276"/>
                    <a:pt x="306" y="275"/>
                    <a:pt x="306" y="275"/>
                  </a:cubicBezTo>
                  <a:cubicBezTo>
                    <a:pt x="307" y="276"/>
                    <a:pt x="307" y="276"/>
                    <a:pt x="307" y="276"/>
                  </a:cubicBezTo>
                  <a:cubicBezTo>
                    <a:pt x="308" y="276"/>
                    <a:pt x="307" y="275"/>
                    <a:pt x="307" y="275"/>
                  </a:cubicBezTo>
                  <a:cubicBezTo>
                    <a:pt x="308" y="275"/>
                    <a:pt x="308" y="275"/>
                    <a:pt x="308" y="275"/>
                  </a:cubicBezTo>
                  <a:cubicBezTo>
                    <a:pt x="310" y="275"/>
                    <a:pt x="309" y="274"/>
                    <a:pt x="310" y="273"/>
                  </a:cubicBezTo>
                  <a:cubicBezTo>
                    <a:pt x="311" y="273"/>
                    <a:pt x="311" y="274"/>
                    <a:pt x="312" y="274"/>
                  </a:cubicBezTo>
                  <a:cubicBezTo>
                    <a:pt x="311" y="273"/>
                    <a:pt x="311" y="273"/>
                    <a:pt x="312" y="272"/>
                  </a:cubicBezTo>
                  <a:cubicBezTo>
                    <a:pt x="314" y="272"/>
                    <a:pt x="315" y="270"/>
                    <a:pt x="317" y="270"/>
                  </a:cubicBezTo>
                  <a:cubicBezTo>
                    <a:pt x="317" y="269"/>
                    <a:pt x="319" y="269"/>
                    <a:pt x="319" y="269"/>
                  </a:cubicBezTo>
                  <a:cubicBezTo>
                    <a:pt x="321" y="268"/>
                    <a:pt x="321" y="269"/>
                    <a:pt x="322" y="268"/>
                  </a:cubicBezTo>
                  <a:cubicBezTo>
                    <a:pt x="322" y="268"/>
                    <a:pt x="322" y="268"/>
                    <a:pt x="323" y="268"/>
                  </a:cubicBezTo>
                  <a:cubicBezTo>
                    <a:pt x="324" y="267"/>
                    <a:pt x="326" y="267"/>
                    <a:pt x="327" y="265"/>
                  </a:cubicBezTo>
                  <a:cubicBezTo>
                    <a:pt x="328" y="266"/>
                    <a:pt x="329" y="265"/>
                    <a:pt x="329" y="265"/>
                  </a:cubicBezTo>
                  <a:cubicBezTo>
                    <a:pt x="331" y="264"/>
                    <a:pt x="331" y="264"/>
                    <a:pt x="331" y="264"/>
                  </a:cubicBezTo>
                  <a:cubicBezTo>
                    <a:pt x="332" y="264"/>
                    <a:pt x="333" y="263"/>
                    <a:pt x="334" y="264"/>
                  </a:cubicBezTo>
                  <a:cubicBezTo>
                    <a:pt x="333" y="263"/>
                    <a:pt x="335" y="263"/>
                    <a:pt x="335" y="263"/>
                  </a:cubicBezTo>
                  <a:cubicBezTo>
                    <a:pt x="336" y="262"/>
                    <a:pt x="336" y="262"/>
                    <a:pt x="336" y="261"/>
                  </a:cubicBezTo>
                  <a:cubicBezTo>
                    <a:pt x="337" y="261"/>
                    <a:pt x="337" y="262"/>
                    <a:pt x="338" y="262"/>
                  </a:cubicBezTo>
                  <a:cubicBezTo>
                    <a:pt x="338" y="261"/>
                    <a:pt x="338" y="261"/>
                    <a:pt x="338" y="261"/>
                  </a:cubicBezTo>
                  <a:cubicBezTo>
                    <a:pt x="338" y="260"/>
                    <a:pt x="340" y="260"/>
                    <a:pt x="339" y="259"/>
                  </a:cubicBezTo>
                  <a:cubicBezTo>
                    <a:pt x="340" y="260"/>
                    <a:pt x="341" y="259"/>
                    <a:pt x="341" y="25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4" y="257"/>
                    <a:pt x="345" y="258"/>
                    <a:pt x="346" y="257"/>
                  </a:cubicBezTo>
                  <a:cubicBezTo>
                    <a:pt x="347" y="256"/>
                    <a:pt x="347" y="256"/>
                    <a:pt x="348" y="256"/>
                  </a:cubicBezTo>
                  <a:cubicBezTo>
                    <a:pt x="349" y="256"/>
                    <a:pt x="350" y="255"/>
                    <a:pt x="351" y="254"/>
                  </a:cubicBezTo>
                  <a:cubicBezTo>
                    <a:pt x="351" y="254"/>
                    <a:pt x="352" y="254"/>
                    <a:pt x="352" y="254"/>
                  </a:cubicBezTo>
                  <a:cubicBezTo>
                    <a:pt x="353" y="254"/>
                    <a:pt x="352" y="254"/>
                    <a:pt x="352" y="253"/>
                  </a:cubicBezTo>
                  <a:cubicBezTo>
                    <a:pt x="353" y="253"/>
                    <a:pt x="353" y="254"/>
                    <a:pt x="354" y="253"/>
                  </a:cubicBezTo>
                  <a:cubicBezTo>
                    <a:pt x="354" y="253"/>
                    <a:pt x="354" y="253"/>
                    <a:pt x="354" y="253"/>
                  </a:cubicBezTo>
                  <a:cubicBezTo>
                    <a:pt x="354" y="253"/>
                    <a:pt x="354" y="253"/>
                    <a:pt x="355" y="253"/>
                  </a:cubicBezTo>
                  <a:cubicBezTo>
                    <a:pt x="360" y="251"/>
                    <a:pt x="364" y="249"/>
                    <a:pt x="370" y="247"/>
                  </a:cubicBezTo>
                  <a:cubicBezTo>
                    <a:pt x="371" y="246"/>
                    <a:pt x="370" y="245"/>
                    <a:pt x="371" y="245"/>
                  </a:cubicBezTo>
                  <a:cubicBezTo>
                    <a:pt x="373" y="244"/>
                    <a:pt x="376" y="244"/>
                    <a:pt x="377" y="243"/>
                  </a:cubicBezTo>
                  <a:cubicBezTo>
                    <a:pt x="380" y="242"/>
                    <a:pt x="381" y="241"/>
                    <a:pt x="385" y="240"/>
                  </a:cubicBezTo>
                  <a:cubicBezTo>
                    <a:pt x="385" y="241"/>
                    <a:pt x="386" y="239"/>
                    <a:pt x="387" y="240"/>
                  </a:cubicBezTo>
                  <a:cubicBezTo>
                    <a:pt x="388" y="239"/>
                    <a:pt x="389" y="239"/>
                    <a:pt x="390" y="239"/>
                  </a:cubicBezTo>
                  <a:cubicBezTo>
                    <a:pt x="393" y="237"/>
                    <a:pt x="397" y="234"/>
                    <a:pt x="401" y="234"/>
                  </a:cubicBezTo>
                  <a:cubicBezTo>
                    <a:pt x="401" y="233"/>
                    <a:pt x="402" y="233"/>
                    <a:pt x="402" y="232"/>
                  </a:cubicBezTo>
                  <a:cubicBezTo>
                    <a:pt x="404" y="232"/>
                    <a:pt x="405" y="231"/>
                    <a:pt x="407" y="230"/>
                  </a:cubicBezTo>
                  <a:cubicBezTo>
                    <a:pt x="408" y="230"/>
                    <a:pt x="408" y="230"/>
                    <a:pt x="409" y="230"/>
                  </a:cubicBezTo>
                  <a:cubicBezTo>
                    <a:pt x="409" y="230"/>
                    <a:pt x="409" y="230"/>
                    <a:pt x="410" y="229"/>
                  </a:cubicBezTo>
                  <a:cubicBezTo>
                    <a:pt x="410" y="229"/>
                    <a:pt x="410" y="230"/>
                    <a:pt x="411" y="229"/>
                  </a:cubicBezTo>
                  <a:cubicBezTo>
                    <a:pt x="411" y="229"/>
                    <a:pt x="410" y="229"/>
                    <a:pt x="411" y="229"/>
                  </a:cubicBezTo>
                  <a:cubicBezTo>
                    <a:pt x="411" y="229"/>
                    <a:pt x="412" y="229"/>
                    <a:pt x="412" y="229"/>
                  </a:cubicBezTo>
                  <a:cubicBezTo>
                    <a:pt x="414" y="228"/>
                    <a:pt x="416" y="228"/>
                    <a:pt x="417" y="227"/>
                  </a:cubicBezTo>
                  <a:cubicBezTo>
                    <a:pt x="418" y="227"/>
                    <a:pt x="418" y="226"/>
                    <a:pt x="418" y="226"/>
                  </a:cubicBezTo>
                  <a:cubicBezTo>
                    <a:pt x="418" y="226"/>
                    <a:pt x="419" y="226"/>
                    <a:pt x="419" y="226"/>
                  </a:cubicBezTo>
                  <a:cubicBezTo>
                    <a:pt x="421" y="226"/>
                    <a:pt x="425" y="223"/>
                    <a:pt x="428" y="223"/>
                  </a:cubicBezTo>
                  <a:cubicBezTo>
                    <a:pt x="428" y="223"/>
                    <a:pt x="430" y="222"/>
                    <a:pt x="432" y="221"/>
                  </a:cubicBezTo>
                  <a:cubicBezTo>
                    <a:pt x="432" y="221"/>
                    <a:pt x="433" y="222"/>
                    <a:pt x="433" y="221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34" y="221"/>
                    <a:pt x="435" y="221"/>
                    <a:pt x="435" y="220"/>
                  </a:cubicBezTo>
                  <a:cubicBezTo>
                    <a:pt x="435" y="220"/>
                    <a:pt x="435" y="220"/>
                    <a:pt x="434" y="220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8" y="221"/>
                    <a:pt x="441" y="219"/>
                    <a:pt x="444" y="218"/>
                  </a:cubicBezTo>
                  <a:cubicBezTo>
                    <a:pt x="444" y="218"/>
                    <a:pt x="443" y="218"/>
                    <a:pt x="443" y="219"/>
                  </a:cubicBezTo>
                  <a:cubicBezTo>
                    <a:pt x="446" y="218"/>
                    <a:pt x="450" y="217"/>
                    <a:pt x="451" y="216"/>
                  </a:cubicBezTo>
                  <a:cubicBezTo>
                    <a:pt x="451" y="216"/>
                    <a:pt x="452" y="215"/>
                    <a:pt x="452" y="216"/>
                  </a:cubicBezTo>
                  <a:cubicBezTo>
                    <a:pt x="453" y="216"/>
                    <a:pt x="453" y="216"/>
                    <a:pt x="454" y="216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8" y="214"/>
                    <a:pt x="458" y="214"/>
                    <a:pt x="458" y="214"/>
                  </a:cubicBezTo>
                  <a:cubicBezTo>
                    <a:pt x="459" y="214"/>
                    <a:pt x="459" y="214"/>
                    <a:pt x="458" y="214"/>
                  </a:cubicBezTo>
                  <a:cubicBezTo>
                    <a:pt x="457" y="214"/>
                    <a:pt x="456" y="215"/>
                    <a:pt x="455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4"/>
                  </a:cubicBezTo>
                  <a:cubicBezTo>
                    <a:pt x="461" y="214"/>
                    <a:pt x="460" y="212"/>
                    <a:pt x="461" y="212"/>
                  </a:cubicBezTo>
                  <a:cubicBezTo>
                    <a:pt x="464" y="213"/>
                    <a:pt x="468" y="210"/>
                    <a:pt x="471" y="210"/>
                  </a:cubicBezTo>
                  <a:cubicBezTo>
                    <a:pt x="472" y="210"/>
                    <a:pt x="472" y="209"/>
                    <a:pt x="473" y="209"/>
                  </a:cubicBezTo>
                  <a:cubicBezTo>
                    <a:pt x="473" y="209"/>
                    <a:pt x="474" y="210"/>
                    <a:pt x="475" y="210"/>
                  </a:cubicBezTo>
                  <a:cubicBezTo>
                    <a:pt x="476" y="210"/>
                    <a:pt x="476" y="209"/>
                    <a:pt x="477" y="209"/>
                  </a:cubicBezTo>
                  <a:cubicBezTo>
                    <a:pt x="480" y="209"/>
                    <a:pt x="483" y="206"/>
                    <a:pt x="486" y="206"/>
                  </a:cubicBezTo>
                  <a:cubicBezTo>
                    <a:pt x="487" y="206"/>
                    <a:pt x="487" y="206"/>
                    <a:pt x="488" y="206"/>
                  </a:cubicBezTo>
                  <a:cubicBezTo>
                    <a:pt x="488" y="205"/>
                    <a:pt x="488" y="204"/>
                    <a:pt x="489" y="204"/>
                  </a:cubicBezTo>
                  <a:cubicBezTo>
                    <a:pt x="489" y="205"/>
                    <a:pt x="490" y="205"/>
                    <a:pt x="491" y="205"/>
                  </a:cubicBezTo>
                  <a:cubicBezTo>
                    <a:pt x="492" y="205"/>
                    <a:pt x="492" y="204"/>
                    <a:pt x="493" y="203"/>
                  </a:cubicBezTo>
                  <a:cubicBezTo>
                    <a:pt x="495" y="203"/>
                    <a:pt x="496" y="203"/>
                    <a:pt x="498" y="202"/>
                  </a:cubicBezTo>
                  <a:cubicBezTo>
                    <a:pt x="498" y="202"/>
                    <a:pt x="499" y="203"/>
                    <a:pt x="500" y="202"/>
                  </a:cubicBezTo>
                  <a:cubicBezTo>
                    <a:pt x="501" y="202"/>
                    <a:pt x="501" y="201"/>
                    <a:pt x="502" y="201"/>
                  </a:cubicBezTo>
                  <a:cubicBezTo>
                    <a:pt x="504" y="201"/>
                    <a:pt x="505" y="200"/>
                    <a:pt x="507" y="199"/>
                  </a:cubicBezTo>
                  <a:cubicBezTo>
                    <a:pt x="508" y="199"/>
                    <a:pt x="508" y="200"/>
                    <a:pt x="509" y="199"/>
                  </a:cubicBezTo>
                  <a:cubicBezTo>
                    <a:pt x="510" y="198"/>
                    <a:pt x="511" y="199"/>
                    <a:pt x="512" y="198"/>
                  </a:cubicBezTo>
                  <a:cubicBezTo>
                    <a:pt x="516" y="197"/>
                    <a:pt x="516" y="197"/>
                    <a:pt x="516" y="197"/>
                  </a:cubicBezTo>
                  <a:cubicBezTo>
                    <a:pt x="518" y="197"/>
                    <a:pt x="518" y="196"/>
                    <a:pt x="519" y="196"/>
                  </a:cubicBezTo>
                  <a:cubicBezTo>
                    <a:pt x="519" y="196"/>
                    <a:pt x="519" y="195"/>
                    <a:pt x="521" y="195"/>
                  </a:cubicBezTo>
                  <a:cubicBezTo>
                    <a:pt x="521" y="195"/>
                    <a:pt x="520" y="195"/>
                    <a:pt x="520" y="196"/>
                  </a:cubicBezTo>
                  <a:cubicBezTo>
                    <a:pt x="525" y="195"/>
                    <a:pt x="528" y="193"/>
                    <a:pt x="532" y="192"/>
                  </a:cubicBezTo>
                  <a:cubicBezTo>
                    <a:pt x="532" y="192"/>
                    <a:pt x="532" y="191"/>
                    <a:pt x="533" y="191"/>
                  </a:cubicBezTo>
                  <a:cubicBezTo>
                    <a:pt x="534" y="191"/>
                    <a:pt x="534" y="190"/>
                    <a:pt x="534" y="190"/>
                  </a:cubicBezTo>
                  <a:cubicBezTo>
                    <a:pt x="534" y="190"/>
                    <a:pt x="535" y="190"/>
                    <a:pt x="535" y="190"/>
                  </a:cubicBezTo>
                  <a:cubicBezTo>
                    <a:pt x="536" y="190"/>
                    <a:pt x="537" y="190"/>
                    <a:pt x="537" y="189"/>
                  </a:cubicBezTo>
                  <a:cubicBezTo>
                    <a:pt x="543" y="187"/>
                    <a:pt x="550" y="186"/>
                    <a:pt x="556" y="183"/>
                  </a:cubicBezTo>
                  <a:cubicBezTo>
                    <a:pt x="557" y="182"/>
                    <a:pt x="557" y="184"/>
                    <a:pt x="558" y="183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66" y="181"/>
                    <a:pt x="567" y="180"/>
                    <a:pt x="568" y="181"/>
                  </a:cubicBezTo>
                  <a:cubicBezTo>
                    <a:pt x="568" y="180"/>
                    <a:pt x="569" y="179"/>
                    <a:pt x="570" y="181"/>
                  </a:cubicBezTo>
                  <a:cubicBezTo>
                    <a:pt x="569" y="181"/>
                    <a:pt x="569" y="181"/>
                    <a:pt x="569" y="181"/>
                  </a:cubicBezTo>
                  <a:cubicBezTo>
                    <a:pt x="572" y="181"/>
                    <a:pt x="572" y="181"/>
                    <a:pt x="572" y="181"/>
                  </a:cubicBezTo>
                  <a:cubicBezTo>
                    <a:pt x="572" y="180"/>
                    <a:pt x="571" y="180"/>
                    <a:pt x="572" y="180"/>
                  </a:cubicBezTo>
                  <a:cubicBezTo>
                    <a:pt x="573" y="179"/>
                    <a:pt x="573" y="180"/>
                    <a:pt x="575" y="180"/>
                  </a:cubicBezTo>
                  <a:cubicBezTo>
                    <a:pt x="576" y="180"/>
                    <a:pt x="573" y="179"/>
                    <a:pt x="575" y="179"/>
                  </a:cubicBezTo>
                  <a:cubicBezTo>
                    <a:pt x="577" y="178"/>
                    <a:pt x="577" y="178"/>
                    <a:pt x="578" y="178"/>
                  </a:cubicBezTo>
                  <a:cubicBezTo>
                    <a:pt x="579" y="178"/>
                    <a:pt x="579" y="177"/>
                    <a:pt x="579" y="177"/>
                  </a:cubicBezTo>
                  <a:cubicBezTo>
                    <a:pt x="580" y="177"/>
                    <a:pt x="581" y="177"/>
                    <a:pt x="582" y="176"/>
                  </a:cubicBezTo>
                  <a:cubicBezTo>
                    <a:pt x="584" y="176"/>
                    <a:pt x="587" y="175"/>
                    <a:pt x="590" y="174"/>
                  </a:cubicBezTo>
                  <a:cubicBezTo>
                    <a:pt x="590" y="175"/>
                    <a:pt x="590" y="174"/>
                    <a:pt x="591" y="174"/>
                  </a:cubicBezTo>
                  <a:cubicBezTo>
                    <a:pt x="592" y="174"/>
                    <a:pt x="592" y="174"/>
                    <a:pt x="593" y="174"/>
                  </a:cubicBezTo>
                  <a:cubicBezTo>
                    <a:pt x="592" y="174"/>
                    <a:pt x="592" y="174"/>
                    <a:pt x="592" y="175"/>
                  </a:cubicBezTo>
                  <a:cubicBezTo>
                    <a:pt x="595" y="174"/>
                    <a:pt x="596" y="173"/>
                    <a:pt x="598" y="174"/>
                  </a:cubicBezTo>
                  <a:cubicBezTo>
                    <a:pt x="599" y="173"/>
                    <a:pt x="599" y="172"/>
                    <a:pt x="600" y="172"/>
                  </a:cubicBezTo>
                  <a:cubicBezTo>
                    <a:pt x="601" y="173"/>
                    <a:pt x="602" y="172"/>
                    <a:pt x="604" y="172"/>
                  </a:cubicBezTo>
                  <a:cubicBezTo>
                    <a:pt x="605" y="172"/>
                    <a:pt x="604" y="171"/>
                    <a:pt x="605" y="171"/>
                  </a:cubicBezTo>
                  <a:cubicBezTo>
                    <a:pt x="611" y="170"/>
                    <a:pt x="614" y="168"/>
                    <a:pt x="620" y="166"/>
                  </a:cubicBezTo>
                  <a:cubicBezTo>
                    <a:pt x="620" y="166"/>
                    <a:pt x="620" y="165"/>
                    <a:pt x="621" y="166"/>
                  </a:cubicBezTo>
                  <a:cubicBezTo>
                    <a:pt x="636" y="163"/>
                    <a:pt x="648" y="157"/>
                    <a:pt x="661" y="153"/>
                  </a:cubicBezTo>
                  <a:cubicBezTo>
                    <a:pt x="662" y="153"/>
                    <a:pt x="661" y="154"/>
                    <a:pt x="662" y="154"/>
                  </a:cubicBezTo>
                  <a:cubicBezTo>
                    <a:pt x="663" y="153"/>
                    <a:pt x="664" y="153"/>
                    <a:pt x="665" y="153"/>
                  </a:cubicBezTo>
                  <a:cubicBezTo>
                    <a:pt x="665" y="152"/>
                    <a:pt x="665" y="152"/>
                    <a:pt x="666" y="152"/>
                  </a:cubicBezTo>
                  <a:cubicBezTo>
                    <a:pt x="667" y="152"/>
                    <a:pt x="665" y="153"/>
                    <a:pt x="667" y="153"/>
                  </a:cubicBezTo>
                  <a:cubicBezTo>
                    <a:pt x="672" y="151"/>
                    <a:pt x="675" y="150"/>
                    <a:pt x="681" y="149"/>
                  </a:cubicBezTo>
                  <a:cubicBezTo>
                    <a:pt x="682" y="148"/>
                    <a:pt x="682" y="148"/>
                    <a:pt x="683" y="148"/>
                  </a:cubicBezTo>
                  <a:cubicBezTo>
                    <a:pt x="683" y="148"/>
                    <a:pt x="684" y="147"/>
                    <a:pt x="685" y="148"/>
                  </a:cubicBezTo>
                  <a:cubicBezTo>
                    <a:pt x="680" y="150"/>
                    <a:pt x="675" y="152"/>
                    <a:pt x="670" y="153"/>
                  </a:cubicBezTo>
                  <a:cubicBezTo>
                    <a:pt x="667" y="153"/>
                    <a:pt x="665" y="155"/>
                    <a:pt x="663" y="155"/>
                  </a:cubicBezTo>
                  <a:cubicBezTo>
                    <a:pt x="663" y="156"/>
                    <a:pt x="663" y="156"/>
                    <a:pt x="662" y="156"/>
                  </a:cubicBezTo>
                  <a:cubicBezTo>
                    <a:pt x="656" y="158"/>
                    <a:pt x="651" y="159"/>
                    <a:pt x="645" y="161"/>
                  </a:cubicBezTo>
                  <a:cubicBezTo>
                    <a:pt x="641" y="162"/>
                    <a:pt x="637" y="163"/>
                    <a:pt x="633" y="165"/>
                  </a:cubicBezTo>
                  <a:cubicBezTo>
                    <a:pt x="630" y="165"/>
                    <a:pt x="628" y="167"/>
                    <a:pt x="626" y="166"/>
                  </a:cubicBezTo>
                  <a:cubicBezTo>
                    <a:pt x="625" y="167"/>
                    <a:pt x="625" y="167"/>
                    <a:pt x="624" y="167"/>
                  </a:cubicBezTo>
                  <a:cubicBezTo>
                    <a:pt x="623" y="166"/>
                    <a:pt x="623" y="169"/>
                    <a:pt x="622" y="167"/>
                  </a:cubicBezTo>
                  <a:cubicBezTo>
                    <a:pt x="622" y="168"/>
                    <a:pt x="621" y="168"/>
                    <a:pt x="621" y="168"/>
                  </a:cubicBezTo>
                  <a:cubicBezTo>
                    <a:pt x="621" y="169"/>
                    <a:pt x="620" y="169"/>
                    <a:pt x="620" y="169"/>
                  </a:cubicBezTo>
                  <a:cubicBezTo>
                    <a:pt x="619" y="170"/>
                    <a:pt x="618" y="168"/>
                    <a:pt x="617" y="169"/>
                  </a:cubicBezTo>
                  <a:cubicBezTo>
                    <a:pt x="615" y="171"/>
                    <a:pt x="611" y="172"/>
                    <a:pt x="607" y="174"/>
                  </a:cubicBezTo>
                  <a:cubicBezTo>
                    <a:pt x="607" y="173"/>
                    <a:pt x="607" y="173"/>
                    <a:pt x="606" y="173"/>
                  </a:cubicBezTo>
                  <a:cubicBezTo>
                    <a:pt x="603" y="174"/>
                    <a:pt x="599" y="175"/>
                    <a:pt x="595" y="176"/>
                  </a:cubicBezTo>
                  <a:cubicBezTo>
                    <a:pt x="595" y="176"/>
                    <a:pt x="594" y="176"/>
                    <a:pt x="594" y="176"/>
                  </a:cubicBezTo>
                  <a:cubicBezTo>
                    <a:pt x="594" y="176"/>
                    <a:pt x="594" y="176"/>
                    <a:pt x="593" y="177"/>
                  </a:cubicBezTo>
                  <a:cubicBezTo>
                    <a:pt x="593" y="177"/>
                    <a:pt x="592" y="176"/>
                    <a:pt x="592" y="176"/>
                  </a:cubicBezTo>
                  <a:cubicBezTo>
                    <a:pt x="591" y="177"/>
                    <a:pt x="590" y="177"/>
                    <a:pt x="589" y="177"/>
                  </a:cubicBezTo>
                  <a:cubicBezTo>
                    <a:pt x="589" y="177"/>
                    <a:pt x="588" y="177"/>
                    <a:pt x="588" y="178"/>
                  </a:cubicBezTo>
                  <a:cubicBezTo>
                    <a:pt x="590" y="178"/>
                    <a:pt x="591" y="177"/>
                    <a:pt x="594" y="177"/>
                  </a:cubicBezTo>
                  <a:cubicBezTo>
                    <a:pt x="595" y="177"/>
                    <a:pt x="596" y="176"/>
                    <a:pt x="597" y="176"/>
                  </a:cubicBezTo>
                  <a:cubicBezTo>
                    <a:pt x="603" y="175"/>
                    <a:pt x="603" y="175"/>
                    <a:pt x="603" y="175"/>
                  </a:cubicBezTo>
                  <a:cubicBezTo>
                    <a:pt x="603" y="174"/>
                    <a:pt x="603" y="175"/>
                    <a:pt x="605" y="174"/>
                  </a:cubicBezTo>
                  <a:cubicBezTo>
                    <a:pt x="605" y="173"/>
                    <a:pt x="606" y="173"/>
                    <a:pt x="606" y="174"/>
                  </a:cubicBezTo>
                  <a:cubicBezTo>
                    <a:pt x="604" y="175"/>
                    <a:pt x="604" y="175"/>
                    <a:pt x="604" y="175"/>
                  </a:cubicBezTo>
                  <a:cubicBezTo>
                    <a:pt x="605" y="176"/>
                    <a:pt x="605" y="176"/>
                    <a:pt x="604" y="177"/>
                  </a:cubicBezTo>
                  <a:cubicBezTo>
                    <a:pt x="606" y="176"/>
                    <a:pt x="609" y="175"/>
                    <a:pt x="611" y="174"/>
                  </a:cubicBezTo>
                  <a:cubicBezTo>
                    <a:pt x="617" y="173"/>
                    <a:pt x="620" y="171"/>
                    <a:pt x="624" y="170"/>
                  </a:cubicBezTo>
                  <a:cubicBezTo>
                    <a:pt x="625" y="170"/>
                    <a:pt x="626" y="171"/>
                    <a:pt x="626" y="169"/>
                  </a:cubicBezTo>
                  <a:cubicBezTo>
                    <a:pt x="625" y="170"/>
                    <a:pt x="625" y="169"/>
                    <a:pt x="626" y="169"/>
                  </a:cubicBezTo>
                  <a:cubicBezTo>
                    <a:pt x="630" y="168"/>
                    <a:pt x="630" y="168"/>
                    <a:pt x="630" y="168"/>
                  </a:cubicBezTo>
                  <a:cubicBezTo>
                    <a:pt x="631" y="168"/>
                    <a:pt x="630" y="167"/>
                    <a:pt x="631" y="167"/>
                  </a:cubicBezTo>
                  <a:cubicBezTo>
                    <a:pt x="635" y="166"/>
                    <a:pt x="635" y="166"/>
                    <a:pt x="635" y="166"/>
                  </a:cubicBezTo>
                  <a:cubicBezTo>
                    <a:pt x="639" y="165"/>
                    <a:pt x="644" y="165"/>
                    <a:pt x="647" y="162"/>
                  </a:cubicBezTo>
                  <a:cubicBezTo>
                    <a:pt x="652" y="162"/>
                    <a:pt x="654" y="160"/>
                    <a:pt x="659" y="159"/>
                  </a:cubicBezTo>
                  <a:cubicBezTo>
                    <a:pt x="659" y="159"/>
                    <a:pt x="659" y="158"/>
                    <a:pt x="660" y="159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4" y="158"/>
                    <a:pt x="664" y="157"/>
                    <a:pt x="665" y="157"/>
                  </a:cubicBezTo>
                  <a:cubicBezTo>
                    <a:pt x="668" y="156"/>
                    <a:pt x="671" y="156"/>
                    <a:pt x="673" y="155"/>
                  </a:cubicBezTo>
                  <a:cubicBezTo>
                    <a:pt x="674" y="155"/>
                    <a:pt x="675" y="154"/>
                    <a:pt x="675" y="155"/>
                  </a:cubicBezTo>
                  <a:cubicBezTo>
                    <a:pt x="676" y="154"/>
                    <a:pt x="678" y="154"/>
                    <a:pt x="679" y="154"/>
                  </a:cubicBezTo>
                  <a:cubicBezTo>
                    <a:pt x="679" y="154"/>
                    <a:pt x="680" y="153"/>
                    <a:pt x="681" y="153"/>
                  </a:cubicBezTo>
                  <a:cubicBezTo>
                    <a:pt x="682" y="153"/>
                    <a:pt x="682" y="152"/>
                    <a:pt x="683" y="152"/>
                  </a:cubicBezTo>
                  <a:cubicBezTo>
                    <a:pt x="684" y="152"/>
                    <a:pt x="685" y="151"/>
                    <a:pt x="686" y="151"/>
                  </a:cubicBezTo>
                  <a:cubicBezTo>
                    <a:pt x="687" y="150"/>
                    <a:pt x="687" y="150"/>
                    <a:pt x="688" y="149"/>
                  </a:cubicBezTo>
                  <a:cubicBezTo>
                    <a:pt x="687" y="149"/>
                    <a:pt x="687" y="149"/>
                    <a:pt x="687" y="149"/>
                  </a:cubicBezTo>
                  <a:cubicBezTo>
                    <a:pt x="688" y="148"/>
                    <a:pt x="689" y="148"/>
                    <a:pt x="690" y="148"/>
                  </a:cubicBezTo>
                  <a:cubicBezTo>
                    <a:pt x="691" y="147"/>
                    <a:pt x="691" y="147"/>
                    <a:pt x="692" y="146"/>
                  </a:cubicBezTo>
                  <a:cubicBezTo>
                    <a:pt x="692" y="146"/>
                    <a:pt x="692" y="145"/>
                    <a:pt x="693" y="145"/>
                  </a:cubicBezTo>
                  <a:cubicBezTo>
                    <a:pt x="693" y="145"/>
                    <a:pt x="693" y="144"/>
                    <a:pt x="694" y="144"/>
                  </a:cubicBezTo>
                  <a:cubicBezTo>
                    <a:pt x="697" y="144"/>
                    <a:pt x="699" y="143"/>
                    <a:pt x="702" y="142"/>
                  </a:cubicBezTo>
                  <a:cubicBezTo>
                    <a:pt x="702" y="141"/>
                    <a:pt x="702" y="141"/>
                    <a:pt x="702" y="141"/>
                  </a:cubicBezTo>
                  <a:cubicBezTo>
                    <a:pt x="699" y="142"/>
                    <a:pt x="697" y="141"/>
                    <a:pt x="695" y="143"/>
                  </a:cubicBezTo>
                  <a:cubicBezTo>
                    <a:pt x="693" y="143"/>
                    <a:pt x="692" y="144"/>
                    <a:pt x="691" y="144"/>
                  </a:cubicBezTo>
                  <a:cubicBezTo>
                    <a:pt x="691" y="144"/>
                    <a:pt x="690" y="144"/>
                    <a:pt x="690" y="144"/>
                  </a:cubicBezTo>
                  <a:cubicBezTo>
                    <a:pt x="686" y="145"/>
                    <a:pt x="683" y="146"/>
                    <a:pt x="679" y="147"/>
                  </a:cubicBezTo>
                  <a:cubicBezTo>
                    <a:pt x="678" y="148"/>
                    <a:pt x="675" y="148"/>
                    <a:pt x="674" y="149"/>
                  </a:cubicBezTo>
                  <a:cubicBezTo>
                    <a:pt x="672" y="149"/>
                    <a:pt x="670" y="149"/>
                    <a:pt x="669" y="150"/>
                  </a:cubicBezTo>
                  <a:cubicBezTo>
                    <a:pt x="668" y="150"/>
                    <a:pt x="668" y="150"/>
                    <a:pt x="667" y="150"/>
                  </a:cubicBezTo>
                  <a:cubicBezTo>
                    <a:pt x="667" y="151"/>
                    <a:pt x="666" y="151"/>
                    <a:pt x="666" y="150"/>
                  </a:cubicBezTo>
                  <a:cubicBezTo>
                    <a:pt x="668" y="149"/>
                    <a:pt x="671" y="149"/>
                    <a:pt x="673" y="147"/>
                  </a:cubicBezTo>
                  <a:cubicBezTo>
                    <a:pt x="674" y="147"/>
                    <a:pt x="676" y="147"/>
                    <a:pt x="676" y="145"/>
                  </a:cubicBezTo>
                  <a:cubicBezTo>
                    <a:pt x="675" y="145"/>
                    <a:pt x="673" y="146"/>
                    <a:pt x="673" y="145"/>
                  </a:cubicBezTo>
                  <a:cubicBezTo>
                    <a:pt x="674" y="145"/>
                    <a:pt x="674" y="144"/>
                    <a:pt x="675" y="144"/>
                  </a:cubicBezTo>
                  <a:cubicBezTo>
                    <a:pt x="677" y="143"/>
                    <a:pt x="677" y="144"/>
                    <a:pt x="678" y="143"/>
                  </a:cubicBezTo>
                  <a:cubicBezTo>
                    <a:pt x="679" y="143"/>
                    <a:pt x="681" y="143"/>
                    <a:pt x="681" y="142"/>
                  </a:cubicBezTo>
                  <a:cubicBezTo>
                    <a:pt x="681" y="142"/>
                    <a:pt x="679" y="143"/>
                    <a:pt x="679" y="142"/>
                  </a:cubicBezTo>
                  <a:cubicBezTo>
                    <a:pt x="682" y="141"/>
                    <a:pt x="683" y="140"/>
                    <a:pt x="685" y="139"/>
                  </a:cubicBezTo>
                  <a:cubicBezTo>
                    <a:pt x="688" y="138"/>
                    <a:pt x="688" y="138"/>
                    <a:pt x="688" y="138"/>
                  </a:cubicBezTo>
                  <a:cubicBezTo>
                    <a:pt x="689" y="138"/>
                    <a:pt x="691" y="137"/>
                    <a:pt x="693" y="137"/>
                  </a:cubicBezTo>
                  <a:cubicBezTo>
                    <a:pt x="695" y="136"/>
                    <a:pt x="698" y="135"/>
                    <a:pt x="701" y="135"/>
                  </a:cubicBezTo>
                  <a:cubicBezTo>
                    <a:pt x="701" y="134"/>
                    <a:pt x="703" y="135"/>
                    <a:pt x="703" y="133"/>
                  </a:cubicBezTo>
                  <a:cubicBezTo>
                    <a:pt x="701" y="133"/>
                    <a:pt x="701" y="134"/>
                    <a:pt x="699" y="133"/>
                  </a:cubicBezTo>
                  <a:cubicBezTo>
                    <a:pt x="699" y="134"/>
                    <a:pt x="698" y="134"/>
                    <a:pt x="698" y="134"/>
                  </a:cubicBezTo>
                  <a:cubicBezTo>
                    <a:pt x="697" y="133"/>
                    <a:pt x="697" y="135"/>
                    <a:pt x="696" y="134"/>
                  </a:cubicBezTo>
                  <a:cubicBezTo>
                    <a:pt x="697" y="133"/>
                    <a:pt x="698" y="132"/>
                    <a:pt x="700" y="132"/>
                  </a:cubicBezTo>
                  <a:cubicBezTo>
                    <a:pt x="700" y="131"/>
                    <a:pt x="703" y="131"/>
                    <a:pt x="703" y="130"/>
                  </a:cubicBezTo>
                  <a:cubicBezTo>
                    <a:pt x="709" y="129"/>
                    <a:pt x="714" y="126"/>
                    <a:pt x="719" y="124"/>
                  </a:cubicBezTo>
                  <a:cubicBezTo>
                    <a:pt x="722" y="124"/>
                    <a:pt x="722" y="124"/>
                    <a:pt x="722" y="124"/>
                  </a:cubicBezTo>
                  <a:cubicBezTo>
                    <a:pt x="724" y="123"/>
                    <a:pt x="726" y="122"/>
                    <a:pt x="729" y="121"/>
                  </a:cubicBezTo>
                  <a:cubicBezTo>
                    <a:pt x="729" y="121"/>
                    <a:pt x="729" y="121"/>
                    <a:pt x="730" y="121"/>
                  </a:cubicBezTo>
                  <a:cubicBezTo>
                    <a:pt x="730" y="120"/>
                    <a:pt x="730" y="120"/>
                    <a:pt x="731" y="120"/>
                  </a:cubicBezTo>
                  <a:cubicBezTo>
                    <a:pt x="730" y="118"/>
                    <a:pt x="730" y="119"/>
                    <a:pt x="731" y="118"/>
                  </a:cubicBezTo>
                  <a:cubicBezTo>
                    <a:pt x="728" y="118"/>
                    <a:pt x="728" y="118"/>
                    <a:pt x="728" y="118"/>
                  </a:cubicBezTo>
                  <a:cubicBezTo>
                    <a:pt x="728" y="119"/>
                    <a:pt x="726" y="119"/>
                    <a:pt x="726" y="119"/>
                  </a:cubicBezTo>
                  <a:cubicBezTo>
                    <a:pt x="726" y="119"/>
                    <a:pt x="727" y="119"/>
                    <a:pt x="727" y="118"/>
                  </a:cubicBezTo>
                  <a:cubicBezTo>
                    <a:pt x="725" y="118"/>
                    <a:pt x="723" y="119"/>
                    <a:pt x="722" y="118"/>
                  </a:cubicBezTo>
                  <a:cubicBezTo>
                    <a:pt x="723" y="117"/>
                    <a:pt x="724" y="117"/>
                    <a:pt x="724" y="116"/>
                  </a:cubicBezTo>
                  <a:cubicBezTo>
                    <a:pt x="725" y="116"/>
                    <a:pt x="725" y="116"/>
                    <a:pt x="726" y="116"/>
                  </a:cubicBezTo>
                  <a:cubicBezTo>
                    <a:pt x="726" y="115"/>
                    <a:pt x="727" y="115"/>
                    <a:pt x="728" y="115"/>
                  </a:cubicBezTo>
                  <a:cubicBezTo>
                    <a:pt x="728" y="114"/>
                    <a:pt x="730" y="115"/>
                    <a:pt x="730" y="114"/>
                  </a:cubicBezTo>
                  <a:cubicBezTo>
                    <a:pt x="728" y="113"/>
                    <a:pt x="727" y="114"/>
                    <a:pt x="725" y="115"/>
                  </a:cubicBezTo>
                  <a:cubicBezTo>
                    <a:pt x="725" y="115"/>
                    <a:pt x="724" y="115"/>
                    <a:pt x="724" y="115"/>
                  </a:cubicBezTo>
                  <a:cubicBezTo>
                    <a:pt x="721" y="116"/>
                    <a:pt x="717" y="116"/>
                    <a:pt x="714" y="118"/>
                  </a:cubicBezTo>
                  <a:cubicBezTo>
                    <a:pt x="713" y="118"/>
                    <a:pt x="713" y="116"/>
                    <a:pt x="713" y="117"/>
                  </a:cubicBezTo>
                  <a:cubicBezTo>
                    <a:pt x="712" y="118"/>
                    <a:pt x="711" y="117"/>
                    <a:pt x="710" y="117"/>
                  </a:cubicBezTo>
                  <a:cubicBezTo>
                    <a:pt x="709" y="118"/>
                    <a:pt x="709" y="118"/>
                    <a:pt x="709" y="118"/>
                  </a:cubicBezTo>
                  <a:cubicBezTo>
                    <a:pt x="707" y="118"/>
                    <a:pt x="705" y="120"/>
                    <a:pt x="704" y="118"/>
                  </a:cubicBezTo>
                  <a:cubicBezTo>
                    <a:pt x="705" y="118"/>
                    <a:pt x="705" y="118"/>
                    <a:pt x="705" y="118"/>
                  </a:cubicBezTo>
                  <a:cubicBezTo>
                    <a:pt x="703" y="118"/>
                    <a:pt x="701" y="119"/>
                    <a:pt x="699" y="120"/>
                  </a:cubicBezTo>
                  <a:cubicBezTo>
                    <a:pt x="695" y="120"/>
                    <a:pt x="693" y="121"/>
                    <a:pt x="690" y="121"/>
                  </a:cubicBezTo>
                  <a:cubicBezTo>
                    <a:pt x="690" y="122"/>
                    <a:pt x="689" y="122"/>
                    <a:pt x="688" y="122"/>
                  </a:cubicBezTo>
                  <a:cubicBezTo>
                    <a:pt x="688" y="122"/>
                    <a:pt x="687" y="123"/>
                    <a:pt x="687" y="122"/>
                  </a:cubicBezTo>
                  <a:cubicBezTo>
                    <a:pt x="688" y="122"/>
                    <a:pt x="688" y="120"/>
                    <a:pt x="689" y="120"/>
                  </a:cubicBezTo>
                  <a:cubicBezTo>
                    <a:pt x="690" y="120"/>
                    <a:pt x="690" y="120"/>
                    <a:pt x="690" y="119"/>
                  </a:cubicBezTo>
                  <a:cubicBezTo>
                    <a:pt x="687" y="120"/>
                    <a:pt x="687" y="120"/>
                    <a:pt x="687" y="120"/>
                  </a:cubicBezTo>
                  <a:cubicBezTo>
                    <a:pt x="687" y="119"/>
                    <a:pt x="685" y="121"/>
                    <a:pt x="685" y="120"/>
                  </a:cubicBezTo>
                  <a:cubicBezTo>
                    <a:pt x="686" y="119"/>
                    <a:pt x="685" y="119"/>
                    <a:pt x="685" y="119"/>
                  </a:cubicBezTo>
                  <a:cubicBezTo>
                    <a:pt x="685" y="117"/>
                    <a:pt x="689" y="117"/>
                    <a:pt x="689" y="115"/>
                  </a:cubicBezTo>
                  <a:cubicBezTo>
                    <a:pt x="687" y="115"/>
                    <a:pt x="687" y="116"/>
                    <a:pt x="686" y="116"/>
                  </a:cubicBezTo>
                  <a:cubicBezTo>
                    <a:pt x="686" y="116"/>
                    <a:pt x="685" y="117"/>
                    <a:pt x="684" y="117"/>
                  </a:cubicBezTo>
                  <a:cubicBezTo>
                    <a:pt x="684" y="117"/>
                    <a:pt x="683" y="117"/>
                    <a:pt x="683" y="117"/>
                  </a:cubicBezTo>
                  <a:cubicBezTo>
                    <a:pt x="684" y="116"/>
                    <a:pt x="685" y="115"/>
                    <a:pt x="687" y="115"/>
                  </a:cubicBezTo>
                  <a:cubicBezTo>
                    <a:pt x="687" y="114"/>
                    <a:pt x="688" y="113"/>
                    <a:pt x="690" y="112"/>
                  </a:cubicBezTo>
                  <a:cubicBezTo>
                    <a:pt x="689" y="111"/>
                    <a:pt x="692" y="111"/>
                    <a:pt x="691" y="109"/>
                  </a:cubicBezTo>
                  <a:cubicBezTo>
                    <a:pt x="691" y="108"/>
                    <a:pt x="689" y="110"/>
                    <a:pt x="689" y="109"/>
                  </a:cubicBezTo>
                  <a:cubicBezTo>
                    <a:pt x="690" y="108"/>
                    <a:pt x="691" y="107"/>
                    <a:pt x="693" y="107"/>
                  </a:cubicBezTo>
                  <a:cubicBezTo>
                    <a:pt x="694" y="107"/>
                    <a:pt x="694" y="106"/>
                    <a:pt x="695" y="106"/>
                  </a:cubicBezTo>
                  <a:cubicBezTo>
                    <a:pt x="695" y="106"/>
                    <a:pt x="697" y="106"/>
                    <a:pt x="696" y="105"/>
                  </a:cubicBezTo>
                  <a:cubicBezTo>
                    <a:pt x="696" y="105"/>
                    <a:pt x="696" y="105"/>
                    <a:pt x="696" y="104"/>
                  </a:cubicBezTo>
                  <a:cubicBezTo>
                    <a:pt x="696" y="104"/>
                    <a:pt x="698" y="103"/>
                    <a:pt x="699" y="104"/>
                  </a:cubicBezTo>
                  <a:cubicBezTo>
                    <a:pt x="699" y="103"/>
                    <a:pt x="700" y="103"/>
                    <a:pt x="701" y="102"/>
                  </a:cubicBezTo>
                  <a:cubicBezTo>
                    <a:pt x="701" y="101"/>
                    <a:pt x="702" y="101"/>
                    <a:pt x="702" y="100"/>
                  </a:cubicBezTo>
                  <a:cubicBezTo>
                    <a:pt x="702" y="99"/>
                    <a:pt x="704" y="100"/>
                    <a:pt x="702" y="100"/>
                  </a:cubicBezTo>
                  <a:cubicBezTo>
                    <a:pt x="703" y="101"/>
                    <a:pt x="705" y="100"/>
                    <a:pt x="705" y="100"/>
                  </a:cubicBezTo>
                  <a:cubicBezTo>
                    <a:pt x="706" y="99"/>
                    <a:pt x="705" y="97"/>
                    <a:pt x="707" y="97"/>
                  </a:cubicBezTo>
                  <a:cubicBezTo>
                    <a:pt x="708" y="97"/>
                    <a:pt x="708" y="98"/>
                    <a:pt x="710" y="97"/>
                  </a:cubicBezTo>
                  <a:cubicBezTo>
                    <a:pt x="710" y="95"/>
                    <a:pt x="707" y="98"/>
                    <a:pt x="707" y="96"/>
                  </a:cubicBezTo>
                  <a:cubicBezTo>
                    <a:pt x="706" y="97"/>
                    <a:pt x="705" y="96"/>
                    <a:pt x="704" y="97"/>
                  </a:cubicBezTo>
                  <a:cubicBezTo>
                    <a:pt x="704" y="97"/>
                    <a:pt x="704" y="97"/>
                    <a:pt x="704" y="98"/>
                  </a:cubicBezTo>
                  <a:cubicBezTo>
                    <a:pt x="702" y="96"/>
                    <a:pt x="700" y="97"/>
                    <a:pt x="699" y="96"/>
                  </a:cubicBezTo>
                  <a:cubicBezTo>
                    <a:pt x="699" y="97"/>
                    <a:pt x="698" y="97"/>
                    <a:pt x="697" y="97"/>
                  </a:cubicBezTo>
                  <a:cubicBezTo>
                    <a:pt x="696" y="97"/>
                    <a:pt x="695" y="98"/>
                    <a:pt x="695" y="97"/>
                  </a:cubicBezTo>
                  <a:cubicBezTo>
                    <a:pt x="695" y="97"/>
                    <a:pt x="696" y="97"/>
                    <a:pt x="696" y="96"/>
                  </a:cubicBezTo>
                  <a:cubicBezTo>
                    <a:pt x="694" y="97"/>
                    <a:pt x="692" y="98"/>
                    <a:pt x="691" y="99"/>
                  </a:cubicBezTo>
                  <a:cubicBezTo>
                    <a:pt x="690" y="98"/>
                    <a:pt x="689" y="99"/>
                    <a:pt x="688" y="99"/>
                  </a:cubicBezTo>
                  <a:cubicBezTo>
                    <a:pt x="687" y="100"/>
                    <a:pt x="685" y="100"/>
                    <a:pt x="683" y="100"/>
                  </a:cubicBezTo>
                  <a:cubicBezTo>
                    <a:pt x="683" y="100"/>
                    <a:pt x="682" y="101"/>
                    <a:pt x="681" y="100"/>
                  </a:cubicBezTo>
                  <a:cubicBezTo>
                    <a:pt x="681" y="101"/>
                    <a:pt x="680" y="101"/>
                    <a:pt x="679" y="102"/>
                  </a:cubicBezTo>
                  <a:cubicBezTo>
                    <a:pt x="678" y="101"/>
                    <a:pt x="677" y="102"/>
                    <a:pt x="677" y="101"/>
                  </a:cubicBezTo>
                  <a:cubicBezTo>
                    <a:pt x="676" y="101"/>
                    <a:pt x="676" y="100"/>
                    <a:pt x="677" y="101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0"/>
                    <a:pt x="680" y="99"/>
                    <a:pt x="680" y="99"/>
                  </a:cubicBezTo>
                  <a:cubicBezTo>
                    <a:pt x="682" y="99"/>
                    <a:pt x="682" y="98"/>
                    <a:pt x="684" y="97"/>
                  </a:cubicBezTo>
                  <a:cubicBezTo>
                    <a:pt x="691" y="95"/>
                    <a:pt x="697" y="91"/>
                    <a:pt x="704" y="89"/>
                  </a:cubicBezTo>
                  <a:cubicBezTo>
                    <a:pt x="705" y="89"/>
                    <a:pt x="705" y="88"/>
                    <a:pt x="705" y="88"/>
                  </a:cubicBezTo>
                  <a:cubicBezTo>
                    <a:pt x="708" y="88"/>
                    <a:pt x="708" y="88"/>
                    <a:pt x="708" y="88"/>
                  </a:cubicBezTo>
                  <a:cubicBezTo>
                    <a:pt x="708" y="87"/>
                    <a:pt x="709" y="87"/>
                    <a:pt x="710" y="87"/>
                  </a:cubicBezTo>
                  <a:cubicBezTo>
                    <a:pt x="711" y="87"/>
                    <a:pt x="711" y="86"/>
                    <a:pt x="711" y="87"/>
                  </a:cubicBezTo>
                  <a:cubicBezTo>
                    <a:pt x="712" y="88"/>
                    <a:pt x="711" y="88"/>
                    <a:pt x="710" y="88"/>
                  </a:cubicBezTo>
                  <a:cubicBezTo>
                    <a:pt x="710" y="88"/>
                    <a:pt x="709" y="88"/>
                    <a:pt x="709" y="88"/>
                  </a:cubicBezTo>
                  <a:cubicBezTo>
                    <a:pt x="709" y="88"/>
                    <a:pt x="709" y="90"/>
                    <a:pt x="709" y="89"/>
                  </a:cubicBezTo>
                  <a:cubicBezTo>
                    <a:pt x="708" y="90"/>
                    <a:pt x="708" y="89"/>
                    <a:pt x="707" y="89"/>
                  </a:cubicBezTo>
                  <a:cubicBezTo>
                    <a:pt x="707" y="89"/>
                    <a:pt x="707" y="90"/>
                    <a:pt x="707" y="90"/>
                  </a:cubicBezTo>
                  <a:cubicBezTo>
                    <a:pt x="707" y="92"/>
                    <a:pt x="708" y="91"/>
                    <a:pt x="709" y="91"/>
                  </a:cubicBezTo>
                  <a:cubicBezTo>
                    <a:pt x="711" y="90"/>
                    <a:pt x="711" y="90"/>
                    <a:pt x="711" y="90"/>
                  </a:cubicBezTo>
                  <a:cubicBezTo>
                    <a:pt x="712" y="90"/>
                    <a:pt x="712" y="88"/>
                    <a:pt x="713" y="89"/>
                  </a:cubicBezTo>
                  <a:cubicBezTo>
                    <a:pt x="713" y="89"/>
                    <a:pt x="712" y="89"/>
                    <a:pt x="712" y="90"/>
                  </a:cubicBezTo>
                  <a:cubicBezTo>
                    <a:pt x="714" y="90"/>
                    <a:pt x="715" y="89"/>
                    <a:pt x="717" y="89"/>
                  </a:cubicBezTo>
                  <a:cubicBezTo>
                    <a:pt x="717" y="88"/>
                    <a:pt x="716" y="88"/>
                    <a:pt x="717" y="88"/>
                  </a:cubicBezTo>
                  <a:cubicBezTo>
                    <a:pt x="718" y="87"/>
                    <a:pt x="718" y="87"/>
                    <a:pt x="719" y="87"/>
                  </a:cubicBezTo>
                  <a:cubicBezTo>
                    <a:pt x="719" y="87"/>
                    <a:pt x="720" y="86"/>
                    <a:pt x="721" y="86"/>
                  </a:cubicBezTo>
                  <a:cubicBezTo>
                    <a:pt x="721" y="88"/>
                    <a:pt x="721" y="85"/>
                    <a:pt x="722" y="85"/>
                  </a:cubicBezTo>
                  <a:cubicBezTo>
                    <a:pt x="723" y="86"/>
                    <a:pt x="723" y="84"/>
                    <a:pt x="724" y="85"/>
                  </a:cubicBezTo>
                  <a:cubicBezTo>
                    <a:pt x="725" y="85"/>
                    <a:pt x="726" y="84"/>
                    <a:pt x="726" y="86"/>
                  </a:cubicBezTo>
                  <a:cubicBezTo>
                    <a:pt x="726" y="86"/>
                    <a:pt x="726" y="86"/>
                    <a:pt x="726" y="86"/>
                  </a:cubicBezTo>
                  <a:cubicBezTo>
                    <a:pt x="727" y="85"/>
                    <a:pt x="727" y="85"/>
                    <a:pt x="727" y="84"/>
                  </a:cubicBezTo>
                  <a:cubicBezTo>
                    <a:pt x="727" y="84"/>
                    <a:pt x="726" y="84"/>
                    <a:pt x="726" y="83"/>
                  </a:cubicBezTo>
                  <a:cubicBezTo>
                    <a:pt x="727" y="83"/>
                    <a:pt x="729" y="83"/>
                    <a:pt x="729" y="81"/>
                  </a:cubicBezTo>
                  <a:cubicBezTo>
                    <a:pt x="728" y="81"/>
                    <a:pt x="727" y="82"/>
                    <a:pt x="726" y="82"/>
                  </a:cubicBezTo>
                  <a:cubicBezTo>
                    <a:pt x="725" y="82"/>
                    <a:pt x="725" y="82"/>
                    <a:pt x="725" y="81"/>
                  </a:cubicBezTo>
                  <a:cubicBezTo>
                    <a:pt x="724" y="81"/>
                    <a:pt x="724" y="82"/>
                    <a:pt x="723" y="82"/>
                  </a:cubicBezTo>
                  <a:cubicBezTo>
                    <a:pt x="722" y="82"/>
                    <a:pt x="721" y="80"/>
                    <a:pt x="721" y="81"/>
                  </a:cubicBezTo>
                  <a:cubicBezTo>
                    <a:pt x="720" y="82"/>
                    <a:pt x="720" y="82"/>
                    <a:pt x="719" y="81"/>
                  </a:cubicBezTo>
                  <a:cubicBezTo>
                    <a:pt x="719" y="82"/>
                    <a:pt x="716" y="83"/>
                    <a:pt x="716" y="82"/>
                  </a:cubicBezTo>
                  <a:cubicBezTo>
                    <a:pt x="716" y="81"/>
                    <a:pt x="717" y="81"/>
                    <a:pt x="718" y="81"/>
                  </a:cubicBezTo>
                  <a:cubicBezTo>
                    <a:pt x="718" y="80"/>
                    <a:pt x="720" y="80"/>
                    <a:pt x="720" y="79"/>
                  </a:cubicBezTo>
                  <a:cubicBezTo>
                    <a:pt x="719" y="80"/>
                    <a:pt x="719" y="79"/>
                    <a:pt x="719" y="79"/>
                  </a:cubicBezTo>
                  <a:cubicBezTo>
                    <a:pt x="721" y="78"/>
                    <a:pt x="720" y="80"/>
                    <a:pt x="722" y="80"/>
                  </a:cubicBezTo>
                  <a:cubicBezTo>
                    <a:pt x="725" y="79"/>
                    <a:pt x="727" y="77"/>
                    <a:pt x="730" y="76"/>
                  </a:cubicBezTo>
                  <a:cubicBezTo>
                    <a:pt x="730" y="75"/>
                    <a:pt x="731" y="76"/>
                    <a:pt x="730" y="75"/>
                  </a:cubicBezTo>
                  <a:cubicBezTo>
                    <a:pt x="731" y="75"/>
                    <a:pt x="732" y="75"/>
                    <a:pt x="732" y="74"/>
                  </a:cubicBezTo>
                  <a:cubicBezTo>
                    <a:pt x="728" y="75"/>
                    <a:pt x="725" y="76"/>
                    <a:pt x="722" y="78"/>
                  </a:cubicBezTo>
                  <a:cubicBezTo>
                    <a:pt x="721" y="77"/>
                    <a:pt x="720" y="78"/>
                    <a:pt x="719" y="79"/>
                  </a:cubicBezTo>
                  <a:cubicBezTo>
                    <a:pt x="715" y="79"/>
                    <a:pt x="715" y="79"/>
                    <a:pt x="715" y="79"/>
                  </a:cubicBezTo>
                  <a:cubicBezTo>
                    <a:pt x="714" y="79"/>
                    <a:pt x="714" y="80"/>
                    <a:pt x="713" y="80"/>
                  </a:cubicBezTo>
                  <a:cubicBezTo>
                    <a:pt x="712" y="80"/>
                    <a:pt x="710" y="81"/>
                    <a:pt x="710" y="80"/>
                  </a:cubicBezTo>
                  <a:cubicBezTo>
                    <a:pt x="712" y="80"/>
                    <a:pt x="712" y="79"/>
                    <a:pt x="714" y="79"/>
                  </a:cubicBezTo>
                  <a:cubicBezTo>
                    <a:pt x="715" y="79"/>
                    <a:pt x="714" y="77"/>
                    <a:pt x="716" y="77"/>
                  </a:cubicBezTo>
                  <a:cubicBezTo>
                    <a:pt x="717" y="77"/>
                    <a:pt x="719" y="76"/>
                    <a:pt x="720" y="75"/>
                  </a:cubicBezTo>
                  <a:cubicBezTo>
                    <a:pt x="723" y="75"/>
                    <a:pt x="723" y="75"/>
                    <a:pt x="723" y="75"/>
                  </a:cubicBezTo>
                  <a:cubicBezTo>
                    <a:pt x="723" y="75"/>
                    <a:pt x="723" y="74"/>
                    <a:pt x="724" y="74"/>
                  </a:cubicBezTo>
                  <a:cubicBezTo>
                    <a:pt x="725" y="74"/>
                    <a:pt x="725" y="74"/>
                    <a:pt x="725" y="74"/>
                  </a:cubicBezTo>
                  <a:cubicBezTo>
                    <a:pt x="725" y="74"/>
                    <a:pt x="725" y="74"/>
                    <a:pt x="725" y="74"/>
                  </a:cubicBezTo>
                  <a:cubicBezTo>
                    <a:pt x="724" y="74"/>
                    <a:pt x="722" y="75"/>
                    <a:pt x="721" y="73"/>
                  </a:cubicBezTo>
                  <a:cubicBezTo>
                    <a:pt x="721" y="73"/>
                    <a:pt x="722" y="73"/>
                    <a:pt x="722" y="72"/>
                  </a:cubicBezTo>
                  <a:cubicBezTo>
                    <a:pt x="721" y="72"/>
                    <a:pt x="721" y="73"/>
                    <a:pt x="720" y="72"/>
                  </a:cubicBezTo>
                  <a:cubicBezTo>
                    <a:pt x="721" y="71"/>
                    <a:pt x="722" y="71"/>
                    <a:pt x="724" y="71"/>
                  </a:cubicBezTo>
                  <a:cubicBezTo>
                    <a:pt x="724" y="70"/>
                    <a:pt x="725" y="70"/>
                    <a:pt x="726" y="70"/>
                  </a:cubicBezTo>
                  <a:cubicBezTo>
                    <a:pt x="726" y="69"/>
                    <a:pt x="728" y="69"/>
                    <a:pt x="728" y="68"/>
                  </a:cubicBezTo>
                  <a:cubicBezTo>
                    <a:pt x="730" y="69"/>
                    <a:pt x="730" y="67"/>
                    <a:pt x="731" y="67"/>
                  </a:cubicBezTo>
                  <a:cubicBezTo>
                    <a:pt x="732" y="67"/>
                    <a:pt x="733" y="67"/>
                    <a:pt x="733" y="66"/>
                  </a:cubicBezTo>
                  <a:cubicBezTo>
                    <a:pt x="733" y="66"/>
                    <a:pt x="732" y="66"/>
                    <a:pt x="732" y="65"/>
                  </a:cubicBezTo>
                  <a:cubicBezTo>
                    <a:pt x="733" y="65"/>
                    <a:pt x="733" y="65"/>
                    <a:pt x="733" y="65"/>
                  </a:cubicBezTo>
                  <a:cubicBezTo>
                    <a:pt x="731" y="65"/>
                    <a:pt x="731" y="65"/>
                    <a:pt x="730" y="65"/>
                  </a:cubicBezTo>
                  <a:cubicBezTo>
                    <a:pt x="729" y="66"/>
                    <a:pt x="727" y="68"/>
                    <a:pt x="727" y="66"/>
                  </a:cubicBezTo>
                  <a:cubicBezTo>
                    <a:pt x="727" y="66"/>
                    <a:pt x="728" y="66"/>
                    <a:pt x="728" y="65"/>
                  </a:cubicBezTo>
                  <a:cubicBezTo>
                    <a:pt x="727" y="66"/>
                    <a:pt x="727" y="64"/>
                    <a:pt x="727" y="64"/>
                  </a:cubicBezTo>
                  <a:cubicBezTo>
                    <a:pt x="725" y="64"/>
                    <a:pt x="723" y="64"/>
                    <a:pt x="721" y="65"/>
                  </a:cubicBezTo>
                  <a:cubicBezTo>
                    <a:pt x="721" y="65"/>
                    <a:pt x="721" y="64"/>
                    <a:pt x="720" y="64"/>
                  </a:cubicBezTo>
                  <a:cubicBezTo>
                    <a:pt x="720" y="65"/>
                    <a:pt x="719" y="65"/>
                    <a:pt x="719" y="64"/>
                  </a:cubicBezTo>
                  <a:cubicBezTo>
                    <a:pt x="718" y="64"/>
                    <a:pt x="716" y="66"/>
                    <a:pt x="716" y="64"/>
                  </a:cubicBezTo>
                  <a:cubicBezTo>
                    <a:pt x="718" y="63"/>
                    <a:pt x="718" y="65"/>
                    <a:pt x="719" y="64"/>
                  </a:cubicBezTo>
                  <a:cubicBezTo>
                    <a:pt x="719" y="63"/>
                    <a:pt x="721" y="64"/>
                    <a:pt x="722" y="63"/>
                  </a:cubicBezTo>
                  <a:cubicBezTo>
                    <a:pt x="720" y="62"/>
                    <a:pt x="718" y="64"/>
                    <a:pt x="717" y="62"/>
                  </a:cubicBezTo>
                  <a:cubicBezTo>
                    <a:pt x="718" y="63"/>
                    <a:pt x="718" y="60"/>
                    <a:pt x="717" y="60"/>
                  </a:cubicBezTo>
                  <a:cubicBezTo>
                    <a:pt x="717" y="62"/>
                    <a:pt x="714" y="61"/>
                    <a:pt x="714" y="62"/>
                  </a:cubicBezTo>
                  <a:cubicBezTo>
                    <a:pt x="713" y="61"/>
                    <a:pt x="714" y="61"/>
                    <a:pt x="714" y="60"/>
                  </a:cubicBezTo>
                  <a:cubicBezTo>
                    <a:pt x="711" y="60"/>
                    <a:pt x="711" y="60"/>
                    <a:pt x="711" y="60"/>
                  </a:cubicBezTo>
                  <a:cubicBezTo>
                    <a:pt x="710" y="60"/>
                    <a:pt x="711" y="59"/>
                    <a:pt x="710" y="59"/>
                  </a:cubicBezTo>
                  <a:cubicBezTo>
                    <a:pt x="709" y="60"/>
                    <a:pt x="709" y="60"/>
                    <a:pt x="708" y="60"/>
                  </a:cubicBezTo>
                  <a:cubicBezTo>
                    <a:pt x="708" y="59"/>
                    <a:pt x="706" y="60"/>
                    <a:pt x="705" y="59"/>
                  </a:cubicBezTo>
                  <a:cubicBezTo>
                    <a:pt x="703" y="60"/>
                    <a:pt x="703" y="60"/>
                    <a:pt x="703" y="60"/>
                  </a:cubicBezTo>
                  <a:cubicBezTo>
                    <a:pt x="703" y="59"/>
                    <a:pt x="702" y="59"/>
                    <a:pt x="702" y="58"/>
                  </a:cubicBezTo>
                  <a:cubicBezTo>
                    <a:pt x="703" y="58"/>
                    <a:pt x="703" y="57"/>
                    <a:pt x="704" y="58"/>
                  </a:cubicBezTo>
                  <a:cubicBezTo>
                    <a:pt x="705" y="56"/>
                    <a:pt x="705" y="56"/>
                    <a:pt x="706" y="55"/>
                  </a:cubicBezTo>
                  <a:cubicBezTo>
                    <a:pt x="706" y="58"/>
                    <a:pt x="709" y="57"/>
                    <a:pt x="709" y="56"/>
                  </a:cubicBezTo>
                  <a:cubicBezTo>
                    <a:pt x="708" y="56"/>
                    <a:pt x="707" y="57"/>
                    <a:pt x="707" y="56"/>
                  </a:cubicBezTo>
                  <a:cubicBezTo>
                    <a:pt x="708" y="56"/>
                    <a:pt x="708" y="54"/>
                    <a:pt x="710" y="54"/>
                  </a:cubicBezTo>
                  <a:cubicBezTo>
                    <a:pt x="709" y="54"/>
                    <a:pt x="709" y="55"/>
                    <a:pt x="710" y="55"/>
                  </a:cubicBezTo>
                  <a:cubicBezTo>
                    <a:pt x="710" y="53"/>
                    <a:pt x="711" y="54"/>
                    <a:pt x="712" y="54"/>
                  </a:cubicBezTo>
                  <a:cubicBezTo>
                    <a:pt x="712" y="52"/>
                    <a:pt x="709" y="54"/>
                    <a:pt x="709" y="53"/>
                  </a:cubicBezTo>
                  <a:cubicBezTo>
                    <a:pt x="710" y="52"/>
                    <a:pt x="712" y="52"/>
                    <a:pt x="714" y="52"/>
                  </a:cubicBezTo>
                  <a:cubicBezTo>
                    <a:pt x="715" y="51"/>
                    <a:pt x="718" y="52"/>
                    <a:pt x="718" y="50"/>
                  </a:cubicBezTo>
                  <a:cubicBezTo>
                    <a:pt x="717" y="50"/>
                    <a:pt x="716" y="50"/>
                    <a:pt x="716" y="49"/>
                  </a:cubicBezTo>
                  <a:cubicBezTo>
                    <a:pt x="718" y="49"/>
                    <a:pt x="720" y="49"/>
                    <a:pt x="721" y="48"/>
                  </a:cubicBezTo>
                  <a:cubicBezTo>
                    <a:pt x="723" y="48"/>
                    <a:pt x="725" y="47"/>
                    <a:pt x="726" y="46"/>
                  </a:cubicBezTo>
                  <a:cubicBezTo>
                    <a:pt x="727" y="46"/>
                    <a:pt x="727" y="46"/>
                    <a:pt x="727" y="46"/>
                  </a:cubicBezTo>
                  <a:cubicBezTo>
                    <a:pt x="725" y="46"/>
                    <a:pt x="725" y="46"/>
                    <a:pt x="725" y="46"/>
                  </a:cubicBezTo>
                  <a:cubicBezTo>
                    <a:pt x="724" y="46"/>
                    <a:pt x="722" y="45"/>
                    <a:pt x="722" y="46"/>
                  </a:cubicBezTo>
                  <a:cubicBezTo>
                    <a:pt x="722" y="46"/>
                    <a:pt x="723" y="46"/>
                    <a:pt x="723" y="46"/>
                  </a:cubicBezTo>
                  <a:cubicBezTo>
                    <a:pt x="722" y="46"/>
                    <a:pt x="722" y="47"/>
                    <a:pt x="721" y="47"/>
                  </a:cubicBezTo>
                  <a:cubicBezTo>
                    <a:pt x="721" y="47"/>
                    <a:pt x="721" y="46"/>
                    <a:pt x="720" y="46"/>
                  </a:cubicBezTo>
                  <a:cubicBezTo>
                    <a:pt x="717" y="47"/>
                    <a:pt x="715" y="47"/>
                    <a:pt x="713" y="47"/>
                  </a:cubicBezTo>
                  <a:cubicBezTo>
                    <a:pt x="714" y="45"/>
                    <a:pt x="712" y="48"/>
                    <a:pt x="712" y="46"/>
                  </a:cubicBezTo>
                  <a:cubicBezTo>
                    <a:pt x="713" y="47"/>
                    <a:pt x="712" y="45"/>
                    <a:pt x="713" y="45"/>
                  </a:cubicBezTo>
                  <a:cubicBezTo>
                    <a:pt x="714" y="44"/>
                    <a:pt x="715" y="45"/>
                    <a:pt x="715" y="44"/>
                  </a:cubicBezTo>
                  <a:cubicBezTo>
                    <a:pt x="714" y="43"/>
                    <a:pt x="712" y="44"/>
                    <a:pt x="711" y="44"/>
                  </a:cubicBezTo>
                  <a:cubicBezTo>
                    <a:pt x="707" y="45"/>
                    <a:pt x="707" y="45"/>
                    <a:pt x="707" y="45"/>
                  </a:cubicBezTo>
                  <a:cubicBezTo>
                    <a:pt x="706" y="45"/>
                    <a:pt x="704" y="46"/>
                    <a:pt x="704" y="45"/>
                  </a:cubicBezTo>
                  <a:cubicBezTo>
                    <a:pt x="704" y="44"/>
                    <a:pt x="704" y="43"/>
                    <a:pt x="705" y="43"/>
                  </a:cubicBezTo>
                  <a:cubicBezTo>
                    <a:pt x="706" y="44"/>
                    <a:pt x="706" y="44"/>
                    <a:pt x="706" y="44"/>
                  </a:cubicBezTo>
                  <a:cubicBezTo>
                    <a:pt x="707" y="43"/>
                    <a:pt x="707" y="44"/>
                    <a:pt x="709" y="43"/>
                  </a:cubicBezTo>
                  <a:cubicBezTo>
                    <a:pt x="709" y="42"/>
                    <a:pt x="711" y="42"/>
                    <a:pt x="712" y="41"/>
                  </a:cubicBezTo>
                  <a:cubicBezTo>
                    <a:pt x="713" y="41"/>
                    <a:pt x="715" y="40"/>
                    <a:pt x="716" y="41"/>
                  </a:cubicBezTo>
                  <a:cubicBezTo>
                    <a:pt x="715" y="39"/>
                    <a:pt x="718" y="41"/>
                    <a:pt x="717" y="39"/>
                  </a:cubicBezTo>
                  <a:cubicBezTo>
                    <a:pt x="712" y="40"/>
                    <a:pt x="705" y="39"/>
                    <a:pt x="700" y="41"/>
                  </a:cubicBezTo>
                  <a:cubicBezTo>
                    <a:pt x="700" y="40"/>
                    <a:pt x="700" y="40"/>
                    <a:pt x="700" y="39"/>
                  </a:cubicBezTo>
                  <a:cubicBezTo>
                    <a:pt x="700" y="39"/>
                    <a:pt x="700" y="38"/>
                    <a:pt x="699" y="38"/>
                  </a:cubicBezTo>
                  <a:cubicBezTo>
                    <a:pt x="698" y="38"/>
                    <a:pt x="700" y="41"/>
                    <a:pt x="699" y="41"/>
                  </a:cubicBezTo>
                  <a:cubicBezTo>
                    <a:pt x="698" y="41"/>
                    <a:pt x="698" y="41"/>
                    <a:pt x="697" y="41"/>
                  </a:cubicBezTo>
                  <a:cubicBezTo>
                    <a:pt x="696" y="40"/>
                    <a:pt x="696" y="40"/>
                    <a:pt x="696" y="39"/>
                  </a:cubicBezTo>
                  <a:cubicBezTo>
                    <a:pt x="696" y="39"/>
                    <a:pt x="695" y="41"/>
                    <a:pt x="695" y="39"/>
                  </a:cubicBezTo>
                  <a:cubicBezTo>
                    <a:pt x="696" y="37"/>
                    <a:pt x="698" y="39"/>
                    <a:pt x="700" y="37"/>
                  </a:cubicBezTo>
                  <a:cubicBezTo>
                    <a:pt x="700" y="37"/>
                    <a:pt x="701" y="37"/>
                    <a:pt x="701" y="38"/>
                  </a:cubicBezTo>
                  <a:cubicBezTo>
                    <a:pt x="705" y="36"/>
                    <a:pt x="709" y="37"/>
                    <a:pt x="712" y="36"/>
                  </a:cubicBezTo>
                  <a:cubicBezTo>
                    <a:pt x="715" y="35"/>
                    <a:pt x="721" y="35"/>
                    <a:pt x="724" y="34"/>
                  </a:cubicBezTo>
                  <a:cubicBezTo>
                    <a:pt x="725" y="33"/>
                    <a:pt x="725" y="34"/>
                    <a:pt x="726" y="34"/>
                  </a:cubicBezTo>
                  <a:cubicBezTo>
                    <a:pt x="727" y="33"/>
                    <a:pt x="728" y="33"/>
                    <a:pt x="728" y="33"/>
                  </a:cubicBezTo>
                  <a:cubicBezTo>
                    <a:pt x="729" y="33"/>
                    <a:pt x="730" y="32"/>
                    <a:pt x="731" y="32"/>
                  </a:cubicBezTo>
                  <a:cubicBezTo>
                    <a:pt x="732" y="32"/>
                    <a:pt x="733" y="32"/>
                    <a:pt x="733" y="32"/>
                  </a:cubicBezTo>
                  <a:cubicBezTo>
                    <a:pt x="734" y="31"/>
                    <a:pt x="734" y="30"/>
                    <a:pt x="735" y="30"/>
                  </a:cubicBezTo>
                  <a:cubicBezTo>
                    <a:pt x="737" y="30"/>
                    <a:pt x="737" y="29"/>
                    <a:pt x="738" y="29"/>
                  </a:cubicBezTo>
                  <a:cubicBezTo>
                    <a:pt x="738" y="29"/>
                    <a:pt x="739" y="29"/>
                    <a:pt x="739" y="28"/>
                  </a:cubicBezTo>
                  <a:cubicBezTo>
                    <a:pt x="737" y="29"/>
                    <a:pt x="737" y="27"/>
                    <a:pt x="735" y="28"/>
                  </a:cubicBezTo>
                  <a:cubicBezTo>
                    <a:pt x="734" y="28"/>
                    <a:pt x="733" y="28"/>
                    <a:pt x="732" y="29"/>
                  </a:cubicBezTo>
                  <a:cubicBezTo>
                    <a:pt x="729" y="29"/>
                    <a:pt x="729" y="29"/>
                    <a:pt x="729" y="29"/>
                  </a:cubicBezTo>
                  <a:cubicBezTo>
                    <a:pt x="729" y="29"/>
                    <a:pt x="727" y="30"/>
                    <a:pt x="727" y="29"/>
                  </a:cubicBezTo>
                  <a:cubicBezTo>
                    <a:pt x="728" y="28"/>
                    <a:pt x="729" y="29"/>
                    <a:pt x="729" y="28"/>
                  </a:cubicBezTo>
                  <a:cubicBezTo>
                    <a:pt x="728" y="28"/>
                    <a:pt x="726" y="30"/>
                    <a:pt x="726" y="28"/>
                  </a:cubicBezTo>
                  <a:cubicBezTo>
                    <a:pt x="727" y="27"/>
                    <a:pt x="728" y="27"/>
                    <a:pt x="729" y="27"/>
                  </a:cubicBezTo>
                  <a:cubicBezTo>
                    <a:pt x="731" y="26"/>
                    <a:pt x="732" y="26"/>
                    <a:pt x="732" y="25"/>
                  </a:cubicBezTo>
                  <a:cubicBezTo>
                    <a:pt x="729" y="26"/>
                    <a:pt x="728" y="27"/>
                    <a:pt x="725" y="26"/>
                  </a:cubicBezTo>
                  <a:cubicBezTo>
                    <a:pt x="724" y="26"/>
                    <a:pt x="725" y="28"/>
                    <a:pt x="724" y="28"/>
                  </a:cubicBezTo>
                  <a:cubicBezTo>
                    <a:pt x="723" y="26"/>
                    <a:pt x="723" y="28"/>
                    <a:pt x="721" y="27"/>
                  </a:cubicBezTo>
                  <a:cubicBezTo>
                    <a:pt x="721" y="30"/>
                    <a:pt x="724" y="28"/>
                    <a:pt x="725" y="29"/>
                  </a:cubicBezTo>
                  <a:cubicBezTo>
                    <a:pt x="718" y="31"/>
                    <a:pt x="709" y="32"/>
                    <a:pt x="702" y="34"/>
                  </a:cubicBezTo>
                  <a:cubicBezTo>
                    <a:pt x="701" y="34"/>
                    <a:pt x="701" y="32"/>
                    <a:pt x="700" y="33"/>
                  </a:cubicBezTo>
                  <a:cubicBezTo>
                    <a:pt x="699" y="33"/>
                    <a:pt x="698" y="34"/>
                    <a:pt x="697" y="34"/>
                  </a:cubicBezTo>
                  <a:cubicBezTo>
                    <a:pt x="697" y="33"/>
                    <a:pt x="696" y="34"/>
                    <a:pt x="695" y="34"/>
                  </a:cubicBezTo>
                  <a:cubicBezTo>
                    <a:pt x="694" y="35"/>
                    <a:pt x="693" y="33"/>
                    <a:pt x="694" y="34"/>
                  </a:cubicBezTo>
                  <a:cubicBezTo>
                    <a:pt x="692" y="35"/>
                    <a:pt x="692" y="33"/>
                    <a:pt x="691" y="34"/>
                  </a:cubicBezTo>
                  <a:cubicBezTo>
                    <a:pt x="691" y="34"/>
                    <a:pt x="689" y="35"/>
                    <a:pt x="689" y="34"/>
                  </a:cubicBezTo>
                  <a:cubicBezTo>
                    <a:pt x="691" y="33"/>
                    <a:pt x="693" y="33"/>
                    <a:pt x="694" y="32"/>
                  </a:cubicBezTo>
                  <a:cubicBezTo>
                    <a:pt x="693" y="32"/>
                    <a:pt x="693" y="32"/>
                    <a:pt x="693" y="31"/>
                  </a:cubicBezTo>
                  <a:cubicBezTo>
                    <a:pt x="692" y="31"/>
                    <a:pt x="691" y="32"/>
                    <a:pt x="691" y="31"/>
                  </a:cubicBezTo>
                  <a:cubicBezTo>
                    <a:pt x="692" y="31"/>
                    <a:pt x="692" y="31"/>
                    <a:pt x="693" y="31"/>
                  </a:cubicBezTo>
                  <a:cubicBezTo>
                    <a:pt x="694" y="31"/>
                    <a:pt x="695" y="30"/>
                    <a:pt x="696" y="30"/>
                  </a:cubicBezTo>
                  <a:cubicBezTo>
                    <a:pt x="697" y="31"/>
                    <a:pt x="699" y="29"/>
                    <a:pt x="701" y="30"/>
                  </a:cubicBezTo>
                  <a:cubicBezTo>
                    <a:pt x="701" y="29"/>
                    <a:pt x="703" y="30"/>
                    <a:pt x="703" y="29"/>
                  </a:cubicBezTo>
                  <a:cubicBezTo>
                    <a:pt x="703" y="29"/>
                    <a:pt x="704" y="29"/>
                    <a:pt x="705" y="29"/>
                  </a:cubicBezTo>
                  <a:cubicBezTo>
                    <a:pt x="706" y="28"/>
                    <a:pt x="709" y="28"/>
                    <a:pt x="711" y="27"/>
                  </a:cubicBezTo>
                  <a:cubicBezTo>
                    <a:pt x="712" y="27"/>
                    <a:pt x="712" y="26"/>
                    <a:pt x="713" y="26"/>
                  </a:cubicBezTo>
                  <a:cubicBezTo>
                    <a:pt x="714" y="26"/>
                    <a:pt x="715" y="27"/>
                    <a:pt x="716" y="27"/>
                  </a:cubicBezTo>
                  <a:cubicBezTo>
                    <a:pt x="718" y="26"/>
                    <a:pt x="718" y="26"/>
                    <a:pt x="719" y="26"/>
                  </a:cubicBezTo>
                  <a:cubicBezTo>
                    <a:pt x="719" y="25"/>
                    <a:pt x="722" y="26"/>
                    <a:pt x="722" y="25"/>
                  </a:cubicBezTo>
                  <a:cubicBezTo>
                    <a:pt x="720" y="24"/>
                    <a:pt x="720" y="25"/>
                    <a:pt x="718" y="25"/>
                  </a:cubicBezTo>
                  <a:cubicBezTo>
                    <a:pt x="717" y="25"/>
                    <a:pt x="717" y="25"/>
                    <a:pt x="716" y="26"/>
                  </a:cubicBezTo>
                  <a:cubicBezTo>
                    <a:pt x="715" y="25"/>
                    <a:pt x="712" y="25"/>
                    <a:pt x="711" y="26"/>
                  </a:cubicBezTo>
                  <a:cubicBezTo>
                    <a:pt x="710" y="26"/>
                    <a:pt x="710" y="26"/>
                    <a:pt x="710" y="26"/>
                  </a:cubicBezTo>
                  <a:cubicBezTo>
                    <a:pt x="711" y="26"/>
                    <a:pt x="711" y="27"/>
                    <a:pt x="710" y="26"/>
                  </a:cubicBezTo>
                  <a:cubicBezTo>
                    <a:pt x="705" y="27"/>
                    <a:pt x="705" y="27"/>
                    <a:pt x="705" y="27"/>
                  </a:cubicBezTo>
                  <a:cubicBezTo>
                    <a:pt x="703" y="27"/>
                    <a:pt x="703" y="28"/>
                    <a:pt x="701" y="27"/>
                  </a:cubicBezTo>
                  <a:cubicBezTo>
                    <a:pt x="704" y="26"/>
                    <a:pt x="707" y="27"/>
                    <a:pt x="708" y="25"/>
                  </a:cubicBezTo>
                  <a:cubicBezTo>
                    <a:pt x="702" y="25"/>
                    <a:pt x="697" y="27"/>
                    <a:pt x="691" y="27"/>
                  </a:cubicBezTo>
                  <a:cubicBezTo>
                    <a:pt x="691" y="26"/>
                    <a:pt x="692" y="26"/>
                    <a:pt x="692" y="26"/>
                  </a:cubicBezTo>
                  <a:cubicBezTo>
                    <a:pt x="686" y="27"/>
                    <a:pt x="686" y="27"/>
                    <a:pt x="686" y="27"/>
                  </a:cubicBezTo>
                  <a:cubicBezTo>
                    <a:pt x="684" y="27"/>
                    <a:pt x="683" y="27"/>
                    <a:pt x="680" y="28"/>
                  </a:cubicBezTo>
                  <a:cubicBezTo>
                    <a:pt x="680" y="27"/>
                    <a:pt x="679" y="27"/>
                    <a:pt x="678" y="28"/>
                  </a:cubicBezTo>
                  <a:cubicBezTo>
                    <a:pt x="674" y="29"/>
                    <a:pt x="672" y="29"/>
                    <a:pt x="668" y="30"/>
                  </a:cubicBezTo>
                  <a:cubicBezTo>
                    <a:pt x="666" y="30"/>
                    <a:pt x="663" y="32"/>
                    <a:pt x="662" y="30"/>
                  </a:cubicBezTo>
                  <a:cubicBezTo>
                    <a:pt x="663" y="30"/>
                    <a:pt x="664" y="30"/>
                    <a:pt x="664" y="29"/>
                  </a:cubicBezTo>
                  <a:cubicBezTo>
                    <a:pt x="663" y="30"/>
                    <a:pt x="660" y="29"/>
                    <a:pt x="660" y="31"/>
                  </a:cubicBezTo>
                  <a:cubicBezTo>
                    <a:pt x="661" y="31"/>
                    <a:pt x="661" y="30"/>
                    <a:pt x="661" y="31"/>
                  </a:cubicBezTo>
                  <a:cubicBezTo>
                    <a:pt x="661" y="32"/>
                    <a:pt x="659" y="31"/>
                    <a:pt x="659" y="32"/>
                  </a:cubicBezTo>
                  <a:cubicBezTo>
                    <a:pt x="659" y="31"/>
                    <a:pt x="660" y="31"/>
                    <a:pt x="659" y="30"/>
                  </a:cubicBezTo>
                  <a:cubicBezTo>
                    <a:pt x="658" y="31"/>
                    <a:pt x="656" y="31"/>
                    <a:pt x="656" y="31"/>
                  </a:cubicBezTo>
                  <a:cubicBezTo>
                    <a:pt x="655" y="30"/>
                    <a:pt x="654" y="31"/>
                    <a:pt x="653" y="31"/>
                  </a:cubicBezTo>
                  <a:cubicBezTo>
                    <a:pt x="653" y="31"/>
                    <a:pt x="653" y="31"/>
                    <a:pt x="653" y="31"/>
                  </a:cubicBezTo>
                  <a:cubicBezTo>
                    <a:pt x="652" y="32"/>
                    <a:pt x="652" y="32"/>
                    <a:pt x="652" y="32"/>
                  </a:cubicBezTo>
                  <a:cubicBezTo>
                    <a:pt x="651" y="31"/>
                    <a:pt x="649" y="32"/>
                    <a:pt x="648" y="31"/>
                  </a:cubicBezTo>
                  <a:cubicBezTo>
                    <a:pt x="650" y="31"/>
                    <a:pt x="652" y="31"/>
                    <a:pt x="652" y="30"/>
                  </a:cubicBezTo>
                  <a:cubicBezTo>
                    <a:pt x="651" y="30"/>
                    <a:pt x="649" y="30"/>
                    <a:pt x="647" y="31"/>
                  </a:cubicBezTo>
                  <a:cubicBezTo>
                    <a:pt x="646" y="30"/>
                    <a:pt x="644" y="32"/>
                    <a:pt x="644" y="30"/>
                  </a:cubicBezTo>
                  <a:cubicBezTo>
                    <a:pt x="648" y="29"/>
                    <a:pt x="652" y="28"/>
                    <a:pt x="657" y="27"/>
                  </a:cubicBezTo>
                  <a:cubicBezTo>
                    <a:pt x="657" y="27"/>
                    <a:pt x="657" y="27"/>
                    <a:pt x="657" y="26"/>
                  </a:cubicBezTo>
                  <a:cubicBezTo>
                    <a:pt x="658" y="26"/>
                    <a:pt x="659" y="26"/>
                    <a:pt x="659" y="25"/>
                  </a:cubicBezTo>
                  <a:cubicBezTo>
                    <a:pt x="660" y="25"/>
                    <a:pt x="662" y="25"/>
                    <a:pt x="661" y="23"/>
                  </a:cubicBezTo>
                  <a:cubicBezTo>
                    <a:pt x="661" y="23"/>
                    <a:pt x="660" y="24"/>
                    <a:pt x="659" y="24"/>
                  </a:cubicBezTo>
                  <a:cubicBezTo>
                    <a:pt x="659" y="25"/>
                    <a:pt x="657" y="24"/>
                    <a:pt x="657" y="25"/>
                  </a:cubicBezTo>
                  <a:cubicBezTo>
                    <a:pt x="657" y="25"/>
                    <a:pt x="656" y="26"/>
                    <a:pt x="656" y="25"/>
                  </a:cubicBezTo>
                  <a:cubicBezTo>
                    <a:pt x="657" y="25"/>
                    <a:pt x="657" y="25"/>
                    <a:pt x="657" y="25"/>
                  </a:cubicBezTo>
                  <a:cubicBezTo>
                    <a:pt x="657" y="24"/>
                    <a:pt x="658" y="24"/>
                    <a:pt x="659" y="23"/>
                  </a:cubicBezTo>
                  <a:cubicBezTo>
                    <a:pt x="661" y="22"/>
                    <a:pt x="662" y="21"/>
                    <a:pt x="664" y="21"/>
                  </a:cubicBezTo>
                  <a:cubicBezTo>
                    <a:pt x="665" y="21"/>
                    <a:pt x="667" y="20"/>
                    <a:pt x="668" y="20"/>
                  </a:cubicBezTo>
                  <a:cubicBezTo>
                    <a:pt x="670" y="20"/>
                    <a:pt x="671" y="20"/>
                    <a:pt x="672" y="19"/>
                  </a:cubicBezTo>
                  <a:cubicBezTo>
                    <a:pt x="674" y="19"/>
                    <a:pt x="673" y="19"/>
                    <a:pt x="675" y="19"/>
                  </a:cubicBezTo>
                  <a:cubicBezTo>
                    <a:pt x="676" y="18"/>
                    <a:pt x="676" y="19"/>
                    <a:pt x="677" y="18"/>
                  </a:cubicBezTo>
                  <a:cubicBezTo>
                    <a:pt x="677" y="18"/>
                    <a:pt x="680" y="18"/>
                    <a:pt x="680" y="17"/>
                  </a:cubicBezTo>
                  <a:cubicBezTo>
                    <a:pt x="679" y="17"/>
                    <a:pt x="678" y="18"/>
                    <a:pt x="678" y="17"/>
                  </a:cubicBezTo>
                  <a:cubicBezTo>
                    <a:pt x="679" y="17"/>
                    <a:pt x="680" y="16"/>
                    <a:pt x="681" y="16"/>
                  </a:cubicBezTo>
                  <a:cubicBezTo>
                    <a:pt x="684" y="15"/>
                    <a:pt x="684" y="15"/>
                    <a:pt x="684" y="15"/>
                  </a:cubicBezTo>
                  <a:cubicBezTo>
                    <a:pt x="685" y="15"/>
                    <a:pt x="686" y="14"/>
                    <a:pt x="687" y="15"/>
                  </a:cubicBezTo>
                  <a:cubicBezTo>
                    <a:pt x="688" y="15"/>
                    <a:pt x="689" y="14"/>
                    <a:pt x="690" y="14"/>
                  </a:cubicBezTo>
                  <a:cubicBezTo>
                    <a:pt x="691" y="14"/>
                    <a:pt x="694" y="15"/>
                    <a:pt x="693" y="13"/>
                  </a:cubicBezTo>
                  <a:cubicBezTo>
                    <a:pt x="692" y="13"/>
                    <a:pt x="692" y="13"/>
                    <a:pt x="691" y="13"/>
                  </a:cubicBezTo>
                  <a:cubicBezTo>
                    <a:pt x="690" y="13"/>
                    <a:pt x="690" y="14"/>
                    <a:pt x="689" y="14"/>
                  </a:cubicBezTo>
                  <a:cubicBezTo>
                    <a:pt x="689" y="14"/>
                    <a:pt x="689" y="14"/>
                    <a:pt x="688" y="14"/>
                  </a:cubicBezTo>
                  <a:cubicBezTo>
                    <a:pt x="688" y="14"/>
                    <a:pt x="688" y="14"/>
                    <a:pt x="687" y="14"/>
                  </a:cubicBezTo>
                  <a:cubicBezTo>
                    <a:pt x="687" y="14"/>
                    <a:pt x="687" y="14"/>
                    <a:pt x="687" y="14"/>
                  </a:cubicBezTo>
                  <a:cubicBezTo>
                    <a:pt x="686" y="14"/>
                    <a:pt x="685" y="15"/>
                    <a:pt x="684" y="15"/>
                  </a:cubicBezTo>
                  <a:cubicBezTo>
                    <a:pt x="682" y="15"/>
                    <a:pt x="681" y="15"/>
                    <a:pt x="679" y="15"/>
                  </a:cubicBezTo>
                  <a:cubicBezTo>
                    <a:pt x="678" y="16"/>
                    <a:pt x="678" y="16"/>
                    <a:pt x="676" y="16"/>
                  </a:cubicBezTo>
                  <a:cubicBezTo>
                    <a:pt x="676" y="16"/>
                    <a:pt x="676" y="16"/>
                    <a:pt x="676" y="16"/>
                  </a:cubicBezTo>
                  <a:cubicBezTo>
                    <a:pt x="676" y="16"/>
                    <a:pt x="676" y="16"/>
                    <a:pt x="676" y="16"/>
                  </a:cubicBezTo>
                  <a:cubicBezTo>
                    <a:pt x="675" y="16"/>
                    <a:pt x="675" y="17"/>
                    <a:pt x="674" y="17"/>
                  </a:cubicBezTo>
                  <a:cubicBezTo>
                    <a:pt x="675" y="17"/>
                    <a:pt x="674" y="16"/>
                    <a:pt x="674" y="16"/>
                  </a:cubicBezTo>
                  <a:cubicBezTo>
                    <a:pt x="673" y="16"/>
                    <a:pt x="672" y="17"/>
                    <a:pt x="671" y="17"/>
                  </a:cubicBezTo>
                  <a:cubicBezTo>
                    <a:pt x="670" y="18"/>
                    <a:pt x="670" y="16"/>
                    <a:pt x="669" y="17"/>
                  </a:cubicBezTo>
                  <a:cubicBezTo>
                    <a:pt x="669" y="17"/>
                    <a:pt x="668" y="18"/>
                    <a:pt x="667" y="18"/>
                  </a:cubicBezTo>
                  <a:cubicBezTo>
                    <a:pt x="665" y="18"/>
                    <a:pt x="664" y="19"/>
                    <a:pt x="662" y="19"/>
                  </a:cubicBezTo>
                  <a:cubicBezTo>
                    <a:pt x="660" y="19"/>
                    <a:pt x="660" y="19"/>
                    <a:pt x="658" y="20"/>
                  </a:cubicBezTo>
                  <a:cubicBezTo>
                    <a:pt x="657" y="20"/>
                    <a:pt x="657" y="19"/>
                    <a:pt x="656" y="19"/>
                  </a:cubicBezTo>
                  <a:cubicBezTo>
                    <a:pt x="654" y="20"/>
                    <a:pt x="651" y="21"/>
                    <a:pt x="649" y="20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3" y="21"/>
                    <a:pt x="643" y="21"/>
                    <a:pt x="643" y="21"/>
                  </a:cubicBezTo>
                  <a:cubicBezTo>
                    <a:pt x="643" y="22"/>
                    <a:pt x="642" y="22"/>
                    <a:pt x="642" y="21"/>
                  </a:cubicBezTo>
                  <a:cubicBezTo>
                    <a:pt x="641" y="21"/>
                    <a:pt x="644" y="20"/>
                    <a:pt x="642" y="20"/>
                  </a:cubicBezTo>
                  <a:cubicBezTo>
                    <a:pt x="642" y="21"/>
                    <a:pt x="641" y="20"/>
                    <a:pt x="641" y="20"/>
                  </a:cubicBezTo>
                  <a:cubicBezTo>
                    <a:pt x="641" y="21"/>
                    <a:pt x="641" y="21"/>
                    <a:pt x="640" y="22"/>
                  </a:cubicBezTo>
                  <a:cubicBezTo>
                    <a:pt x="639" y="22"/>
                    <a:pt x="636" y="24"/>
                    <a:pt x="635" y="22"/>
                  </a:cubicBezTo>
                  <a:cubicBezTo>
                    <a:pt x="637" y="23"/>
                    <a:pt x="636" y="21"/>
                    <a:pt x="637" y="20"/>
                  </a:cubicBezTo>
                  <a:cubicBezTo>
                    <a:pt x="637" y="21"/>
                    <a:pt x="637" y="21"/>
                    <a:pt x="638" y="21"/>
                  </a:cubicBezTo>
                  <a:cubicBezTo>
                    <a:pt x="638" y="21"/>
                    <a:pt x="638" y="22"/>
                    <a:pt x="639" y="21"/>
                  </a:cubicBezTo>
                  <a:cubicBezTo>
                    <a:pt x="640" y="21"/>
                    <a:pt x="640" y="20"/>
                    <a:pt x="640" y="20"/>
                  </a:cubicBezTo>
                  <a:cubicBezTo>
                    <a:pt x="639" y="19"/>
                    <a:pt x="639" y="20"/>
                    <a:pt x="638" y="20"/>
                  </a:cubicBezTo>
                  <a:cubicBezTo>
                    <a:pt x="637" y="20"/>
                    <a:pt x="637" y="19"/>
                    <a:pt x="637" y="19"/>
                  </a:cubicBezTo>
                  <a:cubicBezTo>
                    <a:pt x="636" y="20"/>
                    <a:pt x="636" y="19"/>
                    <a:pt x="636" y="19"/>
                  </a:cubicBezTo>
                  <a:cubicBezTo>
                    <a:pt x="638" y="18"/>
                    <a:pt x="640" y="18"/>
                    <a:pt x="641" y="18"/>
                  </a:cubicBezTo>
                  <a:cubicBezTo>
                    <a:pt x="641" y="16"/>
                    <a:pt x="640" y="18"/>
                    <a:pt x="640" y="17"/>
                  </a:cubicBezTo>
                  <a:cubicBezTo>
                    <a:pt x="639" y="17"/>
                    <a:pt x="638" y="18"/>
                    <a:pt x="637" y="18"/>
                  </a:cubicBezTo>
                  <a:cubicBezTo>
                    <a:pt x="637" y="18"/>
                    <a:pt x="637" y="17"/>
                    <a:pt x="636" y="17"/>
                  </a:cubicBezTo>
                  <a:cubicBezTo>
                    <a:pt x="634" y="18"/>
                    <a:pt x="633" y="17"/>
                    <a:pt x="632" y="18"/>
                  </a:cubicBezTo>
                  <a:cubicBezTo>
                    <a:pt x="631" y="18"/>
                    <a:pt x="631" y="18"/>
                    <a:pt x="630" y="17"/>
                  </a:cubicBezTo>
                  <a:cubicBezTo>
                    <a:pt x="630" y="18"/>
                    <a:pt x="629" y="18"/>
                    <a:pt x="628" y="18"/>
                  </a:cubicBezTo>
                  <a:cubicBezTo>
                    <a:pt x="627" y="19"/>
                    <a:pt x="627" y="18"/>
                    <a:pt x="626" y="19"/>
                  </a:cubicBezTo>
                  <a:cubicBezTo>
                    <a:pt x="626" y="19"/>
                    <a:pt x="625" y="19"/>
                    <a:pt x="625" y="20"/>
                  </a:cubicBezTo>
                  <a:cubicBezTo>
                    <a:pt x="620" y="20"/>
                    <a:pt x="615" y="20"/>
                    <a:pt x="609" y="22"/>
                  </a:cubicBezTo>
                  <a:cubicBezTo>
                    <a:pt x="609" y="23"/>
                    <a:pt x="607" y="23"/>
                    <a:pt x="606" y="24"/>
                  </a:cubicBezTo>
                  <a:cubicBezTo>
                    <a:pt x="601" y="24"/>
                    <a:pt x="595" y="27"/>
                    <a:pt x="590" y="27"/>
                  </a:cubicBezTo>
                  <a:cubicBezTo>
                    <a:pt x="588" y="27"/>
                    <a:pt x="588" y="28"/>
                    <a:pt x="587" y="27"/>
                  </a:cubicBezTo>
                  <a:cubicBezTo>
                    <a:pt x="583" y="28"/>
                    <a:pt x="583" y="28"/>
                    <a:pt x="583" y="28"/>
                  </a:cubicBezTo>
                  <a:cubicBezTo>
                    <a:pt x="582" y="29"/>
                    <a:pt x="582" y="28"/>
                    <a:pt x="581" y="28"/>
                  </a:cubicBezTo>
                  <a:cubicBezTo>
                    <a:pt x="581" y="29"/>
                    <a:pt x="580" y="29"/>
                    <a:pt x="579" y="29"/>
                  </a:cubicBezTo>
                  <a:cubicBezTo>
                    <a:pt x="576" y="30"/>
                    <a:pt x="573" y="31"/>
                    <a:pt x="571" y="32"/>
                  </a:cubicBezTo>
                  <a:cubicBezTo>
                    <a:pt x="570" y="32"/>
                    <a:pt x="570" y="31"/>
                    <a:pt x="569" y="32"/>
                  </a:cubicBezTo>
                  <a:cubicBezTo>
                    <a:pt x="568" y="32"/>
                    <a:pt x="567" y="33"/>
                    <a:pt x="567" y="31"/>
                  </a:cubicBezTo>
                  <a:cubicBezTo>
                    <a:pt x="590" y="26"/>
                    <a:pt x="590" y="26"/>
                    <a:pt x="590" y="26"/>
                  </a:cubicBezTo>
                  <a:cubicBezTo>
                    <a:pt x="591" y="25"/>
                    <a:pt x="591" y="26"/>
                    <a:pt x="592" y="26"/>
                  </a:cubicBezTo>
                  <a:cubicBezTo>
                    <a:pt x="596" y="24"/>
                    <a:pt x="603" y="23"/>
                    <a:pt x="609" y="22"/>
                  </a:cubicBezTo>
                  <a:cubicBezTo>
                    <a:pt x="611" y="20"/>
                    <a:pt x="615" y="20"/>
                    <a:pt x="619" y="19"/>
                  </a:cubicBezTo>
                  <a:cubicBezTo>
                    <a:pt x="619" y="19"/>
                    <a:pt x="619" y="18"/>
                    <a:pt x="620" y="18"/>
                  </a:cubicBezTo>
                  <a:cubicBezTo>
                    <a:pt x="624" y="17"/>
                    <a:pt x="624" y="17"/>
                    <a:pt x="624" y="17"/>
                  </a:cubicBezTo>
                  <a:cubicBezTo>
                    <a:pt x="625" y="17"/>
                    <a:pt x="625" y="16"/>
                    <a:pt x="626" y="16"/>
                  </a:cubicBezTo>
                  <a:cubicBezTo>
                    <a:pt x="627" y="16"/>
                    <a:pt x="627" y="16"/>
                    <a:pt x="627" y="16"/>
                  </a:cubicBezTo>
                  <a:cubicBezTo>
                    <a:pt x="628" y="15"/>
                    <a:pt x="628" y="15"/>
                    <a:pt x="628" y="15"/>
                  </a:cubicBezTo>
                  <a:cubicBezTo>
                    <a:pt x="630" y="15"/>
                    <a:pt x="628" y="14"/>
                    <a:pt x="628" y="15"/>
                  </a:cubicBezTo>
                  <a:cubicBezTo>
                    <a:pt x="623" y="16"/>
                    <a:pt x="623" y="16"/>
                    <a:pt x="623" y="16"/>
                  </a:cubicBezTo>
                  <a:cubicBezTo>
                    <a:pt x="622" y="16"/>
                    <a:pt x="622" y="17"/>
                    <a:pt x="621" y="17"/>
                  </a:cubicBezTo>
                  <a:cubicBezTo>
                    <a:pt x="618" y="18"/>
                    <a:pt x="618" y="18"/>
                    <a:pt x="618" y="18"/>
                  </a:cubicBezTo>
                  <a:cubicBezTo>
                    <a:pt x="617" y="18"/>
                    <a:pt x="617" y="18"/>
                    <a:pt x="616" y="18"/>
                  </a:cubicBezTo>
                  <a:cubicBezTo>
                    <a:pt x="616" y="19"/>
                    <a:pt x="616" y="19"/>
                    <a:pt x="615" y="19"/>
                  </a:cubicBezTo>
                  <a:cubicBezTo>
                    <a:pt x="614" y="18"/>
                    <a:pt x="614" y="20"/>
                    <a:pt x="613" y="20"/>
                  </a:cubicBezTo>
                  <a:cubicBezTo>
                    <a:pt x="611" y="19"/>
                    <a:pt x="609" y="20"/>
                    <a:pt x="607" y="20"/>
                  </a:cubicBezTo>
                  <a:cubicBezTo>
                    <a:pt x="604" y="21"/>
                    <a:pt x="604" y="21"/>
                    <a:pt x="604" y="21"/>
                  </a:cubicBezTo>
                  <a:cubicBezTo>
                    <a:pt x="603" y="20"/>
                    <a:pt x="601" y="21"/>
                    <a:pt x="601" y="20"/>
                  </a:cubicBezTo>
                  <a:cubicBezTo>
                    <a:pt x="602" y="20"/>
                    <a:pt x="604" y="20"/>
                    <a:pt x="603" y="19"/>
                  </a:cubicBezTo>
                  <a:cubicBezTo>
                    <a:pt x="603" y="19"/>
                    <a:pt x="603" y="19"/>
                    <a:pt x="602" y="20"/>
                  </a:cubicBezTo>
                  <a:cubicBezTo>
                    <a:pt x="602" y="20"/>
                    <a:pt x="601" y="19"/>
                    <a:pt x="601" y="19"/>
                  </a:cubicBezTo>
                  <a:cubicBezTo>
                    <a:pt x="601" y="19"/>
                    <a:pt x="600" y="19"/>
                    <a:pt x="599" y="19"/>
                  </a:cubicBezTo>
                  <a:cubicBezTo>
                    <a:pt x="601" y="18"/>
                    <a:pt x="602" y="18"/>
                    <a:pt x="603" y="19"/>
                  </a:cubicBezTo>
                  <a:cubicBezTo>
                    <a:pt x="603" y="18"/>
                    <a:pt x="606" y="17"/>
                    <a:pt x="605" y="19"/>
                  </a:cubicBezTo>
                  <a:lnTo>
                    <a:pt x="605" y="18"/>
                  </a:lnTo>
                  <a:close/>
                  <a:moveTo>
                    <a:pt x="20" y="244"/>
                  </a:moveTo>
                  <a:cubicBezTo>
                    <a:pt x="19" y="244"/>
                    <a:pt x="20" y="244"/>
                    <a:pt x="20" y="244"/>
                  </a:cubicBezTo>
                  <a:cubicBezTo>
                    <a:pt x="20" y="245"/>
                    <a:pt x="20" y="245"/>
                    <a:pt x="20" y="244"/>
                  </a:cubicBezTo>
                  <a:close/>
                  <a:moveTo>
                    <a:pt x="376" y="69"/>
                  </a:moveTo>
                  <a:cubicBezTo>
                    <a:pt x="376" y="68"/>
                    <a:pt x="378" y="68"/>
                    <a:pt x="379" y="68"/>
                  </a:cubicBezTo>
                  <a:cubicBezTo>
                    <a:pt x="380" y="69"/>
                    <a:pt x="377" y="68"/>
                    <a:pt x="378" y="69"/>
                  </a:cubicBezTo>
                  <a:cubicBezTo>
                    <a:pt x="377" y="69"/>
                    <a:pt x="377" y="69"/>
                    <a:pt x="376" y="69"/>
                  </a:cubicBezTo>
                  <a:close/>
                  <a:moveTo>
                    <a:pt x="380" y="69"/>
                  </a:moveTo>
                  <a:cubicBezTo>
                    <a:pt x="380" y="71"/>
                    <a:pt x="378" y="68"/>
                    <a:pt x="380" y="69"/>
                  </a:cubicBezTo>
                  <a:close/>
                  <a:moveTo>
                    <a:pt x="372" y="72"/>
                  </a:moveTo>
                  <a:cubicBezTo>
                    <a:pt x="373" y="72"/>
                    <a:pt x="374" y="71"/>
                    <a:pt x="374" y="73"/>
                  </a:cubicBezTo>
                  <a:cubicBezTo>
                    <a:pt x="373" y="73"/>
                    <a:pt x="373" y="73"/>
                    <a:pt x="372" y="72"/>
                  </a:cubicBezTo>
                  <a:close/>
                  <a:moveTo>
                    <a:pt x="387" y="66"/>
                  </a:moveTo>
                  <a:cubicBezTo>
                    <a:pt x="387" y="67"/>
                    <a:pt x="387" y="68"/>
                    <a:pt x="387" y="68"/>
                  </a:cubicBezTo>
                  <a:cubicBezTo>
                    <a:pt x="386" y="68"/>
                    <a:pt x="386" y="68"/>
                    <a:pt x="386" y="67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3" y="67"/>
                    <a:pt x="386" y="67"/>
                    <a:pt x="387" y="66"/>
                  </a:cubicBezTo>
                  <a:close/>
                  <a:moveTo>
                    <a:pt x="376" y="72"/>
                  </a:moveTo>
                  <a:cubicBezTo>
                    <a:pt x="376" y="71"/>
                    <a:pt x="377" y="71"/>
                    <a:pt x="377" y="71"/>
                  </a:cubicBezTo>
                  <a:cubicBezTo>
                    <a:pt x="377" y="70"/>
                    <a:pt x="378" y="71"/>
                    <a:pt x="378" y="71"/>
                  </a:cubicBezTo>
                  <a:cubicBezTo>
                    <a:pt x="379" y="70"/>
                    <a:pt x="381" y="70"/>
                    <a:pt x="379" y="71"/>
                  </a:cubicBezTo>
                  <a:lnTo>
                    <a:pt x="376" y="72"/>
                  </a:lnTo>
                  <a:close/>
                  <a:moveTo>
                    <a:pt x="388" y="67"/>
                  </a:moveTo>
                  <a:cubicBezTo>
                    <a:pt x="388" y="66"/>
                    <a:pt x="388" y="66"/>
                    <a:pt x="389" y="6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89" y="68"/>
                    <a:pt x="389" y="67"/>
                    <a:pt x="388" y="67"/>
                  </a:cubicBezTo>
                  <a:close/>
                  <a:moveTo>
                    <a:pt x="375" y="72"/>
                  </a:moveTo>
                  <a:cubicBezTo>
                    <a:pt x="375" y="72"/>
                    <a:pt x="375" y="72"/>
                    <a:pt x="375" y="72"/>
                  </a:cubicBezTo>
                  <a:cubicBezTo>
                    <a:pt x="376" y="72"/>
                    <a:pt x="375" y="72"/>
                    <a:pt x="375" y="72"/>
                  </a:cubicBezTo>
                  <a:close/>
                  <a:moveTo>
                    <a:pt x="381" y="70"/>
                  </a:moveTo>
                  <a:cubicBezTo>
                    <a:pt x="381" y="69"/>
                    <a:pt x="382" y="69"/>
                    <a:pt x="382" y="69"/>
                  </a:cubicBezTo>
                  <a:cubicBezTo>
                    <a:pt x="382" y="70"/>
                    <a:pt x="382" y="70"/>
                    <a:pt x="381" y="70"/>
                  </a:cubicBezTo>
                  <a:close/>
                  <a:moveTo>
                    <a:pt x="563" y="14"/>
                  </a:moveTo>
                  <a:cubicBezTo>
                    <a:pt x="563" y="14"/>
                    <a:pt x="564" y="13"/>
                    <a:pt x="564" y="13"/>
                  </a:cubicBezTo>
                  <a:cubicBezTo>
                    <a:pt x="564" y="14"/>
                    <a:pt x="564" y="14"/>
                    <a:pt x="563" y="14"/>
                  </a:cubicBezTo>
                  <a:close/>
                  <a:moveTo>
                    <a:pt x="571" y="12"/>
                  </a:moveTo>
                  <a:cubicBezTo>
                    <a:pt x="571" y="12"/>
                    <a:pt x="572" y="11"/>
                    <a:pt x="572" y="11"/>
                  </a:cubicBezTo>
                  <a:cubicBezTo>
                    <a:pt x="572" y="12"/>
                    <a:pt x="572" y="12"/>
                    <a:pt x="571" y="12"/>
                  </a:cubicBezTo>
                  <a:close/>
                  <a:moveTo>
                    <a:pt x="391" y="67"/>
                  </a:moveTo>
                  <a:cubicBezTo>
                    <a:pt x="391" y="67"/>
                    <a:pt x="391" y="66"/>
                    <a:pt x="391" y="66"/>
                  </a:cubicBezTo>
                  <a:cubicBezTo>
                    <a:pt x="391" y="66"/>
                    <a:pt x="391" y="67"/>
                    <a:pt x="391" y="67"/>
                  </a:cubicBezTo>
                  <a:close/>
                  <a:moveTo>
                    <a:pt x="401" y="63"/>
                  </a:moveTo>
                  <a:cubicBezTo>
                    <a:pt x="401" y="62"/>
                    <a:pt x="403" y="62"/>
                    <a:pt x="404" y="62"/>
                  </a:cubicBezTo>
                  <a:cubicBezTo>
                    <a:pt x="405" y="61"/>
                    <a:pt x="406" y="61"/>
                    <a:pt x="406" y="62"/>
                  </a:cubicBezTo>
                  <a:cubicBezTo>
                    <a:pt x="406" y="63"/>
                    <a:pt x="405" y="62"/>
                    <a:pt x="404" y="62"/>
                  </a:cubicBezTo>
                  <a:cubicBezTo>
                    <a:pt x="403" y="63"/>
                    <a:pt x="403" y="63"/>
                    <a:pt x="401" y="63"/>
                  </a:cubicBezTo>
                  <a:close/>
                  <a:moveTo>
                    <a:pt x="415" y="59"/>
                  </a:moveTo>
                  <a:cubicBezTo>
                    <a:pt x="415" y="61"/>
                    <a:pt x="413" y="58"/>
                    <a:pt x="415" y="59"/>
                  </a:cubicBezTo>
                  <a:close/>
                  <a:moveTo>
                    <a:pt x="393" y="67"/>
                  </a:moveTo>
                  <a:cubicBezTo>
                    <a:pt x="393" y="68"/>
                    <a:pt x="392" y="68"/>
                    <a:pt x="391" y="68"/>
                  </a:cubicBezTo>
                  <a:cubicBezTo>
                    <a:pt x="391" y="67"/>
                    <a:pt x="392" y="67"/>
                    <a:pt x="393" y="67"/>
                  </a:cubicBezTo>
                  <a:close/>
                  <a:moveTo>
                    <a:pt x="417" y="59"/>
                  </a:moveTo>
                  <a:cubicBezTo>
                    <a:pt x="417" y="58"/>
                    <a:pt x="417" y="58"/>
                    <a:pt x="418" y="58"/>
                  </a:cubicBezTo>
                  <a:cubicBezTo>
                    <a:pt x="418" y="59"/>
                    <a:pt x="417" y="59"/>
                    <a:pt x="417" y="59"/>
                  </a:cubicBezTo>
                  <a:close/>
                  <a:moveTo>
                    <a:pt x="419" y="58"/>
                  </a:moveTo>
                  <a:cubicBezTo>
                    <a:pt x="419" y="58"/>
                    <a:pt x="419" y="58"/>
                    <a:pt x="420" y="57"/>
                  </a:cubicBezTo>
                  <a:cubicBezTo>
                    <a:pt x="420" y="58"/>
                    <a:pt x="419" y="58"/>
                    <a:pt x="419" y="58"/>
                  </a:cubicBezTo>
                  <a:close/>
                  <a:moveTo>
                    <a:pt x="423" y="57"/>
                  </a:moveTo>
                  <a:cubicBezTo>
                    <a:pt x="423" y="56"/>
                    <a:pt x="425" y="56"/>
                    <a:pt x="425" y="57"/>
                  </a:cubicBezTo>
                  <a:cubicBezTo>
                    <a:pt x="426" y="57"/>
                    <a:pt x="427" y="55"/>
                    <a:pt x="427" y="56"/>
                  </a:cubicBezTo>
                  <a:cubicBezTo>
                    <a:pt x="425" y="57"/>
                    <a:pt x="425" y="57"/>
                    <a:pt x="425" y="57"/>
                  </a:cubicBezTo>
                  <a:cubicBezTo>
                    <a:pt x="424" y="57"/>
                    <a:pt x="424" y="57"/>
                    <a:pt x="423" y="57"/>
                  </a:cubicBezTo>
                  <a:close/>
                  <a:moveTo>
                    <a:pt x="408" y="63"/>
                  </a:moveTo>
                  <a:cubicBezTo>
                    <a:pt x="408" y="63"/>
                    <a:pt x="408" y="62"/>
                    <a:pt x="408" y="62"/>
                  </a:cubicBezTo>
                  <a:cubicBezTo>
                    <a:pt x="409" y="63"/>
                    <a:pt x="408" y="63"/>
                    <a:pt x="408" y="63"/>
                  </a:cubicBezTo>
                  <a:close/>
                  <a:moveTo>
                    <a:pt x="409" y="62"/>
                  </a:moveTo>
                  <a:cubicBezTo>
                    <a:pt x="411" y="61"/>
                    <a:pt x="410" y="64"/>
                    <a:pt x="409" y="62"/>
                  </a:cubicBezTo>
                  <a:cubicBezTo>
                    <a:pt x="409" y="63"/>
                    <a:pt x="409" y="62"/>
                    <a:pt x="409" y="62"/>
                  </a:cubicBezTo>
                  <a:close/>
                  <a:moveTo>
                    <a:pt x="431" y="55"/>
                  </a:moveTo>
                  <a:cubicBezTo>
                    <a:pt x="431" y="55"/>
                    <a:pt x="431" y="54"/>
                    <a:pt x="431" y="54"/>
                  </a:cubicBezTo>
                  <a:cubicBezTo>
                    <a:pt x="431" y="55"/>
                    <a:pt x="431" y="55"/>
                    <a:pt x="431" y="55"/>
                  </a:cubicBezTo>
                  <a:close/>
                  <a:moveTo>
                    <a:pt x="440" y="51"/>
                  </a:moveTo>
                  <a:cubicBezTo>
                    <a:pt x="441" y="51"/>
                    <a:pt x="441" y="52"/>
                    <a:pt x="442" y="51"/>
                  </a:cubicBezTo>
                  <a:cubicBezTo>
                    <a:pt x="442" y="52"/>
                    <a:pt x="440" y="53"/>
                    <a:pt x="440" y="51"/>
                  </a:cubicBezTo>
                  <a:close/>
                  <a:moveTo>
                    <a:pt x="455" y="48"/>
                  </a:moveTo>
                  <a:cubicBezTo>
                    <a:pt x="455" y="49"/>
                    <a:pt x="452" y="48"/>
                    <a:pt x="450" y="50"/>
                  </a:cubicBezTo>
                  <a:cubicBezTo>
                    <a:pt x="447" y="51"/>
                    <a:pt x="447" y="51"/>
                    <a:pt x="447" y="51"/>
                  </a:cubicBezTo>
                  <a:cubicBezTo>
                    <a:pt x="447" y="51"/>
                    <a:pt x="445" y="52"/>
                    <a:pt x="445" y="50"/>
                  </a:cubicBezTo>
                  <a:cubicBezTo>
                    <a:pt x="449" y="49"/>
                    <a:pt x="451" y="48"/>
                    <a:pt x="455" y="48"/>
                  </a:cubicBezTo>
                  <a:close/>
                  <a:moveTo>
                    <a:pt x="515" y="29"/>
                  </a:moveTo>
                  <a:cubicBezTo>
                    <a:pt x="516" y="29"/>
                    <a:pt x="516" y="29"/>
                    <a:pt x="516" y="29"/>
                  </a:cubicBezTo>
                  <a:cubicBezTo>
                    <a:pt x="516" y="29"/>
                    <a:pt x="516" y="29"/>
                    <a:pt x="516" y="29"/>
                  </a:cubicBezTo>
                  <a:cubicBezTo>
                    <a:pt x="515" y="30"/>
                    <a:pt x="515" y="30"/>
                    <a:pt x="515" y="30"/>
                  </a:cubicBezTo>
                  <a:lnTo>
                    <a:pt x="515" y="29"/>
                  </a:lnTo>
                  <a:close/>
                  <a:moveTo>
                    <a:pt x="463" y="45"/>
                  </a:moveTo>
                  <a:cubicBezTo>
                    <a:pt x="462" y="46"/>
                    <a:pt x="462" y="47"/>
                    <a:pt x="461" y="46"/>
                  </a:cubicBezTo>
                  <a:cubicBezTo>
                    <a:pt x="461" y="47"/>
                    <a:pt x="460" y="47"/>
                    <a:pt x="460" y="47"/>
                  </a:cubicBezTo>
                  <a:cubicBezTo>
                    <a:pt x="458" y="47"/>
                    <a:pt x="459" y="48"/>
                    <a:pt x="457" y="47"/>
                  </a:cubicBezTo>
                  <a:cubicBezTo>
                    <a:pt x="456" y="48"/>
                    <a:pt x="457" y="48"/>
                    <a:pt x="456" y="48"/>
                  </a:cubicBezTo>
                  <a:cubicBezTo>
                    <a:pt x="457" y="45"/>
                    <a:pt x="461" y="46"/>
                    <a:pt x="463" y="45"/>
                  </a:cubicBezTo>
                  <a:close/>
                  <a:moveTo>
                    <a:pt x="465" y="44"/>
                  </a:moveTo>
                  <a:cubicBezTo>
                    <a:pt x="465" y="45"/>
                    <a:pt x="465" y="45"/>
                    <a:pt x="464" y="45"/>
                  </a:cubicBezTo>
                  <a:cubicBezTo>
                    <a:pt x="464" y="44"/>
                    <a:pt x="464" y="44"/>
                    <a:pt x="465" y="44"/>
                  </a:cubicBezTo>
                  <a:close/>
                  <a:moveTo>
                    <a:pt x="533" y="27"/>
                  </a:moveTo>
                  <a:cubicBezTo>
                    <a:pt x="533" y="28"/>
                    <a:pt x="531" y="28"/>
                    <a:pt x="531" y="28"/>
                  </a:cubicBezTo>
                  <a:cubicBezTo>
                    <a:pt x="529" y="29"/>
                    <a:pt x="527" y="29"/>
                    <a:pt x="525" y="30"/>
                  </a:cubicBezTo>
                  <a:cubicBezTo>
                    <a:pt x="523" y="30"/>
                    <a:pt x="520" y="31"/>
                    <a:pt x="517" y="32"/>
                  </a:cubicBezTo>
                  <a:cubicBezTo>
                    <a:pt x="512" y="33"/>
                    <a:pt x="507" y="34"/>
                    <a:pt x="501" y="36"/>
                  </a:cubicBezTo>
                  <a:cubicBezTo>
                    <a:pt x="497" y="37"/>
                    <a:pt x="497" y="37"/>
                    <a:pt x="497" y="37"/>
                  </a:cubicBezTo>
                  <a:cubicBezTo>
                    <a:pt x="494" y="38"/>
                    <a:pt x="494" y="38"/>
                    <a:pt x="494" y="38"/>
                  </a:cubicBezTo>
                  <a:cubicBezTo>
                    <a:pt x="494" y="38"/>
                    <a:pt x="493" y="38"/>
                    <a:pt x="493" y="37"/>
                  </a:cubicBezTo>
                  <a:cubicBezTo>
                    <a:pt x="491" y="39"/>
                    <a:pt x="488" y="38"/>
                    <a:pt x="486" y="39"/>
                  </a:cubicBezTo>
                  <a:cubicBezTo>
                    <a:pt x="486" y="38"/>
                    <a:pt x="485" y="40"/>
                    <a:pt x="484" y="40"/>
                  </a:cubicBezTo>
                  <a:cubicBezTo>
                    <a:pt x="482" y="40"/>
                    <a:pt x="482" y="40"/>
                    <a:pt x="482" y="40"/>
                  </a:cubicBezTo>
                  <a:cubicBezTo>
                    <a:pt x="478" y="41"/>
                    <a:pt x="473" y="44"/>
                    <a:pt x="470" y="43"/>
                  </a:cubicBezTo>
                  <a:cubicBezTo>
                    <a:pt x="470" y="43"/>
                    <a:pt x="470" y="43"/>
                    <a:pt x="470" y="43"/>
                  </a:cubicBezTo>
                  <a:cubicBezTo>
                    <a:pt x="471" y="43"/>
                    <a:pt x="471" y="41"/>
                    <a:pt x="471" y="43"/>
                  </a:cubicBezTo>
                  <a:cubicBezTo>
                    <a:pt x="474" y="41"/>
                    <a:pt x="476" y="42"/>
                    <a:pt x="478" y="41"/>
                  </a:cubicBezTo>
                  <a:cubicBezTo>
                    <a:pt x="481" y="40"/>
                    <a:pt x="484" y="39"/>
                    <a:pt x="487" y="38"/>
                  </a:cubicBezTo>
                  <a:cubicBezTo>
                    <a:pt x="488" y="37"/>
                    <a:pt x="490" y="38"/>
                    <a:pt x="491" y="37"/>
                  </a:cubicBezTo>
                  <a:cubicBezTo>
                    <a:pt x="492" y="37"/>
                    <a:pt x="491" y="37"/>
                    <a:pt x="493" y="36"/>
                  </a:cubicBezTo>
                  <a:cubicBezTo>
                    <a:pt x="494" y="36"/>
                    <a:pt x="494" y="36"/>
                    <a:pt x="495" y="36"/>
                  </a:cubicBezTo>
                  <a:cubicBezTo>
                    <a:pt x="495" y="36"/>
                    <a:pt x="496" y="35"/>
                    <a:pt x="496" y="35"/>
                  </a:cubicBezTo>
                  <a:cubicBezTo>
                    <a:pt x="497" y="36"/>
                    <a:pt x="499" y="34"/>
                    <a:pt x="501" y="34"/>
                  </a:cubicBezTo>
                  <a:cubicBezTo>
                    <a:pt x="503" y="33"/>
                    <a:pt x="503" y="35"/>
                    <a:pt x="504" y="34"/>
                  </a:cubicBezTo>
                  <a:cubicBezTo>
                    <a:pt x="507" y="33"/>
                    <a:pt x="507" y="33"/>
                    <a:pt x="507" y="33"/>
                  </a:cubicBezTo>
                  <a:cubicBezTo>
                    <a:pt x="509" y="32"/>
                    <a:pt x="509" y="32"/>
                    <a:pt x="509" y="32"/>
                  </a:cubicBezTo>
                  <a:cubicBezTo>
                    <a:pt x="509" y="32"/>
                    <a:pt x="509" y="32"/>
                    <a:pt x="509" y="32"/>
                  </a:cubicBezTo>
                  <a:cubicBezTo>
                    <a:pt x="510" y="32"/>
                    <a:pt x="511" y="32"/>
                    <a:pt x="512" y="32"/>
                  </a:cubicBezTo>
                  <a:cubicBezTo>
                    <a:pt x="512" y="31"/>
                    <a:pt x="513" y="31"/>
                    <a:pt x="513" y="31"/>
                  </a:cubicBezTo>
                  <a:cubicBezTo>
                    <a:pt x="515" y="32"/>
                    <a:pt x="515" y="30"/>
                    <a:pt x="517" y="30"/>
                  </a:cubicBezTo>
                  <a:cubicBezTo>
                    <a:pt x="518" y="31"/>
                    <a:pt x="519" y="29"/>
                    <a:pt x="520" y="30"/>
                  </a:cubicBezTo>
                  <a:cubicBezTo>
                    <a:pt x="523" y="29"/>
                    <a:pt x="526" y="28"/>
                    <a:pt x="528" y="28"/>
                  </a:cubicBezTo>
                  <a:cubicBezTo>
                    <a:pt x="529" y="27"/>
                    <a:pt x="531" y="28"/>
                    <a:pt x="533" y="27"/>
                  </a:cubicBezTo>
                  <a:close/>
                  <a:moveTo>
                    <a:pt x="510" y="31"/>
                  </a:moveTo>
                  <a:cubicBezTo>
                    <a:pt x="510" y="31"/>
                    <a:pt x="510" y="30"/>
                    <a:pt x="510" y="31"/>
                  </a:cubicBezTo>
                  <a:cubicBezTo>
                    <a:pt x="511" y="31"/>
                    <a:pt x="510" y="31"/>
                    <a:pt x="510" y="31"/>
                  </a:cubicBezTo>
                  <a:close/>
                  <a:moveTo>
                    <a:pt x="466" y="45"/>
                  </a:moveTo>
                  <a:cubicBezTo>
                    <a:pt x="465" y="45"/>
                    <a:pt x="466" y="44"/>
                    <a:pt x="466" y="44"/>
                  </a:cubicBezTo>
                  <a:cubicBezTo>
                    <a:pt x="466" y="44"/>
                    <a:pt x="466" y="45"/>
                    <a:pt x="466" y="45"/>
                  </a:cubicBezTo>
                  <a:close/>
                  <a:moveTo>
                    <a:pt x="469" y="44"/>
                  </a:moveTo>
                  <a:cubicBezTo>
                    <a:pt x="469" y="43"/>
                    <a:pt x="469" y="44"/>
                    <a:pt x="469" y="44"/>
                  </a:cubicBezTo>
                  <a:cubicBezTo>
                    <a:pt x="469" y="44"/>
                    <a:pt x="469" y="44"/>
                    <a:pt x="469" y="44"/>
                  </a:cubicBezTo>
                  <a:close/>
                  <a:moveTo>
                    <a:pt x="433" y="56"/>
                  </a:moveTo>
                  <a:cubicBezTo>
                    <a:pt x="433" y="56"/>
                    <a:pt x="434" y="56"/>
                    <a:pt x="434" y="56"/>
                  </a:cubicBezTo>
                  <a:cubicBezTo>
                    <a:pt x="435" y="55"/>
                    <a:pt x="435" y="55"/>
                    <a:pt x="435" y="55"/>
                  </a:cubicBezTo>
                  <a:cubicBezTo>
                    <a:pt x="435" y="56"/>
                    <a:pt x="435" y="56"/>
                    <a:pt x="434" y="56"/>
                  </a:cubicBezTo>
                  <a:lnTo>
                    <a:pt x="433" y="56"/>
                  </a:lnTo>
                  <a:close/>
                  <a:moveTo>
                    <a:pt x="437" y="55"/>
                  </a:moveTo>
                  <a:cubicBezTo>
                    <a:pt x="436" y="54"/>
                    <a:pt x="438" y="54"/>
                    <a:pt x="438" y="54"/>
                  </a:cubicBezTo>
                  <a:cubicBezTo>
                    <a:pt x="440" y="53"/>
                    <a:pt x="440" y="53"/>
                    <a:pt x="440" y="53"/>
                  </a:cubicBezTo>
                  <a:cubicBezTo>
                    <a:pt x="440" y="54"/>
                    <a:pt x="439" y="54"/>
                    <a:pt x="438" y="54"/>
                  </a:cubicBezTo>
                  <a:lnTo>
                    <a:pt x="437" y="55"/>
                  </a:lnTo>
                  <a:close/>
                  <a:moveTo>
                    <a:pt x="441" y="54"/>
                  </a:moveTo>
                  <a:cubicBezTo>
                    <a:pt x="442" y="52"/>
                    <a:pt x="444" y="53"/>
                    <a:pt x="446" y="52"/>
                  </a:cubicBezTo>
                  <a:cubicBezTo>
                    <a:pt x="446" y="53"/>
                    <a:pt x="444" y="53"/>
                    <a:pt x="443" y="53"/>
                  </a:cubicBezTo>
                  <a:cubicBezTo>
                    <a:pt x="442" y="54"/>
                    <a:pt x="442" y="53"/>
                    <a:pt x="441" y="54"/>
                  </a:cubicBezTo>
                  <a:close/>
                  <a:moveTo>
                    <a:pt x="378" y="76"/>
                  </a:moveTo>
                  <a:cubicBezTo>
                    <a:pt x="379" y="75"/>
                    <a:pt x="380" y="75"/>
                    <a:pt x="380" y="76"/>
                  </a:cubicBezTo>
                  <a:cubicBezTo>
                    <a:pt x="379" y="77"/>
                    <a:pt x="379" y="77"/>
                    <a:pt x="379" y="77"/>
                  </a:cubicBezTo>
                  <a:lnTo>
                    <a:pt x="378" y="76"/>
                  </a:lnTo>
                  <a:close/>
                  <a:moveTo>
                    <a:pt x="433" y="66"/>
                  </a:moveTo>
                  <a:cubicBezTo>
                    <a:pt x="434" y="66"/>
                    <a:pt x="434" y="65"/>
                    <a:pt x="434" y="64"/>
                  </a:cubicBezTo>
                  <a:cubicBezTo>
                    <a:pt x="434" y="64"/>
                    <a:pt x="434" y="65"/>
                    <a:pt x="435" y="65"/>
                  </a:cubicBezTo>
                  <a:cubicBezTo>
                    <a:pt x="436" y="65"/>
                    <a:pt x="436" y="63"/>
                    <a:pt x="437" y="63"/>
                  </a:cubicBezTo>
                  <a:cubicBezTo>
                    <a:pt x="438" y="64"/>
                    <a:pt x="435" y="66"/>
                    <a:pt x="437" y="66"/>
                  </a:cubicBezTo>
                  <a:cubicBezTo>
                    <a:pt x="438" y="66"/>
                    <a:pt x="436" y="66"/>
                    <a:pt x="435" y="67"/>
                  </a:cubicBezTo>
                  <a:cubicBezTo>
                    <a:pt x="433" y="67"/>
                    <a:pt x="433" y="67"/>
                    <a:pt x="433" y="67"/>
                  </a:cubicBezTo>
                  <a:cubicBezTo>
                    <a:pt x="432" y="68"/>
                    <a:pt x="432" y="68"/>
                    <a:pt x="432" y="68"/>
                  </a:cubicBezTo>
                  <a:cubicBezTo>
                    <a:pt x="430" y="69"/>
                    <a:pt x="429" y="68"/>
                    <a:pt x="427" y="69"/>
                  </a:cubicBezTo>
                  <a:cubicBezTo>
                    <a:pt x="426" y="68"/>
                    <a:pt x="428" y="68"/>
                    <a:pt x="428" y="67"/>
                  </a:cubicBezTo>
                  <a:cubicBezTo>
                    <a:pt x="427" y="67"/>
                    <a:pt x="425" y="67"/>
                    <a:pt x="425" y="68"/>
                  </a:cubicBezTo>
                  <a:cubicBezTo>
                    <a:pt x="425" y="69"/>
                    <a:pt x="429" y="70"/>
                    <a:pt x="427" y="71"/>
                  </a:cubicBezTo>
                  <a:cubicBezTo>
                    <a:pt x="426" y="71"/>
                    <a:pt x="426" y="71"/>
                    <a:pt x="426" y="70"/>
                  </a:cubicBezTo>
                  <a:cubicBezTo>
                    <a:pt x="426" y="70"/>
                    <a:pt x="426" y="70"/>
                    <a:pt x="425" y="69"/>
                  </a:cubicBezTo>
                  <a:cubicBezTo>
                    <a:pt x="424" y="70"/>
                    <a:pt x="424" y="69"/>
                    <a:pt x="423" y="70"/>
                  </a:cubicBezTo>
                  <a:cubicBezTo>
                    <a:pt x="422" y="67"/>
                    <a:pt x="424" y="69"/>
                    <a:pt x="424" y="68"/>
                  </a:cubicBezTo>
                  <a:cubicBezTo>
                    <a:pt x="423" y="67"/>
                    <a:pt x="422" y="69"/>
                    <a:pt x="421" y="69"/>
                  </a:cubicBezTo>
                  <a:cubicBezTo>
                    <a:pt x="420" y="68"/>
                    <a:pt x="420" y="66"/>
                    <a:pt x="419" y="67"/>
                  </a:cubicBezTo>
                  <a:cubicBezTo>
                    <a:pt x="418" y="68"/>
                    <a:pt x="420" y="69"/>
                    <a:pt x="420" y="69"/>
                  </a:cubicBezTo>
                  <a:cubicBezTo>
                    <a:pt x="420" y="70"/>
                    <a:pt x="422" y="69"/>
                    <a:pt x="422" y="70"/>
                  </a:cubicBezTo>
                  <a:cubicBezTo>
                    <a:pt x="422" y="71"/>
                    <a:pt x="419" y="70"/>
                    <a:pt x="421" y="73"/>
                  </a:cubicBezTo>
                  <a:cubicBezTo>
                    <a:pt x="420" y="72"/>
                    <a:pt x="420" y="71"/>
                    <a:pt x="419" y="71"/>
                  </a:cubicBezTo>
                  <a:cubicBezTo>
                    <a:pt x="419" y="71"/>
                    <a:pt x="419" y="72"/>
                    <a:pt x="419" y="72"/>
                  </a:cubicBezTo>
                  <a:cubicBezTo>
                    <a:pt x="418" y="73"/>
                    <a:pt x="417" y="71"/>
                    <a:pt x="417" y="73"/>
                  </a:cubicBezTo>
                  <a:cubicBezTo>
                    <a:pt x="416" y="73"/>
                    <a:pt x="416" y="72"/>
                    <a:pt x="416" y="71"/>
                  </a:cubicBezTo>
                  <a:cubicBezTo>
                    <a:pt x="415" y="71"/>
                    <a:pt x="416" y="73"/>
                    <a:pt x="415" y="73"/>
                  </a:cubicBezTo>
                  <a:cubicBezTo>
                    <a:pt x="415" y="73"/>
                    <a:pt x="414" y="73"/>
                    <a:pt x="414" y="73"/>
                  </a:cubicBezTo>
                  <a:cubicBezTo>
                    <a:pt x="414" y="73"/>
                    <a:pt x="413" y="74"/>
                    <a:pt x="412" y="73"/>
                  </a:cubicBezTo>
                  <a:cubicBezTo>
                    <a:pt x="410" y="74"/>
                    <a:pt x="409" y="74"/>
                    <a:pt x="406" y="75"/>
                  </a:cubicBezTo>
                  <a:cubicBezTo>
                    <a:pt x="406" y="75"/>
                    <a:pt x="405" y="75"/>
                    <a:pt x="405" y="75"/>
                  </a:cubicBezTo>
                  <a:cubicBezTo>
                    <a:pt x="402" y="78"/>
                    <a:pt x="398" y="77"/>
                    <a:pt x="394" y="79"/>
                  </a:cubicBezTo>
                  <a:cubicBezTo>
                    <a:pt x="393" y="80"/>
                    <a:pt x="393" y="78"/>
                    <a:pt x="392" y="79"/>
                  </a:cubicBezTo>
                  <a:cubicBezTo>
                    <a:pt x="392" y="79"/>
                    <a:pt x="392" y="79"/>
                    <a:pt x="392" y="80"/>
                  </a:cubicBezTo>
                  <a:cubicBezTo>
                    <a:pt x="389" y="80"/>
                    <a:pt x="387" y="82"/>
                    <a:pt x="384" y="82"/>
                  </a:cubicBezTo>
                  <a:cubicBezTo>
                    <a:pt x="383" y="82"/>
                    <a:pt x="381" y="83"/>
                    <a:pt x="381" y="83"/>
                  </a:cubicBezTo>
                  <a:cubicBezTo>
                    <a:pt x="380" y="83"/>
                    <a:pt x="378" y="84"/>
                    <a:pt x="377" y="84"/>
                  </a:cubicBezTo>
                  <a:cubicBezTo>
                    <a:pt x="377" y="84"/>
                    <a:pt x="377" y="83"/>
                    <a:pt x="377" y="83"/>
                  </a:cubicBezTo>
                  <a:cubicBezTo>
                    <a:pt x="375" y="83"/>
                    <a:pt x="374" y="84"/>
                    <a:pt x="374" y="85"/>
                  </a:cubicBezTo>
                  <a:cubicBezTo>
                    <a:pt x="372" y="85"/>
                    <a:pt x="371" y="86"/>
                    <a:pt x="369" y="87"/>
                  </a:cubicBezTo>
                  <a:cubicBezTo>
                    <a:pt x="368" y="87"/>
                    <a:pt x="366" y="86"/>
                    <a:pt x="367" y="88"/>
                  </a:cubicBezTo>
                  <a:cubicBezTo>
                    <a:pt x="366" y="88"/>
                    <a:pt x="366" y="87"/>
                    <a:pt x="365" y="87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63" y="88"/>
                    <a:pt x="362" y="89"/>
                    <a:pt x="361" y="88"/>
                  </a:cubicBezTo>
                  <a:cubicBezTo>
                    <a:pt x="361" y="89"/>
                    <a:pt x="361" y="90"/>
                    <a:pt x="360" y="89"/>
                  </a:cubicBezTo>
                  <a:cubicBezTo>
                    <a:pt x="360" y="88"/>
                    <a:pt x="362" y="88"/>
                    <a:pt x="363" y="87"/>
                  </a:cubicBezTo>
                  <a:cubicBezTo>
                    <a:pt x="363" y="86"/>
                    <a:pt x="365" y="86"/>
                    <a:pt x="364" y="84"/>
                  </a:cubicBezTo>
                  <a:cubicBezTo>
                    <a:pt x="367" y="83"/>
                    <a:pt x="367" y="83"/>
                    <a:pt x="367" y="83"/>
                  </a:cubicBezTo>
                  <a:cubicBezTo>
                    <a:pt x="367" y="84"/>
                    <a:pt x="366" y="84"/>
                    <a:pt x="366" y="84"/>
                  </a:cubicBezTo>
                  <a:cubicBezTo>
                    <a:pt x="366" y="85"/>
                    <a:pt x="367" y="85"/>
                    <a:pt x="367" y="86"/>
                  </a:cubicBezTo>
                  <a:cubicBezTo>
                    <a:pt x="368" y="86"/>
                    <a:pt x="367" y="85"/>
                    <a:pt x="368" y="84"/>
                  </a:cubicBezTo>
                  <a:cubicBezTo>
                    <a:pt x="369" y="84"/>
                    <a:pt x="370" y="84"/>
                    <a:pt x="371" y="83"/>
                  </a:cubicBezTo>
                  <a:cubicBezTo>
                    <a:pt x="371" y="83"/>
                    <a:pt x="371" y="83"/>
                    <a:pt x="371" y="83"/>
                  </a:cubicBezTo>
                  <a:cubicBezTo>
                    <a:pt x="370" y="81"/>
                    <a:pt x="372" y="83"/>
                    <a:pt x="372" y="82"/>
                  </a:cubicBezTo>
                  <a:cubicBezTo>
                    <a:pt x="372" y="82"/>
                    <a:pt x="372" y="82"/>
                    <a:pt x="372" y="81"/>
                  </a:cubicBezTo>
                  <a:cubicBezTo>
                    <a:pt x="375" y="80"/>
                    <a:pt x="375" y="80"/>
                    <a:pt x="375" y="80"/>
                  </a:cubicBezTo>
                  <a:cubicBezTo>
                    <a:pt x="375" y="81"/>
                    <a:pt x="373" y="80"/>
                    <a:pt x="374" y="82"/>
                  </a:cubicBezTo>
                  <a:cubicBezTo>
                    <a:pt x="375" y="83"/>
                    <a:pt x="375" y="80"/>
                    <a:pt x="376" y="82"/>
                  </a:cubicBezTo>
                  <a:cubicBezTo>
                    <a:pt x="376" y="80"/>
                    <a:pt x="377" y="81"/>
                    <a:pt x="378" y="80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6" y="79"/>
                    <a:pt x="378" y="79"/>
                    <a:pt x="378" y="79"/>
                  </a:cubicBezTo>
                  <a:cubicBezTo>
                    <a:pt x="378" y="79"/>
                    <a:pt x="380" y="78"/>
                    <a:pt x="380" y="78"/>
                  </a:cubicBezTo>
                  <a:cubicBezTo>
                    <a:pt x="382" y="78"/>
                    <a:pt x="382" y="76"/>
                    <a:pt x="383" y="77"/>
                  </a:cubicBezTo>
                  <a:cubicBezTo>
                    <a:pt x="383" y="79"/>
                    <a:pt x="382" y="79"/>
                    <a:pt x="381" y="78"/>
                  </a:cubicBezTo>
                  <a:cubicBezTo>
                    <a:pt x="380" y="79"/>
                    <a:pt x="379" y="79"/>
                    <a:pt x="378" y="80"/>
                  </a:cubicBezTo>
                  <a:cubicBezTo>
                    <a:pt x="379" y="82"/>
                    <a:pt x="379" y="79"/>
                    <a:pt x="380" y="80"/>
                  </a:cubicBezTo>
                  <a:cubicBezTo>
                    <a:pt x="384" y="79"/>
                    <a:pt x="384" y="79"/>
                    <a:pt x="384" y="79"/>
                  </a:cubicBezTo>
                  <a:cubicBezTo>
                    <a:pt x="384" y="79"/>
                    <a:pt x="384" y="78"/>
                    <a:pt x="384" y="78"/>
                  </a:cubicBezTo>
                  <a:cubicBezTo>
                    <a:pt x="385" y="78"/>
                    <a:pt x="384" y="76"/>
                    <a:pt x="385" y="75"/>
                  </a:cubicBezTo>
                  <a:cubicBezTo>
                    <a:pt x="384" y="74"/>
                    <a:pt x="381" y="76"/>
                    <a:pt x="380" y="76"/>
                  </a:cubicBezTo>
                  <a:cubicBezTo>
                    <a:pt x="380" y="75"/>
                    <a:pt x="380" y="75"/>
                    <a:pt x="381" y="75"/>
                  </a:cubicBezTo>
                  <a:cubicBezTo>
                    <a:pt x="381" y="75"/>
                    <a:pt x="381" y="75"/>
                    <a:pt x="382" y="74"/>
                  </a:cubicBezTo>
                  <a:cubicBezTo>
                    <a:pt x="383" y="75"/>
                    <a:pt x="383" y="74"/>
                    <a:pt x="384" y="73"/>
                  </a:cubicBezTo>
                  <a:cubicBezTo>
                    <a:pt x="385" y="73"/>
                    <a:pt x="387" y="73"/>
                    <a:pt x="388" y="72"/>
                  </a:cubicBezTo>
                  <a:cubicBezTo>
                    <a:pt x="388" y="72"/>
                    <a:pt x="389" y="72"/>
                    <a:pt x="389" y="72"/>
                  </a:cubicBezTo>
                  <a:cubicBezTo>
                    <a:pt x="390" y="72"/>
                    <a:pt x="390" y="72"/>
                    <a:pt x="390" y="71"/>
                  </a:cubicBezTo>
                  <a:cubicBezTo>
                    <a:pt x="392" y="71"/>
                    <a:pt x="393" y="71"/>
                    <a:pt x="395" y="72"/>
                  </a:cubicBezTo>
                  <a:cubicBezTo>
                    <a:pt x="395" y="71"/>
                    <a:pt x="395" y="71"/>
                    <a:pt x="396" y="71"/>
                  </a:cubicBezTo>
                  <a:cubicBezTo>
                    <a:pt x="397" y="71"/>
                    <a:pt x="398" y="70"/>
                    <a:pt x="399" y="71"/>
                  </a:cubicBezTo>
                  <a:cubicBezTo>
                    <a:pt x="399" y="71"/>
                    <a:pt x="400" y="71"/>
                    <a:pt x="400" y="70"/>
                  </a:cubicBezTo>
                  <a:cubicBezTo>
                    <a:pt x="402" y="71"/>
                    <a:pt x="402" y="69"/>
                    <a:pt x="404" y="69"/>
                  </a:cubicBezTo>
                  <a:cubicBezTo>
                    <a:pt x="405" y="69"/>
                    <a:pt x="405" y="69"/>
                    <a:pt x="405" y="68"/>
                  </a:cubicBezTo>
                  <a:cubicBezTo>
                    <a:pt x="406" y="68"/>
                    <a:pt x="406" y="68"/>
                    <a:pt x="407" y="69"/>
                  </a:cubicBezTo>
                  <a:cubicBezTo>
                    <a:pt x="408" y="69"/>
                    <a:pt x="407" y="67"/>
                    <a:pt x="408" y="67"/>
                  </a:cubicBezTo>
                  <a:cubicBezTo>
                    <a:pt x="410" y="69"/>
                    <a:pt x="411" y="67"/>
                    <a:pt x="413" y="67"/>
                  </a:cubicBezTo>
                  <a:cubicBezTo>
                    <a:pt x="413" y="66"/>
                    <a:pt x="413" y="66"/>
                    <a:pt x="413" y="66"/>
                  </a:cubicBezTo>
                  <a:cubicBezTo>
                    <a:pt x="413" y="66"/>
                    <a:pt x="412" y="66"/>
                    <a:pt x="412" y="66"/>
                  </a:cubicBezTo>
                  <a:cubicBezTo>
                    <a:pt x="412" y="66"/>
                    <a:pt x="412" y="65"/>
                    <a:pt x="412" y="66"/>
                  </a:cubicBezTo>
                  <a:cubicBezTo>
                    <a:pt x="413" y="65"/>
                    <a:pt x="412" y="65"/>
                    <a:pt x="413" y="65"/>
                  </a:cubicBezTo>
                  <a:cubicBezTo>
                    <a:pt x="414" y="65"/>
                    <a:pt x="414" y="66"/>
                    <a:pt x="414" y="66"/>
                  </a:cubicBezTo>
                  <a:cubicBezTo>
                    <a:pt x="415" y="66"/>
                    <a:pt x="414" y="65"/>
                    <a:pt x="414" y="64"/>
                  </a:cubicBezTo>
                  <a:cubicBezTo>
                    <a:pt x="415" y="64"/>
                    <a:pt x="416" y="64"/>
                    <a:pt x="417" y="63"/>
                  </a:cubicBezTo>
                  <a:cubicBezTo>
                    <a:pt x="416" y="65"/>
                    <a:pt x="417" y="64"/>
                    <a:pt x="417" y="65"/>
                  </a:cubicBezTo>
                  <a:cubicBezTo>
                    <a:pt x="420" y="64"/>
                    <a:pt x="421" y="63"/>
                    <a:pt x="423" y="65"/>
                  </a:cubicBezTo>
                  <a:cubicBezTo>
                    <a:pt x="424" y="64"/>
                    <a:pt x="425" y="64"/>
                    <a:pt x="426" y="63"/>
                  </a:cubicBezTo>
                  <a:cubicBezTo>
                    <a:pt x="429" y="64"/>
                    <a:pt x="431" y="61"/>
                    <a:pt x="433" y="61"/>
                  </a:cubicBezTo>
                  <a:cubicBezTo>
                    <a:pt x="434" y="61"/>
                    <a:pt x="436" y="59"/>
                    <a:pt x="438" y="60"/>
                  </a:cubicBezTo>
                  <a:cubicBezTo>
                    <a:pt x="442" y="58"/>
                    <a:pt x="443" y="58"/>
                    <a:pt x="447" y="57"/>
                  </a:cubicBezTo>
                  <a:cubicBezTo>
                    <a:pt x="448" y="56"/>
                    <a:pt x="448" y="55"/>
                    <a:pt x="448" y="54"/>
                  </a:cubicBezTo>
                  <a:cubicBezTo>
                    <a:pt x="450" y="55"/>
                    <a:pt x="453" y="52"/>
                    <a:pt x="455" y="53"/>
                  </a:cubicBezTo>
                  <a:cubicBezTo>
                    <a:pt x="456" y="54"/>
                    <a:pt x="454" y="53"/>
                    <a:pt x="453" y="54"/>
                  </a:cubicBezTo>
                  <a:cubicBezTo>
                    <a:pt x="455" y="55"/>
                    <a:pt x="458" y="52"/>
                    <a:pt x="459" y="53"/>
                  </a:cubicBezTo>
                  <a:cubicBezTo>
                    <a:pt x="460" y="53"/>
                    <a:pt x="459" y="53"/>
                    <a:pt x="459" y="52"/>
                  </a:cubicBezTo>
                  <a:cubicBezTo>
                    <a:pt x="460" y="52"/>
                    <a:pt x="461" y="52"/>
                    <a:pt x="461" y="53"/>
                  </a:cubicBezTo>
                  <a:cubicBezTo>
                    <a:pt x="462" y="53"/>
                    <a:pt x="462" y="52"/>
                    <a:pt x="462" y="53"/>
                  </a:cubicBezTo>
                  <a:cubicBezTo>
                    <a:pt x="463" y="53"/>
                    <a:pt x="464" y="51"/>
                    <a:pt x="465" y="52"/>
                  </a:cubicBezTo>
                  <a:cubicBezTo>
                    <a:pt x="465" y="52"/>
                    <a:pt x="465" y="52"/>
                    <a:pt x="465" y="51"/>
                  </a:cubicBezTo>
                  <a:cubicBezTo>
                    <a:pt x="466" y="51"/>
                    <a:pt x="466" y="51"/>
                    <a:pt x="465" y="51"/>
                  </a:cubicBezTo>
                  <a:cubicBezTo>
                    <a:pt x="465" y="49"/>
                    <a:pt x="466" y="51"/>
                    <a:pt x="466" y="51"/>
                  </a:cubicBezTo>
                  <a:cubicBezTo>
                    <a:pt x="467" y="51"/>
                    <a:pt x="466" y="50"/>
                    <a:pt x="466" y="50"/>
                  </a:cubicBezTo>
                  <a:cubicBezTo>
                    <a:pt x="467" y="50"/>
                    <a:pt x="467" y="50"/>
                    <a:pt x="467" y="51"/>
                  </a:cubicBezTo>
                  <a:cubicBezTo>
                    <a:pt x="468" y="50"/>
                    <a:pt x="470" y="51"/>
                    <a:pt x="470" y="50"/>
                  </a:cubicBezTo>
                  <a:cubicBezTo>
                    <a:pt x="470" y="49"/>
                    <a:pt x="469" y="50"/>
                    <a:pt x="469" y="50"/>
                  </a:cubicBezTo>
                  <a:cubicBezTo>
                    <a:pt x="468" y="50"/>
                    <a:pt x="468" y="49"/>
                    <a:pt x="469" y="49"/>
                  </a:cubicBezTo>
                  <a:cubicBezTo>
                    <a:pt x="470" y="49"/>
                    <a:pt x="470" y="49"/>
                    <a:pt x="470" y="49"/>
                  </a:cubicBezTo>
                  <a:cubicBezTo>
                    <a:pt x="473" y="48"/>
                    <a:pt x="473" y="48"/>
                    <a:pt x="473" y="48"/>
                  </a:cubicBezTo>
                  <a:cubicBezTo>
                    <a:pt x="474" y="48"/>
                    <a:pt x="474" y="48"/>
                    <a:pt x="474" y="48"/>
                  </a:cubicBezTo>
                  <a:cubicBezTo>
                    <a:pt x="475" y="48"/>
                    <a:pt x="477" y="48"/>
                    <a:pt x="477" y="47"/>
                  </a:cubicBezTo>
                  <a:cubicBezTo>
                    <a:pt x="479" y="47"/>
                    <a:pt x="482" y="46"/>
                    <a:pt x="483" y="47"/>
                  </a:cubicBezTo>
                  <a:cubicBezTo>
                    <a:pt x="484" y="46"/>
                    <a:pt x="485" y="46"/>
                    <a:pt x="485" y="45"/>
                  </a:cubicBezTo>
                  <a:cubicBezTo>
                    <a:pt x="486" y="45"/>
                    <a:pt x="487" y="45"/>
                    <a:pt x="487" y="46"/>
                  </a:cubicBezTo>
                  <a:cubicBezTo>
                    <a:pt x="488" y="45"/>
                    <a:pt x="488" y="45"/>
                    <a:pt x="488" y="44"/>
                  </a:cubicBezTo>
                  <a:cubicBezTo>
                    <a:pt x="491" y="44"/>
                    <a:pt x="491" y="44"/>
                    <a:pt x="491" y="44"/>
                  </a:cubicBezTo>
                  <a:cubicBezTo>
                    <a:pt x="491" y="43"/>
                    <a:pt x="493" y="43"/>
                    <a:pt x="493" y="42"/>
                  </a:cubicBezTo>
                  <a:cubicBezTo>
                    <a:pt x="494" y="43"/>
                    <a:pt x="495" y="42"/>
                    <a:pt x="496" y="42"/>
                  </a:cubicBezTo>
                  <a:cubicBezTo>
                    <a:pt x="496" y="42"/>
                    <a:pt x="497" y="42"/>
                    <a:pt x="497" y="41"/>
                  </a:cubicBezTo>
                  <a:cubicBezTo>
                    <a:pt x="498" y="42"/>
                    <a:pt x="501" y="41"/>
                    <a:pt x="502" y="40"/>
                  </a:cubicBezTo>
                  <a:cubicBezTo>
                    <a:pt x="503" y="40"/>
                    <a:pt x="503" y="40"/>
                    <a:pt x="503" y="40"/>
                  </a:cubicBezTo>
                  <a:cubicBezTo>
                    <a:pt x="503" y="40"/>
                    <a:pt x="504" y="40"/>
                    <a:pt x="504" y="39"/>
                  </a:cubicBezTo>
                  <a:cubicBezTo>
                    <a:pt x="504" y="39"/>
                    <a:pt x="505" y="39"/>
                    <a:pt x="505" y="40"/>
                  </a:cubicBezTo>
                  <a:cubicBezTo>
                    <a:pt x="506" y="40"/>
                    <a:pt x="505" y="39"/>
                    <a:pt x="507" y="39"/>
                  </a:cubicBezTo>
                  <a:cubicBezTo>
                    <a:pt x="507" y="39"/>
                    <a:pt x="507" y="39"/>
                    <a:pt x="508" y="39"/>
                  </a:cubicBezTo>
                  <a:cubicBezTo>
                    <a:pt x="508" y="40"/>
                    <a:pt x="507" y="40"/>
                    <a:pt x="508" y="41"/>
                  </a:cubicBezTo>
                  <a:cubicBezTo>
                    <a:pt x="506" y="43"/>
                    <a:pt x="504" y="41"/>
                    <a:pt x="503" y="43"/>
                  </a:cubicBezTo>
                  <a:cubicBezTo>
                    <a:pt x="504" y="44"/>
                    <a:pt x="506" y="42"/>
                    <a:pt x="508" y="42"/>
                  </a:cubicBezTo>
                  <a:cubicBezTo>
                    <a:pt x="509" y="42"/>
                    <a:pt x="509" y="42"/>
                    <a:pt x="510" y="41"/>
                  </a:cubicBezTo>
                  <a:cubicBezTo>
                    <a:pt x="510" y="41"/>
                    <a:pt x="510" y="41"/>
                    <a:pt x="510" y="42"/>
                  </a:cubicBezTo>
                  <a:cubicBezTo>
                    <a:pt x="511" y="41"/>
                    <a:pt x="511" y="41"/>
                    <a:pt x="511" y="40"/>
                  </a:cubicBezTo>
                  <a:cubicBezTo>
                    <a:pt x="511" y="38"/>
                    <a:pt x="510" y="41"/>
                    <a:pt x="509" y="38"/>
                  </a:cubicBezTo>
                  <a:cubicBezTo>
                    <a:pt x="510" y="38"/>
                    <a:pt x="511" y="38"/>
                    <a:pt x="511" y="38"/>
                  </a:cubicBezTo>
                  <a:cubicBezTo>
                    <a:pt x="512" y="38"/>
                    <a:pt x="512" y="37"/>
                    <a:pt x="512" y="38"/>
                  </a:cubicBezTo>
                  <a:cubicBezTo>
                    <a:pt x="513" y="37"/>
                    <a:pt x="514" y="37"/>
                    <a:pt x="515" y="38"/>
                  </a:cubicBezTo>
                  <a:cubicBezTo>
                    <a:pt x="515" y="40"/>
                    <a:pt x="512" y="38"/>
                    <a:pt x="512" y="40"/>
                  </a:cubicBezTo>
                  <a:cubicBezTo>
                    <a:pt x="513" y="41"/>
                    <a:pt x="514" y="40"/>
                    <a:pt x="515" y="40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4" y="38"/>
                    <a:pt x="524" y="38"/>
                    <a:pt x="524" y="38"/>
                  </a:cubicBezTo>
                  <a:cubicBezTo>
                    <a:pt x="524" y="38"/>
                    <a:pt x="525" y="38"/>
                    <a:pt x="525" y="37"/>
                  </a:cubicBezTo>
                  <a:cubicBezTo>
                    <a:pt x="529" y="37"/>
                    <a:pt x="537" y="33"/>
                    <a:pt x="541" y="34"/>
                  </a:cubicBezTo>
                  <a:cubicBezTo>
                    <a:pt x="543" y="33"/>
                    <a:pt x="543" y="33"/>
                    <a:pt x="543" y="33"/>
                  </a:cubicBezTo>
                  <a:cubicBezTo>
                    <a:pt x="544" y="33"/>
                    <a:pt x="543" y="34"/>
                    <a:pt x="542" y="34"/>
                  </a:cubicBezTo>
                  <a:cubicBezTo>
                    <a:pt x="541" y="35"/>
                    <a:pt x="540" y="35"/>
                    <a:pt x="540" y="36"/>
                  </a:cubicBezTo>
                  <a:cubicBezTo>
                    <a:pt x="541" y="37"/>
                    <a:pt x="542" y="37"/>
                    <a:pt x="543" y="36"/>
                  </a:cubicBezTo>
                  <a:cubicBezTo>
                    <a:pt x="543" y="37"/>
                    <a:pt x="542" y="37"/>
                    <a:pt x="542" y="38"/>
                  </a:cubicBezTo>
                  <a:cubicBezTo>
                    <a:pt x="541" y="38"/>
                    <a:pt x="541" y="37"/>
                    <a:pt x="540" y="38"/>
                  </a:cubicBezTo>
                  <a:cubicBezTo>
                    <a:pt x="539" y="38"/>
                    <a:pt x="538" y="39"/>
                    <a:pt x="537" y="38"/>
                  </a:cubicBezTo>
                  <a:cubicBezTo>
                    <a:pt x="537" y="39"/>
                    <a:pt x="536" y="39"/>
                    <a:pt x="536" y="39"/>
                  </a:cubicBezTo>
                  <a:cubicBezTo>
                    <a:pt x="535" y="40"/>
                    <a:pt x="535" y="39"/>
                    <a:pt x="534" y="39"/>
                  </a:cubicBezTo>
                  <a:cubicBezTo>
                    <a:pt x="534" y="39"/>
                    <a:pt x="534" y="40"/>
                    <a:pt x="533" y="40"/>
                  </a:cubicBezTo>
                  <a:cubicBezTo>
                    <a:pt x="532" y="41"/>
                    <a:pt x="531" y="39"/>
                    <a:pt x="531" y="41"/>
                  </a:cubicBezTo>
                  <a:cubicBezTo>
                    <a:pt x="531" y="41"/>
                    <a:pt x="531" y="40"/>
                    <a:pt x="530" y="40"/>
                  </a:cubicBezTo>
                  <a:cubicBezTo>
                    <a:pt x="529" y="40"/>
                    <a:pt x="530" y="41"/>
                    <a:pt x="529" y="40"/>
                  </a:cubicBezTo>
                  <a:cubicBezTo>
                    <a:pt x="527" y="41"/>
                    <a:pt x="525" y="41"/>
                    <a:pt x="524" y="42"/>
                  </a:cubicBezTo>
                  <a:cubicBezTo>
                    <a:pt x="523" y="42"/>
                    <a:pt x="523" y="42"/>
                    <a:pt x="522" y="43"/>
                  </a:cubicBezTo>
                  <a:cubicBezTo>
                    <a:pt x="522" y="43"/>
                    <a:pt x="521" y="42"/>
                    <a:pt x="521" y="43"/>
                  </a:cubicBezTo>
                  <a:cubicBezTo>
                    <a:pt x="519" y="43"/>
                    <a:pt x="517" y="44"/>
                    <a:pt x="516" y="44"/>
                  </a:cubicBezTo>
                  <a:cubicBezTo>
                    <a:pt x="515" y="44"/>
                    <a:pt x="513" y="45"/>
                    <a:pt x="512" y="46"/>
                  </a:cubicBezTo>
                  <a:cubicBezTo>
                    <a:pt x="512" y="45"/>
                    <a:pt x="512" y="45"/>
                    <a:pt x="511" y="45"/>
                  </a:cubicBezTo>
                  <a:cubicBezTo>
                    <a:pt x="509" y="46"/>
                    <a:pt x="506" y="46"/>
                    <a:pt x="503" y="47"/>
                  </a:cubicBezTo>
                  <a:cubicBezTo>
                    <a:pt x="503" y="46"/>
                    <a:pt x="503" y="46"/>
                    <a:pt x="503" y="46"/>
                  </a:cubicBezTo>
                  <a:cubicBezTo>
                    <a:pt x="501" y="47"/>
                    <a:pt x="500" y="49"/>
                    <a:pt x="497" y="49"/>
                  </a:cubicBezTo>
                  <a:cubicBezTo>
                    <a:pt x="497" y="49"/>
                    <a:pt x="498" y="49"/>
                    <a:pt x="498" y="48"/>
                  </a:cubicBezTo>
                  <a:cubicBezTo>
                    <a:pt x="496" y="47"/>
                    <a:pt x="495" y="49"/>
                    <a:pt x="494" y="49"/>
                  </a:cubicBezTo>
                  <a:cubicBezTo>
                    <a:pt x="493" y="49"/>
                    <a:pt x="494" y="51"/>
                    <a:pt x="493" y="51"/>
                  </a:cubicBezTo>
                  <a:cubicBezTo>
                    <a:pt x="492" y="50"/>
                    <a:pt x="492" y="50"/>
                    <a:pt x="491" y="50"/>
                  </a:cubicBezTo>
                  <a:cubicBezTo>
                    <a:pt x="489" y="50"/>
                    <a:pt x="490" y="51"/>
                    <a:pt x="489" y="52"/>
                  </a:cubicBezTo>
                  <a:cubicBezTo>
                    <a:pt x="489" y="52"/>
                    <a:pt x="488" y="52"/>
                    <a:pt x="488" y="51"/>
                  </a:cubicBezTo>
                  <a:cubicBezTo>
                    <a:pt x="488" y="51"/>
                    <a:pt x="487" y="51"/>
                    <a:pt x="487" y="52"/>
                  </a:cubicBezTo>
                  <a:cubicBezTo>
                    <a:pt x="487" y="52"/>
                    <a:pt x="487" y="52"/>
                    <a:pt x="486" y="52"/>
                  </a:cubicBezTo>
                  <a:cubicBezTo>
                    <a:pt x="486" y="53"/>
                    <a:pt x="485" y="52"/>
                    <a:pt x="484" y="54"/>
                  </a:cubicBezTo>
                  <a:cubicBezTo>
                    <a:pt x="480" y="55"/>
                    <a:pt x="475" y="57"/>
                    <a:pt x="471" y="58"/>
                  </a:cubicBezTo>
                  <a:cubicBezTo>
                    <a:pt x="470" y="58"/>
                    <a:pt x="470" y="57"/>
                    <a:pt x="469" y="58"/>
                  </a:cubicBezTo>
                  <a:cubicBezTo>
                    <a:pt x="467" y="58"/>
                    <a:pt x="466" y="60"/>
                    <a:pt x="465" y="59"/>
                  </a:cubicBezTo>
                  <a:cubicBezTo>
                    <a:pt x="464" y="59"/>
                    <a:pt x="465" y="60"/>
                    <a:pt x="464" y="60"/>
                  </a:cubicBezTo>
                  <a:cubicBezTo>
                    <a:pt x="463" y="60"/>
                    <a:pt x="462" y="61"/>
                    <a:pt x="461" y="60"/>
                  </a:cubicBezTo>
                  <a:cubicBezTo>
                    <a:pt x="460" y="61"/>
                    <a:pt x="458" y="60"/>
                    <a:pt x="457" y="62"/>
                  </a:cubicBezTo>
                  <a:cubicBezTo>
                    <a:pt x="455" y="62"/>
                    <a:pt x="453" y="62"/>
                    <a:pt x="450" y="63"/>
                  </a:cubicBezTo>
                  <a:cubicBezTo>
                    <a:pt x="450" y="64"/>
                    <a:pt x="449" y="63"/>
                    <a:pt x="449" y="63"/>
                  </a:cubicBezTo>
                  <a:cubicBezTo>
                    <a:pt x="448" y="63"/>
                    <a:pt x="448" y="63"/>
                    <a:pt x="448" y="63"/>
                  </a:cubicBezTo>
                  <a:cubicBezTo>
                    <a:pt x="449" y="63"/>
                    <a:pt x="448" y="65"/>
                    <a:pt x="448" y="63"/>
                  </a:cubicBezTo>
                  <a:cubicBezTo>
                    <a:pt x="447" y="64"/>
                    <a:pt x="447" y="63"/>
                    <a:pt x="446" y="63"/>
                  </a:cubicBezTo>
                  <a:cubicBezTo>
                    <a:pt x="446" y="63"/>
                    <a:pt x="445" y="63"/>
                    <a:pt x="445" y="64"/>
                  </a:cubicBezTo>
                  <a:cubicBezTo>
                    <a:pt x="445" y="64"/>
                    <a:pt x="444" y="64"/>
                    <a:pt x="444" y="65"/>
                  </a:cubicBezTo>
                  <a:cubicBezTo>
                    <a:pt x="443" y="65"/>
                    <a:pt x="443" y="64"/>
                    <a:pt x="442" y="64"/>
                  </a:cubicBezTo>
                  <a:cubicBezTo>
                    <a:pt x="441" y="65"/>
                    <a:pt x="440" y="66"/>
                    <a:pt x="438" y="66"/>
                  </a:cubicBezTo>
                  <a:cubicBezTo>
                    <a:pt x="438" y="64"/>
                    <a:pt x="440" y="64"/>
                    <a:pt x="442" y="63"/>
                  </a:cubicBezTo>
                  <a:cubicBezTo>
                    <a:pt x="441" y="63"/>
                    <a:pt x="440" y="63"/>
                    <a:pt x="439" y="63"/>
                  </a:cubicBezTo>
                  <a:cubicBezTo>
                    <a:pt x="440" y="61"/>
                    <a:pt x="442" y="62"/>
                    <a:pt x="442" y="62"/>
                  </a:cubicBezTo>
                  <a:cubicBezTo>
                    <a:pt x="442" y="60"/>
                    <a:pt x="440" y="62"/>
                    <a:pt x="439" y="61"/>
                  </a:cubicBezTo>
                  <a:cubicBezTo>
                    <a:pt x="436" y="62"/>
                    <a:pt x="436" y="62"/>
                    <a:pt x="436" y="62"/>
                  </a:cubicBezTo>
                  <a:cubicBezTo>
                    <a:pt x="435" y="63"/>
                    <a:pt x="433" y="63"/>
                    <a:pt x="433" y="64"/>
                  </a:cubicBezTo>
                  <a:cubicBezTo>
                    <a:pt x="432" y="63"/>
                    <a:pt x="431" y="64"/>
                    <a:pt x="429" y="65"/>
                  </a:cubicBezTo>
                  <a:cubicBezTo>
                    <a:pt x="429" y="65"/>
                    <a:pt x="429" y="65"/>
                    <a:pt x="429" y="66"/>
                  </a:cubicBezTo>
                  <a:cubicBezTo>
                    <a:pt x="428" y="66"/>
                    <a:pt x="428" y="66"/>
                    <a:pt x="427" y="66"/>
                  </a:cubicBezTo>
                  <a:cubicBezTo>
                    <a:pt x="429" y="69"/>
                    <a:pt x="431" y="66"/>
                    <a:pt x="433" y="66"/>
                  </a:cubicBezTo>
                  <a:close/>
                  <a:moveTo>
                    <a:pt x="446" y="52"/>
                  </a:moveTo>
                  <a:cubicBezTo>
                    <a:pt x="446" y="52"/>
                    <a:pt x="447" y="52"/>
                    <a:pt x="447" y="52"/>
                  </a:cubicBezTo>
                  <a:cubicBezTo>
                    <a:pt x="448" y="51"/>
                    <a:pt x="450" y="50"/>
                    <a:pt x="452" y="51"/>
                  </a:cubicBezTo>
                  <a:cubicBezTo>
                    <a:pt x="453" y="51"/>
                    <a:pt x="452" y="50"/>
                    <a:pt x="453" y="50"/>
                  </a:cubicBezTo>
                  <a:cubicBezTo>
                    <a:pt x="454" y="49"/>
                    <a:pt x="454" y="50"/>
                    <a:pt x="455" y="50"/>
                  </a:cubicBezTo>
                  <a:cubicBezTo>
                    <a:pt x="458" y="49"/>
                    <a:pt x="458" y="49"/>
                    <a:pt x="458" y="49"/>
                  </a:cubicBezTo>
                  <a:cubicBezTo>
                    <a:pt x="459" y="48"/>
                    <a:pt x="459" y="48"/>
                    <a:pt x="459" y="48"/>
                  </a:cubicBezTo>
                  <a:cubicBezTo>
                    <a:pt x="460" y="48"/>
                    <a:pt x="460" y="49"/>
                    <a:pt x="460" y="49"/>
                  </a:cubicBezTo>
                  <a:cubicBezTo>
                    <a:pt x="457" y="50"/>
                    <a:pt x="457" y="50"/>
                    <a:pt x="457" y="50"/>
                  </a:cubicBezTo>
                  <a:cubicBezTo>
                    <a:pt x="456" y="50"/>
                    <a:pt x="456" y="51"/>
                    <a:pt x="455" y="50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49" y="52"/>
                    <a:pt x="448" y="52"/>
                    <a:pt x="448" y="52"/>
                  </a:cubicBezTo>
                  <a:cubicBezTo>
                    <a:pt x="448" y="53"/>
                    <a:pt x="447" y="52"/>
                    <a:pt x="446" y="52"/>
                  </a:cubicBezTo>
                  <a:close/>
                  <a:moveTo>
                    <a:pt x="354" y="89"/>
                  </a:moveTo>
                  <a:cubicBezTo>
                    <a:pt x="355" y="91"/>
                    <a:pt x="352" y="90"/>
                    <a:pt x="351" y="91"/>
                  </a:cubicBezTo>
                  <a:cubicBezTo>
                    <a:pt x="350" y="91"/>
                    <a:pt x="350" y="92"/>
                    <a:pt x="350" y="92"/>
                  </a:cubicBezTo>
                  <a:cubicBezTo>
                    <a:pt x="350" y="93"/>
                    <a:pt x="349" y="93"/>
                    <a:pt x="349" y="93"/>
                  </a:cubicBezTo>
                  <a:cubicBezTo>
                    <a:pt x="348" y="93"/>
                    <a:pt x="348" y="93"/>
                    <a:pt x="347" y="93"/>
                  </a:cubicBezTo>
                  <a:cubicBezTo>
                    <a:pt x="348" y="94"/>
                    <a:pt x="347" y="94"/>
                    <a:pt x="346" y="94"/>
                  </a:cubicBezTo>
                  <a:cubicBezTo>
                    <a:pt x="346" y="93"/>
                    <a:pt x="345" y="97"/>
                    <a:pt x="345" y="94"/>
                  </a:cubicBezTo>
                  <a:cubicBezTo>
                    <a:pt x="344" y="95"/>
                    <a:pt x="343" y="96"/>
                    <a:pt x="342" y="96"/>
                  </a:cubicBezTo>
                  <a:cubicBezTo>
                    <a:pt x="340" y="97"/>
                    <a:pt x="341" y="96"/>
                    <a:pt x="340" y="96"/>
                  </a:cubicBezTo>
                  <a:cubicBezTo>
                    <a:pt x="339" y="97"/>
                    <a:pt x="339" y="98"/>
                    <a:pt x="338" y="98"/>
                  </a:cubicBezTo>
                  <a:cubicBezTo>
                    <a:pt x="338" y="97"/>
                    <a:pt x="337" y="99"/>
                    <a:pt x="336" y="99"/>
                  </a:cubicBezTo>
                  <a:cubicBezTo>
                    <a:pt x="335" y="99"/>
                    <a:pt x="335" y="98"/>
                    <a:pt x="335" y="98"/>
                  </a:cubicBezTo>
                  <a:cubicBezTo>
                    <a:pt x="333" y="98"/>
                    <a:pt x="334" y="101"/>
                    <a:pt x="333" y="99"/>
                  </a:cubicBezTo>
                  <a:cubicBezTo>
                    <a:pt x="332" y="99"/>
                    <a:pt x="333" y="100"/>
                    <a:pt x="331" y="100"/>
                  </a:cubicBezTo>
                  <a:cubicBezTo>
                    <a:pt x="329" y="100"/>
                    <a:pt x="325" y="102"/>
                    <a:pt x="322" y="104"/>
                  </a:cubicBezTo>
                  <a:cubicBezTo>
                    <a:pt x="321" y="105"/>
                    <a:pt x="320" y="104"/>
                    <a:pt x="320" y="104"/>
                  </a:cubicBezTo>
                  <a:cubicBezTo>
                    <a:pt x="320" y="105"/>
                    <a:pt x="318" y="105"/>
                    <a:pt x="317" y="105"/>
                  </a:cubicBezTo>
                  <a:cubicBezTo>
                    <a:pt x="315" y="107"/>
                    <a:pt x="314" y="106"/>
                    <a:pt x="312" y="108"/>
                  </a:cubicBezTo>
                  <a:cubicBezTo>
                    <a:pt x="307" y="109"/>
                    <a:pt x="303" y="110"/>
                    <a:pt x="298" y="113"/>
                  </a:cubicBezTo>
                  <a:cubicBezTo>
                    <a:pt x="295" y="113"/>
                    <a:pt x="291" y="115"/>
                    <a:pt x="289" y="116"/>
                  </a:cubicBezTo>
                  <a:cubicBezTo>
                    <a:pt x="286" y="117"/>
                    <a:pt x="282" y="119"/>
                    <a:pt x="279" y="120"/>
                  </a:cubicBezTo>
                  <a:cubicBezTo>
                    <a:pt x="278" y="120"/>
                    <a:pt x="278" y="121"/>
                    <a:pt x="278" y="121"/>
                  </a:cubicBezTo>
                  <a:cubicBezTo>
                    <a:pt x="277" y="121"/>
                    <a:pt x="277" y="121"/>
                    <a:pt x="277" y="122"/>
                  </a:cubicBezTo>
                  <a:cubicBezTo>
                    <a:pt x="276" y="122"/>
                    <a:pt x="274" y="121"/>
                    <a:pt x="273" y="123"/>
                  </a:cubicBezTo>
                  <a:cubicBezTo>
                    <a:pt x="272" y="123"/>
                    <a:pt x="272" y="122"/>
                    <a:pt x="271" y="123"/>
                  </a:cubicBezTo>
                  <a:cubicBezTo>
                    <a:pt x="270" y="123"/>
                    <a:pt x="269" y="124"/>
                    <a:pt x="269" y="123"/>
                  </a:cubicBezTo>
                  <a:cubicBezTo>
                    <a:pt x="268" y="124"/>
                    <a:pt x="268" y="125"/>
                    <a:pt x="267" y="125"/>
                  </a:cubicBezTo>
                  <a:cubicBezTo>
                    <a:pt x="267" y="124"/>
                    <a:pt x="266" y="126"/>
                    <a:pt x="265" y="126"/>
                  </a:cubicBezTo>
                  <a:cubicBezTo>
                    <a:pt x="264" y="126"/>
                    <a:pt x="264" y="125"/>
                    <a:pt x="263" y="126"/>
                  </a:cubicBezTo>
                  <a:cubicBezTo>
                    <a:pt x="261" y="127"/>
                    <a:pt x="257" y="129"/>
                    <a:pt x="255" y="131"/>
                  </a:cubicBezTo>
                  <a:cubicBezTo>
                    <a:pt x="253" y="131"/>
                    <a:pt x="253" y="131"/>
                    <a:pt x="252" y="132"/>
                  </a:cubicBezTo>
                  <a:cubicBezTo>
                    <a:pt x="252" y="130"/>
                    <a:pt x="256" y="130"/>
                    <a:pt x="257" y="128"/>
                  </a:cubicBezTo>
                  <a:cubicBezTo>
                    <a:pt x="260" y="127"/>
                    <a:pt x="260" y="127"/>
                    <a:pt x="260" y="127"/>
                  </a:cubicBezTo>
                  <a:cubicBezTo>
                    <a:pt x="261" y="127"/>
                    <a:pt x="261" y="126"/>
                    <a:pt x="262" y="125"/>
                  </a:cubicBezTo>
                  <a:cubicBezTo>
                    <a:pt x="267" y="123"/>
                    <a:pt x="267" y="123"/>
                    <a:pt x="267" y="123"/>
                  </a:cubicBezTo>
                  <a:cubicBezTo>
                    <a:pt x="268" y="122"/>
                    <a:pt x="269" y="122"/>
                    <a:pt x="270" y="121"/>
                  </a:cubicBezTo>
                  <a:cubicBezTo>
                    <a:pt x="270" y="121"/>
                    <a:pt x="270" y="121"/>
                    <a:pt x="271" y="120"/>
                  </a:cubicBezTo>
                  <a:cubicBezTo>
                    <a:pt x="271" y="120"/>
                    <a:pt x="273" y="120"/>
                    <a:pt x="273" y="120"/>
                  </a:cubicBezTo>
                  <a:cubicBezTo>
                    <a:pt x="276" y="119"/>
                    <a:pt x="279" y="117"/>
                    <a:pt x="283" y="116"/>
                  </a:cubicBezTo>
                  <a:cubicBezTo>
                    <a:pt x="283" y="115"/>
                    <a:pt x="284" y="115"/>
                    <a:pt x="285" y="115"/>
                  </a:cubicBezTo>
                  <a:cubicBezTo>
                    <a:pt x="289" y="114"/>
                    <a:pt x="292" y="111"/>
                    <a:pt x="296" y="111"/>
                  </a:cubicBezTo>
                  <a:cubicBezTo>
                    <a:pt x="298" y="110"/>
                    <a:pt x="301" y="108"/>
                    <a:pt x="304" y="108"/>
                  </a:cubicBezTo>
                  <a:cubicBezTo>
                    <a:pt x="305" y="108"/>
                    <a:pt x="304" y="107"/>
                    <a:pt x="305" y="107"/>
                  </a:cubicBezTo>
                  <a:cubicBezTo>
                    <a:pt x="308" y="105"/>
                    <a:pt x="309" y="105"/>
                    <a:pt x="312" y="104"/>
                  </a:cubicBezTo>
                  <a:cubicBezTo>
                    <a:pt x="313" y="104"/>
                    <a:pt x="314" y="103"/>
                    <a:pt x="315" y="104"/>
                  </a:cubicBezTo>
                  <a:cubicBezTo>
                    <a:pt x="316" y="105"/>
                    <a:pt x="316" y="103"/>
                    <a:pt x="316" y="104"/>
                  </a:cubicBezTo>
                  <a:cubicBezTo>
                    <a:pt x="317" y="104"/>
                    <a:pt x="318" y="104"/>
                    <a:pt x="319" y="103"/>
                  </a:cubicBezTo>
                  <a:cubicBezTo>
                    <a:pt x="320" y="103"/>
                    <a:pt x="320" y="102"/>
                    <a:pt x="321" y="101"/>
                  </a:cubicBezTo>
                  <a:cubicBezTo>
                    <a:pt x="322" y="101"/>
                    <a:pt x="322" y="101"/>
                    <a:pt x="324" y="100"/>
                  </a:cubicBezTo>
                  <a:cubicBezTo>
                    <a:pt x="326" y="100"/>
                    <a:pt x="328" y="99"/>
                    <a:pt x="331" y="98"/>
                  </a:cubicBezTo>
                  <a:cubicBezTo>
                    <a:pt x="332" y="97"/>
                    <a:pt x="332" y="98"/>
                    <a:pt x="333" y="97"/>
                  </a:cubicBezTo>
                  <a:cubicBezTo>
                    <a:pt x="334" y="97"/>
                    <a:pt x="335" y="96"/>
                    <a:pt x="335" y="97"/>
                  </a:cubicBezTo>
                  <a:cubicBezTo>
                    <a:pt x="336" y="97"/>
                    <a:pt x="335" y="96"/>
                    <a:pt x="336" y="96"/>
                  </a:cubicBezTo>
                  <a:cubicBezTo>
                    <a:pt x="337" y="96"/>
                    <a:pt x="338" y="96"/>
                    <a:pt x="338" y="95"/>
                  </a:cubicBezTo>
                  <a:cubicBezTo>
                    <a:pt x="338" y="95"/>
                    <a:pt x="339" y="95"/>
                    <a:pt x="339" y="96"/>
                  </a:cubicBezTo>
                  <a:cubicBezTo>
                    <a:pt x="340" y="96"/>
                    <a:pt x="339" y="95"/>
                    <a:pt x="340" y="94"/>
                  </a:cubicBezTo>
                  <a:cubicBezTo>
                    <a:pt x="341" y="94"/>
                    <a:pt x="342" y="94"/>
                    <a:pt x="343" y="94"/>
                  </a:cubicBezTo>
                  <a:cubicBezTo>
                    <a:pt x="344" y="93"/>
                    <a:pt x="344" y="93"/>
                    <a:pt x="346" y="92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353" y="91"/>
                    <a:pt x="352" y="88"/>
                    <a:pt x="354" y="89"/>
                  </a:cubicBezTo>
                  <a:close/>
                  <a:moveTo>
                    <a:pt x="461" y="48"/>
                  </a:moveTo>
                  <a:cubicBezTo>
                    <a:pt x="461" y="48"/>
                    <a:pt x="461" y="48"/>
                    <a:pt x="462" y="48"/>
                  </a:cubicBezTo>
                  <a:cubicBezTo>
                    <a:pt x="462" y="48"/>
                    <a:pt x="461" y="48"/>
                    <a:pt x="461" y="48"/>
                  </a:cubicBezTo>
                  <a:close/>
                  <a:moveTo>
                    <a:pt x="467" y="46"/>
                  </a:moveTo>
                  <a:cubicBezTo>
                    <a:pt x="467" y="46"/>
                    <a:pt x="467" y="46"/>
                    <a:pt x="468" y="46"/>
                  </a:cubicBezTo>
                  <a:cubicBezTo>
                    <a:pt x="468" y="46"/>
                    <a:pt x="468" y="46"/>
                    <a:pt x="467" y="46"/>
                  </a:cubicBezTo>
                  <a:close/>
                  <a:moveTo>
                    <a:pt x="402" y="69"/>
                  </a:moveTo>
                  <a:cubicBezTo>
                    <a:pt x="401" y="69"/>
                    <a:pt x="402" y="68"/>
                    <a:pt x="402" y="68"/>
                  </a:cubicBezTo>
                  <a:cubicBezTo>
                    <a:pt x="402" y="68"/>
                    <a:pt x="402" y="69"/>
                    <a:pt x="402" y="69"/>
                  </a:cubicBezTo>
                  <a:close/>
                  <a:moveTo>
                    <a:pt x="403" y="68"/>
                  </a:moveTo>
                  <a:cubicBezTo>
                    <a:pt x="403" y="68"/>
                    <a:pt x="403" y="68"/>
                    <a:pt x="404" y="67"/>
                  </a:cubicBezTo>
                  <a:cubicBezTo>
                    <a:pt x="404" y="68"/>
                    <a:pt x="403" y="68"/>
                    <a:pt x="403" y="68"/>
                  </a:cubicBezTo>
                  <a:close/>
                  <a:moveTo>
                    <a:pt x="476" y="44"/>
                  </a:moveTo>
                  <a:cubicBezTo>
                    <a:pt x="477" y="44"/>
                    <a:pt x="477" y="44"/>
                    <a:pt x="477" y="43"/>
                  </a:cubicBezTo>
                  <a:cubicBezTo>
                    <a:pt x="478" y="43"/>
                    <a:pt x="478" y="43"/>
                    <a:pt x="478" y="43"/>
                  </a:cubicBezTo>
                  <a:cubicBezTo>
                    <a:pt x="479" y="43"/>
                    <a:pt x="480" y="42"/>
                    <a:pt x="481" y="43"/>
                  </a:cubicBezTo>
                  <a:cubicBezTo>
                    <a:pt x="481" y="44"/>
                    <a:pt x="479" y="44"/>
                    <a:pt x="478" y="44"/>
                  </a:cubicBezTo>
                  <a:cubicBezTo>
                    <a:pt x="477" y="44"/>
                    <a:pt x="476" y="45"/>
                    <a:pt x="476" y="44"/>
                  </a:cubicBezTo>
                  <a:close/>
                  <a:moveTo>
                    <a:pt x="506" y="35"/>
                  </a:moveTo>
                  <a:cubicBezTo>
                    <a:pt x="506" y="35"/>
                    <a:pt x="506" y="35"/>
                    <a:pt x="506" y="35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507" y="35"/>
                    <a:pt x="507" y="35"/>
                    <a:pt x="507" y="35"/>
                  </a:cubicBezTo>
                  <a:lnTo>
                    <a:pt x="506" y="35"/>
                  </a:lnTo>
                  <a:close/>
                  <a:moveTo>
                    <a:pt x="418" y="64"/>
                  </a:moveTo>
                  <a:cubicBezTo>
                    <a:pt x="418" y="63"/>
                    <a:pt x="418" y="63"/>
                    <a:pt x="418" y="63"/>
                  </a:cubicBezTo>
                  <a:cubicBezTo>
                    <a:pt x="418" y="63"/>
                    <a:pt x="418" y="64"/>
                    <a:pt x="418" y="64"/>
                  </a:cubicBezTo>
                  <a:close/>
                  <a:moveTo>
                    <a:pt x="489" y="40"/>
                  </a:moveTo>
                  <a:cubicBezTo>
                    <a:pt x="489" y="40"/>
                    <a:pt x="490" y="40"/>
                    <a:pt x="490" y="40"/>
                  </a:cubicBezTo>
                  <a:cubicBezTo>
                    <a:pt x="490" y="40"/>
                    <a:pt x="489" y="40"/>
                    <a:pt x="489" y="40"/>
                  </a:cubicBezTo>
                  <a:close/>
                  <a:moveTo>
                    <a:pt x="491" y="40"/>
                  </a:moveTo>
                  <a:cubicBezTo>
                    <a:pt x="491" y="39"/>
                    <a:pt x="491" y="39"/>
                    <a:pt x="491" y="40"/>
                  </a:cubicBezTo>
                  <a:cubicBezTo>
                    <a:pt x="491" y="40"/>
                    <a:pt x="491" y="41"/>
                    <a:pt x="491" y="40"/>
                  </a:cubicBezTo>
                  <a:close/>
                  <a:moveTo>
                    <a:pt x="493" y="39"/>
                  </a:moveTo>
                  <a:cubicBezTo>
                    <a:pt x="494" y="39"/>
                    <a:pt x="494" y="39"/>
                    <a:pt x="494" y="40"/>
                  </a:cubicBezTo>
                  <a:cubicBezTo>
                    <a:pt x="493" y="40"/>
                    <a:pt x="493" y="40"/>
                    <a:pt x="493" y="40"/>
                  </a:cubicBezTo>
                  <a:lnTo>
                    <a:pt x="493" y="39"/>
                  </a:lnTo>
                  <a:close/>
                  <a:moveTo>
                    <a:pt x="501" y="37"/>
                  </a:moveTo>
                  <a:cubicBezTo>
                    <a:pt x="502" y="36"/>
                    <a:pt x="503" y="36"/>
                    <a:pt x="504" y="36"/>
                  </a:cubicBezTo>
                  <a:cubicBezTo>
                    <a:pt x="504" y="37"/>
                    <a:pt x="501" y="38"/>
                    <a:pt x="501" y="37"/>
                  </a:cubicBezTo>
                  <a:close/>
                  <a:moveTo>
                    <a:pt x="554" y="23"/>
                  </a:moveTo>
                  <a:cubicBezTo>
                    <a:pt x="554" y="23"/>
                    <a:pt x="554" y="23"/>
                    <a:pt x="554" y="23"/>
                  </a:cubicBezTo>
                  <a:cubicBezTo>
                    <a:pt x="555" y="23"/>
                    <a:pt x="554" y="23"/>
                    <a:pt x="554" y="23"/>
                  </a:cubicBezTo>
                  <a:close/>
                  <a:moveTo>
                    <a:pt x="557" y="22"/>
                  </a:moveTo>
                  <a:cubicBezTo>
                    <a:pt x="557" y="22"/>
                    <a:pt x="557" y="22"/>
                    <a:pt x="557" y="22"/>
                  </a:cubicBezTo>
                  <a:cubicBezTo>
                    <a:pt x="558" y="22"/>
                    <a:pt x="557" y="23"/>
                    <a:pt x="557" y="22"/>
                  </a:cubicBezTo>
                  <a:close/>
                  <a:moveTo>
                    <a:pt x="562" y="21"/>
                  </a:moveTo>
                  <a:cubicBezTo>
                    <a:pt x="562" y="21"/>
                    <a:pt x="562" y="21"/>
                    <a:pt x="563" y="21"/>
                  </a:cubicBezTo>
                  <a:cubicBezTo>
                    <a:pt x="563" y="21"/>
                    <a:pt x="562" y="21"/>
                    <a:pt x="562" y="21"/>
                  </a:cubicBezTo>
                  <a:close/>
                  <a:moveTo>
                    <a:pt x="564" y="21"/>
                  </a:moveTo>
                  <a:cubicBezTo>
                    <a:pt x="564" y="20"/>
                    <a:pt x="564" y="21"/>
                    <a:pt x="565" y="21"/>
                  </a:cubicBezTo>
                  <a:cubicBezTo>
                    <a:pt x="565" y="21"/>
                    <a:pt x="564" y="21"/>
                    <a:pt x="564" y="21"/>
                  </a:cubicBezTo>
                  <a:close/>
                  <a:moveTo>
                    <a:pt x="639" y="4"/>
                  </a:moveTo>
                  <a:cubicBezTo>
                    <a:pt x="639" y="4"/>
                    <a:pt x="639" y="3"/>
                    <a:pt x="640" y="3"/>
                  </a:cubicBezTo>
                  <a:cubicBezTo>
                    <a:pt x="640" y="3"/>
                    <a:pt x="639" y="4"/>
                    <a:pt x="639" y="4"/>
                  </a:cubicBezTo>
                  <a:close/>
                  <a:moveTo>
                    <a:pt x="428" y="61"/>
                  </a:moveTo>
                  <a:cubicBezTo>
                    <a:pt x="428" y="60"/>
                    <a:pt x="429" y="60"/>
                    <a:pt x="430" y="60"/>
                  </a:cubicBezTo>
                  <a:cubicBezTo>
                    <a:pt x="432" y="59"/>
                    <a:pt x="432" y="59"/>
                    <a:pt x="432" y="59"/>
                  </a:cubicBezTo>
                  <a:cubicBezTo>
                    <a:pt x="436" y="58"/>
                    <a:pt x="436" y="58"/>
                    <a:pt x="436" y="58"/>
                  </a:cubicBezTo>
                  <a:cubicBezTo>
                    <a:pt x="437" y="60"/>
                    <a:pt x="434" y="58"/>
                    <a:pt x="434" y="60"/>
                  </a:cubicBezTo>
                  <a:cubicBezTo>
                    <a:pt x="433" y="60"/>
                    <a:pt x="433" y="59"/>
                    <a:pt x="432" y="60"/>
                  </a:cubicBezTo>
                  <a:cubicBezTo>
                    <a:pt x="432" y="60"/>
                    <a:pt x="432" y="60"/>
                    <a:pt x="432" y="60"/>
                  </a:cubicBezTo>
                  <a:cubicBezTo>
                    <a:pt x="431" y="60"/>
                    <a:pt x="431" y="60"/>
                    <a:pt x="430" y="60"/>
                  </a:cubicBezTo>
                  <a:cubicBezTo>
                    <a:pt x="430" y="60"/>
                    <a:pt x="429" y="61"/>
                    <a:pt x="428" y="61"/>
                  </a:cubicBezTo>
                  <a:close/>
                  <a:moveTo>
                    <a:pt x="565" y="21"/>
                  </a:moveTo>
                  <a:cubicBezTo>
                    <a:pt x="565" y="21"/>
                    <a:pt x="566" y="21"/>
                    <a:pt x="566" y="20"/>
                  </a:cubicBezTo>
                  <a:cubicBezTo>
                    <a:pt x="567" y="20"/>
                    <a:pt x="567" y="20"/>
                    <a:pt x="567" y="20"/>
                  </a:cubicBezTo>
                  <a:cubicBezTo>
                    <a:pt x="567" y="21"/>
                    <a:pt x="567" y="21"/>
                    <a:pt x="566" y="21"/>
                  </a:cubicBezTo>
                  <a:lnTo>
                    <a:pt x="565" y="21"/>
                  </a:lnTo>
                  <a:close/>
                  <a:moveTo>
                    <a:pt x="568" y="20"/>
                  </a:moveTo>
                  <a:cubicBezTo>
                    <a:pt x="568" y="20"/>
                    <a:pt x="568" y="20"/>
                    <a:pt x="568" y="20"/>
                  </a:cubicBezTo>
                  <a:cubicBezTo>
                    <a:pt x="568" y="20"/>
                    <a:pt x="568" y="20"/>
                    <a:pt x="568" y="20"/>
                  </a:cubicBezTo>
                  <a:close/>
                  <a:moveTo>
                    <a:pt x="251" y="132"/>
                  </a:moveTo>
                  <a:cubicBezTo>
                    <a:pt x="251" y="132"/>
                    <a:pt x="251" y="132"/>
                    <a:pt x="251" y="132"/>
                  </a:cubicBezTo>
                  <a:cubicBezTo>
                    <a:pt x="252" y="132"/>
                    <a:pt x="251" y="132"/>
                    <a:pt x="251" y="132"/>
                  </a:cubicBezTo>
                  <a:close/>
                  <a:moveTo>
                    <a:pt x="363" y="85"/>
                  </a:moveTo>
                  <a:cubicBezTo>
                    <a:pt x="363" y="86"/>
                    <a:pt x="362" y="88"/>
                    <a:pt x="361" y="87"/>
                  </a:cubicBezTo>
                  <a:cubicBezTo>
                    <a:pt x="361" y="86"/>
                    <a:pt x="362" y="85"/>
                    <a:pt x="363" y="85"/>
                  </a:cubicBezTo>
                  <a:close/>
                  <a:moveTo>
                    <a:pt x="367" y="83"/>
                  </a:moveTo>
                  <a:cubicBezTo>
                    <a:pt x="368" y="82"/>
                    <a:pt x="368" y="83"/>
                    <a:pt x="369" y="83"/>
                  </a:cubicBezTo>
                  <a:cubicBezTo>
                    <a:pt x="370" y="83"/>
                    <a:pt x="367" y="84"/>
                    <a:pt x="367" y="83"/>
                  </a:cubicBezTo>
                  <a:close/>
                  <a:moveTo>
                    <a:pt x="441" y="57"/>
                  </a:moveTo>
                  <a:cubicBezTo>
                    <a:pt x="443" y="57"/>
                    <a:pt x="444" y="55"/>
                    <a:pt x="446" y="55"/>
                  </a:cubicBezTo>
                  <a:cubicBezTo>
                    <a:pt x="446" y="57"/>
                    <a:pt x="444" y="56"/>
                    <a:pt x="444" y="57"/>
                  </a:cubicBezTo>
                  <a:cubicBezTo>
                    <a:pt x="443" y="57"/>
                    <a:pt x="441" y="58"/>
                    <a:pt x="441" y="57"/>
                  </a:cubicBezTo>
                  <a:close/>
                  <a:moveTo>
                    <a:pt x="356" y="88"/>
                  </a:moveTo>
                  <a:cubicBezTo>
                    <a:pt x="357" y="88"/>
                    <a:pt x="357" y="88"/>
                    <a:pt x="357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5" y="88"/>
                    <a:pt x="356" y="88"/>
                    <a:pt x="356" y="88"/>
                  </a:cubicBezTo>
                  <a:close/>
                  <a:moveTo>
                    <a:pt x="358" y="87"/>
                  </a:moveTo>
                  <a:cubicBezTo>
                    <a:pt x="358" y="87"/>
                    <a:pt x="359" y="87"/>
                    <a:pt x="359" y="88"/>
                  </a:cubicBezTo>
                  <a:cubicBezTo>
                    <a:pt x="358" y="88"/>
                    <a:pt x="358" y="88"/>
                    <a:pt x="358" y="87"/>
                  </a:cubicBezTo>
                  <a:close/>
                  <a:moveTo>
                    <a:pt x="552" y="26"/>
                  </a:moveTo>
                  <a:cubicBezTo>
                    <a:pt x="552" y="27"/>
                    <a:pt x="551" y="26"/>
                    <a:pt x="550" y="27"/>
                  </a:cubicBezTo>
                  <a:cubicBezTo>
                    <a:pt x="550" y="27"/>
                    <a:pt x="550" y="27"/>
                    <a:pt x="550" y="27"/>
                  </a:cubicBezTo>
                  <a:cubicBezTo>
                    <a:pt x="550" y="26"/>
                    <a:pt x="551" y="26"/>
                    <a:pt x="552" y="26"/>
                  </a:cubicBezTo>
                  <a:close/>
                  <a:moveTo>
                    <a:pt x="552" y="26"/>
                  </a:moveTo>
                  <a:cubicBezTo>
                    <a:pt x="552" y="26"/>
                    <a:pt x="553" y="26"/>
                    <a:pt x="553" y="25"/>
                  </a:cubicBezTo>
                  <a:cubicBezTo>
                    <a:pt x="553" y="26"/>
                    <a:pt x="553" y="26"/>
                    <a:pt x="552" y="26"/>
                  </a:cubicBezTo>
                  <a:close/>
                  <a:moveTo>
                    <a:pt x="555" y="25"/>
                  </a:moveTo>
                  <a:cubicBezTo>
                    <a:pt x="555" y="25"/>
                    <a:pt x="555" y="25"/>
                    <a:pt x="555" y="25"/>
                  </a:cubicBezTo>
                  <a:cubicBezTo>
                    <a:pt x="556" y="25"/>
                    <a:pt x="555" y="26"/>
                    <a:pt x="555" y="25"/>
                  </a:cubicBezTo>
                  <a:close/>
                  <a:moveTo>
                    <a:pt x="557" y="25"/>
                  </a:moveTo>
                  <a:cubicBezTo>
                    <a:pt x="557" y="24"/>
                    <a:pt x="558" y="24"/>
                    <a:pt x="558" y="24"/>
                  </a:cubicBezTo>
                  <a:cubicBezTo>
                    <a:pt x="558" y="25"/>
                    <a:pt x="558" y="25"/>
                    <a:pt x="557" y="25"/>
                  </a:cubicBezTo>
                  <a:close/>
                  <a:moveTo>
                    <a:pt x="359" y="88"/>
                  </a:moveTo>
                  <a:cubicBezTo>
                    <a:pt x="360" y="88"/>
                    <a:pt x="360" y="90"/>
                    <a:pt x="359" y="90"/>
                  </a:cubicBezTo>
                  <a:cubicBezTo>
                    <a:pt x="358" y="89"/>
                    <a:pt x="359" y="89"/>
                    <a:pt x="359" y="88"/>
                  </a:cubicBezTo>
                  <a:close/>
                  <a:moveTo>
                    <a:pt x="610" y="13"/>
                  </a:moveTo>
                  <a:cubicBezTo>
                    <a:pt x="609" y="13"/>
                    <a:pt x="610" y="12"/>
                    <a:pt x="610" y="12"/>
                  </a:cubicBezTo>
                  <a:cubicBezTo>
                    <a:pt x="610" y="13"/>
                    <a:pt x="610" y="13"/>
                    <a:pt x="610" y="13"/>
                  </a:cubicBezTo>
                  <a:close/>
                  <a:moveTo>
                    <a:pt x="612" y="12"/>
                  </a:moveTo>
                  <a:cubicBezTo>
                    <a:pt x="612" y="12"/>
                    <a:pt x="613" y="12"/>
                    <a:pt x="613" y="12"/>
                  </a:cubicBezTo>
                  <a:cubicBezTo>
                    <a:pt x="613" y="12"/>
                    <a:pt x="613" y="13"/>
                    <a:pt x="612" y="12"/>
                  </a:cubicBezTo>
                  <a:close/>
                  <a:moveTo>
                    <a:pt x="613" y="12"/>
                  </a:moveTo>
                  <a:cubicBezTo>
                    <a:pt x="613" y="12"/>
                    <a:pt x="614" y="12"/>
                    <a:pt x="614" y="12"/>
                  </a:cubicBezTo>
                  <a:cubicBezTo>
                    <a:pt x="614" y="12"/>
                    <a:pt x="613" y="12"/>
                    <a:pt x="613" y="12"/>
                  </a:cubicBezTo>
                  <a:close/>
                  <a:moveTo>
                    <a:pt x="616" y="12"/>
                  </a:moveTo>
                  <a:cubicBezTo>
                    <a:pt x="616" y="11"/>
                    <a:pt x="616" y="11"/>
                    <a:pt x="616" y="11"/>
                  </a:cubicBezTo>
                  <a:cubicBezTo>
                    <a:pt x="617" y="11"/>
                    <a:pt x="616" y="12"/>
                    <a:pt x="616" y="12"/>
                  </a:cubicBezTo>
                  <a:close/>
                  <a:moveTo>
                    <a:pt x="620" y="11"/>
                  </a:moveTo>
                  <a:cubicBezTo>
                    <a:pt x="619" y="11"/>
                    <a:pt x="620" y="10"/>
                    <a:pt x="620" y="10"/>
                  </a:cubicBezTo>
                  <a:cubicBezTo>
                    <a:pt x="620" y="11"/>
                    <a:pt x="620" y="11"/>
                    <a:pt x="620" y="11"/>
                  </a:cubicBezTo>
                  <a:close/>
                  <a:moveTo>
                    <a:pt x="623" y="10"/>
                  </a:moveTo>
                  <a:cubicBezTo>
                    <a:pt x="622" y="10"/>
                    <a:pt x="623" y="10"/>
                    <a:pt x="623" y="10"/>
                  </a:cubicBezTo>
                  <a:cubicBezTo>
                    <a:pt x="623" y="10"/>
                    <a:pt x="623" y="10"/>
                    <a:pt x="623" y="10"/>
                  </a:cubicBezTo>
                  <a:close/>
                  <a:moveTo>
                    <a:pt x="623" y="10"/>
                  </a:moveTo>
                  <a:cubicBezTo>
                    <a:pt x="624" y="9"/>
                    <a:pt x="624" y="9"/>
                    <a:pt x="624" y="9"/>
                  </a:cubicBezTo>
                  <a:cubicBezTo>
                    <a:pt x="624" y="10"/>
                    <a:pt x="624" y="10"/>
                    <a:pt x="624" y="10"/>
                  </a:cubicBezTo>
                  <a:cubicBezTo>
                    <a:pt x="624" y="11"/>
                    <a:pt x="624" y="11"/>
                    <a:pt x="624" y="11"/>
                  </a:cubicBezTo>
                  <a:lnTo>
                    <a:pt x="623" y="10"/>
                  </a:lnTo>
                  <a:close/>
                  <a:moveTo>
                    <a:pt x="629" y="8"/>
                  </a:moveTo>
                  <a:cubicBezTo>
                    <a:pt x="630" y="8"/>
                    <a:pt x="630" y="9"/>
                    <a:pt x="630" y="9"/>
                  </a:cubicBezTo>
                  <a:cubicBezTo>
                    <a:pt x="631" y="9"/>
                    <a:pt x="629" y="10"/>
                    <a:pt x="629" y="8"/>
                  </a:cubicBezTo>
                  <a:close/>
                  <a:moveTo>
                    <a:pt x="644" y="6"/>
                  </a:moveTo>
                  <a:cubicBezTo>
                    <a:pt x="644" y="7"/>
                    <a:pt x="643" y="7"/>
                    <a:pt x="642" y="7"/>
                  </a:cubicBezTo>
                  <a:cubicBezTo>
                    <a:pt x="641" y="6"/>
                    <a:pt x="641" y="7"/>
                    <a:pt x="640" y="7"/>
                  </a:cubicBezTo>
                  <a:cubicBezTo>
                    <a:pt x="640" y="7"/>
                    <a:pt x="640" y="7"/>
                    <a:pt x="640" y="7"/>
                  </a:cubicBezTo>
                  <a:cubicBezTo>
                    <a:pt x="639" y="7"/>
                    <a:pt x="639" y="7"/>
                    <a:pt x="638" y="7"/>
                  </a:cubicBezTo>
                  <a:cubicBezTo>
                    <a:pt x="637" y="8"/>
                    <a:pt x="636" y="9"/>
                    <a:pt x="634" y="8"/>
                  </a:cubicBezTo>
                  <a:cubicBezTo>
                    <a:pt x="632" y="9"/>
                    <a:pt x="632" y="9"/>
                    <a:pt x="632" y="9"/>
                  </a:cubicBezTo>
                  <a:cubicBezTo>
                    <a:pt x="632" y="8"/>
                    <a:pt x="633" y="8"/>
                    <a:pt x="633" y="8"/>
                  </a:cubicBezTo>
                  <a:cubicBezTo>
                    <a:pt x="634" y="8"/>
                    <a:pt x="635" y="7"/>
                    <a:pt x="636" y="8"/>
                  </a:cubicBezTo>
                  <a:cubicBezTo>
                    <a:pt x="636" y="7"/>
                    <a:pt x="637" y="7"/>
                    <a:pt x="637" y="7"/>
                  </a:cubicBezTo>
                  <a:cubicBezTo>
                    <a:pt x="638" y="7"/>
                    <a:pt x="641" y="6"/>
                    <a:pt x="644" y="6"/>
                  </a:cubicBezTo>
                  <a:close/>
                  <a:moveTo>
                    <a:pt x="520" y="37"/>
                  </a:moveTo>
                  <a:cubicBezTo>
                    <a:pt x="518" y="37"/>
                    <a:pt x="517" y="38"/>
                    <a:pt x="516" y="38"/>
                  </a:cubicBezTo>
                  <a:cubicBezTo>
                    <a:pt x="515" y="37"/>
                    <a:pt x="517" y="37"/>
                    <a:pt x="516" y="36"/>
                  </a:cubicBezTo>
                  <a:cubicBezTo>
                    <a:pt x="517" y="37"/>
                    <a:pt x="519" y="35"/>
                    <a:pt x="520" y="37"/>
                  </a:cubicBezTo>
                  <a:close/>
                  <a:moveTo>
                    <a:pt x="520" y="35"/>
                  </a:moveTo>
                  <a:cubicBezTo>
                    <a:pt x="522" y="34"/>
                    <a:pt x="522" y="36"/>
                    <a:pt x="523" y="36"/>
                  </a:cubicBezTo>
                  <a:cubicBezTo>
                    <a:pt x="523" y="36"/>
                    <a:pt x="522" y="37"/>
                    <a:pt x="521" y="37"/>
                  </a:cubicBezTo>
                  <a:lnTo>
                    <a:pt x="520" y="35"/>
                  </a:lnTo>
                  <a:close/>
                  <a:moveTo>
                    <a:pt x="600" y="16"/>
                  </a:moveTo>
                  <a:cubicBezTo>
                    <a:pt x="599" y="15"/>
                    <a:pt x="600" y="15"/>
                    <a:pt x="600" y="15"/>
                  </a:cubicBezTo>
                  <a:cubicBezTo>
                    <a:pt x="600" y="16"/>
                    <a:pt x="600" y="16"/>
                    <a:pt x="600" y="16"/>
                  </a:cubicBezTo>
                  <a:close/>
                  <a:moveTo>
                    <a:pt x="628" y="9"/>
                  </a:moveTo>
                  <a:cubicBezTo>
                    <a:pt x="628" y="9"/>
                    <a:pt x="629" y="9"/>
                    <a:pt x="629" y="9"/>
                  </a:cubicBezTo>
                  <a:cubicBezTo>
                    <a:pt x="629" y="9"/>
                    <a:pt x="629" y="10"/>
                    <a:pt x="628" y="9"/>
                  </a:cubicBezTo>
                  <a:close/>
                  <a:moveTo>
                    <a:pt x="648" y="5"/>
                  </a:moveTo>
                  <a:cubicBezTo>
                    <a:pt x="648" y="7"/>
                    <a:pt x="646" y="6"/>
                    <a:pt x="645" y="7"/>
                  </a:cubicBezTo>
                  <a:cubicBezTo>
                    <a:pt x="645" y="6"/>
                    <a:pt x="645" y="6"/>
                    <a:pt x="645" y="6"/>
                  </a:cubicBezTo>
                  <a:cubicBezTo>
                    <a:pt x="647" y="6"/>
                    <a:pt x="647" y="5"/>
                    <a:pt x="648" y="5"/>
                  </a:cubicBezTo>
                  <a:close/>
                  <a:moveTo>
                    <a:pt x="525" y="35"/>
                  </a:moveTo>
                  <a:cubicBezTo>
                    <a:pt x="525" y="34"/>
                    <a:pt x="526" y="34"/>
                    <a:pt x="526" y="35"/>
                  </a:cubicBezTo>
                  <a:cubicBezTo>
                    <a:pt x="526" y="35"/>
                    <a:pt x="526" y="35"/>
                    <a:pt x="525" y="35"/>
                  </a:cubicBezTo>
                  <a:close/>
                  <a:moveTo>
                    <a:pt x="527" y="36"/>
                  </a:moveTo>
                  <a:cubicBezTo>
                    <a:pt x="526" y="33"/>
                    <a:pt x="529" y="34"/>
                    <a:pt x="529" y="33"/>
                  </a:cubicBezTo>
                  <a:cubicBezTo>
                    <a:pt x="530" y="33"/>
                    <a:pt x="530" y="33"/>
                    <a:pt x="531" y="33"/>
                  </a:cubicBezTo>
                  <a:cubicBezTo>
                    <a:pt x="532" y="33"/>
                    <a:pt x="532" y="33"/>
                    <a:pt x="532" y="33"/>
                  </a:cubicBezTo>
                  <a:cubicBezTo>
                    <a:pt x="533" y="33"/>
                    <a:pt x="532" y="33"/>
                    <a:pt x="532" y="34"/>
                  </a:cubicBezTo>
                  <a:cubicBezTo>
                    <a:pt x="530" y="34"/>
                    <a:pt x="530" y="34"/>
                    <a:pt x="530" y="34"/>
                  </a:cubicBezTo>
                  <a:cubicBezTo>
                    <a:pt x="529" y="34"/>
                    <a:pt x="529" y="34"/>
                    <a:pt x="529" y="34"/>
                  </a:cubicBezTo>
                  <a:cubicBezTo>
                    <a:pt x="528" y="34"/>
                    <a:pt x="528" y="36"/>
                    <a:pt x="527" y="36"/>
                  </a:cubicBezTo>
                  <a:close/>
                  <a:moveTo>
                    <a:pt x="651" y="6"/>
                  </a:moveTo>
                  <a:cubicBezTo>
                    <a:pt x="651" y="6"/>
                    <a:pt x="651" y="5"/>
                    <a:pt x="651" y="5"/>
                  </a:cubicBezTo>
                  <a:cubicBezTo>
                    <a:pt x="652" y="6"/>
                    <a:pt x="651" y="6"/>
                    <a:pt x="651" y="6"/>
                  </a:cubicBezTo>
                  <a:close/>
                  <a:moveTo>
                    <a:pt x="376" y="85"/>
                  </a:moveTo>
                  <a:cubicBezTo>
                    <a:pt x="376" y="84"/>
                    <a:pt x="376" y="84"/>
                    <a:pt x="377" y="84"/>
                  </a:cubicBezTo>
                  <a:cubicBezTo>
                    <a:pt x="377" y="84"/>
                    <a:pt x="376" y="85"/>
                    <a:pt x="376" y="85"/>
                  </a:cubicBezTo>
                  <a:close/>
                  <a:moveTo>
                    <a:pt x="563" y="27"/>
                  </a:moveTo>
                  <a:cubicBezTo>
                    <a:pt x="563" y="27"/>
                    <a:pt x="564" y="27"/>
                    <a:pt x="564" y="27"/>
                  </a:cubicBezTo>
                  <a:cubicBezTo>
                    <a:pt x="564" y="28"/>
                    <a:pt x="564" y="27"/>
                    <a:pt x="563" y="27"/>
                  </a:cubicBezTo>
                  <a:close/>
                  <a:moveTo>
                    <a:pt x="570" y="26"/>
                  </a:moveTo>
                  <a:cubicBezTo>
                    <a:pt x="570" y="25"/>
                    <a:pt x="571" y="25"/>
                    <a:pt x="571" y="25"/>
                  </a:cubicBezTo>
                  <a:cubicBezTo>
                    <a:pt x="572" y="25"/>
                    <a:pt x="572" y="25"/>
                    <a:pt x="572" y="25"/>
                  </a:cubicBezTo>
                  <a:cubicBezTo>
                    <a:pt x="572" y="25"/>
                    <a:pt x="572" y="25"/>
                    <a:pt x="571" y="25"/>
                  </a:cubicBezTo>
                  <a:lnTo>
                    <a:pt x="570" y="26"/>
                  </a:lnTo>
                  <a:close/>
                  <a:moveTo>
                    <a:pt x="584" y="22"/>
                  </a:moveTo>
                  <a:cubicBezTo>
                    <a:pt x="583" y="22"/>
                    <a:pt x="584" y="22"/>
                    <a:pt x="585" y="22"/>
                  </a:cubicBezTo>
                  <a:cubicBezTo>
                    <a:pt x="585" y="22"/>
                    <a:pt x="584" y="22"/>
                    <a:pt x="584" y="22"/>
                  </a:cubicBezTo>
                  <a:close/>
                  <a:moveTo>
                    <a:pt x="555" y="30"/>
                  </a:moveTo>
                  <a:cubicBezTo>
                    <a:pt x="555" y="30"/>
                    <a:pt x="555" y="29"/>
                    <a:pt x="556" y="29"/>
                  </a:cubicBezTo>
                  <a:cubicBezTo>
                    <a:pt x="556" y="29"/>
                    <a:pt x="555" y="30"/>
                    <a:pt x="555" y="30"/>
                  </a:cubicBezTo>
                  <a:close/>
                  <a:moveTo>
                    <a:pt x="559" y="29"/>
                  </a:moveTo>
                  <a:cubicBezTo>
                    <a:pt x="559" y="29"/>
                    <a:pt x="559" y="28"/>
                    <a:pt x="559" y="28"/>
                  </a:cubicBezTo>
                  <a:cubicBezTo>
                    <a:pt x="560" y="29"/>
                    <a:pt x="559" y="29"/>
                    <a:pt x="559" y="29"/>
                  </a:cubicBezTo>
                  <a:close/>
                  <a:moveTo>
                    <a:pt x="560" y="29"/>
                  </a:moveTo>
                  <a:cubicBezTo>
                    <a:pt x="560" y="28"/>
                    <a:pt x="560" y="28"/>
                    <a:pt x="561" y="28"/>
                  </a:cubicBezTo>
                  <a:cubicBezTo>
                    <a:pt x="561" y="29"/>
                    <a:pt x="560" y="29"/>
                    <a:pt x="560" y="29"/>
                  </a:cubicBezTo>
                  <a:close/>
                  <a:moveTo>
                    <a:pt x="383" y="84"/>
                  </a:moveTo>
                  <a:cubicBezTo>
                    <a:pt x="383" y="83"/>
                    <a:pt x="385" y="83"/>
                    <a:pt x="385" y="83"/>
                  </a:cubicBezTo>
                  <a:cubicBezTo>
                    <a:pt x="386" y="83"/>
                    <a:pt x="387" y="81"/>
                    <a:pt x="387" y="83"/>
                  </a:cubicBezTo>
                  <a:cubicBezTo>
                    <a:pt x="386" y="83"/>
                    <a:pt x="385" y="84"/>
                    <a:pt x="383" y="84"/>
                  </a:cubicBezTo>
                  <a:close/>
                  <a:moveTo>
                    <a:pt x="379" y="86"/>
                  </a:moveTo>
                  <a:cubicBezTo>
                    <a:pt x="378" y="86"/>
                    <a:pt x="379" y="86"/>
                    <a:pt x="379" y="86"/>
                  </a:cubicBezTo>
                  <a:cubicBezTo>
                    <a:pt x="379" y="86"/>
                    <a:pt x="379" y="86"/>
                    <a:pt x="379" y="86"/>
                  </a:cubicBezTo>
                  <a:close/>
                  <a:moveTo>
                    <a:pt x="388" y="83"/>
                  </a:moveTo>
                  <a:cubicBezTo>
                    <a:pt x="388" y="82"/>
                    <a:pt x="388" y="82"/>
                    <a:pt x="388" y="82"/>
                  </a:cubicBezTo>
                  <a:cubicBezTo>
                    <a:pt x="388" y="83"/>
                    <a:pt x="388" y="83"/>
                    <a:pt x="388" y="83"/>
                  </a:cubicBezTo>
                  <a:close/>
                  <a:moveTo>
                    <a:pt x="389" y="82"/>
                  </a:moveTo>
                  <a:cubicBezTo>
                    <a:pt x="389" y="82"/>
                    <a:pt x="389" y="82"/>
                    <a:pt x="390" y="82"/>
                  </a:cubicBezTo>
                  <a:cubicBezTo>
                    <a:pt x="390" y="82"/>
                    <a:pt x="389" y="82"/>
                    <a:pt x="389" y="82"/>
                  </a:cubicBezTo>
                  <a:close/>
                  <a:moveTo>
                    <a:pt x="593" y="23"/>
                  </a:moveTo>
                  <a:cubicBezTo>
                    <a:pt x="594" y="25"/>
                    <a:pt x="591" y="24"/>
                    <a:pt x="591" y="24"/>
                  </a:cubicBezTo>
                  <a:cubicBezTo>
                    <a:pt x="588" y="25"/>
                    <a:pt x="588" y="25"/>
                    <a:pt x="588" y="25"/>
                  </a:cubicBezTo>
                  <a:cubicBezTo>
                    <a:pt x="587" y="25"/>
                    <a:pt x="587" y="25"/>
                    <a:pt x="587" y="25"/>
                  </a:cubicBezTo>
                  <a:cubicBezTo>
                    <a:pt x="587" y="24"/>
                    <a:pt x="587" y="24"/>
                    <a:pt x="588" y="24"/>
                  </a:cubicBezTo>
                  <a:cubicBezTo>
                    <a:pt x="590" y="24"/>
                    <a:pt x="590" y="24"/>
                    <a:pt x="590" y="24"/>
                  </a:cubicBezTo>
                  <a:cubicBezTo>
                    <a:pt x="590" y="24"/>
                    <a:pt x="590" y="23"/>
                    <a:pt x="590" y="23"/>
                  </a:cubicBezTo>
                  <a:cubicBezTo>
                    <a:pt x="591" y="24"/>
                    <a:pt x="592" y="22"/>
                    <a:pt x="593" y="23"/>
                  </a:cubicBezTo>
                  <a:close/>
                  <a:moveTo>
                    <a:pt x="575" y="27"/>
                  </a:moveTo>
                  <a:cubicBezTo>
                    <a:pt x="575" y="28"/>
                    <a:pt x="574" y="28"/>
                    <a:pt x="574" y="29"/>
                  </a:cubicBezTo>
                  <a:cubicBezTo>
                    <a:pt x="573" y="29"/>
                    <a:pt x="574" y="27"/>
                    <a:pt x="575" y="27"/>
                  </a:cubicBezTo>
                  <a:close/>
                  <a:moveTo>
                    <a:pt x="576" y="28"/>
                  </a:moveTo>
                  <a:cubicBezTo>
                    <a:pt x="576" y="27"/>
                    <a:pt x="576" y="27"/>
                    <a:pt x="576" y="27"/>
                  </a:cubicBezTo>
                  <a:cubicBezTo>
                    <a:pt x="577" y="27"/>
                    <a:pt x="576" y="28"/>
                    <a:pt x="576" y="28"/>
                  </a:cubicBezTo>
                  <a:close/>
                  <a:moveTo>
                    <a:pt x="389" y="84"/>
                  </a:moveTo>
                  <a:cubicBezTo>
                    <a:pt x="390" y="84"/>
                    <a:pt x="390" y="84"/>
                    <a:pt x="391" y="84"/>
                  </a:cubicBezTo>
                  <a:cubicBezTo>
                    <a:pt x="393" y="83"/>
                    <a:pt x="393" y="83"/>
                    <a:pt x="393" y="83"/>
                  </a:cubicBezTo>
                  <a:cubicBezTo>
                    <a:pt x="394" y="84"/>
                    <a:pt x="393" y="84"/>
                    <a:pt x="392" y="84"/>
                  </a:cubicBezTo>
                  <a:cubicBezTo>
                    <a:pt x="391" y="85"/>
                    <a:pt x="391" y="85"/>
                    <a:pt x="391" y="85"/>
                  </a:cubicBezTo>
                  <a:cubicBezTo>
                    <a:pt x="390" y="85"/>
                    <a:pt x="389" y="85"/>
                    <a:pt x="389" y="84"/>
                  </a:cubicBezTo>
                  <a:close/>
                  <a:moveTo>
                    <a:pt x="557" y="32"/>
                  </a:moveTo>
                  <a:cubicBezTo>
                    <a:pt x="557" y="33"/>
                    <a:pt x="557" y="34"/>
                    <a:pt x="557" y="34"/>
                  </a:cubicBezTo>
                  <a:cubicBezTo>
                    <a:pt x="557" y="34"/>
                    <a:pt x="557" y="34"/>
                    <a:pt x="558" y="34"/>
                  </a:cubicBezTo>
                  <a:cubicBezTo>
                    <a:pt x="558" y="35"/>
                    <a:pt x="556" y="35"/>
                    <a:pt x="556" y="34"/>
                  </a:cubicBezTo>
                  <a:cubicBezTo>
                    <a:pt x="554" y="34"/>
                    <a:pt x="554" y="35"/>
                    <a:pt x="553" y="34"/>
                  </a:cubicBezTo>
                  <a:cubicBezTo>
                    <a:pt x="552" y="33"/>
                    <a:pt x="555" y="34"/>
                    <a:pt x="555" y="33"/>
                  </a:cubicBezTo>
                  <a:cubicBezTo>
                    <a:pt x="556" y="33"/>
                    <a:pt x="556" y="33"/>
                    <a:pt x="557" y="32"/>
                  </a:cubicBezTo>
                  <a:close/>
                  <a:moveTo>
                    <a:pt x="560" y="34"/>
                  </a:moveTo>
                  <a:cubicBezTo>
                    <a:pt x="559" y="32"/>
                    <a:pt x="558" y="34"/>
                    <a:pt x="558" y="32"/>
                  </a:cubicBezTo>
                  <a:cubicBezTo>
                    <a:pt x="561" y="31"/>
                    <a:pt x="561" y="31"/>
                    <a:pt x="561" y="31"/>
                  </a:cubicBezTo>
                  <a:cubicBezTo>
                    <a:pt x="561" y="32"/>
                    <a:pt x="560" y="33"/>
                    <a:pt x="560" y="34"/>
                  </a:cubicBezTo>
                  <a:cubicBezTo>
                    <a:pt x="562" y="33"/>
                    <a:pt x="566" y="34"/>
                    <a:pt x="566" y="31"/>
                  </a:cubicBezTo>
                  <a:cubicBezTo>
                    <a:pt x="566" y="31"/>
                    <a:pt x="566" y="32"/>
                    <a:pt x="566" y="33"/>
                  </a:cubicBezTo>
                  <a:cubicBezTo>
                    <a:pt x="564" y="33"/>
                    <a:pt x="561" y="34"/>
                    <a:pt x="559" y="34"/>
                  </a:cubicBezTo>
                  <a:cubicBezTo>
                    <a:pt x="559" y="34"/>
                    <a:pt x="558" y="34"/>
                    <a:pt x="558" y="34"/>
                  </a:cubicBezTo>
                  <a:cubicBezTo>
                    <a:pt x="558" y="34"/>
                    <a:pt x="558" y="33"/>
                    <a:pt x="558" y="34"/>
                  </a:cubicBezTo>
                  <a:lnTo>
                    <a:pt x="560" y="34"/>
                  </a:lnTo>
                  <a:close/>
                  <a:moveTo>
                    <a:pt x="569" y="29"/>
                  </a:moveTo>
                  <a:cubicBezTo>
                    <a:pt x="570" y="29"/>
                    <a:pt x="570" y="29"/>
                    <a:pt x="570" y="29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0"/>
                    <a:pt x="569" y="30"/>
                    <a:pt x="569" y="30"/>
                  </a:cubicBezTo>
                  <a:lnTo>
                    <a:pt x="569" y="29"/>
                  </a:lnTo>
                  <a:close/>
                  <a:moveTo>
                    <a:pt x="571" y="29"/>
                  </a:moveTo>
                  <a:cubicBezTo>
                    <a:pt x="571" y="29"/>
                    <a:pt x="572" y="29"/>
                    <a:pt x="572" y="29"/>
                  </a:cubicBezTo>
                  <a:cubicBezTo>
                    <a:pt x="571" y="30"/>
                    <a:pt x="571" y="30"/>
                    <a:pt x="571" y="29"/>
                  </a:cubicBezTo>
                  <a:close/>
                  <a:moveTo>
                    <a:pt x="394" y="84"/>
                  </a:moveTo>
                  <a:cubicBezTo>
                    <a:pt x="394" y="83"/>
                    <a:pt x="394" y="83"/>
                    <a:pt x="394" y="83"/>
                  </a:cubicBezTo>
                  <a:cubicBezTo>
                    <a:pt x="394" y="83"/>
                    <a:pt x="394" y="84"/>
                    <a:pt x="394" y="84"/>
                  </a:cubicBezTo>
                  <a:close/>
                  <a:moveTo>
                    <a:pt x="395" y="83"/>
                  </a:moveTo>
                  <a:cubicBezTo>
                    <a:pt x="395" y="82"/>
                    <a:pt x="397" y="82"/>
                    <a:pt x="396" y="83"/>
                  </a:cubicBezTo>
                  <a:cubicBezTo>
                    <a:pt x="396" y="83"/>
                    <a:pt x="396" y="83"/>
                    <a:pt x="396" y="83"/>
                  </a:cubicBezTo>
                  <a:cubicBezTo>
                    <a:pt x="396" y="83"/>
                    <a:pt x="395" y="83"/>
                    <a:pt x="395" y="83"/>
                  </a:cubicBezTo>
                  <a:close/>
                  <a:moveTo>
                    <a:pt x="544" y="37"/>
                  </a:moveTo>
                  <a:cubicBezTo>
                    <a:pt x="543" y="36"/>
                    <a:pt x="544" y="36"/>
                    <a:pt x="544" y="36"/>
                  </a:cubicBezTo>
                  <a:cubicBezTo>
                    <a:pt x="544" y="37"/>
                    <a:pt x="544" y="37"/>
                    <a:pt x="544" y="37"/>
                  </a:cubicBezTo>
                  <a:close/>
                  <a:moveTo>
                    <a:pt x="546" y="36"/>
                  </a:moveTo>
                  <a:cubicBezTo>
                    <a:pt x="546" y="36"/>
                    <a:pt x="547" y="36"/>
                    <a:pt x="547" y="35"/>
                  </a:cubicBezTo>
                  <a:cubicBezTo>
                    <a:pt x="547" y="36"/>
                    <a:pt x="546" y="36"/>
                    <a:pt x="546" y="36"/>
                  </a:cubicBezTo>
                  <a:close/>
                  <a:moveTo>
                    <a:pt x="548" y="36"/>
                  </a:moveTo>
                  <a:cubicBezTo>
                    <a:pt x="548" y="35"/>
                    <a:pt x="548" y="35"/>
                    <a:pt x="548" y="35"/>
                  </a:cubicBezTo>
                  <a:cubicBezTo>
                    <a:pt x="548" y="36"/>
                    <a:pt x="548" y="36"/>
                    <a:pt x="548" y="36"/>
                  </a:cubicBezTo>
                  <a:close/>
                  <a:moveTo>
                    <a:pt x="549" y="35"/>
                  </a:moveTo>
                  <a:cubicBezTo>
                    <a:pt x="549" y="35"/>
                    <a:pt x="550" y="35"/>
                    <a:pt x="550" y="35"/>
                  </a:cubicBezTo>
                  <a:cubicBezTo>
                    <a:pt x="551" y="34"/>
                    <a:pt x="551" y="34"/>
                    <a:pt x="551" y="34"/>
                  </a:cubicBezTo>
                  <a:cubicBezTo>
                    <a:pt x="551" y="35"/>
                    <a:pt x="551" y="35"/>
                    <a:pt x="550" y="35"/>
                  </a:cubicBezTo>
                  <a:lnTo>
                    <a:pt x="549" y="35"/>
                  </a:lnTo>
                  <a:close/>
                  <a:moveTo>
                    <a:pt x="400" y="82"/>
                  </a:moveTo>
                  <a:cubicBezTo>
                    <a:pt x="400" y="81"/>
                    <a:pt x="401" y="81"/>
                    <a:pt x="401" y="81"/>
                  </a:cubicBezTo>
                  <a:cubicBezTo>
                    <a:pt x="401" y="82"/>
                    <a:pt x="401" y="82"/>
                    <a:pt x="400" y="82"/>
                  </a:cubicBezTo>
                  <a:close/>
                  <a:moveTo>
                    <a:pt x="433" y="70"/>
                  </a:moveTo>
                  <a:cubicBezTo>
                    <a:pt x="433" y="70"/>
                    <a:pt x="434" y="70"/>
                    <a:pt x="434" y="70"/>
                  </a:cubicBezTo>
                  <a:cubicBezTo>
                    <a:pt x="434" y="70"/>
                    <a:pt x="434" y="70"/>
                    <a:pt x="433" y="70"/>
                  </a:cubicBezTo>
                  <a:close/>
                  <a:moveTo>
                    <a:pt x="444" y="67"/>
                  </a:moveTo>
                  <a:cubicBezTo>
                    <a:pt x="444" y="66"/>
                    <a:pt x="445" y="66"/>
                    <a:pt x="445" y="67"/>
                  </a:cubicBezTo>
                  <a:cubicBezTo>
                    <a:pt x="444" y="67"/>
                    <a:pt x="444" y="67"/>
                    <a:pt x="444" y="67"/>
                  </a:cubicBezTo>
                  <a:close/>
                  <a:moveTo>
                    <a:pt x="415" y="77"/>
                  </a:moveTo>
                  <a:cubicBezTo>
                    <a:pt x="415" y="77"/>
                    <a:pt x="415" y="77"/>
                    <a:pt x="416" y="77"/>
                  </a:cubicBezTo>
                  <a:cubicBezTo>
                    <a:pt x="416" y="77"/>
                    <a:pt x="415" y="77"/>
                    <a:pt x="415" y="77"/>
                  </a:cubicBezTo>
                  <a:close/>
                  <a:moveTo>
                    <a:pt x="448" y="68"/>
                  </a:moveTo>
                  <a:cubicBezTo>
                    <a:pt x="448" y="69"/>
                    <a:pt x="447" y="69"/>
                    <a:pt x="446" y="69"/>
                  </a:cubicBezTo>
                  <a:cubicBezTo>
                    <a:pt x="445" y="69"/>
                    <a:pt x="444" y="70"/>
                    <a:pt x="444" y="69"/>
                  </a:cubicBezTo>
                  <a:cubicBezTo>
                    <a:pt x="443" y="70"/>
                    <a:pt x="441" y="70"/>
                    <a:pt x="440" y="70"/>
                  </a:cubicBezTo>
                  <a:cubicBezTo>
                    <a:pt x="434" y="72"/>
                    <a:pt x="434" y="72"/>
                    <a:pt x="434" y="72"/>
                  </a:cubicBezTo>
                  <a:cubicBezTo>
                    <a:pt x="430" y="73"/>
                    <a:pt x="428" y="74"/>
                    <a:pt x="425" y="74"/>
                  </a:cubicBezTo>
                  <a:cubicBezTo>
                    <a:pt x="419" y="76"/>
                    <a:pt x="419" y="76"/>
                    <a:pt x="419" y="76"/>
                  </a:cubicBezTo>
                  <a:cubicBezTo>
                    <a:pt x="419" y="77"/>
                    <a:pt x="418" y="76"/>
                    <a:pt x="419" y="76"/>
                  </a:cubicBezTo>
                  <a:cubicBezTo>
                    <a:pt x="422" y="75"/>
                    <a:pt x="422" y="75"/>
                    <a:pt x="422" y="75"/>
                  </a:cubicBezTo>
                  <a:cubicBezTo>
                    <a:pt x="426" y="74"/>
                    <a:pt x="426" y="74"/>
                    <a:pt x="426" y="74"/>
                  </a:cubicBezTo>
                  <a:cubicBezTo>
                    <a:pt x="426" y="74"/>
                    <a:pt x="426" y="73"/>
                    <a:pt x="427" y="73"/>
                  </a:cubicBezTo>
                  <a:cubicBezTo>
                    <a:pt x="428" y="73"/>
                    <a:pt x="431" y="71"/>
                    <a:pt x="433" y="72"/>
                  </a:cubicBezTo>
                  <a:cubicBezTo>
                    <a:pt x="435" y="71"/>
                    <a:pt x="437" y="70"/>
                    <a:pt x="440" y="70"/>
                  </a:cubicBezTo>
                  <a:cubicBezTo>
                    <a:pt x="441" y="69"/>
                    <a:pt x="442" y="69"/>
                    <a:pt x="444" y="68"/>
                  </a:cubicBezTo>
                  <a:cubicBezTo>
                    <a:pt x="445" y="68"/>
                    <a:pt x="446" y="68"/>
                    <a:pt x="446" y="68"/>
                  </a:cubicBezTo>
                  <a:cubicBezTo>
                    <a:pt x="447" y="68"/>
                    <a:pt x="447" y="67"/>
                    <a:pt x="448" y="68"/>
                  </a:cubicBezTo>
                  <a:close/>
                  <a:moveTo>
                    <a:pt x="448" y="66"/>
                  </a:moveTo>
                  <a:cubicBezTo>
                    <a:pt x="447" y="66"/>
                    <a:pt x="448" y="66"/>
                    <a:pt x="448" y="65"/>
                  </a:cubicBezTo>
                  <a:cubicBezTo>
                    <a:pt x="448" y="66"/>
                    <a:pt x="448" y="66"/>
                    <a:pt x="448" y="66"/>
                  </a:cubicBezTo>
                  <a:close/>
                  <a:moveTo>
                    <a:pt x="487" y="57"/>
                  </a:moveTo>
                  <a:cubicBezTo>
                    <a:pt x="488" y="59"/>
                    <a:pt x="485" y="58"/>
                    <a:pt x="484" y="59"/>
                  </a:cubicBezTo>
                  <a:cubicBezTo>
                    <a:pt x="484" y="58"/>
                    <a:pt x="485" y="58"/>
                    <a:pt x="486" y="58"/>
                  </a:cubicBezTo>
                  <a:cubicBezTo>
                    <a:pt x="485" y="56"/>
                    <a:pt x="483" y="58"/>
                    <a:pt x="482" y="57"/>
                  </a:cubicBezTo>
                  <a:cubicBezTo>
                    <a:pt x="481" y="58"/>
                    <a:pt x="480" y="57"/>
                    <a:pt x="479" y="58"/>
                  </a:cubicBezTo>
                  <a:cubicBezTo>
                    <a:pt x="479" y="60"/>
                    <a:pt x="481" y="57"/>
                    <a:pt x="481" y="59"/>
                  </a:cubicBezTo>
                  <a:cubicBezTo>
                    <a:pt x="481" y="60"/>
                    <a:pt x="480" y="59"/>
                    <a:pt x="479" y="60"/>
                  </a:cubicBezTo>
                  <a:cubicBezTo>
                    <a:pt x="479" y="60"/>
                    <a:pt x="478" y="61"/>
                    <a:pt x="477" y="61"/>
                  </a:cubicBezTo>
                  <a:cubicBezTo>
                    <a:pt x="476" y="62"/>
                    <a:pt x="476" y="61"/>
                    <a:pt x="475" y="61"/>
                  </a:cubicBezTo>
                  <a:cubicBezTo>
                    <a:pt x="466" y="64"/>
                    <a:pt x="466" y="64"/>
                    <a:pt x="466" y="64"/>
                  </a:cubicBezTo>
                  <a:cubicBezTo>
                    <a:pt x="463" y="64"/>
                    <a:pt x="462" y="65"/>
                    <a:pt x="460" y="65"/>
                  </a:cubicBezTo>
                  <a:cubicBezTo>
                    <a:pt x="460" y="64"/>
                    <a:pt x="462" y="64"/>
                    <a:pt x="463" y="63"/>
                  </a:cubicBezTo>
                  <a:cubicBezTo>
                    <a:pt x="464" y="63"/>
                    <a:pt x="466" y="63"/>
                    <a:pt x="466" y="62"/>
                  </a:cubicBezTo>
                  <a:cubicBezTo>
                    <a:pt x="466" y="60"/>
                    <a:pt x="465" y="63"/>
                    <a:pt x="464" y="62"/>
                  </a:cubicBezTo>
                  <a:cubicBezTo>
                    <a:pt x="462" y="63"/>
                    <a:pt x="462" y="63"/>
                    <a:pt x="462" y="63"/>
                  </a:cubicBezTo>
                  <a:cubicBezTo>
                    <a:pt x="461" y="63"/>
                    <a:pt x="461" y="62"/>
                    <a:pt x="460" y="63"/>
                  </a:cubicBezTo>
                  <a:cubicBezTo>
                    <a:pt x="459" y="63"/>
                    <a:pt x="458" y="64"/>
                    <a:pt x="457" y="65"/>
                  </a:cubicBezTo>
                  <a:cubicBezTo>
                    <a:pt x="456" y="65"/>
                    <a:pt x="456" y="63"/>
                    <a:pt x="455" y="64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5"/>
                    <a:pt x="449" y="67"/>
                    <a:pt x="449" y="66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9" y="62"/>
                    <a:pt x="459" y="62"/>
                    <a:pt x="459" y="62"/>
                  </a:cubicBezTo>
                  <a:cubicBezTo>
                    <a:pt x="460" y="62"/>
                    <a:pt x="460" y="61"/>
                    <a:pt x="460" y="62"/>
                  </a:cubicBezTo>
                  <a:cubicBezTo>
                    <a:pt x="463" y="61"/>
                    <a:pt x="464" y="60"/>
                    <a:pt x="466" y="60"/>
                  </a:cubicBezTo>
                  <a:cubicBezTo>
                    <a:pt x="473" y="58"/>
                    <a:pt x="473" y="58"/>
                    <a:pt x="473" y="58"/>
                  </a:cubicBezTo>
                  <a:cubicBezTo>
                    <a:pt x="474" y="57"/>
                    <a:pt x="474" y="58"/>
                    <a:pt x="475" y="58"/>
                  </a:cubicBezTo>
                  <a:cubicBezTo>
                    <a:pt x="479" y="57"/>
                    <a:pt x="483" y="56"/>
                    <a:pt x="486" y="55"/>
                  </a:cubicBezTo>
                  <a:cubicBezTo>
                    <a:pt x="486" y="56"/>
                    <a:pt x="486" y="56"/>
                    <a:pt x="487" y="56"/>
                  </a:cubicBezTo>
                  <a:cubicBezTo>
                    <a:pt x="487" y="56"/>
                    <a:pt x="488" y="57"/>
                    <a:pt x="487" y="57"/>
                  </a:cubicBezTo>
                  <a:close/>
                  <a:moveTo>
                    <a:pt x="527" y="45"/>
                  </a:moveTo>
                  <a:cubicBezTo>
                    <a:pt x="527" y="46"/>
                    <a:pt x="525" y="46"/>
                    <a:pt x="524" y="46"/>
                  </a:cubicBezTo>
                  <a:cubicBezTo>
                    <a:pt x="523" y="47"/>
                    <a:pt x="523" y="47"/>
                    <a:pt x="521" y="47"/>
                  </a:cubicBezTo>
                  <a:cubicBezTo>
                    <a:pt x="520" y="47"/>
                    <a:pt x="520" y="48"/>
                    <a:pt x="519" y="48"/>
                  </a:cubicBezTo>
                  <a:cubicBezTo>
                    <a:pt x="509" y="51"/>
                    <a:pt x="509" y="51"/>
                    <a:pt x="509" y="51"/>
                  </a:cubicBezTo>
                  <a:cubicBezTo>
                    <a:pt x="508" y="51"/>
                    <a:pt x="508" y="52"/>
                    <a:pt x="507" y="52"/>
                  </a:cubicBezTo>
                  <a:cubicBezTo>
                    <a:pt x="502" y="53"/>
                    <a:pt x="502" y="53"/>
                    <a:pt x="502" y="53"/>
                  </a:cubicBezTo>
                  <a:cubicBezTo>
                    <a:pt x="501" y="52"/>
                    <a:pt x="501" y="54"/>
                    <a:pt x="500" y="53"/>
                  </a:cubicBezTo>
                  <a:cubicBezTo>
                    <a:pt x="500" y="53"/>
                    <a:pt x="498" y="54"/>
                    <a:pt x="498" y="53"/>
                  </a:cubicBezTo>
                  <a:cubicBezTo>
                    <a:pt x="497" y="54"/>
                    <a:pt x="498" y="55"/>
                    <a:pt x="497" y="55"/>
                  </a:cubicBezTo>
                  <a:cubicBezTo>
                    <a:pt x="495" y="55"/>
                    <a:pt x="494" y="56"/>
                    <a:pt x="493" y="56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9" y="56"/>
                    <a:pt x="491" y="57"/>
                    <a:pt x="490" y="55"/>
                  </a:cubicBezTo>
                  <a:cubicBezTo>
                    <a:pt x="489" y="56"/>
                    <a:pt x="489" y="56"/>
                    <a:pt x="489" y="56"/>
                  </a:cubicBezTo>
                  <a:cubicBezTo>
                    <a:pt x="488" y="54"/>
                    <a:pt x="490" y="55"/>
                    <a:pt x="491" y="54"/>
                  </a:cubicBezTo>
                  <a:cubicBezTo>
                    <a:pt x="492" y="54"/>
                    <a:pt x="493" y="54"/>
                    <a:pt x="494" y="54"/>
                  </a:cubicBezTo>
                  <a:cubicBezTo>
                    <a:pt x="496" y="53"/>
                    <a:pt x="500" y="53"/>
                    <a:pt x="502" y="51"/>
                  </a:cubicBezTo>
                  <a:cubicBezTo>
                    <a:pt x="503" y="51"/>
                    <a:pt x="503" y="51"/>
                    <a:pt x="504" y="51"/>
                  </a:cubicBezTo>
                  <a:cubicBezTo>
                    <a:pt x="506" y="50"/>
                    <a:pt x="508" y="49"/>
                    <a:pt x="511" y="48"/>
                  </a:cubicBezTo>
                  <a:cubicBezTo>
                    <a:pt x="512" y="48"/>
                    <a:pt x="513" y="48"/>
                    <a:pt x="514" y="47"/>
                  </a:cubicBezTo>
                  <a:cubicBezTo>
                    <a:pt x="515" y="47"/>
                    <a:pt x="515" y="47"/>
                    <a:pt x="515" y="47"/>
                  </a:cubicBezTo>
                  <a:cubicBezTo>
                    <a:pt x="518" y="46"/>
                    <a:pt x="518" y="46"/>
                    <a:pt x="518" y="46"/>
                  </a:cubicBezTo>
                  <a:cubicBezTo>
                    <a:pt x="521" y="46"/>
                    <a:pt x="524" y="45"/>
                    <a:pt x="527" y="45"/>
                  </a:cubicBezTo>
                  <a:close/>
                  <a:moveTo>
                    <a:pt x="451" y="68"/>
                  </a:moveTo>
                  <a:cubicBezTo>
                    <a:pt x="450" y="68"/>
                    <a:pt x="450" y="67"/>
                    <a:pt x="451" y="67"/>
                  </a:cubicBezTo>
                  <a:cubicBezTo>
                    <a:pt x="458" y="65"/>
                    <a:pt x="458" y="65"/>
                    <a:pt x="458" y="65"/>
                  </a:cubicBezTo>
                  <a:cubicBezTo>
                    <a:pt x="459" y="66"/>
                    <a:pt x="457" y="65"/>
                    <a:pt x="456" y="66"/>
                  </a:cubicBezTo>
                  <a:cubicBezTo>
                    <a:pt x="456" y="67"/>
                    <a:pt x="456" y="66"/>
                    <a:pt x="455" y="66"/>
                  </a:cubicBezTo>
                  <a:lnTo>
                    <a:pt x="451" y="68"/>
                  </a:lnTo>
                  <a:close/>
                  <a:moveTo>
                    <a:pt x="565" y="38"/>
                  </a:moveTo>
                  <a:cubicBezTo>
                    <a:pt x="565" y="38"/>
                    <a:pt x="566" y="38"/>
                    <a:pt x="566" y="37"/>
                  </a:cubicBezTo>
                  <a:cubicBezTo>
                    <a:pt x="567" y="38"/>
                    <a:pt x="566" y="38"/>
                    <a:pt x="565" y="38"/>
                  </a:cubicBezTo>
                  <a:close/>
                  <a:moveTo>
                    <a:pt x="568" y="38"/>
                  </a:moveTo>
                  <a:cubicBezTo>
                    <a:pt x="568" y="37"/>
                    <a:pt x="568" y="37"/>
                    <a:pt x="568" y="37"/>
                  </a:cubicBezTo>
                  <a:cubicBezTo>
                    <a:pt x="569" y="37"/>
                    <a:pt x="568" y="38"/>
                    <a:pt x="568" y="38"/>
                  </a:cubicBezTo>
                  <a:close/>
                  <a:moveTo>
                    <a:pt x="570" y="37"/>
                  </a:moveTo>
                  <a:cubicBezTo>
                    <a:pt x="570" y="36"/>
                    <a:pt x="571" y="37"/>
                    <a:pt x="572" y="37"/>
                  </a:cubicBezTo>
                  <a:cubicBezTo>
                    <a:pt x="574" y="36"/>
                    <a:pt x="574" y="36"/>
                    <a:pt x="574" y="36"/>
                  </a:cubicBezTo>
                  <a:cubicBezTo>
                    <a:pt x="574" y="36"/>
                    <a:pt x="575" y="36"/>
                    <a:pt x="574" y="37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70" y="37"/>
                    <a:pt x="570" y="37"/>
                    <a:pt x="570" y="37"/>
                  </a:cubicBezTo>
                  <a:cubicBezTo>
                    <a:pt x="570" y="37"/>
                    <a:pt x="570" y="36"/>
                    <a:pt x="570" y="37"/>
                  </a:cubicBezTo>
                  <a:close/>
                  <a:moveTo>
                    <a:pt x="591" y="32"/>
                  </a:moveTo>
                  <a:cubicBezTo>
                    <a:pt x="591" y="34"/>
                    <a:pt x="589" y="32"/>
                    <a:pt x="588" y="34"/>
                  </a:cubicBezTo>
                  <a:cubicBezTo>
                    <a:pt x="588" y="33"/>
                    <a:pt x="588" y="33"/>
                    <a:pt x="589" y="32"/>
                  </a:cubicBezTo>
                  <a:cubicBezTo>
                    <a:pt x="590" y="32"/>
                    <a:pt x="590" y="31"/>
                    <a:pt x="591" y="32"/>
                  </a:cubicBezTo>
                  <a:close/>
                  <a:moveTo>
                    <a:pt x="593" y="31"/>
                  </a:moveTo>
                  <a:cubicBezTo>
                    <a:pt x="593" y="31"/>
                    <a:pt x="593" y="31"/>
                    <a:pt x="593" y="31"/>
                  </a:cubicBezTo>
                  <a:cubicBezTo>
                    <a:pt x="594" y="31"/>
                    <a:pt x="593" y="31"/>
                    <a:pt x="593" y="31"/>
                  </a:cubicBezTo>
                  <a:close/>
                  <a:moveTo>
                    <a:pt x="612" y="28"/>
                  </a:moveTo>
                  <a:cubicBezTo>
                    <a:pt x="611" y="29"/>
                    <a:pt x="609" y="29"/>
                    <a:pt x="608" y="29"/>
                  </a:cubicBezTo>
                  <a:cubicBezTo>
                    <a:pt x="607" y="29"/>
                    <a:pt x="607" y="29"/>
                    <a:pt x="606" y="30"/>
                  </a:cubicBezTo>
                  <a:cubicBezTo>
                    <a:pt x="606" y="30"/>
                    <a:pt x="605" y="30"/>
                    <a:pt x="604" y="30"/>
                  </a:cubicBezTo>
                  <a:cubicBezTo>
                    <a:pt x="603" y="31"/>
                    <a:pt x="602" y="30"/>
                    <a:pt x="601" y="32"/>
                  </a:cubicBezTo>
                  <a:cubicBezTo>
                    <a:pt x="601" y="31"/>
                    <a:pt x="600" y="31"/>
                    <a:pt x="600" y="30"/>
                  </a:cubicBezTo>
                  <a:cubicBezTo>
                    <a:pt x="600" y="31"/>
                    <a:pt x="599" y="31"/>
                    <a:pt x="599" y="31"/>
                  </a:cubicBezTo>
                  <a:cubicBezTo>
                    <a:pt x="598" y="30"/>
                    <a:pt x="600" y="30"/>
                    <a:pt x="601" y="30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4" y="29"/>
                    <a:pt x="604" y="29"/>
                    <a:pt x="604" y="28"/>
                  </a:cubicBezTo>
                  <a:cubicBezTo>
                    <a:pt x="604" y="29"/>
                    <a:pt x="606" y="28"/>
                    <a:pt x="606" y="29"/>
                  </a:cubicBezTo>
                  <a:cubicBezTo>
                    <a:pt x="607" y="28"/>
                    <a:pt x="610" y="27"/>
                    <a:pt x="612" y="28"/>
                  </a:cubicBezTo>
                  <a:close/>
                  <a:moveTo>
                    <a:pt x="427" y="80"/>
                  </a:moveTo>
                  <a:cubicBezTo>
                    <a:pt x="427" y="79"/>
                    <a:pt x="428" y="79"/>
                    <a:pt x="428" y="79"/>
                  </a:cubicBezTo>
                  <a:cubicBezTo>
                    <a:pt x="429" y="79"/>
                    <a:pt x="429" y="79"/>
                    <a:pt x="429" y="79"/>
                  </a:cubicBezTo>
                  <a:cubicBezTo>
                    <a:pt x="430" y="78"/>
                    <a:pt x="430" y="78"/>
                    <a:pt x="430" y="78"/>
                  </a:cubicBezTo>
                  <a:cubicBezTo>
                    <a:pt x="430" y="79"/>
                    <a:pt x="430" y="79"/>
                    <a:pt x="429" y="79"/>
                  </a:cubicBezTo>
                  <a:lnTo>
                    <a:pt x="427" y="80"/>
                  </a:lnTo>
                  <a:close/>
                  <a:moveTo>
                    <a:pt x="432" y="78"/>
                  </a:moveTo>
                  <a:cubicBezTo>
                    <a:pt x="432" y="77"/>
                    <a:pt x="435" y="77"/>
                    <a:pt x="436" y="76"/>
                  </a:cubicBezTo>
                  <a:cubicBezTo>
                    <a:pt x="437" y="75"/>
                    <a:pt x="437" y="77"/>
                    <a:pt x="438" y="77"/>
                  </a:cubicBezTo>
                  <a:cubicBezTo>
                    <a:pt x="438" y="76"/>
                    <a:pt x="438" y="76"/>
                    <a:pt x="438" y="77"/>
                  </a:cubicBezTo>
                  <a:cubicBezTo>
                    <a:pt x="436" y="78"/>
                    <a:pt x="436" y="78"/>
                    <a:pt x="436" y="78"/>
                  </a:cubicBezTo>
                  <a:cubicBezTo>
                    <a:pt x="434" y="78"/>
                    <a:pt x="434" y="77"/>
                    <a:pt x="432" y="78"/>
                  </a:cubicBezTo>
                  <a:close/>
                  <a:moveTo>
                    <a:pt x="569" y="38"/>
                  </a:moveTo>
                  <a:cubicBezTo>
                    <a:pt x="569" y="38"/>
                    <a:pt x="569" y="37"/>
                    <a:pt x="569" y="37"/>
                  </a:cubicBezTo>
                  <a:cubicBezTo>
                    <a:pt x="569" y="37"/>
                    <a:pt x="569" y="38"/>
                    <a:pt x="569" y="38"/>
                  </a:cubicBezTo>
                  <a:close/>
                  <a:moveTo>
                    <a:pt x="585" y="34"/>
                  </a:moveTo>
                  <a:cubicBezTo>
                    <a:pt x="585" y="33"/>
                    <a:pt x="586" y="33"/>
                    <a:pt x="586" y="33"/>
                  </a:cubicBezTo>
                  <a:cubicBezTo>
                    <a:pt x="587" y="34"/>
                    <a:pt x="586" y="34"/>
                    <a:pt x="585" y="34"/>
                  </a:cubicBezTo>
                  <a:close/>
                  <a:moveTo>
                    <a:pt x="595" y="31"/>
                  </a:moveTo>
                  <a:cubicBezTo>
                    <a:pt x="595" y="31"/>
                    <a:pt x="596" y="31"/>
                    <a:pt x="596" y="31"/>
                  </a:cubicBezTo>
                  <a:cubicBezTo>
                    <a:pt x="596" y="31"/>
                    <a:pt x="596" y="31"/>
                    <a:pt x="595" y="31"/>
                  </a:cubicBezTo>
                  <a:close/>
                  <a:moveTo>
                    <a:pt x="634" y="23"/>
                  </a:moveTo>
                  <a:cubicBezTo>
                    <a:pt x="634" y="22"/>
                    <a:pt x="634" y="22"/>
                    <a:pt x="634" y="22"/>
                  </a:cubicBezTo>
                  <a:cubicBezTo>
                    <a:pt x="635" y="24"/>
                    <a:pt x="631" y="23"/>
                    <a:pt x="634" y="23"/>
                  </a:cubicBezTo>
                  <a:close/>
                  <a:moveTo>
                    <a:pt x="440" y="76"/>
                  </a:moveTo>
                  <a:cubicBezTo>
                    <a:pt x="440" y="76"/>
                    <a:pt x="440" y="75"/>
                    <a:pt x="440" y="76"/>
                  </a:cubicBezTo>
                  <a:cubicBezTo>
                    <a:pt x="441" y="76"/>
                    <a:pt x="440" y="76"/>
                    <a:pt x="440" y="76"/>
                  </a:cubicBezTo>
                  <a:close/>
                  <a:moveTo>
                    <a:pt x="442" y="75"/>
                  </a:moveTo>
                  <a:cubicBezTo>
                    <a:pt x="442" y="75"/>
                    <a:pt x="442" y="75"/>
                    <a:pt x="442" y="75"/>
                  </a:cubicBezTo>
                  <a:cubicBezTo>
                    <a:pt x="443" y="76"/>
                    <a:pt x="440" y="76"/>
                    <a:pt x="442" y="75"/>
                  </a:cubicBezTo>
                  <a:close/>
                  <a:moveTo>
                    <a:pt x="443" y="75"/>
                  </a:moveTo>
                  <a:cubicBezTo>
                    <a:pt x="443" y="75"/>
                    <a:pt x="444" y="74"/>
                    <a:pt x="444" y="75"/>
                  </a:cubicBezTo>
                  <a:cubicBezTo>
                    <a:pt x="444" y="76"/>
                    <a:pt x="444" y="75"/>
                    <a:pt x="443" y="75"/>
                  </a:cubicBezTo>
                  <a:close/>
                  <a:moveTo>
                    <a:pt x="445" y="74"/>
                  </a:moveTo>
                  <a:cubicBezTo>
                    <a:pt x="446" y="74"/>
                    <a:pt x="447" y="73"/>
                    <a:pt x="448" y="73"/>
                  </a:cubicBezTo>
                  <a:cubicBezTo>
                    <a:pt x="449" y="75"/>
                    <a:pt x="445" y="76"/>
                    <a:pt x="445" y="74"/>
                  </a:cubicBezTo>
                  <a:close/>
                  <a:moveTo>
                    <a:pt x="448" y="73"/>
                  </a:moveTo>
                  <a:cubicBezTo>
                    <a:pt x="453" y="72"/>
                    <a:pt x="455" y="71"/>
                    <a:pt x="460" y="70"/>
                  </a:cubicBezTo>
                  <a:cubicBezTo>
                    <a:pt x="459" y="73"/>
                    <a:pt x="457" y="72"/>
                    <a:pt x="455" y="73"/>
                  </a:cubicBezTo>
                  <a:cubicBezTo>
                    <a:pt x="455" y="73"/>
                    <a:pt x="454" y="73"/>
                    <a:pt x="454" y="73"/>
                  </a:cubicBezTo>
                  <a:cubicBezTo>
                    <a:pt x="453" y="73"/>
                    <a:pt x="451" y="73"/>
                    <a:pt x="450" y="74"/>
                  </a:cubicBezTo>
                  <a:cubicBezTo>
                    <a:pt x="449" y="74"/>
                    <a:pt x="448" y="74"/>
                    <a:pt x="448" y="73"/>
                  </a:cubicBezTo>
                  <a:close/>
                  <a:moveTo>
                    <a:pt x="469" y="67"/>
                  </a:moveTo>
                  <a:cubicBezTo>
                    <a:pt x="469" y="68"/>
                    <a:pt x="469" y="68"/>
                    <a:pt x="469" y="69"/>
                  </a:cubicBezTo>
                  <a:cubicBezTo>
                    <a:pt x="469" y="69"/>
                    <a:pt x="469" y="68"/>
                    <a:pt x="468" y="68"/>
                  </a:cubicBezTo>
                  <a:cubicBezTo>
                    <a:pt x="468" y="69"/>
                    <a:pt x="466" y="70"/>
                    <a:pt x="465" y="70"/>
                  </a:cubicBezTo>
                  <a:cubicBezTo>
                    <a:pt x="464" y="71"/>
                    <a:pt x="463" y="71"/>
                    <a:pt x="461" y="71"/>
                  </a:cubicBezTo>
                  <a:cubicBezTo>
                    <a:pt x="461" y="71"/>
                    <a:pt x="461" y="71"/>
                    <a:pt x="460" y="71"/>
                  </a:cubicBezTo>
                  <a:cubicBezTo>
                    <a:pt x="460" y="70"/>
                    <a:pt x="461" y="70"/>
                    <a:pt x="461" y="69"/>
                  </a:cubicBezTo>
                  <a:cubicBezTo>
                    <a:pt x="462" y="70"/>
                    <a:pt x="463" y="68"/>
                    <a:pt x="463" y="69"/>
                  </a:cubicBezTo>
                  <a:cubicBezTo>
                    <a:pt x="463" y="69"/>
                    <a:pt x="465" y="68"/>
                    <a:pt x="465" y="69"/>
                  </a:cubicBezTo>
                  <a:cubicBezTo>
                    <a:pt x="465" y="68"/>
                    <a:pt x="467" y="68"/>
                    <a:pt x="467" y="67"/>
                  </a:cubicBezTo>
                  <a:cubicBezTo>
                    <a:pt x="468" y="67"/>
                    <a:pt x="468" y="68"/>
                    <a:pt x="469" y="67"/>
                  </a:cubicBezTo>
                  <a:close/>
                  <a:moveTo>
                    <a:pt x="12" y="291"/>
                  </a:moveTo>
                  <a:cubicBezTo>
                    <a:pt x="12" y="291"/>
                    <a:pt x="12" y="291"/>
                    <a:pt x="12" y="290"/>
                  </a:cubicBezTo>
                  <a:cubicBezTo>
                    <a:pt x="13" y="291"/>
                    <a:pt x="12" y="291"/>
                    <a:pt x="12" y="291"/>
                  </a:cubicBezTo>
                  <a:close/>
                  <a:moveTo>
                    <a:pt x="470" y="67"/>
                  </a:moveTo>
                  <a:cubicBezTo>
                    <a:pt x="478" y="65"/>
                    <a:pt x="478" y="65"/>
                    <a:pt x="478" y="65"/>
                  </a:cubicBezTo>
                  <a:cubicBezTo>
                    <a:pt x="479" y="65"/>
                    <a:pt x="477" y="65"/>
                    <a:pt x="477" y="66"/>
                  </a:cubicBezTo>
                  <a:cubicBezTo>
                    <a:pt x="476" y="66"/>
                    <a:pt x="477" y="67"/>
                    <a:pt x="476" y="67"/>
                  </a:cubicBezTo>
                  <a:cubicBezTo>
                    <a:pt x="475" y="67"/>
                    <a:pt x="476" y="66"/>
                    <a:pt x="475" y="66"/>
                  </a:cubicBezTo>
                  <a:cubicBezTo>
                    <a:pt x="474" y="66"/>
                    <a:pt x="474" y="67"/>
                    <a:pt x="473" y="68"/>
                  </a:cubicBezTo>
                  <a:cubicBezTo>
                    <a:pt x="472" y="68"/>
                    <a:pt x="472" y="67"/>
                    <a:pt x="471" y="67"/>
                  </a:cubicBezTo>
                  <a:cubicBezTo>
                    <a:pt x="471" y="68"/>
                    <a:pt x="471" y="68"/>
                    <a:pt x="470" y="69"/>
                  </a:cubicBezTo>
                  <a:lnTo>
                    <a:pt x="470" y="67"/>
                  </a:lnTo>
                  <a:close/>
                  <a:moveTo>
                    <a:pt x="480" y="65"/>
                  </a:moveTo>
                  <a:cubicBezTo>
                    <a:pt x="479" y="64"/>
                    <a:pt x="481" y="64"/>
                    <a:pt x="481" y="64"/>
                  </a:cubicBezTo>
                  <a:cubicBezTo>
                    <a:pt x="481" y="65"/>
                    <a:pt x="480" y="64"/>
                    <a:pt x="480" y="65"/>
                  </a:cubicBezTo>
                  <a:close/>
                  <a:moveTo>
                    <a:pt x="486" y="63"/>
                  </a:moveTo>
                  <a:cubicBezTo>
                    <a:pt x="486" y="62"/>
                    <a:pt x="486" y="62"/>
                    <a:pt x="486" y="62"/>
                  </a:cubicBezTo>
                  <a:cubicBezTo>
                    <a:pt x="487" y="62"/>
                    <a:pt x="486" y="63"/>
                    <a:pt x="486" y="63"/>
                  </a:cubicBezTo>
                  <a:close/>
                  <a:moveTo>
                    <a:pt x="500" y="59"/>
                  </a:moveTo>
                  <a:cubicBezTo>
                    <a:pt x="500" y="58"/>
                    <a:pt x="502" y="58"/>
                    <a:pt x="502" y="59"/>
                  </a:cubicBezTo>
                  <a:cubicBezTo>
                    <a:pt x="501" y="60"/>
                    <a:pt x="501" y="59"/>
                    <a:pt x="500" y="59"/>
                  </a:cubicBezTo>
                  <a:close/>
                  <a:moveTo>
                    <a:pt x="513" y="55"/>
                  </a:moveTo>
                  <a:cubicBezTo>
                    <a:pt x="513" y="56"/>
                    <a:pt x="512" y="56"/>
                    <a:pt x="512" y="57"/>
                  </a:cubicBezTo>
                  <a:cubicBezTo>
                    <a:pt x="512" y="56"/>
                    <a:pt x="512" y="55"/>
                    <a:pt x="513" y="55"/>
                  </a:cubicBezTo>
                  <a:close/>
                  <a:moveTo>
                    <a:pt x="510" y="57"/>
                  </a:moveTo>
                  <a:cubicBezTo>
                    <a:pt x="510" y="57"/>
                    <a:pt x="510" y="56"/>
                    <a:pt x="510" y="56"/>
                  </a:cubicBezTo>
                  <a:cubicBezTo>
                    <a:pt x="511" y="57"/>
                    <a:pt x="510" y="57"/>
                    <a:pt x="510" y="57"/>
                  </a:cubicBezTo>
                  <a:close/>
                  <a:moveTo>
                    <a:pt x="516" y="55"/>
                  </a:moveTo>
                  <a:cubicBezTo>
                    <a:pt x="516" y="55"/>
                    <a:pt x="516" y="55"/>
                    <a:pt x="516" y="55"/>
                  </a:cubicBezTo>
                  <a:cubicBezTo>
                    <a:pt x="517" y="56"/>
                    <a:pt x="514" y="55"/>
                    <a:pt x="516" y="55"/>
                  </a:cubicBezTo>
                  <a:close/>
                  <a:moveTo>
                    <a:pt x="645" y="25"/>
                  </a:moveTo>
                  <a:cubicBezTo>
                    <a:pt x="645" y="27"/>
                    <a:pt x="640" y="26"/>
                    <a:pt x="639" y="28"/>
                  </a:cubicBezTo>
                  <a:cubicBezTo>
                    <a:pt x="639" y="27"/>
                    <a:pt x="638" y="28"/>
                    <a:pt x="637" y="28"/>
                  </a:cubicBezTo>
                  <a:cubicBezTo>
                    <a:pt x="635" y="28"/>
                    <a:pt x="635" y="28"/>
                    <a:pt x="635" y="28"/>
                  </a:cubicBezTo>
                  <a:cubicBezTo>
                    <a:pt x="634" y="28"/>
                    <a:pt x="634" y="29"/>
                    <a:pt x="633" y="29"/>
                  </a:cubicBezTo>
                  <a:cubicBezTo>
                    <a:pt x="630" y="30"/>
                    <a:pt x="627" y="30"/>
                    <a:pt x="626" y="31"/>
                  </a:cubicBezTo>
                  <a:cubicBezTo>
                    <a:pt x="625" y="31"/>
                    <a:pt x="624" y="31"/>
                    <a:pt x="624" y="31"/>
                  </a:cubicBezTo>
                  <a:cubicBezTo>
                    <a:pt x="624" y="31"/>
                    <a:pt x="623" y="31"/>
                    <a:pt x="622" y="31"/>
                  </a:cubicBezTo>
                  <a:cubicBezTo>
                    <a:pt x="619" y="31"/>
                    <a:pt x="618" y="33"/>
                    <a:pt x="617" y="32"/>
                  </a:cubicBezTo>
                  <a:cubicBezTo>
                    <a:pt x="617" y="31"/>
                    <a:pt x="619" y="31"/>
                    <a:pt x="620" y="31"/>
                  </a:cubicBezTo>
                  <a:cubicBezTo>
                    <a:pt x="623" y="30"/>
                    <a:pt x="623" y="30"/>
                    <a:pt x="623" y="30"/>
                  </a:cubicBezTo>
                  <a:cubicBezTo>
                    <a:pt x="624" y="30"/>
                    <a:pt x="623" y="29"/>
                    <a:pt x="624" y="29"/>
                  </a:cubicBezTo>
                  <a:cubicBezTo>
                    <a:pt x="626" y="29"/>
                    <a:pt x="626" y="29"/>
                    <a:pt x="628" y="29"/>
                  </a:cubicBezTo>
                  <a:cubicBezTo>
                    <a:pt x="629" y="29"/>
                    <a:pt x="632" y="28"/>
                    <a:pt x="634" y="28"/>
                  </a:cubicBezTo>
                  <a:cubicBezTo>
                    <a:pt x="634" y="28"/>
                    <a:pt x="635" y="28"/>
                    <a:pt x="635" y="28"/>
                  </a:cubicBezTo>
                  <a:cubicBezTo>
                    <a:pt x="635" y="28"/>
                    <a:pt x="635" y="27"/>
                    <a:pt x="635" y="27"/>
                  </a:cubicBezTo>
                  <a:cubicBezTo>
                    <a:pt x="635" y="27"/>
                    <a:pt x="635" y="28"/>
                    <a:pt x="635" y="28"/>
                  </a:cubicBezTo>
                  <a:cubicBezTo>
                    <a:pt x="636" y="27"/>
                    <a:pt x="636" y="27"/>
                    <a:pt x="636" y="27"/>
                  </a:cubicBezTo>
                  <a:cubicBezTo>
                    <a:pt x="638" y="27"/>
                    <a:pt x="639" y="27"/>
                    <a:pt x="641" y="26"/>
                  </a:cubicBezTo>
                  <a:cubicBezTo>
                    <a:pt x="642" y="25"/>
                    <a:pt x="643" y="25"/>
                    <a:pt x="645" y="25"/>
                  </a:cubicBezTo>
                  <a:close/>
                  <a:moveTo>
                    <a:pt x="646" y="25"/>
                  </a:moveTo>
                  <a:cubicBezTo>
                    <a:pt x="646" y="24"/>
                    <a:pt x="646" y="25"/>
                    <a:pt x="647" y="25"/>
                  </a:cubicBezTo>
                  <a:cubicBezTo>
                    <a:pt x="647" y="25"/>
                    <a:pt x="646" y="25"/>
                    <a:pt x="646" y="25"/>
                  </a:cubicBezTo>
                  <a:close/>
                  <a:moveTo>
                    <a:pt x="651" y="24"/>
                  </a:moveTo>
                  <a:cubicBezTo>
                    <a:pt x="651" y="25"/>
                    <a:pt x="650" y="25"/>
                    <a:pt x="650" y="26"/>
                  </a:cubicBezTo>
                  <a:cubicBezTo>
                    <a:pt x="649" y="26"/>
                    <a:pt x="649" y="24"/>
                    <a:pt x="648" y="25"/>
                  </a:cubicBezTo>
                  <a:cubicBezTo>
                    <a:pt x="647" y="24"/>
                    <a:pt x="650" y="24"/>
                    <a:pt x="651" y="24"/>
                  </a:cubicBezTo>
                  <a:close/>
                  <a:moveTo>
                    <a:pt x="587" y="38"/>
                  </a:moveTo>
                  <a:cubicBezTo>
                    <a:pt x="587" y="38"/>
                    <a:pt x="587" y="39"/>
                    <a:pt x="588" y="39"/>
                  </a:cubicBezTo>
                  <a:cubicBezTo>
                    <a:pt x="588" y="40"/>
                    <a:pt x="586" y="40"/>
                    <a:pt x="587" y="38"/>
                  </a:cubicBezTo>
                  <a:close/>
                  <a:moveTo>
                    <a:pt x="590" y="38"/>
                  </a:moveTo>
                  <a:cubicBezTo>
                    <a:pt x="590" y="38"/>
                    <a:pt x="590" y="38"/>
                    <a:pt x="590" y="38"/>
                  </a:cubicBezTo>
                  <a:cubicBezTo>
                    <a:pt x="590" y="39"/>
                    <a:pt x="590" y="38"/>
                    <a:pt x="590" y="38"/>
                  </a:cubicBezTo>
                  <a:close/>
                  <a:moveTo>
                    <a:pt x="591" y="37"/>
                  </a:moveTo>
                  <a:cubicBezTo>
                    <a:pt x="592" y="37"/>
                    <a:pt x="592" y="37"/>
                    <a:pt x="592" y="37"/>
                  </a:cubicBezTo>
                  <a:cubicBezTo>
                    <a:pt x="592" y="38"/>
                    <a:pt x="592" y="38"/>
                    <a:pt x="592" y="38"/>
                  </a:cubicBezTo>
                  <a:cubicBezTo>
                    <a:pt x="591" y="38"/>
                    <a:pt x="591" y="38"/>
                    <a:pt x="591" y="38"/>
                  </a:cubicBezTo>
                  <a:lnTo>
                    <a:pt x="591" y="37"/>
                  </a:lnTo>
                  <a:close/>
                  <a:moveTo>
                    <a:pt x="593" y="37"/>
                  </a:moveTo>
                  <a:cubicBezTo>
                    <a:pt x="593" y="36"/>
                    <a:pt x="595" y="37"/>
                    <a:pt x="596" y="36"/>
                  </a:cubicBezTo>
                  <a:cubicBezTo>
                    <a:pt x="596" y="38"/>
                    <a:pt x="595" y="37"/>
                    <a:pt x="594" y="37"/>
                  </a:cubicBezTo>
                  <a:cubicBezTo>
                    <a:pt x="594" y="37"/>
                    <a:pt x="594" y="38"/>
                    <a:pt x="593" y="37"/>
                  </a:cubicBezTo>
                  <a:close/>
                  <a:moveTo>
                    <a:pt x="597" y="36"/>
                  </a:moveTo>
                  <a:cubicBezTo>
                    <a:pt x="597" y="36"/>
                    <a:pt x="597" y="36"/>
                    <a:pt x="597" y="36"/>
                  </a:cubicBezTo>
                  <a:cubicBezTo>
                    <a:pt x="598" y="36"/>
                    <a:pt x="597" y="36"/>
                    <a:pt x="597" y="36"/>
                  </a:cubicBezTo>
                  <a:close/>
                  <a:moveTo>
                    <a:pt x="598" y="36"/>
                  </a:moveTo>
                  <a:cubicBezTo>
                    <a:pt x="598" y="35"/>
                    <a:pt x="601" y="35"/>
                    <a:pt x="602" y="35"/>
                  </a:cubicBezTo>
                  <a:cubicBezTo>
                    <a:pt x="602" y="36"/>
                    <a:pt x="602" y="35"/>
                    <a:pt x="603" y="35"/>
                  </a:cubicBezTo>
                  <a:cubicBezTo>
                    <a:pt x="603" y="35"/>
                    <a:pt x="604" y="35"/>
                    <a:pt x="604" y="35"/>
                  </a:cubicBezTo>
                  <a:cubicBezTo>
                    <a:pt x="606" y="34"/>
                    <a:pt x="607" y="33"/>
                    <a:pt x="609" y="33"/>
                  </a:cubicBezTo>
                  <a:cubicBezTo>
                    <a:pt x="609" y="35"/>
                    <a:pt x="607" y="35"/>
                    <a:pt x="605" y="35"/>
                  </a:cubicBezTo>
                  <a:cubicBezTo>
                    <a:pt x="603" y="36"/>
                    <a:pt x="601" y="36"/>
                    <a:pt x="600" y="36"/>
                  </a:cubicBezTo>
                  <a:cubicBezTo>
                    <a:pt x="599" y="36"/>
                    <a:pt x="599" y="36"/>
                    <a:pt x="598" y="36"/>
                  </a:cubicBezTo>
                  <a:close/>
                  <a:moveTo>
                    <a:pt x="585" y="40"/>
                  </a:moveTo>
                  <a:cubicBezTo>
                    <a:pt x="585" y="40"/>
                    <a:pt x="585" y="39"/>
                    <a:pt x="585" y="39"/>
                  </a:cubicBezTo>
                  <a:cubicBezTo>
                    <a:pt x="585" y="39"/>
                    <a:pt x="585" y="40"/>
                    <a:pt x="585" y="40"/>
                  </a:cubicBezTo>
                  <a:close/>
                  <a:moveTo>
                    <a:pt x="613" y="33"/>
                  </a:moveTo>
                  <a:cubicBezTo>
                    <a:pt x="613" y="33"/>
                    <a:pt x="613" y="33"/>
                    <a:pt x="614" y="33"/>
                  </a:cubicBezTo>
                  <a:cubicBezTo>
                    <a:pt x="615" y="33"/>
                    <a:pt x="615" y="33"/>
                    <a:pt x="615" y="33"/>
                  </a:cubicBezTo>
                  <a:cubicBezTo>
                    <a:pt x="615" y="33"/>
                    <a:pt x="614" y="33"/>
                    <a:pt x="614" y="33"/>
                  </a:cubicBezTo>
                  <a:lnTo>
                    <a:pt x="613" y="33"/>
                  </a:lnTo>
                  <a:close/>
                  <a:moveTo>
                    <a:pt x="578" y="42"/>
                  </a:moveTo>
                  <a:cubicBezTo>
                    <a:pt x="577" y="42"/>
                    <a:pt x="578" y="42"/>
                    <a:pt x="579" y="41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2"/>
                    <a:pt x="579" y="42"/>
                    <a:pt x="579" y="42"/>
                  </a:cubicBezTo>
                  <a:lnTo>
                    <a:pt x="578" y="42"/>
                  </a:lnTo>
                  <a:close/>
                  <a:moveTo>
                    <a:pt x="649" y="26"/>
                  </a:moveTo>
                  <a:cubicBezTo>
                    <a:pt x="650" y="28"/>
                    <a:pt x="649" y="27"/>
                    <a:pt x="648" y="27"/>
                  </a:cubicBezTo>
                  <a:cubicBezTo>
                    <a:pt x="646" y="28"/>
                    <a:pt x="646" y="28"/>
                    <a:pt x="646" y="28"/>
                  </a:cubicBezTo>
                  <a:cubicBezTo>
                    <a:pt x="645" y="28"/>
                    <a:pt x="645" y="28"/>
                    <a:pt x="644" y="28"/>
                  </a:cubicBezTo>
                  <a:cubicBezTo>
                    <a:pt x="643" y="28"/>
                    <a:pt x="642" y="29"/>
                    <a:pt x="641" y="29"/>
                  </a:cubicBezTo>
                  <a:cubicBezTo>
                    <a:pt x="641" y="30"/>
                    <a:pt x="643" y="29"/>
                    <a:pt x="642" y="30"/>
                  </a:cubicBezTo>
                  <a:cubicBezTo>
                    <a:pt x="641" y="31"/>
                    <a:pt x="640" y="32"/>
                    <a:pt x="639" y="32"/>
                  </a:cubicBezTo>
                  <a:cubicBezTo>
                    <a:pt x="637" y="32"/>
                    <a:pt x="634" y="33"/>
                    <a:pt x="633" y="33"/>
                  </a:cubicBezTo>
                  <a:cubicBezTo>
                    <a:pt x="632" y="31"/>
                    <a:pt x="635" y="31"/>
                    <a:pt x="635" y="31"/>
                  </a:cubicBezTo>
                  <a:cubicBezTo>
                    <a:pt x="636" y="32"/>
                    <a:pt x="638" y="30"/>
                    <a:pt x="639" y="31"/>
                  </a:cubicBezTo>
                  <a:cubicBezTo>
                    <a:pt x="639" y="31"/>
                    <a:pt x="639" y="30"/>
                    <a:pt x="641" y="30"/>
                  </a:cubicBezTo>
                  <a:cubicBezTo>
                    <a:pt x="640" y="28"/>
                    <a:pt x="639" y="30"/>
                    <a:pt x="638" y="29"/>
                  </a:cubicBezTo>
                  <a:cubicBezTo>
                    <a:pt x="638" y="28"/>
                    <a:pt x="640" y="28"/>
                    <a:pt x="640" y="28"/>
                  </a:cubicBezTo>
                  <a:cubicBezTo>
                    <a:pt x="640" y="27"/>
                    <a:pt x="642" y="28"/>
                    <a:pt x="642" y="27"/>
                  </a:cubicBezTo>
                  <a:cubicBezTo>
                    <a:pt x="644" y="28"/>
                    <a:pt x="647" y="27"/>
                    <a:pt x="649" y="26"/>
                  </a:cubicBezTo>
                  <a:close/>
                  <a:moveTo>
                    <a:pt x="571" y="44"/>
                  </a:moveTo>
                  <a:cubicBezTo>
                    <a:pt x="571" y="44"/>
                    <a:pt x="572" y="44"/>
                    <a:pt x="572" y="44"/>
                  </a:cubicBezTo>
                  <a:cubicBezTo>
                    <a:pt x="573" y="43"/>
                    <a:pt x="573" y="43"/>
                    <a:pt x="573" y="43"/>
                  </a:cubicBezTo>
                  <a:cubicBezTo>
                    <a:pt x="575" y="43"/>
                    <a:pt x="575" y="43"/>
                    <a:pt x="575" y="43"/>
                  </a:cubicBezTo>
                  <a:cubicBezTo>
                    <a:pt x="575" y="44"/>
                    <a:pt x="574" y="43"/>
                    <a:pt x="573" y="44"/>
                  </a:cubicBezTo>
                  <a:lnTo>
                    <a:pt x="571" y="44"/>
                  </a:lnTo>
                  <a:close/>
                  <a:moveTo>
                    <a:pt x="575" y="43"/>
                  </a:moveTo>
                  <a:cubicBezTo>
                    <a:pt x="575" y="43"/>
                    <a:pt x="576" y="43"/>
                    <a:pt x="576" y="42"/>
                  </a:cubicBezTo>
                  <a:cubicBezTo>
                    <a:pt x="576" y="43"/>
                    <a:pt x="576" y="43"/>
                    <a:pt x="575" y="43"/>
                  </a:cubicBezTo>
                  <a:close/>
                  <a:moveTo>
                    <a:pt x="577" y="43"/>
                  </a:moveTo>
                  <a:cubicBezTo>
                    <a:pt x="576" y="43"/>
                    <a:pt x="577" y="42"/>
                    <a:pt x="577" y="42"/>
                  </a:cubicBezTo>
                  <a:cubicBezTo>
                    <a:pt x="577" y="42"/>
                    <a:pt x="577" y="43"/>
                    <a:pt x="577" y="43"/>
                  </a:cubicBezTo>
                  <a:close/>
                  <a:moveTo>
                    <a:pt x="599" y="38"/>
                  </a:moveTo>
                  <a:cubicBezTo>
                    <a:pt x="601" y="38"/>
                    <a:pt x="602" y="37"/>
                    <a:pt x="604" y="37"/>
                  </a:cubicBezTo>
                  <a:cubicBezTo>
                    <a:pt x="604" y="38"/>
                    <a:pt x="605" y="36"/>
                    <a:pt x="605" y="37"/>
                  </a:cubicBezTo>
                  <a:cubicBezTo>
                    <a:pt x="606" y="37"/>
                    <a:pt x="606" y="36"/>
                    <a:pt x="606" y="35"/>
                  </a:cubicBezTo>
                  <a:cubicBezTo>
                    <a:pt x="609" y="35"/>
                    <a:pt x="609" y="35"/>
                    <a:pt x="609" y="35"/>
                  </a:cubicBezTo>
                  <a:cubicBezTo>
                    <a:pt x="608" y="36"/>
                    <a:pt x="609" y="35"/>
                    <a:pt x="609" y="37"/>
                  </a:cubicBezTo>
                  <a:cubicBezTo>
                    <a:pt x="608" y="37"/>
                    <a:pt x="608" y="37"/>
                    <a:pt x="606" y="37"/>
                  </a:cubicBezTo>
                  <a:cubicBezTo>
                    <a:pt x="606" y="38"/>
                    <a:pt x="604" y="37"/>
                    <a:pt x="604" y="38"/>
                  </a:cubicBezTo>
                  <a:cubicBezTo>
                    <a:pt x="603" y="38"/>
                    <a:pt x="603" y="38"/>
                    <a:pt x="602" y="39"/>
                  </a:cubicBezTo>
                  <a:cubicBezTo>
                    <a:pt x="602" y="38"/>
                    <a:pt x="602" y="38"/>
                    <a:pt x="602" y="38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6" y="40"/>
                    <a:pt x="596" y="40"/>
                    <a:pt x="596" y="40"/>
                  </a:cubicBezTo>
                  <a:cubicBezTo>
                    <a:pt x="596" y="40"/>
                    <a:pt x="595" y="39"/>
                    <a:pt x="596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598" y="39"/>
                    <a:pt x="598" y="38"/>
                    <a:pt x="598" y="38"/>
                  </a:cubicBezTo>
                  <a:cubicBezTo>
                    <a:pt x="599" y="38"/>
                    <a:pt x="599" y="38"/>
                    <a:pt x="599" y="38"/>
                  </a:cubicBezTo>
                  <a:cubicBezTo>
                    <a:pt x="599" y="37"/>
                    <a:pt x="600" y="38"/>
                    <a:pt x="599" y="38"/>
                  </a:cubicBezTo>
                  <a:cubicBezTo>
                    <a:pt x="599" y="38"/>
                    <a:pt x="599" y="38"/>
                    <a:pt x="599" y="38"/>
                  </a:cubicBezTo>
                  <a:close/>
                  <a:moveTo>
                    <a:pt x="615" y="35"/>
                  </a:moveTo>
                  <a:cubicBezTo>
                    <a:pt x="613" y="35"/>
                    <a:pt x="610" y="38"/>
                    <a:pt x="610" y="36"/>
                  </a:cubicBezTo>
                  <a:cubicBezTo>
                    <a:pt x="610" y="35"/>
                    <a:pt x="611" y="35"/>
                    <a:pt x="611" y="36"/>
                  </a:cubicBezTo>
                  <a:cubicBezTo>
                    <a:pt x="612" y="35"/>
                    <a:pt x="612" y="35"/>
                    <a:pt x="613" y="35"/>
                  </a:cubicBezTo>
                  <a:cubicBezTo>
                    <a:pt x="614" y="35"/>
                    <a:pt x="615" y="34"/>
                    <a:pt x="615" y="35"/>
                  </a:cubicBezTo>
                  <a:close/>
                  <a:moveTo>
                    <a:pt x="637" y="30"/>
                  </a:moveTo>
                  <a:cubicBezTo>
                    <a:pt x="637" y="29"/>
                    <a:pt x="638" y="29"/>
                    <a:pt x="638" y="29"/>
                  </a:cubicBezTo>
                  <a:cubicBezTo>
                    <a:pt x="638" y="29"/>
                    <a:pt x="638" y="30"/>
                    <a:pt x="637" y="30"/>
                  </a:cubicBezTo>
                  <a:close/>
                  <a:moveTo>
                    <a:pt x="576" y="44"/>
                  </a:moveTo>
                  <a:cubicBezTo>
                    <a:pt x="576" y="45"/>
                    <a:pt x="575" y="45"/>
                    <a:pt x="575" y="45"/>
                  </a:cubicBezTo>
                  <a:cubicBezTo>
                    <a:pt x="574" y="45"/>
                    <a:pt x="572" y="47"/>
                    <a:pt x="572" y="45"/>
                  </a:cubicBezTo>
                  <a:cubicBezTo>
                    <a:pt x="573" y="44"/>
                    <a:pt x="574" y="44"/>
                    <a:pt x="576" y="44"/>
                  </a:cubicBezTo>
                  <a:close/>
                  <a:moveTo>
                    <a:pt x="631" y="33"/>
                  </a:moveTo>
                  <a:cubicBezTo>
                    <a:pt x="631" y="34"/>
                    <a:pt x="628" y="34"/>
                    <a:pt x="628" y="34"/>
                  </a:cubicBezTo>
                  <a:cubicBezTo>
                    <a:pt x="627" y="32"/>
                    <a:pt x="630" y="33"/>
                    <a:pt x="631" y="33"/>
                  </a:cubicBezTo>
                  <a:close/>
                  <a:moveTo>
                    <a:pt x="465" y="79"/>
                  </a:moveTo>
                  <a:cubicBezTo>
                    <a:pt x="464" y="79"/>
                    <a:pt x="465" y="78"/>
                    <a:pt x="465" y="78"/>
                  </a:cubicBezTo>
                  <a:cubicBezTo>
                    <a:pt x="465" y="78"/>
                    <a:pt x="465" y="79"/>
                    <a:pt x="465" y="79"/>
                  </a:cubicBezTo>
                  <a:close/>
                  <a:moveTo>
                    <a:pt x="641" y="33"/>
                  </a:moveTo>
                  <a:cubicBezTo>
                    <a:pt x="641" y="33"/>
                    <a:pt x="641" y="32"/>
                    <a:pt x="642" y="33"/>
                  </a:cubicBezTo>
                  <a:cubicBezTo>
                    <a:pt x="642" y="33"/>
                    <a:pt x="641" y="33"/>
                    <a:pt x="641" y="33"/>
                  </a:cubicBezTo>
                  <a:close/>
                  <a:moveTo>
                    <a:pt x="642" y="33"/>
                  </a:moveTo>
                  <a:cubicBezTo>
                    <a:pt x="642" y="32"/>
                    <a:pt x="643" y="32"/>
                    <a:pt x="643" y="32"/>
                  </a:cubicBezTo>
                  <a:cubicBezTo>
                    <a:pt x="643" y="33"/>
                    <a:pt x="643" y="33"/>
                    <a:pt x="642" y="33"/>
                  </a:cubicBezTo>
                  <a:close/>
                  <a:moveTo>
                    <a:pt x="645" y="32"/>
                  </a:moveTo>
                  <a:cubicBezTo>
                    <a:pt x="646" y="32"/>
                    <a:pt x="646" y="32"/>
                    <a:pt x="646" y="32"/>
                  </a:cubicBezTo>
                  <a:cubicBezTo>
                    <a:pt x="646" y="33"/>
                    <a:pt x="643" y="32"/>
                    <a:pt x="645" y="32"/>
                  </a:cubicBezTo>
                  <a:close/>
                  <a:moveTo>
                    <a:pt x="696" y="28"/>
                  </a:moveTo>
                  <a:cubicBezTo>
                    <a:pt x="697" y="28"/>
                    <a:pt x="698" y="27"/>
                    <a:pt x="700" y="27"/>
                  </a:cubicBezTo>
                  <a:cubicBezTo>
                    <a:pt x="700" y="28"/>
                    <a:pt x="699" y="28"/>
                    <a:pt x="699" y="28"/>
                  </a:cubicBezTo>
                  <a:cubicBezTo>
                    <a:pt x="698" y="28"/>
                    <a:pt x="696" y="30"/>
                    <a:pt x="696" y="28"/>
                  </a:cubicBezTo>
                  <a:close/>
                  <a:moveTo>
                    <a:pt x="690" y="36"/>
                  </a:moveTo>
                  <a:cubicBezTo>
                    <a:pt x="690" y="36"/>
                    <a:pt x="690" y="36"/>
                    <a:pt x="690" y="36"/>
                  </a:cubicBezTo>
                  <a:cubicBezTo>
                    <a:pt x="691" y="36"/>
                    <a:pt x="690" y="36"/>
                    <a:pt x="690" y="36"/>
                  </a:cubicBezTo>
                  <a:close/>
                  <a:moveTo>
                    <a:pt x="693" y="36"/>
                  </a:moveTo>
                  <a:cubicBezTo>
                    <a:pt x="693" y="35"/>
                    <a:pt x="693" y="35"/>
                    <a:pt x="694" y="35"/>
                  </a:cubicBezTo>
                  <a:cubicBezTo>
                    <a:pt x="694" y="35"/>
                    <a:pt x="693" y="35"/>
                    <a:pt x="693" y="36"/>
                  </a:cubicBezTo>
                  <a:close/>
                  <a:moveTo>
                    <a:pt x="696" y="35"/>
                  </a:moveTo>
                  <a:cubicBezTo>
                    <a:pt x="696" y="35"/>
                    <a:pt x="697" y="35"/>
                    <a:pt x="697" y="34"/>
                  </a:cubicBezTo>
                  <a:cubicBezTo>
                    <a:pt x="697" y="35"/>
                    <a:pt x="696" y="35"/>
                    <a:pt x="696" y="35"/>
                  </a:cubicBezTo>
                  <a:close/>
                  <a:moveTo>
                    <a:pt x="695" y="40"/>
                  </a:moveTo>
                  <a:cubicBezTo>
                    <a:pt x="696" y="40"/>
                    <a:pt x="696" y="40"/>
                    <a:pt x="696" y="40"/>
                  </a:cubicBezTo>
                  <a:cubicBezTo>
                    <a:pt x="696" y="41"/>
                    <a:pt x="693" y="40"/>
                    <a:pt x="695" y="40"/>
                  </a:cubicBezTo>
                  <a:close/>
                  <a:moveTo>
                    <a:pt x="711" y="47"/>
                  </a:moveTo>
                  <a:cubicBezTo>
                    <a:pt x="711" y="47"/>
                    <a:pt x="711" y="46"/>
                    <a:pt x="711" y="46"/>
                  </a:cubicBezTo>
                  <a:cubicBezTo>
                    <a:pt x="712" y="47"/>
                    <a:pt x="711" y="47"/>
                    <a:pt x="711" y="47"/>
                  </a:cubicBezTo>
                  <a:close/>
                  <a:moveTo>
                    <a:pt x="712" y="62"/>
                  </a:moveTo>
                  <a:cubicBezTo>
                    <a:pt x="712" y="61"/>
                    <a:pt x="713" y="61"/>
                    <a:pt x="713" y="61"/>
                  </a:cubicBezTo>
                  <a:cubicBezTo>
                    <a:pt x="713" y="62"/>
                    <a:pt x="713" y="62"/>
                    <a:pt x="712" y="62"/>
                  </a:cubicBezTo>
                  <a:close/>
                  <a:moveTo>
                    <a:pt x="716" y="62"/>
                  </a:moveTo>
                  <a:cubicBezTo>
                    <a:pt x="716" y="64"/>
                    <a:pt x="714" y="62"/>
                    <a:pt x="713" y="63"/>
                  </a:cubicBezTo>
                  <a:cubicBezTo>
                    <a:pt x="711" y="63"/>
                    <a:pt x="714" y="62"/>
                    <a:pt x="715" y="62"/>
                  </a:cubicBezTo>
                  <a:cubicBezTo>
                    <a:pt x="715" y="62"/>
                    <a:pt x="715" y="62"/>
                    <a:pt x="716" y="62"/>
                  </a:cubicBezTo>
                  <a:close/>
                  <a:moveTo>
                    <a:pt x="717" y="63"/>
                  </a:moveTo>
                  <a:cubicBezTo>
                    <a:pt x="717" y="63"/>
                    <a:pt x="717" y="63"/>
                    <a:pt x="717" y="63"/>
                  </a:cubicBezTo>
                  <a:cubicBezTo>
                    <a:pt x="717" y="63"/>
                    <a:pt x="717" y="63"/>
                    <a:pt x="717" y="63"/>
                  </a:cubicBezTo>
                  <a:close/>
                  <a:moveTo>
                    <a:pt x="718" y="73"/>
                  </a:moveTo>
                  <a:cubicBezTo>
                    <a:pt x="718" y="72"/>
                    <a:pt x="720" y="72"/>
                    <a:pt x="720" y="73"/>
                  </a:cubicBezTo>
                  <a:cubicBezTo>
                    <a:pt x="719" y="73"/>
                    <a:pt x="719" y="73"/>
                    <a:pt x="718" y="73"/>
                  </a:cubicBezTo>
                  <a:close/>
                  <a:moveTo>
                    <a:pt x="721" y="74"/>
                  </a:moveTo>
                  <a:cubicBezTo>
                    <a:pt x="722" y="75"/>
                    <a:pt x="719" y="74"/>
                    <a:pt x="719" y="74"/>
                  </a:cubicBezTo>
                  <a:cubicBezTo>
                    <a:pt x="719" y="74"/>
                    <a:pt x="718" y="75"/>
                    <a:pt x="717" y="75"/>
                  </a:cubicBezTo>
                  <a:cubicBezTo>
                    <a:pt x="717" y="74"/>
                    <a:pt x="718" y="75"/>
                    <a:pt x="718" y="74"/>
                  </a:cubicBezTo>
                  <a:cubicBezTo>
                    <a:pt x="719" y="74"/>
                    <a:pt x="718" y="74"/>
                    <a:pt x="718" y="74"/>
                  </a:cubicBezTo>
                  <a:cubicBezTo>
                    <a:pt x="719" y="73"/>
                    <a:pt x="720" y="73"/>
                    <a:pt x="721" y="74"/>
                  </a:cubicBezTo>
                  <a:close/>
                  <a:moveTo>
                    <a:pt x="716" y="82"/>
                  </a:moveTo>
                  <a:cubicBezTo>
                    <a:pt x="716" y="83"/>
                    <a:pt x="714" y="83"/>
                    <a:pt x="712" y="83"/>
                  </a:cubicBezTo>
                  <a:cubicBezTo>
                    <a:pt x="712" y="81"/>
                    <a:pt x="714" y="82"/>
                    <a:pt x="716" y="82"/>
                  </a:cubicBezTo>
                  <a:close/>
                  <a:moveTo>
                    <a:pt x="701" y="99"/>
                  </a:moveTo>
                  <a:cubicBezTo>
                    <a:pt x="701" y="99"/>
                    <a:pt x="701" y="99"/>
                    <a:pt x="701" y="99"/>
                  </a:cubicBezTo>
                  <a:cubicBezTo>
                    <a:pt x="702" y="99"/>
                    <a:pt x="701" y="100"/>
                    <a:pt x="701" y="99"/>
                  </a:cubicBezTo>
                  <a:close/>
                  <a:moveTo>
                    <a:pt x="698" y="101"/>
                  </a:moveTo>
                  <a:cubicBezTo>
                    <a:pt x="698" y="99"/>
                    <a:pt x="699" y="102"/>
                    <a:pt x="698" y="101"/>
                  </a:cubicBezTo>
                  <a:close/>
                  <a:moveTo>
                    <a:pt x="697" y="102"/>
                  </a:moveTo>
                  <a:cubicBezTo>
                    <a:pt x="696" y="103"/>
                    <a:pt x="695" y="104"/>
                    <a:pt x="695" y="104"/>
                  </a:cubicBezTo>
                  <a:cubicBezTo>
                    <a:pt x="695" y="103"/>
                    <a:pt x="696" y="102"/>
                    <a:pt x="697" y="102"/>
                  </a:cubicBezTo>
                  <a:close/>
                  <a:moveTo>
                    <a:pt x="697" y="103"/>
                  </a:moveTo>
                  <a:cubicBezTo>
                    <a:pt x="697" y="102"/>
                    <a:pt x="697" y="102"/>
                    <a:pt x="697" y="103"/>
                  </a:cubicBezTo>
                  <a:cubicBezTo>
                    <a:pt x="698" y="103"/>
                    <a:pt x="697" y="103"/>
                    <a:pt x="697" y="103"/>
                  </a:cubicBezTo>
                  <a:close/>
                  <a:moveTo>
                    <a:pt x="693" y="104"/>
                  </a:moveTo>
                  <a:cubicBezTo>
                    <a:pt x="693" y="104"/>
                    <a:pt x="693" y="103"/>
                    <a:pt x="694" y="103"/>
                  </a:cubicBezTo>
                  <a:cubicBezTo>
                    <a:pt x="694" y="103"/>
                    <a:pt x="693" y="104"/>
                    <a:pt x="693" y="104"/>
                  </a:cubicBezTo>
                  <a:close/>
                  <a:moveTo>
                    <a:pt x="688" y="110"/>
                  </a:moveTo>
                  <a:cubicBezTo>
                    <a:pt x="688" y="109"/>
                    <a:pt x="688" y="109"/>
                    <a:pt x="688" y="109"/>
                  </a:cubicBezTo>
                  <a:cubicBezTo>
                    <a:pt x="688" y="110"/>
                    <a:pt x="688" y="110"/>
                    <a:pt x="688" y="110"/>
                  </a:cubicBezTo>
                  <a:close/>
                  <a:moveTo>
                    <a:pt x="688" y="111"/>
                  </a:moveTo>
                  <a:cubicBezTo>
                    <a:pt x="688" y="110"/>
                    <a:pt x="689" y="110"/>
                    <a:pt x="689" y="110"/>
                  </a:cubicBezTo>
                  <a:cubicBezTo>
                    <a:pt x="689" y="110"/>
                    <a:pt x="688" y="110"/>
                    <a:pt x="688" y="111"/>
                  </a:cubicBezTo>
                  <a:close/>
                  <a:moveTo>
                    <a:pt x="683" y="123"/>
                  </a:moveTo>
                  <a:cubicBezTo>
                    <a:pt x="683" y="123"/>
                    <a:pt x="683" y="123"/>
                    <a:pt x="683" y="123"/>
                  </a:cubicBezTo>
                  <a:cubicBezTo>
                    <a:pt x="683" y="123"/>
                    <a:pt x="683" y="123"/>
                    <a:pt x="683" y="123"/>
                  </a:cubicBezTo>
                  <a:close/>
                  <a:moveTo>
                    <a:pt x="682" y="123"/>
                  </a:moveTo>
                  <a:cubicBezTo>
                    <a:pt x="682" y="124"/>
                    <a:pt x="682" y="125"/>
                    <a:pt x="681" y="125"/>
                  </a:cubicBezTo>
                  <a:cubicBezTo>
                    <a:pt x="681" y="124"/>
                    <a:pt x="682" y="123"/>
                    <a:pt x="682" y="123"/>
                  </a:cubicBezTo>
                  <a:close/>
                  <a:moveTo>
                    <a:pt x="721" y="118"/>
                  </a:moveTo>
                  <a:cubicBezTo>
                    <a:pt x="721" y="119"/>
                    <a:pt x="720" y="120"/>
                    <a:pt x="720" y="120"/>
                  </a:cubicBezTo>
                  <a:cubicBezTo>
                    <a:pt x="720" y="119"/>
                    <a:pt x="720" y="119"/>
                    <a:pt x="721" y="118"/>
                  </a:cubicBezTo>
                  <a:close/>
                  <a:moveTo>
                    <a:pt x="722" y="119"/>
                  </a:moveTo>
                  <a:cubicBezTo>
                    <a:pt x="721" y="119"/>
                    <a:pt x="722" y="118"/>
                    <a:pt x="722" y="118"/>
                  </a:cubicBezTo>
                  <a:cubicBezTo>
                    <a:pt x="722" y="119"/>
                    <a:pt x="722" y="119"/>
                    <a:pt x="722" y="119"/>
                  </a:cubicBezTo>
                  <a:close/>
                  <a:moveTo>
                    <a:pt x="695" y="134"/>
                  </a:moveTo>
                  <a:cubicBezTo>
                    <a:pt x="695" y="134"/>
                    <a:pt x="695" y="134"/>
                    <a:pt x="695" y="134"/>
                  </a:cubicBezTo>
                  <a:cubicBezTo>
                    <a:pt x="695" y="134"/>
                    <a:pt x="695" y="134"/>
                    <a:pt x="695" y="134"/>
                  </a:cubicBezTo>
                  <a:close/>
                  <a:moveTo>
                    <a:pt x="106" y="372"/>
                  </a:moveTo>
                  <a:cubicBezTo>
                    <a:pt x="106" y="372"/>
                    <a:pt x="106" y="371"/>
                    <a:pt x="107" y="371"/>
                  </a:cubicBezTo>
                  <a:cubicBezTo>
                    <a:pt x="107" y="371"/>
                    <a:pt x="107" y="371"/>
                    <a:pt x="107" y="371"/>
                  </a:cubicBezTo>
                  <a:cubicBezTo>
                    <a:pt x="108" y="371"/>
                    <a:pt x="107" y="371"/>
                    <a:pt x="107" y="371"/>
                  </a:cubicBezTo>
                  <a:lnTo>
                    <a:pt x="106" y="372"/>
                  </a:lnTo>
                  <a:close/>
                  <a:moveTo>
                    <a:pt x="666" y="148"/>
                  </a:moveTo>
                  <a:cubicBezTo>
                    <a:pt x="666" y="148"/>
                    <a:pt x="666" y="148"/>
                    <a:pt x="667" y="147"/>
                  </a:cubicBezTo>
                  <a:cubicBezTo>
                    <a:pt x="667" y="147"/>
                    <a:pt x="668" y="147"/>
                    <a:pt x="668" y="147"/>
                  </a:cubicBezTo>
                  <a:cubicBezTo>
                    <a:pt x="668" y="147"/>
                    <a:pt x="668" y="147"/>
                    <a:pt x="669" y="147"/>
                  </a:cubicBezTo>
                  <a:cubicBezTo>
                    <a:pt x="669" y="146"/>
                    <a:pt x="670" y="146"/>
                    <a:pt x="671" y="146"/>
                  </a:cubicBezTo>
                  <a:cubicBezTo>
                    <a:pt x="672" y="146"/>
                    <a:pt x="671" y="147"/>
                    <a:pt x="670" y="147"/>
                  </a:cubicBezTo>
                  <a:cubicBezTo>
                    <a:pt x="669" y="147"/>
                    <a:pt x="668" y="147"/>
                    <a:pt x="668" y="148"/>
                  </a:cubicBezTo>
                  <a:cubicBezTo>
                    <a:pt x="664" y="149"/>
                    <a:pt x="664" y="149"/>
                    <a:pt x="664" y="149"/>
                  </a:cubicBezTo>
                  <a:cubicBezTo>
                    <a:pt x="664" y="149"/>
                    <a:pt x="664" y="150"/>
                    <a:pt x="663" y="149"/>
                  </a:cubicBezTo>
                  <a:cubicBezTo>
                    <a:pt x="663" y="149"/>
                    <a:pt x="663" y="148"/>
                    <a:pt x="663" y="149"/>
                  </a:cubicBezTo>
                  <a:cubicBezTo>
                    <a:pt x="664" y="149"/>
                    <a:pt x="664" y="149"/>
                    <a:pt x="664" y="149"/>
                  </a:cubicBezTo>
                  <a:cubicBezTo>
                    <a:pt x="664" y="148"/>
                    <a:pt x="665" y="148"/>
                    <a:pt x="666" y="148"/>
                  </a:cubicBezTo>
                  <a:close/>
                  <a:moveTo>
                    <a:pt x="661" y="150"/>
                  </a:moveTo>
                  <a:cubicBezTo>
                    <a:pt x="661" y="150"/>
                    <a:pt x="660" y="150"/>
                    <a:pt x="661" y="150"/>
                  </a:cubicBezTo>
                  <a:cubicBezTo>
                    <a:pt x="660" y="149"/>
                    <a:pt x="661" y="149"/>
                    <a:pt x="661" y="150"/>
                  </a:cubicBezTo>
                  <a:close/>
                  <a:moveTo>
                    <a:pt x="662" y="150"/>
                  </a:moveTo>
                  <a:cubicBezTo>
                    <a:pt x="661" y="150"/>
                    <a:pt x="662" y="149"/>
                    <a:pt x="662" y="149"/>
                  </a:cubicBezTo>
                  <a:cubicBezTo>
                    <a:pt x="662" y="150"/>
                    <a:pt x="662" y="150"/>
                    <a:pt x="662" y="150"/>
                  </a:cubicBezTo>
                  <a:close/>
                  <a:moveTo>
                    <a:pt x="650" y="153"/>
                  </a:moveTo>
                  <a:cubicBezTo>
                    <a:pt x="650" y="153"/>
                    <a:pt x="650" y="153"/>
                    <a:pt x="650" y="152"/>
                  </a:cubicBezTo>
                  <a:cubicBezTo>
                    <a:pt x="651" y="152"/>
                    <a:pt x="651" y="152"/>
                    <a:pt x="651" y="152"/>
                  </a:cubicBezTo>
                  <a:cubicBezTo>
                    <a:pt x="651" y="153"/>
                    <a:pt x="650" y="153"/>
                    <a:pt x="650" y="153"/>
                  </a:cubicBezTo>
                  <a:close/>
                  <a:moveTo>
                    <a:pt x="652" y="152"/>
                  </a:moveTo>
                  <a:cubicBezTo>
                    <a:pt x="652" y="152"/>
                    <a:pt x="653" y="152"/>
                    <a:pt x="653" y="152"/>
                  </a:cubicBezTo>
                  <a:cubicBezTo>
                    <a:pt x="653" y="152"/>
                    <a:pt x="652" y="152"/>
                    <a:pt x="652" y="152"/>
                  </a:cubicBezTo>
                  <a:close/>
                  <a:moveTo>
                    <a:pt x="691" y="145"/>
                  </a:moveTo>
                  <a:cubicBezTo>
                    <a:pt x="691" y="145"/>
                    <a:pt x="691" y="145"/>
                    <a:pt x="692" y="145"/>
                  </a:cubicBezTo>
                  <a:cubicBezTo>
                    <a:pt x="692" y="145"/>
                    <a:pt x="691" y="145"/>
                    <a:pt x="691" y="145"/>
                  </a:cubicBezTo>
                  <a:close/>
                  <a:moveTo>
                    <a:pt x="655" y="154"/>
                  </a:moveTo>
                  <a:cubicBezTo>
                    <a:pt x="655" y="152"/>
                    <a:pt x="657" y="152"/>
                    <a:pt x="659" y="152"/>
                  </a:cubicBezTo>
                  <a:cubicBezTo>
                    <a:pt x="660" y="151"/>
                    <a:pt x="660" y="152"/>
                    <a:pt x="659" y="152"/>
                  </a:cubicBezTo>
                  <a:cubicBezTo>
                    <a:pt x="658" y="153"/>
                    <a:pt x="658" y="153"/>
                    <a:pt x="658" y="153"/>
                  </a:cubicBezTo>
                  <a:cubicBezTo>
                    <a:pt x="657" y="153"/>
                    <a:pt x="657" y="153"/>
                    <a:pt x="657" y="153"/>
                  </a:cubicBezTo>
                  <a:cubicBezTo>
                    <a:pt x="656" y="153"/>
                    <a:pt x="656" y="154"/>
                    <a:pt x="655" y="154"/>
                  </a:cubicBezTo>
                  <a:close/>
                  <a:moveTo>
                    <a:pt x="140" y="363"/>
                  </a:moveTo>
                  <a:cubicBezTo>
                    <a:pt x="139" y="363"/>
                    <a:pt x="140" y="363"/>
                    <a:pt x="140" y="362"/>
                  </a:cubicBezTo>
                  <a:cubicBezTo>
                    <a:pt x="140" y="363"/>
                    <a:pt x="140" y="363"/>
                    <a:pt x="140" y="363"/>
                  </a:cubicBezTo>
                  <a:close/>
                  <a:moveTo>
                    <a:pt x="653" y="154"/>
                  </a:moveTo>
                  <a:cubicBezTo>
                    <a:pt x="653" y="154"/>
                    <a:pt x="654" y="154"/>
                    <a:pt x="654" y="153"/>
                  </a:cubicBezTo>
                  <a:cubicBezTo>
                    <a:pt x="654" y="154"/>
                    <a:pt x="654" y="154"/>
                    <a:pt x="653" y="154"/>
                  </a:cubicBezTo>
                  <a:close/>
                  <a:moveTo>
                    <a:pt x="254" y="298"/>
                  </a:moveTo>
                  <a:cubicBezTo>
                    <a:pt x="254" y="298"/>
                    <a:pt x="254" y="298"/>
                    <a:pt x="254" y="298"/>
                  </a:cubicBezTo>
                  <a:cubicBezTo>
                    <a:pt x="255" y="298"/>
                    <a:pt x="254" y="298"/>
                    <a:pt x="254" y="298"/>
                  </a:cubicBezTo>
                  <a:close/>
                  <a:moveTo>
                    <a:pt x="611" y="165"/>
                  </a:moveTo>
                  <a:cubicBezTo>
                    <a:pt x="611" y="164"/>
                    <a:pt x="611" y="164"/>
                    <a:pt x="611" y="164"/>
                  </a:cubicBezTo>
                  <a:cubicBezTo>
                    <a:pt x="612" y="164"/>
                    <a:pt x="611" y="165"/>
                    <a:pt x="611" y="165"/>
                  </a:cubicBezTo>
                  <a:close/>
                  <a:moveTo>
                    <a:pt x="612" y="164"/>
                  </a:moveTo>
                  <a:cubicBezTo>
                    <a:pt x="612" y="164"/>
                    <a:pt x="612" y="164"/>
                    <a:pt x="612" y="164"/>
                  </a:cubicBezTo>
                  <a:cubicBezTo>
                    <a:pt x="612" y="164"/>
                    <a:pt x="612" y="164"/>
                    <a:pt x="612" y="164"/>
                  </a:cubicBezTo>
                  <a:close/>
                  <a:moveTo>
                    <a:pt x="257" y="297"/>
                  </a:moveTo>
                  <a:cubicBezTo>
                    <a:pt x="257" y="297"/>
                    <a:pt x="257" y="297"/>
                    <a:pt x="257" y="297"/>
                  </a:cubicBezTo>
                  <a:cubicBezTo>
                    <a:pt x="257" y="297"/>
                    <a:pt x="257" y="298"/>
                    <a:pt x="257" y="297"/>
                  </a:cubicBezTo>
                  <a:close/>
                  <a:moveTo>
                    <a:pt x="261" y="295"/>
                  </a:moveTo>
                  <a:cubicBezTo>
                    <a:pt x="261" y="295"/>
                    <a:pt x="262" y="295"/>
                    <a:pt x="262" y="294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3" y="294"/>
                    <a:pt x="262" y="294"/>
                    <a:pt x="262" y="295"/>
                  </a:cubicBezTo>
                  <a:lnTo>
                    <a:pt x="261" y="295"/>
                  </a:lnTo>
                  <a:close/>
                  <a:moveTo>
                    <a:pt x="180" y="341"/>
                  </a:moveTo>
                  <a:cubicBezTo>
                    <a:pt x="180" y="341"/>
                    <a:pt x="180" y="341"/>
                    <a:pt x="180" y="341"/>
                  </a:cubicBezTo>
                  <a:cubicBezTo>
                    <a:pt x="180" y="341"/>
                    <a:pt x="180" y="341"/>
                    <a:pt x="180" y="341"/>
                  </a:cubicBezTo>
                  <a:close/>
                  <a:moveTo>
                    <a:pt x="274" y="290"/>
                  </a:moveTo>
                  <a:cubicBezTo>
                    <a:pt x="274" y="289"/>
                    <a:pt x="274" y="289"/>
                    <a:pt x="274" y="289"/>
                  </a:cubicBezTo>
                  <a:cubicBezTo>
                    <a:pt x="274" y="289"/>
                    <a:pt x="274" y="290"/>
                    <a:pt x="274" y="290"/>
                  </a:cubicBezTo>
                  <a:close/>
                  <a:moveTo>
                    <a:pt x="315" y="270"/>
                  </a:moveTo>
                  <a:cubicBezTo>
                    <a:pt x="316" y="268"/>
                    <a:pt x="317" y="270"/>
                    <a:pt x="315" y="270"/>
                  </a:cubicBezTo>
                  <a:close/>
                  <a:moveTo>
                    <a:pt x="164" y="351"/>
                  </a:moveTo>
                  <a:cubicBezTo>
                    <a:pt x="164" y="351"/>
                    <a:pt x="164" y="351"/>
                    <a:pt x="164" y="351"/>
                  </a:cubicBezTo>
                  <a:cubicBezTo>
                    <a:pt x="165" y="350"/>
                    <a:pt x="165" y="350"/>
                    <a:pt x="165" y="350"/>
                  </a:cubicBezTo>
                  <a:cubicBezTo>
                    <a:pt x="165" y="351"/>
                    <a:pt x="164" y="351"/>
                    <a:pt x="164" y="351"/>
                  </a:cubicBezTo>
                  <a:close/>
                  <a:moveTo>
                    <a:pt x="182" y="340"/>
                  </a:moveTo>
                  <a:cubicBezTo>
                    <a:pt x="182" y="339"/>
                    <a:pt x="184" y="340"/>
                    <a:pt x="184" y="339"/>
                  </a:cubicBezTo>
                  <a:cubicBezTo>
                    <a:pt x="185" y="341"/>
                    <a:pt x="183" y="340"/>
                    <a:pt x="182" y="340"/>
                  </a:cubicBezTo>
                  <a:close/>
                  <a:moveTo>
                    <a:pt x="323" y="267"/>
                  </a:moveTo>
                  <a:cubicBezTo>
                    <a:pt x="323" y="266"/>
                    <a:pt x="323" y="266"/>
                    <a:pt x="324" y="266"/>
                  </a:cubicBezTo>
                  <a:cubicBezTo>
                    <a:pt x="324" y="266"/>
                    <a:pt x="323" y="266"/>
                    <a:pt x="323" y="267"/>
                  </a:cubicBezTo>
                  <a:close/>
                  <a:moveTo>
                    <a:pt x="167" y="350"/>
                  </a:moveTo>
                  <a:cubicBezTo>
                    <a:pt x="167" y="349"/>
                    <a:pt x="168" y="349"/>
                    <a:pt x="168" y="349"/>
                  </a:cubicBezTo>
                  <a:cubicBezTo>
                    <a:pt x="168" y="350"/>
                    <a:pt x="168" y="350"/>
                    <a:pt x="167" y="350"/>
                  </a:cubicBezTo>
                  <a:close/>
                  <a:moveTo>
                    <a:pt x="192" y="336"/>
                  </a:moveTo>
                  <a:cubicBezTo>
                    <a:pt x="190" y="337"/>
                    <a:pt x="190" y="337"/>
                    <a:pt x="188" y="338"/>
                  </a:cubicBezTo>
                  <a:cubicBezTo>
                    <a:pt x="187" y="337"/>
                    <a:pt x="188" y="337"/>
                    <a:pt x="189" y="337"/>
                  </a:cubicBezTo>
                  <a:cubicBezTo>
                    <a:pt x="190" y="337"/>
                    <a:pt x="191" y="335"/>
                    <a:pt x="192" y="336"/>
                  </a:cubicBezTo>
                  <a:close/>
                  <a:moveTo>
                    <a:pt x="444" y="217"/>
                  </a:moveTo>
                  <a:cubicBezTo>
                    <a:pt x="444" y="217"/>
                    <a:pt x="445" y="217"/>
                    <a:pt x="445" y="217"/>
                  </a:cubicBezTo>
                  <a:cubicBezTo>
                    <a:pt x="445" y="217"/>
                    <a:pt x="445" y="217"/>
                    <a:pt x="444" y="217"/>
                  </a:cubicBezTo>
                  <a:close/>
                  <a:moveTo>
                    <a:pt x="452" y="215"/>
                  </a:moveTo>
                  <a:cubicBezTo>
                    <a:pt x="452" y="214"/>
                    <a:pt x="453" y="214"/>
                    <a:pt x="453" y="214"/>
                  </a:cubicBezTo>
                  <a:cubicBezTo>
                    <a:pt x="453" y="214"/>
                    <a:pt x="452" y="214"/>
                    <a:pt x="452" y="215"/>
                  </a:cubicBezTo>
                  <a:close/>
                  <a:moveTo>
                    <a:pt x="170" y="349"/>
                  </a:moveTo>
                  <a:cubicBezTo>
                    <a:pt x="170" y="348"/>
                    <a:pt x="170" y="348"/>
                    <a:pt x="170" y="348"/>
                  </a:cubicBezTo>
                  <a:cubicBezTo>
                    <a:pt x="171" y="348"/>
                    <a:pt x="170" y="349"/>
                    <a:pt x="170" y="349"/>
                  </a:cubicBezTo>
                  <a:close/>
                  <a:moveTo>
                    <a:pt x="171" y="348"/>
                  </a:moveTo>
                  <a:cubicBezTo>
                    <a:pt x="171" y="348"/>
                    <a:pt x="171" y="348"/>
                    <a:pt x="172" y="347"/>
                  </a:cubicBezTo>
                  <a:cubicBezTo>
                    <a:pt x="172" y="348"/>
                    <a:pt x="171" y="348"/>
                    <a:pt x="171" y="348"/>
                  </a:cubicBezTo>
                  <a:close/>
                  <a:moveTo>
                    <a:pt x="172" y="348"/>
                  </a:moveTo>
                  <a:cubicBezTo>
                    <a:pt x="172" y="347"/>
                    <a:pt x="173" y="347"/>
                    <a:pt x="173" y="347"/>
                  </a:cubicBezTo>
                  <a:cubicBezTo>
                    <a:pt x="173" y="347"/>
                    <a:pt x="172" y="347"/>
                    <a:pt x="172" y="348"/>
                  </a:cubicBezTo>
                  <a:close/>
                  <a:moveTo>
                    <a:pt x="445" y="218"/>
                  </a:moveTo>
                  <a:cubicBezTo>
                    <a:pt x="445" y="218"/>
                    <a:pt x="445" y="217"/>
                    <a:pt x="445" y="217"/>
                  </a:cubicBezTo>
                  <a:cubicBezTo>
                    <a:pt x="445" y="218"/>
                    <a:pt x="445" y="218"/>
                    <a:pt x="445" y="218"/>
                  </a:cubicBezTo>
                  <a:close/>
                  <a:moveTo>
                    <a:pt x="462" y="212"/>
                  </a:moveTo>
                  <a:cubicBezTo>
                    <a:pt x="462" y="212"/>
                    <a:pt x="462" y="211"/>
                    <a:pt x="462" y="212"/>
                  </a:cubicBezTo>
                  <a:cubicBezTo>
                    <a:pt x="463" y="212"/>
                    <a:pt x="462" y="212"/>
                    <a:pt x="462" y="212"/>
                  </a:cubicBezTo>
                  <a:close/>
                  <a:moveTo>
                    <a:pt x="453" y="216"/>
                  </a:moveTo>
                  <a:cubicBezTo>
                    <a:pt x="453" y="215"/>
                    <a:pt x="454" y="215"/>
                    <a:pt x="454" y="215"/>
                  </a:cubicBezTo>
                  <a:cubicBezTo>
                    <a:pt x="454" y="215"/>
                    <a:pt x="454" y="215"/>
                    <a:pt x="453" y="216"/>
                  </a:cubicBezTo>
                  <a:close/>
                  <a:moveTo>
                    <a:pt x="600" y="171"/>
                  </a:moveTo>
                  <a:cubicBezTo>
                    <a:pt x="600" y="171"/>
                    <a:pt x="600" y="171"/>
                    <a:pt x="600" y="171"/>
                  </a:cubicBezTo>
                  <a:cubicBezTo>
                    <a:pt x="601" y="171"/>
                    <a:pt x="600" y="171"/>
                    <a:pt x="600" y="171"/>
                  </a:cubicBezTo>
                  <a:close/>
                  <a:moveTo>
                    <a:pt x="598" y="172"/>
                  </a:moveTo>
                  <a:cubicBezTo>
                    <a:pt x="598" y="172"/>
                    <a:pt x="598" y="172"/>
                    <a:pt x="599" y="172"/>
                  </a:cubicBezTo>
                  <a:cubicBezTo>
                    <a:pt x="599" y="172"/>
                    <a:pt x="598" y="172"/>
                    <a:pt x="598" y="172"/>
                  </a:cubicBezTo>
                  <a:close/>
                  <a:moveTo>
                    <a:pt x="571" y="180"/>
                  </a:moveTo>
                  <a:cubicBezTo>
                    <a:pt x="571" y="179"/>
                    <a:pt x="571" y="179"/>
                    <a:pt x="571" y="180"/>
                  </a:cubicBezTo>
                  <a:cubicBezTo>
                    <a:pt x="571" y="180"/>
                    <a:pt x="571" y="180"/>
                    <a:pt x="571" y="180"/>
                  </a:cubicBezTo>
                  <a:close/>
                  <a:moveTo>
                    <a:pt x="491" y="204"/>
                  </a:moveTo>
                  <a:cubicBezTo>
                    <a:pt x="490" y="204"/>
                    <a:pt x="491" y="204"/>
                    <a:pt x="491" y="204"/>
                  </a:cubicBezTo>
                  <a:cubicBezTo>
                    <a:pt x="491" y="204"/>
                    <a:pt x="491" y="204"/>
                    <a:pt x="491" y="204"/>
                  </a:cubicBezTo>
                  <a:close/>
                  <a:moveTo>
                    <a:pt x="529" y="192"/>
                  </a:moveTo>
                  <a:cubicBezTo>
                    <a:pt x="529" y="192"/>
                    <a:pt x="530" y="191"/>
                    <a:pt x="530" y="192"/>
                  </a:cubicBezTo>
                  <a:cubicBezTo>
                    <a:pt x="530" y="192"/>
                    <a:pt x="530" y="192"/>
                    <a:pt x="529" y="192"/>
                  </a:cubicBezTo>
                  <a:close/>
                  <a:moveTo>
                    <a:pt x="607" y="174"/>
                  </a:moveTo>
                  <a:cubicBezTo>
                    <a:pt x="606" y="173"/>
                    <a:pt x="607" y="173"/>
                    <a:pt x="607" y="173"/>
                  </a:cubicBezTo>
                  <a:cubicBezTo>
                    <a:pt x="607" y="173"/>
                    <a:pt x="607" y="174"/>
                    <a:pt x="607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92ACE3C3-B3BA-4909-9CF7-72AEB7795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60" y="1036945"/>
              <a:ext cx="31750" cy="38100"/>
            </a:xfrm>
            <a:custGeom>
              <a:avLst/>
              <a:gdLst>
                <a:gd name="T0" fmla="*/ 9 w 9"/>
                <a:gd name="T1" fmla="*/ 0 h 10"/>
                <a:gd name="T2" fmla="*/ 8 w 9"/>
                <a:gd name="T3" fmla="*/ 0 h 10"/>
                <a:gd name="T4" fmla="*/ 8 w 9"/>
                <a:gd name="T5" fmla="*/ 3 h 10"/>
                <a:gd name="T6" fmla="*/ 7 w 9"/>
                <a:gd name="T7" fmla="*/ 5 h 10"/>
                <a:gd name="T8" fmla="*/ 3 w 9"/>
                <a:gd name="T9" fmla="*/ 10 h 10"/>
                <a:gd name="T10" fmla="*/ 1 w 9"/>
                <a:gd name="T11" fmla="*/ 10 h 10"/>
                <a:gd name="T12" fmla="*/ 0 w 9"/>
                <a:gd name="T13" fmla="*/ 8 h 10"/>
                <a:gd name="T14" fmla="*/ 2 w 9"/>
                <a:gd name="T15" fmla="*/ 9 h 10"/>
                <a:gd name="T16" fmla="*/ 9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6" y="4"/>
                    <a:pt x="7" y="5"/>
                  </a:cubicBezTo>
                  <a:cubicBezTo>
                    <a:pt x="5" y="7"/>
                    <a:pt x="4" y="9"/>
                    <a:pt x="3" y="10"/>
                  </a:cubicBezTo>
                  <a:cubicBezTo>
                    <a:pt x="2" y="10"/>
                    <a:pt x="1" y="9"/>
                    <a:pt x="1" y="10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5" y="6"/>
                    <a:pt x="5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8B430BBE-561E-4FB9-A785-D94546C4E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23" y="1025833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2 w 5"/>
                <a:gd name="T3" fmla="*/ 0 h 3"/>
                <a:gd name="T4" fmla="*/ 5 w 5"/>
                <a:gd name="T5" fmla="*/ 3 h 3"/>
                <a:gd name="T6" fmla="*/ 2 w 5"/>
                <a:gd name="T7" fmla="*/ 3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6352B15E-3D1D-426A-A432-142C40C16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23" y="101154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56CA582F-F99E-469B-BCDD-5D94285DF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898" y="416233"/>
              <a:ext cx="169863" cy="76200"/>
            </a:xfrm>
            <a:custGeom>
              <a:avLst/>
              <a:gdLst>
                <a:gd name="T0" fmla="*/ 29 w 47"/>
                <a:gd name="T1" fmla="*/ 3 h 21"/>
                <a:gd name="T2" fmla="*/ 24 w 47"/>
                <a:gd name="T3" fmla="*/ 6 h 21"/>
                <a:gd name="T4" fmla="*/ 20 w 47"/>
                <a:gd name="T5" fmla="*/ 9 h 21"/>
                <a:gd name="T6" fmla="*/ 18 w 47"/>
                <a:gd name="T7" fmla="*/ 9 h 21"/>
                <a:gd name="T8" fmla="*/ 18 w 47"/>
                <a:gd name="T9" fmla="*/ 10 h 21"/>
                <a:gd name="T10" fmla="*/ 16 w 47"/>
                <a:gd name="T11" fmla="*/ 11 h 21"/>
                <a:gd name="T12" fmla="*/ 18 w 47"/>
                <a:gd name="T13" fmla="*/ 10 h 21"/>
                <a:gd name="T14" fmla="*/ 20 w 47"/>
                <a:gd name="T15" fmla="*/ 9 h 21"/>
                <a:gd name="T16" fmla="*/ 22 w 47"/>
                <a:gd name="T17" fmla="*/ 9 h 21"/>
                <a:gd name="T18" fmla="*/ 24 w 47"/>
                <a:gd name="T19" fmla="*/ 10 h 21"/>
                <a:gd name="T20" fmla="*/ 27 w 47"/>
                <a:gd name="T21" fmla="*/ 8 h 21"/>
                <a:gd name="T22" fmla="*/ 29 w 47"/>
                <a:gd name="T23" fmla="*/ 8 h 21"/>
                <a:gd name="T24" fmla="*/ 43 w 47"/>
                <a:gd name="T25" fmla="*/ 2 h 21"/>
                <a:gd name="T26" fmla="*/ 45 w 47"/>
                <a:gd name="T27" fmla="*/ 2 h 21"/>
                <a:gd name="T28" fmla="*/ 47 w 47"/>
                <a:gd name="T29" fmla="*/ 2 h 21"/>
                <a:gd name="T30" fmla="*/ 28 w 47"/>
                <a:gd name="T31" fmla="*/ 9 h 21"/>
                <a:gd name="T32" fmla="*/ 26 w 47"/>
                <a:gd name="T33" fmla="*/ 9 h 21"/>
                <a:gd name="T34" fmla="*/ 23 w 47"/>
                <a:gd name="T35" fmla="*/ 11 h 21"/>
                <a:gd name="T36" fmla="*/ 21 w 47"/>
                <a:gd name="T37" fmla="*/ 13 h 21"/>
                <a:gd name="T38" fmla="*/ 8 w 47"/>
                <a:gd name="T39" fmla="*/ 17 h 21"/>
                <a:gd name="T40" fmla="*/ 5 w 47"/>
                <a:gd name="T41" fmla="*/ 19 h 21"/>
                <a:gd name="T42" fmla="*/ 3 w 47"/>
                <a:gd name="T43" fmla="*/ 21 h 21"/>
                <a:gd name="T44" fmla="*/ 1 w 47"/>
                <a:gd name="T45" fmla="*/ 21 h 21"/>
                <a:gd name="T46" fmla="*/ 0 w 47"/>
                <a:gd name="T47" fmla="*/ 20 h 21"/>
                <a:gd name="T48" fmla="*/ 5 w 47"/>
                <a:gd name="T49" fmla="*/ 18 h 21"/>
                <a:gd name="T50" fmla="*/ 11 w 47"/>
                <a:gd name="T51" fmla="*/ 16 h 21"/>
                <a:gd name="T52" fmla="*/ 8 w 47"/>
                <a:gd name="T53" fmla="*/ 16 h 21"/>
                <a:gd name="T54" fmla="*/ 6 w 47"/>
                <a:gd name="T55" fmla="*/ 16 h 21"/>
                <a:gd name="T56" fmla="*/ 7 w 47"/>
                <a:gd name="T57" fmla="*/ 15 h 21"/>
                <a:gd name="T58" fmla="*/ 5 w 47"/>
                <a:gd name="T59" fmla="*/ 13 h 21"/>
                <a:gd name="T60" fmla="*/ 7 w 47"/>
                <a:gd name="T61" fmla="*/ 12 h 21"/>
                <a:gd name="T62" fmla="*/ 9 w 47"/>
                <a:gd name="T63" fmla="*/ 11 h 21"/>
                <a:gd name="T64" fmla="*/ 21 w 47"/>
                <a:gd name="T65" fmla="*/ 7 h 21"/>
                <a:gd name="T66" fmla="*/ 29 w 47"/>
                <a:gd name="T6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21">
                  <a:moveTo>
                    <a:pt x="29" y="3"/>
                  </a:moveTo>
                  <a:cubicBezTo>
                    <a:pt x="29" y="5"/>
                    <a:pt x="25" y="5"/>
                    <a:pt x="24" y="6"/>
                  </a:cubicBezTo>
                  <a:cubicBezTo>
                    <a:pt x="23" y="7"/>
                    <a:pt x="20" y="8"/>
                    <a:pt x="2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7" y="10"/>
                    <a:pt x="15" y="10"/>
                    <a:pt x="16" y="11"/>
                  </a:cubicBezTo>
                  <a:cubicBezTo>
                    <a:pt x="16" y="12"/>
                    <a:pt x="17" y="10"/>
                    <a:pt x="18" y="10"/>
                  </a:cubicBezTo>
                  <a:cubicBezTo>
                    <a:pt x="19" y="10"/>
                    <a:pt x="19" y="9"/>
                    <a:pt x="20" y="9"/>
                  </a:cubicBezTo>
                  <a:cubicBezTo>
                    <a:pt x="21" y="8"/>
                    <a:pt x="22" y="9"/>
                    <a:pt x="22" y="9"/>
                  </a:cubicBezTo>
                  <a:cubicBezTo>
                    <a:pt x="23" y="9"/>
                    <a:pt x="24" y="9"/>
                    <a:pt x="24" y="10"/>
                  </a:cubicBezTo>
                  <a:cubicBezTo>
                    <a:pt x="25" y="9"/>
                    <a:pt x="25" y="8"/>
                    <a:pt x="27" y="8"/>
                  </a:cubicBezTo>
                  <a:cubicBezTo>
                    <a:pt x="28" y="8"/>
                    <a:pt x="28" y="9"/>
                    <a:pt x="29" y="8"/>
                  </a:cubicBezTo>
                  <a:cubicBezTo>
                    <a:pt x="32" y="6"/>
                    <a:pt x="38" y="4"/>
                    <a:pt x="43" y="2"/>
                  </a:cubicBezTo>
                  <a:cubicBezTo>
                    <a:pt x="43" y="2"/>
                    <a:pt x="44" y="1"/>
                    <a:pt x="45" y="2"/>
                  </a:cubicBezTo>
                  <a:cubicBezTo>
                    <a:pt x="45" y="1"/>
                    <a:pt x="47" y="0"/>
                    <a:pt x="47" y="2"/>
                  </a:cubicBezTo>
                  <a:cubicBezTo>
                    <a:pt x="40" y="3"/>
                    <a:pt x="34" y="7"/>
                    <a:pt x="28" y="9"/>
                  </a:cubicBezTo>
                  <a:cubicBezTo>
                    <a:pt x="27" y="10"/>
                    <a:pt x="26" y="10"/>
                    <a:pt x="26" y="9"/>
                  </a:cubicBezTo>
                  <a:cubicBezTo>
                    <a:pt x="25" y="11"/>
                    <a:pt x="24" y="10"/>
                    <a:pt x="23" y="11"/>
                  </a:cubicBezTo>
                  <a:cubicBezTo>
                    <a:pt x="21" y="11"/>
                    <a:pt x="22" y="12"/>
                    <a:pt x="21" y="13"/>
                  </a:cubicBezTo>
                  <a:cubicBezTo>
                    <a:pt x="17" y="14"/>
                    <a:pt x="12" y="17"/>
                    <a:pt x="8" y="17"/>
                  </a:cubicBezTo>
                  <a:cubicBezTo>
                    <a:pt x="6" y="18"/>
                    <a:pt x="7" y="19"/>
                    <a:pt x="5" y="19"/>
                  </a:cubicBezTo>
                  <a:cubicBezTo>
                    <a:pt x="3" y="19"/>
                    <a:pt x="4" y="20"/>
                    <a:pt x="3" y="21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1" y="21"/>
                    <a:pt x="0" y="20"/>
                    <a:pt x="0" y="20"/>
                  </a:cubicBezTo>
                  <a:cubicBezTo>
                    <a:pt x="0" y="18"/>
                    <a:pt x="3" y="19"/>
                    <a:pt x="5" y="18"/>
                  </a:cubicBezTo>
                  <a:cubicBezTo>
                    <a:pt x="7" y="17"/>
                    <a:pt x="9" y="16"/>
                    <a:pt x="11" y="16"/>
                  </a:cubicBezTo>
                  <a:cubicBezTo>
                    <a:pt x="11" y="14"/>
                    <a:pt x="9" y="16"/>
                    <a:pt x="8" y="16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4" y="16"/>
                    <a:pt x="8" y="15"/>
                    <a:pt x="7" y="15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2"/>
                    <a:pt x="7" y="13"/>
                    <a:pt x="7" y="12"/>
                  </a:cubicBezTo>
                  <a:cubicBezTo>
                    <a:pt x="9" y="12"/>
                    <a:pt x="8" y="11"/>
                    <a:pt x="9" y="11"/>
                  </a:cubicBezTo>
                  <a:cubicBezTo>
                    <a:pt x="14" y="11"/>
                    <a:pt x="17" y="6"/>
                    <a:pt x="21" y="7"/>
                  </a:cubicBezTo>
                  <a:cubicBezTo>
                    <a:pt x="23" y="5"/>
                    <a:pt x="26" y="5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C9DDA7E3-9E7E-4435-89F8-9E4F28A8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10" y="419408"/>
              <a:ext cx="6350" cy="6350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0 h 2"/>
                <a:gd name="T4" fmla="*/ 0 w 2"/>
                <a:gd name="T5" fmla="*/ 2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1" y="2"/>
                    <a:pt x="0" y="2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1C32AD2A-6641-4EBA-83A1-7A6E2824B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410" y="400358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45D12304-D15F-4529-AA51-C57BF1AB9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385" y="382895"/>
              <a:ext cx="7938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0"/>
                  </a:cubicBezTo>
                  <a:cubicBezTo>
                    <a:pt x="2" y="1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EC338133-A4B6-4CE2-89D5-D37143D9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723" y="41940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04FF3F2C-77C8-4EF8-814E-CEF3B0BDC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698" y="3971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C932B21C-713A-460E-8722-D7038AD18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635" y="39718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412EF6AC-6B98-4AE1-BD40-50CED953F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135" y="467033"/>
              <a:ext cx="14288" cy="3175"/>
            </a:xfrm>
            <a:custGeom>
              <a:avLst/>
              <a:gdLst>
                <a:gd name="T0" fmla="*/ 2 w 4"/>
                <a:gd name="T1" fmla="*/ 0 h 1"/>
                <a:gd name="T2" fmla="*/ 3 w 4"/>
                <a:gd name="T3" fmla="*/ 0 h 1"/>
                <a:gd name="T4" fmla="*/ 2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85F1D370-8C41-49C9-901A-954A61506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185" y="46385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2A64DEDC-63CE-4095-AA06-FCBCE2D6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785" y="374958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DBE70886-69B4-4FB9-A3F2-64937860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073" y="367020"/>
              <a:ext cx="7938" cy="7938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2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2" y="0"/>
                    <a:pt x="2" y="2"/>
                  </a:cubicBezTo>
                  <a:cubicBezTo>
                    <a:pt x="2" y="2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2BF843A8-6327-4846-86C1-AC5593BB8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948" y="367020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724DBC2-914A-43AC-9B17-ED1188903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810" y="352733"/>
              <a:ext cx="11113" cy="7938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0"/>
                    <a:pt x="0" y="2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5FFB9A17-BE6A-455D-8054-89AFA1876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210" y="341620"/>
              <a:ext cx="7938" cy="11113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2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1" y="2"/>
                    <a:pt x="0" y="3"/>
                    <a:pt x="0" y="2"/>
                  </a:cubicBezTo>
                  <a:cubicBezTo>
                    <a:pt x="0" y="1"/>
                    <a:pt x="2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00023D00-37A0-48FB-93A9-8DFA3829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235" y="36384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1C2CEF88-0FD5-475E-8049-F3EEE2C7F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923" y="35273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33B065EC-D589-411D-A89B-E643FD52E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23" y="341620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2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0E938F41-0E85-4844-844E-D380C63D4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73" y="50672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48">
              <a:extLst>
                <a:ext uri="{FF2B5EF4-FFF2-40B4-BE49-F238E27FC236}">
                  <a16:creationId xmlns:a16="http://schemas.microsoft.com/office/drawing/2014/main" id="{348BD05A-17F1-460B-93E4-7B15510C8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048" y="500370"/>
              <a:ext cx="11113" cy="6350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1"/>
                    <a:pt x="2" y="1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49">
              <a:extLst>
                <a:ext uri="{FF2B5EF4-FFF2-40B4-BE49-F238E27FC236}">
                  <a16:creationId xmlns:a16="http://schemas.microsoft.com/office/drawing/2014/main" id="{FA689424-F8B4-4E43-8AB6-6DC70DDB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560" y="4892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50">
              <a:extLst>
                <a:ext uri="{FF2B5EF4-FFF2-40B4-BE49-F238E27FC236}">
                  <a16:creationId xmlns:a16="http://schemas.microsoft.com/office/drawing/2014/main" id="{1368B8D6-DF51-43B3-8961-C2C90F235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910" y="486083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1" y="1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51">
              <a:extLst>
                <a:ext uri="{FF2B5EF4-FFF2-40B4-BE49-F238E27FC236}">
                  <a16:creationId xmlns:a16="http://schemas.microsoft.com/office/drawing/2014/main" id="{5756AC84-06C6-4CD2-B224-C2529C20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848" y="4860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52">
              <a:extLst>
                <a:ext uri="{FF2B5EF4-FFF2-40B4-BE49-F238E27FC236}">
                  <a16:creationId xmlns:a16="http://schemas.microsoft.com/office/drawing/2014/main" id="{99D54971-9936-4E1F-9DB6-C6462FDB8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785" y="48132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53">
              <a:extLst>
                <a:ext uri="{FF2B5EF4-FFF2-40B4-BE49-F238E27FC236}">
                  <a16:creationId xmlns:a16="http://schemas.microsoft.com/office/drawing/2014/main" id="{8D563B6F-35CB-4473-B10C-50B8B0681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073" y="474970"/>
              <a:ext cx="11113" cy="11113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2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1"/>
                    <a:pt x="1" y="3"/>
                    <a:pt x="0" y="1"/>
                  </a:cubicBezTo>
                  <a:cubicBezTo>
                    <a:pt x="2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54">
              <a:extLst>
                <a:ext uri="{FF2B5EF4-FFF2-40B4-BE49-F238E27FC236}">
                  <a16:creationId xmlns:a16="http://schemas.microsoft.com/office/drawing/2014/main" id="{C07854D3-8614-4C88-B245-E83D5711C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410" y="324158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55">
              <a:extLst>
                <a:ext uri="{FF2B5EF4-FFF2-40B4-BE49-F238E27FC236}">
                  <a16:creationId xmlns:a16="http://schemas.microsoft.com/office/drawing/2014/main" id="{6CA11146-3A41-44D9-88CE-9FDCAFF44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460" y="319395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56">
              <a:extLst>
                <a:ext uri="{FF2B5EF4-FFF2-40B4-BE49-F238E27FC236}">
                  <a16:creationId xmlns:a16="http://schemas.microsoft.com/office/drawing/2014/main" id="{5939F203-9846-4B33-A203-B96E59818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423" y="25748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57">
              <a:extLst>
                <a:ext uri="{FF2B5EF4-FFF2-40B4-BE49-F238E27FC236}">
                  <a16:creationId xmlns:a16="http://schemas.microsoft.com/office/drawing/2014/main" id="{0ADB4E2F-A334-4662-A7B1-49986F6C4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535" y="2543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58">
              <a:extLst>
                <a:ext uri="{FF2B5EF4-FFF2-40B4-BE49-F238E27FC236}">
                  <a16:creationId xmlns:a16="http://schemas.microsoft.com/office/drawing/2014/main" id="{6539996C-2923-4318-A7AE-24CE221CB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035" y="313045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59">
              <a:extLst>
                <a:ext uri="{FF2B5EF4-FFF2-40B4-BE49-F238E27FC236}">
                  <a16:creationId xmlns:a16="http://schemas.microsoft.com/office/drawing/2014/main" id="{1F22111A-9537-43FB-B93B-49DEDD1D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373" y="293995"/>
              <a:ext cx="28575" cy="11113"/>
            </a:xfrm>
            <a:custGeom>
              <a:avLst/>
              <a:gdLst>
                <a:gd name="T0" fmla="*/ 0 w 8"/>
                <a:gd name="T1" fmla="*/ 3 h 3"/>
                <a:gd name="T2" fmla="*/ 4 w 8"/>
                <a:gd name="T3" fmla="*/ 1 h 3"/>
                <a:gd name="T4" fmla="*/ 8 w 8"/>
                <a:gd name="T5" fmla="*/ 0 h 3"/>
                <a:gd name="T6" fmla="*/ 5 w 8"/>
                <a:gd name="T7" fmla="*/ 1 h 3"/>
                <a:gd name="T8" fmla="*/ 2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cubicBezTo>
                    <a:pt x="0" y="1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60">
              <a:extLst>
                <a:ext uri="{FF2B5EF4-FFF2-40B4-BE49-F238E27FC236}">
                  <a16:creationId xmlns:a16="http://schemas.microsoft.com/office/drawing/2014/main" id="{4B4630E6-A2C3-42BF-9996-3533182BE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148" y="260658"/>
              <a:ext cx="19050" cy="14288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4 w 5"/>
                <a:gd name="T5" fmla="*/ 3 h 4"/>
                <a:gd name="T6" fmla="*/ 3 w 5"/>
                <a:gd name="T7" fmla="*/ 4 h 4"/>
                <a:gd name="T8" fmla="*/ 1 w 5"/>
                <a:gd name="T9" fmla="*/ 4 h 4"/>
                <a:gd name="T10" fmla="*/ 0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1" y="0"/>
                    <a:pt x="4" y="4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3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CF5C5E99-2ECF-4CBE-9EAD-1AB8EDAC4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260" y="263833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2">
              <a:extLst>
                <a:ext uri="{FF2B5EF4-FFF2-40B4-BE49-F238E27FC236}">
                  <a16:creationId xmlns:a16="http://schemas.microsoft.com/office/drawing/2014/main" id="{98374D3C-98D1-4B67-B5CA-C77B6644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48" y="201920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0 h 1"/>
                <a:gd name="T6" fmla="*/ 2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4E475E37-EC1B-474F-93D9-C9E028A1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48" y="290820"/>
              <a:ext cx="11113" cy="6350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1 h 2"/>
                <a:gd name="T4" fmla="*/ 1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3" y="0"/>
                    <a:pt x="2" y="1"/>
                  </a:cubicBezTo>
                  <a:cubicBezTo>
                    <a:pt x="2" y="2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F1C1B445-AD0E-4CFC-B229-1A52B7A5C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398" y="274945"/>
              <a:ext cx="14288" cy="7938"/>
            </a:xfrm>
            <a:custGeom>
              <a:avLst/>
              <a:gdLst>
                <a:gd name="T0" fmla="*/ 0 w 4"/>
                <a:gd name="T1" fmla="*/ 2 h 2"/>
                <a:gd name="T2" fmla="*/ 4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1"/>
                    <a:pt x="3" y="1"/>
                    <a:pt x="4" y="0"/>
                  </a:cubicBezTo>
                  <a:cubicBezTo>
                    <a:pt x="4" y="2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id="{6FF583DD-8515-4A60-8B37-364AB6960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685" y="274945"/>
              <a:ext cx="7938" cy="4763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66">
              <a:extLst>
                <a:ext uri="{FF2B5EF4-FFF2-40B4-BE49-F238E27FC236}">
                  <a16:creationId xmlns:a16="http://schemas.microsoft.com/office/drawing/2014/main" id="{8D95D0A8-7E34-4E22-AB6E-922265D37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223" y="21303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67">
              <a:extLst>
                <a:ext uri="{FF2B5EF4-FFF2-40B4-BE49-F238E27FC236}">
                  <a16:creationId xmlns:a16="http://schemas.microsoft.com/office/drawing/2014/main" id="{FDE1C244-E889-4BC8-82E5-1254183BB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510" y="209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68">
              <a:extLst>
                <a:ext uri="{FF2B5EF4-FFF2-40B4-BE49-F238E27FC236}">
                  <a16:creationId xmlns:a16="http://schemas.microsoft.com/office/drawing/2014/main" id="{434E24AA-5F81-4A81-8985-1471B16CA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910" y="201920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69">
              <a:extLst>
                <a:ext uri="{FF2B5EF4-FFF2-40B4-BE49-F238E27FC236}">
                  <a16:creationId xmlns:a16="http://schemas.microsoft.com/office/drawing/2014/main" id="{0F909951-8888-4067-8F8B-89BA940D1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985" y="408295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2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77958474-0CD3-49C8-8523-FCAAC01A6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535" y="257483"/>
              <a:ext cx="9525" cy="6350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1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0"/>
                    <a:pt x="3" y="0"/>
                    <a:pt x="3" y="1"/>
                  </a:cubicBezTo>
                  <a:cubicBezTo>
                    <a:pt x="2" y="0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71">
              <a:extLst>
                <a:ext uri="{FF2B5EF4-FFF2-40B4-BE49-F238E27FC236}">
                  <a16:creationId xmlns:a16="http://schemas.microsoft.com/office/drawing/2014/main" id="{AA797CF5-E0A5-43D7-90F7-6A8074AA4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960" y="19874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B09388C0-F7AD-4118-BF21-0FF5D31D4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760" y="182870"/>
              <a:ext cx="11113" cy="4763"/>
            </a:xfrm>
            <a:custGeom>
              <a:avLst/>
              <a:gdLst>
                <a:gd name="T0" fmla="*/ 0 w 3"/>
                <a:gd name="T1" fmla="*/ 1 h 1"/>
                <a:gd name="T2" fmla="*/ 1 w 3"/>
                <a:gd name="T3" fmla="*/ 1 h 1"/>
                <a:gd name="T4" fmla="*/ 2 w 3"/>
                <a:gd name="T5" fmla="*/ 0 h 1"/>
                <a:gd name="T6" fmla="*/ 3 w 3"/>
                <a:gd name="T7" fmla="*/ 0 h 1"/>
                <a:gd name="T8" fmla="*/ 2 w 3"/>
                <a:gd name="T9" fmla="*/ 1 h 1"/>
                <a:gd name="T10" fmla="*/ 0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73">
              <a:extLst>
                <a:ext uri="{FF2B5EF4-FFF2-40B4-BE49-F238E27FC236}">
                  <a16:creationId xmlns:a16="http://schemas.microsoft.com/office/drawing/2014/main" id="{F753F5A9-2031-4CAB-BD0D-73DA9303D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098" y="405120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0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1" y="1"/>
                    <a:pt x="2" y="0"/>
                  </a:cubicBezTo>
                  <a:cubicBezTo>
                    <a:pt x="2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74">
              <a:extLst>
                <a:ext uri="{FF2B5EF4-FFF2-40B4-BE49-F238E27FC236}">
                  <a16:creationId xmlns:a16="http://schemas.microsoft.com/office/drawing/2014/main" id="{CB8D561E-B361-47B8-AC53-A7B28A40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548" y="268595"/>
              <a:ext cx="476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75">
              <a:extLst>
                <a:ext uri="{FF2B5EF4-FFF2-40B4-BE49-F238E27FC236}">
                  <a16:creationId xmlns:a16="http://schemas.microsoft.com/office/drawing/2014/main" id="{4DE4DD2F-69A1-4105-AB71-262E0B95E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110" y="249545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76">
              <a:extLst>
                <a:ext uri="{FF2B5EF4-FFF2-40B4-BE49-F238E27FC236}">
                  <a16:creationId xmlns:a16="http://schemas.microsoft.com/office/drawing/2014/main" id="{CCB0A59C-20CB-4086-B973-099362AC5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48" y="20985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7AE815CE-A373-4CFB-B047-DDB22F89C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648" y="162233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78">
              <a:extLst>
                <a:ext uri="{FF2B5EF4-FFF2-40B4-BE49-F238E27FC236}">
                  <a16:creationId xmlns:a16="http://schemas.microsoft.com/office/drawing/2014/main" id="{F5992FE2-3AE2-46E0-9ABD-FF65F1560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935" y="15747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79">
              <a:extLst>
                <a:ext uri="{FF2B5EF4-FFF2-40B4-BE49-F238E27FC236}">
                  <a16:creationId xmlns:a16="http://schemas.microsoft.com/office/drawing/2014/main" id="{40429180-ED11-4C55-AFA2-6200B4E3A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873" y="15747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80">
              <a:extLst>
                <a:ext uri="{FF2B5EF4-FFF2-40B4-BE49-F238E27FC236}">
                  <a16:creationId xmlns:a16="http://schemas.microsoft.com/office/drawing/2014/main" id="{90126718-1F51-49F6-AB23-82EF67281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948" y="38289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81">
              <a:extLst>
                <a:ext uri="{FF2B5EF4-FFF2-40B4-BE49-F238E27FC236}">
                  <a16:creationId xmlns:a16="http://schemas.microsoft.com/office/drawing/2014/main" id="{C2D72446-3866-4AB1-8846-FD93C2D8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123" y="378133"/>
              <a:ext cx="14288" cy="7938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2 h 2"/>
                <a:gd name="T4" fmla="*/ 2 w 4"/>
                <a:gd name="T5" fmla="*/ 1 h 2"/>
                <a:gd name="T6" fmla="*/ 4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2" y="1"/>
                    <a:pt x="2" y="2"/>
                    <a:pt x="0" y="2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82">
              <a:extLst>
                <a:ext uri="{FF2B5EF4-FFF2-40B4-BE49-F238E27FC236}">
                  <a16:creationId xmlns:a16="http://schemas.microsoft.com/office/drawing/2014/main" id="{933F8991-7802-4C37-B55A-0D99C2971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98" y="2574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83">
              <a:extLst>
                <a:ext uri="{FF2B5EF4-FFF2-40B4-BE49-F238E27FC236}">
                  <a16:creationId xmlns:a16="http://schemas.microsoft.com/office/drawing/2014/main" id="{04848AF9-0905-4D24-B894-13B094025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460" y="249545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84">
              <a:extLst>
                <a:ext uri="{FF2B5EF4-FFF2-40B4-BE49-F238E27FC236}">
                  <a16:creationId xmlns:a16="http://schemas.microsoft.com/office/drawing/2014/main" id="{77825318-4B01-48C5-ADAC-71DEB089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448" y="45592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85">
              <a:extLst>
                <a:ext uri="{FF2B5EF4-FFF2-40B4-BE49-F238E27FC236}">
                  <a16:creationId xmlns:a16="http://schemas.microsoft.com/office/drawing/2014/main" id="{92407AE6-3E63-4813-8CAD-CF2EF2625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448" y="24637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86">
              <a:extLst>
                <a:ext uri="{FF2B5EF4-FFF2-40B4-BE49-F238E27FC236}">
                  <a16:creationId xmlns:a16="http://schemas.microsoft.com/office/drawing/2014/main" id="{80320344-A354-45E8-BDE6-CC265E98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798" y="243195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87">
              <a:extLst>
                <a:ext uri="{FF2B5EF4-FFF2-40B4-BE49-F238E27FC236}">
                  <a16:creationId xmlns:a16="http://schemas.microsoft.com/office/drawing/2014/main" id="{3DAB6D3A-5345-432A-A7C8-D1D45ACE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085" y="23843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0" y="2"/>
                    <a:pt x="1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88">
              <a:extLst>
                <a:ext uri="{FF2B5EF4-FFF2-40B4-BE49-F238E27FC236}">
                  <a16:creationId xmlns:a16="http://schemas.microsoft.com/office/drawing/2014/main" id="{4EBE4312-9D45-482E-A15E-94808F7AA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023" y="238433"/>
              <a:ext cx="6350" cy="7938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72DAF6CA-8EF0-42DC-8E92-7C496B615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485" y="235258"/>
              <a:ext cx="19050" cy="3175"/>
            </a:xfrm>
            <a:custGeom>
              <a:avLst/>
              <a:gdLst>
                <a:gd name="T0" fmla="*/ 4 w 5"/>
                <a:gd name="T1" fmla="*/ 0 h 1"/>
                <a:gd name="T2" fmla="*/ 1 w 5"/>
                <a:gd name="T3" fmla="*/ 1 h 1"/>
                <a:gd name="T4" fmla="*/ 4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cubicBezTo>
                    <a:pt x="3" y="1"/>
                    <a:pt x="3" y="0"/>
                    <a:pt x="1" y="1"/>
                  </a:cubicBezTo>
                  <a:cubicBezTo>
                    <a:pt x="0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90">
              <a:extLst>
                <a:ext uri="{FF2B5EF4-FFF2-40B4-BE49-F238E27FC236}">
                  <a16:creationId xmlns:a16="http://schemas.microsoft.com/office/drawing/2014/main" id="{B27FECE0-FFBC-4E45-A100-48820248F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310" y="23843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91">
              <a:extLst>
                <a:ext uri="{FF2B5EF4-FFF2-40B4-BE49-F238E27FC236}">
                  <a16:creationId xmlns:a16="http://schemas.microsoft.com/office/drawing/2014/main" id="{92C9B1E9-91D0-459B-B745-D5A440500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535" y="227320"/>
              <a:ext cx="31750" cy="7938"/>
            </a:xfrm>
            <a:custGeom>
              <a:avLst/>
              <a:gdLst>
                <a:gd name="T0" fmla="*/ 2 w 9"/>
                <a:gd name="T1" fmla="*/ 2 h 2"/>
                <a:gd name="T2" fmla="*/ 7 w 9"/>
                <a:gd name="T3" fmla="*/ 0 h 2"/>
                <a:gd name="T4" fmla="*/ 9 w 9"/>
                <a:gd name="T5" fmla="*/ 0 h 2"/>
                <a:gd name="T6" fmla="*/ 8 w 9"/>
                <a:gd name="T7" fmla="*/ 1 h 2"/>
                <a:gd name="T8" fmla="*/ 2 w 9"/>
                <a:gd name="T9" fmla="*/ 1 h 2"/>
                <a:gd name="T10" fmla="*/ 2 w 9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2" y="2"/>
                  </a:moveTo>
                  <a:cubicBezTo>
                    <a:pt x="0" y="1"/>
                    <a:pt x="6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1"/>
                    <a:pt x="4" y="2"/>
                    <a:pt x="2" y="1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D1D1066E-432C-4592-AF6D-4CFA89CA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898" y="35273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93">
              <a:extLst>
                <a:ext uri="{FF2B5EF4-FFF2-40B4-BE49-F238E27FC236}">
                  <a16:creationId xmlns:a16="http://schemas.microsoft.com/office/drawing/2014/main" id="{43CE7DF3-652F-48E6-8549-39D0198C4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835" y="349558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2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94">
              <a:extLst>
                <a:ext uri="{FF2B5EF4-FFF2-40B4-BE49-F238E27FC236}">
                  <a16:creationId xmlns:a16="http://schemas.microsoft.com/office/drawing/2014/main" id="{11314FBF-DA88-4C1C-963D-F5B9DD7C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173" y="341620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95">
              <a:extLst>
                <a:ext uri="{FF2B5EF4-FFF2-40B4-BE49-F238E27FC236}">
                  <a16:creationId xmlns:a16="http://schemas.microsoft.com/office/drawing/2014/main" id="{76913861-6DF6-47C3-9CBD-37CA7A9E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360" y="23525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916307BB-93BE-4E84-9D55-C4FEBF098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160" y="216208"/>
              <a:ext cx="20638" cy="7938"/>
            </a:xfrm>
            <a:custGeom>
              <a:avLst/>
              <a:gdLst>
                <a:gd name="T0" fmla="*/ 6 w 6"/>
                <a:gd name="T1" fmla="*/ 1 h 2"/>
                <a:gd name="T2" fmla="*/ 5 w 6"/>
                <a:gd name="T3" fmla="*/ 1 h 2"/>
                <a:gd name="T4" fmla="*/ 4 w 6"/>
                <a:gd name="T5" fmla="*/ 1 h 2"/>
                <a:gd name="T6" fmla="*/ 1 w 6"/>
                <a:gd name="T7" fmla="*/ 2 h 2"/>
                <a:gd name="T8" fmla="*/ 3 w 6"/>
                <a:gd name="T9" fmla="*/ 1 h 2"/>
                <a:gd name="T10" fmla="*/ 6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3" y="1"/>
                    <a:pt x="3" y="1"/>
                  </a:cubicBezTo>
                  <a:cubicBezTo>
                    <a:pt x="4" y="0"/>
                    <a:pt x="5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761514FE-A272-4C6F-8BA4-52A3BBA24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798" y="213033"/>
              <a:ext cx="15875" cy="7938"/>
            </a:xfrm>
            <a:custGeom>
              <a:avLst/>
              <a:gdLst>
                <a:gd name="T0" fmla="*/ 4 w 4"/>
                <a:gd name="T1" fmla="*/ 1 h 2"/>
                <a:gd name="T2" fmla="*/ 1 w 4"/>
                <a:gd name="T3" fmla="*/ 2 h 2"/>
                <a:gd name="T4" fmla="*/ 4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4" y="2"/>
                    <a:pt x="1" y="2"/>
                    <a:pt x="1" y="2"/>
                  </a:cubicBezTo>
                  <a:cubicBezTo>
                    <a:pt x="0" y="1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3CF9D70F-8A67-4693-A5F0-5AD939F32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248" y="201920"/>
              <a:ext cx="17463" cy="7938"/>
            </a:xfrm>
            <a:custGeom>
              <a:avLst/>
              <a:gdLst>
                <a:gd name="T0" fmla="*/ 5 w 5"/>
                <a:gd name="T1" fmla="*/ 1 h 2"/>
                <a:gd name="T2" fmla="*/ 1 w 5"/>
                <a:gd name="T3" fmla="*/ 2 h 2"/>
                <a:gd name="T4" fmla="*/ 3 w 5"/>
                <a:gd name="T5" fmla="*/ 1 h 2"/>
                <a:gd name="T6" fmla="*/ 5 w 5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3" y="2"/>
                    <a:pt x="3" y="1"/>
                  </a:cubicBezTo>
                  <a:cubicBezTo>
                    <a:pt x="4" y="1"/>
                    <a:pt x="5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F2B840CD-65ED-4F32-BDF5-F4AF0C81D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473" y="198745"/>
              <a:ext cx="25400" cy="6350"/>
            </a:xfrm>
            <a:custGeom>
              <a:avLst/>
              <a:gdLst>
                <a:gd name="T0" fmla="*/ 0 w 7"/>
                <a:gd name="T1" fmla="*/ 2 h 2"/>
                <a:gd name="T2" fmla="*/ 2 w 7"/>
                <a:gd name="T3" fmla="*/ 0 h 2"/>
                <a:gd name="T4" fmla="*/ 3 w 7"/>
                <a:gd name="T5" fmla="*/ 1 h 2"/>
                <a:gd name="T6" fmla="*/ 7 w 7"/>
                <a:gd name="T7" fmla="*/ 0 h 2"/>
                <a:gd name="T8" fmla="*/ 6 w 7"/>
                <a:gd name="T9" fmla="*/ 0 h 2"/>
                <a:gd name="T10" fmla="*/ 4 w 7"/>
                <a:gd name="T11" fmla="*/ 1 h 2"/>
                <a:gd name="T12" fmla="*/ 0 w 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0" y="1"/>
                    <a:pt x="1" y="1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0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id="{9B7F5D04-D455-44A6-A1EB-89589679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335" y="187633"/>
              <a:ext cx="19050" cy="6350"/>
            </a:xfrm>
            <a:custGeom>
              <a:avLst/>
              <a:gdLst>
                <a:gd name="T0" fmla="*/ 0 w 5"/>
                <a:gd name="T1" fmla="*/ 2 h 2"/>
                <a:gd name="T2" fmla="*/ 2 w 5"/>
                <a:gd name="T3" fmla="*/ 1 h 2"/>
                <a:gd name="T4" fmla="*/ 4 w 5"/>
                <a:gd name="T5" fmla="*/ 1 h 2"/>
                <a:gd name="T6" fmla="*/ 4 w 5"/>
                <a:gd name="T7" fmla="*/ 1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1"/>
                    <a:pt x="4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id="{F3824E21-D441-4879-8F88-3DCADD3AF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135" y="179695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id="{511BDAB0-E99C-4EC6-9D65-A545F53D9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185" y="171758"/>
              <a:ext cx="11113" cy="7938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3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2"/>
                    <a:pt x="1" y="1"/>
                    <a:pt x="0" y="2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id="{7EC53D02-7103-4FDA-953F-D6FDFC2D0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535" y="470208"/>
              <a:ext cx="47625" cy="22225"/>
            </a:xfrm>
            <a:custGeom>
              <a:avLst/>
              <a:gdLst>
                <a:gd name="T0" fmla="*/ 12 w 13"/>
                <a:gd name="T1" fmla="*/ 1 h 6"/>
                <a:gd name="T2" fmla="*/ 10 w 13"/>
                <a:gd name="T3" fmla="*/ 2 h 6"/>
                <a:gd name="T4" fmla="*/ 8 w 13"/>
                <a:gd name="T5" fmla="*/ 3 h 6"/>
                <a:gd name="T6" fmla="*/ 4 w 13"/>
                <a:gd name="T7" fmla="*/ 5 h 6"/>
                <a:gd name="T8" fmla="*/ 0 w 13"/>
                <a:gd name="T9" fmla="*/ 6 h 6"/>
                <a:gd name="T10" fmla="*/ 2 w 13"/>
                <a:gd name="T11" fmla="*/ 5 h 6"/>
                <a:gd name="T12" fmla="*/ 4 w 13"/>
                <a:gd name="T13" fmla="*/ 4 h 6"/>
                <a:gd name="T14" fmla="*/ 8 w 13"/>
                <a:gd name="T15" fmla="*/ 2 h 6"/>
                <a:gd name="T16" fmla="*/ 12 w 13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12" y="1"/>
                  </a:moveTo>
                  <a:cubicBezTo>
                    <a:pt x="13" y="2"/>
                    <a:pt x="11" y="2"/>
                    <a:pt x="10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4"/>
                    <a:pt x="6" y="4"/>
                    <a:pt x="4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6"/>
                    <a:pt x="2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6" y="2"/>
                    <a:pt x="8" y="2"/>
                  </a:cubicBezTo>
                  <a:cubicBezTo>
                    <a:pt x="9" y="1"/>
                    <a:pt x="11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id="{2BFA209C-1348-439B-8735-DCA779F11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948" y="3495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05">
              <a:extLst>
                <a:ext uri="{FF2B5EF4-FFF2-40B4-BE49-F238E27FC236}">
                  <a16:creationId xmlns:a16="http://schemas.microsoft.com/office/drawing/2014/main" id="{DB661264-45F3-4CEC-8EEF-A5FFC0687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985" y="19398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06">
              <a:extLst>
                <a:ext uri="{FF2B5EF4-FFF2-40B4-BE49-F238E27FC236}">
                  <a16:creationId xmlns:a16="http://schemas.microsoft.com/office/drawing/2014/main" id="{3343FA58-8E55-4554-9989-8D834EF2E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560" y="187633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107">
              <a:extLst>
                <a:ext uri="{FF2B5EF4-FFF2-40B4-BE49-F238E27FC236}">
                  <a16:creationId xmlns:a16="http://schemas.microsoft.com/office/drawing/2014/main" id="{95BA1216-8450-4B10-AF3C-C438E6128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85" y="330508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108">
              <a:extLst>
                <a:ext uri="{FF2B5EF4-FFF2-40B4-BE49-F238E27FC236}">
                  <a16:creationId xmlns:a16="http://schemas.microsoft.com/office/drawing/2014/main" id="{A335657B-1B20-47B5-86F1-396AE38DF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085" y="32415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1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86B28116-BA52-4AF1-8C98-F3C55FDDD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435" y="319395"/>
              <a:ext cx="7938" cy="7938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2" y="0"/>
                    <a:pt x="2" y="1"/>
                  </a:cubicBezTo>
                  <a:cubicBezTo>
                    <a:pt x="2" y="2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C21350A9-114F-4377-9184-7C17893F5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998" y="301933"/>
              <a:ext cx="6350" cy="11113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111">
              <a:extLst>
                <a:ext uri="{FF2B5EF4-FFF2-40B4-BE49-F238E27FC236}">
                  <a16:creationId xmlns:a16="http://schemas.microsoft.com/office/drawing/2014/main" id="{5E2FCA85-A520-44D4-9EBD-CB105080B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473" y="176520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112">
              <a:extLst>
                <a:ext uri="{FF2B5EF4-FFF2-40B4-BE49-F238E27FC236}">
                  <a16:creationId xmlns:a16="http://schemas.microsoft.com/office/drawing/2014/main" id="{FBE1B21E-5E42-401B-AC95-5115E43A5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785" y="503545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06252C6D-15FF-4EB2-8EEA-7708FEF3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460" y="34162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9B29E60F-6BC1-4D62-B4C2-C7D008B5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510" y="293995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4EA4ADAA-54E9-475F-9593-30DC98A3B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685" y="293995"/>
              <a:ext cx="7938" cy="7938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116">
              <a:extLst>
                <a:ext uri="{FF2B5EF4-FFF2-40B4-BE49-F238E27FC236}">
                  <a16:creationId xmlns:a16="http://schemas.microsoft.com/office/drawing/2014/main" id="{CECB6C41-8040-4F2C-AFEE-0360F5BBA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635" y="301933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5" name="Freeform 117">
              <a:extLst>
                <a:ext uri="{FF2B5EF4-FFF2-40B4-BE49-F238E27FC236}">
                  <a16:creationId xmlns:a16="http://schemas.microsoft.com/office/drawing/2014/main" id="{7D915C6A-6D75-4C66-8D76-1FBD2D74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60" y="293995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6" name="Freeform 118">
              <a:extLst>
                <a:ext uri="{FF2B5EF4-FFF2-40B4-BE49-F238E27FC236}">
                  <a16:creationId xmlns:a16="http://schemas.microsoft.com/office/drawing/2014/main" id="{AB541E04-8589-47D1-9A36-55D5D73A2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260" y="286058"/>
              <a:ext cx="7938" cy="4763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C6BAF54B-94FE-4BAB-9B43-6F857B9A1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310" y="2828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8" name="Freeform 120">
              <a:extLst>
                <a:ext uri="{FF2B5EF4-FFF2-40B4-BE49-F238E27FC236}">
                  <a16:creationId xmlns:a16="http://schemas.microsoft.com/office/drawing/2014/main" id="{64FEB9D6-7B23-4637-AA64-0035678B6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660" y="279708"/>
              <a:ext cx="11113" cy="6350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9" name="Freeform 121">
              <a:extLst>
                <a:ext uri="{FF2B5EF4-FFF2-40B4-BE49-F238E27FC236}">
                  <a16:creationId xmlns:a16="http://schemas.microsoft.com/office/drawing/2014/main" id="{2EA5DAB2-4F38-402E-82E5-B54C4A1B8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535" y="274945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0" name="Freeform 122">
              <a:extLst>
                <a:ext uri="{FF2B5EF4-FFF2-40B4-BE49-F238E27FC236}">
                  <a16:creationId xmlns:a16="http://schemas.microsoft.com/office/drawing/2014/main" id="{2DAE1AE7-9415-4D33-BA3D-664B8620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710" y="274945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1" name="Freeform 123">
              <a:extLst>
                <a:ext uri="{FF2B5EF4-FFF2-40B4-BE49-F238E27FC236}">
                  <a16:creationId xmlns:a16="http://schemas.microsoft.com/office/drawing/2014/main" id="{A39F3512-DBBB-4FC9-84F0-CC2E7AF42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98" y="27177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2" name="Freeform 124">
              <a:extLst>
                <a:ext uri="{FF2B5EF4-FFF2-40B4-BE49-F238E27FC236}">
                  <a16:creationId xmlns:a16="http://schemas.microsoft.com/office/drawing/2014/main" id="{6E169CBF-A4BB-4389-BAD8-B7D49A588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98" y="271770"/>
              <a:ext cx="14288" cy="3175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0" y="0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3" name="Freeform 125">
              <a:extLst>
                <a:ext uri="{FF2B5EF4-FFF2-40B4-BE49-F238E27FC236}">
                  <a16:creationId xmlns:a16="http://schemas.microsoft.com/office/drawing/2014/main" id="{2D1BC3EF-9F8A-4C40-A1D3-F7035EEF0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273" y="22732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4" name="Freeform 126">
              <a:extLst>
                <a:ext uri="{FF2B5EF4-FFF2-40B4-BE49-F238E27FC236}">
                  <a16:creationId xmlns:a16="http://schemas.microsoft.com/office/drawing/2014/main" id="{BE723DBE-A07E-4ADA-9263-65912E64F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460" y="26859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5" name="Freeform 127">
              <a:extLst>
                <a:ext uri="{FF2B5EF4-FFF2-40B4-BE49-F238E27FC236}">
                  <a16:creationId xmlns:a16="http://schemas.microsoft.com/office/drawing/2014/main" id="{B216D242-CBA3-4FD4-A26B-82FE15D82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510" y="263833"/>
              <a:ext cx="11113" cy="793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2"/>
                    <a:pt x="1" y="0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6" name="Freeform 128">
              <a:extLst>
                <a:ext uri="{FF2B5EF4-FFF2-40B4-BE49-F238E27FC236}">
                  <a16:creationId xmlns:a16="http://schemas.microsoft.com/office/drawing/2014/main" id="{DBBAA160-3E0C-4E64-8E96-724617FB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023" y="254308"/>
              <a:ext cx="3175" cy="9525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1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7" name="Freeform 129">
              <a:extLst>
                <a:ext uri="{FF2B5EF4-FFF2-40B4-BE49-F238E27FC236}">
                  <a16:creationId xmlns:a16="http://schemas.microsoft.com/office/drawing/2014/main" id="{23B8C190-93C4-417A-A47A-44A4ABF37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198" y="254308"/>
              <a:ext cx="14288" cy="6350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1 h 2"/>
                <a:gd name="T4" fmla="*/ 4 w 4"/>
                <a:gd name="T5" fmla="*/ 1 h 2"/>
                <a:gd name="T6" fmla="*/ 1 w 4"/>
                <a:gd name="T7" fmla="*/ 2 h 2"/>
                <a:gd name="T8" fmla="*/ 0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2"/>
                    <a:pt x="2" y="1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8" name="Freeform 130">
              <a:extLst>
                <a:ext uri="{FF2B5EF4-FFF2-40B4-BE49-F238E27FC236}">
                  <a16:creationId xmlns:a16="http://schemas.microsoft.com/office/drawing/2014/main" id="{8A4150A5-6421-4CAD-B1BF-07B62812F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710" y="249545"/>
              <a:ext cx="7938" cy="47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9" name="Freeform 131">
              <a:extLst>
                <a:ext uri="{FF2B5EF4-FFF2-40B4-BE49-F238E27FC236}">
                  <a16:creationId xmlns:a16="http://schemas.microsoft.com/office/drawing/2014/main" id="{ED631F11-2E25-4418-9FA0-E244EE6E3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285" y="238433"/>
              <a:ext cx="7938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1 w 2"/>
                <a:gd name="T5" fmla="*/ 2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2" y="0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0" name="Freeform 132">
              <a:extLst>
                <a:ext uri="{FF2B5EF4-FFF2-40B4-BE49-F238E27FC236}">
                  <a16:creationId xmlns:a16="http://schemas.microsoft.com/office/drawing/2014/main" id="{2E4CF4BD-EC24-48E5-A8B9-EBA2CAA2E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623" y="235258"/>
              <a:ext cx="3175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2"/>
                    <a:pt x="0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1" name="Freeform 133">
              <a:extLst>
                <a:ext uri="{FF2B5EF4-FFF2-40B4-BE49-F238E27FC236}">
                  <a16:creationId xmlns:a16="http://schemas.microsoft.com/office/drawing/2014/main" id="{196FF730-4F13-4933-9594-CF2B7D535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560" y="227320"/>
              <a:ext cx="20638" cy="11113"/>
            </a:xfrm>
            <a:custGeom>
              <a:avLst/>
              <a:gdLst>
                <a:gd name="T0" fmla="*/ 6 w 6"/>
                <a:gd name="T1" fmla="*/ 1 h 3"/>
                <a:gd name="T2" fmla="*/ 3 w 6"/>
                <a:gd name="T3" fmla="*/ 2 h 3"/>
                <a:gd name="T4" fmla="*/ 3 w 6"/>
                <a:gd name="T5" fmla="*/ 2 h 3"/>
                <a:gd name="T6" fmla="*/ 1 w 6"/>
                <a:gd name="T7" fmla="*/ 3 h 3"/>
                <a:gd name="T8" fmla="*/ 0 w 6"/>
                <a:gd name="T9" fmla="*/ 2 h 3"/>
                <a:gd name="T10" fmla="*/ 0 w 6"/>
                <a:gd name="T11" fmla="*/ 2 h 3"/>
                <a:gd name="T12" fmla="*/ 3 w 6"/>
                <a:gd name="T13" fmla="*/ 1 h 3"/>
                <a:gd name="T14" fmla="*/ 6 w 6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6" y="1"/>
                  </a:move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2"/>
                    <a:pt x="0" y="3"/>
                    <a:pt x="0" y="2"/>
                  </a:cubicBezTo>
                  <a:cubicBezTo>
                    <a:pt x="0" y="2"/>
                    <a:pt x="0" y="1"/>
                    <a:pt x="0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5" y="1"/>
                    <a:pt x="5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2" name="Freeform 134">
              <a:extLst>
                <a:ext uri="{FF2B5EF4-FFF2-40B4-BE49-F238E27FC236}">
                  <a16:creationId xmlns:a16="http://schemas.microsoft.com/office/drawing/2014/main" id="{FE013673-7CE9-4D29-902D-449641160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560" y="165408"/>
              <a:ext cx="47625" cy="17463"/>
            </a:xfrm>
            <a:custGeom>
              <a:avLst/>
              <a:gdLst>
                <a:gd name="T0" fmla="*/ 12 w 13"/>
                <a:gd name="T1" fmla="*/ 0 h 5"/>
                <a:gd name="T2" fmla="*/ 11 w 13"/>
                <a:gd name="T3" fmla="*/ 2 h 5"/>
                <a:gd name="T4" fmla="*/ 5 w 13"/>
                <a:gd name="T5" fmla="*/ 3 h 5"/>
                <a:gd name="T6" fmla="*/ 4 w 13"/>
                <a:gd name="T7" fmla="*/ 4 h 5"/>
                <a:gd name="T8" fmla="*/ 1 w 13"/>
                <a:gd name="T9" fmla="*/ 5 h 5"/>
                <a:gd name="T10" fmla="*/ 1 w 13"/>
                <a:gd name="T11" fmla="*/ 4 h 5"/>
                <a:gd name="T12" fmla="*/ 2 w 13"/>
                <a:gd name="T13" fmla="*/ 4 h 5"/>
                <a:gd name="T14" fmla="*/ 12 w 1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2"/>
                    <a:pt x="10" y="0"/>
                    <a:pt x="11" y="2"/>
                  </a:cubicBezTo>
                  <a:cubicBezTo>
                    <a:pt x="9" y="2"/>
                    <a:pt x="8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2"/>
                    <a:pt x="8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3" name="Freeform 135">
              <a:extLst>
                <a:ext uri="{FF2B5EF4-FFF2-40B4-BE49-F238E27FC236}">
                  <a16:creationId xmlns:a16="http://schemas.microsoft.com/office/drawing/2014/main" id="{A4178344-8DDD-4A4F-94AA-6771D3EFB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60" y="24637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4" name="Freeform 136">
              <a:extLst>
                <a:ext uri="{FF2B5EF4-FFF2-40B4-BE49-F238E27FC236}">
                  <a16:creationId xmlns:a16="http://schemas.microsoft.com/office/drawing/2014/main" id="{63A71DA8-4D94-4B9C-BA38-091BDE6A4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398" y="243195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5" name="Freeform 137">
              <a:extLst>
                <a:ext uri="{FF2B5EF4-FFF2-40B4-BE49-F238E27FC236}">
                  <a16:creationId xmlns:a16="http://schemas.microsoft.com/office/drawing/2014/main" id="{03352129-FEDD-412C-BAA6-114695DF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48" y="2352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6" name="Freeform 138">
              <a:extLst>
                <a:ext uri="{FF2B5EF4-FFF2-40B4-BE49-F238E27FC236}">
                  <a16:creationId xmlns:a16="http://schemas.microsoft.com/office/drawing/2014/main" id="{5D68981B-DEB3-4F3B-95F6-0CE1F56D6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098" y="205095"/>
              <a:ext cx="6350" cy="7938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1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7" name="Freeform 139">
              <a:extLst>
                <a:ext uri="{FF2B5EF4-FFF2-40B4-BE49-F238E27FC236}">
                  <a16:creationId xmlns:a16="http://schemas.microsoft.com/office/drawing/2014/main" id="{BC58DD8C-1A29-485E-A591-CA84D1A8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10" y="187633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8" name="Freeform 140">
              <a:extLst>
                <a:ext uri="{FF2B5EF4-FFF2-40B4-BE49-F238E27FC236}">
                  <a16:creationId xmlns:a16="http://schemas.microsoft.com/office/drawing/2014/main" id="{D022D473-8DC0-439A-8D93-B061DAF09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623" y="589270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9" name="Freeform 141">
              <a:extLst>
                <a:ext uri="{FF2B5EF4-FFF2-40B4-BE49-F238E27FC236}">
                  <a16:creationId xmlns:a16="http://schemas.microsoft.com/office/drawing/2014/main" id="{8BC969B4-41B2-4104-B85C-C8B8B53D7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798" y="58450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0" name="Freeform 142">
              <a:extLst>
                <a:ext uri="{FF2B5EF4-FFF2-40B4-BE49-F238E27FC236}">
                  <a16:creationId xmlns:a16="http://schemas.microsoft.com/office/drawing/2014/main" id="{787C88A0-F34A-455F-9303-2F59A13C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960" y="19874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1" name="Freeform 143">
              <a:extLst>
                <a:ext uri="{FF2B5EF4-FFF2-40B4-BE49-F238E27FC236}">
                  <a16:creationId xmlns:a16="http://schemas.microsoft.com/office/drawing/2014/main" id="{7E47D450-9760-4BCB-BA3E-B4E8F5DCB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560" y="205095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2" name="Freeform 144">
              <a:extLst>
                <a:ext uri="{FF2B5EF4-FFF2-40B4-BE49-F238E27FC236}">
                  <a16:creationId xmlns:a16="http://schemas.microsoft.com/office/drawing/2014/main" id="{F354AEA4-9AD7-475B-AFB3-470D18608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098" y="4892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3" name="Freeform 145">
              <a:extLst>
                <a:ext uri="{FF2B5EF4-FFF2-40B4-BE49-F238E27FC236}">
                  <a16:creationId xmlns:a16="http://schemas.microsoft.com/office/drawing/2014/main" id="{84BF55E0-21FE-46FF-BD59-8896C45B3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073" y="2019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4" name="Freeform 146">
              <a:extLst>
                <a:ext uri="{FF2B5EF4-FFF2-40B4-BE49-F238E27FC236}">
                  <a16:creationId xmlns:a16="http://schemas.microsoft.com/office/drawing/2014/main" id="{442DA12B-D37E-4164-9670-986E3A86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010" y="198745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1 w 3"/>
                <a:gd name="T3" fmla="*/ 0 h 1"/>
                <a:gd name="T4" fmla="*/ 1 w 3"/>
                <a:gd name="T5" fmla="*/ 0 h 1"/>
                <a:gd name="T6" fmla="*/ 3 w 3"/>
                <a:gd name="T7" fmla="*/ 0 h 1"/>
                <a:gd name="T8" fmla="*/ 2 w 3"/>
                <a:gd name="T9" fmla="*/ 1 h 1"/>
                <a:gd name="T10" fmla="*/ 0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0"/>
                    <a:pt x="2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5" name="Freeform 147">
              <a:extLst>
                <a:ext uri="{FF2B5EF4-FFF2-40B4-BE49-F238E27FC236}">
                  <a16:creationId xmlns:a16="http://schemas.microsoft.com/office/drawing/2014/main" id="{2D12182C-281D-4300-859F-B671DCC92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985" y="187633"/>
              <a:ext cx="14288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0 h 1"/>
                <a:gd name="T4" fmla="*/ 2 w 4"/>
                <a:gd name="T5" fmla="*/ 0 h 1"/>
                <a:gd name="T6" fmla="*/ 4 w 4"/>
                <a:gd name="T7" fmla="*/ 0 h 1"/>
                <a:gd name="T8" fmla="*/ 2 w 4"/>
                <a:gd name="T9" fmla="*/ 0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6" name="Freeform 148">
              <a:extLst>
                <a:ext uri="{FF2B5EF4-FFF2-40B4-BE49-F238E27FC236}">
                  <a16:creationId xmlns:a16="http://schemas.microsoft.com/office/drawing/2014/main" id="{D45BF075-4CAD-4FD4-8E56-CC6A4A093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210" y="182870"/>
              <a:ext cx="6350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1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7" name="Freeform 149">
              <a:extLst>
                <a:ext uri="{FF2B5EF4-FFF2-40B4-BE49-F238E27FC236}">
                  <a16:creationId xmlns:a16="http://schemas.microsoft.com/office/drawing/2014/main" id="{393E6588-1BD2-4DB4-9A2A-E71CDC95D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10" y="171758"/>
              <a:ext cx="31750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2 w 9"/>
                <a:gd name="T5" fmla="*/ 3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8" y="3"/>
                    <a:pt x="3" y="3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5" y="2"/>
                    <a:pt x="6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8" name="Freeform 150">
              <a:extLst>
                <a:ext uri="{FF2B5EF4-FFF2-40B4-BE49-F238E27FC236}">
                  <a16:creationId xmlns:a16="http://schemas.microsoft.com/office/drawing/2014/main" id="{A57980BD-8A32-4061-906B-2511701D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073" y="562283"/>
              <a:ext cx="31750" cy="15875"/>
            </a:xfrm>
            <a:custGeom>
              <a:avLst/>
              <a:gdLst>
                <a:gd name="T0" fmla="*/ 8 w 9"/>
                <a:gd name="T1" fmla="*/ 0 h 4"/>
                <a:gd name="T2" fmla="*/ 6 w 9"/>
                <a:gd name="T3" fmla="*/ 2 h 4"/>
                <a:gd name="T4" fmla="*/ 4 w 9"/>
                <a:gd name="T5" fmla="*/ 2 h 4"/>
                <a:gd name="T6" fmla="*/ 2 w 9"/>
                <a:gd name="T7" fmla="*/ 3 h 4"/>
                <a:gd name="T8" fmla="*/ 0 w 9"/>
                <a:gd name="T9" fmla="*/ 4 h 4"/>
                <a:gd name="T10" fmla="*/ 0 w 9"/>
                <a:gd name="T11" fmla="*/ 4 h 4"/>
                <a:gd name="T12" fmla="*/ 8 w 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8" y="0"/>
                  </a:moveTo>
                  <a:cubicBezTo>
                    <a:pt x="9" y="1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2"/>
                    <a:pt x="5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9" name="Freeform 151">
              <a:extLst>
                <a:ext uri="{FF2B5EF4-FFF2-40B4-BE49-F238E27FC236}">
                  <a16:creationId xmlns:a16="http://schemas.microsoft.com/office/drawing/2014/main" id="{09DBA09E-2DC0-4287-B138-B6EDBF273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85" y="651183"/>
              <a:ext cx="19050" cy="11113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3 h 3"/>
                <a:gd name="T4" fmla="*/ 3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5" y="1"/>
                    <a:pt x="1" y="2"/>
                    <a:pt x="0" y="3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0" name="Freeform 152">
              <a:extLst>
                <a:ext uri="{FF2B5EF4-FFF2-40B4-BE49-F238E27FC236}">
                  <a16:creationId xmlns:a16="http://schemas.microsoft.com/office/drawing/2014/main" id="{34563F59-2598-4BCF-ADFC-4E4A635A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998" y="559108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1" name="Freeform 153">
              <a:extLst>
                <a:ext uri="{FF2B5EF4-FFF2-40B4-BE49-F238E27FC236}">
                  <a16:creationId xmlns:a16="http://schemas.microsoft.com/office/drawing/2014/main" id="{7CD856A3-D9DE-49CD-8DEA-71F503493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935" y="55593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2" name="Freeform 154">
              <a:extLst>
                <a:ext uri="{FF2B5EF4-FFF2-40B4-BE49-F238E27FC236}">
                  <a16:creationId xmlns:a16="http://schemas.microsoft.com/office/drawing/2014/main" id="{268581B8-C2CD-4B46-861B-1C857E7EE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73" y="551170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3" name="Freeform 155">
              <a:extLst>
                <a:ext uri="{FF2B5EF4-FFF2-40B4-BE49-F238E27FC236}">
                  <a16:creationId xmlns:a16="http://schemas.microsoft.com/office/drawing/2014/main" id="{B5D05688-F063-44C2-943F-C22D65610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735" y="53688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4" name="Freeform 156">
              <a:extLst>
                <a:ext uri="{FF2B5EF4-FFF2-40B4-BE49-F238E27FC236}">
                  <a16:creationId xmlns:a16="http://schemas.microsoft.com/office/drawing/2014/main" id="{040FD622-78BD-4F8B-AD5F-AFB848D50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60" y="517833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5" name="Freeform 157">
              <a:extLst>
                <a:ext uri="{FF2B5EF4-FFF2-40B4-BE49-F238E27FC236}">
                  <a16:creationId xmlns:a16="http://schemas.microsoft.com/office/drawing/2014/main" id="{C7B9850E-C00F-4605-AF4F-4DFD21D2B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323" y="35273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6" name="Freeform 158">
              <a:extLst>
                <a:ext uri="{FF2B5EF4-FFF2-40B4-BE49-F238E27FC236}">
                  <a16:creationId xmlns:a16="http://schemas.microsoft.com/office/drawing/2014/main" id="{84C90B1E-6D68-47E7-BDD6-EE1CD8305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48" y="338445"/>
              <a:ext cx="4763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7" name="Rectangle 159">
              <a:extLst>
                <a:ext uri="{FF2B5EF4-FFF2-40B4-BE49-F238E27FC236}">
                  <a16:creationId xmlns:a16="http://schemas.microsoft.com/office/drawing/2014/main" id="{B2B00964-F0EF-4245-B66E-348188C8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623" y="249545"/>
              <a:ext cx="317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8" name="Freeform 160">
              <a:extLst>
                <a:ext uri="{FF2B5EF4-FFF2-40B4-BE49-F238E27FC236}">
                  <a16:creationId xmlns:a16="http://schemas.microsoft.com/office/drawing/2014/main" id="{83754337-AF59-46D0-8B72-2C8FFF11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798" y="227320"/>
              <a:ext cx="114300" cy="26988"/>
            </a:xfrm>
            <a:custGeom>
              <a:avLst/>
              <a:gdLst>
                <a:gd name="T0" fmla="*/ 30 w 31"/>
                <a:gd name="T1" fmla="*/ 0 h 7"/>
                <a:gd name="T2" fmla="*/ 29 w 31"/>
                <a:gd name="T3" fmla="*/ 1 h 7"/>
                <a:gd name="T4" fmla="*/ 22 w 31"/>
                <a:gd name="T5" fmla="*/ 2 h 7"/>
                <a:gd name="T6" fmla="*/ 21 w 31"/>
                <a:gd name="T7" fmla="*/ 2 h 7"/>
                <a:gd name="T8" fmla="*/ 18 w 31"/>
                <a:gd name="T9" fmla="*/ 3 h 7"/>
                <a:gd name="T10" fmla="*/ 14 w 31"/>
                <a:gd name="T11" fmla="*/ 4 h 7"/>
                <a:gd name="T12" fmla="*/ 11 w 31"/>
                <a:gd name="T13" fmla="*/ 4 h 7"/>
                <a:gd name="T14" fmla="*/ 0 w 31"/>
                <a:gd name="T15" fmla="*/ 7 h 7"/>
                <a:gd name="T16" fmla="*/ 5 w 31"/>
                <a:gd name="T17" fmla="*/ 5 h 7"/>
                <a:gd name="T18" fmla="*/ 12 w 31"/>
                <a:gd name="T19" fmla="*/ 3 h 7"/>
                <a:gd name="T20" fmla="*/ 13 w 31"/>
                <a:gd name="T21" fmla="*/ 3 h 7"/>
                <a:gd name="T22" fmla="*/ 16 w 31"/>
                <a:gd name="T23" fmla="*/ 2 h 7"/>
                <a:gd name="T24" fmla="*/ 16 w 31"/>
                <a:gd name="T25" fmla="*/ 3 h 7"/>
                <a:gd name="T26" fmla="*/ 17 w 31"/>
                <a:gd name="T27" fmla="*/ 2 h 7"/>
                <a:gd name="T28" fmla="*/ 19 w 31"/>
                <a:gd name="T29" fmla="*/ 2 h 7"/>
                <a:gd name="T30" fmla="*/ 26 w 31"/>
                <a:gd name="T31" fmla="*/ 0 h 7"/>
                <a:gd name="T32" fmla="*/ 27 w 31"/>
                <a:gd name="T33" fmla="*/ 0 h 7"/>
                <a:gd name="T34" fmla="*/ 28 w 31"/>
                <a:gd name="T35" fmla="*/ 0 h 7"/>
                <a:gd name="T36" fmla="*/ 30 w 31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7">
                  <a:moveTo>
                    <a:pt x="30" y="0"/>
                  </a:moveTo>
                  <a:cubicBezTo>
                    <a:pt x="31" y="1"/>
                    <a:pt x="29" y="1"/>
                    <a:pt x="29" y="1"/>
                  </a:cubicBezTo>
                  <a:cubicBezTo>
                    <a:pt x="27" y="1"/>
                    <a:pt x="24" y="2"/>
                    <a:pt x="22" y="2"/>
                  </a:cubicBezTo>
                  <a:cubicBezTo>
                    <a:pt x="22" y="3"/>
                    <a:pt x="21" y="1"/>
                    <a:pt x="21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3"/>
                    <a:pt x="11" y="4"/>
                  </a:cubicBezTo>
                  <a:cubicBezTo>
                    <a:pt x="8" y="5"/>
                    <a:pt x="4" y="5"/>
                    <a:pt x="0" y="7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7" y="4"/>
                    <a:pt x="10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4"/>
                    <a:pt x="14" y="2"/>
                    <a:pt x="16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7" y="3"/>
                    <a:pt x="16" y="2"/>
                    <a:pt x="17" y="2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1" y="1"/>
                    <a:pt x="24" y="1"/>
                    <a:pt x="26" y="0"/>
                  </a:cubicBezTo>
                  <a:cubicBezTo>
                    <a:pt x="26" y="1"/>
                    <a:pt x="26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9" name="Freeform 161">
              <a:extLst>
                <a:ext uri="{FF2B5EF4-FFF2-40B4-BE49-F238E27FC236}">
                  <a16:creationId xmlns:a16="http://schemas.microsoft.com/office/drawing/2014/main" id="{27E3E66D-A60D-4799-8803-A5B0436B0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185" y="179695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0" name="Rectangle 162">
              <a:extLst>
                <a:ext uri="{FF2B5EF4-FFF2-40B4-BE49-F238E27FC236}">
                  <a16:creationId xmlns:a16="http://schemas.microsoft.com/office/drawing/2014/main" id="{FDCC7DF8-810C-4FAA-9592-723DFF311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348" y="335270"/>
              <a:ext cx="476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1" name="Freeform 163">
              <a:extLst>
                <a:ext uri="{FF2B5EF4-FFF2-40B4-BE49-F238E27FC236}">
                  <a16:creationId xmlns:a16="http://schemas.microsoft.com/office/drawing/2014/main" id="{ADD175B1-4859-41FF-93E5-5B7248B0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85" y="316220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2" name="Freeform 164">
              <a:extLst>
                <a:ext uri="{FF2B5EF4-FFF2-40B4-BE49-F238E27FC236}">
                  <a16:creationId xmlns:a16="http://schemas.microsoft.com/office/drawing/2014/main" id="{DE65F6AA-F538-417A-BFF4-ED9A522D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598" y="268595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1 w 5"/>
                <a:gd name="T3" fmla="*/ 1 h 1"/>
                <a:gd name="T4" fmla="*/ 2 w 5"/>
                <a:gd name="T5" fmla="*/ 0 h 1"/>
                <a:gd name="T6" fmla="*/ 5 w 5"/>
                <a:gd name="T7" fmla="*/ 0 h 1"/>
                <a:gd name="T8" fmla="*/ 4 w 5"/>
                <a:gd name="T9" fmla="*/ 0 h 1"/>
                <a:gd name="T10" fmla="*/ 3 w 5"/>
                <a:gd name="T11" fmla="*/ 1 h 1"/>
                <a:gd name="T12" fmla="*/ 0 w 5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3" name="Freeform 165">
              <a:extLst>
                <a:ext uri="{FF2B5EF4-FFF2-40B4-BE49-F238E27FC236}">
                  <a16:creationId xmlns:a16="http://schemas.microsoft.com/office/drawing/2014/main" id="{D8175A2B-E7CC-4E43-A6E6-02A6A204E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823" y="257483"/>
              <a:ext cx="36513" cy="11113"/>
            </a:xfrm>
            <a:custGeom>
              <a:avLst/>
              <a:gdLst>
                <a:gd name="T0" fmla="*/ 0 w 10"/>
                <a:gd name="T1" fmla="*/ 3 h 3"/>
                <a:gd name="T2" fmla="*/ 1 w 10"/>
                <a:gd name="T3" fmla="*/ 2 h 3"/>
                <a:gd name="T4" fmla="*/ 2 w 10"/>
                <a:gd name="T5" fmla="*/ 2 h 3"/>
                <a:gd name="T6" fmla="*/ 5 w 10"/>
                <a:gd name="T7" fmla="*/ 1 h 3"/>
                <a:gd name="T8" fmla="*/ 10 w 10"/>
                <a:gd name="T9" fmla="*/ 0 h 3"/>
                <a:gd name="T10" fmla="*/ 7 w 10"/>
                <a:gd name="T11" fmla="*/ 1 h 3"/>
                <a:gd name="T12" fmla="*/ 5 w 10"/>
                <a:gd name="T13" fmla="*/ 2 h 3"/>
                <a:gd name="T14" fmla="*/ 0 w 10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8" y="1"/>
                    <a:pt x="7" y="1"/>
                  </a:cubicBezTo>
                  <a:cubicBezTo>
                    <a:pt x="5" y="2"/>
                    <a:pt x="5" y="2"/>
                    <a:pt x="5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4" name="Freeform 166">
              <a:extLst>
                <a:ext uri="{FF2B5EF4-FFF2-40B4-BE49-F238E27FC236}">
                  <a16:creationId xmlns:a16="http://schemas.microsoft.com/office/drawing/2014/main" id="{403F3895-2EF5-49F8-B50E-C56BC6CE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510" y="254308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5" name="Freeform 167">
              <a:extLst>
                <a:ext uri="{FF2B5EF4-FFF2-40B4-BE49-F238E27FC236}">
                  <a16:creationId xmlns:a16="http://schemas.microsoft.com/office/drawing/2014/main" id="{7A26E015-7B96-49D4-8A6D-5D421837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48" y="2543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6" name="Freeform 168">
              <a:extLst>
                <a:ext uri="{FF2B5EF4-FFF2-40B4-BE49-F238E27FC236}">
                  <a16:creationId xmlns:a16="http://schemas.microsoft.com/office/drawing/2014/main" id="{7A43C4B9-B116-454C-9774-CD81B7A20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635" y="33050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7" name="Freeform 169">
              <a:extLst>
                <a:ext uri="{FF2B5EF4-FFF2-40B4-BE49-F238E27FC236}">
                  <a16:creationId xmlns:a16="http://schemas.microsoft.com/office/drawing/2014/main" id="{C8D92AF3-E3AD-4180-BA52-0970BA5DE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685" y="32733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8" name="Freeform 170">
              <a:extLst>
                <a:ext uri="{FF2B5EF4-FFF2-40B4-BE49-F238E27FC236}">
                  <a16:creationId xmlns:a16="http://schemas.microsoft.com/office/drawing/2014/main" id="{84BEED84-C42F-4044-B152-FF852670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623" y="3241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9" name="Freeform 171">
              <a:extLst>
                <a:ext uri="{FF2B5EF4-FFF2-40B4-BE49-F238E27FC236}">
                  <a16:creationId xmlns:a16="http://schemas.microsoft.com/office/drawing/2014/main" id="{1DC48092-DCB5-4A81-B4E1-E41AD64FF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148" y="319395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0" name="Freeform 172">
              <a:extLst>
                <a:ext uri="{FF2B5EF4-FFF2-40B4-BE49-F238E27FC236}">
                  <a16:creationId xmlns:a16="http://schemas.microsoft.com/office/drawing/2014/main" id="{01059B68-B4DC-4206-AED0-47EA0A5BD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448" y="193983"/>
              <a:ext cx="15875" cy="7938"/>
            </a:xfrm>
            <a:custGeom>
              <a:avLst/>
              <a:gdLst>
                <a:gd name="T0" fmla="*/ 2 w 4"/>
                <a:gd name="T1" fmla="*/ 1 h 2"/>
                <a:gd name="T2" fmla="*/ 3 w 4"/>
                <a:gd name="T3" fmla="*/ 0 h 2"/>
                <a:gd name="T4" fmla="*/ 2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1" name="Freeform 173">
              <a:extLst>
                <a:ext uri="{FF2B5EF4-FFF2-40B4-BE49-F238E27FC236}">
                  <a16:creationId xmlns:a16="http://schemas.microsoft.com/office/drawing/2014/main" id="{D21446EE-B4F1-4301-BD53-D7A874AC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10" y="190808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0"/>
                    <a:pt x="2" y="1"/>
                    <a:pt x="3" y="0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2" name="Freeform 174">
              <a:extLst>
                <a:ext uri="{FF2B5EF4-FFF2-40B4-BE49-F238E27FC236}">
                  <a16:creationId xmlns:a16="http://schemas.microsoft.com/office/drawing/2014/main" id="{B15631AC-F20D-433B-A98E-049E0FC4B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673" y="198745"/>
              <a:ext cx="7938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3" name="Freeform 175">
              <a:extLst>
                <a:ext uri="{FF2B5EF4-FFF2-40B4-BE49-F238E27FC236}">
                  <a16:creationId xmlns:a16="http://schemas.microsoft.com/office/drawing/2014/main" id="{FD82644E-882D-4021-8E16-E99BEC71C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710" y="313045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4" name="Freeform 176">
              <a:extLst>
                <a:ext uri="{FF2B5EF4-FFF2-40B4-BE49-F238E27FC236}">
                  <a16:creationId xmlns:a16="http://schemas.microsoft.com/office/drawing/2014/main" id="{E001AF59-5E08-4D7F-9F6B-2C46ABEB0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298" y="198745"/>
              <a:ext cx="79375" cy="25400"/>
            </a:xfrm>
            <a:custGeom>
              <a:avLst/>
              <a:gdLst>
                <a:gd name="T0" fmla="*/ 22 w 22"/>
                <a:gd name="T1" fmla="*/ 0 h 7"/>
                <a:gd name="T2" fmla="*/ 19 w 22"/>
                <a:gd name="T3" fmla="*/ 3 h 7"/>
                <a:gd name="T4" fmla="*/ 11 w 22"/>
                <a:gd name="T5" fmla="*/ 5 h 7"/>
                <a:gd name="T6" fmla="*/ 8 w 22"/>
                <a:gd name="T7" fmla="*/ 5 h 7"/>
                <a:gd name="T8" fmla="*/ 1 w 22"/>
                <a:gd name="T9" fmla="*/ 7 h 7"/>
                <a:gd name="T10" fmla="*/ 3 w 22"/>
                <a:gd name="T11" fmla="*/ 6 h 7"/>
                <a:gd name="T12" fmla="*/ 7 w 22"/>
                <a:gd name="T13" fmla="*/ 5 h 7"/>
                <a:gd name="T14" fmla="*/ 9 w 22"/>
                <a:gd name="T15" fmla="*/ 4 h 7"/>
                <a:gd name="T16" fmla="*/ 17 w 22"/>
                <a:gd name="T17" fmla="*/ 2 h 7"/>
                <a:gd name="T18" fmla="*/ 22 w 22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7">
                  <a:moveTo>
                    <a:pt x="22" y="0"/>
                  </a:moveTo>
                  <a:cubicBezTo>
                    <a:pt x="22" y="1"/>
                    <a:pt x="19" y="1"/>
                    <a:pt x="19" y="3"/>
                  </a:cubicBezTo>
                  <a:cubicBezTo>
                    <a:pt x="16" y="3"/>
                    <a:pt x="13" y="4"/>
                    <a:pt x="11" y="5"/>
                  </a:cubicBezTo>
                  <a:cubicBezTo>
                    <a:pt x="10" y="6"/>
                    <a:pt x="10" y="5"/>
                    <a:pt x="8" y="5"/>
                  </a:cubicBezTo>
                  <a:cubicBezTo>
                    <a:pt x="6" y="6"/>
                    <a:pt x="4" y="6"/>
                    <a:pt x="1" y="7"/>
                  </a:cubicBezTo>
                  <a:cubicBezTo>
                    <a:pt x="0" y="6"/>
                    <a:pt x="3" y="6"/>
                    <a:pt x="3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4"/>
                    <a:pt x="9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2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5" name="Rectangle 177">
              <a:extLst>
                <a:ext uri="{FF2B5EF4-FFF2-40B4-BE49-F238E27FC236}">
                  <a16:creationId xmlns:a16="http://schemas.microsoft.com/office/drawing/2014/main" id="{B302D191-A70B-4380-B6B6-93C2D0D1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360" y="224145"/>
              <a:ext cx="317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6" name="Freeform 178">
              <a:extLst>
                <a:ext uri="{FF2B5EF4-FFF2-40B4-BE49-F238E27FC236}">
                  <a16:creationId xmlns:a16="http://schemas.microsoft.com/office/drawing/2014/main" id="{F985E289-A008-40A0-9F74-66BD813E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248" y="224145"/>
              <a:ext cx="11113" cy="7938"/>
            </a:xfrm>
            <a:custGeom>
              <a:avLst/>
              <a:gdLst>
                <a:gd name="T0" fmla="*/ 2 w 3"/>
                <a:gd name="T1" fmla="*/ 1 h 2"/>
                <a:gd name="T2" fmla="*/ 3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7" name="Freeform 179">
              <a:extLst>
                <a:ext uri="{FF2B5EF4-FFF2-40B4-BE49-F238E27FC236}">
                  <a16:creationId xmlns:a16="http://schemas.microsoft.com/office/drawing/2014/main" id="{2182F419-F070-4ED3-A17D-7011C925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535" y="224145"/>
              <a:ext cx="0" cy="3175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8" name="Rectangle 180">
              <a:extLst>
                <a:ext uri="{FF2B5EF4-FFF2-40B4-BE49-F238E27FC236}">
                  <a16:creationId xmlns:a16="http://schemas.microsoft.com/office/drawing/2014/main" id="{A5DF793C-B5EC-491A-AA01-197A77853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10" y="268595"/>
              <a:ext cx="476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9" name="Freeform 181">
              <a:extLst>
                <a:ext uri="{FF2B5EF4-FFF2-40B4-BE49-F238E27FC236}">
                  <a16:creationId xmlns:a16="http://schemas.microsoft.com/office/drawing/2014/main" id="{CFB3643E-3F7A-463E-9782-DDD5B4E9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960" y="260658"/>
              <a:ext cx="11113" cy="7938"/>
            </a:xfrm>
            <a:custGeom>
              <a:avLst/>
              <a:gdLst>
                <a:gd name="T0" fmla="*/ 3 w 3"/>
                <a:gd name="T1" fmla="*/ 0 h 2"/>
                <a:gd name="T2" fmla="*/ 1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1"/>
                    <a:pt x="2" y="1"/>
                    <a:pt x="1" y="2"/>
                  </a:cubicBezTo>
                  <a:cubicBezTo>
                    <a:pt x="0" y="0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0" name="Freeform 182">
              <a:extLst>
                <a:ext uri="{FF2B5EF4-FFF2-40B4-BE49-F238E27FC236}">
                  <a16:creationId xmlns:a16="http://schemas.microsoft.com/office/drawing/2014/main" id="{3C915B8E-5F93-4ED5-8050-8A91DE5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185" y="198745"/>
              <a:ext cx="19050" cy="6350"/>
            </a:xfrm>
            <a:custGeom>
              <a:avLst/>
              <a:gdLst>
                <a:gd name="T0" fmla="*/ 0 w 5"/>
                <a:gd name="T1" fmla="*/ 2 h 2"/>
                <a:gd name="T2" fmla="*/ 1 w 5"/>
                <a:gd name="T3" fmla="*/ 2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1" name="Freeform 183">
              <a:extLst>
                <a:ext uri="{FF2B5EF4-FFF2-40B4-BE49-F238E27FC236}">
                  <a16:creationId xmlns:a16="http://schemas.microsoft.com/office/drawing/2014/main" id="{01B6B84E-2D3D-4433-B56C-74A29FD4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398" y="279708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2" name="Freeform 184">
              <a:extLst>
                <a:ext uri="{FF2B5EF4-FFF2-40B4-BE49-F238E27FC236}">
                  <a16:creationId xmlns:a16="http://schemas.microsoft.com/office/drawing/2014/main" id="{BA165632-13CE-44CD-A67D-141A1B0D7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510" y="274945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3" name="Freeform 185">
              <a:extLst>
                <a:ext uri="{FF2B5EF4-FFF2-40B4-BE49-F238E27FC236}">
                  <a16:creationId xmlns:a16="http://schemas.microsoft.com/office/drawing/2014/main" id="{C0137E5C-F014-4F5C-AC81-4E91BCC30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798" y="27177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4" name="Freeform 186">
              <a:extLst>
                <a:ext uri="{FF2B5EF4-FFF2-40B4-BE49-F238E27FC236}">
                  <a16:creationId xmlns:a16="http://schemas.microsoft.com/office/drawing/2014/main" id="{2928A30A-0EEE-4145-9DA5-A6C8E25A3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735" y="271770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5" name="Freeform 187">
              <a:extLst>
                <a:ext uri="{FF2B5EF4-FFF2-40B4-BE49-F238E27FC236}">
                  <a16:creationId xmlns:a16="http://schemas.microsoft.com/office/drawing/2014/main" id="{D1CF25CF-D16E-4E9F-8DC2-CA2D0B300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198" y="268595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6" name="Freeform 188">
              <a:extLst>
                <a:ext uri="{FF2B5EF4-FFF2-40B4-BE49-F238E27FC236}">
                  <a16:creationId xmlns:a16="http://schemas.microsoft.com/office/drawing/2014/main" id="{4FE13276-9FDB-481D-B687-30E7A95DC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723" y="209858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7" name="Freeform 189">
              <a:extLst>
                <a:ext uri="{FF2B5EF4-FFF2-40B4-BE49-F238E27FC236}">
                  <a16:creationId xmlns:a16="http://schemas.microsoft.com/office/drawing/2014/main" id="{C1B7CD0B-2E95-4B9F-9681-B02D3508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073" y="205095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8" name="Freeform 190">
              <a:extLst>
                <a:ext uri="{FF2B5EF4-FFF2-40B4-BE49-F238E27FC236}">
                  <a16:creationId xmlns:a16="http://schemas.microsoft.com/office/drawing/2014/main" id="{146BA4D5-6F30-44D8-94CC-3E0A6192E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848" y="209858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3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9" name="Freeform 191">
              <a:extLst>
                <a:ext uri="{FF2B5EF4-FFF2-40B4-BE49-F238E27FC236}">
                  <a16:creationId xmlns:a16="http://schemas.microsoft.com/office/drawing/2014/main" id="{335E9328-44E5-4619-9B66-37F4A7657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898" y="209858"/>
              <a:ext cx="7938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0" name="Freeform 192">
              <a:extLst>
                <a:ext uri="{FF2B5EF4-FFF2-40B4-BE49-F238E27FC236}">
                  <a16:creationId xmlns:a16="http://schemas.microsoft.com/office/drawing/2014/main" id="{B7768A19-DF80-4406-806A-0A93F742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835" y="205095"/>
              <a:ext cx="6350" cy="7938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0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1" name="Freeform 193">
              <a:extLst>
                <a:ext uri="{FF2B5EF4-FFF2-40B4-BE49-F238E27FC236}">
                  <a16:creationId xmlns:a16="http://schemas.microsoft.com/office/drawing/2014/main" id="{959A133A-1854-48BC-91DE-0B3BBD36A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785" y="238433"/>
              <a:ext cx="25400" cy="11113"/>
            </a:xfrm>
            <a:custGeom>
              <a:avLst/>
              <a:gdLst>
                <a:gd name="T0" fmla="*/ 7 w 7"/>
                <a:gd name="T1" fmla="*/ 1 h 3"/>
                <a:gd name="T2" fmla="*/ 4 w 7"/>
                <a:gd name="T3" fmla="*/ 2 h 3"/>
                <a:gd name="T4" fmla="*/ 2 w 7"/>
                <a:gd name="T5" fmla="*/ 2 h 3"/>
                <a:gd name="T6" fmla="*/ 0 w 7"/>
                <a:gd name="T7" fmla="*/ 2 h 3"/>
                <a:gd name="T8" fmla="*/ 2 w 7"/>
                <a:gd name="T9" fmla="*/ 2 h 3"/>
                <a:gd name="T10" fmla="*/ 5 w 7"/>
                <a:gd name="T11" fmla="*/ 1 h 3"/>
                <a:gd name="T12" fmla="*/ 7 w 7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2"/>
                    <a:pt x="5" y="1"/>
                    <a:pt x="4" y="2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2"/>
                    <a:pt x="1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2" name="Freeform 194">
              <a:extLst>
                <a:ext uri="{FF2B5EF4-FFF2-40B4-BE49-F238E27FC236}">
                  <a16:creationId xmlns:a16="http://schemas.microsoft.com/office/drawing/2014/main" id="{AAEE717B-4644-4234-806D-5ED2DD1C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098" y="48132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3" name="Freeform 195">
              <a:extLst>
                <a:ext uri="{FF2B5EF4-FFF2-40B4-BE49-F238E27FC236}">
                  <a16:creationId xmlns:a16="http://schemas.microsoft.com/office/drawing/2014/main" id="{FEBE46BD-E554-4697-9141-53B9A013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298" y="209858"/>
              <a:ext cx="11113" cy="6350"/>
            </a:xfrm>
            <a:custGeom>
              <a:avLst/>
              <a:gdLst>
                <a:gd name="T0" fmla="*/ 1 w 3"/>
                <a:gd name="T1" fmla="*/ 1 h 2"/>
                <a:gd name="T2" fmla="*/ 3 w 3"/>
                <a:gd name="T3" fmla="*/ 0 h 2"/>
                <a:gd name="T4" fmla="*/ 1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0"/>
                    <a:pt x="2" y="1"/>
                    <a:pt x="3" y="0"/>
                  </a:cubicBezTo>
                  <a:cubicBezTo>
                    <a:pt x="3" y="1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4" name="Rectangle 196">
              <a:extLst>
                <a:ext uri="{FF2B5EF4-FFF2-40B4-BE49-F238E27FC236}">
                  <a16:creationId xmlns:a16="http://schemas.microsoft.com/office/drawing/2014/main" id="{9AEE525B-2EAB-45A9-B24A-2E3BAD9C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698" y="447983"/>
              <a:ext cx="158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5" name="Freeform 197">
              <a:extLst>
                <a:ext uri="{FF2B5EF4-FFF2-40B4-BE49-F238E27FC236}">
                  <a16:creationId xmlns:a16="http://schemas.microsoft.com/office/drawing/2014/main" id="{F5186041-728B-41F2-88C9-70A1BBD63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098" y="478145"/>
              <a:ext cx="19050" cy="19050"/>
            </a:xfrm>
            <a:custGeom>
              <a:avLst/>
              <a:gdLst>
                <a:gd name="T0" fmla="*/ 5 w 5"/>
                <a:gd name="T1" fmla="*/ 4 h 5"/>
                <a:gd name="T2" fmla="*/ 1 w 5"/>
                <a:gd name="T3" fmla="*/ 5 h 5"/>
                <a:gd name="T4" fmla="*/ 5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3" y="3"/>
                    <a:pt x="2" y="4"/>
                    <a:pt x="1" y="5"/>
                  </a:cubicBezTo>
                  <a:cubicBezTo>
                    <a:pt x="0" y="3"/>
                    <a:pt x="4" y="0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6" name="Freeform 198">
              <a:extLst>
                <a:ext uri="{FF2B5EF4-FFF2-40B4-BE49-F238E27FC236}">
                  <a16:creationId xmlns:a16="http://schemas.microsoft.com/office/drawing/2014/main" id="{57A5AC81-8448-4265-84E6-947550653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385" y="48132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7" name="Freeform 199">
              <a:extLst>
                <a:ext uri="{FF2B5EF4-FFF2-40B4-BE49-F238E27FC236}">
                  <a16:creationId xmlns:a16="http://schemas.microsoft.com/office/drawing/2014/main" id="{FDEE0F8F-6952-4526-BD2B-0843C8DD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723" y="176520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8" name="Freeform 200">
              <a:extLst>
                <a:ext uri="{FF2B5EF4-FFF2-40B4-BE49-F238E27FC236}">
                  <a16:creationId xmlns:a16="http://schemas.microsoft.com/office/drawing/2014/main" id="{C132B3F2-B994-4A61-8CC4-08ED8778B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823" y="6067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9" name="Freeform 201">
              <a:extLst>
                <a:ext uri="{FF2B5EF4-FFF2-40B4-BE49-F238E27FC236}">
                  <a16:creationId xmlns:a16="http://schemas.microsoft.com/office/drawing/2014/main" id="{EAB34B9F-E10A-4CD5-BAAE-0C777F01D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460" y="187633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0" name="Freeform 202">
              <a:extLst>
                <a:ext uri="{FF2B5EF4-FFF2-40B4-BE49-F238E27FC236}">
                  <a16:creationId xmlns:a16="http://schemas.microsoft.com/office/drawing/2014/main" id="{C1894E26-0F48-47A0-A188-1166E7F2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860" y="179695"/>
              <a:ext cx="17463" cy="11113"/>
            </a:xfrm>
            <a:custGeom>
              <a:avLst/>
              <a:gdLst>
                <a:gd name="T0" fmla="*/ 5 w 5"/>
                <a:gd name="T1" fmla="*/ 1 h 3"/>
                <a:gd name="T2" fmla="*/ 2 w 5"/>
                <a:gd name="T3" fmla="*/ 2 h 3"/>
                <a:gd name="T4" fmla="*/ 4 w 5"/>
                <a:gd name="T5" fmla="*/ 2 h 3"/>
                <a:gd name="T6" fmla="*/ 1 w 5"/>
                <a:gd name="T7" fmla="*/ 2 h 3"/>
                <a:gd name="T8" fmla="*/ 2 w 5"/>
                <a:gd name="T9" fmla="*/ 1 h 3"/>
                <a:gd name="T10" fmla="*/ 5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3"/>
                    <a:pt x="3" y="2"/>
                    <a:pt x="2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2" y="2"/>
                    <a:pt x="1" y="2"/>
                  </a:cubicBezTo>
                  <a:cubicBezTo>
                    <a:pt x="0" y="1"/>
                    <a:pt x="2" y="1"/>
                    <a:pt x="2" y="1"/>
                  </a:cubicBezTo>
                  <a:cubicBezTo>
                    <a:pt x="3" y="1"/>
                    <a:pt x="4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1" name="Freeform 203">
              <a:extLst>
                <a:ext uri="{FF2B5EF4-FFF2-40B4-BE49-F238E27FC236}">
                  <a16:creationId xmlns:a16="http://schemas.microsoft.com/office/drawing/2014/main" id="{9B709F9E-E302-4197-BE9E-40F867A2D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610" y="179695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2" name="Freeform 204">
              <a:extLst>
                <a:ext uri="{FF2B5EF4-FFF2-40B4-BE49-F238E27FC236}">
                  <a16:creationId xmlns:a16="http://schemas.microsoft.com/office/drawing/2014/main" id="{BE55AD2A-0965-42AC-937A-D57EECC4D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235" y="19398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3" name="Freeform 205">
              <a:extLst>
                <a:ext uri="{FF2B5EF4-FFF2-40B4-BE49-F238E27FC236}">
                  <a16:creationId xmlns:a16="http://schemas.microsoft.com/office/drawing/2014/main" id="{B3C8CBA7-8DF6-458B-B9C0-D9AAD4996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435" y="481320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4" name="Freeform 206">
              <a:extLst>
                <a:ext uri="{FF2B5EF4-FFF2-40B4-BE49-F238E27FC236}">
                  <a16:creationId xmlns:a16="http://schemas.microsoft.com/office/drawing/2014/main" id="{FC5A7D98-0F01-4091-B03A-97A4F8AFF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810" y="408295"/>
              <a:ext cx="7938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5" name="Freeform 207">
              <a:extLst>
                <a:ext uri="{FF2B5EF4-FFF2-40B4-BE49-F238E27FC236}">
                  <a16:creationId xmlns:a16="http://schemas.microsoft.com/office/drawing/2014/main" id="{7F53329C-1E88-4439-9747-EE9ED914A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460" y="1908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6" name="Freeform 208">
              <a:extLst>
                <a:ext uri="{FF2B5EF4-FFF2-40B4-BE49-F238E27FC236}">
                  <a16:creationId xmlns:a16="http://schemas.microsoft.com/office/drawing/2014/main" id="{91649B73-DC7D-428D-893D-B395D9B4B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748" y="209858"/>
              <a:ext cx="17463" cy="11113"/>
            </a:xfrm>
            <a:custGeom>
              <a:avLst/>
              <a:gdLst>
                <a:gd name="T0" fmla="*/ 5 w 5"/>
                <a:gd name="T1" fmla="*/ 0 h 3"/>
                <a:gd name="T2" fmla="*/ 1 w 5"/>
                <a:gd name="T3" fmla="*/ 3 h 3"/>
                <a:gd name="T4" fmla="*/ 3 w 5"/>
                <a:gd name="T5" fmla="*/ 2 h 3"/>
                <a:gd name="T6" fmla="*/ 1 w 5"/>
                <a:gd name="T7" fmla="*/ 2 h 3"/>
                <a:gd name="T8" fmla="*/ 3 w 5"/>
                <a:gd name="T9" fmla="*/ 1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3" y="2"/>
                    <a:pt x="1" y="3"/>
                  </a:cubicBezTo>
                  <a:cubicBezTo>
                    <a:pt x="0" y="2"/>
                    <a:pt x="2" y="2"/>
                    <a:pt x="3" y="2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2" y="1"/>
                    <a:pt x="3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7" name="Freeform 209">
              <a:extLst>
                <a:ext uri="{FF2B5EF4-FFF2-40B4-BE49-F238E27FC236}">
                  <a16:creationId xmlns:a16="http://schemas.microsoft.com/office/drawing/2014/main" id="{036CBFD0-A97A-419A-ABE4-C03DF9183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123" y="463858"/>
              <a:ext cx="25400" cy="11113"/>
            </a:xfrm>
            <a:custGeom>
              <a:avLst/>
              <a:gdLst>
                <a:gd name="T0" fmla="*/ 0 w 7"/>
                <a:gd name="T1" fmla="*/ 3 h 3"/>
                <a:gd name="T2" fmla="*/ 2 w 7"/>
                <a:gd name="T3" fmla="*/ 1 h 3"/>
                <a:gd name="T4" fmla="*/ 4 w 7"/>
                <a:gd name="T5" fmla="*/ 1 h 3"/>
                <a:gd name="T6" fmla="*/ 7 w 7"/>
                <a:gd name="T7" fmla="*/ 0 h 3"/>
                <a:gd name="T8" fmla="*/ 5 w 7"/>
                <a:gd name="T9" fmla="*/ 2 h 3"/>
                <a:gd name="T10" fmla="*/ 3 w 7"/>
                <a:gd name="T11" fmla="*/ 2 h 3"/>
                <a:gd name="T12" fmla="*/ 0 w 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0" y="2"/>
                    <a:pt x="2" y="2"/>
                    <a:pt x="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1"/>
                    <a:pt x="7" y="0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8" name="Freeform 210">
              <a:extLst>
                <a:ext uri="{FF2B5EF4-FFF2-40B4-BE49-F238E27FC236}">
                  <a16:creationId xmlns:a16="http://schemas.microsoft.com/office/drawing/2014/main" id="{58A28C9F-BCD6-4CF8-A39D-CF84E8EB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660" y="389245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9" name="Freeform 211">
              <a:extLst>
                <a:ext uri="{FF2B5EF4-FFF2-40B4-BE49-F238E27FC236}">
                  <a16:creationId xmlns:a16="http://schemas.microsoft.com/office/drawing/2014/main" id="{8A483CF6-4AE3-46EF-A7CC-86681A217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85" y="213033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0" name="Freeform 212">
              <a:extLst>
                <a:ext uri="{FF2B5EF4-FFF2-40B4-BE49-F238E27FC236}">
                  <a16:creationId xmlns:a16="http://schemas.microsoft.com/office/drawing/2014/main" id="{E626464F-03C1-4C41-94FD-FEFBBBA68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148" y="20985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1" name="Freeform 213">
              <a:extLst>
                <a:ext uri="{FF2B5EF4-FFF2-40B4-BE49-F238E27FC236}">
                  <a16:creationId xmlns:a16="http://schemas.microsoft.com/office/drawing/2014/main" id="{0A9C0B74-9A81-4F47-A022-B794726B3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498" y="2098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2" name="Freeform 214">
              <a:extLst>
                <a:ext uri="{FF2B5EF4-FFF2-40B4-BE49-F238E27FC236}">
                  <a16:creationId xmlns:a16="http://schemas.microsoft.com/office/drawing/2014/main" id="{95737EDC-F5EB-4D07-88F6-63F2F07D9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298" y="51783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3" name="Freeform 215">
              <a:extLst>
                <a:ext uri="{FF2B5EF4-FFF2-40B4-BE49-F238E27FC236}">
                  <a16:creationId xmlns:a16="http://schemas.microsoft.com/office/drawing/2014/main" id="{9F8026F3-7324-4A11-8D40-00D1E26A7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698" y="463858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4" name="Freeform 216">
              <a:extLst>
                <a:ext uri="{FF2B5EF4-FFF2-40B4-BE49-F238E27FC236}">
                  <a16:creationId xmlns:a16="http://schemas.microsoft.com/office/drawing/2014/main" id="{552BB33C-0572-419C-8876-440B63752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748" y="41147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5" name="Freeform 217">
              <a:extLst>
                <a:ext uri="{FF2B5EF4-FFF2-40B4-BE49-F238E27FC236}">
                  <a16:creationId xmlns:a16="http://schemas.microsoft.com/office/drawing/2014/main" id="{7E7A447C-9756-4C99-9B99-FC477015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598" y="389245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6" name="Freeform 218">
              <a:extLst>
                <a:ext uri="{FF2B5EF4-FFF2-40B4-BE49-F238E27FC236}">
                  <a16:creationId xmlns:a16="http://schemas.microsoft.com/office/drawing/2014/main" id="{9D5D09AD-57C9-451E-A31A-BC407094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698" y="455920"/>
              <a:ext cx="19050" cy="7938"/>
            </a:xfrm>
            <a:custGeom>
              <a:avLst/>
              <a:gdLst>
                <a:gd name="T0" fmla="*/ 5 w 5"/>
                <a:gd name="T1" fmla="*/ 2 h 2"/>
                <a:gd name="T2" fmla="*/ 1 w 5"/>
                <a:gd name="T3" fmla="*/ 2 h 2"/>
                <a:gd name="T4" fmla="*/ 3 w 5"/>
                <a:gd name="T5" fmla="*/ 1 h 2"/>
                <a:gd name="T6" fmla="*/ 5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4" y="1"/>
                    <a:pt x="2" y="2"/>
                    <a:pt x="1" y="2"/>
                  </a:cubicBezTo>
                  <a:cubicBezTo>
                    <a:pt x="0" y="2"/>
                    <a:pt x="2" y="2"/>
                    <a:pt x="3" y="1"/>
                  </a:cubicBezTo>
                  <a:cubicBezTo>
                    <a:pt x="3" y="1"/>
                    <a:pt x="5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7" name="Freeform 219">
              <a:extLst>
                <a:ext uri="{FF2B5EF4-FFF2-40B4-BE49-F238E27FC236}">
                  <a16:creationId xmlns:a16="http://schemas.microsoft.com/office/drawing/2014/main" id="{914C87DE-A735-4C29-A24E-7347FF3C1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098" y="452745"/>
              <a:ext cx="11113" cy="6350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1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0"/>
                    <a:pt x="3" y="0"/>
                    <a:pt x="3" y="1"/>
                  </a:cubicBezTo>
                  <a:cubicBezTo>
                    <a:pt x="2" y="1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8" name="Freeform 220">
              <a:extLst>
                <a:ext uri="{FF2B5EF4-FFF2-40B4-BE49-F238E27FC236}">
                  <a16:creationId xmlns:a16="http://schemas.microsoft.com/office/drawing/2014/main" id="{D66E1A28-28C3-4F82-8A0A-D8F01A089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210" y="447983"/>
              <a:ext cx="14288" cy="11113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2 h 3"/>
                <a:gd name="T4" fmla="*/ 0 w 4"/>
                <a:gd name="T5" fmla="*/ 1 h 3"/>
                <a:gd name="T6" fmla="*/ 4 w 4"/>
                <a:gd name="T7" fmla="*/ 0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0" y="3"/>
                    <a:pt x="0" y="1"/>
                  </a:cubicBezTo>
                  <a:cubicBezTo>
                    <a:pt x="1" y="0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9" name="Freeform 221">
              <a:extLst>
                <a:ext uri="{FF2B5EF4-FFF2-40B4-BE49-F238E27FC236}">
                  <a16:creationId xmlns:a16="http://schemas.microsoft.com/office/drawing/2014/main" id="{212EA3D9-070C-4AA7-95BC-612388F89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10" y="363845"/>
              <a:ext cx="14288" cy="3175"/>
            </a:xfrm>
            <a:custGeom>
              <a:avLst/>
              <a:gdLst>
                <a:gd name="T0" fmla="*/ 3 w 4"/>
                <a:gd name="T1" fmla="*/ 0 h 1"/>
                <a:gd name="T2" fmla="*/ 3 w 4"/>
                <a:gd name="T3" fmla="*/ 0 h 1"/>
                <a:gd name="T4" fmla="*/ 3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0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0" name="Freeform 222">
              <a:extLst>
                <a:ext uri="{FF2B5EF4-FFF2-40B4-BE49-F238E27FC236}">
                  <a16:creationId xmlns:a16="http://schemas.microsoft.com/office/drawing/2014/main" id="{F0DF2163-0E84-4437-97C9-5F90F9FB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123" y="470208"/>
              <a:ext cx="11113" cy="11113"/>
            </a:xfrm>
            <a:custGeom>
              <a:avLst/>
              <a:gdLst>
                <a:gd name="T0" fmla="*/ 3 w 3"/>
                <a:gd name="T1" fmla="*/ 2 h 3"/>
                <a:gd name="T2" fmla="*/ 0 w 3"/>
                <a:gd name="T3" fmla="*/ 3 h 3"/>
                <a:gd name="T4" fmla="*/ 3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3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1" name="Freeform 223">
              <a:extLst>
                <a:ext uri="{FF2B5EF4-FFF2-40B4-BE49-F238E27FC236}">
                  <a16:creationId xmlns:a16="http://schemas.microsoft.com/office/drawing/2014/main" id="{04AFCA11-051C-429C-970B-3A62E797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498" y="213033"/>
              <a:ext cx="25400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3 w 7"/>
                <a:gd name="T5" fmla="*/ 2 h 3"/>
                <a:gd name="T6" fmla="*/ 7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5" y="3"/>
                    <a:pt x="2" y="2"/>
                    <a:pt x="0" y="2"/>
                  </a:cubicBezTo>
                  <a:cubicBezTo>
                    <a:pt x="0" y="0"/>
                    <a:pt x="2" y="2"/>
                    <a:pt x="3" y="2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2" name="Freeform 224">
              <a:extLst>
                <a:ext uri="{FF2B5EF4-FFF2-40B4-BE49-F238E27FC236}">
                  <a16:creationId xmlns:a16="http://schemas.microsoft.com/office/drawing/2014/main" id="{DB100BCC-427D-44A0-A3F1-65271E66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1876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3" name="Freeform 225">
              <a:extLst>
                <a:ext uri="{FF2B5EF4-FFF2-40B4-BE49-F238E27FC236}">
                  <a16:creationId xmlns:a16="http://schemas.microsoft.com/office/drawing/2014/main" id="{6B2795E0-A23E-4D29-ADD4-2C36BDF6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173" y="425758"/>
              <a:ext cx="6350" cy="7938"/>
            </a:xfrm>
            <a:custGeom>
              <a:avLst/>
              <a:gdLst>
                <a:gd name="T0" fmla="*/ 0 w 4"/>
                <a:gd name="T1" fmla="*/ 3 h 5"/>
                <a:gd name="T2" fmla="*/ 2 w 4"/>
                <a:gd name="T3" fmla="*/ 0 h 5"/>
                <a:gd name="T4" fmla="*/ 4 w 4"/>
                <a:gd name="T5" fmla="*/ 3 h 5"/>
                <a:gd name="T6" fmla="*/ 2 w 4"/>
                <a:gd name="T7" fmla="*/ 5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2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4" name="Freeform 227">
              <a:extLst>
                <a:ext uri="{FF2B5EF4-FFF2-40B4-BE49-F238E27FC236}">
                  <a16:creationId xmlns:a16="http://schemas.microsoft.com/office/drawing/2014/main" id="{04E86615-7580-4B6F-A494-222BC06AB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811" y="419408"/>
              <a:ext cx="15875" cy="3175"/>
            </a:xfrm>
            <a:custGeom>
              <a:avLst/>
              <a:gdLst>
                <a:gd name="T0" fmla="*/ 1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2 w 4"/>
                <a:gd name="T9" fmla="*/ 1 h 1"/>
                <a:gd name="T10" fmla="*/ 1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5" name="Freeform 228">
              <a:extLst>
                <a:ext uri="{FF2B5EF4-FFF2-40B4-BE49-F238E27FC236}">
                  <a16:creationId xmlns:a16="http://schemas.microsoft.com/office/drawing/2014/main" id="{26EC5E28-8A45-4425-90DA-00A03220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86" y="408295"/>
              <a:ext cx="25400" cy="11113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2 h 3"/>
                <a:gd name="T4" fmla="*/ 5 w 7"/>
                <a:gd name="T5" fmla="*/ 1 h 3"/>
                <a:gd name="T6" fmla="*/ 6 w 7"/>
                <a:gd name="T7" fmla="*/ 2 h 3"/>
                <a:gd name="T8" fmla="*/ 1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2"/>
                    <a:pt x="7" y="0"/>
                    <a:pt x="6" y="2"/>
                  </a:cubicBezTo>
                  <a:cubicBezTo>
                    <a:pt x="3" y="3"/>
                    <a:pt x="3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6" name="Freeform 229">
              <a:extLst>
                <a:ext uri="{FF2B5EF4-FFF2-40B4-BE49-F238E27FC236}">
                  <a16:creationId xmlns:a16="http://schemas.microsoft.com/office/drawing/2014/main" id="{099BEDA1-DBB6-4015-A0A5-7BBCBB50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323" y="394008"/>
              <a:ext cx="55563" cy="22225"/>
            </a:xfrm>
            <a:custGeom>
              <a:avLst/>
              <a:gdLst>
                <a:gd name="T0" fmla="*/ 15 w 15"/>
                <a:gd name="T1" fmla="*/ 1 h 6"/>
                <a:gd name="T2" fmla="*/ 14 w 15"/>
                <a:gd name="T3" fmla="*/ 2 h 6"/>
                <a:gd name="T4" fmla="*/ 11 w 15"/>
                <a:gd name="T5" fmla="*/ 4 h 6"/>
                <a:gd name="T6" fmla="*/ 8 w 15"/>
                <a:gd name="T7" fmla="*/ 4 h 6"/>
                <a:gd name="T8" fmla="*/ 4 w 15"/>
                <a:gd name="T9" fmla="*/ 5 h 6"/>
                <a:gd name="T10" fmla="*/ 1 w 15"/>
                <a:gd name="T11" fmla="*/ 6 h 6"/>
                <a:gd name="T12" fmla="*/ 4 w 15"/>
                <a:gd name="T13" fmla="*/ 4 h 6"/>
                <a:gd name="T14" fmla="*/ 7 w 15"/>
                <a:gd name="T15" fmla="*/ 4 h 6"/>
                <a:gd name="T16" fmla="*/ 7 w 15"/>
                <a:gd name="T17" fmla="*/ 3 h 6"/>
                <a:gd name="T18" fmla="*/ 9 w 15"/>
                <a:gd name="T19" fmla="*/ 3 h 6"/>
                <a:gd name="T20" fmla="*/ 10 w 15"/>
                <a:gd name="T21" fmla="*/ 2 h 6"/>
                <a:gd name="T22" fmla="*/ 11 w 15"/>
                <a:gd name="T23" fmla="*/ 2 h 6"/>
                <a:gd name="T24" fmla="*/ 15 w 1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6">
                  <a:moveTo>
                    <a:pt x="15" y="1"/>
                  </a:moveTo>
                  <a:cubicBezTo>
                    <a:pt x="15" y="1"/>
                    <a:pt x="14" y="1"/>
                    <a:pt x="14" y="2"/>
                  </a:cubicBezTo>
                  <a:cubicBezTo>
                    <a:pt x="13" y="2"/>
                    <a:pt x="11" y="2"/>
                    <a:pt x="11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6" y="5"/>
                    <a:pt x="6" y="4"/>
                    <a:pt x="4" y="5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0" y="4"/>
                    <a:pt x="3" y="4"/>
                    <a:pt x="4" y="4"/>
                  </a:cubicBezTo>
                  <a:cubicBezTo>
                    <a:pt x="6" y="3"/>
                    <a:pt x="6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3"/>
                    <a:pt x="9" y="3"/>
                  </a:cubicBezTo>
                  <a:cubicBezTo>
                    <a:pt x="9" y="1"/>
                    <a:pt x="10" y="3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2"/>
                    <a:pt x="14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7" name="Freeform 230">
              <a:extLst>
                <a:ext uri="{FF2B5EF4-FFF2-40B4-BE49-F238E27FC236}">
                  <a16:creationId xmlns:a16="http://schemas.microsoft.com/office/drawing/2014/main" id="{83F189EF-C920-4ACD-8561-78100CF6D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236" y="4336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8" name="Freeform 231">
              <a:extLst>
                <a:ext uri="{FF2B5EF4-FFF2-40B4-BE49-F238E27FC236}">
                  <a16:creationId xmlns:a16="http://schemas.microsoft.com/office/drawing/2014/main" id="{B82DEA3F-6F8B-4944-BF4A-DAA90B95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998" y="386070"/>
              <a:ext cx="14288" cy="1111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4" y="2"/>
                    <a:pt x="2" y="3"/>
                    <a:pt x="0" y="3"/>
                  </a:cubicBezTo>
                  <a:cubicBezTo>
                    <a:pt x="0" y="1"/>
                    <a:pt x="3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9" name="Rectangle 232">
              <a:extLst>
                <a:ext uri="{FF2B5EF4-FFF2-40B4-BE49-F238E27FC236}">
                  <a16:creationId xmlns:a16="http://schemas.microsoft.com/office/drawing/2014/main" id="{6E51B4ED-17B2-4C59-86E6-9292A8B4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748" y="382895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0" name="Freeform 233">
              <a:extLst>
                <a:ext uri="{FF2B5EF4-FFF2-40B4-BE49-F238E27FC236}">
                  <a16:creationId xmlns:a16="http://schemas.microsoft.com/office/drawing/2014/main" id="{B7987993-7550-4B75-AFDA-7804DCEDE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148" y="374958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1" name="Freeform 234">
              <a:extLst>
                <a:ext uri="{FF2B5EF4-FFF2-40B4-BE49-F238E27FC236}">
                  <a16:creationId xmlns:a16="http://schemas.microsoft.com/office/drawing/2014/main" id="{C27F37E0-E4BC-448A-A3D7-02BFCFFC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11" y="371783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0 h 2"/>
                <a:gd name="T4" fmla="*/ 1 w 1"/>
                <a:gd name="T5" fmla="*/ 1 h 2"/>
                <a:gd name="T6" fmla="*/ 1 w 1"/>
                <a:gd name="T7" fmla="*/ 2 h 2"/>
                <a:gd name="T8" fmla="*/ 0 w 1"/>
                <a:gd name="T9" fmla="*/ 2 h 2"/>
                <a:gd name="T10" fmla="*/ 0 w 1"/>
                <a:gd name="T11" fmla="*/ 1 h 2"/>
                <a:gd name="T12" fmla="*/ 0 w 1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2" name="Freeform 235">
              <a:extLst>
                <a:ext uri="{FF2B5EF4-FFF2-40B4-BE49-F238E27FC236}">
                  <a16:creationId xmlns:a16="http://schemas.microsoft.com/office/drawing/2014/main" id="{8088937E-5D1B-4E2C-BB48-E2813A266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86" y="371783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3" name="Freeform 236">
              <a:extLst>
                <a:ext uri="{FF2B5EF4-FFF2-40B4-BE49-F238E27FC236}">
                  <a16:creationId xmlns:a16="http://schemas.microsoft.com/office/drawing/2014/main" id="{D127BA84-5C4C-402B-A477-47EBADBE9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923" y="2019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4" name="Freeform 237">
              <a:extLst>
                <a:ext uri="{FF2B5EF4-FFF2-40B4-BE49-F238E27FC236}">
                  <a16:creationId xmlns:a16="http://schemas.microsoft.com/office/drawing/2014/main" id="{053FB7B8-2137-425B-837E-55269EAA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861" y="201920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5" name="Freeform 238">
              <a:extLst>
                <a:ext uri="{FF2B5EF4-FFF2-40B4-BE49-F238E27FC236}">
                  <a16:creationId xmlns:a16="http://schemas.microsoft.com/office/drawing/2014/main" id="{F60F5F35-B933-4FB2-89AB-3AEE8511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886" y="394008"/>
              <a:ext cx="6350" cy="6350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2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6" name="Freeform 239">
              <a:extLst>
                <a:ext uri="{FF2B5EF4-FFF2-40B4-BE49-F238E27FC236}">
                  <a16:creationId xmlns:a16="http://schemas.microsoft.com/office/drawing/2014/main" id="{F8D1D2B0-3368-4983-A995-4D9FA9C21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398" y="386070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7" name="Freeform 240">
              <a:extLst>
                <a:ext uri="{FF2B5EF4-FFF2-40B4-BE49-F238E27FC236}">
                  <a16:creationId xmlns:a16="http://schemas.microsoft.com/office/drawing/2014/main" id="{8A47A95F-9616-4A05-9A94-F3CA5FB2E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748" y="37813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1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3" y="0"/>
                    <a:pt x="3" y="1"/>
                  </a:cubicBezTo>
                  <a:cubicBezTo>
                    <a:pt x="2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8" name="Freeform 241">
              <a:extLst>
                <a:ext uri="{FF2B5EF4-FFF2-40B4-BE49-F238E27FC236}">
                  <a16:creationId xmlns:a16="http://schemas.microsoft.com/office/drawing/2014/main" id="{51173E96-04DF-4E2B-B592-98335F3B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61" y="378133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9" name="Freeform 242">
              <a:extLst>
                <a:ext uri="{FF2B5EF4-FFF2-40B4-BE49-F238E27FC236}">
                  <a16:creationId xmlns:a16="http://schemas.microsoft.com/office/drawing/2014/main" id="{EA509802-44C8-4E79-84C6-59446AA2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623" y="374958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1 h 3"/>
                <a:gd name="T4" fmla="*/ 2 w 3"/>
                <a:gd name="T5" fmla="*/ 2 h 3"/>
                <a:gd name="T6" fmla="*/ 0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1"/>
                    <a:pt x="2" y="0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0" name="Freeform 243">
              <a:extLst>
                <a:ext uri="{FF2B5EF4-FFF2-40B4-BE49-F238E27FC236}">
                  <a16:creationId xmlns:a16="http://schemas.microsoft.com/office/drawing/2014/main" id="{8CE6E513-E5A2-4292-833B-C8BBEC32C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898" y="213033"/>
              <a:ext cx="7938" cy="11113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2" y="0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1" name="Freeform 244">
              <a:extLst>
                <a:ext uri="{FF2B5EF4-FFF2-40B4-BE49-F238E27FC236}">
                  <a16:creationId xmlns:a16="http://schemas.microsoft.com/office/drawing/2014/main" id="{F0EC389C-0A60-4225-BB7C-B1DA2D6CF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023" y="371783"/>
              <a:ext cx="3175" cy="6350"/>
            </a:xfrm>
            <a:custGeom>
              <a:avLst/>
              <a:gdLst>
                <a:gd name="T0" fmla="*/ 0 w 2"/>
                <a:gd name="T1" fmla="*/ 2 h 4"/>
                <a:gd name="T2" fmla="*/ 2 w 2"/>
                <a:gd name="T3" fmla="*/ 0 h 4"/>
                <a:gd name="T4" fmla="*/ 2 w 2"/>
                <a:gd name="T5" fmla="*/ 2 h 4"/>
                <a:gd name="T6" fmla="*/ 0 w 2"/>
                <a:gd name="T7" fmla="*/ 4 h 4"/>
                <a:gd name="T8" fmla="*/ 0 w 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2" name="Freeform 245">
              <a:extLst>
                <a:ext uri="{FF2B5EF4-FFF2-40B4-BE49-F238E27FC236}">
                  <a16:creationId xmlns:a16="http://schemas.microsoft.com/office/drawing/2014/main" id="{D2261123-6658-468D-93F5-DC3E07839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198" y="371783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3" name="Freeform 246">
              <a:extLst>
                <a:ext uri="{FF2B5EF4-FFF2-40B4-BE49-F238E27FC236}">
                  <a16:creationId xmlns:a16="http://schemas.microsoft.com/office/drawing/2014/main" id="{1444AA19-B68D-46F0-B9E4-11A8440BF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061" y="44163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4" name="Freeform 247">
              <a:extLst>
                <a:ext uri="{FF2B5EF4-FFF2-40B4-BE49-F238E27FC236}">
                  <a16:creationId xmlns:a16="http://schemas.microsoft.com/office/drawing/2014/main" id="{4CF292E4-C8EC-4DFD-920F-C20D11225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523" y="43369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5" name="Freeform 248">
              <a:extLst>
                <a:ext uri="{FF2B5EF4-FFF2-40B4-BE49-F238E27FC236}">
                  <a16:creationId xmlns:a16="http://schemas.microsoft.com/office/drawing/2014/main" id="{382C8B9E-1BE5-49AB-BBF0-E1631415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573" y="425758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6" name="Freeform 249">
              <a:extLst>
                <a:ext uri="{FF2B5EF4-FFF2-40B4-BE49-F238E27FC236}">
                  <a16:creationId xmlns:a16="http://schemas.microsoft.com/office/drawing/2014/main" id="{69067E92-E1F7-4098-B337-359D7983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798" y="42258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Freeform 250">
              <a:extLst>
                <a:ext uri="{FF2B5EF4-FFF2-40B4-BE49-F238E27FC236}">
                  <a16:creationId xmlns:a16="http://schemas.microsoft.com/office/drawing/2014/main" id="{F7846D7D-EC2C-4399-8613-7C3593A79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023" y="279708"/>
              <a:ext cx="4763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8" name="Freeform 251">
              <a:extLst>
                <a:ext uri="{FF2B5EF4-FFF2-40B4-BE49-F238E27FC236}">
                  <a16:creationId xmlns:a16="http://schemas.microsoft.com/office/drawing/2014/main" id="{84C86F74-1F10-4EB4-BA88-D0253D0C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798" y="425758"/>
              <a:ext cx="3175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9" name="Freeform 252">
              <a:extLst>
                <a:ext uri="{FF2B5EF4-FFF2-40B4-BE49-F238E27FC236}">
                  <a16:creationId xmlns:a16="http://schemas.microsoft.com/office/drawing/2014/main" id="{1DC6CCFA-FF81-45DA-BEB0-2616E3934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436" y="416233"/>
              <a:ext cx="4763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0" name="Freeform 253">
              <a:extLst>
                <a:ext uri="{FF2B5EF4-FFF2-40B4-BE49-F238E27FC236}">
                  <a16:creationId xmlns:a16="http://schemas.microsoft.com/office/drawing/2014/main" id="{20BC215A-A66D-41CB-9E71-8F3BE6F10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686" y="35273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1" name="Freeform 254">
              <a:extLst>
                <a:ext uri="{FF2B5EF4-FFF2-40B4-BE49-F238E27FC236}">
                  <a16:creationId xmlns:a16="http://schemas.microsoft.com/office/drawing/2014/main" id="{BA3EBEF3-C388-4A27-941D-760E5E04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386" y="25748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2" name="Freeform 255">
              <a:extLst>
                <a:ext uri="{FF2B5EF4-FFF2-40B4-BE49-F238E27FC236}">
                  <a16:creationId xmlns:a16="http://schemas.microsoft.com/office/drawing/2014/main" id="{FFE54DB5-5291-4585-A5E7-C5DDF148A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486" y="411470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256">
              <a:extLst>
                <a:ext uri="{FF2B5EF4-FFF2-40B4-BE49-F238E27FC236}">
                  <a16:creationId xmlns:a16="http://schemas.microsoft.com/office/drawing/2014/main" id="{C56B15E1-BA3E-4222-A8AE-897B534C0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711" y="4082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4" name="Freeform 257">
              <a:extLst>
                <a:ext uri="{FF2B5EF4-FFF2-40B4-BE49-F238E27FC236}">
                  <a16:creationId xmlns:a16="http://schemas.microsoft.com/office/drawing/2014/main" id="{D1D4E075-804A-4F8E-9F5E-23DF25153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636" y="397183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5" name="Freeform 258">
              <a:extLst>
                <a:ext uri="{FF2B5EF4-FFF2-40B4-BE49-F238E27FC236}">
                  <a16:creationId xmlns:a16="http://schemas.microsoft.com/office/drawing/2014/main" id="{66948CEB-74E4-4766-9A15-8F8EE34E9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911" y="34955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6" name="Freeform 259">
              <a:extLst>
                <a:ext uri="{FF2B5EF4-FFF2-40B4-BE49-F238E27FC236}">
                  <a16:creationId xmlns:a16="http://schemas.microsoft.com/office/drawing/2014/main" id="{8F047B6D-0BF8-40F9-8B97-7047E0649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848" y="344795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7" name="Freeform 260">
              <a:extLst>
                <a:ext uri="{FF2B5EF4-FFF2-40B4-BE49-F238E27FC236}">
                  <a16:creationId xmlns:a16="http://schemas.microsoft.com/office/drawing/2014/main" id="{DDAEBFEE-415C-48B5-82E7-3C7E3FB5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136" y="3416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8" name="Freeform 261">
              <a:extLst>
                <a:ext uri="{FF2B5EF4-FFF2-40B4-BE49-F238E27FC236}">
                  <a16:creationId xmlns:a16="http://schemas.microsoft.com/office/drawing/2014/main" id="{C5156E2E-69A8-4310-9B6F-651217430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211" y="263833"/>
              <a:ext cx="14288" cy="7938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1 h 2"/>
                <a:gd name="T4" fmla="*/ 1 w 4"/>
                <a:gd name="T5" fmla="*/ 1 h 2"/>
                <a:gd name="T6" fmla="*/ 0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0"/>
                    <a:pt x="2" y="1"/>
                    <a:pt x="2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9" name="Freeform 262">
              <a:extLst>
                <a:ext uri="{FF2B5EF4-FFF2-40B4-BE49-F238E27FC236}">
                  <a16:creationId xmlns:a16="http://schemas.microsoft.com/office/drawing/2014/main" id="{2433C260-4E0B-4CF9-9A88-ACE0E95E5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323" y="263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0" name="Freeform 263">
              <a:extLst>
                <a:ext uri="{FF2B5EF4-FFF2-40B4-BE49-F238E27FC236}">
                  <a16:creationId xmlns:a16="http://schemas.microsoft.com/office/drawing/2014/main" id="{6F9D89EC-C563-4105-85C5-CBE5849F3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498" y="263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1" name="Freeform 264">
              <a:extLst>
                <a:ext uri="{FF2B5EF4-FFF2-40B4-BE49-F238E27FC236}">
                  <a16:creationId xmlns:a16="http://schemas.microsoft.com/office/drawing/2014/main" id="{5D6F67DD-94A5-4A57-ADB8-27357CEDC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448" y="271770"/>
              <a:ext cx="4763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2" name="Freeform 265">
              <a:extLst>
                <a:ext uri="{FF2B5EF4-FFF2-40B4-BE49-F238E27FC236}">
                  <a16:creationId xmlns:a16="http://schemas.microsoft.com/office/drawing/2014/main" id="{CE46037F-3079-4728-AF95-E759691A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073" y="257483"/>
              <a:ext cx="7938" cy="11113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2 h 3"/>
                <a:gd name="T4" fmla="*/ 0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3" name="Freeform 266">
              <a:extLst>
                <a:ext uri="{FF2B5EF4-FFF2-40B4-BE49-F238E27FC236}">
                  <a16:creationId xmlns:a16="http://schemas.microsoft.com/office/drawing/2014/main" id="{C7D19BEF-BE4E-4B59-971B-B7A74266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011" y="254308"/>
              <a:ext cx="42863" cy="14288"/>
            </a:xfrm>
            <a:custGeom>
              <a:avLst/>
              <a:gdLst>
                <a:gd name="T0" fmla="*/ 12 w 12"/>
                <a:gd name="T1" fmla="*/ 0 h 4"/>
                <a:gd name="T2" fmla="*/ 9 w 12"/>
                <a:gd name="T3" fmla="*/ 1 h 4"/>
                <a:gd name="T4" fmla="*/ 6 w 12"/>
                <a:gd name="T5" fmla="*/ 3 h 4"/>
                <a:gd name="T6" fmla="*/ 0 w 12"/>
                <a:gd name="T7" fmla="*/ 4 h 4"/>
                <a:gd name="T8" fmla="*/ 4 w 12"/>
                <a:gd name="T9" fmla="*/ 1 h 4"/>
                <a:gd name="T10" fmla="*/ 8 w 12"/>
                <a:gd name="T11" fmla="*/ 1 h 4"/>
                <a:gd name="T12" fmla="*/ 12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12" y="1"/>
                    <a:pt x="10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2"/>
                    <a:pt x="3" y="3"/>
                    <a:pt x="4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4" name="Freeform 267">
              <a:extLst>
                <a:ext uri="{FF2B5EF4-FFF2-40B4-BE49-F238E27FC236}">
                  <a16:creationId xmlns:a16="http://schemas.microsoft.com/office/drawing/2014/main" id="{625980FD-E872-4419-9E29-206023398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273" y="249545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5" name="Freeform 268">
              <a:extLst>
                <a:ext uri="{FF2B5EF4-FFF2-40B4-BE49-F238E27FC236}">
                  <a16:creationId xmlns:a16="http://schemas.microsoft.com/office/drawing/2014/main" id="{21549723-1FC9-41A9-9107-3889BBB9A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148" y="24637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6" name="Freeform 269">
              <a:extLst>
                <a:ext uri="{FF2B5EF4-FFF2-40B4-BE49-F238E27FC236}">
                  <a16:creationId xmlns:a16="http://schemas.microsoft.com/office/drawing/2014/main" id="{AE0B7498-AC91-443D-A8C2-39517CF74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786" y="24319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7" name="Freeform 270">
              <a:extLst>
                <a:ext uri="{FF2B5EF4-FFF2-40B4-BE49-F238E27FC236}">
                  <a16:creationId xmlns:a16="http://schemas.microsoft.com/office/drawing/2014/main" id="{1E8468BD-E5D4-48C0-B95C-8C9B99D8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548" y="430520"/>
              <a:ext cx="14288" cy="11113"/>
            </a:xfrm>
            <a:custGeom>
              <a:avLst/>
              <a:gdLst>
                <a:gd name="T0" fmla="*/ 0 w 4"/>
                <a:gd name="T1" fmla="*/ 1 h 3"/>
                <a:gd name="T2" fmla="*/ 4 w 4"/>
                <a:gd name="T3" fmla="*/ 0 h 3"/>
                <a:gd name="T4" fmla="*/ 0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2" y="0"/>
                    <a:pt x="2" y="1"/>
                    <a:pt x="4" y="0"/>
                  </a:cubicBezTo>
                  <a:cubicBezTo>
                    <a:pt x="4" y="1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8" name="Freeform 271">
              <a:extLst>
                <a:ext uri="{FF2B5EF4-FFF2-40B4-BE49-F238E27FC236}">
                  <a16:creationId xmlns:a16="http://schemas.microsoft.com/office/drawing/2014/main" id="{DC41A104-EBB8-4BC9-8EC1-D6B7FA23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211" y="249545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9" name="Freeform 272">
              <a:extLst>
                <a:ext uri="{FF2B5EF4-FFF2-40B4-BE49-F238E27FC236}">
                  <a16:creationId xmlns:a16="http://schemas.microsoft.com/office/drawing/2014/main" id="{FA9F9DE1-50B7-4AAC-9E44-EBF54674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673" y="246370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0" name="Freeform 273">
              <a:extLst>
                <a:ext uri="{FF2B5EF4-FFF2-40B4-BE49-F238E27FC236}">
                  <a16:creationId xmlns:a16="http://schemas.microsoft.com/office/drawing/2014/main" id="{F1798F72-AB55-4CB9-B194-DE329667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598" y="425758"/>
              <a:ext cx="6350" cy="7938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1" name="Freeform 274">
              <a:extLst>
                <a:ext uri="{FF2B5EF4-FFF2-40B4-BE49-F238E27FC236}">
                  <a16:creationId xmlns:a16="http://schemas.microsoft.com/office/drawing/2014/main" id="{FDD4840C-C891-40B3-B0C7-4215B976E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886" y="422583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2" name="Freeform 275">
              <a:extLst>
                <a:ext uri="{FF2B5EF4-FFF2-40B4-BE49-F238E27FC236}">
                  <a16:creationId xmlns:a16="http://schemas.microsoft.com/office/drawing/2014/main" id="{C72DBCB8-29D4-472B-BA01-607FBB322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236" y="42258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3" name="Freeform 276">
              <a:extLst>
                <a:ext uri="{FF2B5EF4-FFF2-40B4-BE49-F238E27FC236}">
                  <a16:creationId xmlns:a16="http://schemas.microsoft.com/office/drawing/2014/main" id="{4A667839-03CF-458A-A28C-05B2B061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836" y="268595"/>
              <a:ext cx="17463" cy="11113"/>
            </a:xfrm>
            <a:custGeom>
              <a:avLst/>
              <a:gdLst>
                <a:gd name="T0" fmla="*/ 0 w 5"/>
                <a:gd name="T1" fmla="*/ 1 h 3"/>
                <a:gd name="T2" fmla="*/ 1 w 5"/>
                <a:gd name="T3" fmla="*/ 1 h 3"/>
                <a:gd name="T4" fmla="*/ 5 w 5"/>
                <a:gd name="T5" fmla="*/ 0 h 3"/>
                <a:gd name="T6" fmla="*/ 0 w 5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3" y="1"/>
                    <a:pt x="5" y="0"/>
                  </a:cubicBezTo>
                  <a:cubicBezTo>
                    <a:pt x="5" y="2"/>
                    <a:pt x="0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4" name="Freeform 277">
              <a:extLst>
                <a:ext uri="{FF2B5EF4-FFF2-40B4-BE49-F238E27FC236}">
                  <a16:creationId xmlns:a16="http://schemas.microsoft.com/office/drawing/2014/main" id="{45A59651-D7E0-44C9-A9CD-90049B744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298" y="2685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5" name="Freeform 278">
              <a:extLst>
                <a:ext uri="{FF2B5EF4-FFF2-40B4-BE49-F238E27FC236}">
                  <a16:creationId xmlns:a16="http://schemas.microsoft.com/office/drawing/2014/main" id="{AF662AF3-4D19-449A-BCFA-BA79DC79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611" y="232083"/>
              <a:ext cx="117475" cy="25400"/>
            </a:xfrm>
            <a:custGeom>
              <a:avLst/>
              <a:gdLst>
                <a:gd name="T0" fmla="*/ 32 w 32"/>
                <a:gd name="T1" fmla="*/ 2 h 7"/>
                <a:gd name="T2" fmla="*/ 28 w 32"/>
                <a:gd name="T3" fmla="*/ 2 h 7"/>
                <a:gd name="T4" fmla="*/ 22 w 32"/>
                <a:gd name="T5" fmla="*/ 3 h 7"/>
                <a:gd name="T6" fmla="*/ 20 w 32"/>
                <a:gd name="T7" fmla="*/ 4 h 7"/>
                <a:gd name="T8" fmla="*/ 16 w 32"/>
                <a:gd name="T9" fmla="*/ 4 h 7"/>
                <a:gd name="T10" fmla="*/ 13 w 32"/>
                <a:gd name="T11" fmla="*/ 5 h 7"/>
                <a:gd name="T12" fmla="*/ 6 w 32"/>
                <a:gd name="T13" fmla="*/ 6 h 7"/>
                <a:gd name="T14" fmla="*/ 3 w 32"/>
                <a:gd name="T15" fmla="*/ 6 h 7"/>
                <a:gd name="T16" fmla="*/ 0 w 32"/>
                <a:gd name="T17" fmla="*/ 6 h 7"/>
                <a:gd name="T18" fmla="*/ 3 w 32"/>
                <a:gd name="T19" fmla="*/ 5 h 7"/>
                <a:gd name="T20" fmla="*/ 6 w 32"/>
                <a:gd name="T21" fmla="*/ 5 h 7"/>
                <a:gd name="T22" fmla="*/ 12 w 32"/>
                <a:gd name="T23" fmla="*/ 3 h 7"/>
                <a:gd name="T24" fmla="*/ 16 w 32"/>
                <a:gd name="T25" fmla="*/ 3 h 7"/>
                <a:gd name="T26" fmla="*/ 20 w 32"/>
                <a:gd name="T27" fmla="*/ 2 h 7"/>
                <a:gd name="T28" fmla="*/ 22 w 32"/>
                <a:gd name="T29" fmla="*/ 2 h 7"/>
                <a:gd name="T30" fmla="*/ 24 w 32"/>
                <a:gd name="T31" fmla="*/ 2 h 7"/>
                <a:gd name="T32" fmla="*/ 28 w 32"/>
                <a:gd name="T33" fmla="*/ 1 h 7"/>
                <a:gd name="T34" fmla="*/ 30 w 32"/>
                <a:gd name="T35" fmla="*/ 1 h 7"/>
                <a:gd name="T36" fmla="*/ 32 w 32"/>
                <a:gd name="T3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7">
                  <a:moveTo>
                    <a:pt x="32" y="2"/>
                  </a:moveTo>
                  <a:cubicBezTo>
                    <a:pt x="30" y="2"/>
                    <a:pt x="29" y="2"/>
                    <a:pt x="28" y="2"/>
                  </a:cubicBezTo>
                  <a:cubicBezTo>
                    <a:pt x="26" y="2"/>
                    <a:pt x="25" y="4"/>
                    <a:pt x="22" y="3"/>
                  </a:cubicBezTo>
                  <a:cubicBezTo>
                    <a:pt x="22" y="3"/>
                    <a:pt x="22" y="3"/>
                    <a:pt x="20" y="4"/>
                  </a:cubicBezTo>
                  <a:cubicBezTo>
                    <a:pt x="19" y="4"/>
                    <a:pt x="18" y="4"/>
                    <a:pt x="16" y="4"/>
                  </a:cubicBezTo>
                  <a:cubicBezTo>
                    <a:pt x="15" y="4"/>
                    <a:pt x="13" y="4"/>
                    <a:pt x="13" y="5"/>
                  </a:cubicBezTo>
                  <a:cubicBezTo>
                    <a:pt x="11" y="4"/>
                    <a:pt x="8" y="5"/>
                    <a:pt x="6" y="6"/>
                  </a:cubicBezTo>
                  <a:cubicBezTo>
                    <a:pt x="4" y="6"/>
                    <a:pt x="4" y="5"/>
                    <a:pt x="3" y="6"/>
                  </a:cubicBezTo>
                  <a:cubicBezTo>
                    <a:pt x="2" y="5"/>
                    <a:pt x="1" y="7"/>
                    <a:pt x="0" y="6"/>
                  </a:cubicBezTo>
                  <a:cubicBezTo>
                    <a:pt x="1" y="5"/>
                    <a:pt x="3" y="6"/>
                    <a:pt x="3" y="5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8" y="4"/>
                    <a:pt x="11" y="4"/>
                    <a:pt x="12" y="3"/>
                  </a:cubicBezTo>
                  <a:cubicBezTo>
                    <a:pt x="14" y="3"/>
                    <a:pt x="14" y="3"/>
                    <a:pt x="16" y="3"/>
                  </a:cubicBezTo>
                  <a:cubicBezTo>
                    <a:pt x="17" y="3"/>
                    <a:pt x="19" y="3"/>
                    <a:pt x="20" y="2"/>
                  </a:cubicBezTo>
                  <a:cubicBezTo>
                    <a:pt x="20" y="3"/>
                    <a:pt x="22" y="2"/>
                    <a:pt x="22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2"/>
                    <a:pt x="30" y="1"/>
                  </a:cubicBezTo>
                  <a:cubicBezTo>
                    <a:pt x="31" y="1"/>
                    <a:pt x="32" y="0"/>
                    <a:pt x="3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6" name="Freeform 279">
              <a:extLst>
                <a:ext uri="{FF2B5EF4-FFF2-40B4-BE49-F238E27FC236}">
                  <a16:creationId xmlns:a16="http://schemas.microsoft.com/office/drawing/2014/main" id="{CC58605E-6232-47D4-987A-A2E0FD09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611" y="23208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7" name="Freeform 280">
              <a:extLst>
                <a:ext uri="{FF2B5EF4-FFF2-40B4-BE49-F238E27FC236}">
                  <a16:creationId xmlns:a16="http://schemas.microsoft.com/office/drawing/2014/main" id="{55A279DA-3B46-4A17-8984-59585D274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61" y="274945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8" name="Freeform 281">
              <a:extLst>
                <a:ext uri="{FF2B5EF4-FFF2-40B4-BE49-F238E27FC236}">
                  <a16:creationId xmlns:a16="http://schemas.microsoft.com/office/drawing/2014/main" id="{2DE311B0-35D0-4E1F-A7CA-1B48DD922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836" y="27177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9" name="Freeform 282">
              <a:extLst>
                <a:ext uri="{FF2B5EF4-FFF2-40B4-BE49-F238E27FC236}">
                  <a16:creationId xmlns:a16="http://schemas.microsoft.com/office/drawing/2014/main" id="{FC6FC734-3D7C-45D8-911C-86B136D5E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948" y="268595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0" name="Freeform 283">
              <a:extLst>
                <a:ext uri="{FF2B5EF4-FFF2-40B4-BE49-F238E27FC236}">
                  <a16:creationId xmlns:a16="http://schemas.microsoft.com/office/drawing/2014/main" id="{D301600E-0CF8-47A2-9C93-92B63AFCC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586" y="263833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1" name="Freeform 284">
              <a:extLst>
                <a:ext uri="{FF2B5EF4-FFF2-40B4-BE49-F238E27FC236}">
                  <a16:creationId xmlns:a16="http://schemas.microsoft.com/office/drawing/2014/main" id="{0135E583-4244-4AFD-8657-D07F86E2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573" y="2606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2" name="Freeform 285">
              <a:extLst>
                <a:ext uri="{FF2B5EF4-FFF2-40B4-BE49-F238E27FC236}">
                  <a16:creationId xmlns:a16="http://schemas.microsoft.com/office/drawing/2014/main" id="{0149A7F5-4137-40FF-8F67-813549DD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923" y="260658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3" name="Freeform 286">
              <a:extLst>
                <a:ext uri="{FF2B5EF4-FFF2-40B4-BE49-F238E27FC236}">
                  <a16:creationId xmlns:a16="http://schemas.microsoft.com/office/drawing/2014/main" id="{E5EA8BA8-1182-4A91-8607-AFC1CC95E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611" y="268595"/>
              <a:ext cx="22225" cy="6350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1 h 2"/>
                <a:gd name="T4" fmla="*/ 0 w 6"/>
                <a:gd name="T5" fmla="*/ 1 h 2"/>
                <a:gd name="T6" fmla="*/ 0 w 6"/>
                <a:gd name="T7" fmla="*/ 1 h 2"/>
                <a:gd name="T8" fmla="*/ 3 w 6"/>
                <a:gd name="T9" fmla="*/ 1 h 2"/>
                <a:gd name="T10" fmla="*/ 4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4" name="Freeform 287">
              <a:extLst>
                <a:ext uri="{FF2B5EF4-FFF2-40B4-BE49-F238E27FC236}">
                  <a16:creationId xmlns:a16="http://schemas.microsoft.com/office/drawing/2014/main" id="{7EFB74D1-C3AC-4AAD-949F-F9EF3B343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661" y="263833"/>
              <a:ext cx="6350" cy="476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5" name="Freeform 288">
              <a:extLst>
                <a:ext uri="{FF2B5EF4-FFF2-40B4-BE49-F238E27FC236}">
                  <a16:creationId xmlns:a16="http://schemas.microsoft.com/office/drawing/2014/main" id="{72240D33-4A03-45B9-B520-86620A902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748" y="25748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6" name="Freeform 289">
              <a:extLst>
                <a:ext uri="{FF2B5EF4-FFF2-40B4-BE49-F238E27FC236}">
                  <a16:creationId xmlns:a16="http://schemas.microsoft.com/office/drawing/2014/main" id="{05BF655B-B03F-4F16-B462-2F4F828E2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323" y="29717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7" name="Freeform 290">
              <a:extLst>
                <a:ext uri="{FF2B5EF4-FFF2-40B4-BE49-F238E27FC236}">
                  <a16:creationId xmlns:a16="http://schemas.microsoft.com/office/drawing/2014/main" id="{BE61F4DF-FED0-47D0-914B-D681134DF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498" y="29399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8" name="Freeform 291">
              <a:extLst>
                <a:ext uri="{FF2B5EF4-FFF2-40B4-BE49-F238E27FC236}">
                  <a16:creationId xmlns:a16="http://schemas.microsoft.com/office/drawing/2014/main" id="{7BA6E97C-8570-40B6-B188-11472D25C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323" y="27177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9" name="Freeform 292">
              <a:extLst>
                <a:ext uri="{FF2B5EF4-FFF2-40B4-BE49-F238E27FC236}">
                  <a16:creationId xmlns:a16="http://schemas.microsoft.com/office/drawing/2014/main" id="{6D9ACAFF-9AEB-436E-B638-A595A08F5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411" y="31622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0" name="Freeform 293">
              <a:extLst>
                <a:ext uri="{FF2B5EF4-FFF2-40B4-BE49-F238E27FC236}">
                  <a16:creationId xmlns:a16="http://schemas.microsoft.com/office/drawing/2014/main" id="{328B91D5-CFFF-48F3-A3D7-50AE147A1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61" y="316220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1" name="Freeform 294">
              <a:extLst>
                <a:ext uri="{FF2B5EF4-FFF2-40B4-BE49-F238E27FC236}">
                  <a16:creationId xmlns:a16="http://schemas.microsoft.com/office/drawing/2014/main" id="{09AB34A7-2638-475A-8CD8-0AD84477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323" y="301933"/>
              <a:ext cx="0" cy="11113"/>
            </a:xfrm>
            <a:custGeom>
              <a:avLst/>
              <a:gdLst>
                <a:gd name="T0" fmla="*/ 2 h 3"/>
                <a:gd name="T1" fmla="*/ 2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3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2" name="Freeform 295">
              <a:extLst>
                <a:ext uri="{FF2B5EF4-FFF2-40B4-BE49-F238E27FC236}">
                  <a16:creationId xmlns:a16="http://schemas.microsoft.com/office/drawing/2014/main" id="{6B6E5578-86C4-4F2D-8058-58A98936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011" y="29717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3" name="Freeform 296">
              <a:extLst>
                <a:ext uri="{FF2B5EF4-FFF2-40B4-BE49-F238E27FC236}">
                  <a16:creationId xmlns:a16="http://schemas.microsoft.com/office/drawing/2014/main" id="{EA2E398B-82E6-475B-A353-92F75DD0C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698" y="3162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4" name="Freeform 297">
              <a:extLst>
                <a:ext uri="{FF2B5EF4-FFF2-40B4-BE49-F238E27FC236}">
                  <a16:creationId xmlns:a16="http://schemas.microsoft.com/office/drawing/2014/main" id="{E4C48134-6073-4C7F-83AC-45207D0D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748" y="313045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5" name="Freeform 298">
              <a:extLst>
                <a:ext uri="{FF2B5EF4-FFF2-40B4-BE49-F238E27FC236}">
                  <a16:creationId xmlns:a16="http://schemas.microsoft.com/office/drawing/2014/main" id="{9280F77B-792F-459F-9F62-4C03E1C05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036" y="30828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6" name="Freeform 299">
              <a:extLst>
                <a:ext uri="{FF2B5EF4-FFF2-40B4-BE49-F238E27FC236}">
                  <a16:creationId xmlns:a16="http://schemas.microsoft.com/office/drawing/2014/main" id="{BA609854-D991-43CD-8586-BB68E1BA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323" y="30828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7" name="Freeform 300">
              <a:extLst>
                <a:ext uri="{FF2B5EF4-FFF2-40B4-BE49-F238E27FC236}">
                  <a16:creationId xmlns:a16="http://schemas.microsoft.com/office/drawing/2014/main" id="{8A71817C-9E58-492F-90BF-C7D3FF801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498" y="308283"/>
              <a:ext cx="0" cy="4763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8" name="Freeform 301">
              <a:extLst>
                <a:ext uri="{FF2B5EF4-FFF2-40B4-BE49-F238E27FC236}">
                  <a16:creationId xmlns:a16="http://schemas.microsoft.com/office/drawing/2014/main" id="{C32AC539-1CC5-463D-8BA7-DC701214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436" y="30828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9" name="Freeform 302">
              <a:extLst>
                <a:ext uri="{FF2B5EF4-FFF2-40B4-BE49-F238E27FC236}">
                  <a16:creationId xmlns:a16="http://schemas.microsoft.com/office/drawing/2014/main" id="{6907C4D4-F485-4152-99E7-68F3FD0A7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898" y="30828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0" name="Freeform 303">
              <a:extLst>
                <a:ext uri="{FF2B5EF4-FFF2-40B4-BE49-F238E27FC236}">
                  <a16:creationId xmlns:a16="http://schemas.microsoft.com/office/drawing/2014/main" id="{ED9A10CF-2197-4C32-87AC-FFCF88AF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998" y="293995"/>
              <a:ext cx="9525" cy="7938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0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1" name="Freeform 304">
              <a:extLst>
                <a:ext uri="{FF2B5EF4-FFF2-40B4-BE49-F238E27FC236}">
                  <a16:creationId xmlns:a16="http://schemas.microsoft.com/office/drawing/2014/main" id="{B90B4410-0302-453C-84CA-B5634D84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523" y="293995"/>
              <a:ext cx="11113" cy="7938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0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2" name="Freeform 305">
              <a:extLst>
                <a:ext uri="{FF2B5EF4-FFF2-40B4-BE49-F238E27FC236}">
                  <a16:creationId xmlns:a16="http://schemas.microsoft.com/office/drawing/2014/main" id="{2DB92AEE-D88A-4446-9725-D9F50DE91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236" y="297170"/>
              <a:ext cx="4763" cy="7938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3" name="Freeform 306">
              <a:extLst>
                <a:ext uri="{FF2B5EF4-FFF2-40B4-BE49-F238E27FC236}">
                  <a16:creationId xmlns:a16="http://schemas.microsoft.com/office/drawing/2014/main" id="{10C21E9B-679A-44E5-8F5E-564BBECE1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861" y="319395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4" name="Freeform 307">
              <a:extLst>
                <a:ext uri="{FF2B5EF4-FFF2-40B4-BE49-F238E27FC236}">
                  <a16:creationId xmlns:a16="http://schemas.microsoft.com/office/drawing/2014/main" id="{DEF4F2FC-49CD-40F7-A932-773C259FA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211" y="316220"/>
              <a:ext cx="15875" cy="7938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2" y="1"/>
                    <a:pt x="2" y="2"/>
                  </a:cubicBezTo>
                  <a:cubicBezTo>
                    <a:pt x="0" y="1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5" name="Freeform 308">
              <a:extLst>
                <a:ext uri="{FF2B5EF4-FFF2-40B4-BE49-F238E27FC236}">
                  <a16:creationId xmlns:a16="http://schemas.microsoft.com/office/drawing/2014/main" id="{EAB8A599-6E9E-49F3-9228-0B2D1EC6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086" y="319395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6" name="Freeform 309">
              <a:extLst>
                <a:ext uri="{FF2B5EF4-FFF2-40B4-BE49-F238E27FC236}">
                  <a16:creationId xmlns:a16="http://schemas.microsoft.com/office/drawing/2014/main" id="{2FCDFBB4-493C-4060-BC5D-5D1C3ABC2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436" y="316220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0"/>
                    <a:pt x="2" y="0"/>
                    <a:pt x="3" y="0"/>
                  </a:cubicBezTo>
                  <a:cubicBezTo>
                    <a:pt x="2" y="2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7" name="Freeform 310">
              <a:extLst>
                <a:ext uri="{FF2B5EF4-FFF2-40B4-BE49-F238E27FC236}">
                  <a16:creationId xmlns:a16="http://schemas.microsoft.com/office/drawing/2014/main" id="{F737F7F7-83E4-453F-ADDC-E30200D8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61" y="301933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8" name="Freeform 311">
              <a:extLst>
                <a:ext uri="{FF2B5EF4-FFF2-40B4-BE49-F238E27FC236}">
                  <a16:creationId xmlns:a16="http://schemas.microsoft.com/office/drawing/2014/main" id="{C59060EF-96EB-45F8-9018-DCD9E826B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436" y="319395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9" name="Freeform 312">
              <a:extLst>
                <a:ext uri="{FF2B5EF4-FFF2-40B4-BE49-F238E27FC236}">
                  <a16:creationId xmlns:a16="http://schemas.microsoft.com/office/drawing/2014/main" id="{114C9D22-46F1-4A50-AC01-5CF57692D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773" y="31622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0" name="Freeform 313">
              <a:extLst>
                <a:ext uri="{FF2B5EF4-FFF2-40B4-BE49-F238E27FC236}">
                  <a16:creationId xmlns:a16="http://schemas.microsoft.com/office/drawing/2014/main" id="{7CFE7FBA-CA06-49F2-9772-31707C683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636" y="308283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1" name="Freeform 314">
              <a:extLst>
                <a:ext uri="{FF2B5EF4-FFF2-40B4-BE49-F238E27FC236}">
                  <a16:creationId xmlns:a16="http://schemas.microsoft.com/office/drawing/2014/main" id="{7CD6F88B-6A50-4957-8874-34BED9572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911" y="3051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2" name="Freeform 315">
              <a:extLst>
                <a:ext uri="{FF2B5EF4-FFF2-40B4-BE49-F238E27FC236}">
                  <a16:creationId xmlns:a16="http://schemas.microsoft.com/office/drawing/2014/main" id="{4557B233-9A7E-4471-A683-00D279442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861" y="349558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3 w 3"/>
                <a:gd name="T3" fmla="*/ 0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3" name="Freeform 316">
              <a:extLst>
                <a:ext uri="{FF2B5EF4-FFF2-40B4-BE49-F238E27FC236}">
                  <a16:creationId xmlns:a16="http://schemas.microsoft.com/office/drawing/2014/main" id="{444D68DD-759D-446C-887B-74324F70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398" y="327333"/>
              <a:ext cx="31750" cy="14288"/>
            </a:xfrm>
            <a:custGeom>
              <a:avLst/>
              <a:gdLst>
                <a:gd name="T0" fmla="*/ 9 w 9"/>
                <a:gd name="T1" fmla="*/ 0 h 4"/>
                <a:gd name="T2" fmla="*/ 6 w 9"/>
                <a:gd name="T3" fmla="*/ 3 h 4"/>
                <a:gd name="T4" fmla="*/ 4 w 9"/>
                <a:gd name="T5" fmla="*/ 2 h 4"/>
                <a:gd name="T6" fmla="*/ 0 w 9"/>
                <a:gd name="T7" fmla="*/ 4 h 4"/>
                <a:gd name="T8" fmla="*/ 2 w 9"/>
                <a:gd name="T9" fmla="*/ 2 h 4"/>
                <a:gd name="T10" fmla="*/ 9 w 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9" y="2"/>
                    <a:pt x="7" y="1"/>
                    <a:pt x="6" y="3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3" y="3"/>
                    <a:pt x="2" y="4"/>
                    <a:pt x="0" y="4"/>
                  </a:cubicBezTo>
                  <a:cubicBezTo>
                    <a:pt x="0" y="2"/>
                    <a:pt x="1" y="1"/>
                    <a:pt x="2" y="2"/>
                  </a:cubicBezTo>
                  <a:cubicBezTo>
                    <a:pt x="4" y="0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4" name="Freeform 317">
              <a:extLst>
                <a:ext uri="{FF2B5EF4-FFF2-40B4-BE49-F238E27FC236}">
                  <a16:creationId xmlns:a16="http://schemas.microsoft.com/office/drawing/2014/main" id="{DFF9A0A8-10FC-4C6F-AAFC-909390BFA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911" y="32733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5" name="Freeform 318">
              <a:extLst>
                <a:ext uri="{FF2B5EF4-FFF2-40B4-BE49-F238E27FC236}">
                  <a16:creationId xmlns:a16="http://schemas.microsoft.com/office/drawing/2014/main" id="{B97F7638-FA6A-47CE-9CD6-BA474F44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748" y="35273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6" name="Freeform 319">
              <a:extLst>
                <a:ext uri="{FF2B5EF4-FFF2-40B4-BE49-F238E27FC236}">
                  <a16:creationId xmlns:a16="http://schemas.microsoft.com/office/drawing/2014/main" id="{8DD407DF-D8AB-49AE-861F-65BA3C3F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261" y="344795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7" name="Freeform 320">
              <a:extLst>
                <a:ext uri="{FF2B5EF4-FFF2-40B4-BE49-F238E27FC236}">
                  <a16:creationId xmlns:a16="http://schemas.microsoft.com/office/drawing/2014/main" id="{1AB43E23-24E7-4FFC-9899-6C1CDCF9E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523" y="335270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0 w 3"/>
                <a:gd name="T5" fmla="*/ 1 h 1"/>
                <a:gd name="T6" fmla="*/ 1 w 3"/>
                <a:gd name="T7" fmla="*/ 0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1"/>
                    <a:pt x="1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8" name="Freeform 321">
              <a:extLst>
                <a:ext uri="{FF2B5EF4-FFF2-40B4-BE49-F238E27FC236}">
                  <a16:creationId xmlns:a16="http://schemas.microsoft.com/office/drawing/2014/main" id="{2A30A181-88B0-4698-A177-7E3E71A5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341620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9" name="Freeform 322">
              <a:extLst>
                <a:ext uri="{FF2B5EF4-FFF2-40B4-BE49-F238E27FC236}">
                  <a16:creationId xmlns:a16="http://schemas.microsoft.com/office/drawing/2014/main" id="{58B0EB01-EF1A-4C66-89A5-509C6ED71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998" y="34162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0" name="Freeform 323">
              <a:extLst>
                <a:ext uri="{FF2B5EF4-FFF2-40B4-BE49-F238E27FC236}">
                  <a16:creationId xmlns:a16="http://schemas.microsoft.com/office/drawing/2014/main" id="{5E6D1E3C-44E3-4588-B033-9424AF90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344795"/>
              <a:ext cx="11113" cy="4763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1" name="Freeform 324">
              <a:extLst>
                <a:ext uri="{FF2B5EF4-FFF2-40B4-BE49-F238E27FC236}">
                  <a16:creationId xmlns:a16="http://schemas.microsoft.com/office/drawing/2014/main" id="{BCF929D8-9404-4024-B3CE-079212A9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35273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2" name="Freeform 325">
              <a:extLst>
                <a:ext uri="{FF2B5EF4-FFF2-40B4-BE49-F238E27FC236}">
                  <a16:creationId xmlns:a16="http://schemas.microsoft.com/office/drawing/2014/main" id="{BEB1C76F-902F-45D9-AAA5-84B9FC73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61" y="34955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3" name="Freeform 326">
              <a:extLst>
                <a:ext uri="{FF2B5EF4-FFF2-40B4-BE49-F238E27FC236}">
                  <a16:creationId xmlns:a16="http://schemas.microsoft.com/office/drawing/2014/main" id="{B7460EAE-3B86-45B8-AE6A-3AF86D14C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398" y="3495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Freeform 327">
              <a:extLst>
                <a:ext uri="{FF2B5EF4-FFF2-40B4-BE49-F238E27FC236}">
                  <a16:creationId xmlns:a16="http://schemas.microsoft.com/office/drawing/2014/main" id="{0D18A5FD-A639-498E-9AAB-CC65E4602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61" y="341620"/>
              <a:ext cx="3175" cy="11113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Freeform 328">
              <a:extLst>
                <a:ext uri="{FF2B5EF4-FFF2-40B4-BE49-F238E27FC236}">
                  <a16:creationId xmlns:a16="http://schemas.microsoft.com/office/drawing/2014/main" id="{C23A10CB-D04E-4F57-9375-238D39223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798" y="344795"/>
              <a:ext cx="6350" cy="0"/>
            </a:xfrm>
            <a:custGeom>
              <a:avLst/>
              <a:gdLst>
                <a:gd name="T0" fmla="*/ 1 w 2"/>
                <a:gd name="T1" fmla="*/ 2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Freeform 329">
              <a:extLst>
                <a:ext uri="{FF2B5EF4-FFF2-40B4-BE49-F238E27FC236}">
                  <a16:creationId xmlns:a16="http://schemas.microsoft.com/office/drawing/2014/main" id="{6EF25FD0-6C2A-49DD-A8EC-AD1FB468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3527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Freeform 330">
              <a:extLst>
                <a:ext uri="{FF2B5EF4-FFF2-40B4-BE49-F238E27FC236}">
                  <a16:creationId xmlns:a16="http://schemas.microsoft.com/office/drawing/2014/main" id="{02D2FD7B-5F4C-47B7-97EB-A77B7744A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523" y="35273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8" name="Freeform 331">
              <a:extLst>
                <a:ext uri="{FF2B5EF4-FFF2-40B4-BE49-F238E27FC236}">
                  <a16:creationId xmlns:a16="http://schemas.microsoft.com/office/drawing/2014/main" id="{5FAD3265-6AC3-490A-9384-2CFC484FB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886" y="355908"/>
              <a:ext cx="11113" cy="793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1 w 3"/>
                <a:gd name="T5" fmla="*/ 1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9" name="Freeform 332">
              <a:extLst>
                <a:ext uri="{FF2B5EF4-FFF2-40B4-BE49-F238E27FC236}">
                  <a16:creationId xmlns:a16="http://schemas.microsoft.com/office/drawing/2014/main" id="{408938DE-48FB-4C47-BA02-8C40BCCE6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011" y="363845"/>
              <a:ext cx="7938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0" name="Rectangle 333">
              <a:extLst>
                <a:ext uri="{FF2B5EF4-FFF2-40B4-BE49-F238E27FC236}">
                  <a16:creationId xmlns:a16="http://schemas.microsoft.com/office/drawing/2014/main" id="{621D8E08-16B5-48F1-BAF6-0850B667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773" y="367020"/>
              <a:ext cx="158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1" name="Freeform 334">
              <a:extLst>
                <a:ext uri="{FF2B5EF4-FFF2-40B4-BE49-F238E27FC236}">
                  <a16:creationId xmlns:a16="http://schemas.microsoft.com/office/drawing/2014/main" id="{3ECB830D-554D-43F2-8A59-613A88BC4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661" y="367020"/>
              <a:ext cx="11113" cy="793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2"/>
                    <a:pt x="0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2" name="Freeform 335">
              <a:extLst>
                <a:ext uri="{FF2B5EF4-FFF2-40B4-BE49-F238E27FC236}">
                  <a16:creationId xmlns:a16="http://schemas.microsoft.com/office/drawing/2014/main" id="{F5186920-4399-4C49-A914-A810F82E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286" y="363845"/>
              <a:ext cx="47625" cy="14288"/>
            </a:xfrm>
            <a:custGeom>
              <a:avLst/>
              <a:gdLst>
                <a:gd name="T0" fmla="*/ 0 w 13"/>
                <a:gd name="T1" fmla="*/ 4 h 4"/>
                <a:gd name="T2" fmla="*/ 2 w 13"/>
                <a:gd name="T3" fmla="*/ 3 h 4"/>
                <a:gd name="T4" fmla="*/ 5 w 13"/>
                <a:gd name="T5" fmla="*/ 2 h 4"/>
                <a:gd name="T6" fmla="*/ 13 w 13"/>
                <a:gd name="T7" fmla="*/ 0 h 4"/>
                <a:gd name="T8" fmla="*/ 9 w 13"/>
                <a:gd name="T9" fmla="*/ 1 h 4"/>
                <a:gd name="T10" fmla="*/ 0 w 1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4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9" y="1"/>
                    <a:pt x="10" y="0"/>
                    <a:pt x="13" y="0"/>
                  </a:cubicBezTo>
                  <a:cubicBezTo>
                    <a:pt x="13" y="1"/>
                    <a:pt x="10" y="1"/>
                    <a:pt x="9" y="1"/>
                  </a:cubicBezTo>
                  <a:cubicBezTo>
                    <a:pt x="5" y="3"/>
                    <a:pt x="4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3" name="Freeform 336">
              <a:extLst>
                <a:ext uri="{FF2B5EF4-FFF2-40B4-BE49-F238E27FC236}">
                  <a16:creationId xmlns:a16="http://schemas.microsoft.com/office/drawing/2014/main" id="{646FDB6F-C5EC-4040-9C4B-6CFD9BBE0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373" y="36067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4" name="Freeform 337">
              <a:extLst>
                <a:ext uri="{FF2B5EF4-FFF2-40B4-BE49-F238E27FC236}">
                  <a16:creationId xmlns:a16="http://schemas.microsoft.com/office/drawing/2014/main" id="{254A2BA0-178B-4F30-AD77-412596A67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37495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5" name="Freeform 338">
              <a:extLst>
                <a:ext uri="{FF2B5EF4-FFF2-40B4-BE49-F238E27FC236}">
                  <a16:creationId xmlns:a16="http://schemas.microsoft.com/office/drawing/2014/main" id="{71B78541-5159-40D6-B61E-D7B7BDAD9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573" y="374958"/>
              <a:ext cx="3175" cy="11113"/>
            </a:xfrm>
            <a:custGeom>
              <a:avLst/>
              <a:gdLst>
                <a:gd name="T0" fmla="*/ 0 w 1"/>
                <a:gd name="T1" fmla="*/ 2 h 3"/>
                <a:gd name="T2" fmla="*/ 1 w 1"/>
                <a:gd name="T3" fmla="*/ 1 h 3"/>
                <a:gd name="T4" fmla="*/ 0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0"/>
                    <a:pt x="1" y="2"/>
                    <a:pt x="1" y="1"/>
                  </a:cubicBezTo>
                  <a:cubicBezTo>
                    <a:pt x="1" y="3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6" name="Freeform 339">
              <a:extLst>
                <a:ext uri="{FF2B5EF4-FFF2-40B4-BE49-F238E27FC236}">
                  <a16:creationId xmlns:a16="http://schemas.microsoft.com/office/drawing/2014/main" id="{3A02B4D6-5E80-4B77-B8C4-7C9A9013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48" y="382895"/>
              <a:ext cx="19050" cy="3175"/>
            </a:xfrm>
            <a:custGeom>
              <a:avLst/>
              <a:gdLst>
                <a:gd name="T0" fmla="*/ 5 w 5"/>
                <a:gd name="T1" fmla="*/ 0 h 1"/>
                <a:gd name="T2" fmla="*/ 3 w 5"/>
                <a:gd name="T3" fmla="*/ 1 h 1"/>
                <a:gd name="T4" fmla="*/ 0 w 5"/>
                <a:gd name="T5" fmla="*/ 1 h 1"/>
                <a:gd name="T6" fmla="*/ 1 w 5"/>
                <a:gd name="T7" fmla="*/ 1 h 1"/>
                <a:gd name="T8" fmla="*/ 3 w 5"/>
                <a:gd name="T9" fmla="*/ 1 h 1"/>
                <a:gd name="T10" fmla="*/ 5 w 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7" name="Freeform 340">
              <a:extLst>
                <a:ext uri="{FF2B5EF4-FFF2-40B4-BE49-F238E27FC236}">
                  <a16:creationId xmlns:a16="http://schemas.microsoft.com/office/drawing/2014/main" id="{D25B29EA-8F21-412B-9307-93453331B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723" y="405120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8" name="Freeform 341">
              <a:extLst>
                <a:ext uri="{FF2B5EF4-FFF2-40B4-BE49-F238E27FC236}">
                  <a16:creationId xmlns:a16="http://schemas.microsoft.com/office/drawing/2014/main" id="{DE599F86-4C87-4961-8B05-A5E12F33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61" y="405120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9" name="Freeform 342">
              <a:extLst>
                <a:ext uri="{FF2B5EF4-FFF2-40B4-BE49-F238E27FC236}">
                  <a16:creationId xmlns:a16="http://schemas.microsoft.com/office/drawing/2014/main" id="{5D134123-5B94-46D6-ABC0-8E8062F04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398" y="408295"/>
              <a:ext cx="9525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0" name="Freeform 343">
              <a:extLst>
                <a:ext uri="{FF2B5EF4-FFF2-40B4-BE49-F238E27FC236}">
                  <a16:creationId xmlns:a16="http://schemas.microsoft.com/office/drawing/2014/main" id="{CE50CCDC-64D8-46A4-89E3-781690146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923" y="40512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1" name="Freeform 344">
              <a:extLst>
                <a:ext uri="{FF2B5EF4-FFF2-40B4-BE49-F238E27FC236}">
                  <a16:creationId xmlns:a16="http://schemas.microsoft.com/office/drawing/2014/main" id="{D63399A6-C406-40E3-9945-D088FCF5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411470"/>
              <a:ext cx="14288" cy="7938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2 h 2"/>
                <a:gd name="T4" fmla="*/ 2 w 4"/>
                <a:gd name="T5" fmla="*/ 1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4" y="1"/>
                    <a:pt x="3" y="2"/>
                    <a:pt x="2" y="2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2" name="Freeform 345">
              <a:extLst>
                <a:ext uri="{FF2B5EF4-FFF2-40B4-BE49-F238E27FC236}">
                  <a16:creationId xmlns:a16="http://schemas.microsoft.com/office/drawing/2014/main" id="{5E403BFE-E7FF-4B9D-8D57-27470D5A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486" y="430520"/>
              <a:ext cx="9525" cy="3175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3" name="Freeform 346">
              <a:extLst>
                <a:ext uri="{FF2B5EF4-FFF2-40B4-BE49-F238E27FC236}">
                  <a16:creationId xmlns:a16="http://schemas.microsoft.com/office/drawing/2014/main" id="{D3DF357C-42E5-44E8-8D7F-22B6B2A16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433695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4" name="Freeform 347">
              <a:extLst>
                <a:ext uri="{FF2B5EF4-FFF2-40B4-BE49-F238E27FC236}">
                  <a16:creationId xmlns:a16="http://schemas.microsoft.com/office/drawing/2014/main" id="{A434B69E-0A7E-4A51-BBAF-1F83CAE64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236" y="436870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5" name="Freeform 348">
              <a:extLst>
                <a:ext uri="{FF2B5EF4-FFF2-40B4-BE49-F238E27FC236}">
                  <a16:creationId xmlns:a16="http://schemas.microsoft.com/office/drawing/2014/main" id="{D956A148-3468-4464-B247-539C9AF66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61" y="4416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6" name="Freeform 349">
              <a:extLst>
                <a:ext uri="{FF2B5EF4-FFF2-40B4-BE49-F238E27FC236}">
                  <a16:creationId xmlns:a16="http://schemas.microsoft.com/office/drawing/2014/main" id="{2D6D2A8B-31DD-4997-987B-0DEFCB03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73" y="1460808"/>
              <a:ext cx="6350" cy="11113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0" y="3"/>
                    <a:pt x="0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7" name="Freeform 350">
              <a:extLst>
                <a:ext uri="{FF2B5EF4-FFF2-40B4-BE49-F238E27FC236}">
                  <a16:creationId xmlns:a16="http://schemas.microsoft.com/office/drawing/2014/main" id="{070DCEA4-3553-4476-AD70-BA170911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373" y="436870"/>
              <a:ext cx="11113" cy="7938"/>
            </a:xfrm>
            <a:custGeom>
              <a:avLst/>
              <a:gdLst>
                <a:gd name="T0" fmla="*/ 2 w 3"/>
                <a:gd name="T1" fmla="*/ 1 h 2"/>
                <a:gd name="T2" fmla="*/ 3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8" name="Freeform 351">
              <a:extLst>
                <a:ext uri="{FF2B5EF4-FFF2-40B4-BE49-F238E27FC236}">
                  <a16:creationId xmlns:a16="http://schemas.microsoft.com/office/drawing/2014/main" id="{58CD0A96-8EDE-450D-A1BA-43E4E7CD7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373" y="4416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9" name="Freeform 352">
              <a:extLst>
                <a:ext uri="{FF2B5EF4-FFF2-40B4-BE49-F238E27FC236}">
                  <a16:creationId xmlns:a16="http://schemas.microsoft.com/office/drawing/2014/main" id="{F8BCD34A-DC7B-4F11-AA83-873FD6E0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148" y="444808"/>
              <a:ext cx="7938" cy="7938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0" name="Freeform 353">
              <a:extLst>
                <a:ext uri="{FF2B5EF4-FFF2-40B4-BE49-F238E27FC236}">
                  <a16:creationId xmlns:a16="http://schemas.microsoft.com/office/drawing/2014/main" id="{13A1C607-6FA5-4BD8-AE0D-79D8405F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261" y="4448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1" name="Freeform 354">
              <a:extLst>
                <a:ext uri="{FF2B5EF4-FFF2-40B4-BE49-F238E27FC236}">
                  <a16:creationId xmlns:a16="http://schemas.microsoft.com/office/drawing/2014/main" id="{4127F6AF-0CB1-4FEF-9979-253BDEDDF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61" y="47020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2" name="Freeform 355">
              <a:extLst>
                <a:ext uri="{FF2B5EF4-FFF2-40B4-BE49-F238E27FC236}">
                  <a16:creationId xmlns:a16="http://schemas.microsoft.com/office/drawing/2014/main" id="{8D70571A-E4FF-4895-94FD-AA3D88B5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686" y="478145"/>
              <a:ext cx="6350" cy="7938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0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3" name="Freeform 356">
              <a:extLst>
                <a:ext uri="{FF2B5EF4-FFF2-40B4-BE49-F238E27FC236}">
                  <a16:creationId xmlns:a16="http://schemas.microsoft.com/office/drawing/2014/main" id="{4915D26F-4F4B-4981-8E83-C0088A220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748" y="48132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4" name="Freeform 357">
              <a:extLst>
                <a:ext uri="{FF2B5EF4-FFF2-40B4-BE49-F238E27FC236}">
                  <a16:creationId xmlns:a16="http://schemas.microsoft.com/office/drawing/2014/main" id="{276536BC-1379-4209-BE9F-C361928AF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836" y="4971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5" name="Freeform 358">
              <a:extLst>
                <a:ext uri="{FF2B5EF4-FFF2-40B4-BE49-F238E27FC236}">
                  <a16:creationId xmlns:a16="http://schemas.microsoft.com/office/drawing/2014/main" id="{68974F75-4971-4F10-9BE1-723556512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261" y="486083"/>
              <a:ext cx="7938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0" y="1"/>
                    <a:pt x="1" y="1"/>
                    <a:pt x="2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6" name="Freeform 359">
              <a:extLst>
                <a:ext uri="{FF2B5EF4-FFF2-40B4-BE49-F238E27FC236}">
                  <a16:creationId xmlns:a16="http://schemas.microsoft.com/office/drawing/2014/main" id="{F8C40F67-FBF3-44DF-9D87-E2BB6EFA6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373" y="48608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7" name="Freeform 360">
              <a:extLst>
                <a:ext uri="{FF2B5EF4-FFF2-40B4-BE49-F238E27FC236}">
                  <a16:creationId xmlns:a16="http://schemas.microsoft.com/office/drawing/2014/main" id="{CD375809-BC3A-4A48-B8AE-3F9146356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198" y="489258"/>
              <a:ext cx="0" cy="3175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8" name="Freeform 361">
              <a:extLst>
                <a:ext uri="{FF2B5EF4-FFF2-40B4-BE49-F238E27FC236}">
                  <a16:creationId xmlns:a16="http://schemas.microsoft.com/office/drawing/2014/main" id="{748C1816-C16F-41F7-8C9E-062F88DCC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973" y="492433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9" name="Freeform 362">
              <a:extLst>
                <a:ext uri="{FF2B5EF4-FFF2-40B4-BE49-F238E27FC236}">
                  <a16:creationId xmlns:a16="http://schemas.microsoft.com/office/drawing/2014/main" id="{151E1FF0-E042-4AD6-A68A-AB6EBA1E7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086" y="4924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0" name="Freeform 363">
              <a:extLst>
                <a:ext uri="{FF2B5EF4-FFF2-40B4-BE49-F238E27FC236}">
                  <a16:creationId xmlns:a16="http://schemas.microsoft.com/office/drawing/2014/main" id="{B17C8A5A-6A77-4626-86C9-98DE19DD1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036" y="49719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1" name="Freeform 364">
              <a:extLst>
                <a:ext uri="{FF2B5EF4-FFF2-40B4-BE49-F238E27FC236}">
                  <a16:creationId xmlns:a16="http://schemas.microsoft.com/office/drawing/2014/main" id="{C70A54BD-7624-4733-81BB-6BCAA9DE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923" y="500370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2" name="Freeform 365">
              <a:extLst>
                <a:ext uri="{FF2B5EF4-FFF2-40B4-BE49-F238E27FC236}">
                  <a16:creationId xmlns:a16="http://schemas.microsoft.com/office/drawing/2014/main" id="{B047F486-4645-4A5A-8830-14661900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748" y="503545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3" name="Freeform 366">
              <a:extLst>
                <a:ext uri="{FF2B5EF4-FFF2-40B4-BE49-F238E27FC236}">
                  <a16:creationId xmlns:a16="http://schemas.microsoft.com/office/drawing/2014/main" id="{2FCDAFB9-5532-4B63-8095-22CB65579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61" y="506720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4" name="Freeform 367">
              <a:extLst>
                <a:ext uri="{FF2B5EF4-FFF2-40B4-BE49-F238E27FC236}">
                  <a16:creationId xmlns:a16="http://schemas.microsoft.com/office/drawing/2014/main" id="{CACA5A2D-93B6-4309-9824-FDBC260B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798" y="500370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2" y="0"/>
                    <a:pt x="2" y="2"/>
                  </a:cubicBezTo>
                  <a:cubicBezTo>
                    <a:pt x="1" y="2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5" name="Freeform 368">
              <a:extLst>
                <a:ext uri="{FF2B5EF4-FFF2-40B4-BE49-F238E27FC236}">
                  <a16:creationId xmlns:a16="http://schemas.microsoft.com/office/drawing/2014/main" id="{4B78DBFD-AA84-4E5A-9D72-7E17DF4A5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61" y="511483"/>
              <a:ext cx="11113" cy="6350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0"/>
                    <a:pt x="2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6" name="Freeform 369">
              <a:extLst>
                <a:ext uri="{FF2B5EF4-FFF2-40B4-BE49-F238E27FC236}">
                  <a16:creationId xmlns:a16="http://schemas.microsoft.com/office/drawing/2014/main" id="{BBCF9954-227D-4112-9026-6E408AA3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923" y="51148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7" name="Freeform 370">
              <a:extLst>
                <a:ext uri="{FF2B5EF4-FFF2-40B4-BE49-F238E27FC236}">
                  <a16:creationId xmlns:a16="http://schemas.microsoft.com/office/drawing/2014/main" id="{5F842FC6-D8EF-415B-9879-785278AD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198" y="50354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8" name="Freeform 371">
              <a:extLst>
                <a:ext uri="{FF2B5EF4-FFF2-40B4-BE49-F238E27FC236}">
                  <a16:creationId xmlns:a16="http://schemas.microsoft.com/office/drawing/2014/main" id="{B81E815B-1670-403B-8122-20FD675E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261" y="503545"/>
              <a:ext cx="7938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9" name="Freeform 372">
              <a:extLst>
                <a:ext uri="{FF2B5EF4-FFF2-40B4-BE49-F238E27FC236}">
                  <a16:creationId xmlns:a16="http://schemas.microsoft.com/office/drawing/2014/main" id="{232EE26C-881F-4E10-A8D9-33211AE29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61" y="506720"/>
              <a:ext cx="25400" cy="11113"/>
            </a:xfrm>
            <a:custGeom>
              <a:avLst/>
              <a:gdLst>
                <a:gd name="T0" fmla="*/ 7 w 7"/>
                <a:gd name="T1" fmla="*/ 0 h 3"/>
                <a:gd name="T2" fmla="*/ 5 w 7"/>
                <a:gd name="T3" fmla="*/ 1 h 3"/>
                <a:gd name="T4" fmla="*/ 0 w 7"/>
                <a:gd name="T5" fmla="*/ 3 h 3"/>
                <a:gd name="T6" fmla="*/ 4 w 7"/>
                <a:gd name="T7" fmla="*/ 1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4" y="2"/>
                    <a:pt x="2" y="3"/>
                    <a:pt x="0" y="3"/>
                  </a:cubicBezTo>
                  <a:cubicBezTo>
                    <a:pt x="1" y="2"/>
                    <a:pt x="3" y="2"/>
                    <a:pt x="4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0" name="Freeform 373">
              <a:extLst>
                <a:ext uri="{FF2B5EF4-FFF2-40B4-BE49-F238E27FC236}">
                  <a16:creationId xmlns:a16="http://schemas.microsoft.com/office/drawing/2014/main" id="{8A2B45AA-1468-4D83-B2E2-E9FC1686B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525770"/>
              <a:ext cx="6350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1" name="Freeform 374">
              <a:extLst>
                <a:ext uri="{FF2B5EF4-FFF2-40B4-BE49-F238E27FC236}">
                  <a16:creationId xmlns:a16="http://schemas.microsoft.com/office/drawing/2014/main" id="{EF9E9077-1A96-4B55-95F9-753FC65D2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398" y="517833"/>
              <a:ext cx="17463" cy="11113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1 h 3"/>
                <a:gd name="T8" fmla="*/ 2 w 5"/>
                <a:gd name="T9" fmla="*/ 2 h 3"/>
                <a:gd name="T10" fmla="*/ 1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3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2" name="Freeform 375">
              <a:extLst>
                <a:ext uri="{FF2B5EF4-FFF2-40B4-BE49-F238E27FC236}">
                  <a16:creationId xmlns:a16="http://schemas.microsoft.com/office/drawing/2014/main" id="{FF1C1309-A96E-418E-9181-DBC816528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211" y="536883"/>
              <a:ext cx="19050" cy="14288"/>
            </a:xfrm>
            <a:custGeom>
              <a:avLst/>
              <a:gdLst>
                <a:gd name="T0" fmla="*/ 4 w 5"/>
                <a:gd name="T1" fmla="*/ 1 h 4"/>
                <a:gd name="T2" fmla="*/ 3 w 5"/>
                <a:gd name="T3" fmla="*/ 3 h 4"/>
                <a:gd name="T4" fmla="*/ 0 w 5"/>
                <a:gd name="T5" fmla="*/ 4 h 4"/>
                <a:gd name="T6" fmla="*/ 3 w 5"/>
                <a:gd name="T7" fmla="*/ 2 h 4"/>
                <a:gd name="T8" fmla="*/ 2 w 5"/>
                <a:gd name="T9" fmla="*/ 1 h 4"/>
                <a:gd name="T10" fmla="*/ 4 w 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3" y="1"/>
                    <a:pt x="3" y="3"/>
                  </a:cubicBezTo>
                  <a:cubicBezTo>
                    <a:pt x="2" y="3"/>
                    <a:pt x="2" y="4"/>
                    <a:pt x="0" y="4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3" y="1"/>
                    <a:pt x="4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3" name="Freeform 376">
              <a:extLst>
                <a:ext uri="{FF2B5EF4-FFF2-40B4-BE49-F238E27FC236}">
                  <a16:creationId xmlns:a16="http://schemas.microsoft.com/office/drawing/2014/main" id="{B17894A9-DA80-4328-A115-FE6D6414F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998" y="528945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4" name="Freeform 377">
              <a:extLst>
                <a:ext uri="{FF2B5EF4-FFF2-40B4-BE49-F238E27FC236}">
                  <a16:creationId xmlns:a16="http://schemas.microsoft.com/office/drawing/2014/main" id="{BD045561-E421-40C3-A39A-9603D2EAD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036" y="5448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5" name="Freeform 378">
              <a:extLst>
                <a:ext uri="{FF2B5EF4-FFF2-40B4-BE49-F238E27FC236}">
                  <a16:creationId xmlns:a16="http://schemas.microsoft.com/office/drawing/2014/main" id="{DEC8A2EE-CB1B-40F3-838D-F03E525AB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061" y="528945"/>
              <a:ext cx="28575" cy="15875"/>
            </a:xfrm>
            <a:custGeom>
              <a:avLst/>
              <a:gdLst>
                <a:gd name="T0" fmla="*/ 7 w 8"/>
                <a:gd name="T1" fmla="*/ 0 h 4"/>
                <a:gd name="T2" fmla="*/ 3 w 8"/>
                <a:gd name="T3" fmla="*/ 2 h 4"/>
                <a:gd name="T4" fmla="*/ 2 w 8"/>
                <a:gd name="T5" fmla="*/ 2 h 4"/>
                <a:gd name="T6" fmla="*/ 0 w 8"/>
                <a:gd name="T7" fmla="*/ 3 h 4"/>
                <a:gd name="T8" fmla="*/ 0 w 8"/>
                <a:gd name="T9" fmla="*/ 1 h 4"/>
                <a:gd name="T10" fmla="*/ 7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7" y="0"/>
                  </a:moveTo>
                  <a:cubicBezTo>
                    <a:pt x="8" y="2"/>
                    <a:pt x="5" y="1"/>
                    <a:pt x="3" y="2"/>
                  </a:cubicBezTo>
                  <a:cubicBezTo>
                    <a:pt x="2" y="2"/>
                    <a:pt x="2" y="4"/>
                    <a:pt x="2" y="2"/>
                  </a:cubicBezTo>
                  <a:cubicBezTo>
                    <a:pt x="1" y="2"/>
                    <a:pt x="1" y="4"/>
                    <a:pt x="0" y="3"/>
                  </a:cubicBezTo>
                  <a:cubicBezTo>
                    <a:pt x="0" y="2"/>
                    <a:pt x="1" y="2"/>
                    <a:pt x="0" y="1"/>
                  </a:cubicBezTo>
                  <a:cubicBezTo>
                    <a:pt x="3" y="2"/>
                    <a:pt x="4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6" name="Freeform 379">
              <a:extLst>
                <a:ext uri="{FF2B5EF4-FFF2-40B4-BE49-F238E27FC236}">
                  <a16:creationId xmlns:a16="http://schemas.microsoft.com/office/drawing/2014/main" id="{0FF24C38-A2A2-475C-8F1D-9939E140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536883"/>
              <a:ext cx="11113" cy="7938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2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7" name="Freeform 380">
              <a:extLst>
                <a:ext uri="{FF2B5EF4-FFF2-40B4-BE49-F238E27FC236}">
                  <a16:creationId xmlns:a16="http://schemas.microsoft.com/office/drawing/2014/main" id="{4777B43D-0174-436D-878C-0F65DA18E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086" y="5448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8" name="Freeform 381">
              <a:extLst>
                <a:ext uri="{FF2B5EF4-FFF2-40B4-BE49-F238E27FC236}">
                  <a16:creationId xmlns:a16="http://schemas.microsoft.com/office/drawing/2014/main" id="{826B2C5A-833E-476C-AA04-443FF3780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723" y="540058"/>
              <a:ext cx="22225" cy="7938"/>
            </a:xfrm>
            <a:custGeom>
              <a:avLst/>
              <a:gdLst>
                <a:gd name="T0" fmla="*/ 6 w 6"/>
                <a:gd name="T1" fmla="*/ 0 h 2"/>
                <a:gd name="T2" fmla="*/ 4 w 6"/>
                <a:gd name="T3" fmla="*/ 2 h 2"/>
                <a:gd name="T4" fmla="*/ 2 w 6"/>
                <a:gd name="T5" fmla="*/ 1 h 2"/>
                <a:gd name="T6" fmla="*/ 3 w 6"/>
                <a:gd name="T7" fmla="*/ 0 h 2"/>
                <a:gd name="T8" fmla="*/ 5 w 6"/>
                <a:gd name="T9" fmla="*/ 1 h 2"/>
                <a:gd name="T10" fmla="*/ 6 w 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2"/>
                    <a:pt x="4" y="1"/>
                    <a:pt x="4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0" y="1"/>
                    <a:pt x="3" y="0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cubicBezTo>
                    <a:pt x="5" y="1"/>
                    <a:pt x="5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9" name="Freeform 382">
              <a:extLst>
                <a:ext uri="{FF2B5EF4-FFF2-40B4-BE49-F238E27FC236}">
                  <a16:creationId xmlns:a16="http://schemas.microsoft.com/office/drawing/2014/main" id="{3F9370B6-68DB-4422-9ED5-E756F820B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548" y="544820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0" name="Freeform 383">
              <a:extLst>
                <a:ext uri="{FF2B5EF4-FFF2-40B4-BE49-F238E27FC236}">
                  <a16:creationId xmlns:a16="http://schemas.microsoft.com/office/drawing/2014/main" id="{85A3DFA8-BB8B-444E-BA78-8D08EC259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436" y="54799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1" name="Freeform 384">
              <a:extLst>
                <a:ext uri="{FF2B5EF4-FFF2-40B4-BE49-F238E27FC236}">
                  <a16:creationId xmlns:a16="http://schemas.microsoft.com/office/drawing/2014/main" id="{86D9FC8F-7B9C-4FD3-8D4B-275A85013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723" y="547995"/>
              <a:ext cx="7938" cy="3175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2" name="Freeform 385">
              <a:extLst>
                <a:ext uri="{FF2B5EF4-FFF2-40B4-BE49-F238E27FC236}">
                  <a16:creationId xmlns:a16="http://schemas.microsoft.com/office/drawing/2014/main" id="{4DFBFBFC-4F20-4C06-B2BA-1DEAD11B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661" y="5479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3" name="Freeform 386">
              <a:extLst>
                <a:ext uri="{FF2B5EF4-FFF2-40B4-BE49-F238E27FC236}">
                  <a16:creationId xmlns:a16="http://schemas.microsoft.com/office/drawing/2014/main" id="{E457DDC5-20AF-466D-B273-55751F659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523" y="540058"/>
              <a:ext cx="7938" cy="11113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4" name="Freeform 387">
              <a:extLst>
                <a:ext uri="{FF2B5EF4-FFF2-40B4-BE49-F238E27FC236}">
                  <a16:creationId xmlns:a16="http://schemas.microsoft.com/office/drawing/2014/main" id="{459DBEDB-4056-45E7-84AE-6093A0C92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636" y="540058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5" name="Freeform 388">
              <a:extLst>
                <a:ext uri="{FF2B5EF4-FFF2-40B4-BE49-F238E27FC236}">
                  <a16:creationId xmlns:a16="http://schemas.microsoft.com/office/drawing/2014/main" id="{48BE9309-FA48-47DF-B908-85D7E110F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973" y="536883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6" name="Freeform 389">
              <a:extLst>
                <a:ext uri="{FF2B5EF4-FFF2-40B4-BE49-F238E27FC236}">
                  <a16:creationId xmlns:a16="http://schemas.microsoft.com/office/drawing/2014/main" id="{F086F1AA-80ED-4DA7-AFEF-C3CA3DFF5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011" y="573395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7" name="Freeform 390">
              <a:extLst>
                <a:ext uri="{FF2B5EF4-FFF2-40B4-BE49-F238E27FC236}">
                  <a16:creationId xmlns:a16="http://schemas.microsoft.com/office/drawing/2014/main" id="{C6DC67D4-E7F2-4CBB-843C-E82426B4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011" y="5559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8" name="Freeform 391">
              <a:extLst>
                <a:ext uri="{FF2B5EF4-FFF2-40B4-BE49-F238E27FC236}">
                  <a16:creationId xmlns:a16="http://schemas.microsoft.com/office/drawing/2014/main" id="{4FE19977-4E4E-4186-B2EA-5B645C70E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523" y="547995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9" name="Freeform 392">
              <a:extLst>
                <a:ext uri="{FF2B5EF4-FFF2-40B4-BE49-F238E27FC236}">
                  <a16:creationId xmlns:a16="http://schemas.microsoft.com/office/drawing/2014/main" id="{A0502EAC-56EE-41C3-84F1-12E7ED45C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548" y="555933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3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0" name="Freeform 393">
              <a:extLst>
                <a:ext uri="{FF2B5EF4-FFF2-40B4-BE49-F238E27FC236}">
                  <a16:creationId xmlns:a16="http://schemas.microsoft.com/office/drawing/2014/main" id="{83CD5AE4-2B29-4BC0-8D36-0A6914BE9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261" y="562283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1" name="Freeform 394">
              <a:extLst>
                <a:ext uri="{FF2B5EF4-FFF2-40B4-BE49-F238E27FC236}">
                  <a16:creationId xmlns:a16="http://schemas.microsoft.com/office/drawing/2014/main" id="{E00B0B29-AF19-45A3-823F-51BC11147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373" y="5591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2" name="Freeform 395">
              <a:extLst>
                <a:ext uri="{FF2B5EF4-FFF2-40B4-BE49-F238E27FC236}">
                  <a16:creationId xmlns:a16="http://schemas.microsoft.com/office/drawing/2014/main" id="{8FBE3C6F-B647-4812-86E0-D6916B97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011" y="555933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0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3" name="Freeform 396">
              <a:extLst>
                <a:ext uri="{FF2B5EF4-FFF2-40B4-BE49-F238E27FC236}">
                  <a16:creationId xmlns:a16="http://schemas.microsoft.com/office/drawing/2014/main" id="{0F31C987-D2E5-4AE2-A6E3-43F64268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723" y="559108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4" name="Freeform 397">
              <a:extLst>
                <a:ext uri="{FF2B5EF4-FFF2-40B4-BE49-F238E27FC236}">
                  <a16:creationId xmlns:a16="http://schemas.microsoft.com/office/drawing/2014/main" id="{6BD4D94A-918C-4C70-8481-658074B4A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373" y="56228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5" name="Freeform 398">
              <a:extLst>
                <a:ext uri="{FF2B5EF4-FFF2-40B4-BE49-F238E27FC236}">
                  <a16:creationId xmlns:a16="http://schemas.microsoft.com/office/drawing/2014/main" id="{9EC204DE-E5AB-4148-A43C-03BF4F79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311" y="544820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6" name="Freeform 399">
              <a:extLst>
                <a:ext uri="{FF2B5EF4-FFF2-40B4-BE49-F238E27FC236}">
                  <a16:creationId xmlns:a16="http://schemas.microsoft.com/office/drawing/2014/main" id="{4429938D-0263-4EB6-B56E-863CE185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373" y="544820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7" name="Freeform 400">
              <a:extLst>
                <a:ext uri="{FF2B5EF4-FFF2-40B4-BE49-F238E27FC236}">
                  <a16:creationId xmlns:a16="http://schemas.microsoft.com/office/drawing/2014/main" id="{D20863D5-F654-4ECA-A8ED-910F023D1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086" y="547995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8" name="Freeform 401">
              <a:extLst>
                <a:ext uri="{FF2B5EF4-FFF2-40B4-BE49-F238E27FC236}">
                  <a16:creationId xmlns:a16="http://schemas.microsoft.com/office/drawing/2014/main" id="{D89EFA59-A074-4022-95E2-52C3A92D9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61" y="559108"/>
              <a:ext cx="3175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9" name="Freeform 402">
              <a:extLst>
                <a:ext uri="{FF2B5EF4-FFF2-40B4-BE49-F238E27FC236}">
                  <a16:creationId xmlns:a16="http://schemas.microsoft.com/office/drawing/2014/main" id="{F70264B5-8ED7-4A3F-A051-F6781D6E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573" y="562283"/>
              <a:ext cx="11113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0" name="Freeform 403">
              <a:extLst>
                <a:ext uri="{FF2B5EF4-FFF2-40B4-BE49-F238E27FC236}">
                  <a16:creationId xmlns:a16="http://schemas.microsoft.com/office/drawing/2014/main" id="{8FD1163E-3ACD-4A29-92D3-09F225704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61" y="55910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1" name="Freeform 404">
              <a:extLst>
                <a:ext uri="{FF2B5EF4-FFF2-40B4-BE49-F238E27FC236}">
                  <a16:creationId xmlns:a16="http://schemas.microsoft.com/office/drawing/2014/main" id="{0E01E508-C1AC-4CB2-96DB-8A81D3D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636" y="567045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2" name="Freeform 405">
              <a:extLst>
                <a:ext uri="{FF2B5EF4-FFF2-40B4-BE49-F238E27FC236}">
                  <a16:creationId xmlns:a16="http://schemas.microsoft.com/office/drawing/2014/main" id="{074CEBAF-BBBD-415B-9EFE-5C48E3D69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570220"/>
              <a:ext cx="17463" cy="7938"/>
            </a:xfrm>
            <a:custGeom>
              <a:avLst/>
              <a:gdLst>
                <a:gd name="T0" fmla="*/ 4 w 5"/>
                <a:gd name="T1" fmla="*/ 0 h 2"/>
                <a:gd name="T2" fmla="*/ 2 w 5"/>
                <a:gd name="T3" fmla="*/ 2 h 2"/>
                <a:gd name="T4" fmla="*/ 0 w 5"/>
                <a:gd name="T5" fmla="*/ 2 h 2"/>
                <a:gd name="T6" fmla="*/ 4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cubicBezTo>
                    <a:pt x="5" y="2"/>
                    <a:pt x="2" y="1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3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3" name="Freeform 406">
              <a:extLst>
                <a:ext uri="{FF2B5EF4-FFF2-40B4-BE49-F238E27FC236}">
                  <a16:creationId xmlns:a16="http://schemas.microsoft.com/office/drawing/2014/main" id="{547E79A0-025D-4E09-A4B7-2C40BCF0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636" y="57022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4" name="Freeform 407">
              <a:extLst>
                <a:ext uri="{FF2B5EF4-FFF2-40B4-BE49-F238E27FC236}">
                  <a16:creationId xmlns:a16="http://schemas.microsoft.com/office/drawing/2014/main" id="{8009617B-5768-4547-9CA7-24BE462AE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636" y="573395"/>
              <a:ext cx="4763" cy="0"/>
            </a:xfrm>
            <a:custGeom>
              <a:avLst/>
              <a:gdLst>
                <a:gd name="T0" fmla="*/ 0 w 1"/>
                <a:gd name="T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5" name="Freeform 408">
              <a:extLst>
                <a:ext uri="{FF2B5EF4-FFF2-40B4-BE49-F238E27FC236}">
                  <a16:creationId xmlns:a16="http://schemas.microsoft.com/office/drawing/2014/main" id="{722B4D04-3508-49EE-AF98-6E5173CD7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573" y="592445"/>
              <a:ext cx="14288" cy="3175"/>
            </a:xfrm>
            <a:custGeom>
              <a:avLst/>
              <a:gdLst>
                <a:gd name="T0" fmla="*/ 1 w 4"/>
                <a:gd name="T1" fmla="*/ 1 h 1"/>
                <a:gd name="T2" fmla="*/ 2 w 4"/>
                <a:gd name="T3" fmla="*/ 0 h 1"/>
                <a:gd name="T4" fmla="*/ 4 w 4"/>
                <a:gd name="T5" fmla="*/ 0 h 1"/>
                <a:gd name="T6" fmla="*/ 2 w 4"/>
                <a:gd name="T7" fmla="*/ 1 h 1"/>
                <a:gd name="T8" fmla="*/ 1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6" name="Freeform 409">
              <a:extLst>
                <a:ext uri="{FF2B5EF4-FFF2-40B4-BE49-F238E27FC236}">
                  <a16:creationId xmlns:a16="http://schemas.microsoft.com/office/drawing/2014/main" id="{8B04674C-E658-4FC8-B7E9-532BAF714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548" y="58450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7" name="Freeform 410">
              <a:extLst>
                <a:ext uri="{FF2B5EF4-FFF2-40B4-BE49-F238E27FC236}">
                  <a16:creationId xmlns:a16="http://schemas.microsoft.com/office/drawing/2014/main" id="{CF3AB0D6-51CF-47E9-ACFD-84B55EBAF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236" y="578158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8" name="Freeform 411">
              <a:extLst>
                <a:ext uri="{FF2B5EF4-FFF2-40B4-BE49-F238E27FC236}">
                  <a16:creationId xmlns:a16="http://schemas.microsoft.com/office/drawing/2014/main" id="{10C44F5B-51B2-4380-9B67-4AD407527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123" y="58133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9" name="Freeform 412">
              <a:extLst>
                <a:ext uri="{FF2B5EF4-FFF2-40B4-BE49-F238E27FC236}">
                  <a16:creationId xmlns:a16="http://schemas.microsoft.com/office/drawing/2014/main" id="{F8184245-1027-4465-9AD1-3F8E5E4A5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98" y="1552883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0" name="Freeform 413">
              <a:extLst>
                <a:ext uri="{FF2B5EF4-FFF2-40B4-BE49-F238E27FC236}">
                  <a16:creationId xmlns:a16="http://schemas.microsoft.com/office/drawing/2014/main" id="{C2A0B252-29FD-4830-940E-D0F84B51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73" y="1549708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1" name="Freeform 414">
              <a:extLst>
                <a:ext uri="{FF2B5EF4-FFF2-40B4-BE49-F238E27FC236}">
                  <a16:creationId xmlns:a16="http://schemas.microsoft.com/office/drawing/2014/main" id="{5F09F024-DAF1-4424-AF3C-7027230A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211" y="59244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2" name="Freeform 415">
              <a:extLst>
                <a:ext uri="{FF2B5EF4-FFF2-40B4-BE49-F238E27FC236}">
                  <a16:creationId xmlns:a16="http://schemas.microsoft.com/office/drawing/2014/main" id="{6087718B-B562-4E92-805D-E50E38FD1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373" y="589270"/>
              <a:ext cx="14288" cy="3175"/>
            </a:xfrm>
            <a:custGeom>
              <a:avLst/>
              <a:gdLst>
                <a:gd name="T0" fmla="*/ 3 w 4"/>
                <a:gd name="T1" fmla="*/ 0 h 1"/>
                <a:gd name="T2" fmla="*/ 1 w 4"/>
                <a:gd name="T3" fmla="*/ 1 h 1"/>
                <a:gd name="T4" fmla="*/ 2 w 4"/>
                <a:gd name="T5" fmla="*/ 0 h 1"/>
                <a:gd name="T6" fmla="*/ 3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3" name="Freeform 416">
              <a:extLst>
                <a:ext uri="{FF2B5EF4-FFF2-40B4-BE49-F238E27FC236}">
                  <a16:creationId xmlns:a16="http://schemas.microsoft.com/office/drawing/2014/main" id="{5890188A-F4CA-42AF-AC34-50C55F970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661" y="58450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4" name="Freeform 417">
              <a:extLst>
                <a:ext uri="{FF2B5EF4-FFF2-40B4-BE49-F238E27FC236}">
                  <a16:creationId xmlns:a16="http://schemas.microsoft.com/office/drawing/2014/main" id="{3CD2CD58-D847-4F78-B8FD-1168F280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773" y="584508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5" name="Freeform 418">
              <a:extLst>
                <a:ext uri="{FF2B5EF4-FFF2-40B4-BE49-F238E27FC236}">
                  <a16:creationId xmlns:a16="http://schemas.microsoft.com/office/drawing/2014/main" id="{9B5642AF-94AD-434B-A3B5-F52F09508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811" y="60355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6" name="Freeform 419">
              <a:extLst>
                <a:ext uri="{FF2B5EF4-FFF2-40B4-BE49-F238E27FC236}">
                  <a16:creationId xmlns:a16="http://schemas.microsoft.com/office/drawing/2014/main" id="{0CA43625-B494-4749-A1D4-644967DDB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923" y="60673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7" name="Freeform 420">
              <a:extLst>
                <a:ext uri="{FF2B5EF4-FFF2-40B4-BE49-F238E27FC236}">
                  <a16:creationId xmlns:a16="http://schemas.microsoft.com/office/drawing/2014/main" id="{D5C82BA0-4871-487C-B1AD-7EC0E4355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698" y="60990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8" name="Freeform 421">
              <a:extLst>
                <a:ext uri="{FF2B5EF4-FFF2-40B4-BE49-F238E27FC236}">
                  <a16:creationId xmlns:a16="http://schemas.microsoft.com/office/drawing/2014/main" id="{5245FCFA-881E-4391-BB7D-62FDAEF86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573" y="606733"/>
              <a:ext cx="3175" cy="11113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1 h 3"/>
                <a:gd name="T4" fmla="*/ 0 w 1"/>
                <a:gd name="T5" fmla="*/ 2 h 3"/>
                <a:gd name="T6" fmla="*/ 0 w 1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9" name="Freeform 422">
              <a:extLst>
                <a:ext uri="{FF2B5EF4-FFF2-40B4-BE49-F238E27FC236}">
                  <a16:creationId xmlns:a16="http://schemas.microsoft.com/office/drawing/2014/main" id="{08B7C56F-25D0-473F-880D-C6A18E8D5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036" y="6067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0" name="Freeform 423">
              <a:extLst>
                <a:ext uri="{FF2B5EF4-FFF2-40B4-BE49-F238E27FC236}">
                  <a16:creationId xmlns:a16="http://schemas.microsoft.com/office/drawing/2014/main" id="{390C0BD7-8C4B-4BB4-AA98-46E45B610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86" y="152748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1" name="Freeform 424">
              <a:extLst>
                <a:ext uri="{FF2B5EF4-FFF2-40B4-BE49-F238E27FC236}">
                  <a16:creationId xmlns:a16="http://schemas.microsoft.com/office/drawing/2014/main" id="{96924A7B-A857-45DA-8B49-77F0250FE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098" y="60990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2" name="Freeform 425">
              <a:extLst>
                <a:ext uri="{FF2B5EF4-FFF2-40B4-BE49-F238E27FC236}">
                  <a16:creationId xmlns:a16="http://schemas.microsoft.com/office/drawing/2014/main" id="{8FFE4536-F08C-4AD8-93F7-4FC10E55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698" y="614670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3" name="Freeform 426">
              <a:extLst>
                <a:ext uri="{FF2B5EF4-FFF2-40B4-BE49-F238E27FC236}">
                  <a16:creationId xmlns:a16="http://schemas.microsoft.com/office/drawing/2014/main" id="{457B1FB1-0090-49B9-BF19-6B868EA28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548" y="609908"/>
              <a:ext cx="7938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4" name="Freeform 428">
              <a:extLst>
                <a:ext uri="{FF2B5EF4-FFF2-40B4-BE49-F238E27FC236}">
                  <a16:creationId xmlns:a16="http://schemas.microsoft.com/office/drawing/2014/main" id="{D0395AA9-8020-4582-937E-EF857F550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885" y="614671"/>
              <a:ext cx="14288" cy="6350"/>
            </a:xfrm>
            <a:custGeom>
              <a:avLst/>
              <a:gdLst>
                <a:gd name="T0" fmla="*/ 3 w 4"/>
                <a:gd name="T1" fmla="*/ 0 h 2"/>
                <a:gd name="T2" fmla="*/ 3 w 4"/>
                <a:gd name="T3" fmla="*/ 1 h 2"/>
                <a:gd name="T4" fmla="*/ 0 w 4"/>
                <a:gd name="T5" fmla="*/ 2 h 2"/>
                <a:gd name="T6" fmla="*/ 3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4" y="1"/>
                    <a:pt x="2" y="0"/>
                    <a:pt x="3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5" name="Freeform 429">
              <a:extLst>
                <a:ext uri="{FF2B5EF4-FFF2-40B4-BE49-F238E27FC236}">
                  <a16:creationId xmlns:a16="http://schemas.microsoft.com/office/drawing/2014/main" id="{7F0F863F-8C39-4C35-A5F0-79D24EFA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573" y="603558"/>
              <a:ext cx="39688" cy="17463"/>
            </a:xfrm>
            <a:custGeom>
              <a:avLst/>
              <a:gdLst>
                <a:gd name="T0" fmla="*/ 11 w 11"/>
                <a:gd name="T1" fmla="*/ 1 h 5"/>
                <a:gd name="T2" fmla="*/ 9 w 11"/>
                <a:gd name="T3" fmla="*/ 2 h 5"/>
                <a:gd name="T4" fmla="*/ 7 w 11"/>
                <a:gd name="T5" fmla="*/ 3 h 5"/>
                <a:gd name="T6" fmla="*/ 0 w 11"/>
                <a:gd name="T7" fmla="*/ 5 h 5"/>
                <a:gd name="T8" fmla="*/ 3 w 11"/>
                <a:gd name="T9" fmla="*/ 2 h 5"/>
                <a:gd name="T10" fmla="*/ 5 w 11"/>
                <a:gd name="T11" fmla="*/ 1 h 5"/>
                <a:gd name="T12" fmla="*/ 7 w 11"/>
                <a:gd name="T13" fmla="*/ 1 h 5"/>
                <a:gd name="T14" fmla="*/ 9 w 11"/>
                <a:gd name="T15" fmla="*/ 0 h 5"/>
                <a:gd name="T16" fmla="*/ 11 w 11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11" y="1"/>
                  </a:moveTo>
                  <a:cubicBezTo>
                    <a:pt x="11" y="2"/>
                    <a:pt x="9" y="1"/>
                    <a:pt x="9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4"/>
                    <a:pt x="0" y="5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6" y="1"/>
                    <a:pt x="6" y="2"/>
                    <a:pt x="7" y="1"/>
                  </a:cubicBezTo>
                  <a:cubicBezTo>
                    <a:pt x="7" y="1"/>
                    <a:pt x="9" y="1"/>
                    <a:pt x="9" y="0"/>
                  </a:cubicBezTo>
                  <a:cubicBezTo>
                    <a:pt x="10" y="0"/>
                    <a:pt x="10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6" name="Freeform 430">
              <a:extLst>
                <a:ext uri="{FF2B5EF4-FFF2-40B4-BE49-F238E27FC236}">
                  <a16:creationId xmlns:a16="http://schemas.microsoft.com/office/drawing/2014/main" id="{AA1CA92F-DBD9-45FE-9A4A-5A3C6F1C1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723" y="62578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7" name="Freeform 431">
              <a:extLst>
                <a:ext uri="{FF2B5EF4-FFF2-40B4-BE49-F238E27FC236}">
                  <a16:creationId xmlns:a16="http://schemas.microsoft.com/office/drawing/2014/main" id="{A3406222-0275-411A-A521-80F9348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698" y="640071"/>
              <a:ext cx="22225" cy="3175"/>
            </a:xfrm>
            <a:custGeom>
              <a:avLst/>
              <a:gdLst>
                <a:gd name="T0" fmla="*/ 6 w 6"/>
                <a:gd name="T1" fmla="*/ 0 h 1"/>
                <a:gd name="T2" fmla="*/ 2 w 6"/>
                <a:gd name="T3" fmla="*/ 1 h 1"/>
                <a:gd name="T4" fmla="*/ 3 w 6"/>
                <a:gd name="T5" fmla="*/ 0 h 1"/>
                <a:gd name="T6" fmla="*/ 4 w 6"/>
                <a:gd name="T7" fmla="*/ 0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4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8" name="Freeform 432">
              <a:extLst>
                <a:ext uri="{FF2B5EF4-FFF2-40B4-BE49-F238E27FC236}">
                  <a16:creationId xmlns:a16="http://schemas.microsoft.com/office/drawing/2014/main" id="{700CBDA1-1CCA-4B22-8896-2ACFBBD1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923" y="636896"/>
              <a:ext cx="11113" cy="6350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9" name="Freeform 433">
              <a:extLst>
                <a:ext uri="{FF2B5EF4-FFF2-40B4-BE49-F238E27FC236}">
                  <a16:creationId xmlns:a16="http://schemas.microsoft.com/office/drawing/2014/main" id="{7C9787D5-88D0-4681-BB63-FCE4FD52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23" y="643246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0" name="Freeform 434">
              <a:extLst>
                <a:ext uri="{FF2B5EF4-FFF2-40B4-BE49-F238E27FC236}">
                  <a16:creationId xmlns:a16="http://schemas.microsoft.com/office/drawing/2014/main" id="{BEAB4533-4311-4378-B82E-3192B3F64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148" y="63689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1" name="Freeform 435">
              <a:extLst>
                <a:ext uri="{FF2B5EF4-FFF2-40B4-BE49-F238E27FC236}">
                  <a16:creationId xmlns:a16="http://schemas.microsoft.com/office/drawing/2014/main" id="{68210C30-8B24-4D52-A593-62B54E454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48" y="62578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2" name="Freeform 436">
              <a:extLst>
                <a:ext uri="{FF2B5EF4-FFF2-40B4-BE49-F238E27FC236}">
                  <a16:creationId xmlns:a16="http://schemas.microsoft.com/office/drawing/2014/main" id="{A4978FE1-A82B-4EB0-B4E1-B25AC4A7C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235" y="62895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3" name="Freeform 437">
              <a:extLst>
                <a:ext uri="{FF2B5EF4-FFF2-40B4-BE49-F238E27FC236}">
                  <a16:creationId xmlns:a16="http://schemas.microsoft.com/office/drawing/2014/main" id="{63C8EA75-00DA-4A1E-932E-A8341FC7F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748" y="64800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4" name="Freeform 438">
              <a:extLst>
                <a:ext uri="{FF2B5EF4-FFF2-40B4-BE49-F238E27FC236}">
                  <a16:creationId xmlns:a16="http://schemas.microsoft.com/office/drawing/2014/main" id="{159B00A9-54E6-4759-8741-9C405B561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410" y="65435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5" name="Freeform 439">
              <a:extLst>
                <a:ext uri="{FF2B5EF4-FFF2-40B4-BE49-F238E27FC236}">
                  <a16:creationId xmlns:a16="http://schemas.microsoft.com/office/drawing/2014/main" id="{7E362BCD-1A56-4437-AA66-BD6A403D6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285" y="636896"/>
              <a:ext cx="11113" cy="3175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0 h 1"/>
                <a:gd name="T4" fmla="*/ 1 w 3"/>
                <a:gd name="T5" fmla="*/ 0 h 1"/>
                <a:gd name="T6" fmla="*/ 3 w 3"/>
                <a:gd name="T7" fmla="*/ 0 h 1"/>
                <a:gd name="T8" fmla="*/ 2 w 3"/>
                <a:gd name="T9" fmla="*/ 0 h 1"/>
                <a:gd name="T10" fmla="*/ 0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6" name="Freeform 440">
              <a:extLst>
                <a:ext uri="{FF2B5EF4-FFF2-40B4-BE49-F238E27FC236}">
                  <a16:creationId xmlns:a16="http://schemas.microsoft.com/office/drawing/2014/main" id="{D4BE151A-6159-400A-8784-3D99A60A9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523" y="640071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7" name="Freeform 441">
              <a:extLst>
                <a:ext uri="{FF2B5EF4-FFF2-40B4-BE49-F238E27FC236}">
                  <a16:creationId xmlns:a16="http://schemas.microsoft.com/office/drawing/2014/main" id="{86B6AD76-B81A-4E7F-B936-F834364FA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35" y="1614796"/>
              <a:ext cx="4763" cy="793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0 h 2"/>
                <a:gd name="T6" fmla="*/ 1 w 1"/>
                <a:gd name="T7" fmla="*/ 1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8" name="Freeform 442">
              <a:extLst>
                <a:ext uri="{FF2B5EF4-FFF2-40B4-BE49-F238E27FC236}">
                  <a16:creationId xmlns:a16="http://schemas.microsoft.com/office/drawing/2014/main" id="{A9AD7BD2-EF54-4524-BD23-B6CBDEB9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3" y="1614796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9" name="Freeform 443">
              <a:extLst>
                <a:ext uri="{FF2B5EF4-FFF2-40B4-BE49-F238E27FC236}">
                  <a16:creationId xmlns:a16="http://schemas.microsoft.com/office/drawing/2014/main" id="{C132BFF8-C5C1-440F-893F-5DBCA423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85" y="16084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0" name="Freeform 444">
              <a:extLst>
                <a:ext uri="{FF2B5EF4-FFF2-40B4-BE49-F238E27FC236}">
                  <a16:creationId xmlns:a16="http://schemas.microsoft.com/office/drawing/2014/main" id="{AB4F9F2E-A976-408F-AE88-3F2886D3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48" y="673408"/>
              <a:ext cx="14288" cy="6350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1 h 2"/>
                <a:gd name="T4" fmla="*/ 4 w 4"/>
                <a:gd name="T5" fmla="*/ 1 h 2"/>
                <a:gd name="T6" fmla="*/ 2 w 4"/>
                <a:gd name="T7" fmla="*/ 1 h 2"/>
                <a:gd name="T8" fmla="*/ 0 w 4"/>
                <a:gd name="T9" fmla="*/ 2 h 2"/>
                <a:gd name="T10" fmla="*/ 0 w 4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1" name="Freeform 445">
              <a:extLst>
                <a:ext uri="{FF2B5EF4-FFF2-40B4-BE49-F238E27FC236}">
                  <a16:creationId xmlns:a16="http://schemas.microsoft.com/office/drawing/2014/main" id="{8A04401A-C4FF-4E81-8A63-08BBC115B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398" y="673408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2" name="Freeform 446">
              <a:extLst>
                <a:ext uri="{FF2B5EF4-FFF2-40B4-BE49-F238E27FC236}">
                  <a16:creationId xmlns:a16="http://schemas.microsoft.com/office/drawing/2014/main" id="{67AFC61F-5375-4E89-888B-D5AEFD60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173" y="6765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3" name="Freeform 447">
              <a:extLst>
                <a:ext uri="{FF2B5EF4-FFF2-40B4-BE49-F238E27FC236}">
                  <a16:creationId xmlns:a16="http://schemas.microsoft.com/office/drawing/2014/main" id="{572CCB57-D315-44AD-A3EA-933F768D3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885" y="67975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4" name="Freeform 448">
              <a:extLst>
                <a:ext uri="{FF2B5EF4-FFF2-40B4-BE49-F238E27FC236}">
                  <a16:creationId xmlns:a16="http://schemas.microsoft.com/office/drawing/2014/main" id="{C18216F5-2892-48A4-92DD-9CCDDB674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10" y="1611621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5" name="Freeform 449">
              <a:extLst>
                <a:ext uri="{FF2B5EF4-FFF2-40B4-BE49-F238E27FC236}">
                  <a16:creationId xmlns:a16="http://schemas.microsoft.com/office/drawing/2014/main" id="{BCFA5C1F-7B3E-49E7-8B38-232A60752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10" y="1608446"/>
              <a:ext cx="3175" cy="0"/>
            </a:xfrm>
            <a:custGeom>
              <a:avLst/>
              <a:gdLst>
                <a:gd name="T0" fmla="*/ 1 w 1"/>
                <a:gd name="T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6" name="Freeform 450">
              <a:extLst>
                <a:ext uri="{FF2B5EF4-FFF2-40B4-BE49-F238E27FC236}">
                  <a16:creationId xmlns:a16="http://schemas.microsoft.com/office/drawing/2014/main" id="{A70D702B-F50D-4907-AD0C-EDC297560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723" y="74008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7" name="Freeform 451">
              <a:extLst>
                <a:ext uri="{FF2B5EF4-FFF2-40B4-BE49-F238E27FC236}">
                  <a16:creationId xmlns:a16="http://schemas.microsoft.com/office/drawing/2014/main" id="{3434115E-F433-483A-B9BC-F76B19419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548" y="740083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8" name="Freeform 452">
              <a:extLst>
                <a:ext uri="{FF2B5EF4-FFF2-40B4-BE49-F238E27FC236}">
                  <a16:creationId xmlns:a16="http://schemas.microsoft.com/office/drawing/2014/main" id="{CE4511D4-EE40-4193-9648-B84F99E9E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035" y="72103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0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9" name="Freeform 453">
              <a:extLst>
                <a:ext uri="{FF2B5EF4-FFF2-40B4-BE49-F238E27FC236}">
                  <a16:creationId xmlns:a16="http://schemas.microsoft.com/office/drawing/2014/main" id="{12F5386E-D66A-4A0B-B59D-9C7962B80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973" y="721033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0" name="Freeform 454">
              <a:extLst>
                <a:ext uri="{FF2B5EF4-FFF2-40B4-BE49-F238E27FC236}">
                  <a16:creationId xmlns:a16="http://schemas.microsoft.com/office/drawing/2014/main" id="{C212F3F8-A042-4D04-8583-40313205E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713096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1" name="Freeform 455">
              <a:extLst>
                <a:ext uri="{FF2B5EF4-FFF2-40B4-BE49-F238E27FC236}">
                  <a16:creationId xmlns:a16="http://schemas.microsoft.com/office/drawing/2014/main" id="{AE39E501-C05D-424B-B119-D9307DB7B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898" y="743258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2" name="Freeform 456">
              <a:extLst>
                <a:ext uri="{FF2B5EF4-FFF2-40B4-BE49-F238E27FC236}">
                  <a16:creationId xmlns:a16="http://schemas.microsoft.com/office/drawing/2014/main" id="{454D1834-706F-4CF7-AEBA-D8255E096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435" y="7210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3" name="Freeform 457">
              <a:extLst>
                <a:ext uri="{FF2B5EF4-FFF2-40B4-BE49-F238E27FC236}">
                  <a16:creationId xmlns:a16="http://schemas.microsoft.com/office/drawing/2014/main" id="{C126E03B-CFBA-4AF2-849D-137B7CF3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610" y="72103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AB4D80AA-C617-449F-AB50-D02FE981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973" y="728971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5" name="Rectangle 459">
              <a:extLst>
                <a:ext uri="{FF2B5EF4-FFF2-40B4-BE49-F238E27FC236}">
                  <a16:creationId xmlns:a16="http://schemas.microsoft.com/office/drawing/2014/main" id="{F1AECACB-4FB8-4249-91F9-5ED8CEF7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210" y="732146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798D5701-47F0-4831-8F84-FFA1BD059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373" y="721033"/>
              <a:ext cx="6350" cy="7938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0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70039F57-7EE0-4C03-91D2-C4D016770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260" y="72897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6AF824D3-A2E6-4812-99B0-50588BF09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435" y="728971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1BCBC9B4-437D-41E4-9A07-BD3F244C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73" y="1611621"/>
              <a:ext cx="11113" cy="3175"/>
            </a:xfrm>
            <a:custGeom>
              <a:avLst/>
              <a:gdLst>
                <a:gd name="T0" fmla="*/ 1 w 3"/>
                <a:gd name="T1" fmla="*/ 1 h 1"/>
                <a:gd name="T2" fmla="*/ 3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0"/>
                    <a:pt x="2" y="1"/>
                    <a:pt x="3" y="0"/>
                  </a:cubicBezTo>
                  <a:cubicBezTo>
                    <a:pt x="3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125F0DF1-1DE8-4C02-B43B-0A208CDD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323" y="144175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070D62BF-9AFE-49C5-B32C-6AAD6242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885" y="728971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71FB9F23-B05A-4FBE-8269-6240CB8AB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210" y="1614796"/>
              <a:ext cx="6350" cy="793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2" y="0"/>
                    <a:pt x="2" y="1"/>
                  </a:cubicBezTo>
                  <a:cubicBezTo>
                    <a:pt x="1" y="2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3" name="Freeform 467">
              <a:extLst>
                <a:ext uri="{FF2B5EF4-FFF2-40B4-BE49-F238E27FC236}">
                  <a16:creationId xmlns:a16="http://schemas.microsoft.com/office/drawing/2014/main" id="{03AAA3B0-0D3A-40DC-8080-ACE261857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698" y="751196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4" name="Freeform 468">
              <a:extLst>
                <a:ext uri="{FF2B5EF4-FFF2-40B4-BE49-F238E27FC236}">
                  <a16:creationId xmlns:a16="http://schemas.microsoft.com/office/drawing/2014/main" id="{8312F71F-5510-49D9-95BD-ECC53DE8E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835" y="73532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5" name="Freeform 469">
              <a:extLst>
                <a:ext uri="{FF2B5EF4-FFF2-40B4-BE49-F238E27FC236}">
                  <a16:creationId xmlns:a16="http://schemas.microsoft.com/office/drawing/2014/main" id="{88C62308-9768-450E-B0ED-E004110F5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948" y="73214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6" name="Freeform 470">
              <a:extLst>
                <a:ext uri="{FF2B5EF4-FFF2-40B4-BE49-F238E27FC236}">
                  <a16:creationId xmlns:a16="http://schemas.microsoft.com/office/drawing/2014/main" id="{9D78AAAF-62B9-4E57-943C-E44A8E91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885" y="7321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7" name="Freeform 471">
              <a:extLst>
                <a:ext uri="{FF2B5EF4-FFF2-40B4-BE49-F238E27FC236}">
                  <a16:creationId xmlns:a16="http://schemas.microsoft.com/office/drawing/2014/main" id="{5808E59C-48B8-49CC-8BB6-259259BFC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23" y="1611621"/>
              <a:ext cx="6350" cy="7938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8" name="Freeform 472">
              <a:extLst>
                <a:ext uri="{FF2B5EF4-FFF2-40B4-BE49-F238E27FC236}">
                  <a16:creationId xmlns:a16="http://schemas.microsoft.com/office/drawing/2014/main" id="{1CA263F0-FC8F-49DB-8084-16F09EA37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210" y="1549708"/>
              <a:ext cx="152400" cy="87313"/>
            </a:xfrm>
            <a:custGeom>
              <a:avLst/>
              <a:gdLst>
                <a:gd name="T0" fmla="*/ 30 w 42"/>
                <a:gd name="T1" fmla="*/ 5 h 24"/>
                <a:gd name="T2" fmla="*/ 29 w 42"/>
                <a:gd name="T3" fmla="*/ 6 h 24"/>
                <a:gd name="T4" fmla="*/ 33 w 42"/>
                <a:gd name="T5" fmla="*/ 3 h 24"/>
                <a:gd name="T6" fmla="*/ 35 w 42"/>
                <a:gd name="T7" fmla="*/ 2 h 24"/>
                <a:gd name="T8" fmla="*/ 36 w 42"/>
                <a:gd name="T9" fmla="*/ 0 h 24"/>
                <a:gd name="T10" fmla="*/ 35 w 42"/>
                <a:gd name="T11" fmla="*/ 1 h 24"/>
                <a:gd name="T12" fmla="*/ 30 w 42"/>
                <a:gd name="T13" fmla="*/ 3 h 24"/>
                <a:gd name="T14" fmla="*/ 25 w 42"/>
                <a:gd name="T15" fmla="*/ 4 h 24"/>
                <a:gd name="T16" fmla="*/ 25 w 42"/>
                <a:gd name="T17" fmla="*/ 6 h 24"/>
                <a:gd name="T18" fmla="*/ 16 w 42"/>
                <a:gd name="T19" fmla="*/ 11 h 24"/>
                <a:gd name="T20" fmla="*/ 10 w 42"/>
                <a:gd name="T21" fmla="*/ 14 h 24"/>
                <a:gd name="T22" fmla="*/ 8 w 42"/>
                <a:gd name="T23" fmla="*/ 15 h 24"/>
                <a:gd name="T24" fmla="*/ 7 w 42"/>
                <a:gd name="T25" fmla="*/ 17 h 24"/>
                <a:gd name="T26" fmla="*/ 8 w 42"/>
                <a:gd name="T27" fmla="*/ 17 h 24"/>
                <a:gd name="T28" fmla="*/ 3 w 42"/>
                <a:gd name="T29" fmla="*/ 20 h 24"/>
                <a:gd name="T30" fmla="*/ 1 w 42"/>
                <a:gd name="T31" fmla="*/ 22 h 24"/>
                <a:gd name="T32" fmla="*/ 0 w 42"/>
                <a:gd name="T33" fmla="*/ 23 h 24"/>
                <a:gd name="T34" fmla="*/ 5 w 42"/>
                <a:gd name="T35" fmla="*/ 21 h 24"/>
                <a:gd name="T36" fmla="*/ 7 w 42"/>
                <a:gd name="T37" fmla="*/ 20 h 24"/>
                <a:gd name="T38" fmla="*/ 9 w 42"/>
                <a:gd name="T39" fmla="*/ 20 h 24"/>
                <a:gd name="T40" fmla="*/ 7 w 42"/>
                <a:gd name="T41" fmla="*/ 21 h 24"/>
                <a:gd name="T42" fmla="*/ 9 w 42"/>
                <a:gd name="T43" fmla="*/ 24 h 24"/>
                <a:gd name="T44" fmla="*/ 11 w 42"/>
                <a:gd name="T45" fmla="*/ 21 h 24"/>
                <a:gd name="T46" fmla="*/ 14 w 42"/>
                <a:gd name="T47" fmla="*/ 19 h 24"/>
                <a:gd name="T48" fmla="*/ 12 w 42"/>
                <a:gd name="T49" fmla="*/ 19 h 24"/>
                <a:gd name="T50" fmla="*/ 14 w 42"/>
                <a:gd name="T51" fmla="*/ 17 h 24"/>
                <a:gd name="T52" fmla="*/ 16 w 42"/>
                <a:gd name="T53" fmla="*/ 17 h 24"/>
                <a:gd name="T54" fmla="*/ 28 w 42"/>
                <a:gd name="T55" fmla="*/ 10 h 24"/>
                <a:gd name="T56" fmla="*/ 29 w 42"/>
                <a:gd name="T57" fmla="*/ 10 h 24"/>
                <a:gd name="T58" fmla="*/ 40 w 42"/>
                <a:gd name="T59" fmla="*/ 5 h 24"/>
                <a:gd name="T60" fmla="*/ 42 w 42"/>
                <a:gd name="T61" fmla="*/ 2 h 24"/>
                <a:gd name="T62" fmla="*/ 34 w 42"/>
                <a:gd name="T63" fmla="*/ 7 h 24"/>
                <a:gd name="T64" fmla="*/ 33 w 42"/>
                <a:gd name="T65" fmla="*/ 6 h 24"/>
                <a:gd name="T66" fmla="*/ 31 w 42"/>
                <a:gd name="T67" fmla="*/ 6 h 24"/>
                <a:gd name="T68" fmla="*/ 31 w 42"/>
                <a:gd name="T69" fmla="*/ 6 h 24"/>
                <a:gd name="T70" fmla="*/ 32 w 42"/>
                <a:gd name="T71" fmla="*/ 7 h 24"/>
                <a:gd name="T72" fmla="*/ 30 w 42"/>
                <a:gd name="T73" fmla="*/ 7 h 24"/>
                <a:gd name="T74" fmla="*/ 28 w 42"/>
                <a:gd name="T75" fmla="*/ 7 h 24"/>
                <a:gd name="T76" fmla="*/ 31 w 42"/>
                <a:gd name="T77" fmla="*/ 6 h 24"/>
                <a:gd name="T78" fmla="*/ 30 w 42"/>
                <a:gd name="T79" fmla="*/ 5 h 24"/>
                <a:gd name="T80" fmla="*/ 9 w 42"/>
                <a:gd name="T81" fmla="*/ 16 h 24"/>
                <a:gd name="T82" fmla="*/ 8 w 42"/>
                <a:gd name="T83" fmla="*/ 17 h 24"/>
                <a:gd name="T84" fmla="*/ 9 w 42"/>
                <a:gd name="T85" fmla="*/ 16 h 24"/>
                <a:gd name="T86" fmla="*/ 10 w 42"/>
                <a:gd name="T87" fmla="*/ 16 h 24"/>
                <a:gd name="T88" fmla="*/ 12 w 42"/>
                <a:gd name="T89" fmla="*/ 14 h 24"/>
                <a:gd name="T90" fmla="*/ 10 w 42"/>
                <a:gd name="T91" fmla="*/ 16 h 24"/>
                <a:gd name="T92" fmla="*/ 27 w 42"/>
                <a:gd name="T93" fmla="*/ 10 h 24"/>
                <a:gd name="T94" fmla="*/ 27 w 42"/>
                <a:gd name="T95" fmla="*/ 9 h 24"/>
                <a:gd name="T96" fmla="*/ 27 w 42"/>
                <a:gd name="T97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" h="24">
                  <a:moveTo>
                    <a:pt x="30" y="5"/>
                  </a:moveTo>
                  <a:cubicBezTo>
                    <a:pt x="30" y="6"/>
                    <a:pt x="29" y="6"/>
                    <a:pt x="29" y="6"/>
                  </a:cubicBezTo>
                  <a:cubicBezTo>
                    <a:pt x="30" y="5"/>
                    <a:pt x="33" y="4"/>
                    <a:pt x="33" y="3"/>
                  </a:cubicBezTo>
                  <a:cubicBezTo>
                    <a:pt x="34" y="3"/>
                    <a:pt x="35" y="2"/>
                    <a:pt x="35" y="2"/>
                  </a:cubicBezTo>
                  <a:cubicBezTo>
                    <a:pt x="36" y="1"/>
                    <a:pt x="37" y="1"/>
                    <a:pt x="36" y="0"/>
                  </a:cubicBezTo>
                  <a:cubicBezTo>
                    <a:pt x="35" y="0"/>
                    <a:pt x="36" y="1"/>
                    <a:pt x="35" y="1"/>
                  </a:cubicBezTo>
                  <a:cubicBezTo>
                    <a:pt x="33" y="2"/>
                    <a:pt x="32" y="2"/>
                    <a:pt x="30" y="3"/>
                  </a:cubicBezTo>
                  <a:cubicBezTo>
                    <a:pt x="29" y="3"/>
                    <a:pt x="27" y="4"/>
                    <a:pt x="25" y="4"/>
                  </a:cubicBezTo>
                  <a:cubicBezTo>
                    <a:pt x="26" y="5"/>
                    <a:pt x="25" y="5"/>
                    <a:pt x="25" y="6"/>
                  </a:cubicBezTo>
                  <a:cubicBezTo>
                    <a:pt x="22" y="7"/>
                    <a:pt x="18" y="9"/>
                    <a:pt x="16" y="11"/>
                  </a:cubicBezTo>
                  <a:cubicBezTo>
                    <a:pt x="14" y="11"/>
                    <a:pt x="12" y="13"/>
                    <a:pt x="10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6"/>
                    <a:pt x="6" y="16"/>
                    <a:pt x="7" y="17"/>
                  </a:cubicBezTo>
                  <a:cubicBezTo>
                    <a:pt x="7" y="17"/>
                    <a:pt x="7" y="16"/>
                    <a:pt x="8" y="17"/>
                  </a:cubicBezTo>
                  <a:cubicBezTo>
                    <a:pt x="6" y="18"/>
                    <a:pt x="5" y="20"/>
                    <a:pt x="3" y="20"/>
                  </a:cubicBezTo>
                  <a:cubicBezTo>
                    <a:pt x="3" y="21"/>
                    <a:pt x="1" y="21"/>
                    <a:pt x="1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2" y="22"/>
                    <a:pt x="3" y="22"/>
                    <a:pt x="5" y="21"/>
                  </a:cubicBezTo>
                  <a:cubicBezTo>
                    <a:pt x="6" y="21"/>
                    <a:pt x="6" y="21"/>
                    <a:pt x="7" y="20"/>
                  </a:cubicBezTo>
                  <a:cubicBezTo>
                    <a:pt x="7" y="21"/>
                    <a:pt x="8" y="19"/>
                    <a:pt x="9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7" y="23"/>
                    <a:pt x="9" y="24"/>
                  </a:cubicBezTo>
                  <a:cubicBezTo>
                    <a:pt x="10" y="23"/>
                    <a:pt x="10" y="22"/>
                    <a:pt x="11" y="21"/>
                  </a:cubicBezTo>
                  <a:cubicBezTo>
                    <a:pt x="12" y="20"/>
                    <a:pt x="14" y="21"/>
                    <a:pt x="14" y="19"/>
                  </a:cubicBezTo>
                  <a:cubicBezTo>
                    <a:pt x="14" y="19"/>
                    <a:pt x="13" y="20"/>
                    <a:pt x="12" y="19"/>
                  </a:cubicBezTo>
                  <a:cubicBezTo>
                    <a:pt x="14" y="18"/>
                    <a:pt x="13" y="18"/>
                    <a:pt x="14" y="17"/>
                  </a:cubicBezTo>
                  <a:cubicBezTo>
                    <a:pt x="15" y="17"/>
                    <a:pt x="15" y="18"/>
                    <a:pt x="16" y="17"/>
                  </a:cubicBezTo>
                  <a:cubicBezTo>
                    <a:pt x="20" y="14"/>
                    <a:pt x="24" y="13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33" y="7"/>
                    <a:pt x="36" y="7"/>
                    <a:pt x="40" y="5"/>
                  </a:cubicBezTo>
                  <a:cubicBezTo>
                    <a:pt x="38" y="3"/>
                    <a:pt x="42" y="4"/>
                    <a:pt x="42" y="2"/>
                  </a:cubicBezTo>
                  <a:cubicBezTo>
                    <a:pt x="39" y="3"/>
                    <a:pt x="36" y="4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5"/>
                    <a:pt x="32" y="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2" y="6"/>
                    <a:pt x="32" y="7"/>
                  </a:cubicBezTo>
                  <a:cubicBezTo>
                    <a:pt x="31" y="8"/>
                    <a:pt x="31" y="7"/>
                    <a:pt x="30" y="7"/>
                  </a:cubicBezTo>
                  <a:cubicBezTo>
                    <a:pt x="30" y="6"/>
                    <a:pt x="29" y="9"/>
                    <a:pt x="28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5"/>
                    <a:pt x="31" y="5"/>
                    <a:pt x="30" y="5"/>
                  </a:cubicBezTo>
                  <a:close/>
                  <a:moveTo>
                    <a:pt x="9" y="16"/>
                  </a:move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8" y="16"/>
                    <a:pt x="9" y="16"/>
                  </a:cubicBezTo>
                  <a:close/>
                  <a:moveTo>
                    <a:pt x="10" y="16"/>
                  </a:moveTo>
                  <a:cubicBezTo>
                    <a:pt x="10" y="15"/>
                    <a:pt x="11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lose/>
                  <a:moveTo>
                    <a:pt x="27" y="1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9" name="Freeform 473">
              <a:extLst>
                <a:ext uri="{FF2B5EF4-FFF2-40B4-BE49-F238E27FC236}">
                  <a16:creationId xmlns:a16="http://schemas.microsoft.com/office/drawing/2014/main" id="{F555340E-C573-4262-8371-0CBB5C6A2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73" y="1611621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0" name="Freeform 474">
              <a:extLst>
                <a:ext uri="{FF2B5EF4-FFF2-40B4-BE49-F238E27FC236}">
                  <a16:creationId xmlns:a16="http://schemas.microsoft.com/office/drawing/2014/main" id="{88CFE305-8711-4F2C-B5E6-7CF417F3D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85" y="1538596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1" name="Freeform 475">
              <a:extLst>
                <a:ext uri="{FF2B5EF4-FFF2-40B4-BE49-F238E27FC236}">
                  <a16:creationId xmlns:a16="http://schemas.microsoft.com/office/drawing/2014/main" id="{67849CDC-349E-4491-AAEC-730836CE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85" y="1379846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2" name="Freeform 476">
              <a:extLst>
                <a:ext uri="{FF2B5EF4-FFF2-40B4-BE49-F238E27FC236}">
                  <a16:creationId xmlns:a16="http://schemas.microsoft.com/office/drawing/2014/main" id="{BABFFFD3-7402-4572-B4A2-8986FA0BF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323" y="1533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3" name="Freeform 477">
              <a:extLst>
                <a:ext uri="{FF2B5EF4-FFF2-40B4-BE49-F238E27FC236}">
                  <a16:creationId xmlns:a16="http://schemas.microsoft.com/office/drawing/2014/main" id="{214C3F1D-6C1A-479E-8BAB-A01436EF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210" y="771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4" name="Freeform 478">
              <a:extLst>
                <a:ext uri="{FF2B5EF4-FFF2-40B4-BE49-F238E27FC236}">
                  <a16:creationId xmlns:a16="http://schemas.microsoft.com/office/drawing/2014/main" id="{4C016CC9-1EB1-4FD1-8004-D3E8952DE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585" y="757546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5" name="Freeform 479">
              <a:extLst>
                <a:ext uri="{FF2B5EF4-FFF2-40B4-BE49-F238E27FC236}">
                  <a16:creationId xmlns:a16="http://schemas.microsoft.com/office/drawing/2014/main" id="{BC0DA49A-E1E6-4451-9A39-326BF10E2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60" y="153383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6" name="Freeform 480">
              <a:extLst>
                <a:ext uri="{FF2B5EF4-FFF2-40B4-BE49-F238E27FC236}">
                  <a16:creationId xmlns:a16="http://schemas.microsoft.com/office/drawing/2014/main" id="{EDC488D8-A5E2-4538-9393-D5C7814A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35" y="15306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7" name="Freeform 481">
              <a:extLst>
                <a:ext uri="{FF2B5EF4-FFF2-40B4-BE49-F238E27FC236}">
                  <a16:creationId xmlns:a16="http://schemas.microsoft.com/office/drawing/2014/main" id="{E9AF43DB-3E6E-474F-84A1-B24F3E26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8" y="152272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8" name="Freeform 482">
              <a:extLst>
                <a:ext uri="{FF2B5EF4-FFF2-40B4-BE49-F238E27FC236}">
                  <a16:creationId xmlns:a16="http://schemas.microsoft.com/office/drawing/2014/main" id="{247AF713-0694-426E-8F5A-6F4F5C2FF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35" y="151637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9" name="Freeform 483">
              <a:extLst>
                <a:ext uri="{FF2B5EF4-FFF2-40B4-BE49-F238E27FC236}">
                  <a16:creationId xmlns:a16="http://schemas.microsoft.com/office/drawing/2014/main" id="{F4A083AF-1185-436F-BF53-48534584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10" y="151160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0" name="Freeform 484">
              <a:extLst>
                <a:ext uri="{FF2B5EF4-FFF2-40B4-BE49-F238E27FC236}">
                  <a16:creationId xmlns:a16="http://schemas.microsoft.com/office/drawing/2014/main" id="{6D5A757E-740B-4C16-B523-BA5A424CC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773" y="1508433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1" name="Freeform 485">
              <a:extLst>
                <a:ext uri="{FF2B5EF4-FFF2-40B4-BE49-F238E27FC236}">
                  <a16:creationId xmlns:a16="http://schemas.microsoft.com/office/drawing/2014/main" id="{B9AABACC-BE18-417B-B586-F433D408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423" y="1295708"/>
              <a:ext cx="11113" cy="6350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2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2" name="Freeform 486">
              <a:extLst>
                <a:ext uri="{FF2B5EF4-FFF2-40B4-BE49-F238E27FC236}">
                  <a16:creationId xmlns:a16="http://schemas.microsoft.com/office/drawing/2014/main" id="{920832AA-42B4-4023-8E5C-EE6F607E0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10" y="1544946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3" name="Freeform 487">
              <a:extLst>
                <a:ext uri="{FF2B5EF4-FFF2-40B4-BE49-F238E27FC236}">
                  <a16:creationId xmlns:a16="http://schemas.microsoft.com/office/drawing/2014/main" id="{8DAA8418-4F68-48CD-B5BC-78F1F3A73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773" y="1511608"/>
              <a:ext cx="6350" cy="7938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0 w 2"/>
                <a:gd name="T7" fmla="*/ 1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4" name="Freeform 488">
              <a:extLst>
                <a:ext uri="{FF2B5EF4-FFF2-40B4-BE49-F238E27FC236}">
                  <a16:creationId xmlns:a16="http://schemas.microsoft.com/office/drawing/2014/main" id="{B657667E-63B6-4EEF-93EC-B210F8F1B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135" y="1306821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5" name="Freeform 489">
              <a:extLst>
                <a:ext uri="{FF2B5EF4-FFF2-40B4-BE49-F238E27FC236}">
                  <a16:creationId xmlns:a16="http://schemas.microsoft.com/office/drawing/2014/main" id="{5DF33663-011C-4228-98A9-1E5287EA5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248" y="1236971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6" name="Freeform 490">
              <a:extLst>
                <a:ext uri="{FF2B5EF4-FFF2-40B4-BE49-F238E27FC236}">
                  <a16:creationId xmlns:a16="http://schemas.microsoft.com/office/drawing/2014/main" id="{4E1F1270-F808-4895-8EB7-CE51E2450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298" y="105917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7" name="Freeform 491">
              <a:extLst>
                <a:ext uri="{FF2B5EF4-FFF2-40B4-BE49-F238E27FC236}">
                  <a16:creationId xmlns:a16="http://schemas.microsoft.com/office/drawing/2014/main" id="{C3ADF6EE-3A2A-440E-AB32-50C449BE9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298" y="1059171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8" name="Freeform 492">
              <a:extLst>
                <a:ext uri="{FF2B5EF4-FFF2-40B4-BE49-F238E27FC236}">
                  <a16:creationId xmlns:a16="http://schemas.microsoft.com/office/drawing/2014/main" id="{EF004777-E057-4B0A-966F-3B5976F00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48" y="1538596"/>
              <a:ext cx="25400" cy="17463"/>
            </a:xfrm>
            <a:custGeom>
              <a:avLst/>
              <a:gdLst>
                <a:gd name="T0" fmla="*/ 2 w 7"/>
                <a:gd name="T1" fmla="*/ 2 h 5"/>
                <a:gd name="T2" fmla="*/ 2 w 7"/>
                <a:gd name="T3" fmla="*/ 2 h 5"/>
                <a:gd name="T4" fmla="*/ 2 w 7"/>
                <a:gd name="T5" fmla="*/ 2 h 5"/>
                <a:gd name="T6" fmla="*/ 4 w 7"/>
                <a:gd name="T7" fmla="*/ 2 h 5"/>
                <a:gd name="T8" fmla="*/ 5 w 7"/>
                <a:gd name="T9" fmla="*/ 0 h 5"/>
                <a:gd name="T10" fmla="*/ 7 w 7"/>
                <a:gd name="T11" fmla="*/ 1 h 5"/>
                <a:gd name="T12" fmla="*/ 4 w 7"/>
                <a:gd name="T13" fmla="*/ 3 h 5"/>
                <a:gd name="T14" fmla="*/ 0 w 7"/>
                <a:gd name="T15" fmla="*/ 3 h 5"/>
                <a:gd name="T16" fmla="*/ 1 w 7"/>
                <a:gd name="T17" fmla="*/ 1 h 5"/>
                <a:gd name="T18" fmla="*/ 2 w 7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3"/>
                    <a:pt x="4" y="2"/>
                  </a:cubicBezTo>
                  <a:cubicBezTo>
                    <a:pt x="5" y="2"/>
                    <a:pt x="3" y="0"/>
                    <a:pt x="5" y="0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2"/>
                    <a:pt x="5" y="2"/>
                    <a:pt x="4" y="3"/>
                  </a:cubicBezTo>
                  <a:cubicBezTo>
                    <a:pt x="3" y="2"/>
                    <a:pt x="1" y="5"/>
                    <a:pt x="0" y="3"/>
                  </a:cubicBezTo>
                  <a:cubicBezTo>
                    <a:pt x="0" y="2"/>
                    <a:pt x="2" y="2"/>
                    <a:pt x="1" y="1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9" name="Freeform 493">
              <a:extLst>
                <a:ext uri="{FF2B5EF4-FFF2-40B4-BE49-F238E27FC236}">
                  <a16:creationId xmlns:a16="http://schemas.microsoft.com/office/drawing/2014/main" id="{A75238DE-34EA-4868-A2EE-FB5D1C7D4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60" y="153859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0" name="Freeform 494">
              <a:extLst>
                <a:ext uri="{FF2B5EF4-FFF2-40B4-BE49-F238E27FC236}">
                  <a16:creationId xmlns:a16="http://schemas.microsoft.com/office/drawing/2014/main" id="{393A184A-B326-41C9-ACFC-7429711E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23" y="152748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1" name="Freeform 495">
              <a:extLst>
                <a:ext uri="{FF2B5EF4-FFF2-40B4-BE49-F238E27FC236}">
                  <a16:creationId xmlns:a16="http://schemas.microsoft.com/office/drawing/2014/main" id="{A52959FB-11BD-4FA3-8270-E394DF833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73" y="143540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2" name="Freeform 496">
              <a:extLst>
                <a:ext uri="{FF2B5EF4-FFF2-40B4-BE49-F238E27FC236}">
                  <a16:creationId xmlns:a16="http://schemas.microsoft.com/office/drawing/2014/main" id="{FE7DB436-BFC5-471C-A76E-AF426C2AD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948" y="14354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3" name="Freeform 497">
              <a:extLst>
                <a:ext uri="{FF2B5EF4-FFF2-40B4-BE49-F238E27FC236}">
                  <a16:creationId xmlns:a16="http://schemas.microsoft.com/office/drawing/2014/main" id="{1A18C143-30EB-4B3B-BC05-C3A7A5E4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723" y="1075046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4" name="Freeform 498">
              <a:extLst>
                <a:ext uri="{FF2B5EF4-FFF2-40B4-BE49-F238E27FC236}">
                  <a16:creationId xmlns:a16="http://schemas.microsoft.com/office/drawing/2014/main" id="{BD474872-4A73-43A8-82A8-43B79762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698" y="1052821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2" y="0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5" name="Freeform 499">
              <a:extLst>
                <a:ext uri="{FF2B5EF4-FFF2-40B4-BE49-F238E27FC236}">
                  <a16:creationId xmlns:a16="http://schemas.microsoft.com/office/drawing/2014/main" id="{873F2409-AFF6-4CFC-AC79-4BE08D253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985" y="1041708"/>
              <a:ext cx="15875" cy="11113"/>
            </a:xfrm>
            <a:custGeom>
              <a:avLst/>
              <a:gdLst>
                <a:gd name="T0" fmla="*/ 0 w 4"/>
                <a:gd name="T1" fmla="*/ 2 h 3"/>
                <a:gd name="T2" fmla="*/ 3 w 4"/>
                <a:gd name="T3" fmla="*/ 1 h 3"/>
                <a:gd name="T4" fmla="*/ 0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1"/>
                    <a:pt x="2" y="0"/>
                    <a:pt x="3" y="1"/>
                  </a:cubicBezTo>
                  <a:cubicBezTo>
                    <a:pt x="4" y="3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6" name="Freeform 500">
              <a:extLst>
                <a:ext uri="{FF2B5EF4-FFF2-40B4-BE49-F238E27FC236}">
                  <a16:creationId xmlns:a16="http://schemas.microsoft.com/office/drawing/2014/main" id="{1191CE2D-0AA1-4579-AC05-0C93B8140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098" y="1041708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7" name="Freeform 501">
              <a:extLst>
                <a:ext uri="{FF2B5EF4-FFF2-40B4-BE49-F238E27FC236}">
                  <a16:creationId xmlns:a16="http://schemas.microsoft.com/office/drawing/2014/main" id="{0BB82AA8-7636-44D1-A7CF-7164D7E3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10" y="1533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8" name="Freeform 502">
              <a:extLst>
                <a:ext uri="{FF2B5EF4-FFF2-40B4-BE49-F238E27FC236}">
                  <a16:creationId xmlns:a16="http://schemas.microsoft.com/office/drawing/2014/main" id="{42B5117C-BBE7-4148-A701-F21543AE7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35" y="151954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9" name="Freeform 503">
              <a:extLst>
                <a:ext uri="{FF2B5EF4-FFF2-40B4-BE49-F238E27FC236}">
                  <a16:creationId xmlns:a16="http://schemas.microsoft.com/office/drawing/2014/main" id="{38A41F6C-6E8F-4163-ADEB-123E4FC0E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123" y="1508433"/>
              <a:ext cx="7938" cy="7938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0" name="Freeform 504">
              <a:extLst>
                <a:ext uri="{FF2B5EF4-FFF2-40B4-BE49-F238E27FC236}">
                  <a16:creationId xmlns:a16="http://schemas.microsoft.com/office/drawing/2014/main" id="{257B0C70-49C0-4310-A36A-8FBBB041E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923" y="1479858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1" name="Freeform 505">
              <a:extLst>
                <a:ext uri="{FF2B5EF4-FFF2-40B4-BE49-F238E27FC236}">
                  <a16:creationId xmlns:a16="http://schemas.microsoft.com/office/drawing/2014/main" id="{20876089-D700-4E9A-8012-C86D2E0C9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535" y="1232208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2" name="Freeform 506">
              <a:extLst>
                <a:ext uri="{FF2B5EF4-FFF2-40B4-BE49-F238E27FC236}">
                  <a16:creationId xmlns:a16="http://schemas.microsoft.com/office/drawing/2014/main" id="{39668EB9-5F29-46B2-9DAF-553E5BEBA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710" y="1232208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3" name="Freeform 507">
              <a:extLst>
                <a:ext uri="{FF2B5EF4-FFF2-40B4-BE49-F238E27FC236}">
                  <a16:creationId xmlns:a16="http://schemas.microsoft.com/office/drawing/2014/main" id="{7E39F7D2-1F83-440E-B338-EE7AF5FD8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448" y="120363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4" name="Freeform 508">
              <a:extLst>
                <a:ext uri="{FF2B5EF4-FFF2-40B4-BE49-F238E27FC236}">
                  <a16:creationId xmlns:a16="http://schemas.microsoft.com/office/drawing/2014/main" id="{D322EEF7-1BA8-4DCC-B550-683353834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623" y="1198871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5" name="Freeform 509">
              <a:extLst>
                <a:ext uri="{FF2B5EF4-FFF2-40B4-BE49-F238E27FC236}">
                  <a16:creationId xmlns:a16="http://schemas.microsoft.com/office/drawing/2014/main" id="{AF85DB75-B2BC-4734-8C2E-09F05CD7D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648" y="1167121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6" name="Freeform 510">
              <a:extLst>
                <a:ext uri="{FF2B5EF4-FFF2-40B4-BE49-F238E27FC236}">
                  <a16:creationId xmlns:a16="http://schemas.microsoft.com/office/drawing/2014/main" id="{83B0ADD6-8C72-4A3E-9E94-846BDF5F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698" y="1159183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7" name="Freeform 511">
              <a:extLst>
                <a:ext uri="{FF2B5EF4-FFF2-40B4-BE49-F238E27FC236}">
                  <a16:creationId xmlns:a16="http://schemas.microsoft.com/office/drawing/2014/main" id="{8DFC9680-ECD7-4035-BE16-37E64CFC7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60" y="1151246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8" name="Freeform 512">
              <a:extLst>
                <a:ext uri="{FF2B5EF4-FFF2-40B4-BE49-F238E27FC236}">
                  <a16:creationId xmlns:a16="http://schemas.microsoft.com/office/drawing/2014/main" id="{1AF5A9FE-32B1-49C9-9DE4-F918CC76F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335" y="1151246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9" name="Freeform 513">
              <a:extLst>
                <a:ext uri="{FF2B5EF4-FFF2-40B4-BE49-F238E27FC236}">
                  <a16:creationId xmlns:a16="http://schemas.microsoft.com/office/drawing/2014/main" id="{376BBA00-B629-45EB-939D-A2F032C19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548" y="107822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0" name="Freeform 514">
              <a:extLst>
                <a:ext uri="{FF2B5EF4-FFF2-40B4-BE49-F238E27FC236}">
                  <a16:creationId xmlns:a16="http://schemas.microsoft.com/office/drawing/2014/main" id="{0225E9C2-E44A-48F2-86EF-662B39980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060" y="1059171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1" name="Freeform 515">
              <a:extLst>
                <a:ext uri="{FF2B5EF4-FFF2-40B4-BE49-F238E27FC236}">
                  <a16:creationId xmlns:a16="http://schemas.microsoft.com/office/drawing/2014/main" id="{6B1CAD0B-CBAE-4766-BA33-9549A862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585" y="1059171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2" name="Freeform 516">
              <a:extLst>
                <a:ext uri="{FF2B5EF4-FFF2-40B4-BE49-F238E27FC236}">
                  <a16:creationId xmlns:a16="http://schemas.microsoft.com/office/drawing/2014/main" id="{3E986421-7E0F-4675-AEDB-F4EB982B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348" y="105599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3" name="Freeform 517">
              <a:extLst>
                <a:ext uri="{FF2B5EF4-FFF2-40B4-BE49-F238E27FC236}">
                  <a16:creationId xmlns:a16="http://schemas.microsoft.com/office/drawing/2014/main" id="{E2505A84-527E-4101-B690-B1334F451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348" y="1055996"/>
              <a:ext cx="6350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4" name="Rectangle 518">
              <a:extLst>
                <a:ext uri="{FF2B5EF4-FFF2-40B4-BE49-F238E27FC236}">
                  <a16:creationId xmlns:a16="http://schemas.microsoft.com/office/drawing/2014/main" id="{BB009EA0-CA85-40C6-9B28-19A3F879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860" y="104488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5" name="Freeform 519">
              <a:extLst>
                <a:ext uri="{FF2B5EF4-FFF2-40B4-BE49-F238E27FC236}">
                  <a16:creationId xmlns:a16="http://schemas.microsoft.com/office/drawing/2014/main" id="{950BCF56-435E-48BC-886E-737D41DFB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85" y="143540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6" name="Freeform 520">
              <a:extLst>
                <a:ext uri="{FF2B5EF4-FFF2-40B4-BE49-F238E27FC236}">
                  <a16:creationId xmlns:a16="http://schemas.microsoft.com/office/drawing/2014/main" id="{322FE673-9673-4129-9E1F-BC83B963A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373" y="1357621"/>
              <a:ext cx="50800" cy="30163"/>
            </a:xfrm>
            <a:custGeom>
              <a:avLst/>
              <a:gdLst>
                <a:gd name="T0" fmla="*/ 3 w 14"/>
                <a:gd name="T1" fmla="*/ 7 h 8"/>
                <a:gd name="T2" fmla="*/ 3 w 14"/>
                <a:gd name="T3" fmla="*/ 7 h 8"/>
                <a:gd name="T4" fmla="*/ 2 w 14"/>
                <a:gd name="T5" fmla="*/ 7 h 8"/>
                <a:gd name="T6" fmla="*/ 0 w 14"/>
                <a:gd name="T7" fmla="*/ 8 h 8"/>
                <a:gd name="T8" fmla="*/ 1 w 14"/>
                <a:gd name="T9" fmla="*/ 7 h 8"/>
                <a:gd name="T10" fmla="*/ 7 w 14"/>
                <a:gd name="T11" fmla="*/ 3 h 8"/>
                <a:gd name="T12" fmla="*/ 9 w 14"/>
                <a:gd name="T13" fmla="*/ 3 h 8"/>
                <a:gd name="T14" fmla="*/ 14 w 14"/>
                <a:gd name="T15" fmla="*/ 0 h 8"/>
                <a:gd name="T16" fmla="*/ 12 w 14"/>
                <a:gd name="T17" fmla="*/ 2 h 8"/>
                <a:gd name="T18" fmla="*/ 7 w 14"/>
                <a:gd name="T19" fmla="*/ 4 h 8"/>
                <a:gd name="T20" fmla="*/ 5 w 14"/>
                <a:gd name="T21" fmla="*/ 6 h 8"/>
                <a:gd name="T22" fmla="*/ 3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3" y="6"/>
                    <a:pt x="5" y="4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1" y="2"/>
                    <a:pt x="12" y="1"/>
                    <a:pt x="14" y="0"/>
                  </a:cubicBezTo>
                  <a:cubicBezTo>
                    <a:pt x="14" y="1"/>
                    <a:pt x="12" y="1"/>
                    <a:pt x="12" y="2"/>
                  </a:cubicBezTo>
                  <a:cubicBezTo>
                    <a:pt x="10" y="3"/>
                    <a:pt x="8" y="4"/>
                    <a:pt x="7" y="4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4" y="6"/>
                    <a:pt x="3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7" name="Freeform 521">
              <a:extLst>
                <a:ext uri="{FF2B5EF4-FFF2-40B4-BE49-F238E27FC236}">
                  <a16:creationId xmlns:a16="http://schemas.microsoft.com/office/drawing/2014/main" id="{148924E3-A8E5-4F11-89DF-F11E27691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348" y="1329046"/>
              <a:ext cx="55563" cy="28575"/>
            </a:xfrm>
            <a:custGeom>
              <a:avLst/>
              <a:gdLst>
                <a:gd name="T0" fmla="*/ 15 w 15"/>
                <a:gd name="T1" fmla="*/ 0 h 8"/>
                <a:gd name="T2" fmla="*/ 13 w 15"/>
                <a:gd name="T3" fmla="*/ 1 h 8"/>
                <a:gd name="T4" fmla="*/ 1 w 15"/>
                <a:gd name="T5" fmla="*/ 8 h 8"/>
                <a:gd name="T6" fmla="*/ 1 w 15"/>
                <a:gd name="T7" fmla="*/ 7 h 8"/>
                <a:gd name="T8" fmla="*/ 2 w 15"/>
                <a:gd name="T9" fmla="*/ 7 h 8"/>
                <a:gd name="T10" fmla="*/ 3 w 15"/>
                <a:gd name="T11" fmla="*/ 6 h 8"/>
                <a:gd name="T12" fmla="*/ 15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9" y="4"/>
                    <a:pt x="5" y="6"/>
                    <a:pt x="1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2" y="5"/>
                    <a:pt x="3" y="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8" name="Freeform 522">
              <a:extLst>
                <a:ext uri="{FF2B5EF4-FFF2-40B4-BE49-F238E27FC236}">
                  <a16:creationId xmlns:a16="http://schemas.microsoft.com/office/drawing/2014/main" id="{0D31584C-5889-4515-A842-4135F7C5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123" y="143858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9" name="Freeform 523">
              <a:extLst>
                <a:ext uri="{FF2B5EF4-FFF2-40B4-BE49-F238E27FC236}">
                  <a16:creationId xmlns:a16="http://schemas.microsoft.com/office/drawing/2014/main" id="{EA6AB01D-7BC3-4B61-9599-96E67B3F5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698" y="116712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0" name="Freeform 524">
              <a:extLst>
                <a:ext uri="{FF2B5EF4-FFF2-40B4-BE49-F238E27FC236}">
                  <a16:creationId xmlns:a16="http://schemas.microsoft.com/office/drawing/2014/main" id="{EEF147F3-F931-4109-A11E-9502A23B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873" y="1156008"/>
              <a:ext cx="17463" cy="11113"/>
            </a:xfrm>
            <a:custGeom>
              <a:avLst/>
              <a:gdLst>
                <a:gd name="T0" fmla="*/ 0 w 5"/>
                <a:gd name="T1" fmla="*/ 3 h 3"/>
                <a:gd name="T2" fmla="*/ 1 w 5"/>
                <a:gd name="T3" fmla="*/ 2 h 3"/>
                <a:gd name="T4" fmla="*/ 2 w 5"/>
                <a:gd name="T5" fmla="*/ 1 h 3"/>
                <a:gd name="T6" fmla="*/ 5 w 5"/>
                <a:gd name="T7" fmla="*/ 0 h 3"/>
                <a:gd name="T8" fmla="*/ 4 w 5"/>
                <a:gd name="T9" fmla="*/ 1 h 3"/>
                <a:gd name="T10" fmla="*/ 3 w 5"/>
                <a:gd name="T11" fmla="*/ 2 h 3"/>
                <a:gd name="T12" fmla="*/ 0 w 5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1" name="Rectangle 525">
              <a:extLst>
                <a:ext uri="{FF2B5EF4-FFF2-40B4-BE49-F238E27FC236}">
                  <a16:creationId xmlns:a16="http://schemas.microsoft.com/office/drawing/2014/main" id="{AE4C3370-8081-4479-8B14-4F471B9D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098" y="115600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2" name="Freeform 526">
              <a:extLst>
                <a:ext uri="{FF2B5EF4-FFF2-40B4-BE49-F238E27FC236}">
                  <a16:creationId xmlns:a16="http://schemas.microsoft.com/office/drawing/2014/main" id="{AE3A933C-EF4E-45DC-B377-AECB377E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273" y="115124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3" name="Freeform 527">
              <a:extLst>
                <a:ext uri="{FF2B5EF4-FFF2-40B4-BE49-F238E27FC236}">
                  <a16:creationId xmlns:a16="http://schemas.microsoft.com/office/drawing/2014/main" id="{7D005E91-E9FC-4F9B-A9B6-B1B9F0333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10" y="114807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4" name="Rectangle 528">
              <a:extLst>
                <a:ext uri="{FF2B5EF4-FFF2-40B4-BE49-F238E27FC236}">
                  <a16:creationId xmlns:a16="http://schemas.microsoft.com/office/drawing/2014/main" id="{F2552882-9B4B-478E-B327-D215CF89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385" y="1148071"/>
              <a:ext cx="317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5" name="Freeform 529">
              <a:extLst>
                <a:ext uri="{FF2B5EF4-FFF2-40B4-BE49-F238E27FC236}">
                  <a16:creationId xmlns:a16="http://schemas.microsoft.com/office/drawing/2014/main" id="{EF35F013-D467-4025-AD5B-E9DB2C82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673" y="1136958"/>
              <a:ext cx="3175" cy="7938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6" name="Freeform 530">
              <a:extLst>
                <a:ext uri="{FF2B5EF4-FFF2-40B4-BE49-F238E27FC236}">
                  <a16:creationId xmlns:a16="http://schemas.microsoft.com/office/drawing/2014/main" id="{AD3AFA5F-5D30-4B64-941A-5B771A8D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810" y="1005196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7" name="Freeform 531">
              <a:extLst>
                <a:ext uri="{FF2B5EF4-FFF2-40B4-BE49-F238E27FC236}">
                  <a16:creationId xmlns:a16="http://schemas.microsoft.com/office/drawing/2014/main" id="{5E439B7E-A29A-49BF-9AE4-3CFFFD69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973" y="9940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8" name="Freeform 532">
              <a:extLst>
                <a:ext uri="{FF2B5EF4-FFF2-40B4-BE49-F238E27FC236}">
                  <a16:creationId xmlns:a16="http://schemas.microsoft.com/office/drawing/2014/main" id="{B92CDE61-C32E-44E0-9FEF-E265112CE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323" y="1471921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9" name="Freeform 533">
              <a:extLst>
                <a:ext uri="{FF2B5EF4-FFF2-40B4-BE49-F238E27FC236}">
                  <a16:creationId xmlns:a16="http://schemas.microsoft.com/office/drawing/2014/main" id="{5E43A93F-1E4B-4D17-B3F9-71F0CD036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98" y="1416358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0" name="Freeform 534">
              <a:extLst>
                <a:ext uri="{FF2B5EF4-FFF2-40B4-BE49-F238E27FC236}">
                  <a16:creationId xmlns:a16="http://schemas.microsoft.com/office/drawing/2014/main" id="{756AC6E1-3A21-4E89-98B7-4BC7C6A0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748" y="1416358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1" name="Freeform 535">
              <a:extLst>
                <a:ext uri="{FF2B5EF4-FFF2-40B4-BE49-F238E27FC236}">
                  <a16:creationId xmlns:a16="http://schemas.microsoft.com/office/drawing/2014/main" id="{E4523E45-5574-4FC2-B428-6700038A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60" y="139095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2" name="Freeform 536">
              <a:extLst>
                <a:ext uri="{FF2B5EF4-FFF2-40B4-BE49-F238E27FC236}">
                  <a16:creationId xmlns:a16="http://schemas.microsoft.com/office/drawing/2014/main" id="{E1E72D84-3D6F-4EB0-9A2F-9541236A8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85" y="1383021"/>
              <a:ext cx="3175" cy="793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3" name="Freeform 537">
              <a:extLst>
                <a:ext uri="{FF2B5EF4-FFF2-40B4-BE49-F238E27FC236}">
                  <a16:creationId xmlns:a16="http://schemas.microsoft.com/office/drawing/2014/main" id="{63418F06-B96A-4ED4-806A-B1AF211F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10" y="132904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4" name="Freeform 538">
              <a:extLst>
                <a:ext uri="{FF2B5EF4-FFF2-40B4-BE49-F238E27FC236}">
                  <a16:creationId xmlns:a16="http://schemas.microsoft.com/office/drawing/2014/main" id="{CD604F5A-D0A6-423F-9E59-5B5F3310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085" y="1306821"/>
              <a:ext cx="44450" cy="22225"/>
            </a:xfrm>
            <a:custGeom>
              <a:avLst/>
              <a:gdLst>
                <a:gd name="T0" fmla="*/ 1 w 12"/>
                <a:gd name="T1" fmla="*/ 6 h 6"/>
                <a:gd name="T2" fmla="*/ 1 w 12"/>
                <a:gd name="T3" fmla="*/ 5 h 6"/>
                <a:gd name="T4" fmla="*/ 2 w 12"/>
                <a:gd name="T5" fmla="*/ 5 h 6"/>
                <a:gd name="T6" fmla="*/ 3 w 12"/>
                <a:gd name="T7" fmla="*/ 4 h 6"/>
                <a:gd name="T8" fmla="*/ 6 w 12"/>
                <a:gd name="T9" fmla="*/ 3 h 6"/>
                <a:gd name="T10" fmla="*/ 11 w 12"/>
                <a:gd name="T11" fmla="*/ 0 h 6"/>
                <a:gd name="T12" fmla="*/ 10 w 12"/>
                <a:gd name="T13" fmla="*/ 1 h 6"/>
                <a:gd name="T14" fmla="*/ 9 w 12"/>
                <a:gd name="T15" fmla="*/ 2 h 6"/>
                <a:gd name="T16" fmla="*/ 3 w 12"/>
                <a:gd name="T17" fmla="*/ 5 h 6"/>
                <a:gd name="T18" fmla="*/ 1 w 12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" y="6"/>
                  </a:moveTo>
                  <a:cubicBezTo>
                    <a:pt x="0" y="6"/>
                    <a:pt x="1" y="6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5" name="Freeform 539">
              <a:extLst>
                <a:ext uri="{FF2B5EF4-FFF2-40B4-BE49-F238E27FC236}">
                  <a16:creationId xmlns:a16="http://schemas.microsoft.com/office/drawing/2014/main" id="{E7EC4D25-581A-473E-BA38-905E2A218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35" y="1298883"/>
              <a:ext cx="3175" cy="11113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6" name="Freeform 540">
              <a:extLst>
                <a:ext uri="{FF2B5EF4-FFF2-40B4-BE49-F238E27FC236}">
                  <a16:creationId xmlns:a16="http://schemas.microsoft.com/office/drawing/2014/main" id="{71FFC4F9-04F1-4791-86B7-61610206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710" y="1284596"/>
              <a:ext cx="36513" cy="22225"/>
            </a:xfrm>
            <a:custGeom>
              <a:avLst/>
              <a:gdLst>
                <a:gd name="T0" fmla="*/ 0 w 10"/>
                <a:gd name="T1" fmla="*/ 6 h 6"/>
                <a:gd name="T2" fmla="*/ 3 w 10"/>
                <a:gd name="T3" fmla="*/ 4 h 6"/>
                <a:gd name="T4" fmla="*/ 8 w 10"/>
                <a:gd name="T5" fmla="*/ 2 h 6"/>
                <a:gd name="T6" fmla="*/ 10 w 10"/>
                <a:gd name="T7" fmla="*/ 0 h 6"/>
                <a:gd name="T8" fmla="*/ 10 w 10"/>
                <a:gd name="T9" fmla="*/ 1 h 6"/>
                <a:gd name="T10" fmla="*/ 9 w 10"/>
                <a:gd name="T11" fmla="*/ 2 h 6"/>
                <a:gd name="T12" fmla="*/ 0 w 1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1" y="5"/>
                    <a:pt x="2" y="4"/>
                    <a:pt x="3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7" name="Freeform 541">
              <a:extLst>
                <a:ext uri="{FF2B5EF4-FFF2-40B4-BE49-F238E27FC236}">
                  <a16:creationId xmlns:a16="http://schemas.microsoft.com/office/drawing/2014/main" id="{E33CC9CA-E7D9-4226-A52D-5BE11693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335" y="1156008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8" name="Freeform 542">
              <a:extLst>
                <a:ext uri="{FF2B5EF4-FFF2-40B4-BE49-F238E27FC236}">
                  <a16:creationId xmlns:a16="http://schemas.microsoft.com/office/drawing/2014/main" id="{1D03F823-D5FF-4C4A-A507-D2BA46D5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560" y="1144896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2" y="0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9" name="Freeform 543">
              <a:extLst>
                <a:ext uri="{FF2B5EF4-FFF2-40B4-BE49-F238E27FC236}">
                  <a16:creationId xmlns:a16="http://schemas.microsoft.com/office/drawing/2014/main" id="{DA9A5742-995D-453A-9DD2-F411ECD7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085" y="99408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0" name="Freeform 544">
              <a:extLst>
                <a:ext uri="{FF2B5EF4-FFF2-40B4-BE49-F238E27FC236}">
                  <a16:creationId xmlns:a16="http://schemas.microsoft.com/office/drawing/2014/main" id="{505A6F34-309B-47D0-8AAC-23A045B9F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085" y="99408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1" name="Freeform 545">
              <a:extLst>
                <a:ext uri="{FF2B5EF4-FFF2-40B4-BE49-F238E27FC236}">
                  <a16:creationId xmlns:a16="http://schemas.microsoft.com/office/drawing/2014/main" id="{44403502-0CEE-4DEE-936C-7701E7CA3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435" y="989321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2" name="Freeform 546">
              <a:extLst>
                <a:ext uri="{FF2B5EF4-FFF2-40B4-BE49-F238E27FC236}">
                  <a16:creationId xmlns:a16="http://schemas.microsoft.com/office/drawing/2014/main" id="{1F2B48F2-CF62-4690-9BDF-5C12CB145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198" y="989321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3" name="Freeform 547">
              <a:extLst>
                <a:ext uri="{FF2B5EF4-FFF2-40B4-BE49-F238E27FC236}">
                  <a16:creationId xmlns:a16="http://schemas.microsoft.com/office/drawing/2014/main" id="{C3708C98-722D-42A9-A136-09F096671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785" y="779771"/>
              <a:ext cx="7938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4" name="Freeform 548">
              <a:extLst>
                <a:ext uri="{FF2B5EF4-FFF2-40B4-BE49-F238E27FC236}">
                  <a16:creationId xmlns:a16="http://schemas.microsoft.com/office/drawing/2014/main" id="{6D8BB7F4-4D68-46DB-8B15-2219D044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373" y="746433"/>
              <a:ext cx="53975" cy="22225"/>
            </a:xfrm>
            <a:custGeom>
              <a:avLst/>
              <a:gdLst>
                <a:gd name="T0" fmla="*/ 15 w 15"/>
                <a:gd name="T1" fmla="*/ 0 h 6"/>
                <a:gd name="T2" fmla="*/ 13 w 15"/>
                <a:gd name="T3" fmla="*/ 2 h 6"/>
                <a:gd name="T4" fmla="*/ 0 w 15"/>
                <a:gd name="T5" fmla="*/ 6 h 6"/>
                <a:gd name="T6" fmla="*/ 1 w 15"/>
                <a:gd name="T7" fmla="*/ 5 h 6"/>
                <a:gd name="T8" fmla="*/ 4 w 15"/>
                <a:gd name="T9" fmla="*/ 3 h 6"/>
                <a:gd name="T10" fmla="*/ 13 w 15"/>
                <a:gd name="T11" fmla="*/ 0 h 6"/>
                <a:gd name="T12" fmla="*/ 15 w 1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1"/>
                    <a:pt x="13" y="1"/>
                    <a:pt x="13" y="2"/>
                  </a:cubicBezTo>
                  <a:cubicBezTo>
                    <a:pt x="8" y="4"/>
                    <a:pt x="6" y="6"/>
                    <a:pt x="0" y="6"/>
                  </a:cubicBezTo>
                  <a:cubicBezTo>
                    <a:pt x="0" y="5"/>
                    <a:pt x="2" y="6"/>
                    <a:pt x="1" y="5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2"/>
                    <a:pt x="10" y="2"/>
                    <a:pt x="13" y="0"/>
                  </a:cubicBezTo>
                  <a:cubicBezTo>
                    <a:pt x="14" y="1"/>
                    <a:pt x="14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5" name="Freeform 549">
              <a:extLst>
                <a:ext uri="{FF2B5EF4-FFF2-40B4-BE49-F238E27FC236}">
                  <a16:creationId xmlns:a16="http://schemas.microsoft.com/office/drawing/2014/main" id="{E26DE9C3-7C4F-4750-9FF7-3A413A4AE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48" y="743258"/>
              <a:ext cx="7938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0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6" name="Freeform 550">
              <a:extLst>
                <a:ext uri="{FF2B5EF4-FFF2-40B4-BE49-F238E27FC236}">
                  <a16:creationId xmlns:a16="http://schemas.microsoft.com/office/drawing/2014/main" id="{3EC44A02-2D64-4774-BD1A-17C27A68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8" y="1538596"/>
              <a:ext cx="0" cy="3175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7" name="Freeform 551">
              <a:extLst>
                <a:ext uri="{FF2B5EF4-FFF2-40B4-BE49-F238E27FC236}">
                  <a16:creationId xmlns:a16="http://schemas.microsoft.com/office/drawing/2014/main" id="{D0B717E4-F3E9-40DC-8663-A37B53A3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548" y="14608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8" name="Freeform 552">
              <a:extLst>
                <a:ext uri="{FF2B5EF4-FFF2-40B4-BE49-F238E27FC236}">
                  <a16:creationId xmlns:a16="http://schemas.microsoft.com/office/drawing/2014/main" id="{882EAB3C-FF06-45EF-9771-235A34CF7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85" y="14131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9" name="Freeform 553">
              <a:extLst>
                <a:ext uri="{FF2B5EF4-FFF2-40B4-BE49-F238E27FC236}">
                  <a16:creationId xmlns:a16="http://schemas.microsoft.com/office/drawing/2014/main" id="{C1B5C84E-D151-4C24-9ADB-1DF3629C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160" y="1279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0" name="Freeform 554">
              <a:extLst>
                <a:ext uri="{FF2B5EF4-FFF2-40B4-BE49-F238E27FC236}">
                  <a16:creationId xmlns:a16="http://schemas.microsoft.com/office/drawing/2014/main" id="{21DDBA6D-F1B8-4B31-B48A-A58169E2A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110" y="852796"/>
              <a:ext cx="19050" cy="7938"/>
            </a:xfrm>
            <a:custGeom>
              <a:avLst/>
              <a:gdLst>
                <a:gd name="T0" fmla="*/ 0 w 5"/>
                <a:gd name="T1" fmla="*/ 2 h 2"/>
                <a:gd name="T2" fmla="*/ 1 w 5"/>
                <a:gd name="T3" fmla="*/ 1 h 2"/>
                <a:gd name="T4" fmla="*/ 3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1" name="Freeform 555">
              <a:extLst>
                <a:ext uri="{FF2B5EF4-FFF2-40B4-BE49-F238E27FC236}">
                  <a16:creationId xmlns:a16="http://schemas.microsoft.com/office/drawing/2014/main" id="{F57F6F26-46D1-4CE0-8AE0-7D9853D3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435" y="779771"/>
              <a:ext cx="11113" cy="3175"/>
            </a:xfrm>
            <a:custGeom>
              <a:avLst/>
              <a:gdLst>
                <a:gd name="T0" fmla="*/ 1 w 3"/>
                <a:gd name="T1" fmla="*/ 1 h 1"/>
                <a:gd name="T2" fmla="*/ 3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0"/>
                    <a:pt x="2" y="1"/>
                    <a:pt x="3" y="0"/>
                  </a:cubicBezTo>
                  <a:cubicBezTo>
                    <a:pt x="3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2" name="Freeform 556">
              <a:extLst>
                <a:ext uri="{FF2B5EF4-FFF2-40B4-BE49-F238E27FC236}">
                  <a16:creationId xmlns:a16="http://schemas.microsoft.com/office/drawing/2014/main" id="{D023A71B-1226-437C-B61B-80B23075E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48" y="1530658"/>
              <a:ext cx="14288" cy="11113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2 h 3"/>
                <a:gd name="T4" fmla="*/ 1 w 4"/>
                <a:gd name="T5" fmla="*/ 3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3" y="0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3" name="Freeform 557">
              <a:extLst>
                <a:ext uri="{FF2B5EF4-FFF2-40B4-BE49-F238E27FC236}">
                  <a16:creationId xmlns:a16="http://schemas.microsoft.com/office/drawing/2014/main" id="{C15F9E2F-E24A-4308-8763-F9F0CB996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85" y="1457633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4" name="Freeform 558">
              <a:extLst>
                <a:ext uri="{FF2B5EF4-FFF2-40B4-BE49-F238E27FC236}">
                  <a16:creationId xmlns:a16="http://schemas.microsoft.com/office/drawing/2014/main" id="{131BA246-E062-4A18-9F8D-1B3666057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548" y="1387783"/>
              <a:ext cx="4763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5" name="Freeform 559">
              <a:extLst>
                <a:ext uri="{FF2B5EF4-FFF2-40B4-BE49-F238E27FC236}">
                  <a16:creationId xmlns:a16="http://schemas.microsoft.com/office/drawing/2014/main" id="{51C9039E-D44B-4867-B4D8-719FC52C0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423" y="138302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6" name="Freeform 560">
              <a:extLst>
                <a:ext uri="{FF2B5EF4-FFF2-40B4-BE49-F238E27FC236}">
                  <a16:creationId xmlns:a16="http://schemas.microsoft.com/office/drawing/2014/main" id="{B8CBAC33-9B58-452F-A987-A8B5A6AD0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3" y="136873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7" name="Freeform 561">
              <a:extLst>
                <a:ext uri="{FF2B5EF4-FFF2-40B4-BE49-F238E27FC236}">
                  <a16:creationId xmlns:a16="http://schemas.microsoft.com/office/drawing/2014/main" id="{7A93189D-9C71-400A-9BD1-367888200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110" y="1354446"/>
              <a:ext cx="6350" cy="11113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0" y="3"/>
                    <a:pt x="1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8" name="Freeform 562">
              <a:extLst>
                <a:ext uri="{FF2B5EF4-FFF2-40B4-BE49-F238E27FC236}">
                  <a16:creationId xmlns:a16="http://schemas.microsoft.com/office/drawing/2014/main" id="{B68D786D-A5B0-4F8C-B1F4-BA6A05736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35" y="12798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9" name="Freeform 563">
              <a:extLst>
                <a:ext uri="{FF2B5EF4-FFF2-40B4-BE49-F238E27FC236}">
                  <a16:creationId xmlns:a16="http://schemas.microsoft.com/office/drawing/2014/main" id="{F6036E2E-AEFB-4901-999E-1E8C8DE0C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510" y="127983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0" name="Freeform 564">
              <a:extLst>
                <a:ext uri="{FF2B5EF4-FFF2-40B4-BE49-F238E27FC236}">
                  <a16:creationId xmlns:a16="http://schemas.microsoft.com/office/drawing/2014/main" id="{6ECCD55A-512D-407E-9F50-587546A6B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685" y="1273483"/>
              <a:ext cx="15875" cy="6350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1 h 2"/>
                <a:gd name="T4" fmla="*/ 2 w 4"/>
                <a:gd name="T5" fmla="*/ 0 h 2"/>
                <a:gd name="T6" fmla="*/ 4 w 4"/>
                <a:gd name="T7" fmla="*/ 0 h 2"/>
                <a:gd name="T8" fmla="*/ 4 w 4"/>
                <a:gd name="T9" fmla="*/ 0 h 2"/>
                <a:gd name="T10" fmla="*/ 3 w 4"/>
                <a:gd name="T11" fmla="*/ 1 h 2"/>
                <a:gd name="T12" fmla="*/ 1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1" name="Freeform 565">
              <a:extLst>
                <a:ext uri="{FF2B5EF4-FFF2-40B4-BE49-F238E27FC236}">
                  <a16:creationId xmlns:a16="http://schemas.microsoft.com/office/drawing/2014/main" id="{AD2F7696-03C1-4508-B725-728E8C57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735" y="126872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2" name="Freeform 566">
              <a:extLst>
                <a:ext uri="{FF2B5EF4-FFF2-40B4-BE49-F238E27FC236}">
                  <a16:creationId xmlns:a16="http://schemas.microsoft.com/office/drawing/2014/main" id="{6A3469EB-84FD-458B-958C-4B8A81BEB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735" y="1262371"/>
              <a:ext cx="14288" cy="6350"/>
            </a:xfrm>
            <a:custGeom>
              <a:avLst/>
              <a:gdLst>
                <a:gd name="T0" fmla="*/ 0 w 4"/>
                <a:gd name="T1" fmla="*/ 2 h 2"/>
                <a:gd name="T2" fmla="*/ 1 w 4"/>
                <a:gd name="T3" fmla="*/ 2 h 2"/>
                <a:gd name="T4" fmla="*/ 2 w 4"/>
                <a:gd name="T5" fmla="*/ 1 h 2"/>
                <a:gd name="T6" fmla="*/ 4 w 4"/>
                <a:gd name="T7" fmla="*/ 0 h 2"/>
                <a:gd name="T8" fmla="*/ 3 w 4"/>
                <a:gd name="T9" fmla="*/ 1 h 2"/>
                <a:gd name="T10" fmla="*/ 2 w 4"/>
                <a:gd name="T11" fmla="*/ 1 h 2"/>
                <a:gd name="T12" fmla="*/ 0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3" name="Freeform 567">
              <a:extLst>
                <a:ext uri="{FF2B5EF4-FFF2-40B4-BE49-F238E27FC236}">
                  <a16:creationId xmlns:a16="http://schemas.microsoft.com/office/drawing/2014/main" id="{A956A9B5-902C-499D-A33D-49239263D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198" y="1259196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4" name="Freeform 568">
              <a:extLst>
                <a:ext uri="{FF2B5EF4-FFF2-40B4-BE49-F238E27FC236}">
                  <a16:creationId xmlns:a16="http://schemas.microsoft.com/office/drawing/2014/main" id="{2C391A51-7885-469B-AC8F-0F934073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960" y="1254433"/>
              <a:ext cx="6350" cy="476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2 w 2"/>
                <a:gd name="T5" fmla="*/ 0 h 1"/>
                <a:gd name="T6" fmla="*/ 2 w 2"/>
                <a:gd name="T7" fmla="*/ 1 h 1"/>
                <a:gd name="T8" fmla="*/ 1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5" name="Freeform 569">
              <a:extLst>
                <a:ext uri="{FF2B5EF4-FFF2-40B4-BE49-F238E27FC236}">
                  <a16:creationId xmlns:a16="http://schemas.microsoft.com/office/drawing/2014/main" id="{8E7F9A28-B5AE-44F6-B1D8-49698717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598" y="1243321"/>
              <a:ext cx="7938" cy="11113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0" y="3"/>
                    <a:pt x="0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6" name="Freeform 570">
              <a:extLst>
                <a:ext uri="{FF2B5EF4-FFF2-40B4-BE49-F238E27FC236}">
                  <a16:creationId xmlns:a16="http://schemas.microsoft.com/office/drawing/2014/main" id="{D997046B-2DCC-4AB0-A23F-8911BE2C0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1648" y="1236971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7" name="Freeform 571">
              <a:extLst>
                <a:ext uri="{FF2B5EF4-FFF2-40B4-BE49-F238E27FC236}">
                  <a16:creationId xmlns:a16="http://schemas.microsoft.com/office/drawing/2014/main" id="{B4C5D7BB-5AC3-4875-9441-08279DFEE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798" y="879783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8" name="Freeform 572">
              <a:extLst>
                <a:ext uri="{FF2B5EF4-FFF2-40B4-BE49-F238E27FC236}">
                  <a16:creationId xmlns:a16="http://schemas.microsoft.com/office/drawing/2014/main" id="{D36A4566-99F4-4CD6-BB71-FD8E6BD0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910" y="875021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9" name="Freeform 573">
              <a:extLst>
                <a:ext uri="{FF2B5EF4-FFF2-40B4-BE49-F238E27FC236}">
                  <a16:creationId xmlns:a16="http://schemas.microsoft.com/office/drawing/2014/main" id="{1C5B8F43-844E-4952-9B3B-3EA5B3D48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423" y="868671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0" name="Freeform 574">
              <a:extLst>
                <a:ext uri="{FF2B5EF4-FFF2-40B4-BE49-F238E27FC236}">
                  <a16:creationId xmlns:a16="http://schemas.microsoft.com/office/drawing/2014/main" id="{C565F830-1A94-41CB-819C-0442451AB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823" y="860733"/>
              <a:ext cx="4763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1" name="Freeform 575">
              <a:extLst>
                <a:ext uri="{FF2B5EF4-FFF2-40B4-BE49-F238E27FC236}">
                  <a16:creationId xmlns:a16="http://schemas.microsoft.com/office/drawing/2014/main" id="{84108C24-E55F-48CE-89EF-7D0C7C391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823" y="857558"/>
              <a:ext cx="11113" cy="6350"/>
            </a:xfrm>
            <a:custGeom>
              <a:avLst/>
              <a:gdLst>
                <a:gd name="T0" fmla="*/ 2 w 3"/>
                <a:gd name="T1" fmla="*/ 1 h 2"/>
                <a:gd name="T2" fmla="*/ 3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2" name="Rectangle 576">
              <a:extLst>
                <a:ext uri="{FF2B5EF4-FFF2-40B4-BE49-F238E27FC236}">
                  <a16:creationId xmlns:a16="http://schemas.microsoft.com/office/drawing/2014/main" id="{A64A4E40-EE38-4A82-9733-CA0FFAF7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760" y="827396"/>
              <a:ext cx="317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3" name="Freeform 577">
              <a:extLst>
                <a:ext uri="{FF2B5EF4-FFF2-40B4-BE49-F238E27FC236}">
                  <a16:creationId xmlns:a16="http://schemas.microsoft.com/office/drawing/2014/main" id="{9205062A-142F-4293-A59D-4A90B5F8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673" y="782946"/>
              <a:ext cx="7938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4" name="Freeform 578">
              <a:extLst>
                <a:ext uri="{FF2B5EF4-FFF2-40B4-BE49-F238E27FC236}">
                  <a16:creationId xmlns:a16="http://schemas.microsoft.com/office/drawing/2014/main" id="{2598CE8B-222C-4CA5-AABB-231DA737C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948" y="1376671"/>
              <a:ext cx="7938" cy="3175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5" name="Freeform 579">
              <a:extLst>
                <a:ext uri="{FF2B5EF4-FFF2-40B4-BE49-F238E27FC236}">
                  <a16:creationId xmlns:a16="http://schemas.microsoft.com/office/drawing/2014/main" id="{000A39CD-2DD3-4703-A9F3-F8B37E2AD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3" y="1365558"/>
              <a:ext cx="9525" cy="3175"/>
            </a:xfrm>
            <a:custGeom>
              <a:avLst/>
              <a:gdLst>
                <a:gd name="T0" fmla="*/ 1 w 3"/>
                <a:gd name="T1" fmla="*/ 1 h 1"/>
                <a:gd name="T2" fmla="*/ 2 w 3"/>
                <a:gd name="T3" fmla="*/ 0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6" name="Freeform 580">
              <a:extLst>
                <a:ext uri="{FF2B5EF4-FFF2-40B4-BE49-F238E27FC236}">
                  <a16:creationId xmlns:a16="http://schemas.microsoft.com/office/drawing/2014/main" id="{6A0DA1BD-715C-4896-8939-8A51AECCA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460" y="1354446"/>
              <a:ext cx="4763" cy="11113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1" y="0"/>
                    <a:pt x="0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7" name="Freeform 581">
              <a:extLst>
                <a:ext uri="{FF2B5EF4-FFF2-40B4-BE49-F238E27FC236}">
                  <a16:creationId xmlns:a16="http://schemas.microsoft.com/office/drawing/2014/main" id="{6AF433D7-5390-40D4-A3C4-25C0D667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0" y="13465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8" name="Freeform 582">
              <a:extLst>
                <a:ext uri="{FF2B5EF4-FFF2-40B4-BE49-F238E27FC236}">
                  <a16:creationId xmlns:a16="http://schemas.microsoft.com/office/drawing/2014/main" id="{4C9F149E-4AC7-414A-BB52-31A50F72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860" y="1340158"/>
              <a:ext cx="15875" cy="3175"/>
            </a:xfrm>
            <a:custGeom>
              <a:avLst/>
              <a:gdLst>
                <a:gd name="T0" fmla="*/ 2 w 4"/>
                <a:gd name="T1" fmla="*/ 0 h 1"/>
                <a:gd name="T2" fmla="*/ 3 w 4"/>
                <a:gd name="T3" fmla="*/ 0 h 1"/>
                <a:gd name="T4" fmla="*/ 2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9" name="Freeform 583">
              <a:extLst>
                <a:ext uri="{FF2B5EF4-FFF2-40B4-BE49-F238E27FC236}">
                  <a16:creationId xmlns:a16="http://schemas.microsoft.com/office/drawing/2014/main" id="{A6978456-68EB-4306-AF0E-9AC376D9C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73" y="1335396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0" name="Freeform 584">
              <a:extLst>
                <a:ext uri="{FF2B5EF4-FFF2-40B4-BE49-F238E27FC236}">
                  <a16:creationId xmlns:a16="http://schemas.microsoft.com/office/drawing/2014/main" id="{9185A5CC-576D-4269-9A83-78E6E92D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085" y="1332221"/>
              <a:ext cx="0" cy="3175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1" name="Freeform 585">
              <a:extLst>
                <a:ext uri="{FF2B5EF4-FFF2-40B4-BE49-F238E27FC236}">
                  <a16:creationId xmlns:a16="http://schemas.microsoft.com/office/drawing/2014/main" id="{23DA799A-8493-4A24-8B2F-6C37AB8CD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60" y="1329046"/>
              <a:ext cx="7938" cy="635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2" name="Freeform 586">
              <a:extLst>
                <a:ext uri="{FF2B5EF4-FFF2-40B4-BE49-F238E27FC236}">
                  <a16:creationId xmlns:a16="http://schemas.microsoft.com/office/drawing/2014/main" id="{8DFE94D4-3370-473D-AA29-0DFCDBA3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073" y="1254433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3" name="Freeform 587">
              <a:extLst>
                <a:ext uri="{FF2B5EF4-FFF2-40B4-BE49-F238E27FC236}">
                  <a16:creationId xmlns:a16="http://schemas.microsoft.com/office/drawing/2014/main" id="{D22A351B-0634-44E0-B85D-25245843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535" y="1243321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4" name="Freeform 588">
              <a:extLst>
                <a:ext uri="{FF2B5EF4-FFF2-40B4-BE49-F238E27FC236}">
                  <a16:creationId xmlns:a16="http://schemas.microsoft.com/office/drawing/2014/main" id="{2F4844AD-3745-4A46-BA3C-77179784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473" y="124014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5" name="Freeform 589">
              <a:extLst>
                <a:ext uri="{FF2B5EF4-FFF2-40B4-BE49-F238E27FC236}">
                  <a16:creationId xmlns:a16="http://schemas.microsoft.com/office/drawing/2014/main" id="{36A9A829-7457-45EF-BBE7-76725CDB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1648" y="1236971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6" name="Freeform 590">
              <a:extLst>
                <a:ext uri="{FF2B5EF4-FFF2-40B4-BE49-F238E27FC236}">
                  <a16:creationId xmlns:a16="http://schemas.microsoft.com/office/drawing/2014/main" id="{FC48EBF8-4CA7-4B83-8F9A-564FCAC39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935" y="1232208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7" name="Freeform 591">
              <a:extLst>
                <a:ext uri="{FF2B5EF4-FFF2-40B4-BE49-F238E27FC236}">
                  <a16:creationId xmlns:a16="http://schemas.microsoft.com/office/drawing/2014/main" id="{B1F1520F-1E07-44E9-B11F-A77B3D1B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848" y="91312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8" name="Freeform 592">
              <a:extLst>
                <a:ext uri="{FF2B5EF4-FFF2-40B4-BE49-F238E27FC236}">
                  <a16:creationId xmlns:a16="http://schemas.microsoft.com/office/drawing/2014/main" id="{57CBA298-9234-45E7-BCB4-5F5F1001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310" y="87184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9" name="Freeform 593">
              <a:extLst>
                <a:ext uri="{FF2B5EF4-FFF2-40B4-BE49-F238E27FC236}">
                  <a16:creationId xmlns:a16="http://schemas.microsoft.com/office/drawing/2014/main" id="{37AFE215-2E55-4EEB-9E0E-E1F2CBD8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185" y="835333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0" name="Freeform 594">
              <a:extLst>
                <a:ext uri="{FF2B5EF4-FFF2-40B4-BE49-F238E27FC236}">
                  <a16:creationId xmlns:a16="http://schemas.microsoft.com/office/drawing/2014/main" id="{05B05AC8-765F-4B36-9EA9-9B3A73625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585" y="82739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1" name="Freeform 595">
              <a:extLst>
                <a:ext uri="{FF2B5EF4-FFF2-40B4-BE49-F238E27FC236}">
                  <a16:creationId xmlns:a16="http://schemas.microsoft.com/office/drawing/2014/main" id="{61D25F8E-B19D-4DE4-AE49-B7B3C74D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148" y="787708"/>
              <a:ext cx="9525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2" name="Rectangle 596">
              <a:extLst>
                <a:ext uri="{FF2B5EF4-FFF2-40B4-BE49-F238E27FC236}">
                  <a16:creationId xmlns:a16="http://schemas.microsoft.com/office/drawing/2014/main" id="{BDE0617B-2EF2-408B-982F-5A33BD7CD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085" y="1335396"/>
              <a:ext cx="317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3" name="Freeform 597">
              <a:extLst>
                <a:ext uri="{FF2B5EF4-FFF2-40B4-BE49-F238E27FC236}">
                  <a16:creationId xmlns:a16="http://schemas.microsoft.com/office/drawing/2014/main" id="{B19E4B60-2F4E-45F8-8F77-E735D020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710" y="1309996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4" name="Freeform 598">
              <a:extLst>
                <a:ext uri="{FF2B5EF4-FFF2-40B4-BE49-F238E27FC236}">
                  <a16:creationId xmlns:a16="http://schemas.microsoft.com/office/drawing/2014/main" id="{4A03FC53-0845-459F-83AE-7B4426B65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060" y="102583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5" name="Freeform 599">
              <a:extLst>
                <a:ext uri="{FF2B5EF4-FFF2-40B4-BE49-F238E27FC236}">
                  <a16:creationId xmlns:a16="http://schemas.microsoft.com/office/drawing/2014/main" id="{F7C77046-D34F-41A9-AB87-C541A791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010" y="8385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6" name="Freeform 600">
              <a:extLst>
                <a:ext uri="{FF2B5EF4-FFF2-40B4-BE49-F238E27FC236}">
                  <a16:creationId xmlns:a16="http://schemas.microsoft.com/office/drawing/2014/main" id="{F77F8092-A4BA-4A8D-B859-E0815769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148" y="7908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7" name="Freeform 601">
              <a:extLst>
                <a:ext uri="{FF2B5EF4-FFF2-40B4-BE49-F238E27FC236}">
                  <a16:creationId xmlns:a16="http://schemas.microsoft.com/office/drawing/2014/main" id="{15430F31-C2FE-4D80-ABB0-D4DD3991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610" y="163384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8" name="Freeform 602">
              <a:extLst>
                <a:ext uri="{FF2B5EF4-FFF2-40B4-BE49-F238E27FC236}">
                  <a16:creationId xmlns:a16="http://schemas.microsoft.com/office/drawing/2014/main" id="{77403582-7A0E-4DF0-B33E-557DBCFE8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98" y="129094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9" name="Freeform 603">
              <a:extLst>
                <a:ext uri="{FF2B5EF4-FFF2-40B4-BE49-F238E27FC236}">
                  <a16:creationId xmlns:a16="http://schemas.microsoft.com/office/drawing/2014/main" id="{A1951DB2-1C29-47E2-8BC1-69911EBC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160" y="128777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0" name="Freeform 604">
              <a:extLst>
                <a:ext uri="{FF2B5EF4-FFF2-40B4-BE49-F238E27FC236}">
                  <a16:creationId xmlns:a16="http://schemas.microsoft.com/office/drawing/2014/main" id="{F19E0CC4-886C-4C3F-9CAE-195271888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510" y="128459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1" name="Freeform 605">
              <a:extLst>
                <a:ext uri="{FF2B5EF4-FFF2-40B4-BE49-F238E27FC236}">
                  <a16:creationId xmlns:a16="http://schemas.microsoft.com/office/drawing/2014/main" id="{88D334A1-B052-4723-85B0-C74ECE45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685" y="1284596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2" name="Freeform 606">
              <a:extLst>
                <a:ext uri="{FF2B5EF4-FFF2-40B4-BE49-F238E27FC236}">
                  <a16:creationId xmlns:a16="http://schemas.microsoft.com/office/drawing/2014/main" id="{608FEB36-5D3E-467A-90B7-34B3C5C8C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623" y="127983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3" name="Freeform 607">
              <a:extLst>
                <a:ext uri="{FF2B5EF4-FFF2-40B4-BE49-F238E27FC236}">
                  <a16:creationId xmlns:a16="http://schemas.microsoft.com/office/drawing/2014/main" id="{CD75C572-502A-471C-B53D-BB7DB695E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560" y="12766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4" name="Freeform 608">
              <a:extLst>
                <a:ext uri="{FF2B5EF4-FFF2-40B4-BE49-F238E27FC236}">
                  <a16:creationId xmlns:a16="http://schemas.microsoft.com/office/drawing/2014/main" id="{9D13CCA8-8F1B-4B9C-987E-2EE5C35F6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360" y="90835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5" name="Freeform 609">
              <a:extLst>
                <a:ext uri="{FF2B5EF4-FFF2-40B4-BE49-F238E27FC236}">
                  <a16:creationId xmlns:a16="http://schemas.microsoft.com/office/drawing/2014/main" id="{69BB5F97-338A-4792-87C3-04BA14E30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110" y="871846"/>
              <a:ext cx="95250" cy="30163"/>
            </a:xfrm>
            <a:custGeom>
              <a:avLst/>
              <a:gdLst>
                <a:gd name="T0" fmla="*/ 26 w 26"/>
                <a:gd name="T1" fmla="*/ 0 h 8"/>
                <a:gd name="T2" fmla="*/ 23 w 26"/>
                <a:gd name="T3" fmla="*/ 2 h 8"/>
                <a:gd name="T4" fmla="*/ 20 w 26"/>
                <a:gd name="T5" fmla="*/ 3 h 8"/>
                <a:gd name="T6" fmla="*/ 17 w 26"/>
                <a:gd name="T7" fmla="*/ 4 h 8"/>
                <a:gd name="T8" fmla="*/ 17 w 26"/>
                <a:gd name="T9" fmla="*/ 3 h 8"/>
                <a:gd name="T10" fmla="*/ 17 w 26"/>
                <a:gd name="T11" fmla="*/ 4 h 8"/>
                <a:gd name="T12" fmla="*/ 10 w 26"/>
                <a:gd name="T13" fmla="*/ 5 h 8"/>
                <a:gd name="T14" fmla="*/ 8 w 26"/>
                <a:gd name="T15" fmla="*/ 6 h 8"/>
                <a:gd name="T16" fmla="*/ 7 w 26"/>
                <a:gd name="T17" fmla="*/ 6 h 8"/>
                <a:gd name="T18" fmla="*/ 6 w 26"/>
                <a:gd name="T19" fmla="*/ 7 h 8"/>
                <a:gd name="T20" fmla="*/ 4 w 26"/>
                <a:gd name="T21" fmla="*/ 8 h 8"/>
                <a:gd name="T22" fmla="*/ 2 w 26"/>
                <a:gd name="T23" fmla="*/ 8 h 8"/>
                <a:gd name="T24" fmla="*/ 1 w 26"/>
                <a:gd name="T25" fmla="*/ 8 h 8"/>
                <a:gd name="T26" fmla="*/ 0 w 26"/>
                <a:gd name="T27" fmla="*/ 8 h 8"/>
                <a:gd name="T28" fmla="*/ 2 w 26"/>
                <a:gd name="T29" fmla="*/ 7 h 8"/>
                <a:gd name="T30" fmla="*/ 4 w 26"/>
                <a:gd name="T31" fmla="*/ 7 h 8"/>
                <a:gd name="T32" fmla="*/ 6 w 26"/>
                <a:gd name="T33" fmla="*/ 6 h 8"/>
                <a:gd name="T34" fmla="*/ 9 w 26"/>
                <a:gd name="T35" fmla="*/ 5 h 8"/>
                <a:gd name="T36" fmla="*/ 10 w 26"/>
                <a:gd name="T37" fmla="*/ 5 h 8"/>
                <a:gd name="T38" fmla="*/ 11 w 26"/>
                <a:gd name="T39" fmla="*/ 4 h 8"/>
                <a:gd name="T40" fmla="*/ 12 w 26"/>
                <a:gd name="T41" fmla="*/ 4 h 8"/>
                <a:gd name="T42" fmla="*/ 13 w 26"/>
                <a:gd name="T43" fmla="*/ 4 h 8"/>
                <a:gd name="T44" fmla="*/ 13 w 26"/>
                <a:gd name="T45" fmla="*/ 4 h 8"/>
                <a:gd name="T46" fmla="*/ 15 w 26"/>
                <a:gd name="T47" fmla="*/ 3 h 8"/>
                <a:gd name="T48" fmla="*/ 23 w 26"/>
                <a:gd name="T49" fmla="*/ 1 h 8"/>
                <a:gd name="T50" fmla="*/ 26 w 26"/>
                <a:gd name="T5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8">
                  <a:moveTo>
                    <a:pt x="26" y="0"/>
                  </a:moveTo>
                  <a:cubicBezTo>
                    <a:pt x="26" y="1"/>
                    <a:pt x="24" y="1"/>
                    <a:pt x="23" y="2"/>
                  </a:cubicBezTo>
                  <a:cubicBezTo>
                    <a:pt x="23" y="3"/>
                    <a:pt x="21" y="2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4" y="5"/>
                    <a:pt x="12" y="6"/>
                    <a:pt x="10" y="5"/>
                  </a:cubicBezTo>
                  <a:cubicBezTo>
                    <a:pt x="9" y="5"/>
                    <a:pt x="9" y="6"/>
                    <a:pt x="8" y="6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5" y="6"/>
                    <a:pt x="4" y="7"/>
                    <a:pt x="4" y="8"/>
                  </a:cubicBezTo>
                  <a:cubicBezTo>
                    <a:pt x="3" y="8"/>
                    <a:pt x="3" y="7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7" y="2"/>
                    <a:pt x="20" y="2"/>
                    <a:pt x="23" y="1"/>
                  </a:cubicBezTo>
                  <a:cubicBezTo>
                    <a:pt x="24" y="1"/>
                    <a:pt x="24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6" name="Freeform 610">
              <a:extLst>
                <a:ext uri="{FF2B5EF4-FFF2-40B4-BE49-F238E27FC236}">
                  <a16:creationId xmlns:a16="http://schemas.microsoft.com/office/drawing/2014/main" id="{4BF5396E-1304-42D3-8008-0DF79AC60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360" y="863908"/>
              <a:ext cx="17463" cy="11113"/>
            </a:xfrm>
            <a:custGeom>
              <a:avLst/>
              <a:gdLst>
                <a:gd name="T0" fmla="*/ 0 w 5"/>
                <a:gd name="T1" fmla="*/ 2 h 3"/>
                <a:gd name="T2" fmla="*/ 1 w 5"/>
                <a:gd name="T3" fmla="*/ 2 h 3"/>
                <a:gd name="T4" fmla="*/ 5 w 5"/>
                <a:gd name="T5" fmla="*/ 2 h 3"/>
                <a:gd name="T6" fmla="*/ 0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5" y="0"/>
                    <a:pt x="5" y="2"/>
                  </a:cubicBezTo>
                  <a:cubicBezTo>
                    <a:pt x="3" y="1"/>
                    <a:pt x="2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7" name="Freeform 611">
              <a:extLst>
                <a:ext uri="{FF2B5EF4-FFF2-40B4-BE49-F238E27FC236}">
                  <a16:creationId xmlns:a16="http://schemas.microsoft.com/office/drawing/2014/main" id="{5602E984-2F84-4C39-9DFA-AB3CF2A3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760" y="863908"/>
              <a:ext cx="0" cy="4763"/>
            </a:xfrm>
            <a:custGeom>
              <a:avLst/>
              <a:gdLst>
                <a:gd name="T0" fmla="*/ 0 h 1"/>
                <a:gd name="T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8" name="Freeform 612">
              <a:extLst>
                <a:ext uri="{FF2B5EF4-FFF2-40B4-BE49-F238E27FC236}">
                  <a16:creationId xmlns:a16="http://schemas.microsoft.com/office/drawing/2014/main" id="{A591C1A1-4602-4172-8F71-E43830B9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785" y="765483"/>
              <a:ext cx="123825" cy="36513"/>
            </a:xfrm>
            <a:custGeom>
              <a:avLst/>
              <a:gdLst>
                <a:gd name="T0" fmla="*/ 34 w 34"/>
                <a:gd name="T1" fmla="*/ 0 h 10"/>
                <a:gd name="T2" fmla="*/ 32 w 34"/>
                <a:gd name="T3" fmla="*/ 2 h 10"/>
                <a:gd name="T4" fmla="*/ 28 w 34"/>
                <a:gd name="T5" fmla="*/ 3 h 10"/>
                <a:gd name="T6" fmla="*/ 26 w 34"/>
                <a:gd name="T7" fmla="*/ 4 h 10"/>
                <a:gd name="T8" fmla="*/ 22 w 34"/>
                <a:gd name="T9" fmla="*/ 5 h 10"/>
                <a:gd name="T10" fmla="*/ 16 w 34"/>
                <a:gd name="T11" fmla="*/ 6 h 10"/>
                <a:gd name="T12" fmla="*/ 14 w 34"/>
                <a:gd name="T13" fmla="*/ 7 h 10"/>
                <a:gd name="T14" fmla="*/ 12 w 34"/>
                <a:gd name="T15" fmla="*/ 8 h 10"/>
                <a:gd name="T16" fmla="*/ 6 w 34"/>
                <a:gd name="T17" fmla="*/ 9 h 10"/>
                <a:gd name="T18" fmla="*/ 7 w 34"/>
                <a:gd name="T19" fmla="*/ 8 h 10"/>
                <a:gd name="T20" fmla="*/ 10 w 34"/>
                <a:gd name="T21" fmla="*/ 8 h 10"/>
                <a:gd name="T22" fmla="*/ 11 w 34"/>
                <a:gd name="T23" fmla="*/ 7 h 10"/>
                <a:gd name="T24" fmla="*/ 18 w 34"/>
                <a:gd name="T25" fmla="*/ 5 h 10"/>
                <a:gd name="T26" fmla="*/ 16 w 34"/>
                <a:gd name="T27" fmla="*/ 5 h 10"/>
                <a:gd name="T28" fmla="*/ 13 w 34"/>
                <a:gd name="T29" fmla="*/ 6 h 10"/>
                <a:gd name="T30" fmla="*/ 8 w 34"/>
                <a:gd name="T31" fmla="*/ 7 h 10"/>
                <a:gd name="T32" fmla="*/ 6 w 34"/>
                <a:gd name="T33" fmla="*/ 8 h 10"/>
                <a:gd name="T34" fmla="*/ 1 w 34"/>
                <a:gd name="T35" fmla="*/ 9 h 10"/>
                <a:gd name="T36" fmla="*/ 1 w 34"/>
                <a:gd name="T37" fmla="*/ 8 h 10"/>
                <a:gd name="T38" fmla="*/ 2 w 34"/>
                <a:gd name="T39" fmla="*/ 8 h 10"/>
                <a:gd name="T40" fmla="*/ 5 w 34"/>
                <a:gd name="T41" fmla="*/ 8 h 10"/>
                <a:gd name="T42" fmla="*/ 6 w 34"/>
                <a:gd name="T43" fmla="*/ 7 h 10"/>
                <a:gd name="T44" fmla="*/ 13 w 34"/>
                <a:gd name="T45" fmla="*/ 5 h 10"/>
                <a:gd name="T46" fmla="*/ 24 w 34"/>
                <a:gd name="T47" fmla="*/ 3 h 10"/>
                <a:gd name="T48" fmla="*/ 25 w 34"/>
                <a:gd name="T49" fmla="*/ 2 h 10"/>
                <a:gd name="T50" fmla="*/ 34 w 34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cubicBezTo>
                    <a:pt x="34" y="1"/>
                    <a:pt x="32" y="1"/>
                    <a:pt x="32" y="2"/>
                  </a:cubicBezTo>
                  <a:cubicBezTo>
                    <a:pt x="30" y="2"/>
                    <a:pt x="29" y="2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3" y="4"/>
                    <a:pt x="22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7"/>
                    <a:pt x="14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7" y="10"/>
                    <a:pt x="6" y="9"/>
                  </a:cubicBezTo>
                  <a:cubicBezTo>
                    <a:pt x="5" y="8"/>
                    <a:pt x="7" y="8"/>
                    <a:pt x="7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4" y="6"/>
                    <a:pt x="17" y="6"/>
                    <a:pt x="18" y="5"/>
                  </a:cubicBezTo>
                  <a:cubicBezTo>
                    <a:pt x="17" y="4"/>
                    <a:pt x="17" y="6"/>
                    <a:pt x="16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5" y="7"/>
                    <a:pt x="6" y="7"/>
                  </a:cubicBezTo>
                  <a:cubicBezTo>
                    <a:pt x="9" y="6"/>
                    <a:pt x="11" y="6"/>
                    <a:pt x="13" y="5"/>
                  </a:cubicBezTo>
                  <a:cubicBezTo>
                    <a:pt x="16" y="5"/>
                    <a:pt x="20" y="3"/>
                    <a:pt x="24" y="3"/>
                  </a:cubicBezTo>
                  <a:cubicBezTo>
                    <a:pt x="25" y="3"/>
                    <a:pt x="24" y="3"/>
                    <a:pt x="25" y="2"/>
                  </a:cubicBezTo>
                  <a:cubicBezTo>
                    <a:pt x="28" y="2"/>
                    <a:pt x="30" y="1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9" name="Freeform 613">
              <a:extLst>
                <a:ext uri="{FF2B5EF4-FFF2-40B4-BE49-F238E27FC236}">
                  <a16:creationId xmlns:a16="http://schemas.microsoft.com/office/drawing/2014/main" id="{5AE1BC66-5110-4FBA-A49C-9787A3D64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910" y="12734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0" name="Freeform 614">
              <a:extLst>
                <a:ext uri="{FF2B5EF4-FFF2-40B4-BE49-F238E27FC236}">
                  <a16:creationId xmlns:a16="http://schemas.microsoft.com/office/drawing/2014/main" id="{C8B57B7C-97AA-4527-8F42-45343CE19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398" y="933758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1" name="Freeform 615">
              <a:extLst>
                <a:ext uri="{FF2B5EF4-FFF2-40B4-BE49-F238E27FC236}">
                  <a16:creationId xmlns:a16="http://schemas.microsoft.com/office/drawing/2014/main" id="{4714EEF8-80A2-4E99-9EC4-6DDA023E5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585" y="86867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2" name="Freeform 616">
              <a:extLst>
                <a:ext uri="{FF2B5EF4-FFF2-40B4-BE49-F238E27FC236}">
                  <a16:creationId xmlns:a16="http://schemas.microsoft.com/office/drawing/2014/main" id="{6C979470-1B2B-4122-9BED-B0338F6FB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760" y="863908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3" name="Freeform 617">
              <a:extLst>
                <a:ext uri="{FF2B5EF4-FFF2-40B4-BE49-F238E27FC236}">
                  <a16:creationId xmlns:a16="http://schemas.microsoft.com/office/drawing/2014/main" id="{47646B5C-AD8B-4BF8-81F8-7E65C2B1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110" y="86390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4" name="Freeform 618">
              <a:extLst>
                <a:ext uri="{FF2B5EF4-FFF2-40B4-BE49-F238E27FC236}">
                  <a16:creationId xmlns:a16="http://schemas.microsoft.com/office/drawing/2014/main" id="{6E4B65DB-20D0-4AC6-953E-FE6707B9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60" y="801996"/>
              <a:ext cx="15875" cy="7938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2 h 2"/>
                <a:gd name="T4" fmla="*/ 2 w 4"/>
                <a:gd name="T5" fmla="*/ 1 h 2"/>
                <a:gd name="T6" fmla="*/ 3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5" name="Freeform 619">
              <a:extLst>
                <a:ext uri="{FF2B5EF4-FFF2-40B4-BE49-F238E27FC236}">
                  <a16:creationId xmlns:a16="http://schemas.microsoft.com/office/drawing/2014/main" id="{4F097881-F595-4C1C-A2DB-660775D5E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673" y="79088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6" name="Freeform 620">
              <a:extLst>
                <a:ext uri="{FF2B5EF4-FFF2-40B4-BE49-F238E27FC236}">
                  <a16:creationId xmlns:a16="http://schemas.microsoft.com/office/drawing/2014/main" id="{EB248813-7233-4471-8AB0-E6D43CD9C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10" y="1522721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7" name="Freeform 621">
              <a:extLst>
                <a:ext uri="{FF2B5EF4-FFF2-40B4-BE49-F238E27FC236}">
                  <a16:creationId xmlns:a16="http://schemas.microsoft.com/office/drawing/2014/main" id="{D2B89DDD-902B-4DEA-B3AF-2EEAE478D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760" y="1243321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8" name="Freeform 622">
              <a:extLst>
                <a:ext uri="{FF2B5EF4-FFF2-40B4-BE49-F238E27FC236}">
                  <a16:creationId xmlns:a16="http://schemas.microsoft.com/office/drawing/2014/main" id="{7368A203-7E49-49EB-BB2F-55709A39A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223" y="123220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9" name="Freeform 623">
              <a:extLst>
                <a:ext uri="{FF2B5EF4-FFF2-40B4-BE49-F238E27FC236}">
                  <a16:creationId xmlns:a16="http://schemas.microsoft.com/office/drawing/2014/main" id="{AA456906-A3C7-431F-B527-B34CECE10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85" y="1232208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0" name="Freeform 624">
              <a:extLst>
                <a:ext uri="{FF2B5EF4-FFF2-40B4-BE49-F238E27FC236}">
                  <a16:creationId xmlns:a16="http://schemas.microsoft.com/office/drawing/2014/main" id="{AB08B945-0E78-4968-BED8-FBD6E096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585" y="8099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1" name="Freeform 625">
              <a:extLst>
                <a:ext uri="{FF2B5EF4-FFF2-40B4-BE49-F238E27FC236}">
                  <a16:creationId xmlns:a16="http://schemas.microsoft.com/office/drawing/2014/main" id="{22480325-5F55-42B5-9DDD-AD7679DE0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873" y="852796"/>
              <a:ext cx="61913" cy="22225"/>
            </a:xfrm>
            <a:custGeom>
              <a:avLst/>
              <a:gdLst>
                <a:gd name="T0" fmla="*/ 15 w 17"/>
                <a:gd name="T1" fmla="*/ 0 h 6"/>
                <a:gd name="T2" fmla="*/ 15 w 17"/>
                <a:gd name="T3" fmla="*/ 2 h 6"/>
                <a:gd name="T4" fmla="*/ 14 w 17"/>
                <a:gd name="T5" fmla="*/ 1 h 6"/>
                <a:gd name="T6" fmla="*/ 3 w 17"/>
                <a:gd name="T7" fmla="*/ 6 h 6"/>
                <a:gd name="T8" fmla="*/ 0 w 17"/>
                <a:gd name="T9" fmla="*/ 6 h 6"/>
                <a:gd name="T10" fmla="*/ 3 w 17"/>
                <a:gd name="T11" fmla="*/ 6 h 6"/>
                <a:gd name="T12" fmla="*/ 3 w 17"/>
                <a:gd name="T13" fmla="*/ 5 h 6"/>
                <a:gd name="T14" fmla="*/ 7 w 17"/>
                <a:gd name="T15" fmla="*/ 3 h 6"/>
                <a:gd name="T16" fmla="*/ 8 w 17"/>
                <a:gd name="T17" fmla="*/ 3 h 6"/>
                <a:gd name="T18" fmla="*/ 15 w 17"/>
                <a:gd name="T19" fmla="*/ 1 h 6"/>
                <a:gd name="T20" fmla="*/ 15 w 17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6">
                  <a:moveTo>
                    <a:pt x="15" y="0"/>
                  </a:moveTo>
                  <a:cubicBezTo>
                    <a:pt x="17" y="0"/>
                    <a:pt x="15" y="1"/>
                    <a:pt x="15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2" y="4"/>
                    <a:pt x="5" y="3"/>
                    <a:pt x="3" y="6"/>
                  </a:cubicBezTo>
                  <a:cubicBezTo>
                    <a:pt x="2" y="6"/>
                    <a:pt x="2" y="6"/>
                    <a:pt x="0" y="6"/>
                  </a:cubicBezTo>
                  <a:cubicBezTo>
                    <a:pt x="0" y="5"/>
                    <a:pt x="2" y="5"/>
                    <a:pt x="3" y="6"/>
                  </a:cubicBezTo>
                  <a:cubicBezTo>
                    <a:pt x="3" y="5"/>
                    <a:pt x="2" y="5"/>
                    <a:pt x="3" y="5"/>
                  </a:cubicBezTo>
                  <a:cubicBezTo>
                    <a:pt x="5" y="4"/>
                    <a:pt x="6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2"/>
                    <a:pt x="12" y="1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2" name="Freeform 626">
              <a:extLst>
                <a:ext uri="{FF2B5EF4-FFF2-40B4-BE49-F238E27FC236}">
                  <a16:creationId xmlns:a16="http://schemas.microsoft.com/office/drawing/2014/main" id="{CC120AC1-4978-4D87-B178-58EA625F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35" y="81310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3" name="Freeform 627">
              <a:extLst>
                <a:ext uri="{FF2B5EF4-FFF2-40B4-BE49-F238E27FC236}">
                  <a16:creationId xmlns:a16="http://schemas.microsoft.com/office/drawing/2014/main" id="{84FD7A94-8E6E-451C-9941-27B110B5F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35" y="805171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4" name="Freeform 629">
              <a:extLst>
                <a:ext uri="{FF2B5EF4-FFF2-40B4-BE49-F238E27FC236}">
                  <a16:creationId xmlns:a16="http://schemas.microsoft.com/office/drawing/2014/main" id="{266F6394-E474-4CC9-919F-9D7EF3095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60" y="1556058"/>
              <a:ext cx="9525" cy="15875"/>
            </a:xfrm>
            <a:custGeom>
              <a:avLst/>
              <a:gdLst>
                <a:gd name="T0" fmla="*/ 0 w 3"/>
                <a:gd name="T1" fmla="*/ 3 h 4"/>
                <a:gd name="T2" fmla="*/ 1 w 3"/>
                <a:gd name="T3" fmla="*/ 2 h 4"/>
                <a:gd name="T4" fmla="*/ 3 w 3"/>
                <a:gd name="T5" fmla="*/ 1 h 4"/>
                <a:gd name="T6" fmla="*/ 1 w 3"/>
                <a:gd name="T7" fmla="*/ 2 h 4"/>
                <a:gd name="T8" fmla="*/ 0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0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5" name="Freeform 630">
              <a:extLst>
                <a:ext uri="{FF2B5EF4-FFF2-40B4-BE49-F238E27FC236}">
                  <a16:creationId xmlns:a16="http://schemas.microsoft.com/office/drawing/2014/main" id="{951244C6-7D5B-4E80-BA66-D01CCDB3F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73" y="1346508"/>
              <a:ext cx="11113" cy="3175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0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6" name="Freeform 631">
              <a:extLst>
                <a:ext uri="{FF2B5EF4-FFF2-40B4-BE49-F238E27FC236}">
                  <a16:creationId xmlns:a16="http://schemas.microsoft.com/office/drawing/2014/main" id="{95B8219F-C9BB-4FFC-92AD-ED3E190A5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498" y="798820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1 h 1"/>
                <a:gd name="T4" fmla="*/ 1 w 3"/>
                <a:gd name="T5" fmla="*/ 1 h 1"/>
                <a:gd name="T6" fmla="*/ 1 w 3"/>
                <a:gd name="T7" fmla="*/ 0 h 1"/>
                <a:gd name="T8" fmla="*/ 2 w 3"/>
                <a:gd name="T9" fmla="*/ 0 h 1"/>
                <a:gd name="T10" fmla="*/ 3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7" name="Freeform 632">
              <a:extLst>
                <a:ext uri="{FF2B5EF4-FFF2-40B4-BE49-F238E27FC236}">
                  <a16:creationId xmlns:a16="http://schemas.microsoft.com/office/drawing/2014/main" id="{B52663AC-A86C-43A1-B05E-4F10AA803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423" y="132904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8" name="Freeform 633">
              <a:extLst>
                <a:ext uri="{FF2B5EF4-FFF2-40B4-BE49-F238E27FC236}">
                  <a16:creationId xmlns:a16="http://schemas.microsoft.com/office/drawing/2014/main" id="{E55E2CCA-2D37-4F3A-8FCF-3661752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698" y="805170"/>
              <a:ext cx="33338" cy="11113"/>
            </a:xfrm>
            <a:custGeom>
              <a:avLst/>
              <a:gdLst>
                <a:gd name="T0" fmla="*/ 1 w 9"/>
                <a:gd name="T1" fmla="*/ 1 h 3"/>
                <a:gd name="T2" fmla="*/ 4 w 9"/>
                <a:gd name="T3" fmla="*/ 1 h 3"/>
                <a:gd name="T4" fmla="*/ 8 w 9"/>
                <a:gd name="T5" fmla="*/ 0 h 3"/>
                <a:gd name="T6" fmla="*/ 9 w 9"/>
                <a:gd name="T7" fmla="*/ 0 h 3"/>
                <a:gd name="T8" fmla="*/ 9 w 9"/>
                <a:gd name="T9" fmla="*/ 0 h 3"/>
                <a:gd name="T10" fmla="*/ 7 w 9"/>
                <a:gd name="T11" fmla="*/ 1 h 3"/>
                <a:gd name="T12" fmla="*/ 5 w 9"/>
                <a:gd name="T13" fmla="*/ 1 h 3"/>
                <a:gd name="T14" fmla="*/ 4 w 9"/>
                <a:gd name="T15" fmla="*/ 2 h 3"/>
                <a:gd name="T16" fmla="*/ 1 w 9"/>
                <a:gd name="T17" fmla="*/ 2 h 3"/>
                <a:gd name="T18" fmla="*/ 0 w 9"/>
                <a:gd name="T19" fmla="*/ 2 h 3"/>
                <a:gd name="T20" fmla="*/ 1 w 9"/>
                <a:gd name="T2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1" y="1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3" y="1"/>
                    <a:pt x="3" y="2"/>
                    <a:pt x="1" y="2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9" name="Freeform 634">
              <a:extLst>
                <a:ext uri="{FF2B5EF4-FFF2-40B4-BE49-F238E27FC236}">
                  <a16:creationId xmlns:a16="http://schemas.microsoft.com/office/drawing/2014/main" id="{62E36225-7FBF-4C17-AF46-9E5362E00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85" y="801995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0" name="Freeform 635">
              <a:extLst>
                <a:ext uri="{FF2B5EF4-FFF2-40B4-BE49-F238E27FC236}">
                  <a16:creationId xmlns:a16="http://schemas.microsoft.com/office/drawing/2014/main" id="{6D29552D-8269-48A8-BA52-9DD199D6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548" y="100837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1" name="Freeform 636">
              <a:extLst>
                <a:ext uri="{FF2B5EF4-FFF2-40B4-BE49-F238E27FC236}">
                  <a16:creationId xmlns:a16="http://schemas.microsoft.com/office/drawing/2014/main" id="{DBA5F1BC-FA7F-4538-8C54-AE660194A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23" y="1000433"/>
              <a:ext cx="19050" cy="7938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1 h 2"/>
                <a:gd name="T4" fmla="*/ 1 w 5"/>
                <a:gd name="T5" fmla="*/ 1 h 2"/>
                <a:gd name="T6" fmla="*/ 2 w 5"/>
                <a:gd name="T7" fmla="*/ 1 h 2"/>
                <a:gd name="T8" fmla="*/ 5 w 5"/>
                <a:gd name="T9" fmla="*/ 0 h 2"/>
                <a:gd name="T10" fmla="*/ 4 w 5"/>
                <a:gd name="T11" fmla="*/ 1 h 2"/>
                <a:gd name="T12" fmla="*/ 0 w 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2" name="Freeform 637">
              <a:extLst>
                <a:ext uri="{FF2B5EF4-FFF2-40B4-BE49-F238E27FC236}">
                  <a16:creationId xmlns:a16="http://schemas.microsoft.com/office/drawing/2014/main" id="{BDC5386E-8ED1-496F-B49A-8FD72AC00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35" y="813108"/>
              <a:ext cx="9525" cy="7938"/>
            </a:xfrm>
            <a:custGeom>
              <a:avLst/>
              <a:gdLst>
                <a:gd name="T0" fmla="*/ 1 w 3"/>
                <a:gd name="T1" fmla="*/ 1 h 2"/>
                <a:gd name="T2" fmla="*/ 2 w 3"/>
                <a:gd name="T3" fmla="*/ 1 h 2"/>
                <a:gd name="T4" fmla="*/ 3 w 3"/>
                <a:gd name="T5" fmla="*/ 0 h 2"/>
                <a:gd name="T6" fmla="*/ 2 w 3"/>
                <a:gd name="T7" fmla="*/ 1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3" name="Freeform 638">
              <a:extLst>
                <a:ext uri="{FF2B5EF4-FFF2-40B4-BE49-F238E27FC236}">
                  <a16:creationId xmlns:a16="http://schemas.microsoft.com/office/drawing/2014/main" id="{E327A4A2-E13F-4D58-9D75-F3D1A1F06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098" y="10750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4" name="Freeform 639">
              <a:extLst>
                <a:ext uri="{FF2B5EF4-FFF2-40B4-BE49-F238E27FC236}">
                  <a16:creationId xmlns:a16="http://schemas.microsoft.com/office/drawing/2014/main" id="{A9DF5FB0-A16E-4C8B-8064-CFC0DCB3E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35" y="1067108"/>
              <a:ext cx="7938" cy="7938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1 h 2"/>
                <a:gd name="T4" fmla="*/ 1 w 2"/>
                <a:gd name="T5" fmla="*/ 0 h 2"/>
                <a:gd name="T6" fmla="*/ 1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5" name="Freeform 640">
              <a:extLst>
                <a:ext uri="{FF2B5EF4-FFF2-40B4-BE49-F238E27FC236}">
                  <a16:creationId xmlns:a16="http://schemas.microsoft.com/office/drawing/2014/main" id="{AC9E9C42-A6B2-4EEA-B102-CB1773180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973" y="1044883"/>
              <a:ext cx="61913" cy="25400"/>
            </a:xfrm>
            <a:custGeom>
              <a:avLst/>
              <a:gdLst>
                <a:gd name="T0" fmla="*/ 0 w 17"/>
                <a:gd name="T1" fmla="*/ 7 h 7"/>
                <a:gd name="T2" fmla="*/ 2 w 17"/>
                <a:gd name="T3" fmla="*/ 5 h 7"/>
                <a:gd name="T4" fmla="*/ 4 w 17"/>
                <a:gd name="T5" fmla="*/ 5 h 7"/>
                <a:gd name="T6" fmla="*/ 9 w 17"/>
                <a:gd name="T7" fmla="*/ 3 h 7"/>
                <a:gd name="T8" fmla="*/ 10 w 17"/>
                <a:gd name="T9" fmla="*/ 3 h 7"/>
                <a:gd name="T10" fmla="*/ 13 w 17"/>
                <a:gd name="T11" fmla="*/ 2 h 7"/>
                <a:gd name="T12" fmla="*/ 17 w 17"/>
                <a:gd name="T13" fmla="*/ 0 h 7"/>
                <a:gd name="T14" fmla="*/ 15 w 17"/>
                <a:gd name="T15" fmla="*/ 1 h 7"/>
                <a:gd name="T16" fmla="*/ 13 w 17"/>
                <a:gd name="T17" fmla="*/ 2 h 7"/>
                <a:gd name="T18" fmla="*/ 0 w 17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7">
                  <a:moveTo>
                    <a:pt x="0" y="7"/>
                  </a:moveTo>
                  <a:cubicBezTo>
                    <a:pt x="0" y="6"/>
                    <a:pt x="1" y="6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4"/>
                    <a:pt x="7" y="4"/>
                    <a:pt x="9" y="3"/>
                  </a:cubicBezTo>
                  <a:cubicBezTo>
                    <a:pt x="8" y="2"/>
                    <a:pt x="10" y="4"/>
                    <a:pt x="1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5" y="1"/>
                    <a:pt x="15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4"/>
                    <a:pt x="4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6" name="Freeform 641">
              <a:extLst>
                <a:ext uri="{FF2B5EF4-FFF2-40B4-BE49-F238E27FC236}">
                  <a16:creationId xmlns:a16="http://schemas.microsoft.com/office/drawing/2014/main" id="{2F76D579-D94F-47AD-B1DD-E6C534701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635" y="98614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7" name="Freeform 642">
              <a:extLst>
                <a:ext uri="{FF2B5EF4-FFF2-40B4-BE49-F238E27FC236}">
                  <a16:creationId xmlns:a16="http://schemas.microsoft.com/office/drawing/2014/main" id="{24C29ACE-B37B-46AE-AD9B-4456E6342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935" y="875020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8" name="Freeform 643">
              <a:extLst>
                <a:ext uri="{FF2B5EF4-FFF2-40B4-BE49-F238E27FC236}">
                  <a16:creationId xmlns:a16="http://schemas.microsoft.com/office/drawing/2014/main" id="{562F308B-42B9-46A9-AC8A-5AD7BC1EB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560" y="832158"/>
              <a:ext cx="7938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1" y="2"/>
                    <a:pt x="0" y="1"/>
                  </a:cubicBezTo>
                  <a:cubicBezTo>
                    <a:pt x="1" y="1"/>
                    <a:pt x="2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9" name="Freeform 644">
              <a:extLst>
                <a:ext uri="{FF2B5EF4-FFF2-40B4-BE49-F238E27FC236}">
                  <a16:creationId xmlns:a16="http://schemas.microsoft.com/office/drawing/2014/main" id="{214D380B-02A2-4858-A39D-DD9AD32B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673" y="827395"/>
              <a:ext cx="11113" cy="4763"/>
            </a:xfrm>
            <a:custGeom>
              <a:avLst/>
              <a:gdLst>
                <a:gd name="T0" fmla="*/ 0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0" name="Freeform 645">
              <a:extLst>
                <a:ext uri="{FF2B5EF4-FFF2-40B4-BE49-F238E27FC236}">
                  <a16:creationId xmlns:a16="http://schemas.microsoft.com/office/drawing/2014/main" id="{62D7E318-B72C-4505-BD5C-BA8E45953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785" y="827395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1" name="Freeform 646">
              <a:extLst>
                <a:ext uri="{FF2B5EF4-FFF2-40B4-BE49-F238E27FC236}">
                  <a16:creationId xmlns:a16="http://schemas.microsoft.com/office/drawing/2014/main" id="{CABDCE34-47E2-416E-B230-1ABF91E81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410" y="1033770"/>
              <a:ext cx="25400" cy="11113"/>
            </a:xfrm>
            <a:custGeom>
              <a:avLst/>
              <a:gdLst>
                <a:gd name="T0" fmla="*/ 7 w 7"/>
                <a:gd name="T1" fmla="*/ 0 h 3"/>
                <a:gd name="T2" fmla="*/ 5 w 7"/>
                <a:gd name="T3" fmla="*/ 2 h 3"/>
                <a:gd name="T4" fmla="*/ 0 w 7"/>
                <a:gd name="T5" fmla="*/ 3 h 3"/>
                <a:gd name="T6" fmla="*/ 2 w 7"/>
                <a:gd name="T7" fmla="*/ 1 h 3"/>
                <a:gd name="T8" fmla="*/ 3 w 7"/>
                <a:gd name="T9" fmla="*/ 1 h 3"/>
                <a:gd name="T10" fmla="*/ 7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7" y="2"/>
                    <a:pt x="5" y="0"/>
                    <a:pt x="5" y="2"/>
                  </a:cubicBezTo>
                  <a:cubicBezTo>
                    <a:pt x="3" y="2"/>
                    <a:pt x="1" y="2"/>
                    <a:pt x="0" y="3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4" y="1"/>
                    <a:pt x="6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2" name="Freeform 647">
              <a:extLst>
                <a:ext uri="{FF2B5EF4-FFF2-40B4-BE49-F238E27FC236}">
                  <a16:creationId xmlns:a16="http://schemas.microsoft.com/office/drawing/2014/main" id="{8B1DE1F1-60EC-4ABF-AE48-F3D52852F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748" y="971858"/>
              <a:ext cx="36513" cy="14288"/>
            </a:xfrm>
            <a:custGeom>
              <a:avLst/>
              <a:gdLst>
                <a:gd name="T0" fmla="*/ 0 w 10"/>
                <a:gd name="T1" fmla="*/ 4 h 4"/>
                <a:gd name="T2" fmla="*/ 1 w 10"/>
                <a:gd name="T3" fmla="*/ 4 h 4"/>
                <a:gd name="T4" fmla="*/ 2 w 10"/>
                <a:gd name="T5" fmla="*/ 3 h 4"/>
                <a:gd name="T6" fmla="*/ 5 w 10"/>
                <a:gd name="T7" fmla="*/ 2 h 4"/>
                <a:gd name="T8" fmla="*/ 10 w 10"/>
                <a:gd name="T9" fmla="*/ 0 h 4"/>
                <a:gd name="T10" fmla="*/ 8 w 10"/>
                <a:gd name="T11" fmla="*/ 2 h 4"/>
                <a:gd name="T12" fmla="*/ 5 w 10"/>
                <a:gd name="T13" fmla="*/ 3 h 4"/>
                <a:gd name="T14" fmla="*/ 2 w 10"/>
                <a:gd name="T15" fmla="*/ 3 h 4"/>
                <a:gd name="T16" fmla="*/ 0 w 10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"/>
                    <a:pt x="8" y="1"/>
                    <a:pt x="8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3" name="Freeform 648">
              <a:extLst>
                <a:ext uri="{FF2B5EF4-FFF2-40B4-BE49-F238E27FC236}">
                  <a16:creationId xmlns:a16="http://schemas.microsoft.com/office/drawing/2014/main" id="{4C7016EB-3873-41B0-AEB8-9936A7BE0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873" y="841683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4" name="Freeform 649">
              <a:extLst>
                <a:ext uri="{FF2B5EF4-FFF2-40B4-BE49-F238E27FC236}">
                  <a16:creationId xmlns:a16="http://schemas.microsoft.com/office/drawing/2014/main" id="{6878F853-BF67-4CC5-99E7-775F4D419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985" y="838508"/>
              <a:ext cx="14288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3 w 4"/>
                <a:gd name="T9" fmla="*/ 1 h 1"/>
                <a:gd name="T10" fmla="*/ 2 w 4"/>
                <a:gd name="T11" fmla="*/ 1 h 1"/>
                <a:gd name="T12" fmla="*/ 0 w 4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5" name="Freeform 650">
              <a:extLst>
                <a:ext uri="{FF2B5EF4-FFF2-40B4-BE49-F238E27FC236}">
                  <a16:creationId xmlns:a16="http://schemas.microsoft.com/office/drawing/2014/main" id="{40530C64-47D9-42FC-8351-36C7183D0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498" y="83215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6" name="Freeform 651">
              <a:extLst>
                <a:ext uri="{FF2B5EF4-FFF2-40B4-BE49-F238E27FC236}">
                  <a16:creationId xmlns:a16="http://schemas.microsoft.com/office/drawing/2014/main" id="{F8ED7050-262C-46B2-B745-E80BFCC0E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235" y="104488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7" name="Freeform 652">
              <a:extLst>
                <a:ext uri="{FF2B5EF4-FFF2-40B4-BE49-F238E27FC236}">
                  <a16:creationId xmlns:a16="http://schemas.microsoft.com/office/drawing/2014/main" id="{14BEC7B8-8CAA-4C79-8820-7B58C514B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923" y="103059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8" name="Freeform 653">
              <a:extLst>
                <a:ext uri="{FF2B5EF4-FFF2-40B4-BE49-F238E27FC236}">
                  <a16:creationId xmlns:a16="http://schemas.microsoft.com/office/drawing/2014/main" id="{15F0F53A-5785-4571-899E-866D50910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98" y="95598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9" name="Freeform 654">
              <a:extLst>
                <a:ext uri="{FF2B5EF4-FFF2-40B4-BE49-F238E27FC236}">
                  <a16:creationId xmlns:a16="http://schemas.microsoft.com/office/drawing/2014/main" id="{7EAAB9A7-CD28-475A-9587-DAFC39A23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473" y="88295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0" name="Freeform 655">
              <a:extLst>
                <a:ext uri="{FF2B5EF4-FFF2-40B4-BE49-F238E27FC236}">
                  <a16:creationId xmlns:a16="http://schemas.microsoft.com/office/drawing/2014/main" id="{A46D3D72-4CF0-4313-9CC2-0F6C560D2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648" y="88295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1" name="Freeform 656">
              <a:extLst>
                <a:ext uri="{FF2B5EF4-FFF2-40B4-BE49-F238E27FC236}">
                  <a16:creationId xmlns:a16="http://schemas.microsoft.com/office/drawing/2014/main" id="{5FBD2430-6E8A-471F-A8E0-E5A6F33DB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648" y="882958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2" name="Freeform 657">
              <a:extLst>
                <a:ext uri="{FF2B5EF4-FFF2-40B4-BE49-F238E27FC236}">
                  <a16:creationId xmlns:a16="http://schemas.microsoft.com/office/drawing/2014/main" id="{341C024A-5888-44F2-A238-36E338A42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585" y="88295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3" name="Freeform 658">
              <a:extLst>
                <a:ext uri="{FF2B5EF4-FFF2-40B4-BE49-F238E27FC236}">
                  <a16:creationId xmlns:a16="http://schemas.microsoft.com/office/drawing/2014/main" id="{D8B485B0-E63E-406E-B73A-D7E399B12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248" y="857558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4" name="Freeform 659">
              <a:extLst>
                <a:ext uri="{FF2B5EF4-FFF2-40B4-BE49-F238E27FC236}">
                  <a16:creationId xmlns:a16="http://schemas.microsoft.com/office/drawing/2014/main" id="{5472C6DC-4C71-4D39-A150-DD93741B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535" y="846445"/>
              <a:ext cx="33338" cy="11113"/>
            </a:xfrm>
            <a:custGeom>
              <a:avLst/>
              <a:gdLst>
                <a:gd name="T0" fmla="*/ 9 w 9"/>
                <a:gd name="T1" fmla="*/ 0 h 3"/>
                <a:gd name="T2" fmla="*/ 7 w 9"/>
                <a:gd name="T3" fmla="*/ 1 h 3"/>
                <a:gd name="T4" fmla="*/ 5 w 9"/>
                <a:gd name="T5" fmla="*/ 2 h 3"/>
                <a:gd name="T6" fmla="*/ 0 w 9"/>
                <a:gd name="T7" fmla="*/ 3 h 3"/>
                <a:gd name="T8" fmla="*/ 2 w 9"/>
                <a:gd name="T9" fmla="*/ 2 h 3"/>
                <a:gd name="T10" fmla="*/ 4 w 9"/>
                <a:gd name="T11" fmla="*/ 1 h 3"/>
                <a:gd name="T12" fmla="*/ 9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4" y="1"/>
                    <a:pt x="4" y="1"/>
                    <a:pt x="4" y="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5" name="Freeform 660">
              <a:extLst>
                <a:ext uri="{FF2B5EF4-FFF2-40B4-BE49-F238E27FC236}">
                  <a16:creationId xmlns:a16="http://schemas.microsoft.com/office/drawing/2014/main" id="{B41251E9-D9B0-4C9B-B0FA-E1E868DE5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835" y="8019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6" name="Freeform 661">
              <a:extLst>
                <a:ext uri="{FF2B5EF4-FFF2-40B4-BE49-F238E27FC236}">
                  <a16:creationId xmlns:a16="http://schemas.microsoft.com/office/drawing/2014/main" id="{200A977F-03F7-49B4-9C96-D60B3140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85" y="1030595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7" name="Freeform 662">
              <a:extLst>
                <a:ext uri="{FF2B5EF4-FFF2-40B4-BE49-F238E27FC236}">
                  <a16:creationId xmlns:a16="http://schemas.microsoft.com/office/drawing/2014/main" id="{9B1A1955-55B6-4655-A615-8C4A01A5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323" y="102265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8" name="Freeform 663">
              <a:extLst>
                <a:ext uri="{FF2B5EF4-FFF2-40B4-BE49-F238E27FC236}">
                  <a16:creationId xmlns:a16="http://schemas.microsoft.com/office/drawing/2014/main" id="{1C3FDABB-A7AF-4E68-A7D1-7E1C9900D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223" y="908358"/>
              <a:ext cx="19050" cy="7938"/>
            </a:xfrm>
            <a:custGeom>
              <a:avLst/>
              <a:gdLst>
                <a:gd name="T0" fmla="*/ 1 w 5"/>
                <a:gd name="T1" fmla="*/ 2 h 2"/>
                <a:gd name="T2" fmla="*/ 2 w 5"/>
                <a:gd name="T3" fmla="*/ 1 h 2"/>
                <a:gd name="T4" fmla="*/ 4 w 5"/>
                <a:gd name="T5" fmla="*/ 0 h 2"/>
                <a:gd name="T6" fmla="*/ 4 w 5"/>
                <a:gd name="T7" fmla="*/ 1 h 2"/>
                <a:gd name="T8" fmla="*/ 3 w 5"/>
                <a:gd name="T9" fmla="*/ 1 h 2"/>
                <a:gd name="T10" fmla="*/ 1 w 5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cubicBezTo>
                    <a:pt x="0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9" name="Freeform 664">
              <a:extLst>
                <a:ext uri="{FF2B5EF4-FFF2-40B4-BE49-F238E27FC236}">
                  <a16:creationId xmlns:a16="http://schemas.microsoft.com/office/drawing/2014/main" id="{71F3C6C3-22A9-442D-A3F2-8E4F02DA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223" y="875020"/>
              <a:ext cx="7938" cy="476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0" name="Freeform 665">
              <a:extLst>
                <a:ext uri="{FF2B5EF4-FFF2-40B4-BE49-F238E27FC236}">
                  <a16:creationId xmlns:a16="http://schemas.microsoft.com/office/drawing/2014/main" id="{720F31BC-C91F-4FB4-8887-5C4DB9FE6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848" y="86390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1" name="Freeform 666">
              <a:extLst>
                <a:ext uri="{FF2B5EF4-FFF2-40B4-BE49-F238E27FC236}">
                  <a16:creationId xmlns:a16="http://schemas.microsoft.com/office/drawing/2014/main" id="{6285BFE0-345F-4A55-A013-95B18EC8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785" y="860733"/>
              <a:ext cx="14288" cy="7938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1 h 2"/>
                <a:gd name="T4" fmla="*/ 4 w 4"/>
                <a:gd name="T5" fmla="*/ 0 h 2"/>
                <a:gd name="T6" fmla="*/ 3 w 4"/>
                <a:gd name="T7" fmla="*/ 1 h 2"/>
                <a:gd name="T8" fmla="*/ 2 w 4"/>
                <a:gd name="T9" fmla="*/ 1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2" name="Freeform 667">
              <a:extLst>
                <a:ext uri="{FF2B5EF4-FFF2-40B4-BE49-F238E27FC236}">
                  <a16:creationId xmlns:a16="http://schemas.microsoft.com/office/drawing/2014/main" id="{23E8E3A8-DA65-4C9B-8175-55ED1A2E2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198" y="101948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3" name="Freeform 668">
              <a:extLst>
                <a:ext uri="{FF2B5EF4-FFF2-40B4-BE49-F238E27FC236}">
                  <a16:creationId xmlns:a16="http://schemas.microsoft.com/office/drawing/2014/main" id="{8286CE7E-EA65-4D21-993C-23E60A67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23" y="1014720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4" name="Freeform 669">
              <a:extLst>
                <a:ext uri="{FF2B5EF4-FFF2-40B4-BE49-F238E27FC236}">
                  <a16:creationId xmlns:a16="http://schemas.microsoft.com/office/drawing/2014/main" id="{BCAA1DC6-B337-4A32-B360-D3C500F2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660" y="101154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5" name="Freeform 670">
              <a:extLst>
                <a:ext uri="{FF2B5EF4-FFF2-40B4-BE49-F238E27FC236}">
                  <a16:creationId xmlns:a16="http://schemas.microsoft.com/office/drawing/2014/main" id="{99973F9B-09AF-4879-8BFE-511F8B03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835" y="1011545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6" name="Freeform 671">
              <a:extLst>
                <a:ext uri="{FF2B5EF4-FFF2-40B4-BE49-F238E27FC236}">
                  <a16:creationId xmlns:a16="http://schemas.microsoft.com/office/drawing/2014/main" id="{C58ECAE9-22AE-434C-8C12-F9C61F955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910" y="9051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7" name="Freeform 672">
              <a:extLst>
                <a:ext uri="{FF2B5EF4-FFF2-40B4-BE49-F238E27FC236}">
                  <a16:creationId xmlns:a16="http://schemas.microsoft.com/office/drawing/2014/main" id="{AB4A8F2B-D222-4C8E-918B-1D294BC25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873" y="879783"/>
              <a:ext cx="11113" cy="6350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2"/>
                    <a:pt x="0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8" name="Freeform 673">
              <a:extLst>
                <a:ext uri="{FF2B5EF4-FFF2-40B4-BE49-F238E27FC236}">
                  <a16:creationId xmlns:a16="http://schemas.microsoft.com/office/drawing/2014/main" id="{D9875A3F-3C32-4371-BAA5-C9B660D3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448" y="87502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9" name="Freeform 674">
              <a:extLst>
                <a:ext uri="{FF2B5EF4-FFF2-40B4-BE49-F238E27FC236}">
                  <a16:creationId xmlns:a16="http://schemas.microsoft.com/office/drawing/2014/main" id="{C8CFDCCD-50D2-4282-9BA2-C0AC15ABA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560" y="87184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0" name="Freeform 675">
              <a:extLst>
                <a:ext uri="{FF2B5EF4-FFF2-40B4-BE49-F238E27FC236}">
                  <a16:creationId xmlns:a16="http://schemas.microsoft.com/office/drawing/2014/main" id="{8B29BFFD-0901-442B-A117-CBD3BE650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998" y="10051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1" name="Freeform 676">
              <a:extLst>
                <a:ext uri="{FF2B5EF4-FFF2-40B4-BE49-F238E27FC236}">
                  <a16:creationId xmlns:a16="http://schemas.microsoft.com/office/drawing/2014/main" id="{B15823A7-0DD2-4442-A3CF-3722209AA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173" y="100043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2" name="Freeform 677">
              <a:extLst>
                <a:ext uri="{FF2B5EF4-FFF2-40B4-BE49-F238E27FC236}">
                  <a16:creationId xmlns:a16="http://schemas.microsoft.com/office/drawing/2014/main" id="{46A06160-E433-441C-BA34-44E3F0B5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48" y="908358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3" name="Freeform 678">
              <a:extLst>
                <a:ext uri="{FF2B5EF4-FFF2-40B4-BE49-F238E27FC236}">
                  <a16:creationId xmlns:a16="http://schemas.microsoft.com/office/drawing/2014/main" id="{CD37A931-D52C-4BBF-962D-E9AFAA462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560" y="90518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4" name="Freeform 679">
              <a:extLst>
                <a:ext uri="{FF2B5EF4-FFF2-40B4-BE49-F238E27FC236}">
                  <a16:creationId xmlns:a16="http://schemas.microsoft.com/office/drawing/2014/main" id="{2F3EBE80-D84C-48D4-B0C4-DAC826B5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735" y="944870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5" name="Freeform 680">
              <a:extLst>
                <a:ext uri="{FF2B5EF4-FFF2-40B4-BE49-F238E27FC236}">
                  <a16:creationId xmlns:a16="http://schemas.microsoft.com/office/drawing/2014/main" id="{D7E24ABF-958A-4491-92A3-27898465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085" y="944870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6" name="Freeform 681">
              <a:extLst>
                <a:ext uri="{FF2B5EF4-FFF2-40B4-BE49-F238E27FC236}">
                  <a16:creationId xmlns:a16="http://schemas.microsoft.com/office/drawing/2014/main" id="{42F0CBC8-55F8-4578-9E9E-F46D6876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023" y="94169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7" name="Freeform 682">
              <a:extLst>
                <a:ext uri="{FF2B5EF4-FFF2-40B4-BE49-F238E27FC236}">
                  <a16:creationId xmlns:a16="http://schemas.microsoft.com/office/drawing/2014/main" id="{84763E89-5CDF-4C52-AEC7-5BDDC0C0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198" y="94169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8" name="Freeform 683">
              <a:extLst>
                <a:ext uri="{FF2B5EF4-FFF2-40B4-BE49-F238E27FC236}">
                  <a16:creationId xmlns:a16="http://schemas.microsoft.com/office/drawing/2014/main" id="{F67DBEFA-CEC4-4873-A660-26C9AF489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310" y="938520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9" name="Freeform 684">
              <a:extLst>
                <a:ext uri="{FF2B5EF4-FFF2-40B4-BE49-F238E27FC236}">
                  <a16:creationId xmlns:a16="http://schemas.microsoft.com/office/drawing/2014/main" id="{222F0972-80C7-46EF-8AA0-F9BC24479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485" y="933758"/>
              <a:ext cx="4763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0" name="Freeform 685">
              <a:extLst>
                <a:ext uri="{FF2B5EF4-FFF2-40B4-BE49-F238E27FC236}">
                  <a16:creationId xmlns:a16="http://schemas.microsoft.com/office/drawing/2014/main" id="{F850B750-7884-41EC-AC38-70E2AF1D5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423" y="933758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1" name="Freeform 686">
              <a:extLst>
                <a:ext uri="{FF2B5EF4-FFF2-40B4-BE49-F238E27FC236}">
                  <a16:creationId xmlns:a16="http://schemas.microsoft.com/office/drawing/2014/main" id="{D27D170B-F0A4-47C5-BFF5-3290DFC5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648" y="92740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2" name="Freeform 687">
              <a:extLst>
                <a:ext uri="{FF2B5EF4-FFF2-40B4-BE49-F238E27FC236}">
                  <a16:creationId xmlns:a16="http://schemas.microsoft.com/office/drawing/2014/main" id="{530A242C-037E-4253-BFD0-402E29016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998" y="927408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3" name="Freeform 688">
              <a:extLst>
                <a:ext uri="{FF2B5EF4-FFF2-40B4-BE49-F238E27FC236}">
                  <a16:creationId xmlns:a16="http://schemas.microsoft.com/office/drawing/2014/main" id="{2125D585-FC41-46D8-8982-865451B5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60" y="92423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4" name="Freeform 689">
              <a:extLst>
                <a:ext uri="{FF2B5EF4-FFF2-40B4-BE49-F238E27FC236}">
                  <a16:creationId xmlns:a16="http://schemas.microsoft.com/office/drawing/2014/main" id="{D09C0D67-5DD4-4981-9515-F69955CE3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710" y="93058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5" name="Freeform 690">
              <a:extLst>
                <a:ext uri="{FF2B5EF4-FFF2-40B4-BE49-F238E27FC236}">
                  <a16:creationId xmlns:a16="http://schemas.microsoft.com/office/drawing/2014/main" id="{937549EE-1DDD-42FA-96D3-D03ABC47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273" y="916295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2 w 2"/>
                <a:gd name="T5" fmla="*/ 0 h 1"/>
                <a:gd name="T6" fmla="*/ 1 w 2"/>
                <a:gd name="T7" fmla="*/ 1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pic>
        <p:nvPicPr>
          <p:cNvPr id="676" name="Picture 675">
            <a:extLst>
              <a:ext uri="{FF2B5EF4-FFF2-40B4-BE49-F238E27FC236}">
                <a16:creationId xmlns:a16="http://schemas.microsoft.com/office/drawing/2014/main" id="{1E3D0667-3C6C-4289-A588-38E25DCF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6" y="1828398"/>
            <a:ext cx="3763851" cy="2242424"/>
          </a:xfrm>
          <a:custGeom>
            <a:avLst/>
            <a:gdLst>
              <a:gd name="connsiteX0" fmla="*/ 378479 w 3763851"/>
              <a:gd name="connsiteY0" fmla="*/ 0 h 3027770"/>
              <a:gd name="connsiteX1" fmla="*/ 3385373 w 3763851"/>
              <a:gd name="connsiteY1" fmla="*/ 0 h 3027770"/>
              <a:gd name="connsiteX2" fmla="*/ 3763851 w 3763851"/>
              <a:gd name="connsiteY2" fmla="*/ 504638 h 3027770"/>
              <a:gd name="connsiteX3" fmla="*/ 3763851 w 3763851"/>
              <a:gd name="connsiteY3" fmla="*/ 3027770 h 3027770"/>
              <a:gd name="connsiteX4" fmla="*/ 0 w 3763851"/>
              <a:gd name="connsiteY4" fmla="*/ 3027770 h 3027770"/>
              <a:gd name="connsiteX5" fmla="*/ 0 w 3763851"/>
              <a:gd name="connsiteY5" fmla="*/ 504638 h 3027770"/>
              <a:gd name="connsiteX6" fmla="*/ 378479 w 3763851"/>
              <a:gd name="connsiteY6" fmla="*/ 0 h 302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3851" h="3027770">
                <a:moveTo>
                  <a:pt x="378479" y="0"/>
                </a:moveTo>
                <a:lnTo>
                  <a:pt x="3385373" y="0"/>
                </a:lnTo>
                <a:cubicBezTo>
                  <a:pt x="3594401" y="0"/>
                  <a:pt x="3763851" y="225934"/>
                  <a:pt x="3763851" y="504638"/>
                </a:cubicBezTo>
                <a:lnTo>
                  <a:pt x="3763851" y="3027770"/>
                </a:lnTo>
                <a:lnTo>
                  <a:pt x="0" y="3027770"/>
                </a:lnTo>
                <a:lnTo>
                  <a:pt x="0" y="504638"/>
                </a:lnTo>
                <a:cubicBezTo>
                  <a:pt x="0" y="225934"/>
                  <a:pt x="169451" y="0"/>
                  <a:pt x="378479" y="0"/>
                </a:cubicBezTo>
                <a:close/>
              </a:path>
            </a:pathLst>
          </a:cu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F81CE0-9F39-4F0C-8CA5-BE05119F9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ABF6-CF18-492E-AA7C-3C60050AC6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Szakzsargon, leegyszerűsítve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B1954-8C7D-4B85-A47F-068811663996}"/>
              </a:ext>
            </a:extLst>
          </p:cNvPr>
          <p:cNvSpPr/>
          <p:nvPr/>
        </p:nvSpPr>
        <p:spPr>
          <a:xfrm>
            <a:off x="3081068" y="3997813"/>
            <a:ext cx="5079440" cy="2275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684B2-12EB-4E09-9726-2BF8B99AADC0}"/>
              </a:ext>
            </a:extLst>
          </p:cNvPr>
          <p:cNvSpPr txBox="1"/>
          <p:nvPr/>
        </p:nvSpPr>
        <p:spPr>
          <a:xfrm>
            <a:off x="3496308" y="4169748"/>
            <a:ext cx="4197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A </a:t>
            </a:r>
            <a:r>
              <a:rPr lang="en-US" sz="900" dirty="0" err="1"/>
              <a:t>stílusok</a:t>
            </a:r>
            <a:r>
              <a:rPr lang="en-US" sz="900" dirty="0"/>
              <a:t> a HTML </a:t>
            </a:r>
            <a:r>
              <a:rPr lang="en-US" sz="900" dirty="0" err="1"/>
              <a:t>megjelenítési</a:t>
            </a:r>
            <a:r>
              <a:rPr lang="en-US" sz="900" dirty="0"/>
              <a:t> </a:t>
            </a:r>
            <a:r>
              <a:rPr lang="en-US" sz="900" dirty="0" err="1"/>
              <a:t>elemei</a:t>
            </a:r>
            <a:r>
              <a:rPr lang="en-US" sz="900" dirty="0"/>
              <a:t> </a:t>
            </a:r>
            <a:r>
              <a:rPr lang="en-US" sz="900" dirty="0" err="1"/>
              <a:t>és</a:t>
            </a:r>
            <a:r>
              <a:rPr lang="en-US" sz="900" dirty="0"/>
              <a:t> </a:t>
            </a:r>
            <a:r>
              <a:rPr lang="en-US" sz="900" dirty="0" err="1"/>
              <a:t>attribútumai</a:t>
            </a:r>
            <a:r>
              <a:rPr lang="en-US" sz="900" dirty="0"/>
              <a:t> </a:t>
            </a:r>
            <a:r>
              <a:rPr lang="en-US" sz="900" dirty="0" err="1"/>
              <a:t>helyett</a:t>
            </a:r>
            <a:r>
              <a:rPr lang="en-US" sz="900" dirty="0"/>
              <a:t> </a:t>
            </a:r>
            <a:r>
              <a:rPr lang="en-US" sz="900" dirty="0" err="1"/>
              <a:t>használhatók</a:t>
            </a:r>
            <a:r>
              <a:rPr lang="en-US" sz="900" dirty="0"/>
              <a:t>, </a:t>
            </a:r>
            <a:r>
              <a:rPr lang="en-US" sz="900" dirty="0" err="1"/>
              <a:t>azoknál</a:t>
            </a:r>
            <a:r>
              <a:rPr lang="en-US" sz="900" dirty="0"/>
              <a:t> </a:t>
            </a:r>
            <a:r>
              <a:rPr lang="en-US" sz="900" dirty="0" err="1"/>
              <a:t>jóval</a:t>
            </a:r>
            <a:r>
              <a:rPr lang="en-US" sz="900" dirty="0"/>
              <a:t> </a:t>
            </a:r>
            <a:r>
              <a:rPr lang="en-US" sz="900" dirty="0" err="1"/>
              <a:t>több</a:t>
            </a:r>
            <a:r>
              <a:rPr lang="en-US" sz="900" dirty="0"/>
              <a:t> </a:t>
            </a:r>
            <a:r>
              <a:rPr lang="en-US" sz="900" dirty="0" err="1"/>
              <a:t>lehetőséget</a:t>
            </a:r>
            <a:r>
              <a:rPr lang="en-US" sz="900" dirty="0"/>
              <a:t> </a:t>
            </a:r>
            <a:r>
              <a:rPr lang="en-US" sz="900" dirty="0" err="1"/>
              <a:t>biztosítva</a:t>
            </a:r>
            <a:endParaRPr lang="en-US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A </a:t>
            </a:r>
            <a:r>
              <a:rPr lang="en-US" sz="900" dirty="0" err="1"/>
              <a:t>stílusok</a:t>
            </a:r>
            <a:r>
              <a:rPr lang="en-US" sz="900" dirty="0"/>
              <a:t> </a:t>
            </a:r>
            <a:r>
              <a:rPr lang="en-US" sz="900" dirty="0" err="1"/>
              <a:t>meghatározzák</a:t>
            </a:r>
            <a:r>
              <a:rPr lang="en-US" sz="900" dirty="0"/>
              <a:t>, </a:t>
            </a:r>
            <a:r>
              <a:rPr lang="en-US" sz="900" dirty="0" err="1"/>
              <a:t>hogy</a:t>
            </a:r>
            <a:r>
              <a:rPr lang="en-US" sz="900" dirty="0"/>
              <a:t> </a:t>
            </a:r>
            <a:r>
              <a:rPr lang="en-US" sz="900" dirty="0" err="1"/>
              <a:t>hogyan</a:t>
            </a:r>
            <a:r>
              <a:rPr lang="en-US" sz="900" dirty="0"/>
              <a:t> </a:t>
            </a:r>
            <a:r>
              <a:rPr lang="en-US" sz="900" dirty="0" err="1"/>
              <a:t>jelenjenek</a:t>
            </a:r>
            <a:r>
              <a:rPr lang="en-US" sz="900" dirty="0"/>
              <a:t> meg </a:t>
            </a:r>
            <a:r>
              <a:rPr lang="en-US" sz="900" dirty="0" err="1"/>
              <a:t>vizuálisan</a:t>
            </a:r>
            <a:r>
              <a:rPr lang="en-US" sz="900" dirty="0"/>
              <a:t> a HTML </a:t>
            </a:r>
            <a:r>
              <a:rPr lang="en-US" sz="900" dirty="0" err="1"/>
              <a:t>elemek</a:t>
            </a:r>
            <a:endParaRPr lang="en-US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A </a:t>
            </a:r>
            <a:r>
              <a:rPr lang="en-US" sz="900" dirty="0" err="1"/>
              <a:t>stíluslapok</a:t>
            </a:r>
            <a:r>
              <a:rPr lang="en-US" sz="900" dirty="0"/>
              <a:t> </a:t>
            </a:r>
            <a:r>
              <a:rPr lang="en-US" sz="900" dirty="0" err="1"/>
              <a:t>segítségével</a:t>
            </a:r>
            <a:r>
              <a:rPr lang="en-US" sz="900" dirty="0"/>
              <a:t> </a:t>
            </a:r>
            <a:r>
              <a:rPr lang="en-US" sz="900" dirty="0" err="1"/>
              <a:t>könnyen</a:t>
            </a:r>
            <a:r>
              <a:rPr lang="en-US" sz="900" dirty="0"/>
              <a:t> </a:t>
            </a:r>
            <a:r>
              <a:rPr lang="en-US" sz="900" dirty="0" err="1"/>
              <a:t>szét</a:t>
            </a:r>
            <a:r>
              <a:rPr lang="en-US" sz="900" dirty="0"/>
              <a:t> </a:t>
            </a:r>
            <a:r>
              <a:rPr lang="en-US" sz="900" dirty="0" err="1"/>
              <a:t>lehet</a:t>
            </a:r>
            <a:r>
              <a:rPr lang="en-US" sz="900" dirty="0"/>
              <a:t> </a:t>
            </a:r>
            <a:r>
              <a:rPr lang="en-US" sz="900" dirty="0" err="1"/>
              <a:t>választani</a:t>
            </a:r>
            <a:r>
              <a:rPr lang="en-US" sz="900" dirty="0"/>
              <a:t> </a:t>
            </a:r>
            <a:r>
              <a:rPr lang="en-US" sz="900" dirty="0" err="1"/>
              <a:t>az</a:t>
            </a:r>
            <a:r>
              <a:rPr lang="en-US" sz="900" dirty="0"/>
              <a:t> </a:t>
            </a:r>
            <a:r>
              <a:rPr lang="en-US" sz="900" dirty="0" err="1"/>
              <a:t>oldal</a:t>
            </a:r>
            <a:r>
              <a:rPr lang="en-US" sz="900" dirty="0"/>
              <a:t> </a:t>
            </a:r>
            <a:r>
              <a:rPr lang="en-US" sz="900" dirty="0" err="1"/>
              <a:t>tartalmát</a:t>
            </a:r>
            <a:r>
              <a:rPr lang="en-US" sz="900" dirty="0"/>
              <a:t> </a:t>
            </a:r>
            <a:r>
              <a:rPr lang="en-US" sz="900" dirty="0" err="1"/>
              <a:t>annak</a:t>
            </a:r>
            <a:r>
              <a:rPr lang="en-US" sz="900" dirty="0"/>
              <a:t> </a:t>
            </a:r>
            <a:r>
              <a:rPr lang="en-US" sz="900" dirty="0" err="1"/>
              <a:t>kinézetétől</a:t>
            </a:r>
            <a:r>
              <a:rPr lang="en-US" sz="900" dirty="0"/>
              <a:t> (a </a:t>
            </a:r>
            <a:r>
              <a:rPr lang="en-US" sz="900" dirty="0" err="1"/>
              <a:t>dizájntól</a:t>
            </a:r>
            <a:r>
              <a:rPr lang="en-US" sz="9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A </a:t>
            </a:r>
            <a:r>
              <a:rPr lang="en-US" sz="900" dirty="0" err="1"/>
              <a:t>stílusokat</a:t>
            </a:r>
            <a:r>
              <a:rPr lang="en-US" sz="900" dirty="0"/>
              <a:t> </a:t>
            </a:r>
            <a:r>
              <a:rPr lang="en-US" sz="900" dirty="0" err="1"/>
              <a:t>általában</a:t>
            </a:r>
            <a:r>
              <a:rPr lang="en-US" sz="900" dirty="0"/>
              <a:t> </a:t>
            </a:r>
            <a:r>
              <a:rPr lang="en-US" sz="900" dirty="0" err="1"/>
              <a:t>külön</a:t>
            </a:r>
            <a:r>
              <a:rPr lang="en-US" sz="900" dirty="0"/>
              <a:t> </a:t>
            </a:r>
            <a:r>
              <a:rPr lang="en-US" sz="900" dirty="0" err="1"/>
              <a:t>állományban</a:t>
            </a:r>
            <a:r>
              <a:rPr lang="en-US" sz="900" dirty="0"/>
              <a:t> </a:t>
            </a:r>
            <a:r>
              <a:rPr lang="en-US" sz="900" dirty="0" err="1"/>
              <a:t>tároljuk</a:t>
            </a:r>
            <a:r>
              <a:rPr lang="en-US" sz="900" dirty="0"/>
              <a:t> (.</a:t>
            </a:r>
            <a:r>
              <a:rPr lang="en-US" sz="900" dirty="0" err="1"/>
              <a:t>css</a:t>
            </a:r>
            <a:r>
              <a:rPr lang="en-US" sz="900" dirty="0"/>
              <a:t> </a:t>
            </a:r>
            <a:r>
              <a:rPr lang="en-US" sz="900" dirty="0" err="1"/>
              <a:t>kiterjesztéssel</a:t>
            </a:r>
            <a:r>
              <a:rPr lang="en-US" sz="9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err="1"/>
              <a:t>Külső</a:t>
            </a:r>
            <a:r>
              <a:rPr lang="en-US" sz="900" dirty="0"/>
              <a:t> </a:t>
            </a:r>
            <a:r>
              <a:rPr lang="en-US" sz="900" dirty="0" err="1"/>
              <a:t>stíluslapokkal</a:t>
            </a:r>
            <a:r>
              <a:rPr lang="en-US" sz="900" dirty="0"/>
              <a:t> </a:t>
            </a:r>
            <a:r>
              <a:rPr lang="en-US" sz="900" dirty="0" err="1"/>
              <a:t>gyorsítani</a:t>
            </a:r>
            <a:r>
              <a:rPr lang="en-US" sz="900" dirty="0"/>
              <a:t> </a:t>
            </a:r>
            <a:r>
              <a:rPr lang="en-US" sz="900" dirty="0" err="1"/>
              <a:t>tudjuk</a:t>
            </a:r>
            <a:r>
              <a:rPr lang="en-US" sz="900" dirty="0"/>
              <a:t> a </a:t>
            </a:r>
            <a:r>
              <a:rPr lang="en-US" sz="900" dirty="0" err="1"/>
              <a:t>munkavégzést</a:t>
            </a:r>
            <a:endParaRPr lang="en-US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err="1"/>
              <a:t>Több</a:t>
            </a:r>
            <a:r>
              <a:rPr lang="en-US" sz="900" dirty="0"/>
              <a:t> </a:t>
            </a:r>
            <a:r>
              <a:rPr lang="en-US" sz="900" dirty="0" err="1"/>
              <a:t>stílus</a:t>
            </a:r>
            <a:r>
              <a:rPr lang="en-US" sz="900" dirty="0"/>
              <a:t> is </a:t>
            </a:r>
            <a:r>
              <a:rPr lang="en-US" sz="900" dirty="0" err="1"/>
              <a:t>hatással</a:t>
            </a:r>
            <a:r>
              <a:rPr lang="en-US" sz="900" dirty="0"/>
              <a:t> </a:t>
            </a:r>
            <a:r>
              <a:rPr lang="en-US" sz="900" dirty="0" err="1"/>
              <a:t>lehet</a:t>
            </a:r>
            <a:r>
              <a:rPr lang="en-US" sz="900" dirty="0"/>
              <a:t> </a:t>
            </a:r>
            <a:r>
              <a:rPr lang="en-US" sz="900" dirty="0" err="1"/>
              <a:t>egy</a:t>
            </a:r>
            <a:r>
              <a:rPr lang="en-US" sz="900" dirty="0"/>
              <a:t> </a:t>
            </a:r>
            <a:r>
              <a:rPr lang="en-US" sz="900" dirty="0" err="1"/>
              <a:t>elem</a:t>
            </a:r>
            <a:r>
              <a:rPr lang="en-US" sz="900" dirty="0"/>
              <a:t> </a:t>
            </a:r>
            <a:r>
              <a:rPr lang="en-US" sz="900" dirty="0" err="1"/>
              <a:t>megjelenésére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7" name="Freeform 400">
            <a:extLst>
              <a:ext uri="{FF2B5EF4-FFF2-40B4-BE49-F238E27FC236}">
                <a16:creationId xmlns:a16="http://schemas.microsoft.com/office/drawing/2014/main" id="{6244872C-F7F9-4E94-9946-D11F28288EA1}"/>
              </a:ext>
            </a:extLst>
          </p:cNvPr>
          <p:cNvSpPr>
            <a:spLocks/>
          </p:cNvSpPr>
          <p:nvPr/>
        </p:nvSpPr>
        <p:spPr bwMode="auto">
          <a:xfrm rot="16200000">
            <a:off x="2931124" y="4413728"/>
            <a:ext cx="555432" cy="268399"/>
          </a:xfrm>
          <a:custGeom>
            <a:avLst/>
            <a:gdLst>
              <a:gd name="T0" fmla="*/ 2196 w 4392"/>
              <a:gd name="T1" fmla="*/ 2104 h 2104"/>
              <a:gd name="T2" fmla="*/ 4392 w 4392"/>
              <a:gd name="T3" fmla="*/ 1089 h 2104"/>
              <a:gd name="T4" fmla="*/ 4392 w 4392"/>
              <a:gd name="T5" fmla="*/ 0 h 2104"/>
              <a:gd name="T6" fmla="*/ 0 w 4392"/>
              <a:gd name="T7" fmla="*/ 0 h 2104"/>
              <a:gd name="T8" fmla="*/ 0 w 4392"/>
              <a:gd name="T9" fmla="*/ 1089 h 2104"/>
              <a:gd name="T10" fmla="*/ 2196 w 4392"/>
              <a:gd name="T11" fmla="*/ 2104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92" h="2104">
                <a:moveTo>
                  <a:pt x="2196" y="2104"/>
                </a:moveTo>
                <a:cubicBezTo>
                  <a:pt x="3165" y="2104"/>
                  <a:pt x="4002" y="1689"/>
                  <a:pt x="4392" y="1089"/>
                </a:cubicBezTo>
                <a:cubicBezTo>
                  <a:pt x="4392" y="0"/>
                  <a:pt x="4392" y="0"/>
                  <a:pt x="43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9"/>
                  <a:pt x="0" y="1089"/>
                  <a:pt x="0" y="1089"/>
                </a:cubicBezTo>
                <a:cubicBezTo>
                  <a:pt x="390" y="1689"/>
                  <a:pt x="1227" y="2104"/>
                  <a:pt x="2196" y="21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891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animBg="1"/>
      <p:bldP spid="8" grpId="0"/>
      <p:bldP spid="6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FCC16CC-F602-4EC1-A9FC-1D50256574CD}"/>
              </a:ext>
            </a:extLst>
          </p:cNvPr>
          <p:cNvSpPr txBox="1"/>
          <p:nvPr/>
        </p:nvSpPr>
        <p:spPr>
          <a:xfrm>
            <a:off x="866698" y="1469571"/>
            <a:ext cx="2359181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900" dirty="0">
                <a:ea typeface="Roboto" pitchFamily="2" charset="0"/>
              </a:rPr>
              <a:t>A CSS jelentése </a:t>
            </a:r>
            <a:r>
              <a:rPr lang="hu-HU" sz="900" dirty="0" err="1">
                <a:ea typeface="Roboto" pitchFamily="2" charset="0"/>
              </a:rPr>
              <a:t>Cascading</a:t>
            </a:r>
            <a:r>
              <a:rPr lang="hu-HU" sz="900" dirty="0">
                <a:ea typeface="Roboto" pitchFamily="2" charset="0"/>
              </a:rPr>
              <a:t> </a:t>
            </a:r>
            <a:r>
              <a:rPr lang="hu-HU" sz="900" dirty="0" err="1">
                <a:ea typeface="Roboto" pitchFamily="2" charset="0"/>
              </a:rPr>
              <a:t>Style</a:t>
            </a:r>
            <a:r>
              <a:rPr lang="hu-HU" sz="900" dirty="0">
                <a:ea typeface="Roboto" pitchFamily="2" charset="0"/>
              </a:rPr>
              <a:t> </a:t>
            </a:r>
            <a:r>
              <a:rPr lang="hu-HU" sz="900" dirty="0" err="1">
                <a:ea typeface="Roboto" pitchFamily="2" charset="0"/>
              </a:rPr>
              <a:t>Sheets</a:t>
            </a:r>
            <a:r>
              <a:rPr lang="hu-HU" sz="900" dirty="0">
                <a:ea typeface="Roboto" pitchFamily="2" charset="0"/>
              </a:rPr>
              <a:t>, azaz egymásba ágyazott stíluslapok. A HTML oldalaink megjelenését befolyásoló egyszerű nyelvről van szó, mely segítségével meghatározhatjuk, hogy hogyan és hol jelenjenek meg az egyes HTML elemek (paragrafusok, címsorok, stb.), többek között befolyásolhatjuk a színüket, méretüket, elhelyezkedésüket, margóikat, stb. </a:t>
            </a:r>
          </a:p>
          <a:p>
            <a:pPr algn="just">
              <a:lnSpc>
                <a:spcPct val="150000"/>
              </a:lnSpc>
            </a:pPr>
            <a:endParaRPr lang="hu-HU" sz="900" dirty="0">
              <a:ea typeface="Roboto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hu-HU" sz="900" dirty="0">
                <a:ea typeface="Roboto" pitchFamily="2" charset="0"/>
              </a:rPr>
              <a:t>Az egymásba ágyazhatóság arra utal, hogy több stíluslapot, meghatározást is megadhatunk egyszerre, illetve egy stílus lehet több elemre is érvényes, amit egy másik stílussal felüldefiniálhatunk. </a:t>
            </a:r>
            <a:br>
              <a:rPr lang="hu-HU" sz="900" dirty="0">
                <a:ea typeface="Roboto" pitchFamily="2" charset="0"/>
              </a:rPr>
            </a:br>
            <a:r>
              <a:rPr lang="hu-HU" sz="900" dirty="0">
                <a:ea typeface="Roboto" pitchFamily="2" charset="0"/>
              </a:rPr>
              <a:t>A stílusok öröklődnek az oldal hierarchiája szerint, ha például a gyökér elemre definiálunk egy stílust, akkor az többnyire az oldal összes elemére érvényes.</a:t>
            </a:r>
            <a:endParaRPr lang="en-US" sz="900" dirty="0">
              <a:ea typeface="Roboto" pitchFamily="2" charset="0"/>
            </a:endParaRPr>
          </a:p>
          <a:p>
            <a:pPr algn="just">
              <a:lnSpc>
                <a:spcPct val="150000"/>
              </a:lnSpc>
            </a:pPr>
            <a:endParaRPr lang="en-US" sz="900" dirty="0">
              <a:ea typeface="Roboto" pitchFamily="2" charset="0"/>
            </a:endParaRPr>
          </a:p>
          <a:p>
            <a:pPr algn="just">
              <a:lnSpc>
                <a:spcPct val="150000"/>
              </a:lnSpc>
            </a:pPr>
            <a:endParaRPr lang="en-US" sz="900" dirty="0"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DCA11-D293-4D44-83EC-3BF8BE32ECF6}"/>
              </a:ext>
            </a:extLst>
          </p:cNvPr>
          <p:cNvSpPr txBox="1"/>
          <p:nvPr/>
        </p:nvSpPr>
        <p:spPr>
          <a:xfrm>
            <a:off x="3392410" y="1503953"/>
            <a:ext cx="23591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ea typeface="Roboto" pitchFamily="2" charset="0"/>
              </a:rPr>
              <a:t>A </a:t>
            </a:r>
            <a:r>
              <a:rPr lang="en-US" sz="900" dirty="0" err="1">
                <a:ea typeface="Roboto" pitchFamily="2" charset="0"/>
              </a:rPr>
              <a:t>technológia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már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viszonylag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elég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régóta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létezik</a:t>
            </a:r>
            <a:r>
              <a:rPr lang="en-US" sz="900" dirty="0">
                <a:ea typeface="Roboto" pitchFamily="2" charset="0"/>
              </a:rPr>
              <a:t>, a CSS </a:t>
            </a:r>
            <a:r>
              <a:rPr lang="en-US" sz="900" dirty="0" err="1">
                <a:ea typeface="Roboto" pitchFamily="2" charset="0"/>
              </a:rPr>
              <a:t>szabvány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leírása</a:t>
            </a:r>
            <a:r>
              <a:rPr lang="en-US" sz="900" dirty="0">
                <a:ea typeface="Roboto" pitchFamily="2" charset="0"/>
              </a:rPr>
              <a:t> 1996. </a:t>
            </a:r>
            <a:r>
              <a:rPr lang="en-US" sz="900" dirty="0" err="1">
                <a:ea typeface="Roboto" pitchFamily="2" charset="0"/>
              </a:rPr>
              <a:t>december</a:t>
            </a:r>
            <a:r>
              <a:rPr lang="en-US" sz="900" dirty="0">
                <a:ea typeface="Roboto" pitchFamily="2" charset="0"/>
              </a:rPr>
              <a:t> 17-n </a:t>
            </a:r>
            <a:r>
              <a:rPr lang="en-US" sz="900" dirty="0" err="1">
                <a:ea typeface="Roboto" pitchFamily="2" charset="0"/>
              </a:rPr>
              <a:t>látott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napvilágot</a:t>
            </a:r>
            <a:r>
              <a:rPr lang="en-US" sz="900" dirty="0">
                <a:ea typeface="Roboto" pitchFamily="2" charset="0"/>
              </a:rPr>
              <a:t> a W3C </a:t>
            </a:r>
            <a:r>
              <a:rPr lang="en-US" sz="900" dirty="0" err="1">
                <a:ea typeface="Roboto" pitchFamily="2" charset="0"/>
              </a:rPr>
              <a:t>honlapján</a:t>
            </a:r>
            <a:r>
              <a:rPr lang="en-US" sz="900" dirty="0">
                <a:ea typeface="Roboto" pitchFamily="2" charset="0"/>
              </a:rPr>
              <a:t>. A </a:t>
            </a:r>
            <a:r>
              <a:rPr lang="en-US" sz="900" dirty="0" err="1">
                <a:ea typeface="Roboto" pitchFamily="2" charset="0"/>
              </a:rPr>
              <a:t>szabvány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azóta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több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kiadást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ért</a:t>
            </a:r>
            <a:r>
              <a:rPr lang="en-US" sz="900" dirty="0">
                <a:ea typeface="Roboto" pitchFamily="2" charset="0"/>
              </a:rPr>
              <a:t> meg, </a:t>
            </a:r>
            <a:r>
              <a:rPr lang="en-US" sz="900" dirty="0" err="1">
                <a:ea typeface="Roboto" pitchFamily="2" charset="0"/>
              </a:rPr>
              <a:t>illetve</a:t>
            </a:r>
            <a:r>
              <a:rPr lang="en-US" sz="900" dirty="0">
                <a:ea typeface="Roboto" pitchFamily="2" charset="0"/>
              </a:rPr>
              <a:t> 1998. </a:t>
            </a:r>
            <a:r>
              <a:rPr lang="en-US" sz="900" dirty="0" err="1">
                <a:ea typeface="Roboto" pitchFamily="2" charset="0"/>
              </a:rPr>
              <a:t>május</a:t>
            </a:r>
            <a:r>
              <a:rPr lang="en-US" sz="900" dirty="0">
                <a:ea typeface="Roboto" pitchFamily="2" charset="0"/>
              </a:rPr>
              <a:t> 12-n </a:t>
            </a:r>
            <a:r>
              <a:rPr lang="en-US" sz="900" dirty="0" err="1">
                <a:ea typeface="Roboto" pitchFamily="2" charset="0"/>
              </a:rPr>
              <a:t>napvilágot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látott</a:t>
            </a:r>
            <a:r>
              <a:rPr lang="en-US" sz="900" dirty="0">
                <a:ea typeface="Roboto" pitchFamily="2" charset="0"/>
              </a:rPr>
              <a:t> a CSS 2 </a:t>
            </a:r>
            <a:r>
              <a:rPr lang="en-US" sz="900" dirty="0" err="1">
                <a:ea typeface="Roboto" pitchFamily="2" charset="0"/>
              </a:rPr>
              <a:t>szabvány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leírása</a:t>
            </a:r>
            <a:r>
              <a:rPr lang="en-US" sz="900" dirty="0">
                <a:ea typeface="Roboto" pitchFamily="2" charset="0"/>
              </a:rPr>
              <a:t> is </a:t>
            </a:r>
            <a:r>
              <a:rPr lang="en-US" sz="900" dirty="0" err="1">
                <a:ea typeface="Roboto" pitchFamily="2" charset="0"/>
              </a:rPr>
              <a:t>és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hu-HU" sz="900" dirty="0">
                <a:ea typeface="Roboto" pitchFamily="2" charset="0"/>
              </a:rPr>
              <a:t>nemrégiben már a </a:t>
            </a:r>
            <a:r>
              <a:rPr lang="en-US" sz="900" dirty="0">
                <a:ea typeface="Roboto" pitchFamily="2" charset="0"/>
              </a:rPr>
              <a:t>CSS 3 </a:t>
            </a:r>
            <a:r>
              <a:rPr lang="hu-HU" sz="900" dirty="0">
                <a:ea typeface="Roboto" pitchFamily="2" charset="0"/>
              </a:rPr>
              <a:t>is</a:t>
            </a:r>
            <a:r>
              <a:rPr lang="en-US" sz="900" dirty="0">
                <a:ea typeface="Roboto" pitchFamily="2" charset="0"/>
              </a:rPr>
              <a:t>, </a:t>
            </a:r>
            <a:r>
              <a:rPr lang="hu-HU" sz="900" dirty="0">
                <a:ea typeface="Roboto" pitchFamily="2" charset="0"/>
              </a:rPr>
              <a:t>a CSS 4 tervei pedig e</a:t>
            </a:r>
            <a:r>
              <a:rPr lang="en-US" sz="900" dirty="0" err="1">
                <a:ea typeface="Roboto" pitchFamily="2" charset="0"/>
              </a:rPr>
              <a:t>lérhetőek</a:t>
            </a:r>
            <a:r>
              <a:rPr lang="en-US" sz="900" dirty="0">
                <a:ea typeface="Roboto" pitchFamily="2" charset="0"/>
              </a:rPr>
              <a:t> a W3C </a:t>
            </a:r>
            <a:r>
              <a:rPr lang="en-US" sz="900" dirty="0" err="1">
                <a:ea typeface="Roboto" pitchFamily="2" charset="0"/>
              </a:rPr>
              <a:t>honlapján</a:t>
            </a:r>
            <a:r>
              <a:rPr lang="en-US" sz="900" dirty="0">
                <a:ea typeface="Roboto" pitchFamily="2" charset="0"/>
              </a:rPr>
              <a:t> - </a:t>
            </a:r>
            <a:r>
              <a:rPr lang="en-US" sz="900" dirty="0" err="1">
                <a:ea typeface="Roboto" pitchFamily="2" charset="0"/>
              </a:rPr>
              <a:t>pár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újabb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böngésző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hu-HU" sz="900" dirty="0">
                <a:ea typeface="Roboto" pitchFamily="2" charset="0"/>
              </a:rPr>
              <a:t>már most </a:t>
            </a:r>
            <a:r>
              <a:rPr lang="en-US" sz="900" dirty="0">
                <a:ea typeface="Roboto" pitchFamily="2" charset="0"/>
              </a:rPr>
              <a:t>meg is </a:t>
            </a:r>
            <a:r>
              <a:rPr lang="en-US" sz="900" dirty="0" err="1">
                <a:ea typeface="Roboto" pitchFamily="2" charset="0"/>
              </a:rPr>
              <a:t>valósít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bizonyos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dolgokat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ezek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közül</a:t>
            </a:r>
            <a:r>
              <a:rPr lang="en-US" sz="900" dirty="0">
                <a:ea typeface="Roboto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900" dirty="0"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78B839-DA3F-4BD2-97F8-1EADBF3E5920}"/>
              </a:ext>
            </a:extLst>
          </p:cNvPr>
          <p:cNvSpPr txBox="1"/>
          <p:nvPr/>
        </p:nvSpPr>
        <p:spPr>
          <a:xfrm>
            <a:off x="5918122" y="1503953"/>
            <a:ext cx="2359181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900" dirty="0">
                <a:ea typeface="Roboto" pitchFamily="2" charset="0"/>
              </a:rPr>
              <a:t>A stíluslapok azt definiálják, hogy hogyan jelenjenek meg az egyes HTML elemek. A stíluslapokat külön .</a:t>
            </a:r>
            <a:r>
              <a:rPr lang="hu-HU" sz="900" dirty="0" err="1">
                <a:ea typeface="Roboto" pitchFamily="2" charset="0"/>
              </a:rPr>
              <a:t>css</a:t>
            </a:r>
            <a:r>
              <a:rPr lang="hu-HU" sz="900" dirty="0">
                <a:ea typeface="Roboto" pitchFamily="2" charset="0"/>
              </a:rPr>
              <a:t> kiterjesztésű állományban szokás elhelyezni. Így könnyedén lehet ugyanazt a megjelenítést adni a honlap összes oldalához, mindössze egyetlen CSS állomány szerkesztésével. Ha bármit változtatni kell a dizájnon, lényegében csak ezt az egyetlen állományt kell módosítanunk.</a:t>
            </a:r>
          </a:p>
          <a:p>
            <a:pPr algn="just">
              <a:lnSpc>
                <a:spcPct val="150000"/>
              </a:lnSpc>
            </a:pPr>
            <a:r>
              <a:rPr lang="en-US" sz="900" dirty="0">
                <a:ea typeface="Roboto" pitchFamily="2" charset="0"/>
              </a:rPr>
              <a:t>A </a:t>
            </a:r>
            <a:r>
              <a:rPr lang="en-US" sz="900" dirty="0" err="1">
                <a:ea typeface="Roboto" pitchFamily="2" charset="0"/>
              </a:rPr>
              <a:t>stílusok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egy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vagy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több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elemre</a:t>
            </a:r>
            <a:r>
              <a:rPr lang="en-US" sz="900" dirty="0">
                <a:ea typeface="Roboto" pitchFamily="2" charset="0"/>
              </a:rPr>
              <a:t>, </a:t>
            </a:r>
            <a:r>
              <a:rPr lang="en-US" sz="900" dirty="0" err="1">
                <a:ea typeface="Roboto" pitchFamily="2" charset="0"/>
              </a:rPr>
              <a:t>vagy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akár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az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egész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oldalra</a:t>
            </a:r>
            <a:r>
              <a:rPr lang="en-US" sz="900" dirty="0">
                <a:ea typeface="Roboto" pitchFamily="2" charset="0"/>
              </a:rPr>
              <a:t> is </a:t>
            </a:r>
            <a:r>
              <a:rPr lang="en-US" sz="900" dirty="0" err="1">
                <a:ea typeface="Roboto" pitchFamily="2" charset="0"/>
              </a:rPr>
              <a:t>hatással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lehetnek</a:t>
            </a:r>
            <a:r>
              <a:rPr lang="en-US" sz="900" dirty="0">
                <a:ea typeface="Roboto" pitchFamily="2" charset="0"/>
              </a:rPr>
              <a:t> (</a:t>
            </a:r>
            <a:r>
              <a:rPr lang="en-US" sz="900" dirty="0" err="1">
                <a:ea typeface="Roboto" pitchFamily="2" charset="0"/>
              </a:rPr>
              <a:t>ez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utóbbi</a:t>
            </a:r>
            <a:r>
              <a:rPr lang="en-US" sz="900" dirty="0">
                <a:ea typeface="Roboto" pitchFamily="2" charset="0"/>
              </a:rPr>
              <a:t> a body </a:t>
            </a:r>
            <a:r>
              <a:rPr lang="en-US" sz="900" dirty="0" err="1">
                <a:ea typeface="Roboto" pitchFamily="2" charset="0"/>
              </a:rPr>
              <a:t>elem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formázásával</a:t>
            </a:r>
            <a:r>
              <a:rPr lang="en-US" sz="900" dirty="0">
                <a:ea typeface="Roboto" pitchFamily="2" charset="0"/>
              </a:rPr>
              <a:t>). </a:t>
            </a:r>
            <a:r>
              <a:rPr lang="en-US" sz="900" dirty="0" err="1">
                <a:ea typeface="Roboto" pitchFamily="2" charset="0"/>
              </a:rPr>
              <a:t>Megfordítva</a:t>
            </a:r>
            <a:r>
              <a:rPr lang="en-US" sz="900" dirty="0">
                <a:ea typeface="Roboto" pitchFamily="2" charset="0"/>
              </a:rPr>
              <a:t>: </a:t>
            </a:r>
            <a:r>
              <a:rPr lang="en-US" sz="900" dirty="0" err="1">
                <a:ea typeface="Roboto" pitchFamily="2" charset="0"/>
              </a:rPr>
              <a:t>egy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elemre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hatással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lehet</a:t>
            </a:r>
            <a:r>
              <a:rPr lang="en-US" sz="900" dirty="0">
                <a:ea typeface="Roboto" pitchFamily="2" charset="0"/>
              </a:rPr>
              <a:t> a </a:t>
            </a:r>
            <a:r>
              <a:rPr lang="en-US" sz="900" dirty="0" err="1">
                <a:ea typeface="Roboto" pitchFamily="2" charset="0"/>
              </a:rPr>
              <a:t>soron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belüli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stílusa</a:t>
            </a:r>
            <a:r>
              <a:rPr lang="en-US" sz="900" dirty="0">
                <a:ea typeface="Roboto" pitchFamily="2" charset="0"/>
              </a:rPr>
              <a:t>, a head </a:t>
            </a:r>
            <a:r>
              <a:rPr lang="en-US" sz="900" dirty="0" err="1">
                <a:ea typeface="Roboto" pitchFamily="2" charset="0"/>
              </a:rPr>
              <a:t>elembeli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formázás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és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akár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külső</a:t>
            </a:r>
            <a:r>
              <a:rPr lang="en-US" sz="900" dirty="0">
                <a:ea typeface="Roboto" pitchFamily="2" charset="0"/>
              </a:rPr>
              <a:t> CSS </a:t>
            </a:r>
            <a:r>
              <a:rPr lang="en-US" sz="900" dirty="0" err="1">
                <a:ea typeface="Roboto" pitchFamily="2" charset="0"/>
              </a:rPr>
              <a:t>állomány</a:t>
            </a:r>
            <a:r>
              <a:rPr lang="en-US" sz="900" dirty="0">
                <a:ea typeface="Roboto" pitchFamily="2" charset="0"/>
              </a:rPr>
              <a:t> is. </a:t>
            </a:r>
            <a:r>
              <a:rPr lang="en-US" sz="900" dirty="0" err="1">
                <a:ea typeface="Roboto" pitchFamily="2" charset="0"/>
              </a:rPr>
              <a:t>Sőt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egy</a:t>
            </a:r>
            <a:r>
              <a:rPr lang="en-US" sz="900" dirty="0">
                <a:ea typeface="Roboto" pitchFamily="2" charset="0"/>
              </a:rPr>
              <a:t> HTML </a:t>
            </a:r>
            <a:r>
              <a:rPr lang="en-US" sz="900" dirty="0" err="1">
                <a:ea typeface="Roboto" pitchFamily="2" charset="0"/>
              </a:rPr>
              <a:t>oldalhoz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akár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több</a:t>
            </a:r>
            <a:r>
              <a:rPr lang="en-US" sz="900" dirty="0">
                <a:ea typeface="Roboto" pitchFamily="2" charset="0"/>
              </a:rPr>
              <a:t> </a:t>
            </a:r>
            <a:r>
              <a:rPr lang="en-US" sz="900" dirty="0" err="1">
                <a:ea typeface="Roboto" pitchFamily="2" charset="0"/>
              </a:rPr>
              <a:t>külső</a:t>
            </a:r>
            <a:r>
              <a:rPr lang="en-US" sz="900" dirty="0">
                <a:ea typeface="Roboto" pitchFamily="2" charset="0"/>
              </a:rPr>
              <a:t> CSS </a:t>
            </a:r>
            <a:r>
              <a:rPr lang="en-US" sz="900" dirty="0" err="1">
                <a:ea typeface="Roboto" pitchFamily="2" charset="0"/>
              </a:rPr>
              <a:t>állományt</a:t>
            </a:r>
            <a:r>
              <a:rPr lang="en-US" sz="900" dirty="0">
                <a:ea typeface="Roboto" pitchFamily="2" charset="0"/>
              </a:rPr>
              <a:t> is </a:t>
            </a:r>
            <a:r>
              <a:rPr lang="en-US" sz="900" dirty="0" err="1">
                <a:ea typeface="Roboto" pitchFamily="2" charset="0"/>
              </a:rPr>
              <a:t>rendelhetünk</a:t>
            </a:r>
            <a:r>
              <a:rPr lang="en-US" sz="900" dirty="0">
                <a:ea typeface="Roboto" pitchFamily="2" charset="0"/>
              </a:rPr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89C35-82E9-4EBC-A220-621C946CA7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EA3C-9391-4ED1-9AF3-662B97B15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Szakszerű szakzsargon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yaaay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5BCBAF1-3A31-4986-AE94-CCEA8E06D94E}"/>
              </a:ext>
            </a:extLst>
          </p:cNvPr>
          <p:cNvGrpSpPr/>
          <p:nvPr/>
        </p:nvGrpSpPr>
        <p:grpSpPr>
          <a:xfrm rot="16200000">
            <a:off x="2524265" y="4732320"/>
            <a:ext cx="4082220" cy="4067372"/>
            <a:chOff x="8548688" y="965201"/>
            <a:chExt cx="3054350" cy="3043238"/>
          </a:xfrm>
          <a:solidFill>
            <a:schemeClr val="bg1">
              <a:lumMod val="85000"/>
            </a:schemeClr>
          </a:solidFill>
        </p:grpSpPr>
        <p:sp>
          <p:nvSpPr>
            <p:cNvPr id="400" name="Freeform 104">
              <a:extLst>
                <a:ext uri="{FF2B5EF4-FFF2-40B4-BE49-F238E27FC236}">
                  <a16:creationId xmlns:a16="http://schemas.microsoft.com/office/drawing/2014/main" id="{4BF23D02-CA1F-4D79-8594-56129F9D7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64838" y="3533776"/>
              <a:ext cx="171450" cy="174625"/>
            </a:xfrm>
            <a:custGeom>
              <a:avLst/>
              <a:gdLst>
                <a:gd name="T0" fmla="*/ 13 w 100"/>
                <a:gd name="T1" fmla="*/ 56 h 102"/>
                <a:gd name="T2" fmla="*/ 22 w 100"/>
                <a:gd name="T3" fmla="*/ 66 h 102"/>
                <a:gd name="T4" fmla="*/ 50 w 100"/>
                <a:gd name="T5" fmla="*/ 97 h 102"/>
                <a:gd name="T6" fmla="*/ 58 w 100"/>
                <a:gd name="T7" fmla="*/ 101 h 102"/>
                <a:gd name="T8" fmla="*/ 63 w 100"/>
                <a:gd name="T9" fmla="*/ 100 h 102"/>
                <a:gd name="T10" fmla="*/ 74 w 100"/>
                <a:gd name="T11" fmla="*/ 91 h 102"/>
                <a:gd name="T12" fmla="*/ 89 w 100"/>
                <a:gd name="T13" fmla="*/ 77 h 102"/>
                <a:gd name="T14" fmla="*/ 96 w 100"/>
                <a:gd name="T15" fmla="*/ 71 h 102"/>
                <a:gd name="T16" fmla="*/ 100 w 100"/>
                <a:gd name="T17" fmla="*/ 66 h 102"/>
                <a:gd name="T18" fmla="*/ 100 w 100"/>
                <a:gd name="T19" fmla="*/ 62 h 102"/>
                <a:gd name="T20" fmla="*/ 98 w 100"/>
                <a:gd name="T21" fmla="*/ 58 h 102"/>
                <a:gd name="T22" fmla="*/ 92 w 100"/>
                <a:gd name="T23" fmla="*/ 51 h 102"/>
                <a:gd name="T24" fmla="*/ 82 w 100"/>
                <a:gd name="T25" fmla="*/ 40 h 102"/>
                <a:gd name="T26" fmla="*/ 54 w 100"/>
                <a:gd name="T27" fmla="*/ 9 h 102"/>
                <a:gd name="T28" fmla="*/ 43 w 100"/>
                <a:gd name="T29" fmla="*/ 1 h 102"/>
                <a:gd name="T30" fmla="*/ 38 w 100"/>
                <a:gd name="T31" fmla="*/ 2 h 102"/>
                <a:gd name="T32" fmla="*/ 29 w 100"/>
                <a:gd name="T33" fmla="*/ 8 h 102"/>
                <a:gd name="T34" fmla="*/ 15 w 100"/>
                <a:gd name="T35" fmla="*/ 20 h 102"/>
                <a:gd name="T36" fmla="*/ 5 w 100"/>
                <a:gd name="T37" fmla="*/ 28 h 102"/>
                <a:gd name="T38" fmla="*/ 0 w 100"/>
                <a:gd name="T39" fmla="*/ 37 h 102"/>
                <a:gd name="T40" fmla="*/ 12 w 100"/>
                <a:gd name="T41" fmla="*/ 54 h 102"/>
                <a:gd name="T42" fmla="*/ 42 w 100"/>
                <a:gd name="T43" fmla="*/ 10 h 102"/>
                <a:gd name="T44" fmla="*/ 50 w 100"/>
                <a:gd name="T45" fmla="*/ 18 h 102"/>
                <a:gd name="T46" fmla="*/ 69 w 100"/>
                <a:gd name="T47" fmla="*/ 39 h 102"/>
                <a:gd name="T48" fmla="*/ 89 w 100"/>
                <a:gd name="T49" fmla="*/ 61 h 102"/>
                <a:gd name="T50" fmla="*/ 88 w 100"/>
                <a:gd name="T51" fmla="*/ 65 h 102"/>
                <a:gd name="T52" fmla="*/ 79 w 100"/>
                <a:gd name="T53" fmla="*/ 73 h 102"/>
                <a:gd name="T54" fmla="*/ 72 w 100"/>
                <a:gd name="T55" fmla="*/ 80 h 102"/>
                <a:gd name="T56" fmla="*/ 63 w 100"/>
                <a:gd name="T57" fmla="*/ 71 h 102"/>
                <a:gd name="T58" fmla="*/ 43 w 100"/>
                <a:gd name="T59" fmla="*/ 50 h 102"/>
                <a:gd name="T60" fmla="*/ 22 w 100"/>
                <a:gd name="T61" fmla="*/ 27 h 102"/>
                <a:gd name="T62" fmla="*/ 35 w 100"/>
                <a:gd name="T63" fmla="*/ 15 h 102"/>
                <a:gd name="T64" fmla="*/ 11 w 100"/>
                <a:gd name="T65" fmla="*/ 35 h 102"/>
                <a:gd name="T66" fmla="*/ 14 w 100"/>
                <a:gd name="T67" fmla="*/ 32 h 102"/>
                <a:gd name="T68" fmla="*/ 52 w 100"/>
                <a:gd name="T69" fmla="*/ 73 h 102"/>
                <a:gd name="T70" fmla="*/ 65 w 100"/>
                <a:gd name="T71" fmla="*/ 86 h 102"/>
                <a:gd name="T72" fmla="*/ 58 w 100"/>
                <a:gd name="T73" fmla="*/ 91 h 102"/>
                <a:gd name="T74" fmla="*/ 56 w 100"/>
                <a:gd name="T75" fmla="*/ 90 h 102"/>
                <a:gd name="T76" fmla="*/ 49 w 100"/>
                <a:gd name="T77" fmla="*/ 82 h 102"/>
                <a:gd name="T78" fmla="*/ 25 w 100"/>
                <a:gd name="T79" fmla="*/ 55 h 102"/>
                <a:gd name="T80" fmla="*/ 10 w 100"/>
                <a:gd name="T81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" h="102">
                  <a:moveTo>
                    <a:pt x="12" y="54"/>
                  </a:moveTo>
                  <a:cubicBezTo>
                    <a:pt x="12" y="55"/>
                    <a:pt x="12" y="55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59"/>
                    <a:pt x="19" y="63"/>
                    <a:pt x="22" y="66"/>
                  </a:cubicBezTo>
                  <a:cubicBezTo>
                    <a:pt x="29" y="73"/>
                    <a:pt x="35" y="80"/>
                    <a:pt x="41" y="87"/>
                  </a:cubicBezTo>
                  <a:cubicBezTo>
                    <a:pt x="44" y="90"/>
                    <a:pt x="47" y="93"/>
                    <a:pt x="50" y="97"/>
                  </a:cubicBezTo>
                  <a:cubicBezTo>
                    <a:pt x="50" y="97"/>
                    <a:pt x="51" y="98"/>
                    <a:pt x="52" y="99"/>
                  </a:cubicBezTo>
                  <a:cubicBezTo>
                    <a:pt x="54" y="101"/>
                    <a:pt x="56" y="102"/>
                    <a:pt x="58" y="101"/>
                  </a:cubicBezTo>
                  <a:cubicBezTo>
                    <a:pt x="58" y="101"/>
                    <a:pt x="59" y="101"/>
                    <a:pt x="59" y="101"/>
                  </a:cubicBezTo>
                  <a:cubicBezTo>
                    <a:pt x="60" y="101"/>
                    <a:pt x="62" y="101"/>
                    <a:pt x="63" y="100"/>
                  </a:cubicBezTo>
                  <a:cubicBezTo>
                    <a:pt x="64" y="98"/>
                    <a:pt x="66" y="97"/>
                    <a:pt x="68" y="95"/>
                  </a:cubicBezTo>
                  <a:cubicBezTo>
                    <a:pt x="70" y="94"/>
                    <a:pt x="72" y="92"/>
                    <a:pt x="74" y="91"/>
                  </a:cubicBezTo>
                  <a:cubicBezTo>
                    <a:pt x="75" y="89"/>
                    <a:pt x="77" y="88"/>
                    <a:pt x="79" y="86"/>
                  </a:cubicBezTo>
                  <a:cubicBezTo>
                    <a:pt x="82" y="83"/>
                    <a:pt x="86" y="80"/>
                    <a:pt x="89" y="77"/>
                  </a:cubicBezTo>
                  <a:cubicBezTo>
                    <a:pt x="90" y="76"/>
                    <a:pt x="92" y="75"/>
                    <a:pt x="93" y="73"/>
                  </a:cubicBezTo>
                  <a:cubicBezTo>
                    <a:pt x="94" y="73"/>
                    <a:pt x="95" y="72"/>
                    <a:pt x="96" y="71"/>
                  </a:cubicBezTo>
                  <a:cubicBezTo>
                    <a:pt x="96" y="71"/>
                    <a:pt x="97" y="70"/>
                    <a:pt x="98" y="69"/>
                  </a:cubicBezTo>
                  <a:cubicBezTo>
                    <a:pt x="99" y="68"/>
                    <a:pt x="99" y="67"/>
                    <a:pt x="100" y="66"/>
                  </a:cubicBezTo>
                  <a:cubicBezTo>
                    <a:pt x="100" y="65"/>
                    <a:pt x="100" y="65"/>
                    <a:pt x="100" y="64"/>
                  </a:cubicBezTo>
                  <a:cubicBezTo>
                    <a:pt x="100" y="63"/>
                    <a:pt x="100" y="63"/>
                    <a:pt x="100" y="62"/>
                  </a:cubicBezTo>
                  <a:cubicBezTo>
                    <a:pt x="100" y="61"/>
                    <a:pt x="99" y="60"/>
                    <a:pt x="99" y="60"/>
                  </a:cubicBezTo>
                  <a:cubicBezTo>
                    <a:pt x="99" y="59"/>
                    <a:pt x="99" y="59"/>
                    <a:pt x="98" y="58"/>
                  </a:cubicBezTo>
                  <a:cubicBezTo>
                    <a:pt x="98" y="58"/>
                    <a:pt x="98" y="57"/>
                    <a:pt x="97" y="57"/>
                  </a:cubicBezTo>
                  <a:cubicBezTo>
                    <a:pt x="96" y="55"/>
                    <a:pt x="94" y="53"/>
                    <a:pt x="92" y="51"/>
                  </a:cubicBezTo>
                  <a:cubicBezTo>
                    <a:pt x="91" y="49"/>
                    <a:pt x="89" y="47"/>
                    <a:pt x="87" y="45"/>
                  </a:cubicBezTo>
                  <a:cubicBezTo>
                    <a:pt x="86" y="44"/>
                    <a:pt x="84" y="42"/>
                    <a:pt x="82" y="40"/>
                  </a:cubicBezTo>
                  <a:cubicBezTo>
                    <a:pt x="79" y="37"/>
                    <a:pt x="76" y="33"/>
                    <a:pt x="73" y="30"/>
                  </a:cubicBezTo>
                  <a:cubicBezTo>
                    <a:pt x="67" y="23"/>
                    <a:pt x="60" y="16"/>
                    <a:pt x="54" y="9"/>
                  </a:cubicBezTo>
                  <a:cubicBezTo>
                    <a:pt x="53" y="7"/>
                    <a:pt x="51" y="6"/>
                    <a:pt x="50" y="4"/>
                  </a:cubicBezTo>
                  <a:cubicBezTo>
                    <a:pt x="48" y="2"/>
                    <a:pt x="45" y="0"/>
                    <a:pt x="43" y="1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9" y="2"/>
                    <a:pt x="38" y="2"/>
                  </a:cubicBezTo>
                  <a:cubicBezTo>
                    <a:pt x="37" y="2"/>
                    <a:pt x="37" y="3"/>
                    <a:pt x="36" y="3"/>
                  </a:cubicBezTo>
                  <a:cubicBezTo>
                    <a:pt x="33" y="5"/>
                    <a:pt x="31" y="6"/>
                    <a:pt x="29" y="8"/>
                  </a:cubicBezTo>
                  <a:cubicBezTo>
                    <a:pt x="26" y="10"/>
                    <a:pt x="22" y="13"/>
                    <a:pt x="19" y="16"/>
                  </a:cubicBezTo>
                  <a:cubicBezTo>
                    <a:pt x="18" y="17"/>
                    <a:pt x="16" y="19"/>
                    <a:pt x="15" y="20"/>
                  </a:cubicBezTo>
                  <a:cubicBezTo>
                    <a:pt x="13" y="22"/>
                    <a:pt x="11" y="23"/>
                    <a:pt x="9" y="25"/>
                  </a:cubicBezTo>
                  <a:cubicBezTo>
                    <a:pt x="8" y="26"/>
                    <a:pt x="6" y="27"/>
                    <a:pt x="5" y="28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40"/>
                    <a:pt x="2" y="42"/>
                    <a:pt x="4" y="44"/>
                  </a:cubicBezTo>
                  <a:cubicBezTo>
                    <a:pt x="6" y="48"/>
                    <a:pt x="9" y="51"/>
                    <a:pt x="12" y="54"/>
                  </a:cubicBezTo>
                  <a:close/>
                  <a:moveTo>
                    <a:pt x="35" y="15"/>
                  </a:moveTo>
                  <a:cubicBezTo>
                    <a:pt x="38" y="13"/>
                    <a:pt x="40" y="11"/>
                    <a:pt x="42" y="10"/>
                  </a:cubicBezTo>
                  <a:cubicBezTo>
                    <a:pt x="43" y="11"/>
                    <a:pt x="44" y="12"/>
                    <a:pt x="45" y="13"/>
                  </a:cubicBezTo>
                  <a:cubicBezTo>
                    <a:pt x="47" y="15"/>
                    <a:pt x="49" y="17"/>
                    <a:pt x="50" y="18"/>
                  </a:cubicBezTo>
                  <a:cubicBezTo>
                    <a:pt x="53" y="22"/>
                    <a:pt x="57" y="25"/>
                    <a:pt x="60" y="29"/>
                  </a:cubicBezTo>
                  <a:cubicBezTo>
                    <a:pt x="63" y="32"/>
                    <a:pt x="66" y="36"/>
                    <a:pt x="69" y="39"/>
                  </a:cubicBezTo>
                  <a:cubicBezTo>
                    <a:pt x="72" y="43"/>
                    <a:pt x="76" y="46"/>
                    <a:pt x="79" y="50"/>
                  </a:cubicBezTo>
                  <a:cubicBezTo>
                    <a:pt x="82" y="54"/>
                    <a:pt x="85" y="57"/>
                    <a:pt x="89" y="61"/>
                  </a:cubicBezTo>
                  <a:cubicBezTo>
                    <a:pt x="89" y="62"/>
                    <a:pt x="90" y="63"/>
                    <a:pt x="90" y="63"/>
                  </a:cubicBezTo>
                  <a:cubicBezTo>
                    <a:pt x="90" y="64"/>
                    <a:pt x="89" y="65"/>
                    <a:pt x="88" y="65"/>
                  </a:cubicBezTo>
                  <a:cubicBezTo>
                    <a:pt x="88" y="66"/>
                    <a:pt x="87" y="67"/>
                    <a:pt x="86" y="68"/>
                  </a:cubicBezTo>
                  <a:cubicBezTo>
                    <a:pt x="84" y="69"/>
                    <a:pt x="81" y="71"/>
                    <a:pt x="79" y="73"/>
                  </a:cubicBezTo>
                  <a:cubicBezTo>
                    <a:pt x="77" y="75"/>
                    <a:pt x="75" y="77"/>
                    <a:pt x="73" y="79"/>
                  </a:cubicBezTo>
                  <a:cubicBezTo>
                    <a:pt x="73" y="79"/>
                    <a:pt x="72" y="80"/>
                    <a:pt x="72" y="80"/>
                  </a:cubicBezTo>
                  <a:cubicBezTo>
                    <a:pt x="70" y="79"/>
                    <a:pt x="69" y="77"/>
                    <a:pt x="68" y="76"/>
                  </a:cubicBezTo>
                  <a:cubicBezTo>
                    <a:pt x="66" y="74"/>
                    <a:pt x="65" y="72"/>
                    <a:pt x="63" y="71"/>
                  </a:cubicBezTo>
                  <a:cubicBezTo>
                    <a:pt x="60" y="67"/>
                    <a:pt x="56" y="63"/>
                    <a:pt x="53" y="60"/>
                  </a:cubicBezTo>
                  <a:cubicBezTo>
                    <a:pt x="50" y="56"/>
                    <a:pt x="47" y="53"/>
                    <a:pt x="43" y="50"/>
                  </a:cubicBezTo>
                  <a:cubicBezTo>
                    <a:pt x="40" y="46"/>
                    <a:pt x="37" y="43"/>
                    <a:pt x="33" y="39"/>
                  </a:cubicBezTo>
                  <a:cubicBezTo>
                    <a:pt x="30" y="35"/>
                    <a:pt x="26" y="31"/>
                    <a:pt x="22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1" y="19"/>
                    <a:pt x="33" y="17"/>
                    <a:pt x="35" y="15"/>
                  </a:cubicBezTo>
                  <a:close/>
                  <a:moveTo>
                    <a:pt x="10" y="36"/>
                  </a:moveTo>
                  <a:cubicBezTo>
                    <a:pt x="10" y="36"/>
                    <a:pt x="10" y="36"/>
                    <a:pt x="11" y="35"/>
                  </a:cubicBezTo>
                  <a:cubicBezTo>
                    <a:pt x="12" y="35"/>
                    <a:pt x="12" y="34"/>
                    <a:pt x="13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21" y="39"/>
                    <a:pt x="27" y="45"/>
                    <a:pt x="33" y="52"/>
                  </a:cubicBezTo>
                  <a:cubicBezTo>
                    <a:pt x="39" y="59"/>
                    <a:pt x="46" y="66"/>
                    <a:pt x="52" y="73"/>
                  </a:cubicBezTo>
                  <a:cubicBezTo>
                    <a:pt x="55" y="75"/>
                    <a:pt x="57" y="78"/>
                    <a:pt x="59" y="80"/>
                  </a:cubicBezTo>
                  <a:cubicBezTo>
                    <a:pt x="61" y="82"/>
                    <a:pt x="63" y="84"/>
                    <a:pt x="65" y="86"/>
                  </a:cubicBezTo>
                  <a:cubicBezTo>
                    <a:pt x="64" y="87"/>
                    <a:pt x="63" y="88"/>
                    <a:pt x="62" y="88"/>
                  </a:cubicBezTo>
                  <a:cubicBezTo>
                    <a:pt x="60" y="89"/>
                    <a:pt x="59" y="90"/>
                    <a:pt x="58" y="91"/>
                  </a:cubicBezTo>
                  <a:cubicBezTo>
                    <a:pt x="58" y="91"/>
                    <a:pt x="58" y="91"/>
                    <a:pt x="58" y="92"/>
                  </a:cubicBezTo>
                  <a:cubicBezTo>
                    <a:pt x="57" y="91"/>
                    <a:pt x="57" y="91"/>
                    <a:pt x="56" y="90"/>
                  </a:cubicBezTo>
                  <a:cubicBezTo>
                    <a:pt x="55" y="89"/>
                    <a:pt x="54" y="87"/>
                    <a:pt x="53" y="86"/>
                  </a:cubicBezTo>
                  <a:cubicBezTo>
                    <a:pt x="52" y="84"/>
                    <a:pt x="51" y="83"/>
                    <a:pt x="49" y="82"/>
                  </a:cubicBezTo>
                  <a:cubicBezTo>
                    <a:pt x="48" y="80"/>
                    <a:pt x="46" y="78"/>
                    <a:pt x="44" y="76"/>
                  </a:cubicBezTo>
                  <a:cubicBezTo>
                    <a:pt x="38" y="69"/>
                    <a:pt x="31" y="62"/>
                    <a:pt x="25" y="55"/>
                  </a:cubicBezTo>
                  <a:cubicBezTo>
                    <a:pt x="21" y="50"/>
                    <a:pt x="16" y="46"/>
                    <a:pt x="13" y="41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7"/>
                    <a:pt x="10" y="36"/>
                    <a:pt x="1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1" name="Freeform 5">
              <a:extLst>
                <a:ext uri="{FF2B5EF4-FFF2-40B4-BE49-F238E27FC236}">
                  <a16:creationId xmlns:a16="http://schemas.microsoft.com/office/drawing/2014/main" id="{300063AB-7F02-4A60-BA73-2E3E322EE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9925" y="1436688"/>
              <a:ext cx="285750" cy="393700"/>
            </a:xfrm>
            <a:custGeom>
              <a:avLst/>
              <a:gdLst>
                <a:gd name="T0" fmla="*/ 1 w 167"/>
                <a:gd name="T1" fmla="*/ 93 h 228"/>
                <a:gd name="T2" fmla="*/ 32 w 167"/>
                <a:gd name="T3" fmla="*/ 170 h 228"/>
                <a:gd name="T4" fmla="*/ 73 w 167"/>
                <a:gd name="T5" fmla="*/ 189 h 228"/>
                <a:gd name="T6" fmla="*/ 91 w 167"/>
                <a:gd name="T7" fmla="*/ 189 h 228"/>
                <a:gd name="T8" fmla="*/ 107 w 167"/>
                <a:gd name="T9" fmla="*/ 207 h 228"/>
                <a:gd name="T10" fmla="*/ 140 w 167"/>
                <a:gd name="T11" fmla="*/ 225 h 228"/>
                <a:gd name="T12" fmla="*/ 135 w 167"/>
                <a:gd name="T13" fmla="*/ 198 h 228"/>
                <a:gd name="T14" fmla="*/ 130 w 167"/>
                <a:gd name="T15" fmla="*/ 178 h 228"/>
                <a:gd name="T16" fmla="*/ 156 w 167"/>
                <a:gd name="T17" fmla="*/ 151 h 228"/>
                <a:gd name="T18" fmla="*/ 158 w 167"/>
                <a:gd name="T19" fmla="*/ 131 h 228"/>
                <a:gd name="T20" fmla="*/ 155 w 167"/>
                <a:gd name="T21" fmla="*/ 49 h 228"/>
                <a:gd name="T22" fmla="*/ 116 w 167"/>
                <a:gd name="T23" fmla="*/ 14 h 228"/>
                <a:gd name="T24" fmla="*/ 63 w 167"/>
                <a:gd name="T25" fmla="*/ 7 h 228"/>
                <a:gd name="T26" fmla="*/ 42 w 167"/>
                <a:gd name="T27" fmla="*/ 20 h 228"/>
                <a:gd name="T28" fmla="*/ 34 w 167"/>
                <a:gd name="T29" fmla="*/ 1 h 228"/>
                <a:gd name="T30" fmla="*/ 146 w 167"/>
                <a:gd name="T31" fmla="*/ 215 h 228"/>
                <a:gd name="T32" fmla="*/ 144 w 167"/>
                <a:gd name="T33" fmla="*/ 213 h 228"/>
                <a:gd name="T34" fmla="*/ 110 w 167"/>
                <a:gd name="T35" fmla="*/ 219 h 228"/>
                <a:gd name="T36" fmla="*/ 149 w 167"/>
                <a:gd name="T37" fmla="*/ 128 h 228"/>
                <a:gd name="T38" fmla="*/ 137 w 167"/>
                <a:gd name="T39" fmla="*/ 124 h 228"/>
                <a:gd name="T40" fmla="*/ 92 w 167"/>
                <a:gd name="T41" fmla="*/ 161 h 228"/>
                <a:gd name="T42" fmla="*/ 105 w 167"/>
                <a:gd name="T43" fmla="*/ 160 h 228"/>
                <a:gd name="T44" fmla="*/ 38 w 167"/>
                <a:gd name="T45" fmla="*/ 85 h 228"/>
                <a:gd name="T46" fmla="*/ 29 w 167"/>
                <a:gd name="T47" fmla="*/ 59 h 228"/>
                <a:gd name="T48" fmla="*/ 104 w 167"/>
                <a:gd name="T49" fmla="*/ 48 h 228"/>
                <a:gd name="T50" fmla="*/ 83 w 167"/>
                <a:gd name="T51" fmla="*/ 32 h 228"/>
                <a:gd name="T52" fmla="*/ 109 w 167"/>
                <a:gd name="T53" fmla="*/ 90 h 228"/>
                <a:gd name="T54" fmla="*/ 95 w 167"/>
                <a:gd name="T55" fmla="*/ 66 h 228"/>
                <a:gd name="T56" fmla="*/ 157 w 167"/>
                <a:gd name="T57" fmla="*/ 104 h 228"/>
                <a:gd name="T58" fmla="*/ 138 w 167"/>
                <a:gd name="T59" fmla="*/ 115 h 228"/>
                <a:gd name="T60" fmla="*/ 156 w 167"/>
                <a:gd name="T61" fmla="*/ 83 h 228"/>
                <a:gd name="T62" fmla="*/ 102 w 167"/>
                <a:gd name="T63" fmla="*/ 130 h 228"/>
                <a:gd name="T64" fmla="*/ 78 w 167"/>
                <a:gd name="T65" fmla="*/ 76 h 228"/>
                <a:gd name="T66" fmla="*/ 60 w 167"/>
                <a:gd name="T67" fmla="*/ 27 h 228"/>
                <a:gd name="T68" fmla="*/ 67 w 167"/>
                <a:gd name="T69" fmla="*/ 46 h 228"/>
                <a:gd name="T70" fmla="*/ 60 w 167"/>
                <a:gd name="T71" fmla="*/ 50 h 228"/>
                <a:gd name="T72" fmla="*/ 98 w 167"/>
                <a:gd name="T73" fmla="*/ 144 h 228"/>
                <a:gd name="T74" fmla="*/ 127 w 167"/>
                <a:gd name="T75" fmla="*/ 128 h 228"/>
                <a:gd name="T76" fmla="*/ 119 w 167"/>
                <a:gd name="T77" fmla="*/ 121 h 228"/>
                <a:gd name="T78" fmla="*/ 128 w 167"/>
                <a:gd name="T79" fmla="*/ 103 h 228"/>
                <a:gd name="T80" fmla="*/ 41 w 167"/>
                <a:gd name="T81" fmla="*/ 94 h 228"/>
                <a:gd name="T82" fmla="*/ 44 w 167"/>
                <a:gd name="T83" fmla="*/ 127 h 228"/>
                <a:gd name="T84" fmla="*/ 39 w 167"/>
                <a:gd name="T85" fmla="*/ 131 h 228"/>
                <a:gd name="T86" fmla="*/ 41 w 167"/>
                <a:gd name="T87" fmla="*/ 94 h 228"/>
                <a:gd name="T88" fmla="*/ 50 w 167"/>
                <a:gd name="T89" fmla="*/ 135 h 228"/>
                <a:gd name="T90" fmla="*/ 72 w 167"/>
                <a:gd name="T91" fmla="*/ 157 h 228"/>
                <a:gd name="T92" fmla="*/ 142 w 167"/>
                <a:gd name="T93" fmla="*/ 46 h 228"/>
                <a:gd name="T94" fmla="*/ 130 w 167"/>
                <a:gd name="T95" fmla="*/ 74 h 228"/>
                <a:gd name="T96" fmla="*/ 133 w 167"/>
                <a:gd name="T97" fmla="*/ 36 h 228"/>
                <a:gd name="T98" fmla="*/ 111 w 167"/>
                <a:gd name="T99" fmla="*/ 43 h 228"/>
                <a:gd name="T100" fmla="*/ 102 w 167"/>
                <a:gd name="T101" fmla="*/ 19 h 228"/>
                <a:gd name="T102" fmla="*/ 47 w 167"/>
                <a:gd name="T103" fmla="*/ 28 h 228"/>
                <a:gd name="T104" fmla="*/ 33 w 167"/>
                <a:gd name="T105" fmla="*/ 50 h 228"/>
                <a:gd name="T106" fmla="*/ 22 w 167"/>
                <a:gd name="T107" fmla="*/ 34 h 228"/>
                <a:gd name="T108" fmla="*/ 26 w 167"/>
                <a:gd name="T109" fmla="*/ 40 h 228"/>
                <a:gd name="T110" fmla="*/ 17 w 167"/>
                <a:gd name="T111" fmla="*/ 94 h 228"/>
                <a:gd name="T112" fmla="*/ 32 w 167"/>
                <a:gd name="T113" fmla="*/ 137 h 228"/>
                <a:gd name="T114" fmla="*/ 78 w 167"/>
                <a:gd name="T115" fmla="*/ 169 h 228"/>
                <a:gd name="T116" fmla="*/ 142 w 167"/>
                <a:gd name="T117" fmla="*/ 159 h 228"/>
                <a:gd name="T118" fmla="*/ 89 w 167"/>
                <a:gd name="T119" fmla="*/ 180 h 228"/>
                <a:gd name="T120" fmla="*/ 60 w 167"/>
                <a:gd name="T121" fmla="*/ 175 h 228"/>
                <a:gd name="T122" fmla="*/ 20 w 167"/>
                <a:gd name="T123" fmla="*/ 138 h 228"/>
                <a:gd name="T124" fmla="*/ 11 w 167"/>
                <a:gd name="T125" fmla="*/ 7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7" h="228">
                  <a:moveTo>
                    <a:pt x="14" y="30"/>
                  </a:moveTo>
                  <a:cubicBezTo>
                    <a:pt x="12" y="33"/>
                    <a:pt x="11" y="35"/>
                    <a:pt x="10" y="38"/>
                  </a:cubicBezTo>
                  <a:cubicBezTo>
                    <a:pt x="8" y="42"/>
                    <a:pt x="7" y="46"/>
                    <a:pt x="6" y="51"/>
                  </a:cubicBezTo>
                  <a:cubicBezTo>
                    <a:pt x="4" y="56"/>
                    <a:pt x="3" y="60"/>
                    <a:pt x="3" y="65"/>
                  </a:cubicBezTo>
                  <a:cubicBezTo>
                    <a:pt x="2" y="67"/>
                    <a:pt x="2" y="70"/>
                    <a:pt x="2" y="73"/>
                  </a:cubicBezTo>
                  <a:cubicBezTo>
                    <a:pt x="1" y="75"/>
                    <a:pt x="1" y="77"/>
                    <a:pt x="1" y="79"/>
                  </a:cubicBezTo>
                  <a:cubicBezTo>
                    <a:pt x="0" y="84"/>
                    <a:pt x="0" y="88"/>
                    <a:pt x="1" y="93"/>
                  </a:cubicBezTo>
                  <a:cubicBezTo>
                    <a:pt x="1" y="98"/>
                    <a:pt x="2" y="103"/>
                    <a:pt x="3" y="108"/>
                  </a:cubicBezTo>
                  <a:cubicBezTo>
                    <a:pt x="4" y="113"/>
                    <a:pt x="5" y="117"/>
                    <a:pt x="6" y="122"/>
                  </a:cubicBezTo>
                  <a:cubicBezTo>
                    <a:pt x="7" y="126"/>
                    <a:pt x="8" y="130"/>
                    <a:pt x="9" y="135"/>
                  </a:cubicBezTo>
                  <a:cubicBezTo>
                    <a:pt x="11" y="139"/>
                    <a:pt x="13" y="144"/>
                    <a:pt x="15" y="148"/>
                  </a:cubicBezTo>
                  <a:cubicBezTo>
                    <a:pt x="16" y="150"/>
                    <a:pt x="17" y="152"/>
                    <a:pt x="18" y="154"/>
                  </a:cubicBezTo>
                  <a:cubicBezTo>
                    <a:pt x="20" y="156"/>
                    <a:pt x="21" y="158"/>
                    <a:pt x="22" y="160"/>
                  </a:cubicBezTo>
                  <a:cubicBezTo>
                    <a:pt x="25" y="164"/>
                    <a:pt x="29" y="167"/>
                    <a:pt x="32" y="170"/>
                  </a:cubicBezTo>
                  <a:cubicBezTo>
                    <a:pt x="34" y="172"/>
                    <a:pt x="36" y="173"/>
                    <a:pt x="38" y="175"/>
                  </a:cubicBezTo>
                  <a:cubicBezTo>
                    <a:pt x="40" y="176"/>
                    <a:pt x="42" y="177"/>
                    <a:pt x="44" y="178"/>
                  </a:cubicBezTo>
                  <a:cubicBezTo>
                    <a:pt x="46" y="179"/>
                    <a:pt x="48" y="180"/>
                    <a:pt x="50" y="181"/>
                  </a:cubicBezTo>
                  <a:cubicBezTo>
                    <a:pt x="52" y="182"/>
                    <a:pt x="53" y="183"/>
                    <a:pt x="55" y="183"/>
                  </a:cubicBezTo>
                  <a:cubicBezTo>
                    <a:pt x="59" y="185"/>
                    <a:pt x="64" y="187"/>
                    <a:pt x="69" y="188"/>
                  </a:cubicBezTo>
                  <a:cubicBezTo>
                    <a:pt x="70" y="188"/>
                    <a:pt x="71" y="188"/>
                    <a:pt x="72" y="189"/>
                  </a:cubicBezTo>
                  <a:cubicBezTo>
                    <a:pt x="72" y="189"/>
                    <a:pt x="72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4" y="189"/>
                    <a:pt x="75" y="189"/>
                    <a:pt x="75" y="189"/>
                  </a:cubicBezTo>
                  <a:cubicBezTo>
                    <a:pt x="75" y="189"/>
                    <a:pt x="76" y="189"/>
                    <a:pt x="77" y="189"/>
                  </a:cubicBezTo>
                  <a:cubicBezTo>
                    <a:pt x="79" y="189"/>
                    <a:pt x="81" y="189"/>
                    <a:pt x="83" y="189"/>
                  </a:cubicBezTo>
                  <a:cubicBezTo>
                    <a:pt x="86" y="189"/>
                    <a:pt x="89" y="189"/>
                    <a:pt x="91" y="189"/>
                  </a:cubicBezTo>
                  <a:cubicBezTo>
                    <a:pt x="94" y="188"/>
                    <a:pt x="96" y="188"/>
                    <a:pt x="98" y="187"/>
                  </a:cubicBezTo>
                  <a:cubicBezTo>
                    <a:pt x="100" y="187"/>
                    <a:pt x="103" y="186"/>
                    <a:pt x="105" y="186"/>
                  </a:cubicBezTo>
                  <a:cubicBezTo>
                    <a:pt x="107" y="185"/>
                    <a:pt x="110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9"/>
                    <a:pt x="115" y="194"/>
                    <a:pt x="116" y="199"/>
                  </a:cubicBezTo>
                  <a:cubicBezTo>
                    <a:pt x="115" y="200"/>
                    <a:pt x="113" y="201"/>
                    <a:pt x="112" y="203"/>
                  </a:cubicBezTo>
                  <a:cubicBezTo>
                    <a:pt x="110" y="204"/>
                    <a:pt x="108" y="205"/>
                    <a:pt x="107" y="207"/>
                  </a:cubicBezTo>
                  <a:cubicBezTo>
                    <a:pt x="106" y="208"/>
                    <a:pt x="104" y="209"/>
                    <a:pt x="103" y="211"/>
                  </a:cubicBezTo>
                  <a:cubicBezTo>
                    <a:pt x="101" y="213"/>
                    <a:pt x="99" y="216"/>
                    <a:pt x="99" y="219"/>
                  </a:cubicBezTo>
                  <a:cubicBezTo>
                    <a:pt x="99" y="222"/>
                    <a:pt x="101" y="225"/>
                    <a:pt x="103" y="226"/>
                  </a:cubicBezTo>
                  <a:cubicBezTo>
                    <a:pt x="105" y="227"/>
                    <a:pt x="108" y="228"/>
                    <a:pt x="110" y="228"/>
                  </a:cubicBezTo>
                  <a:cubicBezTo>
                    <a:pt x="112" y="228"/>
                    <a:pt x="114" y="228"/>
                    <a:pt x="116" y="228"/>
                  </a:cubicBezTo>
                  <a:cubicBezTo>
                    <a:pt x="120" y="228"/>
                    <a:pt x="125" y="227"/>
                    <a:pt x="129" y="226"/>
                  </a:cubicBezTo>
                  <a:cubicBezTo>
                    <a:pt x="132" y="226"/>
                    <a:pt x="136" y="226"/>
                    <a:pt x="140" y="225"/>
                  </a:cubicBezTo>
                  <a:cubicBezTo>
                    <a:pt x="142" y="225"/>
                    <a:pt x="145" y="225"/>
                    <a:pt x="147" y="224"/>
                  </a:cubicBezTo>
                  <a:cubicBezTo>
                    <a:pt x="148" y="224"/>
                    <a:pt x="150" y="223"/>
                    <a:pt x="151" y="222"/>
                  </a:cubicBezTo>
                  <a:cubicBezTo>
                    <a:pt x="152" y="222"/>
                    <a:pt x="153" y="221"/>
                    <a:pt x="154" y="220"/>
                  </a:cubicBezTo>
                  <a:cubicBezTo>
                    <a:pt x="155" y="219"/>
                    <a:pt x="155" y="217"/>
                    <a:pt x="155" y="216"/>
                  </a:cubicBezTo>
                  <a:cubicBezTo>
                    <a:pt x="155" y="211"/>
                    <a:pt x="152" y="207"/>
                    <a:pt x="149" y="205"/>
                  </a:cubicBezTo>
                  <a:cubicBezTo>
                    <a:pt x="147" y="204"/>
                    <a:pt x="146" y="203"/>
                    <a:pt x="144" y="203"/>
                  </a:cubicBezTo>
                  <a:cubicBezTo>
                    <a:pt x="141" y="201"/>
                    <a:pt x="138" y="200"/>
                    <a:pt x="135" y="198"/>
                  </a:cubicBezTo>
                  <a:cubicBezTo>
                    <a:pt x="134" y="198"/>
                    <a:pt x="133" y="198"/>
                    <a:pt x="132" y="197"/>
                  </a:cubicBezTo>
                  <a:cubicBezTo>
                    <a:pt x="131" y="197"/>
                    <a:pt x="131" y="197"/>
                    <a:pt x="131" y="197"/>
                  </a:cubicBezTo>
                  <a:cubicBezTo>
                    <a:pt x="129" y="196"/>
                    <a:pt x="129" y="196"/>
                    <a:pt x="127" y="195"/>
                  </a:cubicBezTo>
                  <a:cubicBezTo>
                    <a:pt x="127" y="195"/>
                    <a:pt x="126" y="195"/>
                    <a:pt x="126" y="195"/>
                  </a:cubicBezTo>
                  <a:cubicBezTo>
                    <a:pt x="125" y="195"/>
                    <a:pt x="125" y="195"/>
                    <a:pt x="125" y="194"/>
                  </a:cubicBezTo>
                  <a:cubicBezTo>
                    <a:pt x="124" y="190"/>
                    <a:pt x="123" y="186"/>
                    <a:pt x="121" y="181"/>
                  </a:cubicBezTo>
                  <a:cubicBezTo>
                    <a:pt x="124" y="180"/>
                    <a:pt x="127" y="179"/>
                    <a:pt x="130" y="178"/>
                  </a:cubicBezTo>
                  <a:cubicBezTo>
                    <a:pt x="132" y="177"/>
                    <a:pt x="134" y="177"/>
                    <a:pt x="137" y="176"/>
                  </a:cubicBezTo>
                  <a:cubicBezTo>
                    <a:pt x="139" y="175"/>
                    <a:pt x="141" y="174"/>
                    <a:pt x="143" y="173"/>
                  </a:cubicBezTo>
                  <a:cubicBezTo>
                    <a:pt x="145" y="172"/>
                    <a:pt x="146" y="171"/>
                    <a:pt x="148" y="170"/>
                  </a:cubicBezTo>
                  <a:cubicBezTo>
                    <a:pt x="150" y="168"/>
                    <a:pt x="152" y="167"/>
                    <a:pt x="154" y="165"/>
                  </a:cubicBezTo>
                  <a:cubicBezTo>
                    <a:pt x="157" y="163"/>
                    <a:pt x="160" y="160"/>
                    <a:pt x="162" y="158"/>
                  </a:cubicBezTo>
                  <a:cubicBezTo>
                    <a:pt x="164" y="156"/>
                    <a:pt x="164" y="153"/>
                    <a:pt x="162" y="151"/>
                  </a:cubicBezTo>
                  <a:cubicBezTo>
                    <a:pt x="160" y="149"/>
                    <a:pt x="158" y="149"/>
                    <a:pt x="156" y="151"/>
                  </a:cubicBezTo>
                  <a:cubicBezTo>
                    <a:pt x="154" y="153"/>
                    <a:pt x="153" y="154"/>
                    <a:pt x="151" y="155"/>
                  </a:cubicBezTo>
                  <a:cubicBezTo>
                    <a:pt x="150" y="155"/>
                    <a:pt x="149" y="154"/>
                    <a:pt x="149" y="153"/>
                  </a:cubicBezTo>
                  <a:cubicBezTo>
                    <a:pt x="147" y="151"/>
                    <a:pt x="146" y="150"/>
                    <a:pt x="145" y="149"/>
                  </a:cubicBezTo>
                  <a:cubicBezTo>
                    <a:pt x="145" y="148"/>
                    <a:pt x="146" y="148"/>
                    <a:pt x="146" y="147"/>
                  </a:cubicBezTo>
                  <a:cubicBezTo>
                    <a:pt x="148" y="146"/>
                    <a:pt x="150" y="144"/>
                    <a:pt x="151" y="142"/>
                  </a:cubicBezTo>
                  <a:cubicBezTo>
                    <a:pt x="153" y="140"/>
                    <a:pt x="154" y="139"/>
                    <a:pt x="155" y="137"/>
                  </a:cubicBezTo>
                  <a:cubicBezTo>
                    <a:pt x="156" y="135"/>
                    <a:pt x="157" y="133"/>
                    <a:pt x="158" y="131"/>
                  </a:cubicBezTo>
                  <a:cubicBezTo>
                    <a:pt x="161" y="126"/>
                    <a:pt x="163" y="121"/>
                    <a:pt x="164" y="116"/>
                  </a:cubicBezTo>
                  <a:cubicBezTo>
                    <a:pt x="165" y="111"/>
                    <a:pt x="166" y="106"/>
                    <a:pt x="166" y="100"/>
                  </a:cubicBezTo>
                  <a:cubicBezTo>
                    <a:pt x="167" y="95"/>
                    <a:pt x="166" y="90"/>
                    <a:pt x="166" y="86"/>
                  </a:cubicBezTo>
                  <a:cubicBezTo>
                    <a:pt x="165" y="80"/>
                    <a:pt x="164" y="75"/>
                    <a:pt x="163" y="70"/>
                  </a:cubicBezTo>
                  <a:cubicBezTo>
                    <a:pt x="162" y="67"/>
                    <a:pt x="162" y="65"/>
                    <a:pt x="161" y="63"/>
                  </a:cubicBezTo>
                  <a:cubicBezTo>
                    <a:pt x="160" y="60"/>
                    <a:pt x="159" y="57"/>
                    <a:pt x="158" y="55"/>
                  </a:cubicBezTo>
                  <a:cubicBezTo>
                    <a:pt x="157" y="53"/>
                    <a:pt x="156" y="51"/>
                    <a:pt x="155" y="49"/>
                  </a:cubicBezTo>
                  <a:cubicBezTo>
                    <a:pt x="154" y="47"/>
                    <a:pt x="153" y="45"/>
                    <a:pt x="151" y="43"/>
                  </a:cubicBezTo>
                  <a:cubicBezTo>
                    <a:pt x="150" y="40"/>
                    <a:pt x="148" y="38"/>
                    <a:pt x="146" y="36"/>
                  </a:cubicBezTo>
                  <a:cubicBezTo>
                    <a:pt x="144" y="34"/>
                    <a:pt x="143" y="32"/>
                    <a:pt x="141" y="31"/>
                  </a:cubicBezTo>
                  <a:cubicBezTo>
                    <a:pt x="139" y="29"/>
                    <a:pt x="137" y="27"/>
                    <a:pt x="136" y="26"/>
                  </a:cubicBezTo>
                  <a:cubicBezTo>
                    <a:pt x="134" y="24"/>
                    <a:pt x="131" y="22"/>
                    <a:pt x="129" y="21"/>
                  </a:cubicBezTo>
                  <a:cubicBezTo>
                    <a:pt x="127" y="19"/>
                    <a:pt x="125" y="18"/>
                    <a:pt x="123" y="17"/>
                  </a:cubicBezTo>
                  <a:cubicBezTo>
                    <a:pt x="121" y="16"/>
                    <a:pt x="119" y="14"/>
                    <a:pt x="116" y="14"/>
                  </a:cubicBezTo>
                  <a:cubicBezTo>
                    <a:pt x="112" y="12"/>
                    <a:pt x="107" y="10"/>
                    <a:pt x="103" y="9"/>
                  </a:cubicBezTo>
                  <a:cubicBezTo>
                    <a:pt x="99" y="8"/>
                    <a:pt x="94" y="7"/>
                    <a:pt x="89" y="6"/>
                  </a:cubicBezTo>
                  <a:cubicBezTo>
                    <a:pt x="87" y="6"/>
                    <a:pt x="84" y="6"/>
                    <a:pt x="82" y="6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6" y="5"/>
                    <a:pt x="75" y="6"/>
                    <a:pt x="74" y="6"/>
                  </a:cubicBezTo>
                  <a:cubicBezTo>
                    <a:pt x="71" y="6"/>
                    <a:pt x="68" y="6"/>
                    <a:pt x="66" y="6"/>
                  </a:cubicBezTo>
                  <a:cubicBezTo>
                    <a:pt x="65" y="7"/>
                    <a:pt x="64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1" y="7"/>
                    <a:pt x="61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7"/>
                    <a:pt x="59" y="8"/>
                    <a:pt x="59" y="8"/>
                  </a:cubicBezTo>
                  <a:cubicBezTo>
                    <a:pt x="56" y="9"/>
                    <a:pt x="54" y="10"/>
                    <a:pt x="52" y="12"/>
                  </a:cubicBezTo>
                  <a:cubicBezTo>
                    <a:pt x="50" y="13"/>
                    <a:pt x="47" y="15"/>
                    <a:pt x="45" y="16"/>
                  </a:cubicBezTo>
                  <a:cubicBezTo>
                    <a:pt x="44" y="17"/>
                    <a:pt x="43" y="19"/>
                    <a:pt x="42" y="20"/>
                  </a:cubicBezTo>
                  <a:cubicBezTo>
                    <a:pt x="40" y="18"/>
                    <a:pt x="38" y="16"/>
                    <a:pt x="35" y="15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6" y="12"/>
                    <a:pt x="38" y="10"/>
                    <a:pt x="41" y="8"/>
                  </a:cubicBezTo>
                  <a:cubicBezTo>
                    <a:pt x="42" y="6"/>
                    <a:pt x="42" y="3"/>
                    <a:pt x="41" y="1"/>
                  </a:cubicBezTo>
                  <a:cubicBezTo>
                    <a:pt x="40" y="0"/>
                    <a:pt x="38" y="0"/>
                    <a:pt x="37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32" y="3"/>
                    <a:pt x="30" y="4"/>
                    <a:pt x="29" y="6"/>
                  </a:cubicBezTo>
                  <a:cubicBezTo>
                    <a:pt x="27" y="8"/>
                    <a:pt x="25" y="10"/>
                    <a:pt x="24" y="13"/>
                  </a:cubicBezTo>
                  <a:cubicBezTo>
                    <a:pt x="21" y="16"/>
                    <a:pt x="18" y="20"/>
                    <a:pt x="16" y="24"/>
                  </a:cubicBezTo>
                  <a:cubicBezTo>
                    <a:pt x="16" y="26"/>
                    <a:pt x="15" y="28"/>
                    <a:pt x="14" y="30"/>
                  </a:cubicBezTo>
                  <a:close/>
                  <a:moveTo>
                    <a:pt x="146" y="215"/>
                  </a:move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46" y="215"/>
                    <a:pt x="146" y="215"/>
                    <a:pt x="146" y="215"/>
                  </a:cubicBezTo>
                  <a:close/>
                  <a:moveTo>
                    <a:pt x="128" y="206"/>
                  </a:moveTo>
                  <a:cubicBezTo>
                    <a:pt x="129" y="206"/>
                    <a:pt x="130" y="206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2" y="207"/>
                    <a:pt x="134" y="208"/>
                    <a:pt x="135" y="209"/>
                  </a:cubicBezTo>
                  <a:cubicBezTo>
                    <a:pt x="137" y="209"/>
                    <a:pt x="138" y="210"/>
                    <a:pt x="140" y="211"/>
                  </a:cubicBezTo>
                  <a:cubicBezTo>
                    <a:pt x="141" y="212"/>
                    <a:pt x="143" y="212"/>
                    <a:pt x="144" y="213"/>
                  </a:cubicBezTo>
                  <a:cubicBezTo>
                    <a:pt x="145" y="214"/>
                    <a:pt x="145" y="214"/>
                    <a:pt x="145" y="215"/>
                  </a:cubicBezTo>
                  <a:cubicBezTo>
                    <a:pt x="145" y="215"/>
                    <a:pt x="145" y="215"/>
                    <a:pt x="145" y="215"/>
                  </a:cubicBezTo>
                  <a:cubicBezTo>
                    <a:pt x="144" y="215"/>
                    <a:pt x="142" y="216"/>
                    <a:pt x="140" y="216"/>
                  </a:cubicBezTo>
                  <a:cubicBezTo>
                    <a:pt x="139" y="216"/>
                    <a:pt x="137" y="216"/>
                    <a:pt x="136" y="216"/>
                  </a:cubicBezTo>
                  <a:cubicBezTo>
                    <a:pt x="134" y="216"/>
                    <a:pt x="132" y="217"/>
                    <a:pt x="130" y="217"/>
                  </a:cubicBezTo>
                  <a:cubicBezTo>
                    <a:pt x="126" y="217"/>
                    <a:pt x="122" y="218"/>
                    <a:pt x="118" y="218"/>
                  </a:cubicBezTo>
                  <a:cubicBezTo>
                    <a:pt x="115" y="219"/>
                    <a:pt x="112" y="219"/>
                    <a:pt x="110" y="219"/>
                  </a:cubicBezTo>
                  <a:cubicBezTo>
                    <a:pt x="110" y="219"/>
                    <a:pt x="109" y="218"/>
                    <a:pt x="109" y="218"/>
                  </a:cubicBezTo>
                  <a:cubicBezTo>
                    <a:pt x="109" y="218"/>
                    <a:pt x="109" y="218"/>
                    <a:pt x="109" y="218"/>
                  </a:cubicBezTo>
                  <a:cubicBezTo>
                    <a:pt x="113" y="213"/>
                    <a:pt x="118" y="209"/>
                    <a:pt x="123" y="205"/>
                  </a:cubicBezTo>
                  <a:cubicBezTo>
                    <a:pt x="124" y="205"/>
                    <a:pt x="124" y="205"/>
                    <a:pt x="125" y="204"/>
                  </a:cubicBezTo>
                  <a:cubicBezTo>
                    <a:pt x="126" y="205"/>
                    <a:pt x="127" y="205"/>
                    <a:pt x="128" y="206"/>
                  </a:cubicBezTo>
                  <a:close/>
                  <a:moveTo>
                    <a:pt x="151" y="125"/>
                  </a:moveTo>
                  <a:cubicBezTo>
                    <a:pt x="150" y="126"/>
                    <a:pt x="150" y="127"/>
                    <a:pt x="149" y="128"/>
                  </a:cubicBezTo>
                  <a:cubicBezTo>
                    <a:pt x="148" y="130"/>
                    <a:pt x="147" y="132"/>
                    <a:pt x="146" y="134"/>
                  </a:cubicBezTo>
                  <a:cubicBezTo>
                    <a:pt x="145" y="135"/>
                    <a:pt x="144" y="136"/>
                    <a:pt x="143" y="137"/>
                  </a:cubicBezTo>
                  <a:cubicBezTo>
                    <a:pt x="142" y="139"/>
                    <a:pt x="140" y="140"/>
                    <a:pt x="139" y="142"/>
                  </a:cubicBezTo>
                  <a:cubicBezTo>
                    <a:pt x="137" y="144"/>
                    <a:pt x="134" y="146"/>
                    <a:pt x="132" y="148"/>
                  </a:cubicBezTo>
                  <a:cubicBezTo>
                    <a:pt x="132" y="147"/>
                    <a:pt x="132" y="147"/>
                    <a:pt x="133" y="147"/>
                  </a:cubicBezTo>
                  <a:cubicBezTo>
                    <a:pt x="134" y="142"/>
                    <a:pt x="135" y="138"/>
                    <a:pt x="136" y="133"/>
                  </a:cubicBezTo>
                  <a:cubicBezTo>
                    <a:pt x="136" y="130"/>
                    <a:pt x="137" y="127"/>
                    <a:pt x="137" y="124"/>
                  </a:cubicBezTo>
                  <a:cubicBezTo>
                    <a:pt x="140" y="124"/>
                    <a:pt x="143" y="123"/>
                    <a:pt x="146" y="123"/>
                  </a:cubicBezTo>
                  <a:cubicBezTo>
                    <a:pt x="148" y="122"/>
                    <a:pt x="149" y="122"/>
                    <a:pt x="150" y="122"/>
                  </a:cubicBezTo>
                  <a:cubicBezTo>
                    <a:pt x="151" y="122"/>
                    <a:pt x="152" y="122"/>
                    <a:pt x="152" y="122"/>
                  </a:cubicBezTo>
                  <a:cubicBezTo>
                    <a:pt x="152" y="123"/>
                    <a:pt x="151" y="124"/>
                    <a:pt x="151" y="125"/>
                  </a:cubicBezTo>
                  <a:close/>
                  <a:moveTo>
                    <a:pt x="100" y="160"/>
                  </a:moveTo>
                  <a:cubicBezTo>
                    <a:pt x="98" y="161"/>
                    <a:pt x="97" y="161"/>
                    <a:pt x="95" y="161"/>
                  </a:cubicBezTo>
                  <a:cubicBezTo>
                    <a:pt x="94" y="161"/>
                    <a:pt x="93" y="161"/>
                    <a:pt x="92" y="161"/>
                  </a:cubicBezTo>
                  <a:cubicBezTo>
                    <a:pt x="89" y="161"/>
                    <a:pt x="87" y="161"/>
                    <a:pt x="84" y="161"/>
                  </a:cubicBezTo>
                  <a:cubicBezTo>
                    <a:pt x="83" y="161"/>
                    <a:pt x="82" y="160"/>
                    <a:pt x="81" y="160"/>
                  </a:cubicBezTo>
                  <a:cubicBezTo>
                    <a:pt x="83" y="158"/>
                    <a:pt x="86" y="155"/>
                    <a:pt x="88" y="153"/>
                  </a:cubicBezTo>
                  <a:cubicBezTo>
                    <a:pt x="89" y="152"/>
                    <a:pt x="90" y="151"/>
                    <a:pt x="91" y="150"/>
                  </a:cubicBezTo>
                  <a:cubicBezTo>
                    <a:pt x="92" y="151"/>
                    <a:pt x="93" y="152"/>
                    <a:pt x="94" y="153"/>
                  </a:cubicBezTo>
                  <a:cubicBezTo>
                    <a:pt x="96" y="154"/>
                    <a:pt x="98" y="156"/>
                    <a:pt x="100" y="157"/>
                  </a:cubicBezTo>
                  <a:cubicBezTo>
                    <a:pt x="101" y="158"/>
                    <a:pt x="103" y="159"/>
                    <a:pt x="105" y="160"/>
                  </a:cubicBezTo>
                  <a:cubicBezTo>
                    <a:pt x="103" y="160"/>
                    <a:pt x="101" y="160"/>
                    <a:pt x="100" y="160"/>
                  </a:cubicBezTo>
                  <a:close/>
                  <a:moveTo>
                    <a:pt x="46" y="56"/>
                  </a:moveTo>
                  <a:cubicBezTo>
                    <a:pt x="47" y="56"/>
                    <a:pt x="47" y="56"/>
                    <a:pt x="48" y="55"/>
                  </a:cubicBezTo>
                  <a:cubicBezTo>
                    <a:pt x="48" y="60"/>
                    <a:pt x="49" y="64"/>
                    <a:pt x="50" y="68"/>
                  </a:cubicBezTo>
                  <a:cubicBezTo>
                    <a:pt x="50" y="71"/>
                    <a:pt x="51" y="73"/>
                    <a:pt x="51" y="75"/>
                  </a:cubicBezTo>
                  <a:cubicBezTo>
                    <a:pt x="51" y="77"/>
                    <a:pt x="51" y="78"/>
                    <a:pt x="52" y="79"/>
                  </a:cubicBezTo>
                  <a:cubicBezTo>
                    <a:pt x="47" y="81"/>
                    <a:pt x="42" y="83"/>
                    <a:pt x="38" y="85"/>
                  </a:cubicBezTo>
                  <a:cubicBezTo>
                    <a:pt x="34" y="86"/>
                    <a:pt x="30" y="88"/>
                    <a:pt x="25" y="89"/>
                  </a:cubicBezTo>
                  <a:cubicBezTo>
                    <a:pt x="25" y="89"/>
                    <a:pt x="25" y="89"/>
                    <a:pt x="25" y="88"/>
                  </a:cubicBezTo>
                  <a:cubicBezTo>
                    <a:pt x="25" y="86"/>
                    <a:pt x="25" y="84"/>
                    <a:pt x="25" y="81"/>
                  </a:cubicBezTo>
                  <a:cubicBezTo>
                    <a:pt x="25" y="80"/>
                    <a:pt x="25" y="78"/>
                    <a:pt x="26" y="76"/>
                  </a:cubicBezTo>
                  <a:cubicBezTo>
                    <a:pt x="26" y="74"/>
                    <a:pt x="26" y="72"/>
                    <a:pt x="26" y="70"/>
                  </a:cubicBezTo>
                  <a:cubicBezTo>
                    <a:pt x="27" y="68"/>
                    <a:pt x="27" y="66"/>
                    <a:pt x="28" y="64"/>
                  </a:cubicBezTo>
                  <a:cubicBezTo>
                    <a:pt x="28" y="62"/>
                    <a:pt x="28" y="61"/>
                    <a:pt x="29" y="59"/>
                  </a:cubicBezTo>
                  <a:cubicBezTo>
                    <a:pt x="30" y="59"/>
                    <a:pt x="31" y="59"/>
                    <a:pt x="31" y="59"/>
                  </a:cubicBezTo>
                  <a:cubicBezTo>
                    <a:pt x="33" y="59"/>
                    <a:pt x="34" y="59"/>
                    <a:pt x="35" y="59"/>
                  </a:cubicBezTo>
                  <a:cubicBezTo>
                    <a:pt x="36" y="59"/>
                    <a:pt x="38" y="58"/>
                    <a:pt x="39" y="58"/>
                  </a:cubicBezTo>
                  <a:cubicBezTo>
                    <a:pt x="41" y="58"/>
                    <a:pt x="44" y="57"/>
                    <a:pt x="46" y="56"/>
                  </a:cubicBezTo>
                  <a:close/>
                  <a:moveTo>
                    <a:pt x="90" y="34"/>
                  </a:moveTo>
                  <a:cubicBezTo>
                    <a:pt x="92" y="36"/>
                    <a:pt x="95" y="38"/>
                    <a:pt x="97" y="41"/>
                  </a:cubicBezTo>
                  <a:cubicBezTo>
                    <a:pt x="100" y="43"/>
                    <a:pt x="102" y="46"/>
                    <a:pt x="104" y="48"/>
                  </a:cubicBezTo>
                  <a:cubicBezTo>
                    <a:pt x="102" y="50"/>
                    <a:pt x="99" y="52"/>
                    <a:pt x="97" y="54"/>
                  </a:cubicBezTo>
                  <a:cubicBezTo>
                    <a:pt x="93" y="57"/>
                    <a:pt x="88" y="59"/>
                    <a:pt x="84" y="62"/>
                  </a:cubicBezTo>
                  <a:cubicBezTo>
                    <a:pt x="84" y="62"/>
                    <a:pt x="83" y="62"/>
                    <a:pt x="83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0" y="55"/>
                    <a:pt x="79" y="50"/>
                    <a:pt x="77" y="46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8" y="38"/>
                    <a:pt x="81" y="35"/>
                    <a:pt x="83" y="32"/>
                  </a:cubicBezTo>
                  <a:cubicBezTo>
                    <a:pt x="84" y="31"/>
                    <a:pt x="84" y="31"/>
                    <a:pt x="84" y="30"/>
                  </a:cubicBezTo>
                  <a:cubicBezTo>
                    <a:pt x="86" y="31"/>
                    <a:pt x="88" y="33"/>
                    <a:pt x="90" y="34"/>
                  </a:cubicBezTo>
                  <a:close/>
                  <a:moveTo>
                    <a:pt x="114" y="63"/>
                  </a:moveTo>
                  <a:cubicBezTo>
                    <a:pt x="117" y="68"/>
                    <a:pt x="119" y="73"/>
                    <a:pt x="121" y="78"/>
                  </a:cubicBezTo>
                  <a:cubicBezTo>
                    <a:pt x="122" y="80"/>
                    <a:pt x="123" y="82"/>
                    <a:pt x="124" y="84"/>
                  </a:cubicBezTo>
                  <a:cubicBezTo>
                    <a:pt x="121" y="85"/>
                    <a:pt x="118" y="86"/>
                    <a:pt x="115" y="88"/>
                  </a:cubicBezTo>
                  <a:cubicBezTo>
                    <a:pt x="113" y="88"/>
                    <a:pt x="111" y="89"/>
                    <a:pt x="109" y="90"/>
                  </a:cubicBezTo>
                  <a:cubicBezTo>
                    <a:pt x="107" y="91"/>
                    <a:pt x="104" y="92"/>
                    <a:pt x="102" y="94"/>
                  </a:cubicBezTo>
                  <a:cubicBezTo>
                    <a:pt x="100" y="94"/>
                    <a:pt x="98" y="95"/>
                    <a:pt x="97" y="96"/>
                  </a:cubicBezTo>
                  <a:cubicBezTo>
                    <a:pt x="97" y="96"/>
                    <a:pt x="97" y="96"/>
                    <a:pt x="96" y="95"/>
                  </a:cubicBezTo>
                  <a:cubicBezTo>
                    <a:pt x="95" y="91"/>
                    <a:pt x="93" y="87"/>
                    <a:pt x="92" y="83"/>
                  </a:cubicBezTo>
                  <a:cubicBezTo>
                    <a:pt x="90" y="80"/>
                    <a:pt x="88" y="76"/>
                    <a:pt x="87" y="73"/>
                  </a:cubicBezTo>
                  <a:cubicBezTo>
                    <a:pt x="87" y="72"/>
                    <a:pt x="87" y="72"/>
                    <a:pt x="86" y="71"/>
                  </a:cubicBezTo>
                  <a:cubicBezTo>
                    <a:pt x="89" y="70"/>
                    <a:pt x="92" y="68"/>
                    <a:pt x="95" y="66"/>
                  </a:cubicBezTo>
                  <a:cubicBezTo>
                    <a:pt x="99" y="64"/>
                    <a:pt x="103" y="61"/>
                    <a:pt x="107" y="58"/>
                  </a:cubicBezTo>
                  <a:cubicBezTo>
                    <a:pt x="108" y="57"/>
                    <a:pt x="109" y="57"/>
                    <a:pt x="110" y="56"/>
                  </a:cubicBezTo>
                  <a:cubicBezTo>
                    <a:pt x="111" y="58"/>
                    <a:pt x="113" y="61"/>
                    <a:pt x="114" y="63"/>
                  </a:cubicBezTo>
                  <a:close/>
                  <a:moveTo>
                    <a:pt x="156" y="84"/>
                  </a:moveTo>
                  <a:cubicBezTo>
                    <a:pt x="157" y="87"/>
                    <a:pt x="157" y="91"/>
                    <a:pt x="157" y="95"/>
                  </a:cubicBezTo>
                  <a:cubicBezTo>
                    <a:pt x="157" y="97"/>
                    <a:pt x="157" y="99"/>
                    <a:pt x="157" y="101"/>
                  </a:cubicBezTo>
                  <a:cubicBezTo>
                    <a:pt x="157" y="102"/>
                    <a:pt x="157" y="103"/>
                    <a:pt x="157" y="104"/>
                  </a:cubicBezTo>
                  <a:cubicBezTo>
                    <a:pt x="157" y="105"/>
                    <a:pt x="157" y="106"/>
                    <a:pt x="156" y="107"/>
                  </a:cubicBezTo>
                  <a:cubicBezTo>
                    <a:pt x="156" y="108"/>
                    <a:pt x="156" y="109"/>
                    <a:pt x="156" y="111"/>
                  </a:cubicBezTo>
                  <a:cubicBezTo>
                    <a:pt x="155" y="111"/>
                    <a:pt x="155" y="112"/>
                    <a:pt x="155" y="113"/>
                  </a:cubicBezTo>
                  <a:cubicBezTo>
                    <a:pt x="155" y="113"/>
                    <a:pt x="155" y="112"/>
                    <a:pt x="155" y="112"/>
                  </a:cubicBezTo>
                  <a:cubicBezTo>
                    <a:pt x="153" y="112"/>
                    <a:pt x="151" y="113"/>
                    <a:pt x="150" y="113"/>
                  </a:cubicBezTo>
                  <a:cubicBezTo>
                    <a:pt x="148" y="113"/>
                    <a:pt x="145" y="113"/>
                    <a:pt x="143" y="114"/>
                  </a:cubicBezTo>
                  <a:cubicBezTo>
                    <a:pt x="141" y="114"/>
                    <a:pt x="139" y="114"/>
                    <a:pt x="138" y="115"/>
                  </a:cubicBezTo>
                  <a:cubicBezTo>
                    <a:pt x="138" y="111"/>
                    <a:pt x="138" y="108"/>
                    <a:pt x="137" y="104"/>
                  </a:cubicBezTo>
                  <a:cubicBezTo>
                    <a:pt x="137" y="101"/>
                    <a:pt x="136" y="99"/>
                    <a:pt x="136" y="96"/>
                  </a:cubicBezTo>
                  <a:cubicBezTo>
                    <a:pt x="135" y="94"/>
                    <a:pt x="135" y="92"/>
                    <a:pt x="135" y="90"/>
                  </a:cubicBezTo>
                  <a:cubicBezTo>
                    <a:pt x="136" y="89"/>
                    <a:pt x="138" y="89"/>
                    <a:pt x="140" y="88"/>
                  </a:cubicBezTo>
                  <a:cubicBezTo>
                    <a:pt x="143" y="87"/>
                    <a:pt x="147" y="86"/>
                    <a:pt x="150" y="85"/>
                  </a:cubicBezTo>
                  <a:cubicBezTo>
                    <a:pt x="151" y="84"/>
                    <a:pt x="153" y="84"/>
                    <a:pt x="154" y="83"/>
                  </a:cubicBezTo>
                  <a:cubicBezTo>
                    <a:pt x="155" y="83"/>
                    <a:pt x="155" y="83"/>
                    <a:pt x="156" y="83"/>
                  </a:cubicBezTo>
                  <a:cubicBezTo>
                    <a:pt x="156" y="83"/>
                    <a:pt x="156" y="83"/>
                    <a:pt x="156" y="84"/>
                  </a:cubicBezTo>
                  <a:close/>
                  <a:moveTo>
                    <a:pt x="90" y="137"/>
                  </a:moveTo>
                  <a:cubicBezTo>
                    <a:pt x="88" y="135"/>
                    <a:pt x="86" y="133"/>
                    <a:pt x="84" y="131"/>
                  </a:cubicBezTo>
                  <a:cubicBezTo>
                    <a:pt x="81" y="127"/>
                    <a:pt x="78" y="122"/>
                    <a:pt x="76" y="118"/>
                  </a:cubicBezTo>
                  <a:cubicBezTo>
                    <a:pt x="81" y="115"/>
                    <a:pt x="87" y="112"/>
                    <a:pt x="92" y="109"/>
                  </a:cubicBezTo>
                  <a:cubicBezTo>
                    <a:pt x="93" y="112"/>
                    <a:pt x="95" y="115"/>
                    <a:pt x="96" y="118"/>
                  </a:cubicBezTo>
                  <a:cubicBezTo>
                    <a:pt x="98" y="122"/>
                    <a:pt x="100" y="126"/>
                    <a:pt x="102" y="130"/>
                  </a:cubicBezTo>
                  <a:cubicBezTo>
                    <a:pt x="98" y="133"/>
                    <a:pt x="94" y="135"/>
                    <a:pt x="91" y="138"/>
                  </a:cubicBezTo>
                  <a:cubicBezTo>
                    <a:pt x="90" y="138"/>
                    <a:pt x="90" y="137"/>
                    <a:pt x="90" y="137"/>
                  </a:cubicBezTo>
                  <a:close/>
                  <a:moveTo>
                    <a:pt x="69" y="104"/>
                  </a:moveTo>
                  <a:cubicBezTo>
                    <a:pt x="68" y="101"/>
                    <a:pt x="67" y="98"/>
                    <a:pt x="66" y="94"/>
                  </a:cubicBezTo>
                  <a:cubicBezTo>
                    <a:pt x="65" y="91"/>
                    <a:pt x="64" y="87"/>
                    <a:pt x="63" y="84"/>
                  </a:cubicBezTo>
                  <a:cubicBezTo>
                    <a:pt x="65" y="83"/>
                    <a:pt x="66" y="82"/>
                    <a:pt x="68" y="81"/>
                  </a:cubicBezTo>
                  <a:cubicBezTo>
                    <a:pt x="72" y="80"/>
                    <a:pt x="75" y="78"/>
                    <a:pt x="78" y="76"/>
                  </a:cubicBezTo>
                  <a:cubicBezTo>
                    <a:pt x="79" y="78"/>
                    <a:pt x="80" y="80"/>
                    <a:pt x="81" y="82"/>
                  </a:cubicBezTo>
                  <a:cubicBezTo>
                    <a:pt x="82" y="85"/>
                    <a:pt x="83" y="88"/>
                    <a:pt x="85" y="91"/>
                  </a:cubicBezTo>
                  <a:cubicBezTo>
                    <a:pt x="86" y="94"/>
                    <a:pt x="87" y="97"/>
                    <a:pt x="88" y="100"/>
                  </a:cubicBezTo>
                  <a:cubicBezTo>
                    <a:pt x="84" y="102"/>
                    <a:pt x="80" y="105"/>
                    <a:pt x="76" y="107"/>
                  </a:cubicBezTo>
                  <a:cubicBezTo>
                    <a:pt x="74" y="108"/>
                    <a:pt x="73" y="108"/>
                    <a:pt x="72" y="109"/>
                  </a:cubicBezTo>
                  <a:cubicBezTo>
                    <a:pt x="71" y="108"/>
                    <a:pt x="70" y="106"/>
                    <a:pt x="69" y="104"/>
                  </a:cubicBezTo>
                  <a:close/>
                  <a:moveTo>
                    <a:pt x="60" y="27"/>
                  </a:moveTo>
                  <a:cubicBezTo>
                    <a:pt x="61" y="30"/>
                    <a:pt x="62" y="34"/>
                    <a:pt x="64" y="37"/>
                  </a:cubicBezTo>
                  <a:cubicBezTo>
                    <a:pt x="62" y="38"/>
                    <a:pt x="60" y="40"/>
                    <a:pt x="58" y="41"/>
                  </a:cubicBezTo>
                  <a:cubicBezTo>
                    <a:pt x="58" y="39"/>
                    <a:pt x="58" y="37"/>
                    <a:pt x="58" y="34"/>
                  </a:cubicBezTo>
                  <a:cubicBezTo>
                    <a:pt x="59" y="32"/>
                    <a:pt x="59" y="29"/>
                    <a:pt x="60" y="27"/>
                  </a:cubicBezTo>
                  <a:close/>
                  <a:moveTo>
                    <a:pt x="60" y="50"/>
                  </a:moveTo>
                  <a:cubicBezTo>
                    <a:pt x="63" y="49"/>
                    <a:pt x="65" y="48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9"/>
                    <a:pt x="69" y="51"/>
                    <a:pt x="70" y="53"/>
                  </a:cubicBezTo>
                  <a:cubicBezTo>
                    <a:pt x="71" y="58"/>
                    <a:pt x="73" y="63"/>
                    <a:pt x="75" y="67"/>
                  </a:cubicBezTo>
                  <a:cubicBezTo>
                    <a:pt x="70" y="70"/>
                    <a:pt x="65" y="72"/>
                    <a:pt x="60" y="75"/>
                  </a:cubicBezTo>
                  <a:cubicBezTo>
                    <a:pt x="60" y="74"/>
                    <a:pt x="60" y="73"/>
                    <a:pt x="60" y="71"/>
                  </a:cubicBezTo>
                  <a:cubicBezTo>
                    <a:pt x="59" y="68"/>
                    <a:pt x="58" y="64"/>
                    <a:pt x="58" y="60"/>
                  </a:cubicBezTo>
                  <a:cubicBezTo>
                    <a:pt x="58" y="57"/>
                    <a:pt x="58" y="54"/>
                    <a:pt x="58" y="51"/>
                  </a:cubicBezTo>
                  <a:cubicBezTo>
                    <a:pt x="58" y="51"/>
                    <a:pt x="59" y="50"/>
                    <a:pt x="60" y="50"/>
                  </a:cubicBezTo>
                  <a:close/>
                  <a:moveTo>
                    <a:pt x="106" y="139"/>
                  </a:moveTo>
                  <a:cubicBezTo>
                    <a:pt x="107" y="141"/>
                    <a:pt x="108" y="143"/>
                    <a:pt x="109" y="145"/>
                  </a:cubicBezTo>
                  <a:cubicBezTo>
                    <a:pt x="110" y="148"/>
                    <a:pt x="112" y="151"/>
                    <a:pt x="113" y="153"/>
                  </a:cubicBezTo>
                  <a:cubicBezTo>
                    <a:pt x="112" y="153"/>
                    <a:pt x="110" y="152"/>
                    <a:pt x="109" y="151"/>
                  </a:cubicBezTo>
                  <a:cubicBezTo>
                    <a:pt x="108" y="151"/>
                    <a:pt x="106" y="150"/>
                    <a:pt x="104" y="149"/>
                  </a:cubicBezTo>
                  <a:cubicBezTo>
                    <a:pt x="103" y="148"/>
                    <a:pt x="101" y="146"/>
                    <a:pt x="99" y="145"/>
                  </a:cubicBezTo>
                  <a:cubicBezTo>
                    <a:pt x="99" y="145"/>
                    <a:pt x="98" y="145"/>
                    <a:pt x="98" y="144"/>
                  </a:cubicBezTo>
                  <a:cubicBezTo>
                    <a:pt x="101" y="142"/>
                    <a:pt x="103" y="140"/>
                    <a:pt x="106" y="139"/>
                  </a:cubicBezTo>
                  <a:close/>
                  <a:moveTo>
                    <a:pt x="127" y="130"/>
                  </a:moveTo>
                  <a:cubicBezTo>
                    <a:pt x="126" y="134"/>
                    <a:pt x="126" y="138"/>
                    <a:pt x="124" y="142"/>
                  </a:cubicBezTo>
                  <a:cubicBezTo>
                    <a:pt x="123" y="145"/>
                    <a:pt x="122" y="147"/>
                    <a:pt x="121" y="149"/>
                  </a:cubicBezTo>
                  <a:cubicBezTo>
                    <a:pt x="119" y="144"/>
                    <a:pt x="117" y="139"/>
                    <a:pt x="114" y="134"/>
                  </a:cubicBezTo>
                  <a:cubicBezTo>
                    <a:pt x="118" y="132"/>
                    <a:pt x="122" y="130"/>
                    <a:pt x="126" y="128"/>
                  </a:cubicBezTo>
                  <a:cubicBezTo>
                    <a:pt x="126" y="128"/>
                    <a:pt x="127" y="128"/>
                    <a:pt x="127" y="128"/>
                  </a:cubicBezTo>
                  <a:cubicBezTo>
                    <a:pt x="127" y="128"/>
                    <a:pt x="127" y="129"/>
                    <a:pt x="127" y="130"/>
                  </a:cubicBezTo>
                  <a:close/>
                  <a:moveTo>
                    <a:pt x="128" y="103"/>
                  </a:moveTo>
                  <a:cubicBezTo>
                    <a:pt x="128" y="105"/>
                    <a:pt x="128" y="107"/>
                    <a:pt x="128" y="109"/>
                  </a:cubicBezTo>
                  <a:cubicBezTo>
                    <a:pt x="128" y="112"/>
                    <a:pt x="128" y="114"/>
                    <a:pt x="128" y="117"/>
                  </a:cubicBezTo>
                  <a:cubicBezTo>
                    <a:pt x="128" y="117"/>
                    <a:pt x="128" y="117"/>
                    <a:pt x="128" y="118"/>
                  </a:cubicBezTo>
                  <a:cubicBezTo>
                    <a:pt x="126" y="118"/>
                    <a:pt x="125" y="119"/>
                    <a:pt x="123" y="119"/>
                  </a:cubicBezTo>
                  <a:cubicBezTo>
                    <a:pt x="122" y="120"/>
                    <a:pt x="120" y="120"/>
                    <a:pt x="119" y="121"/>
                  </a:cubicBezTo>
                  <a:cubicBezTo>
                    <a:pt x="118" y="122"/>
                    <a:pt x="116" y="122"/>
                    <a:pt x="115" y="123"/>
                  </a:cubicBezTo>
                  <a:cubicBezTo>
                    <a:pt x="113" y="124"/>
                    <a:pt x="112" y="125"/>
                    <a:pt x="110" y="126"/>
                  </a:cubicBezTo>
                  <a:cubicBezTo>
                    <a:pt x="108" y="122"/>
                    <a:pt x="107" y="119"/>
                    <a:pt x="105" y="116"/>
                  </a:cubicBezTo>
                  <a:cubicBezTo>
                    <a:pt x="104" y="112"/>
                    <a:pt x="102" y="108"/>
                    <a:pt x="100" y="105"/>
                  </a:cubicBezTo>
                  <a:cubicBezTo>
                    <a:pt x="107" y="101"/>
                    <a:pt x="114" y="98"/>
                    <a:pt x="121" y="95"/>
                  </a:cubicBezTo>
                  <a:cubicBezTo>
                    <a:pt x="123" y="94"/>
                    <a:pt x="124" y="94"/>
                    <a:pt x="126" y="93"/>
                  </a:cubicBezTo>
                  <a:cubicBezTo>
                    <a:pt x="126" y="97"/>
                    <a:pt x="127" y="100"/>
                    <a:pt x="128" y="103"/>
                  </a:cubicBezTo>
                  <a:close/>
                  <a:moveTo>
                    <a:pt x="72" y="30"/>
                  </a:moveTo>
                  <a:cubicBezTo>
                    <a:pt x="72" y="30"/>
                    <a:pt x="72" y="31"/>
                    <a:pt x="71" y="31"/>
                  </a:cubicBezTo>
                  <a:cubicBezTo>
                    <a:pt x="70" y="28"/>
                    <a:pt x="69" y="25"/>
                    <a:pt x="68" y="21"/>
                  </a:cubicBezTo>
                  <a:cubicBezTo>
                    <a:pt x="68" y="22"/>
                    <a:pt x="69" y="22"/>
                    <a:pt x="70" y="22"/>
                  </a:cubicBezTo>
                  <a:cubicBezTo>
                    <a:pt x="72" y="23"/>
                    <a:pt x="74" y="24"/>
                    <a:pt x="76" y="25"/>
                  </a:cubicBezTo>
                  <a:cubicBezTo>
                    <a:pt x="75" y="27"/>
                    <a:pt x="74" y="28"/>
                    <a:pt x="72" y="30"/>
                  </a:cubicBezTo>
                  <a:close/>
                  <a:moveTo>
                    <a:pt x="41" y="94"/>
                  </a:moveTo>
                  <a:cubicBezTo>
                    <a:pt x="45" y="92"/>
                    <a:pt x="50" y="90"/>
                    <a:pt x="54" y="88"/>
                  </a:cubicBezTo>
                  <a:cubicBezTo>
                    <a:pt x="55" y="90"/>
                    <a:pt x="55" y="93"/>
                    <a:pt x="56" y="96"/>
                  </a:cubicBezTo>
                  <a:cubicBezTo>
                    <a:pt x="58" y="102"/>
                    <a:pt x="61" y="108"/>
                    <a:pt x="64" y="114"/>
                  </a:cubicBezTo>
                  <a:cubicBezTo>
                    <a:pt x="59" y="117"/>
                    <a:pt x="55" y="120"/>
                    <a:pt x="50" y="123"/>
                  </a:cubicBezTo>
                  <a:cubicBezTo>
                    <a:pt x="49" y="124"/>
                    <a:pt x="48" y="124"/>
                    <a:pt x="47" y="125"/>
                  </a:cubicBezTo>
                  <a:cubicBezTo>
                    <a:pt x="47" y="126"/>
                    <a:pt x="46" y="126"/>
                    <a:pt x="45" y="127"/>
                  </a:cubicBezTo>
                  <a:cubicBezTo>
                    <a:pt x="45" y="127"/>
                    <a:pt x="45" y="127"/>
                    <a:pt x="44" y="127"/>
                  </a:cubicBezTo>
                  <a:cubicBezTo>
                    <a:pt x="44" y="128"/>
                    <a:pt x="43" y="128"/>
                    <a:pt x="43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0" y="131"/>
                    <a:pt x="39" y="131"/>
                    <a:pt x="39" y="131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8" y="130"/>
                    <a:pt x="37" y="128"/>
                    <a:pt x="36" y="127"/>
                  </a:cubicBezTo>
                  <a:cubicBezTo>
                    <a:pt x="36" y="126"/>
                    <a:pt x="35" y="125"/>
                    <a:pt x="35" y="124"/>
                  </a:cubicBezTo>
                  <a:cubicBezTo>
                    <a:pt x="35" y="124"/>
                    <a:pt x="34" y="123"/>
                    <a:pt x="34" y="123"/>
                  </a:cubicBezTo>
                  <a:cubicBezTo>
                    <a:pt x="32" y="118"/>
                    <a:pt x="30" y="113"/>
                    <a:pt x="29" y="108"/>
                  </a:cubicBezTo>
                  <a:cubicBezTo>
                    <a:pt x="28" y="106"/>
                    <a:pt x="28" y="104"/>
                    <a:pt x="27" y="101"/>
                  </a:cubicBezTo>
                  <a:cubicBezTo>
                    <a:pt x="27" y="100"/>
                    <a:pt x="27" y="99"/>
                    <a:pt x="27" y="98"/>
                  </a:cubicBezTo>
                  <a:cubicBezTo>
                    <a:pt x="31" y="97"/>
                    <a:pt x="36" y="95"/>
                    <a:pt x="41" y="94"/>
                  </a:cubicBezTo>
                  <a:close/>
                  <a:moveTo>
                    <a:pt x="46" y="138"/>
                  </a:moveTo>
                  <a:cubicBezTo>
                    <a:pt x="46" y="138"/>
                    <a:pt x="46" y="138"/>
                    <a:pt x="46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6"/>
                    <a:pt x="49" y="136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4" y="132"/>
                    <a:pt x="58" y="129"/>
                    <a:pt x="61" y="126"/>
                  </a:cubicBezTo>
                  <a:cubicBezTo>
                    <a:pt x="64" y="125"/>
                    <a:pt x="66" y="124"/>
                    <a:pt x="68" y="122"/>
                  </a:cubicBezTo>
                  <a:cubicBezTo>
                    <a:pt x="70" y="126"/>
                    <a:pt x="72" y="130"/>
                    <a:pt x="75" y="133"/>
                  </a:cubicBezTo>
                  <a:cubicBezTo>
                    <a:pt x="77" y="137"/>
                    <a:pt x="80" y="141"/>
                    <a:pt x="84" y="144"/>
                  </a:cubicBezTo>
                  <a:cubicBezTo>
                    <a:pt x="79" y="148"/>
                    <a:pt x="75" y="153"/>
                    <a:pt x="72" y="157"/>
                  </a:cubicBezTo>
                  <a:cubicBezTo>
                    <a:pt x="72" y="158"/>
                    <a:pt x="71" y="158"/>
                    <a:pt x="71" y="158"/>
                  </a:cubicBezTo>
                  <a:cubicBezTo>
                    <a:pt x="69" y="158"/>
                    <a:pt x="67" y="157"/>
                    <a:pt x="65" y="156"/>
                  </a:cubicBezTo>
                  <a:cubicBezTo>
                    <a:pt x="63" y="155"/>
                    <a:pt x="60" y="153"/>
                    <a:pt x="58" y="152"/>
                  </a:cubicBezTo>
                  <a:cubicBezTo>
                    <a:pt x="55" y="149"/>
                    <a:pt x="52" y="147"/>
                    <a:pt x="50" y="145"/>
                  </a:cubicBezTo>
                  <a:cubicBezTo>
                    <a:pt x="48" y="143"/>
                    <a:pt x="46" y="141"/>
                    <a:pt x="44" y="139"/>
                  </a:cubicBezTo>
                  <a:cubicBezTo>
                    <a:pt x="45" y="139"/>
                    <a:pt x="45" y="138"/>
                    <a:pt x="46" y="138"/>
                  </a:cubicBezTo>
                  <a:close/>
                  <a:moveTo>
                    <a:pt x="142" y="46"/>
                  </a:moveTo>
                  <a:cubicBezTo>
                    <a:pt x="145" y="50"/>
                    <a:pt x="148" y="55"/>
                    <a:pt x="150" y="60"/>
                  </a:cubicBezTo>
                  <a:cubicBezTo>
                    <a:pt x="151" y="63"/>
                    <a:pt x="153" y="67"/>
                    <a:pt x="154" y="71"/>
                  </a:cubicBezTo>
                  <a:cubicBezTo>
                    <a:pt x="154" y="72"/>
                    <a:pt x="154" y="73"/>
                    <a:pt x="154" y="74"/>
                  </a:cubicBezTo>
                  <a:cubicBezTo>
                    <a:pt x="153" y="74"/>
                    <a:pt x="151" y="75"/>
                    <a:pt x="150" y="75"/>
                  </a:cubicBezTo>
                  <a:cubicBezTo>
                    <a:pt x="148" y="76"/>
                    <a:pt x="146" y="76"/>
                    <a:pt x="143" y="77"/>
                  </a:cubicBezTo>
                  <a:cubicBezTo>
                    <a:pt x="140" y="78"/>
                    <a:pt x="136" y="80"/>
                    <a:pt x="132" y="81"/>
                  </a:cubicBezTo>
                  <a:cubicBezTo>
                    <a:pt x="132" y="79"/>
                    <a:pt x="131" y="76"/>
                    <a:pt x="130" y="74"/>
                  </a:cubicBezTo>
                  <a:cubicBezTo>
                    <a:pt x="128" y="70"/>
                    <a:pt x="126" y="65"/>
                    <a:pt x="123" y="61"/>
                  </a:cubicBezTo>
                  <a:cubicBezTo>
                    <a:pt x="122" y="58"/>
                    <a:pt x="121" y="56"/>
                    <a:pt x="119" y="54"/>
                  </a:cubicBezTo>
                  <a:cubicBezTo>
                    <a:pt x="119" y="53"/>
                    <a:pt x="118" y="52"/>
                    <a:pt x="117" y="50"/>
                  </a:cubicBezTo>
                  <a:cubicBezTo>
                    <a:pt x="118" y="50"/>
                    <a:pt x="119" y="49"/>
                    <a:pt x="119" y="48"/>
                  </a:cubicBezTo>
                  <a:cubicBezTo>
                    <a:pt x="121" y="47"/>
                    <a:pt x="123" y="45"/>
                    <a:pt x="125" y="44"/>
                  </a:cubicBezTo>
                  <a:cubicBezTo>
                    <a:pt x="126" y="42"/>
                    <a:pt x="128" y="40"/>
                    <a:pt x="130" y="39"/>
                  </a:cubicBezTo>
                  <a:cubicBezTo>
                    <a:pt x="131" y="38"/>
                    <a:pt x="132" y="37"/>
                    <a:pt x="133" y="36"/>
                  </a:cubicBezTo>
                  <a:cubicBezTo>
                    <a:pt x="133" y="36"/>
                    <a:pt x="134" y="37"/>
                    <a:pt x="134" y="37"/>
                  </a:cubicBezTo>
                  <a:cubicBezTo>
                    <a:pt x="137" y="40"/>
                    <a:pt x="139" y="43"/>
                    <a:pt x="142" y="46"/>
                  </a:cubicBezTo>
                  <a:close/>
                  <a:moveTo>
                    <a:pt x="114" y="23"/>
                  </a:moveTo>
                  <a:cubicBezTo>
                    <a:pt x="118" y="25"/>
                    <a:pt x="122" y="27"/>
                    <a:pt x="126" y="29"/>
                  </a:cubicBezTo>
                  <a:cubicBezTo>
                    <a:pt x="125" y="30"/>
                    <a:pt x="124" y="31"/>
                    <a:pt x="123" y="32"/>
                  </a:cubicBezTo>
                  <a:cubicBezTo>
                    <a:pt x="121" y="34"/>
                    <a:pt x="120" y="35"/>
                    <a:pt x="118" y="37"/>
                  </a:cubicBezTo>
                  <a:cubicBezTo>
                    <a:pt x="116" y="39"/>
                    <a:pt x="114" y="41"/>
                    <a:pt x="111" y="43"/>
                  </a:cubicBezTo>
                  <a:cubicBezTo>
                    <a:pt x="110" y="40"/>
                    <a:pt x="108" y="38"/>
                    <a:pt x="106" y="36"/>
                  </a:cubicBezTo>
                  <a:cubicBezTo>
                    <a:pt x="104" y="34"/>
                    <a:pt x="102" y="32"/>
                    <a:pt x="101" y="31"/>
                  </a:cubicBezTo>
                  <a:cubicBezTo>
                    <a:pt x="99" y="29"/>
                    <a:pt x="97" y="27"/>
                    <a:pt x="95" y="26"/>
                  </a:cubicBezTo>
                  <a:cubicBezTo>
                    <a:pt x="93" y="25"/>
                    <a:pt x="92" y="24"/>
                    <a:pt x="90" y="23"/>
                  </a:cubicBezTo>
                  <a:cubicBezTo>
                    <a:pt x="91" y="21"/>
                    <a:pt x="92" y="20"/>
                    <a:pt x="93" y="19"/>
                  </a:cubicBezTo>
                  <a:cubicBezTo>
                    <a:pt x="93" y="18"/>
                    <a:pt x="93" y="17"/>
                    <a:pt x="93" y="16"/>
                  </a:cubicBezTo>
                  <a:cubicBezTo>
                    <a:pt x="96" y="17"/>
                    <a:pt x="99" y="18"/>
                    <a:pt x="102" y="19"/>
                  </a:cubicBezTo>
                  <a:cubicBezTo>
                    <a:pt x="106" y="20"/>
                    <a:pt x="110" y="21"/>
                    <a:pt x="114" y="23"/>
                  </a:cubicBezTo>
                  <a:close/>
                  <a:moveTo>
                    <a:pt x="79" y="15"/>
                  </a:moveTo>
                  <a:cubicBezTo>
                    <a:pt x="81" y="15"/>
                    <a:pt x="82" y="15"/>
                    <a:pt x="84" y="15"/>
                  </a:cubicBezTo>
                  <a:cubicBezTo>
                    <a:pt x="83" y="16"/>
                    <a:pt x="83" y="17"/>
                    <a:pt x="82" y="18"/>
                  </a:cubicBezTo>
                  <a:cubicBezTo>
                    <a:pt x="80" y="17"/>
                    <a:pt x="79" y="16"/>
                    <a:pt x="77" y="15"/>
                  </a:cubicBezTo>
                  <a:cubicBezTo>
                    <a:pt x="78" y="15"/>
                    <a:pt x="78" y="15"/>
                    <a:pt x="79" y="15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5"/>
                    <a:pt x="51" y="24"/>
                  </a:cubicBezTo>
                  <a:cubicBezTo>
                    <a:pt x="51" y="25"/>
                    <a:pt x="51" y="25"/>
                    <a:pt x="50" y="26"/>
                  </a:cubicBezTo>
                  <a:cubicBezTo>
                    <a:pt x="49" y="31"/>
                    <a:pt x="49" y="35"/>
                    <a:pt x="48" y="40"/>
                  </a:cubicBezTo>
                  <a:cubicBezTo>
                    <a:pt x="48" y="42"/>
                    <a:pt x="48" y="44"/>
                    <a:pt x="48" y="45"/>
                  </a:cubicBezTo>
                  <a:cubicBezTo>
                    <a:pt x="48" y="46"/>
                    <a:pt x="47" y="46"/>
                    <a:pt x="47" y="46"/>
                  </a:cubicBezTo>
                  <a:cubicBezTo>
                    <a:pt x="44" y="47"/>
                    <a:pt x="42" y="48"/>
                    <a:pt x="40" y="48"/>
                  </a:cubicBezTo>
                  <a:cubicBezTo>
                    <a:pt x="37" y="49"/>
                    <a:pt x="35" y="49"/>
                    <a:pt x="33" y="50"/>
                  </a:cubicBezTo>
                  <a:cubicBezTo>
                    <a:pt x="33" y="50"/>
                    <a:pt x="32" y="50"/>
                    <a:pt x="32" y="50"/>
                  </a:cubicBezTo>
                  <a:cubicBezTo>
                    <a:pt x="32" y="49"/>
                    <a:pt x="33" y="49"/>
                    <a:pt x="33" y="48"/>
                  </a:cubicBezTo>
                  <a:cubicBezTo>
                    <a:pt x="33" y="47"/>
                    <a:pt x="34" y="46"/>
                    <a:pt x="35" y="45"/>
                  </a:cubicBezTo>
                  <a:cubicBezTo>
                    <a:pt x="35" y="44"/>
                    <a:pt x="36" y="42"/>
                    <a:pt x="37" y="41"/>
                  </a:cubicBezTo>
                  <a:cubicBezTo>
                    <a:pt x="38" y="39"/>
                    <a:pt x="39" y="37"/>
                    <a:pt x="41" y="35"/>
                  </a:cubicBezTo>
                  <a:cubicBezTo>
                    <a:pt x="43" y="33"/>
                    <a:pt x="45" y="30"/>
                    <a:pt x="47" y="28"/>
                  </a:cubicBezTo>
                  <a:close/>
                  <a:moveTo>
                    <a:pt x="22" y="34"/>
                  </a:moveTo>
                  <a:cubicBezTo>
                    <a:pt x="23" y="32"/>
                    <a:pt x="24" y="30"/>
                    <a:pt x="25" y="27"/>
                  </a:cubicBezTo>
                  <a:cubicBezTo>
                    <a:pt x="26" y="25"/>
                    <a:pt x="28" y="23"/>
                    <a:pt x="29" y="21"/>
                  </a:cubicBezTo>
                  <a:cubicBezTo>
                    <a:pt x="30" y="22"/>
                    <a:pt x="31" y="23"/>
                    <a:pt x="33" y="24"/>
                  </a:cubicBezTo>
                  <a:cubicBezTo>
                    <a:pt x="34" y="25"/>
                    <a:pt x="35" y="26"/>
                    <a:pt x="36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4" y="30"/>
                    <a:pt x="32" y="32"/>
                    <a:pt x="30" y="34"/>
                  </a:cubicBezTo>
                  <a:cubicBezTo>
                    <a:pt x="29" y="36"/>
                    <a:pt x="27" y="38"/>
                    <a:pt x="26" y="40"/>
                  </a:cubicBezTo>
                  <a:cubicBezTo>
                    <a:pt x="24" y="45"/>
                    <a:pt x="22" y="50"/>
                    <a:pt x="20" y="55"/>
                  </a:cubicBezTo>
                  <a:cubicBezTo>
                    <a:pt x="20" y="57"/>
                    <a:pt x="19" y="60"/>
                    <a:pt x="18" y="63"/>
                  </a:cubicBezTo>
                  <a:cubicBezTo>
                    <a:pt x="18" y="65"/>
                    <a:pt x="17" y="68"/>
                    <a:pt x="17" y="71"/>
                  </a:cubicBezTo>
                  <a:cubicBezTo>
                    <a:pt x="17" y="73"/>
                    <a:pt x="16" y="76"/>
                    <a:pt x="16" y="78"/>
                  </a:cubicBezTo>
                  <a:cubicBezTo>
                    <a:pt x="16" y="81"/>
                    <a:pt x="16" y="83"/>
                    <a:pt x="16" y="86"/>
                  </a:cubicBezTo>
                  <a:cubicBezTo>
                    <a:pt x="16" y="87"/>
                    <a:pt x="16" y="89"/>
                    <a:pt x="16" y="90"/>
                  </a:cubicBezTo>
                  <a:cubicBezTo>
                    <a:pt x="16" y="91"/>
                    <a:pt x="16" y="93"/>
                    <a:pt x="17" y="94"/>
                  </a:cubicBezTo>
                  <a:cubicBezTo>
                    <a:pt x="17" y="97"/>
                    <a:pt x="17" y="99"/>
                    <a:pt x="18" y="102"/>
                  </a:cubicBezTo>
                  <a:cubicBezTo>
                    <a:pt x="19" y="107"/>
                    <a:pt x="20" y="112"/>
                    <a:pt x="22" y="117"/>
                  </a:cubicBezTo>
                  <a:cubicBezTo>
                    <a:pt x="23" y="119"/>
                    <a:pt x="24" y="121"/>
                    <a:pt x="24" y="123"/>
                  </a:cubicBezTo>
                  <a:cubicBezTo>
                    <a:pt x="25" y="125"/>
                    <a:pt x="26" y="126"/>
                    <a:pt x="26" y="128"/>
                  </a:cubicBezTo>
                  <a:cubicBezTo>
                    <a:pt x="27" y="129"/>
                    <a:pt x="27" y="130"/>
                    <a:pt x="28" y="132"/>
                  </a:cubicBezTo>
                  <a:cubicBezTo>
                    <a:pt x="29" y="133"/>
                    <a:pt x="29" y="134"/>
                    <a:pt x="30" y="135"/>
                  </a:cubicBezTo>
                  <a:cubicBezTo>
                    <a:pt x="30" y="135"/>
                    <a:pt x="31" y="136"/>
                    <a:pt x="32" y="137"/>
                  </a:cubicBezTo>
                  <a:cubicBezTo>
                    <a:pt x="32" y="138"/>
                    <a:pt x="33" y="139"/>
                    <a:pt x="34" y="140"/>
                  </a:cubicBezTo>
                  <a:cubicBezTo>
                    <a:pt x="35" y="141"/>
                    <a:pt x="35" y="143"/>
                    <a:pt x="36" y="144"/>
                  </a:cubicBezTo>
                  <a:cubicBezTo>
                    <a:pt x="38" y="146"/>
                    <a:pt x="40" y="148"/>
                    <a:pt x="42" y="150"/>
                  </a:cubicBezTo>
                  <a:cubicBezTo>
                    <a:pt x="44" y="152"/>
                    <a:pt x="45" y="153"/>
                    <a:pt x="47" y="155"/>
                  </a:cubicBezTo>
                  <a:cubicBezTo>
                    <a:pt x="51" y="158"/>
                    <a:pt x="55" y="162"/>
                    <a:pt x="60" y="164"/>
                  </a:cubicBezTo>
                  <a:cubicBezTo>
                    <a:pt x="63" y="166"/>
                    <a:pt x="67" y="167"/>
                    <a:pt x="71" y="168"/>
                  </a:cubicBezTo>
                  <a:cubicBezTo>
                    <a:pt x="73" y="168"/>
                    <a:pt x="76" y="169"/>
                    <a:pt x="78" y="169"/>
                  </a:cubicBezTo>
                  <a:cubicBezTo>
                    <a:pt x="83" y="170"/>
                    <a:pt x="87" y="171"/>
                    <a:pt x="92" y="170"/>
                  </a:cubicBezTo>
                  <a:cubicBezTo>
                    <a:pt x="93" y="170"/>
                    <a:pt x="94" y="170"/>
                    <a:pt x="96" y="170"/>
                  </a:cubicBezTo>
                  <a:cubicBezTo>
                    <a:pt x="97" y="170"/>
                    <a:pt x="99" y="170"/>
                    <a:pt x="100" y="170"/>
                  </a:cubicBezTo>
                  <a:cubicBezTo>
                    <a:pt x="102" y="169"/>
                    <a:pt x="105" y="169"/>
                    <a:pt x="107" y="169"/>
                  </a:cubicBezTo>
                  <a:cubicBezTo>
                    <a:pt x="115" y="167"/>
                    <a:pt x="122" y="165"/>
                    <a:pt x="128" y="161"/>
                  </a:cubicBezTo>
                  <a:cubicBezTo>
                    <a:pt x="132" y="160"/>
                    <a:pt x="135" y="157"/>
                    <a:pt x="138" y="155"/>
                  </a:cubicBezTo>
                  <a:cubicBezTo>
                    <a:pt x="139" y="156"/>
                    <a:pt x="141" y="158"/>
                    <a:pt x="142" y="159"/>
                  </a:cubicBezTo>
                  <a:cubicBezTo>
                    <a:pt x="143" y="160"/>
                    <a:pt x="143" y="161"/>
                    <a:pt x="144" y="161"/>
                  </a:cubicBezTo>
                  <a:cubicBezTo>
                    <a:pt x="142" y="162"/>
                    <a:pt x="141" y="163"/>
                    <a:pt x="139" y="164"/>
                  </a:cubicBezTo>
                  <a:cubicBezTo>
                    <a:pt x="136" y="166"/>
                    <a:pt x="133" y="167"/>
                    <a:pt x="130" y="168"/>
                  </a:cubicBezTo>
                  <a:cubicBezTo>
                    <a:pt x="127" y="170"/>
                    <a:pt x="123" y="171"/>
                    <a:pt x="120" y="172"/>
                  </a:cubicBezTo>
                  <a:cubicBezTo>
                    <a:pt x="117" y="173"/>
                    <a:pt x="113" y="174"/>
                    <a:pt x="110" y="175"/>
                  </a:cubicBezTo>
                  <a:cubicBezTo>
                    <a:pt x="106" y="176"/>
                    <a:pt x="103" y="177"/>
                    <a:pt x="99" y="177"/>
                  </a:cubicBezTo>
                  <a:cubicBezTo>
                    <a:pt x="96" y="178"/>
                    <a:pt x="92" y="179"/>
                    <a:pt x="89" y="180"/>
                  </a:cubicBezTo>
                  <a:cubicBezTo>
                    <a:pt x="85" y="180"/>
                    <a:pt x="82" y="180"/>
                    <a:pt x="78" y="180"/>
                  </a:cubicBezTo>
                  <a:cubicBezTo>
                    <a:pt x="77" y="180"/>
                    <a:pt x="77" y="179"/>
                    <a:pt x="76" y="179"/>
                  </a:cubicBezTo>
                  <a:cubicBezTo>
                    <a:pt x="75" y="179"/>
                    <a:pt x="75" y="178"/>
                    <a:pt x="75" y="178"/>
                  </a:cubicBezTo>
                  <a:cubicBezTo>
                    <a:pt x="75" y="178"/>
                    <a:pt x="75" y="178"/>
                    <a:pt x="75" y="178"/>
                  </a:cubicBezTo>
                  <a:cubicBezTo>
                    <a:pt x="75" y="178"/>
                    <a:pt x="74" y="179"/>
                    <a:pt x="74" y="179"/>
                  </a:cubicBezTo>
                  <a:cubicBezTo>
                    <a:pt x="72" y="178"/>
                    <a:pt x="70" y="178"/>
                    <a:pt x="67" y="177"/>
                  </a:cubicBezTo>
                  <a:cubicBezTo>
                    <a:pt x="65" y="177"/>
                    <a:pt x="62" y="176"/>
                    <a:pt x="60" y="175"/>
                  </a:cubicBezTo>
                  <a:cubicBezTo>
                    <a:pt x="59" y="175"/>
                    <a:pt x="57" y="174"/>
                    <a:pt x="56" y="173"/>
                  </a:cubicBezTo>
                  <a:cubicBezTo>
                    <a:pt x="54" y="172"/>
                    <a:pt x="51" y="171"/>
                    <a:pt x="49" y="170"/>
                  </a:cubicBezTo>
                  <a:cubicBezTo>
                    <a:pt x="46" y="169"/>
                    <a:pt x="42" y="166"/>
                    <a:pt x="39" y="164"/>
                  </a:cubicBezTo>
                  <a:cubicBezTo>
                    <a:pt x="38" y="163"/>
                    <a:pt x="36" y="161"/>
                    <a:pt x="34" y="160"/>
                  </a:cubicBezTo>
                  <a:cubicBezTo>
                    <a:pt x="33" y="158"/>
                    <a:pt x="31" y="156"/>
                    <a:pt x="30" y="154"/>
                  </a:cubicBezTo>
                  <a:cubicBezTo>
                    <a:pt x="28" y="152"/>
                    <a:pt x="26" y="149"/>
                    <a:pt x="25" y="146"/>
                  </a:cubicBezTo>
                  <a:cubicBezTo>
                    <a:pt x="23" y="143"/>
                    <a:pt x="21" y="141"/>
                    <a:pt x="20" y="138"/>
                  </a:cubicBezTo>
                  <a:cubicBezTo>
                    <a:pt x="18" y="131"/>
                    <a:pt x="16" y="124"/>
                    <a:pt x="15" y="118"/>
                  </a:cubicBezTo>
                  <a:cubicBezTo>
                    <a:pt x="14" y="114"/>
                    <a:pt x="13" y="111"/>
                    <a:pt x="12" y="107"/>
                  </a:cubicBezTo>
                  <a:cubicBezTo>
                    <a:pt x="11" y="104"/>
                    <a:pt x="11" y="101"/>
                    <a:pt x="10" y="97"/>
                  </a:cubicBezTo>
                  <a:cubicBezTo>
                    <a:pt x="10" y="95"/>
                    <a:pt x="10" y="93"/>
                    <a:pt x="10" y="91"/>
                  </a:cubicBezTo>
                  <a:cubicBezTo>
                    <a:pt x="10" y="88"/>
                    <a:pt x="10" y="86"/>
                    <a:pt x="10" y="83"/>
                  </a:cubicBezTo>
                  <a:cubicBezTo>
                    <a:pt x="10" y="81"/>
                    <a:pt x="10" y="79"/>
                    <a:pt x="10" y="77"/>
                  </a:cubicBezTo>
                  <a:cubicBezTo>
                    <a:pt x="11" y="75"/>
                    <a:pt x="11" y="72"/>
                    <a:pt x="11" y="70"/>
                  </a:cubicBezTo>
                  <a:cubicBezTo>
                    <a:pt x="12" y="65"/>
                    <a:pt x="13" y="60"/>
                    <a:pt x="14" y="55"/>
                  </a:cubicBezTo>
                  <a:cubicBezTo>
                    <a:pt x="16" y="50"/>
                    <a:pt x="17" y="45"/>
                    <a:pt x="19" y="41"/>
                  </a:cubicBezTo>
                  <a:cubicBezTo>
                    <a:pt x="20" y="38"/>
                    <a:pt x="21" y="36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2" name="Freeform 6">
              <a:extLst>
                <a:ext uri="{FF2B5EF4-FFF2-40B4-BE49-F238E27FC236}">
                  <a16:creationId xmlns:a16="http://schemas.microsoft.com/office/drawing/2014/main" id="{3FADF01F-F1CB-4AA2-A62D-EAB025B2B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1450976"/>
              <a:ext cx="28575" cy="20638"/>
            </a:xfrm>
            <a:custGeom>
              <a:avLst/>
              <a:gdLst>
                <a:gd name="T0" fmla="*/ 16 w 17"/>
                <a:gd name="T1" fmla="*/ 7 h 12"/>
                <a:gd name="T2" fmla="*/ 13 w 17"/>
                <a:gd name="T3" fmla="*/ 2 h 12"/>
                <a:gd name="T4" fmla="*/ 13 w 17"/>
                <a:gd name="T5" fmla="*/ 2 h 12"/>
                <a:gd name="T6" fmla="*/ 6 w 17"/>
                <a:gd name="T7" fmla="*/ 1 h 12"/>
                <a:gd name="T8" fmla="*/ 0 w 17"/>
                <a:gd name="T9" fmla="*/ 4 h 12"/>
                <a:gd name="T10" fmla="*/ 4 w 17"/>
                <a:gd name="T11" fmla="*/ 10 h 12"/>
                <a:gd name="T12" fmla="*/ 11 w 17"/>
                <a:gd name="T13" fmla="*/ 11 h 12"/>
                <a:gd name="T14" fmla="*/ 16 w 17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16" y="7"/>
                  </a:moveTo>
                  <a:cubicBezTo>
                    <a:pt x="17" y="5"/>
                    <a:pt x="15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6" y="10"/>
                    <a:pt x="8" y="10"/>
                    <a:pt x="11" y="11"/>
                  </a:cubicBezTo>
                  <a:cubicBezTo>
                    <a:pt x="13" y="12"/>
                    <a:pt x="16" y="10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3" name="Freeform 7">
              <a:extLst>
                <a:ext uri="{FF2B5EF4-FFF2-40B4-BE49-F238E27FC236}">
                  <a16:creationId xmlns:a16="http://schemas.microsoft.com/office/drawing/2014/main" id="{1FFD40C0-19BB-45AD-9532-CEF175A88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471613"/>
              <a:ext cx="30162" cy="20638"/>
            </a:xfrm>
            <a:custGeom>
              <a:avLst/>
              <a:gdLst>
                <a:gd name="T0" fmla="*/ 14 w 17"/>
                <a:gd name="T1" fmla="*/ 3 h 12"/>
                <a:gd name="T2" fmla="*/ 13 w 17"/>
                <a:gd name="T3" fmla="*/ 3 h 12"/>
                <a:gd name="T4" fmla="*/ 6 w 17"/>
                <a:gd name="T5" fmla="*/ 1 h 12"/>
                <a:gd name="T6" fmla="*/ 3 w 17"/>
                <a:gd name="T7" fmla="*/ 1 h 12"/>
                <a:gd name="T8" fmla="*/ 1 w 17"/>
                <a:gd name="T9" fmla="*/ 4 h 12"/>
                <a:gd name="T10" fmla="*/ 1 w 17"/>
                <a:gd name="T11" fmla="*/ 8 h 12"/>
                <a:gd name="T12" fmla="*/ 4 w 17"/>
                <a:gd name="T13" fmla="*/ 10 h 12"/>
                <a:gd name="T14" fmla="*/ 11 w 17"/>
                <a:gd name="T15" fmla="*/ 12 h 12"/>
                <a:gd name="T16" fmla="*/ 17 w 17"/>
                <a:gd name="T17" fmla="*/ 8 h 12"/>
                <a:gd name="T18" fmla="*/ 14 w 1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3"/>
                  </a:moveTo>
                  <a:cubicBezTo>
                    <a:pt x="14" y="3"/>
                    <a:pt x="13" y="3"/>
                    <a:pt x="13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1" y="12"/>
                  </a:cubicBezTo>
                  <a:cubicBezTo>
                    <a:pt x="14" y="12"/>
                    <a:pt x="16" y="11"/>
                    <a:pt x="17" y="8"/>
                  </a:cubicBezTo>
                  <a:cubicBezTo>
                    <a:pt x="17" y="6"/>
                    <a:pt x="16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4" name="Freeform 8">
              <a:extLst>
                <a:ext uri="{FF2B5EF4-FFF2-40B4-BE49-F238E27FC236}">
                  <a16:creationId xmlns:a16="http://schemas.microsoft.com/office/drawing/2014/main" id="{14DAB4F6-EC08-43DF-918D-602F2235F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1490663"/>
              <a:ext cx="28575" cy="19050"/>
            </a:xfrm>
            <a:custGeom>
              <a:avLst/>
              <a:gdLst>
                <a:gd name="T0" fmla="*/ 17 w 17"/>
                <a:gd name="T1" fmla="*/ 7 h 11"/>
                <a:gd name="T2" fmla="*/ 14 w 17"/>
                <a:gd name="T3" fmla="*/ 1 h 11"/>
                <a:gd name="T4" fmla="*/ 13 w 17"/>
                <a:gd name="T5" fmla="*/ 1 h 11"/>
                <a:gd name="T6" fmla="*/ 6 w 17"/>
                <a:gd name="T7" fmla="*/ 0 h 11"/>
                <a:gd name="T8" fmla="*/ 5 w 17"/>
                <a:gd name="T9" fmla="*/ 0 h 11"/>
                <a:gd name="T10" fmla="*/ 2 w 17"/>
                <a:gd name="T11" fmla="*/ 1 h 11"/>
                <a:gd name="T12" fmla="*/ 0 w 17"/>
                <a:gd name="T13" fmla="*/ 4 h 11"/>
                <a:gd name="T14" fmla="*/ 1 w 17"/>
                <a:gd name="T15" fmla="*/ 7 h 11"/>
                <a:gd name="T16" fmla="*/ 4 w 17"/>
                <a:gd name="T17" fmla="*/ 9 h 11"/>
                <a:gd name="T18" fmla="*/ 11 w 17"/>
                <a:gd name="T19" fmla="*/ 10 h 11"/>
                <a:gd name="T20" fmla="*/ 17 w 17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1">
                  <a:moveTo>
                    <a:pt x="17" y="7"/>
                  </a:moveTo>
                  <a:cubicBezTo>
                    <a:pt x="17" y="4"/>
                    <a:pt x="16" y="2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8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9"/>
                    <a:pt x="9" y="10"/>
                    <a:pt x="11" y="10"/>
                  </a:cubicBezTo>
                  <a:cubicBezTo>
                    <a:pt x="14" y="11"/>
                    <a:pt x="16" y="9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5" name="Freeform 9">
              <a:extLst>
                <a:ext uri="{FF2B5EF4-FFF2-40B4-BE49-F238E27FC236}">
                  <a16:creationId xmlns:a16="http://schemas.microsoft.com/office/drawing/2014/main" id="{D6C83508-719F-45F5-91A8-886F59F90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5" y="1506538"/>
              <a:ext cx="23812" cy="15875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0 w 14"/>
                <a:gd name="T5" fmla="*/ 10 h 10"/>
                <a:gd name="T6" fmla="*/ 12 w 14"/>
                <a:gd name="T7" fmla="*/ 9 h 10"/>
                <a:gd name="T8" fmla="*/ 14 w 14"/>
                <a:gd name="T9" fmla="*/ 6 h 10"/>
                <a:gd name="T10" fmla="*/ 13 w 14"/>
                <a:gd name="T11" fmla="*/ 3 h 10"/>
                <a:gd name="T12" fmla="*/ 11 w 14"/>
                <a:gd name="T13" fmla="*/ 1 h 10"/>
                <a:gd name="T14" fmla="*/ 11 w 14"/>
                <a:gd name="T15" fmla="*/ 1 h 10"/>
                <a:gd name="T16" fmla="*/ 6 w 14"/>
                <a:gd name="T17" fmla="*/ 0 h 10"/>
                <a:gd name="T18" fmla="*/ 5 w 14"/>
                <a:gd name="T19" fmla="*/ 0 h 10"/>
                <a:gd name="T20" fmla="*/ 3 w 14"/>
                <a:gd name="T21" fmla="*/ 1 h 10"/>
                <a:gd name="T22" fmla="*/ 1 w 14"/>
                <a:gd name="T23" fmla="*/ 4 h 10"/>
                <a:gd name="T24" fmla="*/ 1 w 14"/>
                <a:gd name="T25" fmla="*/ 8 h 10"/>
                <a:gd name="T26" fmla="*/ 4 w 14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9"/>
                    <a:pt x="14" y="8"/>
                    <a:pt x="14" y="6"/>
                  </a:cubicBezTo>
                  <a:cubicBezTo>
                    <a:pt x="14" y="5"/>
                    <a:pt x="14" y="4"/>
                    <a:pt x="13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6" name="Freeform 10">
              <a:extLst>
                <a:ext uri="{FF2B5EF4-FFF2-40B4-BE49-F238E27FC236}">
                  <a16:creationId xmlns:a16="http://schemas.microsoft.com/office/drawing/2014/main" id="{66E5F5AB-463C-4AE0-AA02-26BE5B605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5224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7 w 15"/>
                <a:gd name="T5" fmla="*/ 0 h 10"/>
                <a:gd name="T6" fmla="*/ 3 w 15"/>
                <a:gd name="T7" fmla="*/ 0 h 10"/>
                <a:gd name="T8" fmla="*/ 1 w 15"/>
                <a:gd name="T9" fmla="*/ 3 h 10"/>
                <a:gd name="T10" fmla="*/ 5 w 15"/>
                <a:gd name="T11" fmla="*/ 9 h 10"/>
                <a:gd name="T12" fmla="*/ 9 w 15"/>
                <a:gd name="T13" fmla="*/ 10 h 10"/>
                <a:gd name="T14" fmla="*/ 13 w 15"/>
                <a:gd name="T15" fmla="*/ 9 h 10"/>
                <a:gd name="T16" fmla="*/ 15 w 15"/>
                <a:gd name="T17" fmla="*/ 6 h 10"/>
                <a:gd name="T18" fmla="*/ 12 w 15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5" y="7"/>
                    <a:pt x="15" y="6"/>
                  </a:cubicBezTo>
                  <a:cubicBezTo>
                    <a:pt x="15" y="4"/>
                    <a:pt x="14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7" name="Freeform 11">
              <a:extLst>
                <a:ext uri="{FF2B5EF4-FFF2-40B4-BE49-F238E27FC236}">
                  <a16:creationId xmlns:a16="http://schemas.microsoft.com/office/drawing/2014/main" id="{83CC5A36-A34D-41B5-8583-3E4AB2A2E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1490663"/>
              <a:ext cx="25400" cy="20638"/>
            </a:xfrm>
            <a:custGeom>
              <a:avLst/>
              <a:gdLst>
                <a:gd name="T0" fmla="*/ 13 w 15"/>
                <a:gd name="T1" fmla="*/ 3 h 12"/>
                <a:gd name="T2" fmla="*/ 6 w 15"/>
                <a:gd name="T3" fmla="*/ 0 h 12"/>
                <a:gd name="T4" fmla="*/ 6 w 15"/>
                <a:gd name="T5" fmla="*/ 0 h 12"/>
                <a:gd name="T6" fmla="*/ 2 w 15"/>
                <a:gd name="T7" fmla="*/ 1 h 12"/>
                <a:gd name="T8" fmla="*/ 0 w 15"/>
                <a:gd name="T9" fmla="*/ 4 h 12"/>
                <a:gd name="T10" fmla="*/ 1 w 15"/>
                <a:gd name="T11" fmla="*/ 8 h 12"/>
                <a:gd name="T12" fmla="*/ 2 w 15"/>
                <a:gd name="T13" fmla="*/ 8 h 12"/>
                <a:gd name="T14" fmla="*/ 4 w 15"/>
                <a:gd name="T15" fmla="*/ 10 h 12"/>
                <a:gd name="T16" fmla="*/ 8 w 15"/>
                <a:gd name="T17" fmla="*/ 11 h 12"/>
                <a:gd name="T18" fmla="*/ 12 w 15"/>
                <a:gd name="T19" fmla="*/ 12 h 12"/>
                <a:gd name="T20" fmla="*/ 15 w 15"/>
                <a:gd name="T21" fmla="*/ 9 h 12"/>
                <a:gd name="T22" fmla="*/ 15 w 15"/>
                <a:gd name="T23" fmla="*/ 6 h 12"/>
                <a:gd name="T24" fmla="*/ 13 w 15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2">
                  <a:moveTo>
                    <a:pt x="13" y="3"/>
                  </a:moveTo>
                  <a:cubicBezTo>
                    <a:pt x="10" y="2"/>
                    <a:pt x="8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9"/>
                    <a:pt x="3" y="9"/>
                    <a:pt x="4" y="10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2"/>
                    <a:pt x="11" y="12"/>
                    <a:pt x="12" y="12"/>
                  </a:cubicBezTo>
                  <a:cubicBezTo>
                    <a:pt x="13" y="11"/>
                    <a:pt x="14" y="10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5" y="5"/>
                    <a:pt x="14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8" name="Freeform 12">
              <a:extLst>
                <a:ext uri="{FF2B5EF4-FFF2-40B4-BE49-F238E27FC236}">
                  <a16:creationId xmlns:a16="http://schemas.microsoft.com/office/drawing/2014/main" id="{6207CBD0-1566-40CC-BDCE-6AFE0D77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514476"/>
              <a:ext cx="30162" cy="22225"/>
            </a:xfrm>
            <a:custGeom>
              <a:avLst/>
              <a:gdLst>
                <a:gd name="T0" fmla="*/ 14 w 18"/>
                <a:gd name="T1" fmla="*/ 3 h 13"/>
                <a:gd name="T2" fmla="*/ 14 w 18"/>
                <a:gd name="T3" fmla="*/ 3 h 13"/>
                <a:gd name="T4" fmla="*/ 6 w 18"/>
                <a:gd name="T5" fmla="*/ 1 h 13"/>
                <a:gd name="T6" fmla="*/ 1 w 18"/>
                <a:gd name="T7" fmla="*/ 4 h 13"/>
                <a:gd name="T8" fmla="*/ 1 w 18"/>
                <a:gd name="T9" fmla="*/ 8 h 13"/>
                <a:gd name="T10" fmla="*/ 4 w 18"/>
                <a:gd name="T11" fmla="*/ 10 h 13"/>
                <a:gd name="T12" fmla="*/ 12 w 18"/>
                <a:gd name="T13" fmla="*/ 12 h 13"/>
                <a:gd name="T14" fmla="*/ 18 w 18"/>
                <a:gd name="T15" fmla="*/ 8 h 13"/>
                <a:gd name="T16" fmla="*/ 17 w 18"/>
                <a:gd name="T17" fmla="*/ 5 h 13"/>
                <a:gd name="T18" fmla="*/ 14 w 18"/>
                <a:gd name="T1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1" y="2"/>
                    <a:pt x="9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7" y="11"/>
                    <a:pt x="9" y="11"/>
                    <a:pt x="12" y="12"/>
                  </a:cubicBezTo>
                  <a:cubicBezTo>
                    <a:pt x="14" y="13"/>
                    <a:pt x="17" y="11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4"/>
                    <a:pt x="15" y="3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9" name="Freeform 13">
              <a:extLst>
                <a:ext uri="{FF2B5EF4-FFF2-40B4-BE49-F238E27FC236}">
                  <a16:creationId xmlns:a16="http://schemas.microsoft.com/office/drawing/2014/main" id="{C004177A-7F1D-4B9F-85D9-54D85FCB9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535113"/>
              <a:ext cx="25400" cy="17463"/>
            </a:xfrm>
            <a:custGeom>
              <a:avLst/>
              <a:gdLst>
                <a:gd name="T0" fmla="*/ 12 w 15"/>
                <a:gd name="T1" fmla="*/ 1 h 10"/>
                <a:gd name="T2" fmla="*/ 11 w 15"/>
                <a:gd name="T3" fmla="*/ 1 h 10"/>
                <a:gd name="T4" fmla="*/ 6 w 15"/>
                <a:gd name="T5" fmla="*/ 0 h 10"/>
                <a:gd name="T6" fmla="*/ 1 w 15"/>
                <a:gd name="T7" fmla="*/ 4 h 10"/>
                <a:gd name="T8" fmla="*/ 4 w 15"/>
                <a:gd name="T9" fmla="*/ 9 h 10"/>
                <a:gd name="T10" fmla="*/ 9 w 15"/>
                <a:gd name="T11" fmla="*/ 10 h 10"/>
                <a:gd name="T12" fmla="*/ 13 w 15"/>
                <a:gd name="T13" fmla="*/ 9 h 10"/>
                <a:gd name="T14" fmla="*/ 15 w 15"/>
                <a:gd name="T15" fmla="*/ 6 h 10"/>
                <a:gd name="T16" fmla="*/ 12 w 15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10" y="10"/>
                    <a:pt x="12" y="10"/>
                    <a:pt x="13" y="9"/>
                  </a:cubicBezTo>
                  <a:cubicBezTo>
                    <a:pt x="14" y="9"/>
                    <a:pt x="14" y="8"/>
                    <a:pt x="15" y="6"/>
                  </a:cubicBezTo>
                  <a:cubicBezTo>
                    <a:pt x="15" y="4"/>
                    <a:pt x="14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0" name="Freeform 14">
              <a:extLst>
                <a:ext uri="{FF2B5EF4-FFF2-40B4-BE49-F238E27FC236}">
                  <a16:creationId xmlns:a16="http://schemas.microsoft.com/office/drawing/2014/main" id="{9CD310BA-0877-4203-AF78-053746AE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00" y="1552576"/>
              <a:ext cx="31750" cy="19050"/>
            </a:xfrm>
            <a:custGeom>
              <a:avLst/>
              <a:gdLst>
                <a:gd name="T0" fmla="*/ 15 w 18"/>
                <a:gd name="T1" fmla="*/ 2 h 11"/>
                <a:gd name="T2" fmla="*/ 14 w 18"/>
                <a:gd name="T3" fmla="*/ 2 h 11"/>
                <a:gd name="T4" fmla="*/ 6 w 18"/>
                <a:gd name="T5" fmla="*/ 0 h 11"/>
                <a:gd name="T6" fmla="*/ 1 w 18"/>
                <a:gd name="T7" fmla="*/ 4 h 11"/>
                <a:gd name="T8" fmla="*/ 5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5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9" y="1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5" y="9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1" name="Freeform 15">
              <a:extLst>
                <a:ext uri="{FF2B5EF4-FFF2-40B4-BE49-F238E27FC236}">
                  <a16:creationId xmlns:a16="http://schemas.microsoft.com/office/drawing/2014/main" id="{330C504D-B3B5-46AE-9FE0-2A6BB7F20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488" y="1566863"/>
              <a:ext cx="28575" cy="20638"/>
            </a:xfrm>
            <a:custGeom>
              <a:avLst/>
              <a:gdLst>
                <a:gd name="T0" fmla="*/ 14 w 17"/>
                <a:gd name="T1" fmla="*/ 2 h 12"/>
                <a:gd name="T2" fmla="*/ 13 w 17"/>
                <a:gd name="T3" fmla="*/ 2 h 12"/>
                <a:gd name="T4" fmla="*/ 6 w 17"/>
                <a:gd name="T5" fmla="*/ 0 h 12"/>
                <a:gd name="T6" fmla="*/ 3 w 17"/>
                <a:gd name="T7" fmla="*/ 1 h 12"/>
                <a:gd name="T8" fmla="*/ 0 w 17"/>
                <a:gd name="T9" fmla="*/ 4 h 12"/>
                <a:gd name="T10" fmla="*/ 1 w 17"/>
                <a:gd name="T11" fmla="*/ 7 h 12"/>
                <a:gd name="T12" fmla="*/ 4 w 17"/>
                <a:gd name="T13" fmla="*/ 9 h 12"/>
                <a:gd name="T14" fmla="*/ 11 w 17"/>
                <a:gd name="T15" fmla="*/ 11 h 12"/>
                <a:gd name="T16" fmla="*/ 17 w 17"/>
                <a:gd name="T17" fmla="*/ 8 h 12"/>
                <a:gd name="T18" fmla="*/ 14 w 17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4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2"/>
                    <a:pt x="8" y="1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4" y="12"/>
                    <a:pt x="16" y="10"/>
                    <a:pt x="17" y="8"/>
                  </a:cubicBezTo>
                  <a:cubicBezTo>
                    <a:pt x="17" y="5"/>
                    <a:pt x="16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2" name="Freeform 16">
              <a:extLst>
                <a:ext uri="{FF2B5EF4-FFF2-40B4-BE49-F238E27FC236}">
                  <a16:creationId xmlns:a16="http://schemas.microsoft.com/office/drawing/2014/main" id="{1051CF7D-B01E-4CF5-930D-17812595B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1535113"/>
              <a:ext cx="30162" cy="19050"/>
            </a:xfrm>
            <a:custGeom>
              <a:avLst/>
              <a:gdLst>
                <a:gd name="T0" fmla="*/ 13 w 17"/>
                <a:gd name="T1" fmla="*/ 2 h 11"/>
                <a:gd name="T2" fmla="*/ 13 w 17"/>
                <a:gd name="T3" fmla="*/ 2 h 11"/>
                <a:gd name="T4" fmla="*/ 6 w 17"/>
                <a:gd name="T5" fmla="*/ 1 h 11"/>
                <a:gd name="T6" fmla="*/ 3 w 17"/>
                <a:gd name="T7" fmla="*/ 1 h 11"/>
                <a:gd name="T8" fmla="*/ 1 w 17"/>
                <a:gd name="T9" fmla="*/ 4 h 11"/>
                <a:gd name="T10" fmla="*/ 5 w 17"/>
                <a:gd name="T11" fmla="*/ 10 h 11"/>
                <a:gd name="T12" fmla="*/ 11 w 17"/>
                <a:gd name="T13" fmla="*/ 11 h 11"/>
                <a:gd name="T14" fmla="*/ 16 w 17"/>
                <a:gd name="T15" fmla="*/ 7 h 11"/>
                <a:gd name="T16" fmla="*/ 13 w 17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9" y="1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7" y="10"/>
                    <a:pt x="9" y="10"/>
                    <a:pt x="11" y="11"/>
                  </a:cubicBezTo>
                  <a:cubicBezTo>
                    <a:pt x="13" y="11"/>
                    <a:pt x="16" y="10"/>
                    <a:pt x="16" y="7"/>
                  </a:cubicBezTo>
                  <a:cubicBezTo>
                    <a:pt x="17" y="5"/>
                    <a:pt x="15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3" name="Freeform 17">
              <a:extLst>
                <a:ext uri="{FF2B5EF4-FFF2-40B4-BE49-F238E27FC236}">
                  <a16:creationId xmlns:a16="http://schemas.microsoft.com/office/drawing/2014/main" id="{54C45293-F31C-4296-B44D-D767574E6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63" y="1557338"/>
              <a:ext cx="30162" cy="19050"/>
            </a:xfrm>
            <a:custGeom>
              <a:avLst/>
              <a:gdLst>
                <a:gd name="T0" fmla="*/ 14 w 18"/>
                <a:gd name="T1" fmla="*/ 2 h 11"/>
                <a:gd name="T2" fmla="*/ 14 w 18"/>
                <a:gd name="T3" fmla="*/ 1 h 11"/>
                <a:gd name="T4" fmla="*/ 6 w 18"/>
                <a:gd name="T5" fmla="*/ 0 h 11"/>
                <a:gd name="T6" fmla="*/ 1 w 18"/>
                <a:gd name="T7" fmla="*/ 4 h 11"/>
                <a:gd name="T8" fmla="*/ 4 w 18"/>
                <a:gd name="T9" fmla="*/ 9 h 11"/>
                <a:gd name="T10" fmla="*/ 12 w 18"/>
                <a:gd name="T11" fmla="*/ 11 h 11"/>
                <a:gd name="T12" fmla="*/ 18 w 18"/>
                <a:gd name="T13" fmla="*/ 7 h 11"/>
                <a:gd name="T14" fmla="*/ 14 w 18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1">
                  <a:moveTo>
                    <a:pt x="14" y="2"/>
                  </a:moveTo>
                  <a:cubicBezTo>
                    <a:pt x="14" y="2"/>
                    <a:pt x="14" y="1"/>
                    <a:pt x="14" y="1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4" y="0"/>
                    <a:pt x="1" y="1"/>
                    <a:pt x="1" y="4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10"/>
                    <a:pt x="9" y="10"/>
                    <a:pt x="12" y="11"/>
                  </a:cubicBezTo>
                  <a:cubicBezTo>
                    <a:pt x="15" y="11"/>
                    <a:pt x="17" y="10"/>
                    <a:pt x="18" y="7"/>
                  </a:cubicBezTo>
                  <a:cubicBezTo>
                    <a:pt x="18" y="5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4" name="Freeform 18">
              <a:extLst>
                <a:ext uri="{FF2B5EF4-FFF2-40B4-BE49-F238E27FC236}">
                  <a16:creationId xmlns:a16="http://schemas.microsoft.com/office/drawing/2014/main" id="{19461C2A-22C2-4C67-82B7-8A4DDFB2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1576388"/>
              <a:ext cx="26987" cy="19050"/>
            </a:xfrm>
            <a:custGeom>
              <a:avLst/>
              <a:gdLst>
                <a:gd name="T0" fmla="*/ 12 w 16"/>
                <a:gd name="T1" fmla="*/ 2 h 11"/>
                <a:gd name="T2" fmla="*/ 12 w 16"/>
                <a:gd name="T3" fmla="*/ 2 h 11"/>
                <a:gd name="T4" fmla="*/ 6 w 16"/>
                <a:gd name="T5" fmla="*/ 0 h 11"/>
                <a:gd name="T6" fmla="*/ 0 w 16"/>
                <a:gd name="T7" fmla="*/ 4 h 11"/>
                <a:gd name="T8" fmla="*/ 4 w 16"/>
                <a:gd name="T9" fmla="*/ 9 h 11"/>
                <a:gd name="T10" fmla="*/ 10 w 16"/>
                <a:gd name="T11" fmla="*/ 11 h 11"/>
                <a:gd name="T12" fmla="*/ 15 w 16"/>
                <a:gd name="T13" fmla="*/ 7 h 11"/>
                <a:gd name="T14" fmla="*/ 12 w 16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8" y="1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9"/>
                    <a:pt x="4" y="9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2" y="11"/>
                    <a:pt x="15" y="10"/>
                    <a:pt x="15" y="7"/>
                  </a:cubicBezTo>
                  <a:cubicBezTo>
                    <a:pt x="16" y="5"/>
                    <a:pt x="14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5" name="Freeform 19">
              <a:extLst>
                <a:ext uri="{FF2B5EF4-FFF2-40B4-BE49-F238E27FC236}">
                  <a16:creationId xmlns:a16="http://schemas.microsoft.com/office/drawing/2014/main" id="{8E21C74F-FAB6-46F0-A3AD-F17102DA9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593851"/>
              <a:ext cx="30162" cy="20638"/>
            </a:xfrm>
            <a:custGeom>
              <a:avLst/>
              <a:gdLst>
                <a:gd name="T0" fmla="*/ 15 w 18"/>
                <a:gd name="T1" fmla="*/ 2 h 12"/>
                <a:gd name="T2" fmla="*/ 14 w 18"/>
                <a:gd name="T3" fmla="*/ 2 h 12"/>
                <a:gd name="T4" fmla="*/ 6 w 18"/>
                <a:gd name="T5" fmla="*/ 0 h 12"/>
                <a:gd name="T6" fmla="*/ 1 w 18"/>
                <a:gd name="T7" fmla="*/ 4 h 12"/>
                <a:gd name="T8" fmla="*/ 4 w 18"/>
                <a:gd name="T9" fmla="*/ 10 h 12"/>
                <a:gd name="T10" fmla="*/ 12 w 18"/>
                <a:gd name="T11" fmla="*/ 11 h 12"/>
                <a:gd name="T12" fmla="*/ 18 w 18"/>
                <a:gd name="T13" fmla="*/ 8 h 12"/>
                <a:gd name="T14" fmla="*/ 15 w 18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5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7" y="10"/>
                    <a:pt x="10" y="11"/>
                    <a:pt x="12" y="11"/>
                  </a:cubicBezTo>
                  <a:cubicBezTo>
                    <a:pt x="15" y="12"/>
                    <a:pt x="17" y="10"/>
                    <a:pt x="18" y="8"/>
                  </a:cubicBezTo>
                  <a:cubicBezTo>
                    <a:pt x="18" y="5"/>
                    <a:pt x="17" y="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6" name="Freeform 20">
              <a:extLst>
                <a:ext uri="{FF2B5EF4-FFF2-40B4-BE49-F238E27FC236}">
                  <a16:creationId xmlns:a16="http://schemas.microsoft.com/office/drawing/2014/main" id="{8B797E74-2597-46A6-BF26-B660AB2D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3850" y="1612901"/>
              <a:ext cx="31750" cy="20638"/>
            </a:xfrm>
            <a:custGeom>
              <a:avLst/>
              <a:gdLst>
                <a:gd name="T0" fmla="*/ 16 w 19"/>
                <a:gd name="T1" fmla="*/ 3 h 12"/>
                <a:gd name="T2" fmla="*/ 15 w 19"/>
                <a:gd name="T3" fmla="*/ 3 h 12"/>
                <a:gd name="T4" fmla="*/ 6 w 19"/>
                <a:gd name="T5" fmla="*/ 0 h 12"/>
                <a:gd name="T6" fmla="*/ 0 w 19"/>
                <a:gd name="T7" fmla="*/ 4 h 12"/>
                <a:gd name="T8" fmla="*/ 4 w 19"/>
                <a:gd name="T9" fmla="*/ 9 h 12"/>
                <a:gd name="T10" fmla="*/ 13 w 19"/>
                <a:gd name="T11" fmla="*/ 12 h 12"/>
                <a:gd name="T12" fmla="*/ 19 w 19"/>
                <a:gd name="T13" fmla="*/ 8 h 12"/>
                <a:gd name="T14" fmla="*/ 18 w 19"/>
                <a:gd name="T15" fmla="*/ 5 h 12"/>
                <a:gd name="T16" fmla="*/ 16 w 19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9" y="1"/>
                    <a:pt x="6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7" y="10"/>
                    <a:pt x="10" y="11"/>
                    <a:pt x="13" y="12"/>
                  </a:cubicBezTo>
                  <a:cubicBezTo>
                    <a:pt x="16" y="12"/>
                    <a:pt x="18" y="11"/>
                    <a:pt x="19" y="8"/>
                  </a:cubicBezTo>
                  <a:cubicBezTo>
                    <a:pt x="19" y="7"/>
                    <a:pt x="19" y="6"/>
                    <a:pt x="18" y="5"/>
                  </a:cubicBezTo>
                  <a:cubicBezTo>
                    <a:pt x="18" y="4"/>
                    <a:pt x="17" y="3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7" name="Freeform 21">
              <a:extLst>
                <a:ext uri="{FF2B5EF4-FFF2-40B4-BE49-F238E27FC236}">
                  <a16:creationId xmlns:a16="http://schemas.microsoft.com/office/drawing/2014/main" id="{CF036D73-A0AA-4B13-A489-4865B925F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1587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8" name="Freeform 22">
              <a:extLst>
                <a:ext uri="{FF2B5EF4-FFF2-40B4-BE49-F238E27FC236}">
                  <a16:creationId xmlns:a16="http://schemas.microsoft.com/office/drawing/2014/main" id="{BFCF0053-6DEC-4F46-B6F5-FB4D5D58AA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3813" y="1325563"/>
              <a:ext cx="430212" cy="385763"/>
            </a:xfrm>
            <a:custGeom>
              <a:avLst/>
              <a:gdLst>
                <a:gd name="T0" fmla="*/ 21 w 251"/>
                <a:gd name="T1" fmla="*/ 170 h 224"/>
                <a:gd name="T2" fmla="*/ 110 w 251"/>
                <a:gd name="T3" fmla="*/ 200 h 224"/>
                <a:gd name="T4" fmla="*/ 146 w 251"/>
                <a:gd name="T5" fmla="*/ 214 h 224"/>
                <a:gd name="T6" fmla="*/ 190 w 251"/>
                <a:gd name="T7" fmla="*/ 217 h 224"/>
                <a:gd name="T8" fmla="*/ 210 w 251"/>
                <a:gd name="T9" fmla="*/ 205 h 224"/>
                <a:gd name="T10" fmla="*/ 250 w 251"/>
                <a:gd name="T11" fmla="*/ 77 h 224"/>
                <a:gd name="T12" fmla="*/ 242 w 251"/>
                <a:gd name="T13" fmla="*/ 63 h 224"/>
                <a:gd name="T14" fmla="*/ 220 w 251"/>
                <a:gd name="T15" fmla="*/ 35 h 224"/>
                <a:gd name="T16" fmla="*/ 205 w 251"/>
                <a:gd name="T17" fmla="*/ 49 h 224"/>
                <a:gd name="T18" fmla="*/ 193 w 251"/>
                <a:gd name="T19" fmla="*/ 33 h 224"/>
                <a:gd name="T20" fmla="*/ 173 w 251"/>
                <a:gd name="T21" fmla="*/ 27 h 224"/>
                <a:gd name="T22" fmla="*/ 150 w 251"/>
                <a:gd name="T23" fmla="*/ 35 h 224"/>
                <a:gd name="T24" fmla="*/ 146 w 251"/>
                <a:gd name="T25" fmla="*/ 11 h 224"/>
                <a:gd name="T26" fmla="*/ 126 w 251"/>
                <a:gd name="T27" fmla="*/ 28 h 224"/>
                <a:gd name="T28" fmla="*/ 110 w 251"/>
                <a:gd name="T29" fmla="*/ 0 h 224"/>
                <a:gd name="T30" fmla="*/ 90 w 251"/>
                <a:gd name="T31" fmla="*/ 16 h 224"/>
                <a:gd name="T32" fmla="*/ 61 w 251"/>
                <a:gd name="T33" fmla="*/ 24 h 224"/>
                <a:gd name="T34" fmla="*/ 42 w 251"/>
                <a:gd name="T35" fmla="*/ 30 h 224"/>
                <a:gd name="T36" fmla="*/ 1 w 251"/>
                <a:gd name="T37" fmla="*/ 150 h 224"/>
                <a:gd name="T38" fmla="*/ 201 w 251"/>
                <a:gd name="T39" fmla="*/ 201 h 224"/>
                <a:gd name="T40" fmla="*/ 202 w 251"/>
                <a:gd name="T41" fmla="*/ 201 h 224"/>
                <a:gd name="T42" fmla="*/ 202 w 251"/>
                <a:gd name="T43" fmla="*/ 201 h 224"/>
                <a:gd name="T44" fmla="*/ 163 w 251"/>
                <a:gd name="T45" fmla="*/ 188 h 224"/>
                <a:gd name="T46" fmla="*/ 106 w 251"/>
                <a:gd name="T47" fmla="*/ 168 h 224"/>
                <a:gd name="T48" fmla="*/ 36 w 251"/>
                <a:gd name="T49" fmla="*/ 130 h 224"/>
                <a:gd name="T50" fmla="*/ 111 w 251"/>
                <a:gd name="T51" fmla="*/ 67 h 224"/>
                <a:gd name="T52" fmla="*/ 232 w 251"/>
                <a:gd name="T53" fmla="*/ 106 h 224"/>
                <a:gd name="T54" fmla="*/ 219 w 251"/>
                <a:gd name="T55" fmla="*/ 52 h 224"/>
                <a:gd name="T56" fmla="*/ 209 w 251"/>
                <a:gd name="T57" fmla="*/ 66 h 224"/>
                <a:gd name="T58" fmla="*/ 209 w 251"/>
                <a:gd name="T59" fmla="*/ 66 h 224"/>
                <a:gd name="T60" fmla="*/ 169 w 251"/>
                <a:gd name="T61" fmla="*/ 56 h 224"/>
                <a:gd name="T62" fmla="*/ 170 w 251"/>
                <a:gd name="T63" fmla="*/ 55 h 224"/>
                <a:gd name="T64" fmla="*/ 183 w 251"/>
                <a:gd name="T65" fmla="*/ 34 h 224"/>
                <a:gd name="T66" fmla="*/ 170 w 251"/>
                <a:gd name="T67" fmla="*/ 57 h 224"/>
                <a:gd name="T68" fmla="*/ 170 w 251"/>
                <a:gd name="T69" fmla="*/ 57 h 224"/>
                <a:gd name="T70" fmla="*/ 135 w 251"/>
                <a:gd name="T71" fmla="*/ 29 h 224"/>
                <a:gd name="T72" fmla="*/ 144 w 251"/>
                <a:gd name="T73" fmla="*/ 20 h 224"/>
                <a:gd name="T74" fmla="*/ 135 w 251"/>
                <a:gd name="T75" fmla="*/ 43 h 224"/>
                <a:gd name="T76" fmla="*/ 132 w 251"/>
                <a:gd name="T77" fmla="*/ 44 h 224"/>
                <a:gd name="T78" fmla="*/ 95 w 251"/>
                <a:gd name="T79" fmla="*/ 31 h 224"/>
                <a:gd name="T80" fmla="*/ 106 w 251"/>
                <a:gd name="T81" fmla="*/ 10 h 224"/>
                <a:gd name="T82" fmla="*/ 97 w 251"/>
                <a:gd name="T83" fmla="*/ 32 h 224"/>
                <a:gd name="T84" fmla="*/ 86 w 251"/>
                <a:gd name="T85" fmla="*/ 29 h 224"/>
                <a:gd name="T86" fmla="*/ 96 w 251"/>
                <a:gd name="T87" fmla="*/ 42 h 224"/>
                <a:gd name="T88" fmla="*/ 124 w 251"/>
                <a:gd name="T89" fmla="*/ 49 h 224"/>
                <a:gd name="T90" fmla="*/ 146 w 251"/>
                <a:gd name="T91" fmla="*/ 44 h 224"/>
                <a:gd name="T92" fmla="*/ 165 w 251"/>
                <a:gd name="T93" fmla="*/ 65 h 224"/>
                <a:gd name="T94" fmla="*/ 183 w 251"/>
                <a:gd name="T95" fmla="*/ 57 h 224"/>
                <a:gd name="T96" fmla="*/ 201 w 251"/>
                <a:gd name="T97" fmla="*/ 71 h 224"/>
                <a:gd name="T98" fmla="*/ 221 w 251"/>
                <a:gd name="T99" fmla="*/ 69 h 224"/>
                <a:gd name="T100" fmla="*/ 235 w 251"/>
                <a:gd name="T101" fmla="*/ 97 h 224"/>
                <a:gd name="T102" fmla="*/ 111 w 251"/>
                <a:gd name="T103" fmla="*/ 58 h 224"/>
                <a:gd name="T104" fmla="*/ 87 w 251"/>
                <a:gd name="T105" fmla="*/ 27 h 224"/>
                <a:gd name="T106" fmla="*/ 41 w 251"/>
                <a:gd name="T107" fmla="*/ 58 h 224"/>
                <a:gd name="T108" fmla="*/ 58 w 251"/>
                <a:gd name="T109" fmla="*/ 33 h 224"/>
                <a:gd name="T110" fmla="*/ 49 w 251"/>
                <a:gd name="T111" fmla="*/ 158 h 224"/>
                <a:gd name="T112" fmla="*/ 137 w 251"/>
                <a:gd name="T113" fmla="*/ 189 h 224"/>
                <a:gd name="T114" fmla="*/ 171 w 251"/>
                <a:gd name="T115" fmla="*/ 201 h 224"/>
                <a:gd name="T116" fmla="*/ 149 w 251"/>
                <a:gd name="T117" fmla="*/ 205 h 224"/>
                <a:gd name="T118" fmla="*/ 121 w 251"/>
                <a:gd name="T119" fmla="*/ 194 h 224"/>
                <a:gd name="T120" fmla="*/ 37 w 251"/>
                <a:gd name="T121" fmla="*/ 16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224">
                  <a:moveTo>
                    <a:pt x="0" y="156"/>
                  </a:moveTo>
                  <a:cubicBezTo>
                    <a:pt x="1" y="157"/>
                    <a:pt x="1" y="158"/>
                    <a:pt x="1" y="158"/>
                  </a:cubicBezTo>
                  <a:cubicBezTo>
                    <a:pt x="2" y="159"/>
                    <a:pt x="2" y="160"/>
                    <a:pt x="3" y="160"/>
                  </a:cubicBezTo>
                  <a:cubicBezTo>
                    <a:pt x="3" y="161"/>
                    <a:pt x="3" y="161"/>
                    <a:pt x="4" y="161"/>
                  </a:cubicBezTo>
                  <a:cubicBezTo>
                    <a:pt x="4" y="162"/>
                    <a:pt x="5" y="162"/>
                    <a:pt x="5" y="162"/>
                  </a:cubicBezTo>
                  <a:cubicBezTo>
                    <a:pt x="6" y="163"/>
                    <a:pt x="7" y="164"/>
                    <a:pt x="9" y="165"/>
                  </a:cubicBezTo>
                  <a:cubicBezTo>
                    <a:pt x="11" y="166"/>
                    <a:pt x="13" y="167"/>
                    <a:pt x="15" y="168"/>
                  </a:cubicBezTo>
                  <a:cubicBezTo>
                    <a:pt x="17" y="169"/>
                    <a:pt x="19" y="169"/>
                    <a:pt x="21" y="170"/>
                  </a:cubicBezTo>
                  <a:cubicBezTo>
                    <a:pt x="24" y="171"/>
                    <a:pt x="26" y="172"/>
                    <a:pt x="28" y="173"/>
                  </a:cubicBezTo>
                  <a:cubicBezTo>
                    <a:pt x="30" y="174"/>
                    <a:pt x="32" y="175"/>
                    <a:pt x="35" y="176"/>
                  </a:cubicBezTo>
                  <a:cubicBezTo>
                    <a:pt x="37" y="177"/>
                    <a:pt x="39" y="178"/>
                    <a:pt x="41" y="179"/>
                  </a:cubicBezTo>
                  <a:cubicBezTo>
                    <a:pt x="46" y="180"/>
                    <a:pt x="51" y="182"/>
                    <a:pt x="56" y="183"/>
                  </a:cubicBezTo>
                  <a:cubicBezTo>
                    <a:pt x="60" y="185"/>
                    <a:pt x="65" y="186"/>
                    <a:pt x="69" y="187"/>
                  </a:cubicBezTo>
                  <a:cubicBezTo>
                    <a:pt x="74" y="189"/>
                    <a:pt x="78" y="190"/>
                    <a:pt x="83" y="191"/>
                  </a:cubicBezTo>
                  <a:cubicBezTo>
                    <a:pt x="87" y="193"/>
                    <a:pt x="92" y="194"/>
                    <a:pt x="97" y="196"/>
                  </a:cubicBezTo>
                  <a:cubicBezTo>
                    <a:pt x="101" y="197"/>
                    <a:pt x="106" y="198"/>
                    <a:pt x="110" y="200"/>
                  </a:cubicBezTo>
                  <a:cubicBezTo>
                    <a:pt x="110" y="200"/>
                    <a:pt x="111" y="200"/>
                    <a:pt x="111" y="200"/>
                  </a:cubicBezTo>
                  <a:cubicBezTo>
                    <a:pt x="115" y="202"/>
                    <a:pt x="118" y="203"/>
                    <a:pt x="121" y="204"/>
                  </a:cubicBezTo>
                  <a:cubicBezTo>
                    <a:pt x="125" y="205"/>
                    <a:pt x="130" y="207"/>
                    <a:pt x="134" y="209"/>
                  </a:cubicBezTo>
                  <a:cubicBezTo>
                    <a:pt x="136" y="210"/>
                    <a:pt x="138" y="211"/>
                    <a:pt x="140" y="212"/>
                  </a:cubicBezTo>
                  <a:cubicBezTo>
                    <a:pt x="141" y="212"/>
                    <a:pt x="142" y="213"/>
                    <a:pt x="143" y="213"/>
                  </a:cubicBezTo>
                  <a:cubicBezTo>
                    <a:pt x="143" y="213"/>
                    <a:pt x="144" y="213"/>
                    <a:pt x="144" y="213"/>
                  </a:cubicBezTo>
                  <a:cubicBezTo>
                    <a:pt x="145" y="213"/>
                    <a:pt x="145" y="214"/>
                    <a:pt x="145" y="214"/>
                  </a:cubicBezTo>
                  <a:cubicBezTo>
                    <a:pt x="146" y="214"/>
                    <a:pt x="146" y="214"/>
                    <a:pt x="146" y="214"/>
                  </a:cubicBezTo>
                  <a:cubicBezTo>
                    <a:pt x="149" y="215"/>
                    <a:pt x="151" y="216"/>
                    <a:pt x="154" y="217"/>
                  </a:cubicBezTo>
                  <a:cubicBezTo>
                    <a:pt x="158" y="218"/>
                    <a:pt x="163" y="220"/>
                    <a:pt x="167" y="221"/>
                  </a:cubicBezTo>
                  <a:cubicBezTo>
                    <a:pt x="170" y="222"/>
                    <a:pt x="172" y="223"/>
                    <a:pt x="175" y="223"/>
                  </a:cubicBezTo>
                  <a:cubicBezTo>
                    <a:pt x="177" y="224"/>
                    <a:pt x="179" y="224"/>
                    <a:pt x="180" y="224"/>
                  </a:cubicBezTo>
                  <a:cubicBezTo>
                    <a:pt x="181" y="224"/>
                    <a:pt x="182" y="224"/>
                    <a:pt x="182" y="224"/>
                  </a:cubicBezTo>
                  <a:cubicBezTo>
                    <a:pt x="182" y="224"/>
                    <a:pt x="183" y="224"/>
                    <a:pt x="183" y="224"/>
                  </a:cubicBezTo>
                  <a:cubicBezTo>
                    <a:pt x="184" y="224"/>
                    <a:pt x="185" y="224"/>
                    <a:pt x="186" y="223"/>
                  </a:cubicBezTo>
                  <a:cubicBezTo>
                    <a:pt x="188" y="222"/>
                    <a:pt x="189" y="219"/>
                    <a:pt x="190" y="217"/>
                  </a:cubicBezTo>
                  <a:cubicBezTo>
                    <a:pt x="190" y="216"/>
                    <a:pt x="191" y="214"/>
                    <a:pt x="191" y="213"/>
                  </a:cubicBezTo>
                  <a:cubicBezTo>
                    <a:pt x="191" y="211"/>
                    <a:pt x="192" y="209"/>
                    <a:pt x="192" y="208"/>
                  </a:cubicBezTo>
                  <a:cubicBezTo>
                    <a:pt x="193" y="208"/>
                    <a:pt x="193" y="208"/>
                    <a:pt x="194" y="208"/>
                  </a:cubicBezTo>
                  <a:cubicBezTo>
                    <a:pt x="195" y="209"/>
                    <a:pt x="196" y="209"/>
                    <a:pt x="197" y="209"/>
                  </a:cubicBezTo>
                  <a:cubicBezTo>
                    <a:pt x="199" y="209"/>
                    <a:pt x="200" y="210"/>
                    <a:pt x="201" y="210"/>
                  </a:cubicBezTo>
                  <a:cubicBezTo>
                    <a:pt x="202" y="210"/>
                    <a:pt x="204" y="210"/>
                    <a:pt x="205" y="210"/>
                  </a:cubicBezTo>
                  <a:cubicBezTo>
                    <a:pt x="206" y="209"/>
                    <a:pt x="207" y="209"/>
                    <a:pt x="208" y="208"/>
                  </a:cubicBezTo>
                  <a:cubicBezTo>
                    <a:pt x="209" y="207"/>
                    <a:pt x="209" y="206"/>
                    <a:pt x="210" y="205"/>
                  </a:cubicBezTo>
                  <a:cubicBezTo>
                    <a:pt x="212" y="201"/>
                    <a:pt x="214" y="197"/>
                    <a:pt x="216" y="192"/>
                  </a:cubicBezTo>
                  <a:cubicBezTo>
                    <a:pt x="217" y="188"/>
                    <a:pt x="219" y="183"/>
                    <a:pt x="221" y="178"/>
                  </a:cubicBezTo>
                  <a:cubicBezTo>
                    <a:pt x="222" y="174"/>
                    <a:pt x="224" y="169"/>
                    <a:pt x="225" y="164"/>
                  </a:cubicBezTo>
                  <a:cubicBezTo>
                    <a:pt x="227" y="160"/>
                    <a:pt x="228" y="155"/>
                    <a:pt x="229" y="150"/>
                  </a:cubicBezTo>
                  <a:cubicBezTo>
                    <a:pt x="232" y="141"/>
                    <a:pt x="234" y="132"/>
                    <a:pt x="237" y="123"/>
                  </a:cubicBezTo>
                  <a:cubicBezTo>
                    <a:pt x="239" y="115"/>
                    <a:pt x="242" y="107"/>
                    <a:pt x="244" y="99"/>
                  </a:cubicBezTo>
                  <a:cubicBezTo>
                    <a:pt x="245" y="95"/>
                    <a:pt x="246" y="92"/>
                    <a:pt x="247" y="88"/>
                  </a:cubicBezTo>
                  <a:cubicBezTo>
                    <a:pt x="248" y="84"/>
                    <a:pt x="249" y="81"/>
                    <a:pt x="250" y="77"/>
                  </a:cubicBezTo>
                  <a:cubicBezTo>
                    <a:pt x="251" y="76"/>
                    <a:pt x="250" y="75"/>
                    <a:pt x="250" y="74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50" y="73"/>
                    <a:pt x="25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69"/>
                    <a:pt x="249" y="68"/>
                    <a:pt x="249" y="67"/>
                  </a:cubicBezTo>
                  <a:cubicBezTo>
                    <a:pt x="248" y="66"/>
                    <a:pt x="247" y="65"/>
                    <a:pt x="246" y="64"/>
                  </a:cubicBezTo>
                  <a:cubicBezTo>
                    <a:pt x="245" y="64"/>
                    <a:pt x="244" y="63"/>
                    <a:pt x="244" y="63"/>
                  </a:cubicBezTo>
                  <a:cubicBezTo>
                    <a:pt x="243" y="63"/>
                    <a:pt x="243" y="63"/>
                    <a:pt x="242" y="63"/>
                  </a:cubicBezTo>
                  <a:cubicBezTo>
                    <a:pt x="237" y="61"/>
                    <a:pt x="232" y="60"/>
                    <a:pt x="227" y="58"/>
                  </a:cubicBezTo>
                  <a:cubicBezTo>
                    <a:pt x="227" y="58"/>
                    <a:pt x="227" y="57"/>
                    <a:pt x="227" y="57"/>
                  </a:cubicBezTo>
                  <a:cubicBezTo>
                    <a:pt x="228" y="55"/>
                    <a:pt x="229" y="52"/>
                    <a:pt x="229" y="50"/>
                  </a:cubicBezTo>
                  <a:cubicBezTo>
                    <a:pt x="230" y="48"/>
                    <a:pt x="230" y="46"/>
                    <a:pt x="229" y="43"/>
                  </a:cubicBezTo>
                  <a:cubicBezTo>
                    <a:pt x="229" y="42"/>
                    <a:pt x="229" y="40"/>
                    <a:pt x="228" y="39"/>
                  </a:cubicBezTo>
                  <a:cubicBezTo>
                    <a:pt x="227" y="37"/>
                    <a:pt x="226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1" y="34"/>
                    <a:pt x="220" y="35"/>
                  </a:cubicBezTo>
                  <a:cubicBezTo>
                    <a:pt x="220" y="35"/>
                    <a:pt x="219" y="35"/>
                    <a:pt x="218" y="35"/>
                  </a:cubicBezTo>
                  <a:cubicBezTo>
                    <a:pt x="218" y="35"/>
                    <a:pt x="217" y="36"/>
                    <a:pt x="217" y="36"/>
                  </a:cubicBezTo>
                  <a:cubicBezTo>
                    <a:pt x="216" y="36"/>
                    <a:pt x="216" y="36"/>
                    <a:pt x="216" y="37"/>
                  </a:cubicBezTo>
                  <a:cubicBezTo>
                    <a:pt x="216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4" y="38"/>
                    <a:pt x="212" y="39"/>
                    <a:pt x="211" y="40"/>
                  </a:cubicBezTo>
                  <a:cubicBezTo>
                    <a:pt x="210" y="41"/>
                    <a:pt x="209" y="42"/>
                    <a:pt x="208" y="43"/>
                  </a:cubicBezTo>
                  <a:cubicBezTo>
                    <a:pt x="207" y="45"/>
                    <a:pt x="206" y="47"/>
                    <a:pt x="205" y="49"/>
                  </a:cubicBezTo>
                  <a:cubicBezTo>
                    <a:pt x="204" y="50"/>
                    <a:pt x="204" y="50"/>
                    <a:pt x="204" y="51"/>
                  </a:cubicBezTo>
                  <a:cubicBezTo>
                    <a:pt x="204" y="51"/>
                    <a:pt x="204" y="50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0"/>
                    <a:pt x="201" y="50"/>
                    <a:pt x="200" y="50"/>
                  </a:cubicBezTo>
                  <a:cubicBezTo>
                    <a:pt x="198" y="49"/>
                    <a:pt x="196" y="49"/>
                    <a:pt x="195" y="48"/>
                  </a:cubicBezTo>
                  <a:cubicBezTo>
                    <a:pt x="193" y="48"/>
                    <a:pt x="191" y="47"/>
                    <a:pt x="189" y="47"/>
                  </a:cubicBezTo>
                  <a:cubicBezTo>
                    <a:pt x="189" y="45"/>
                    <a:pt x="190" y="44"/>
                    <a:pt x="190" y="43"/>
                  </a:cubicBezTo>
                  <a:cubicBezTo>
                    <a:pt x="192" y="39"/>
                    <a:pt x="193" y="36"/>
                    <a:pt x="193" y="33"/>
                  </a:cubicBezTo>
                  <a:cubicBezTo>
                    <a:pt x="192" y="29"/>
                    <a:pt x="190" y="24"/>
                    <a:pt x="186" y="24"/>
                  </a:cubicBezTo>
                  <a:cubicBezTo>
                    <a:pt x="186" y="24"/>
                    <a:pt x="185" y="24"/>
                    <a:pt x="185" y="24"/>
                  </a:cubicBezTo>
                  <a:cubicBezTo>
                    <a:pt x="185" y="23"/>
                    <a:pt x="184" y="23"/>
                    <a:pt x="184" y="23"/>
                  </a:cubicBezTo>
                  <a:cubicBezTo>
                    <a:pt x="184" y="23"/>
                    <a:pt x="183" y="23"/>
                    <a:pt x="183" y="23"/>
                  </a:cubicBezTo>
                  <a:cubicBezTo>
                    <a:pt x="182" y="22"/>
                    <a:pt x="181" y="22"/>
                    <a:pt x="180" y="23"/>
                  </a:cubicBezTo>
                  <a:cubicBezTo>
                    <a:pt x="180" y="23"/>
                    <a:pt x="179" y="23"/>
                    <a:pt x="179" y="23"/>
                  </a:cubicBezTo>
                  <a:cubicBezTo>
                    <a:pt x="178" y="23"/>
                    <a:pt x="177" y="24"/>
                    <a:pt x="176" y="24"/>
                  </a:cubicBezTo>
                  <a:cubicBezTo>
                    <a:pt x="175" y="25"/>
                    <a:pt x="174" y="26"/>
                    <a:pt x="173" y="27"/>
                  </a:cubicBezTo>
                  <a:cubicBezTo>
                    <a:pt x="172" y="27"/>
                    <a:pt x="172" y="28"/>
                    <a:pt x="172" y="28"/>
                  </a:cubicBezTo>
                  <a:cubicBezTo>
                    <a:pt x="171" y="29"/>
                    <a:pt x="171" y="30"/>
                    <a:pt x="170" y="30"/>
                  </a:cubicBezTo>
                  <a:cubicBezTo>
                    <a:pt x="170" y="31"/>
                    <a:pt x="170" y="31"/>
                    <a:pt x="169" y="32"/>
                  </a:cubicBezTo>
                  <a:cubicBezTo>
                    <a:pt x="168" y="34"/>
                    <a:pt x="168" y="36"/>
                    <a:pt x="167" y="38"/>
                  </a:cubicBezTo>
                  <a:cubicBezTo>
                    <a:pt x="167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5" y="39"/>
                    <a:pt x="165" y="39"/>
                  </a:cubicBezTo>
                  <a:cubicBezTo>
                    <a:pt x="160" y="38"/>
                    <a:pt x="155" y="37"/>
                    <a:pt x="150" y="35"/>
                  </a:cubicBezTo>
                  <a:cubicBezTo>
                    <a:pt x="150" y="35"/>
                    <a:pt x="151" y="35"/>
                    <a:pt x="151" y="34"/>
                  </a:cubicBezTo>
                  <a:cubicBezTo>
                    <a:pt x="151" y="32"/>
                    <a:pt x="152" y="30"/>
                    <a:pt x="153" y="28"/>
                  </a:cubicBezTo>
                  <a:cubicBezTo>
                    <a:pt x="154" y="25"/>
                    <a:pt x="154" y="23"/>
                    <a:pt x="154" y="20"/>
                  </a:cubicBezTo>
                  <a:cubicBezTo>
                    <a:pt x="154" y="19"/>
                    <a:pt x="153" y="17"/>
                    <a:pt x="152" y="15"/>
                  </a:cubicBezTo>
                  <a:cubicBezTo>
                    <a:pt x="152" y="14"/>
                    <a:pt x="151" y="13"/>
                    <a:pt x="149" y="13"/>
                  </a:cubicBezTo>
                  <a:cubicBezTo>
                    <a:pt x="149" y="12"/>
                    <a:pt x="148" y="12"/>
                    <a:pt x="148" y="12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3" y="10"/>
                    <a:pt x="139" y="10"/>
                    <a:pt x="137" y="12"/>
                  </a:cubicBezTo>
                  <a:cubicBezTo>
                    <a:pt x="136" y="12"/>
                    <a:pt x="135" y="12"/>
                    <a:pt x="135" y="13"/>
                  </a:cubicBezTo>
                  <a:cubicBezTo>
                    <a:pt x="134" y="13"/>
                    <a:pt x="133" y="14"/>
                    <a:pt x="133" y="15"/>
                  </a:cubicBezTo>
                  <a:cubicBezTo>
                    <a:pt x="132" y="15"/>
                    <a:pt x="131" y="16"/>
                    <a:pt x="131" y="17"/>
                  </a:cubicBezTo>
                  <a:cubicBezTo>
                    <a:pt x="130" y="18"/>
                    <a:pt x="130" y="18"/>
                    <a:pt x="129" y="19"/>
                  </a:cubicBezTo>
                  <a:cubicBezTo>
                    <a:pt x="128" y="21"/>
                    <a:pt x="127" y="24"/>
                    <a:pt x="127" y="26"/>
                  </a:cubicBezTo>
                  <a:cubicBezTo>
                    <a:pt x="126" y="27"/>
                    <a:pt x="126" y="27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1" y="27"/>
                    <a:pt x="117" y="26"/>
                    <a:pt x="112" y="24"/>
                  </a:cubicBezTo>
                  <a:cubicBezTo>
                    <a:pt x="113" y="22"/>
                    <a:pt x="114" y="20"/>
                    <a:pt x="115" y="18"/>
                  </a:cubicBezTo>
                  <a:cubicBezTo>
                    <a:pt x="115" y="16"/>
                    <a:pt x="116" y="15"/>
                    <a:pt x="116" y="13"/>
                  </a:cubicBezTo>
                  <a:cubicBezTo>
                    <a:pt x="116" y="12"/>
                    <a:pt x="116" y="11"/>
                    <a:pt x="116" y="10"/>
                  </a:cubicBezTo>
                  <a:cubicBezTo>
                    <a:pt x="116" y="10"/>
                    <a:pt x="116" y="9"/>
                    <a:pt x="116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5" y="4"/>
                    <a:pt x="114" y="4"/>
                  </a:cubicBezTo>
                  <a:cubicBezTo>
                    <a:pt x="113" y="2"/>
                    <a:pt x="112" y="1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7" y="0"/>
                    <a:pt x="106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3" y="0"/>
                  </a:cubicBezTo>
                  <a:cubicBezTo>
                    <a:pt x="102" y="0"/>
                    <a:pt x="101" y="1"/>
                    <a:pt x="99" y="1"/>
                  </a:cubicBezTo>
                  <a:cubicBezTo>
                    <a:pt x="98" y="2"/>
                    <a:pt x="97" y="3"/>
                    <a:pt x="96" y="4"/>
                  </a:cubicBezTo>
                  <a:cubicBezTo>
                    <a:pt x="94" y="5"/>
                    <a:pt x="93" y="7"/>
                    <a:pt x="93" y="8"/>
                  </a:cubicBezTo>
                  <a:cubicBezTo>
                    <a:pt x="92" y="11"/>
                    <a:pt x="91" y="13"/>
                    <a:pt x="90" y="16"/>
                  </a:cubicBezTo>
                  <a:cubicBezTo>
                    <a:pt x="90" y="16"/>
                    <a:pt x="89" y="17"/>
                    <a:pt x="89" y="18"/>
                  </a:cubicBezTo>
                  <a:cubicBezTo>
                    <a:pt x="88" y="17"/>
                    <a:pt x="87" y="17"/>
                    <a:pt x="86" y="17"/>
                  </a:cubicBezTo>
                  <a:cubicBezTo>
                    <a:pt x="84" y="16"/>
                    <a:pt x="82" y="16"/>
                    <a:pt x="81" y="15"/>
                  </a:cubicBezTo>
                  <a:cubicBezTo>
                    <a:pt x="77" y="14"/>
                    <a:pt x="74" y="13"/>
                    <a:pt x="71" y="12"/>
                  </a:cubicBezTo>
                  <a:cubicBezTo>
                    <a:pt x="70" y="12"/>
                    <a:pt x="68" y="12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4"/>
                    <a:pt x="64" y="15"/>
                  </a:cubicBezTo>
                  <a:cubicBezTo>
                    <a:pt x="63" y="18"/>
                    <a:pt x="62" y="21"/>
                    <a:pt x="61" y="24"/>
                  </a:cubicBezTo>
                  <a:cubicBezTo>
                    <a:pt x="60" y="23"/>
                    <a:pt x="59" y="23"/>
                    <a:pt x="58" y="23"/>
                  </a:cubicBezTo>
                  <a:cubicBezTo>
                    <a:pt x="56" y="23"/>
                    <a:pt x="54" y="23"/>
                    <a:pt x="52" y="22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3"/>
                    <a:pt x="47" y="24"/>
                  </a:cubicBezTo>
                  <a:cubicBezTo>
                    <a:pt x="46" y="24"/>
                    <a:pt x="45" y="25"/>
                    <a:pt x="44" y="26"/>
                  </a:cubicBezTo>
                  <a:cubicBezTo>
                    <a:pt x="44" y="26"/>
                    <a:pt x="43" y="27"/>
                    <a:pt x="43" y="27"/>
                  </a:cubicBezTo>
                  <a:cubicBezTo>
                    <a:pt x="43" y="28"/>
                    <a:pt x="43" y="28"/>
                    <a:pt x="42" y="28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1" y="31"/>
                    <a:pt x="41" y="32"/>
                  </a:cubicBezTo>
                  <a:cubicBezTo>
                    <a:pt x="40" y="36"/>
                    <a:pt x="38" y="39"/>
                    <a:pt x="37" y="43"/>
                  </a:cubicBezTo>
                  <a:cubicBezTo>
                    <a:pt x="36" y="47"/>
                    <a:pt x="34" y="50"/>
                    <a:pt x="33" y="54"/>
                  </a:cubicBezTo>
                  <a:cubicBezTo>
                    <a:pt x="30" y="63"/>
                    <a:pt x="27" y="71"/>
                    <a:pt x="24" y="80"/>
                  </a:cubicBezTo>
                  <a:cubicBezTo>
                    <a:pt x="22" y="88"/>
                    <a:pt x="20" y="97"/>
                    <a:pt x="17" y="105"/>
                  </a:cubicBezTo>
                  <a:cubicBezTo>
                    <a:pt x="14" y="114"/>
                    <a:pt x="10" y="122"/>
                    <a:pt x="7" y="131"/>
                  </a:cubicBezTo>
                  <a:cubicBezTo>
                    <a:pt x="6" y="135"/>
                    <a:pt x="4" y="140"/>
                    <a:pt x="3" y="144"/>
                  </a:cubicBezTo>
                  <a:cubicBezTo>
                    <a:pt x="2" y="146"/>
                    <a:pt x="1" y="148"/>
                    <a:pt x="1" y="150"/>
                  </a:cubicBezTo>
                  <a:cubicBezTo>
                    <a:pt x="1" y="151"/>
                    <a:pt x="0" y="152"/>
                    <a:pt x="0" y="153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lose/>
                  <a:moveTo>
                    <a:pt x="180" y="216"/>
                  </a:moveTo>
                  <a:cubicBezTo>
                    <a:pt x="180" y="216"/>
                    <a:pt x="180" y="216"/>
                    <a:pt x="180" y="216"/>
                  </a:cubicBezTo>
                  <a:cubicBezTo>
                    <a:pt x="180" y="216"/>
                    <a:pt x="180" y="216"/>
                    <a:pt x="180" y="216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1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02" y="201"/>
                  </a:move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lose/>
                  <a:moveTo>
                    <a:pt x="225" y="129"/>
                  </a:moveTo>
                  <a:cubicBezTo>
                    <a:pt x="223" y="138"/>
                    <a:pt x="221" y="147"/>
                    <a:pt x="218" y="156"/>
                  </a:cubicBezTo>
                  <a:cubicBezTo>
                    <a:pt x="215" y="165"/>
                    <a:pt x="213" y="173"/>
                    <a:pt x="210" y="181"/>
                  </a:cubicBezTo>
                  <a:cubicBezTo>
                    <a:pt x="209" y="185"/>
                    <a:pt x="207" y="188"/>
                    <a:pt x="206" y="191"/>
                  </a:cubicBezTo>
                  <a:cubicBezTo>
                    <a:pt x="205" y="195"/>
                    <a:pt x="204" y="198"/>
                    <a:pt x="202" y="201"/>
                  </a:cubicBezTo>
                  <a:cubicBezTo>
                    <a:pt x="202" y="201"/>
                    <a:pt x="202" y="201"/>
                    <a:pt x="202" y="201"/>
                  </a:cubicBezTo>
                  <a:cubicBezTo>
                    <a:pt x="201" y="200"/>
                    <a:pt x="199" y="200"/>
                    <a:pt x="198" y="200"/>
                  </a:cubicBezTo>
                  <a:cubicBezTo>
                    <a:pt x="197" y="199"/>
                    <a:pt x="195" y="199"/>
                    <a:pt x="194" y="199"/>
                  </a:cubicBezTo>
                  <a:cubicBezTo>
                    <a:pt x="191" y="198"/>
                    <a:pt x="188" y="197"/>
                    <a:pt x="186" y="196"/>
                  </a:cubicBezTo>
                  <a:cubicBezTo>
                    <a:pt x="184" y="195"/>
                    <a:pt x="182" y="195"/>
                    <a:pt x="181" y="194"/>
                  </a:cubicBezTo>
                  <a:cubicBezTo>
                    <a:pt x="179" y="194"/>
                    <a:pt x="178" y="193"/>
                    <a:pt x="176" y="193"/>
                  </a:cubicBezTo>
                  <a:cubicBezTo>
                    <a:pt x="174" y="192"/>
                    <a:pt x="172" y="191"/>
                    <a:pt x="170" y="191"/>
                  </a:cubicBezTo>
                  <a:cubicBezTo>
                    <a:pt x="169" y="190"/>
                    <a:pt x="168" y="190"/>
                    <a:pt x="167" y="189"/>
                  </a:cubicBezTo>
                  <a:cubicBezTo>
                    <a:pt x="166" y="189"/>
                    <a:pt x="165" y="189"/>
                    <a:pt x="163" y="188"/>
                  </a:cubicBezTo>
                  <a:cubicBezTo>
                    <a:pt x="161" y="188"/>
                    <a:pt x="160" y="187"/>
                    <a:pt x="158" y="186"/>
                  </a:cubicBezTo>
                  <a:cubicBezTo>
                    <a:pt x="156" y="186"/>
                    <a:pt x="154" y="185"/>
                    <a:pt x="153" y="184"/>
                  </a:cubicBezTo>
                  <a:cubicBezTo>
                    <a:pt x="152" y="184"/>
                    <a:pt x="150" y="184"/>
                    <a:pt x="149" y="183"/>
                  </a:cubicBezTo>
                  <a:cubicBezTo>
                    <a:pt x="147" y="183"/>
                    <a:pt x="145" y="182"/>
                    <a:pt x="143" y="181"/>
                  </a:cubicBezTo>
                  <a:cubicBezTo>
                    <a:pt x="142" y="181"/>
                    <a:pt x="141" y="180"/>
                    <a:pt x="139" y="180"/>
                  </a:cubicBezTo>
                  <a:cubicBezTo>
                    <a:pt x="138" y="179"/>
                    <a:pt x="136" y="178"/>
                    <a:pt x="134" y="177"/>
                  </a:cubicBezTo>
                  <a:cubicBezTo>
                    <a:pt x="131" y="176"/>
                    <a:pt x="128" y="175"/>
                    <a:pt x="125" y="174"/>
                  </a:cubicBezTo>
                  <a:cubicBezTo>
                    <a:pt x="118" y="172"/>
                    <a:pt x="112" y="170"/>
                    <a:pt x="106" y="168"/>
                  </a:cubicBezTo>
                  <a:cubicBezTo>
                    <a:pt x="101" y="166"/>
                    <a:pt x="96" y="164"/>
                    <a:pt x="91" y="163"/>
                  </a:cubicBezTo>
                  <a:cubicBezTo>
                    <a:pt x="86" y="161"/>
                    <a:pt x="81" y="159"/>
                    <a:pt x="77" y="158"/>
                  </a:cubicBezTo>
                  <a:cubicBezTo>
                    <a:pt x="73" y="157"/>
                    <a:pt x="70" y="155"/>
                    <a:pt x="67" y="154"/>
                  </a:cubicBezTo>
                  <a:cubicBezTo>
                    <a:pt x="64" y="153"/>
                    <a:pt x="61" y="152"/>
                    <a:pt x="57" y="151"/>
                  </a:cubicBezTo>
                  <a:cubicBezTo>
                    <a:pt x="51" y="149"/>
                    <a:pt x="45" y="147"/>
                    <a:pt x="39" y="145"/>
                  </a:cubicBezTo>
                  <a:cubicBezTo>
                    <a:pt x="37" y="144"/>
                    <a:pt x="35" y="143"/>
                    <a:pt x="34" y="142"/>
                  </a:cubicBezTo>
                  <a:cubicBezTo>
                    <a:pt x="34" y="142"/>
                    <a:pt x="34" y="141"/>
                    <a:pt x="34" y="141"/>
                  </a:cubicBezTo>
                  <a:cubicBezTo>
                    <a:pt x="34" y="137"/>
                    <a:pt x="35" y="134"/>
                    <a:pt x="36" y="130"/>
                  </a:cubicBezTo>
                  <a:cubicBezTo>
                    <a:pt x="38" y="126"/>
                    <a:pt x="39" y="121"/>
                    <a:pt x="40" y="117"/>
                  </a:cubicBezTo>
                  <a:cubicBezTo>
                    <a:pt x="43" y="107"/>
                    <a:pt x="46" y="98"/>
                    <a:pt x="49" y="89"/>
                  </a:cubicBezTo>
                  <a:cubicBezTo>
                    <a:pt x="51" y="84"/>
                    <a:pt x="52" y="80"/>
                    <a:pt x="54" y="75"/>
                  </a:cubicBezTo>
                  <a:cubicBezTo>
                    <a:pt x="55" y="71"/>
                    <a:pt x="57" y="66"/>
                    <a:pt x="58" y="62"/>
                  </a:cubicBezTo>
                  <a:cubicBezTo>
                    <a:pt x="59" y="59"/>
                    <a:pt x="60" y="56"/>
                    <a:pt x="61" y="53"/>
                  </a:cubicBezTo>
                  <a:cubicBezTo>
                    <a:pt x="65" y="55"/>
                    <a:pt x="69" y="56"/>
                    <a:pt x="74" y="57"/>
                  </a:cubicBezTo>
                  <a:cubicBezTo>
                    <a:pt x="78" y="58"/>
                    <a:pt x="83" y="59"/>
                    <a:pt x="88" y="61"/>
                  </a:cubicBezTo>
                  <a:cubicBezTo>
                    <a:pt x="95" y="63"/>
                    <a:pt x="103" y="65"/>
                    <a:pt x="111" y="67"/>
                  </a:cubicBezTo>
                  <a:cubicBezTo>
                    <a:pt x="112" y="68"/>
                    <a:pt x="113" y="68"/>
                    <a:pt x="115" y="69"/>
                  </a:cubicBezTo>
                  <a:cubicBezTo>
                    <a:pt x="124" y="72"/>
                    <a:pt x="134" y="75"/>
                    <a:pt x="143" y="78"/>
                  </a:cubicBezTo>
                  <a:cubicBezTo>
                    <a:pt x="152" y="81"/>
                    <a:pt x="161" y="84"/>
                    <a:pt x="171" y="87"/>
                  </a:cubicBezTo>
                  <a:cubicBezTo>
                    <a:pt x="180" y="89"/>
                    <a:pt x="189" y="92"/>
                    <a:pt x="197" y="95"/>
                  </a:cubicBezTo>
                  <a:cubicBezTo>
                    <a:pt x="202" y="96"/>
                    <a:pt x="207" y="98"/>
                    <a:pt x="211" y="99"/>
                  </a:cubicBezTo>
                  <a:cubicBezTo>
                    <a:pt x="216" y="101"/>
                    <a:pt x="220" y="102"/>
                    <a:pt x="224" y="103"/>
                  </a:cubicBezTo>
                  <a:cubicBezTo>
                    <a:pt x="227" y="104"/>
                    <a:pt x="229" y="105"/>
                    <a:pt x="231" y="106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0" y="114"/>
                    <a:pt x="228" y="121"/>
                    <a:pt x="225" y="129"/>
                  </a:cubicBezTo>
                  <a:close/>
                  <a:moveTo>
                    <a:pt x="212" y="56"/>
                  </a:moveTo>
                  <a:cubicBezTo>
                    <a:pt x="213" y="54"/>
                    <a:pt x="214" y="52"/>
                    <a:pt x="215" y="50"/>
                  </a:cubicBezTo>
                  <a:cubicBezTo>
                    <a:pt x="216" y="49"/>
                    <a:pt x="217" y="47"/>
                    <a:pt x="218" y="46"/>
                  </a:cubicBezTo>
                  <a:cubicBezTo>
                    <a:pt x="218" y="46"/>
                    <a:pt x="219" y="46"/>
                    <a:pt x="219" y="46"/>
                  </a:cubicBezTo>
                  <a:cubicBezTo>
                    <a:pt x="219" y="45"/>
                    <a:pt x="220" y="45"/>
                    <a:pt x="220" y="45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9"/>
                    <a:pt x="220" y="50"/>
                    <a:pt x="219" y="52"/>
                  </a:cubicBezTo>
                  <a:cubicBezTo>
                    <a:pt x="218" y="55"/>
                    <a:pt x="217" y="59"/>
                    <a:pt x="215" y="62"/>
                  </a:cubicBezTo>
                  <a:cubicBezTo>
                    <a:pt x="214" y="63"/>
                    <a:pt x="213" y="64"/>
                    <a:pt x="212" y="64"/>
                  </a:cubicBezTo>
                  <a:cubicBezTo>
                    <a:pt x="212" y="65"/>
                    <a:pt x="212" y="65"/>
                    <a:pt x="211" y="65"/>
                  </a:cubicBezTo>
                  <a:cubicBezTo>
                    <a:pt x="211" y="65"/>
                    <a:pt x="210" y="66"/>
                    <a:pt x="210" y="66"/>
                  </a:cubicBezTo>
                  <a:cubicBezTo>
                    <a:pt x="210" y="66"/>
                    <a:pt x="209" y="66"/>
                    <a:pt x="209" y="66"/>
                  </a:cubicBezTo>
                  <a:cubicBezTo>
                    <a:pt x="209" y="66"/>
                    <a:pt x="209" y="65"/>
                    <a:pt x="209" y="65"/>
                  </a:cubicBezTo>
                  <a:cubicBezTo>
                    <a:pt x="210" y="62"/>
                    <a:pt x="211" y="59"/>
                    <a:pt x="212" y="5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66"/>
                  </a:move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69" y="56"/>
                  </a:move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ubicBezTo>
                    <a:pt x="169" y="56"/>
                    <a:pt x="169" y="56"/>
                    <a:pt x="169" y="56"/>
                  </a:cubicBezTo>
                  <a:close/>
                  <a:moveTo>
                    <a:pt x="170" y="55"/>
                  </a:moveTo>
                  <a:cubicBezTo>
                    <a:pt x="171" y="52"/>
                    <a:pt x="173" y="48"/>
                    <a:pt x="174" y="45"/>
                  </a:cubicBezTo>
                  <a:cubicBezTo>
                    <a:pt x="175" y="43"/>
                    <a:pt x="176" y="41"/>
                    <a:pt x="176" y="39"/>
                  </a:cubicBezTo>
                  <a:cubicBezTo>
                    <a:pt x="177" y="38"/>
                    <a:pt x="178" y="36"/>
                    <a:pt x="179" y="34"/>
                  </a:cubicBezTo>
                  <a:cubicBezTo>
                    <a:pt x="179" y="34"/>
                    <a:pt x="179" y="33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5"/>
                    <a:pt x="182" y="37"/>
                    <a:pt x="182" y="39"/>
                  </a:cubicBezTo>
                  <a:cubicBezTo>
                    <a:pt x="181" y="41"/>
                    <a:pt x="180" y="43"/>
                    <a:pt x="179" y="45"/>
                  </a:cubicBezTo>
                  <a:cubicBezTo>
                    <a:pt x="178" y="47"/>
                    <a:pt x="177" y="49"/>
                    <a:pt x="176" y="51"/>
                  </a:cubicBezTo>
                  <a:cubicBezTo>
                    <a:pt x="175" y="52"/>
                    <a:pt x="175" y="53"/>
                    <a:pt x="174" y="54"/>
                  </a:cubicBezTo>
                  <a:cubicBezTo>
                    <a:pt x="173" y="55"/>
                    <a:pt x="172" y="56"/>
                    <a:pt x="172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6"/>
                    <a:pt x="169" y="56"/>
                    <a:pt x="170" y="55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70" y="57"/>
                  </a:move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0" y="57"/>
                    <a:pt x="170" y="57"/>
                    <a:pt x="170" y="57"/>
                  </a:cubicBezTo>
                  <a:close/>
                  <a:moveTo>
                    <a:pt x="133" y="36"/>
                  </a:moveTo>
                  <a:cubicBezTo>
                    <a:pt x="134" y="34"/>
                    <a:pt x="135" y="31"/>
                    <a:pt x="135" y="29"/>
                  </a:cubicBezTo>
                  <a:cubicBezTo>
                    <a:pt x="136" y="27"/>
                    <a:pt x="137" y="24"/>
                    <a:pt x="139" y="22"/>
                  </a:cubicBezTo>
                  <a:cubicBezTo>
                    <a:pt x="139" y="21"/>
                    <a:pt x="139" y="21"/>
                    <a:pt x="140" y="21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1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1"/>
                    <a:pt x="143" y="21"/>
                    <a:pt x="144" y="21"/>
                  </a:cubicBezTo>
                  <a:cubicBezTo>
                    <a:pt x="144" y="21"/>
                    <a:pt x="143" y="21"/>
                    <a:pt x="143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1"/>
                    <a:pt x="144" y="21"/>
                    <a:pt x="144" y="22"/>
                  </a:cubicBezTo>
                  <a:cubicBezTo>
                    <a:pt x="143" y="25"/>
                    <a:pt x="143" y="27"/>
                    <a:pt x="142" y="30"/>
                  </a:cubicBezTo>
                  <a:cubicBezTo>
                    <a:pt x="141" y="34"/>
                    <a:pt x="139" y="38"/>
                    <a:pt x="137" y="41"/>
                  </a:cubicBezTo>
                  <a:cubicBezTo>
                    <a:pt x="136" y="42"/>
                    <a:pt x="136" y="43"/>
                    <a:pt x="135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4" y="44"/>
                    <a:pt x="134" y="44"/>
                  </a:cubicBezTo>
                  <a:cubicBezTo>
                    <a:pt x="134" y="44"/>
                    <a:pt x="134" y="44"/>
                    <a:pt x="133" y="44"/>
                  </a:cubicBezTo>
                  <a:cubicBezTo>
                    <a:pt x="133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3"/>
                  </a:cubicBezTo>
                  <a:cubicBezTo>
                    <a:pt x="132" y="43"/>
                    <a:pt x="132" y="43"/>
                    <a:pt x="132" y="42"/>
                  </a:cubicBezTo>
                  <a:cubicBezTo>
                    <a:pt x="132" y="40"/>
                    <a:pt x="133" y="38"/>
                    <a:pt x="133" y="36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4"/>
                    <a:pt x="132" y="44"/>
                    <a:pt x="132" y="44"/>
                  </a:cubicBezTo>
                  <a:close/>
                  <a:moveTo>
                    <a:pt x="95" y="31"/>
                  </a:moveTo>
                  <a:cubicBezTo>
                    <a:pt x="95" y="30"/>
                    <a:pt x="96" y="29"/>
                    <a:pt x="96" y="27"/>
                  </a:cubicBezTo>
                  <a:cubicBezTo>
                    <a:pt x="96" y="26"/>
                    <a:pt x="97" y="25"/>
                    <a:pt x="97" y="23"/>
                  </a:cubicBezTo>
                  <a:cubicBezTo>
                    <a:pt x="98" y="21"/>
                    <a:pt x="99" y="18"/>
                    <a:pt x="100" y="15"/>
                  </a:cubicBezTo>
                  <a:cubicBezTo>
                    <a:pt x="100" y="14"/>
                    <a:pt x="101" y="12"/>
                    <a:pt x="102" y="11"/>
                  </a:cubicBezTo>
                  <a:cubicBezTo>
                    <a:pt x="102" y="11"/>
                    <a:pt x="102" y="10"/>
                    <a:pt x="102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4" y="10"/>
                    <a:pt x="105" y="10"/>
                    <a:pt x="106" y="9"/>
                  </a:cubicBezTo>
                  <a:cubicBezTo>
                    <a:pt x="106" y="9"/>
                    <a:pt x="106" y="10"/>
                    <a:pt x="106" y="10"/>
                  </a:cubicBezTo>
                  <a:cubicBezTo>
                    <a:pt x="106" y="10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4"/>
                    <a:pt x="106" y="16"/>
                    <a:pt x="105" y="18"/>
                  </a:cubicBezTo>
                  <a:cubicBezTo>
                    <a:pt x="104" y="22"/>
                    <a:pt x="102" y="26"/>
                    <a:pt x="100" y="29"/>
                  </a:cubicBezTo>
                  <a:cubicBezTo>
                    <a:pt x="99" y="30"/>
                    <a:pt x="98" y="31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lose/>
                  <a:moveTo>
                    <a:pt x="87" y="27"/>
                  </a:moveTo>
                  <a:cubicBezTo>
                    <a:pt x="86" y="27"/>
                    <a:pt x="86" y="28"/>
                    <a:pt x="86" y="29"/>
                  </a:cubicBezTo>
                  <a:cubicBezTo>
                    <a:pt x="86" y="30"/>
                    <a:pt x="86" y="30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3"/>
                    <a:pt x="86" y="34"/>
                    <a:pt x="86" y="35"/>
                  </a:cubicBezTo>
                  <a:cubicBezTo>
                    <a:pt x="87" y="37"/>
                    <a:pt x="88" y="38"/>
                    <a:pt x="89" y="39"/>
                  </a:cubicBezTo>
                  <a:cubicBezTo>
                    <a:pt x="89" y="40"/>
                    <a:pt x="90" y="40"/>
                    <a:pt x="91" y="41"/>
                  </a:cubicBezTo>
                  <a:cubicBezTo>
                    <a:pt x="91" y="41"/>
                    <a:pt x="91" y="41"/>
                    <a:pt x="92" y="41"/>
                  </a:cubicBezTo>
                  <a:cubicBezTo>
                    <a:pt x="92" y="41"/>
                    <a:pt x="93" y="41"/>
                    <a:pt x="93" y="42"/>
                  </a:cubicBezTo>
                  <a:cubicBezTo>
                    <a:pt x="94" y="42"/>
                    <a:pt x="95" y="42"/>
                    <a:pt x="96" y="42"/>
                  </a:cubicBezTo>
                  <a:cubicBezTo>
                    <a:pt x="97" y="42"/>
                    <a:pt x="98" y="41"/>
                    <a:pt x="99" y="41"/>
                  </a:cubicBezTo>
                  <a:cubicBezTo>
                    <a:pt x="101" y="41"/>
                    <a:pt x="103" y="39"/>
                    <a:pt x="104" y="38"/>
                  </a:cubicBezTo>
                  <a:cubicBezTo>
                    <a:pt x="106" y="36"/>
                    <a:pt x="107" y="35"/>
                    <a:pt x="108" y="33"/>
                  </a:cubicBezTo>
                  <a:cubicBezTo>
                    <a:pt x="113" y="34"/>
                    <a:pt x="118" y="36"/>
                    <a:pt x="123" y="37"/>
                  </a:cubicBezTo>
                  <a:cubicBezTo>
                    <a:pt x="123" y="38"/>
                    <a:pt x="123" y="39"/>
                    <a:pt x="123" y="40"/>
                  </a:cubicBezTo>
                  <a:cubicBezTo>
                    <a:pt x="122" y="41"/>
                    <a:pt x="122" y="43"/>
                    <a:pt x="122" y="44"/>
                  </a:cubicBezTo>
                  <a:cubicBezTo>
                    <a:pt x="122" y="46"/>
                    <a:pt x="123" y="47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5" y="50"/>
                    <a:pt x="125" y="50"/>
                  </a:cubicBezTo>
                  <a:cubicBezTo>
                    <a:pt x="126" y="51"/>
                    <a:pt x="127" y="51"/>
                    <a:pt x="127" y="52"/>
                  </a:cubicBezTo>
                  <a:cubicBezTo>
                    <a:pt x="129" y="53"/>
                    <a:pt x="130" y="53"/>
                    <a:pt x="132" y="53"/>
                  </a:cubicBezTo>
                  <a:cubicBezTo>
                    <a:pt x="134" y="53"/>
                    <a:pt x="136" y="53"/>
                    <a:pt x="138" y="52"/>
                  </a:cubicBezTo>
                  <a:cubicBezTo>
                    <a:pt x="139" y="52"/>
                    <a:pt x="140" y="51"/>
                    <a:pt x="141" y="51"/>
                  </a:cubicBezTo>
                  <a:cubicBezTo>
                    <a:pt x="141" y="50"/>
                    <a:pt x="142" y="50"/>
                    <a:pt x="143" y="49"/>
                  </a:cubicBezTo>
                  <a:cubicBezTo>
                    <a:pt x="143" y="49"/>
                    <a:pt x="144" y="48"/>
                    <a:pt x="144" y="48"/>
                  </a:cubicBezTo>
                  <a:cubicBezTo>
                    <a:pt x="145" y="46"/>
                    <a:pt x="146" y="45"/>
                    <a:pt x="146" y="44"/>
                  </a:cubicBezTo>
                  <a:cubicBezTo>
                    <a:pt x="152" y="46"/>
                    <a:pt x="157" y="47"/>
                    <a:pt x="163" y="48"/>
                  </a:cubicBezTo>
                  <a:cubicBezTo>
                    <a:pt x="162" y="49"/>
                    <a:pt x="162" y="50"/>
                    <a:pt x="161" y="51"/>
                  </a:cubicBezTo>
                  <a:cubicBezTo>
                    <a:pt x="161" y="52"/>
                    <a:pt x="160" y="53"/>
                    <a:pt x="160" y="54"/>
                  </a:cubicBezTo>
                  <a:cubicBezTo>
                    <a:pt x="160" y="55"/>
                    <a:pt x="160" y="56"/>
                    <a:pt x="160" y="57"/>
                  </a:cubicBezTo>
                  <a:cubicBezTo>
                    <a:pt x="160" y="58"/>
                    <a:pt x="160" y="59"/>
                    <a:pt x="160" y="60"/>
                  </a:cubicBezTo>
                  <a:cubicBezTo>
                    <a:pt x="161" y="60"/>
                    <a:pt x="161" y="61"/>
                    <a:pt x="161" y="62"/>
                  </a:cubicBezTo>
                  <a:cubicBezTo>
                    <a:pt x="162" y="62"/>
                    <a:pt x="162" y="63"/>
                    <a:pt x="163" y="64"/>
                  </a:cubicBezTo>
                  <a:cubicBezTo>
                    <a:pt x="163" y="64"/>
                    <a:pt x="164" y="65"/>
                    <a:pt x="165" y="65"/>
                  </a:cubicBezTo>
                  <a:cubicBezTo>
                    <a:pt x="166" y="66"/>
                    <a:pt x="167" y="66"/>
                    <a:pt x="168" y="66"/>
                  </a:cubicBezTo>
                  <a:cubicBezTo>
                    <a:pt x="168" y="67"/>
                    <a:pt x="169" y="67"/>
                    <a:pt x="170" y="67"/>
                  </a:cubicBezTo>
                  <a:cubicBezTo>
                    <a:pt x="171" y="67"/>
                    <a:pt x="172" y="66"/>
                    <a:pt x="173" y="66"/>
                  </a:cubicBezTo>
                  <a:cubicBezTo>
                    <a:pt x="174" y="66"/>
                    <a:pt x="175" y="65"/>
                    <a:pt x="176" y="65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9" y="63"/>
                    <a:pt x="179" y="62"/>
                  </a:cubicBezTo>
                  <a:cubicBezTo>
                    <a:pt x="180" y="61"/>
                    <a:pt x="181" y="60"/>
                    <a:pt x="181" y="60"/>
                  </a:cubicBezTo>
                  <a:cubicBezTo>
                    <a:pt x="182" y="59"/>
                    <a:pt x="183" y="58"/>
                    <a:pt x="183" y="57"/>
                  </a:cubicBezTo>
                  <a:cubicBezTo>
                    <a:pt x="184" y="56"/>
                    <a:pt x="184" y="56"/>
                    <a:pt x="184" y="55"/>
                  </a:cubicBezTo>
                  <a:cubicBezTo>
                    <a:pt x="187" y="56"/>
                    <a:pt x="190" y="57"/>
                    <a:pt x="193" y="58"/>
                  </a:cubicBezTo>
                  <a:cubicBezTo>
                    <a:pt x="194" y="58"/>
                    <a:pt x="196" y="58"/>
                    <a:pt x="198" y="59"/>
                  </a:cubicBezTo>
                  <a:cubicBezTo>
                    <a:pt x="199" y="59"/>
                    <a:pt x="200" y="59"/>
                    <a:pt x="201" y="59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1" y="61"/>
                    <a:pt x="200" y="62"/>
                    <a:pt x="200" y="63"/>
                  </a:cubicBezTo>
                  <a:cubicBezTo>
                    <a:pt x="200" y="64"/>
                    <a:pt x="200" y="65"/>
                    <a:pt x="200" y="67"/>
                  </a:cubicBezTo>
                  <a:cubicBezTo>
                    <a:pt x="200" y="68"/>
                    <a:pt x="201" y="70"/>
                    <a:pt x="201" y="71"/>
                  </a:cubicBezTo>
                  <a:cubicBezTo>
                    <a:pt x="202" y="72"/>
                    <a:pt x="202" y="72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4" y="74"/>
                    <a:pt x="204" y="74"/>
                    <a:pt x="205" y="74"/>
                  </a:cubicBezTo>
                  <a:cubicBezTo>
                    <a:pt x="206" y="75"/>
                    <a:pt x="208" y="75"/>
                    <a:pt x="210" y="75"/>
                  </a:cubicBezTo>
                  <a:cubicBezTo>
                    <a:pt x="211" y="75"/>
                    <a:pt x="212" y="75"/>
                    <a:pt x="212" y="75"/>
                  </a:cubicBezTo>
                  <a:cubicBezTo>
                    <a:pt x="213" y="75"/>
                    <a:pt x="213" y="74"/>
                    <a:pt x="214" y="74"/>
                  </a:cubicBezTo>
                  <a:cubicBezTo>
                    <a:pt x="215" y="74"/>
                    <a:pt x="216" y="73"/>
                    <a:pt x="217" y="72"/>
                  </a:cubicBezTo>
                  <a:cubicBezTo>
                    <a:pt x="219" y="71"/>
                    <a:pt x="220" y="70"/>
                    <a:pt x="221" y="69"/>
                  </a:cubicBezTo>
                  <a:cubicBezTo>
                    <a:pt x="221" y="69"/>
                    <a:pt x="222" y="68"/>
                    <a:pt x="223" y="67"/>
                  </a:cubicBezTo>
                  <a:cubicBezTo>
                    <a:pt x="226" y="68"/>
                    <a:pt x="229" y="69"/>
                    <a:pt x="233" y="70"/>
                  </a:cubicBezTo>
                  <a:cubicBezTo>
                    <a:pt x="235" y="70"/>
                    <a:pt x="236" y="71"/>
                    <a:pt x="238" y="71"/>
                  </a:cubicBezTo>
                  <a:cubicBezTo>
                    <a:pt x="239" y="72"/>
                    <a:pt x="240" y="72"/>
                    <a:pt x="241" y="72"/>
                  </a:cubicBezTo>
                  <a:cubicBezTo>
                    <a:pt x="241" y="73"/>
                    <a:pt x="241" y="74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80"/>
                    <a:pt x="239" y="84"/>
                    <a:pt x="238" y="88"/>
                  </a:cubicBezTo>
                  <a:cubicBezTo>
                    <a:pt x="237" y="91"/>
                    <a:pt x="236" y="94"/>
                    <a:pt x="235" y="97"/>
                  </a:cubicBezTo>
                  <a:cubicBezTo>
                    <a:pt x="234" y="97"/>
                    <a:pt x="234" y="97"/>
                    <a:pt x="233" y="96"/>
                  </a:cubicBezTo>
                  <a:cubicBezTo>
                    <a:pt x="224" y="94"/>
                    <a:pt x="216" y="91"/>
                    <a:pt x="207" y="88"/>
                  </a:cubicBezTo>
                  <a:cubicBezTo>
                    <a:pt x="198" y="85"/>
                    <a:pt x="189" y="83"/>
                    <a:pt x="180" y="80"/>
                  </a:cubicBezTo>
                  <a:cubicBezTo>
                    <a:pt x="171" y="77"/>
                    <a:pt x="162" y="74"/>
                    <a:pt x="152" y="71"/>
                  </a:cubicBezTo>
                  <a:cubicBezTo>
                    <a:pt x="148" y="69"/>
                    <a:pt x="143" y="68"/>
                    <a:pt x="138" y="66"/>
                  </a:cubicBezTo>
                  <a:cubicBezTo>
                    <a:pt x="133" y="65"/>
                    <a:pt x="129" y="63"/>
                    <a:pt x="124" y="62"/>
                  </a:cubicBezTo>
                  <a:cubicBezTo>
                    <a:pt x="122" y="61"/>
                    <a:pt x="120" y="61"/>
                    <a:pt x="119" y="60"/>
                  </a:cubicBezTo>
                  <a:cubicBezTo>
                    <a:pt x="116" y="59"/>
                    <a:pt x="113" y="58"/>
                    <a:pt x="111" y="58"/>
                  </a:cubicBezTo>
                  <a:cubicBezTo>
                    <a:pt x="106" y="56"/>
                    <a:pt x="102" y="55"/>
                    <a:pt x="97" y="53"/>
                  </a:cubicBezTo>
                  <a:cubicBezTo>
                    <a:pt x="88" y="51"/>
                    <a:pt x="78" y="49"/>
                    <a:pt x="69" y="46"/>
                  </a:cubicBezTo>
                  <a:cubicBezTo>
                    <a:pt x="67" y="46"/>
                    <a:pt x="66" y="45"/>
                    <a:pt x="64" y="45"/>
                  </a:cubicBezTo>
                  <a:cubicBezTo>
                    <a:pt x="65" y="41"/>
                    <a:pt x="66" y="38"/>
                    <a:pt x="67" y="34"/>
                  </a:cubicBezTo>
                  <a:cubicBezTo>
                    <a:pt x="68" y="33"/>
                    <a:pt x="68" y="32"/>
                    <a:pt x="69" y="30"/>
                  </a:cubicBezTo>
                  <a:cubicBezTo>
                    <a:pt x="70" y="28"/>
                    <a:pt x="71" y="25"/>
                    <a:pt x="72" y="22"/>
                  </a:cubicBezTo>
                  <a:cubicBezTo>
                    <a:pt x="74" y="23"/>
                    <a:pt x="76" y="23"/>
                    <a:pt x="79" y="24"/>
                  </a:cubicBezTo>
                  <a:cubicBezTo>
                    <a:pt x="81" y="25"/>
                    <a:pt x="84" y="26"/>
                    <a:pt x="87" y="27"/>
                  </a:cubicBezTo>
                  <a:close/>
                  <a:moveTo>
                    <a:pt x="11" y="150"/>
                  </a:moveTo>
                  <a:cubicBezTo>
                    <a:pt x="11" y="148"/>
                    <a:pt x="12" y="146"/>
                    <a:pt x="12" y="144"/>
                  </a:cubicBezTo>
                  <a:cubicBezTo>
                    <a:pt x="14" y="140"/>
                    <a:pt x="15" y="136"/>
                    <a:pt x="16" y="133"/>
                  </a:cubicBezTo>
                  <a:cubicBezTo>
                    <a:pt x="20" y="124"/>
                    <a:pt x="23" y="115"/>
                    <a:pt x="26" y="106"/>
                  </a:cubicBezTo>
                  <a:cubicBezTo>
                    <a:pt x="28" y="101"/>
                    <a:pt x="29" y="97"/>
                    <a:pt x="31" y="92"/>
                  </a:cubicBezTo>
                  <a:cubicBezTo>
                    <a:pt x="32" y="88"/>
                    <a:pt x="33" y="83"/>
                    <a:pt x="34" y="79"/>
                  </a:cubicBezTo>
                  <a:cubicBezTo>
                    <a:pt x="36" y="74"/>
                    <a:pt x="37" y="70"/>
                    <a:pt x="39" y="65"/>
                  </a:cubicBezTo>
                  <a:cubicBezTo>
                    <a:pt x="40" y="63"/>
                    <a:pt x="41" y="60"/>
                    <a:pt x="41" y="58"/>
                  </a:cubicBezTo>
                  <a:cubicBezTo>
                    <a:pt x="42" y="55"/>
                    <a:pt x="43" y="52"/>
                    <a:pt x="44" y="50"/>
                  </a:cubicBezTo>
                  <a:cubicBezTo>
                    <a:pt x="45" y="47"/>
                    <a:pt x="46" y="44"/>
                    <a:pt x="48" y="41"/>
                  </a:cubicBezTo>
                  <a:cubicBezTo>
                    <a:pt x="48" y="39"/>
                    <a:pt x="49" y="38"/>
                    <a:pt x="49" y="36"/>
                  </a:cubicBezTo>
                  <a:cubicBezTo>
                    <a:pt x="50" y="35"/>
                    <a:pt x="50" y="33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3" y="32"/>
                    <a:pt x="53" y="32"/>
                  </a:cubicBezTo>
                  <a:cubicBezTo>
                    <a:pt x="55" y="32"/>
                    <a:pt x="56" y="32"/>
                    <a:pt x="57" y="32"/>
                  </a:cubicBezTo>
                  <a:cubicBezTo>
                    <a:pt x="58" y="32"/>
                    <a:pt x="58" y="33"/>
                    <a:pt x="58" y="33"/>
                  </a:cubicBezTo>
                  <a:cubicBezTo>
                    <a:pt x="57" y="37"/>
                    <a:pt x="55" y="41"/>
                    <a:pt x="54" y="45"/>
                  </a:cubicBezTo>
                  <a:cubicBezTo>
                    <a:pt x="52" y="49"/>
                    <a:pt x="51" y="54"/>
                    <a:pt x="50" y="58"/>
                  </a:cubicBezTo>
                  <a:cubicBezTo>
                    <a:pt x="48" y="63"/>
                    <a:pt x="46" y="67"/>
                    <a:pt x="45" y="72"/>
                  </a:cubicBezTo>
                  <a:cubicBezTo>
                    <a:pt x="39" y="90"/>
                    <a:pt x="33" y="109"/>
                    <a:pt x="27" y="127"/>
                  </a:cubicBezTo>
                  <a:cubicBezTo>
                    <a:pt x="26" y="131"/>
                    <a:pt x="25" y="135"/>
                    <a:pt x="24" y="139"/>
                  </a:cubicBezTo>
                  <a:cubicBezTo>
                    <a:pt x="24" y="142"/>
                    <a:pt x="24" y="146"/>
                    <a:pt x="26" y="148"/>
                  </a:cubicBezTo>
                  <a:cubicBezTo>
                    <a:pt x="29" y="151"/>
                    <a:pt x="32" y="152"/>
                    <a:pt x="35" y="153"/>
                  </a:cubicBezTo>
                  <a:cubicBezTo>
                    <a:pt x="40" y="155"/>
                    <a:pt x="44" y="156"/>
                    <a:pt x="49" y="158"/>
                  </a:cubicBezTo>
                  <a:cubicBezTo>
                    <a:pt x="54" y="160"/>
                    <a:pt x="58" y="161"/>
                    <a:pt x="63" y="163"/>
                  </a:cubicBezTo>
                  <a:cubicBezTo>
                    <a:pt x="64" y="163"/>
                    <a:pt x="66" y="163"/>
                    <a:pt x="67" y="164"/>
                  </a:cubicBezTo>
                  <a:cubicBezTo>
                    <a:pt x="72" y="166"/>
                    <a:pt x="77" y="167"/>
                    <a:pt x="81" y="169"/>
                  </a:cubicBezTo>
                  <a:cubicBezTo>
                    <a:pt x="86" y="171"/>
                    <a:pt x="91" y="172"/>
                    <a:pt x="95" y="174"/>
                  </a:cubicBezTo>
                  <a:cubicBezTo>
                    <a:pt x="98" y="175"/>
                    <a:pt x="101" y="176"/>
                    <a:pt x="104" y="177"/>
                  </a:cubicBezTo>
                  <a:cubicBezTo>
                    <a:pt x="108" y="178"/>
                    <a:pt x="111" y="179"/>
                    <a:pt x="114" y="180"/>
                  </a:cubicBezTo>
                  <a:cubicBezTo>
                    <a:pt x="120" y="182"/>
                    <a:pt x="126" y="184"/>
                    <a:pt x="132" y="186"/>
                  </a:cubicBezTo>
                  <a:cubicBezTo>
                    <a:pt x="134" y="187"/>
                    <a:pt x="135" y="188"/>
                    <a:pt x="137" y="189"/>
                  </a:cubicBezTo>
                  <a:cubicBezTo>
                    <a:pt x="139" y="189"/>
                    <a:pt x="140" y="190"/>
                    <a:pt x="142" y="191"/>
                  </a:cubicBezTo>
                  <a:cubicBezTo>
                    <a:pt x="144" y="191"/>
                    <a:pt x="146" y="192"/>
                    <a:pt x="148" y="193"/>
                  </a:cubicBezTo>
                  <a:cubicBezTo>
                    <a:pt x="149" y="193"/>
                    <a:pt x="151" y="194"/>
                    <a:pt x="152" y="194"/>
                  </a:cubicBezTo>
                  <a:cubicBezTo>
                    <a:pt x="152" y="194"/>
                    <a:pt x="153" y="194"/>
                    <a:pt x="154" y="195"/>
                  </a:cubicBezTo>
                  <a:cubicBezTo>
                    <a:pt x="156" y="195"/>
                    <a:pt x="157" y="196"/>
                    <a:pt x="159" y="197"/>
                  </a:cubicBezTo>
                  <a:cubicBezTo>
                    <a:pt x="160" y="197"/>
                    <a:pt x="162" y="198"/>
                    <a:pt x="163" y="198"/>
                  </a:cubicBezTo>
                  <a:cubicBezTo>
                    <a:pt x="164" y="198"/>
                    <a:pt x="165" y="198"/>
                    <a:pt x="165" y="199"/>
                  </a:cubicBezTo>
                  <a:cubicBezTo>
                    <a:pt x="167" y="199"/>
                    <a:pt x="169" y="200"/>
                    <a:pt x="171" y="201"/>
                  </a:cubicBezTo>
                  <a:cubicBezTo>
                    <a:pt x="173" y="202"/>
                    <a:pt x="176" y="202"/>
                    <a:pt x="178" y="203"/>
                  </a:cubicBezTo>
                  <a:cubicBezTo>
                    <a:pt x="180" y="204"/>
                    <a:pt x="181" y="204"/>
                    <a:pt x="183" y="205"/>
                  </a:cubicBezTo>
                  <a:cubicBezTo>
                    <a:pt x="182" y="208"/>
                    <a:pt x="182" y="211"/>
                    <a:pt x="181" y="215"/>
                  </a:cubicBezTo>
                  <a:cubicBezTo>
                    <a:pt x="181" y="215"/>
                    <a:pt x="180" y="215"/>
                    <a:pt x="180" y="215"/>
                  </a:cubicBezTo>
                  <a:cubicBezTo>
                    <a:pt x="178" y="214"/>
                    <a:pt x="176" y="214"/>
                    <a:pt x="174" y="213"/>
                  </a:cubicBezTo>
                  <a:cubicBezTo>
                    <a:pt x="172" y="213"/>
                    <a:pt x="170" y="212"/>
                    <a:pt x="168" y="212"/>
                  </a:cubicBezTo>
                  <a:cubicBezTo>
                    <a:pt x="164" y="210"/>
                    <a:pt x="159" y="209"/>
                    <a:pt x="155" y="207"/>
                  </a:cubicBezTo>
                  <a:cubicBezTo>
                    <a:pt x="153" y="207"/>
                    <a:pt x="151" y="206"/>
                    <a:pt x="149" y="205"/>
                  </a:cubicBezTo>
                  <a:cubicBezTo>
                    <a:pt x="149" y="205"/>
                    <a:pt x="149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05"/>
                    <a:pt x="148" y="205"/>
                    <a:pt x="147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4" y="203"/>
                    <a:pt x="139" y="202"/>
                    <a:pt x="135" y="200"/>
                  </a:cubicBezTo>
                  <a:cubicBezTo>
                    <a:pt x="133" y="199"/>
                    <a:pt x="131" y="198"/>
                    <a:pt x="129" y="197"/>
                  </a:cubicBezTo>
                  <a:cubicBezTo>
                    <a:pt x="126" y="196"/>
                    <a:pt x="124" y="195"/>
                    <a:pt x="121" y="194"/>
                  </a:cubicBezTo>
                  <a:cubicBezTo>
                    <a:pt x="119" y="193"/>
                    <a:pt x="117" y="193"/>
                    <a:pt x="115" y="192"/>
                  </a:cubicBezTo>
                  <a:cubicBezTo>
                    <a:pt x="113" y="191"/>
                    <a:pt x="110" y="190"/>
                    <a:pt x="108" y="189"/>
                  </a:cubicBezTo>
                  <a:cubicBezTo>
                    <a:pt x="105" y="189"/>
                    <a:pt x="103" y="188"/>
                    <a:pt x="101" y="187"/>
                  </a:cubicBezTo>
                  <a:cubicBezTo>
                    <a:pt x="99" y="187"/>
                    <a:pt x="97" y="186"/>
                    <a:pt x="94" y="185"/>
                  </a:cubicBezTo>
                  <a:cubicBezTo>
                    <a:pt x="85" y="182"/>
                    <a:pt x="76" y="180"/>
                    <a:pt x="67" y="177"/>
                  </a:cubicBezTo>
                  <a:cubicBezTo>
                    <a:pt x="63" y="176"/>
                    <a:pt x="59" y="175"/>
                    <a:pt x="56" y="174"/>
                  </a:cubicBezTo>
                  <a:cubicBezTo>
                    <a:pt x="52" y="173"/>
                    <a:pt x="49" y="171"/>
                    <a:pt x="45" y="170"/>
                  </a:cubicBezTo>
                  <a:cubicBezTo>
                    <a:pt x="43" y="169"/>
                    <a:pt x="40" y="168"/>
                    <a:pt x="37" y="167"/>
                  </a:cubicBezTo>
                  <a:cubicBezTo>
                    <a:pt x="34" y="165"/>
                    <a:pt x="31" y="164"/>
                    <a:pt x="28" y="163"/>
                  </a:cubicBezTo>
                  <a:cubicBezTo>
                    <a:pt x="25" y="162"/>
                    <a:pt x="22" y="161"/>
                    <a:pt x="19" y="159"/>
                  </a:cubicBezTo>
                  <a:cubicBezTo>
                    <a:pt x="16" y="158"/>
                    <a:pt x="14" y="157"/>
                    <a:pt x="11" y="155"/>
                  </a:cubicBezTo>
                  <a:cubicBezTo>
                    <a:pt x="11" y="155"/>
                    <a:pt x="10" y="154"/>
                    <a:pt x="9" y="154"/>
                  </a:cubicBezTo>
                  <a:cubicBezTo>
                    <a:pt x="10" y="153"/>
                    <a:pt x="10" y="151"/>
                    <a:pt x="1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9" name="Freeform 23">
              <a:extLst>
                <a:ext uri="{FF2B5EF4-FFF2-40B4-BE49-F238E27FC236}">
                  <a16:creationId xmlns:a16="http://schemas.microsoft.com/office/drawing/2014/main" id="{14CF2BCF-1A96-4CBE-B769-7050A64F1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1677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0" name="Freeform 24">
              <a:extLst>
                <a:ext uri="{FF2B5EF4-FFF2-40B4-BE49-F238E27FC236}">
                  <a16:creationId xmlns:a16="http://schemas.microsoft.com/office/drawing/2014/main" id="{4A91C4CC-B92A-4F25-B761-85F146D1A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1963" y="965201"/>
              <a:ext cx="241300" cy="298450"/>
            </a:xfrm>
            <a:custGeom>
              <a:avLst/>
              <a:gdLst>
                <a:gd name="T0" fmla="*/ 25 w 141"/>
                <a:gd name="T1" fmla="*/ 58 h 173"/>
                <a:gd name="T2" fmla="*/ 50 w 141"/>
                <a:gd name="T3" fmla="*/ 96 h 173"/>
                <a:gd name="T4" fmla="*/ 77 w 141"/>
                <a:gd name="T5" fmla="*/ 131 h 173"/>
                <a:gd name="T6" fmla="*/ 102 w 141"/>
                <a:gd name="T7" fmla="*/ 164 h 173"/>
                <a:gd name="T8" fmla="*/ 107 w 141"/>
                <a:gd name="T9" fmla="*/ 171 h 173"/>
                <a:gd name="T10" fmla="*/ 116 w 141"/>
                <a:gd name="T11" fmla="*/ 172 h 173"/>
                <a:gd name="T12" fmla="*/ 127 w 141"/>
                <a:gd name="T13" fmla="*/ 165 h 173"/>
                <a:gd name="T14" fmla="*/ 139 w 141"/>
                <a:gd name="T15" fmla="*/ 153 h 173"/>
                <a:gd name="T16" fmla="*/ 139 w 141"/>
                <a:gd name="T17" fmla="*/ 142 h 173"/>
                <a:gd name="T18" fmla="*/ 117 w 141"/>
                <a:gd name="T19" fmla="*/ 113 h 173"/>
                <a:gd name="T20" fmla="*/ 82 w 141"/>
                <a:gd name="T21" fmla="*/ 66 h 173"/>
                <a:gd name="T22" fmla="*/ 56 w 141"/>
                <a:gd name="T23" fmla="*/ 31 h 173"/>
                <a:gd name="T24" fmla="*/ 40 w 141"/>
                <a:gd name="T25" fmla="*/ 10 h 173"/>
                <a:gd name="T26" fmla="*/ 28 w 141"/>
                <a:gd name="T27" fmla="*/ 0 h 173"/>
                <a:gd name="T28" fmla="*/ 11 w 141"/>
                <a:gd name="T29" fmla="*/ 7 h 173"/>
                <a:gd name="T30" fmla="*/ 3 w 141"/>
                <a:gd name="T31" fmla="*/ 13 h 173"/>
                <a:gd name="T32" fmla="*/ 1 w 141"/>
                <a:gd name="T33" fmla="*/ 24 h 173"/>
                <a:gd name="T34" fmla="*/ 25 w 141"/>
                <a:gd name="T35" fmla="*/ 10 h 173"/>
                <a:gd name="T36" fmla="*/ 34 w 141"/>
                <a:gd name="T37" fmla="*/ 16 h 173"/>
                <a:gd name="T38" fmla="*/ 35 w 141"/>
                <a:gd name="T39" fmla="*/ 31 h 173"/>
                <a:gd name="T40" fmla="*/ 35 w 141"/>
                <a:gd name="T41" fmla="*/ 37 h 173"/>
                <a:gd name="T42" fmla="*/ 41 w 141"/>
                <a:gd name="T43" fmla="*/ 38 h 173"/>
                <a:gd name="T44" fmla="*/ 49 w 141"/>
                <a:gd name="T45" fmla="*/ 37 h 173"/>
                <a:gd name="T46" fmla="*/ 44 w 141"/>
                <a:gd name="T47" fmla="*/ 40 h 173"/>
                <a:gd name="T48" fmla="*/ 45 w 141"/>
                <a:gd name="T49" fmla="*/ 48 h 173"/>
                <a:gd name="T50" fmla="*/ 57 w 141"/>
                <a:gd name="T51" fmla="*/ 48 h 173"/>
                <a:gd name="T52" fmla="*/ 51 w 141"/>
                <a:gd name="T53" fmla="*/ 58 h 173"/>
                <a:gd name="T54" fmla="*/ 62 w 141"/>
                <a:gd name="T55" fmla="*/ 55 h 173"/>
                <a:gd name="T56" fmla="*/ 57 w 141"/>
                <a:gd name="T57" fmla="*/ 65 h 173"/>
                <a:gd name="T58" fmla="*/ 54 w 141"/>
                <a:gd name="T59" fmla="*/ 72 h 173"/>
                <a:gd name="T60" fmla="*/ 71 w 141"/>
                <a:gd name="T61" fmla="*/ 67 h 173"/>
                <a:gd name="T62" fmla="*/ 70 w 141"/>
                <a:gd name="T63" fmla="*/ 74 h 173"/>
                <a:gd name="T64" fmla="*/ 72 w 141"/>
                <a:gd name="T65" fmla="*/ 81 h 173"/>
                <a:gd name="T66" fmla="*/ 81 w 141"/>
                <a:gd name="T67" fmla="*/ 81 h 173"/>
                <a:gd name="T68" fmla="*/ 77 w 141"/>
                <a:gd name="T69" fmla="*/ 84 h 173"/>
                <a:gd name="T70" fmla="*/ 80 w 141"/>
                <a:gd name="T71" fmla="*/ 92 h 173"/>
                <a:gd name="T72" fmla="*/ 87 w 141"/>
                <a:gd name="T73" fmla="*/ 89 h 173"/>
                <a:gd name="T74" fmla="*/ 83 w 141"/>
                <a:gd name="T75" fmla="*/ 100 h 173"/>
                <a:gd name="T76" fmla="*/ 94 w 141"/>
                <a:gd name="T77" fmla="*/ 102 h 173"/>
                <a:gd name="T78" fmla="*/ 97 w 141"/>
                <a:gd name="T79" fmla="*/ 106 h 173"/>
                <a:gd name="T80" fmla="*/ 103 w 141"/>
                <a:gd name="T81" fmla="*/ 113 h 173"/>
                <a:gd name="T82" fmla="*/ 104 w 141"/>
                <a:gd name="T83" fmla="*/ 118 h 173"/>
                <a:gd name="T84" fmla="*/ 107 w 141"/>
                <a:gd name="T85" fmla="*/ 126 h 173"/>
                <a:gd name="T86" fmla="*/ 115 w 141"/>
                <a:gd name="T87" fmla="*/ 126 h 173"/>
                <a:gd name="T88" fmla="*/ 107 w 141"/>
                <a:gd name="T89" fmla="*/ 139 h 173"/>
                <a:gd name="T90" fmla="*/ 121 w 141"/>
                <a:gd name="T91" fmla="*/ 133 h 173"/>
                <a:gd name="T92" fmla="*/ 120 w 141"/>
                <a:gd name="T93" fmla="*/ 138 h 173"/>
                <a:gd name="T94" fmla="*/ 121 w 141"/>
                <a:gd name="T95" fmla="*/ 146 h 173"/>
                <a:gd name="T96" fmla="*/ 128 w 141"/>
                <a:gd name="T97" fmla="*/ 143 h 173"/>
                <a:gd name="T98" fmla="*/ 132 w 141"/>
                <a:gd name="T99" fmla="*/ 148 h 173"/>
                <a:gd name="T100" fmla="*/ 121 w 141"/>
                <a:gd name="T101" fmla="*/ 158 h 173"/>
                <a:gd name="T102" fmla="*/ 113 w 141"/>
                <a:gd name="T103" fmla="*/ 163 h 173"/>
                <a:gd name="T104" fmla="*/ 107 w 141"/>
                <a:gd name="T105" fmla="*/ 155 h 173"/>
                <a:gd name="T106" fmla="*/ 81 w 141"/>
                <a:gd name="T107" fmla="*/ 121 h 173"/>
                <a:gd name="T108" fmla="*/ 46 w 141"/>
                <a:gd name="T109" fmla="*/ 74 h 173"/>
                <a:gd name="T110" fmla="*/ 26 w 141"/>
                <a:gd name="T111" fmla="*/ 42 h 173"/>
                <a:gd name="T112" fmla="*/ 10 w 141"/>
                <a:gd name="T113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173">
                  <a:moveTo>
                    <a:pt x="1" y="24"/>
                  </a:moveTo>
                  <a:cubicBezTo>
                    <a:pt x="7" y="31"/>
                    <a:pt x="13" y="39"/>
                    <a:pt x="18" y="47"/>
                  </a:cubicBezTo>
                  <a:cubicBezTo>
                    <a:pt x="20" y="50"/>
                    <a:pt x="23" y="54"/>
                    <a:pt x="25" y="58"/>
                  </a:cubicBezTo>
                  <a:cubicBezTo>
                    <a:pt x="28" y="63"/>
                    <a:pt x="31" y="67"/>
                    <a:pt x="33" y="71"/>
                  </a:cubicBezTo>
                  <a:cubicBezTo>
                    <a:pt x="36" y="76"/>
                    <a:pt x="39" y="80"/>
                    <a:pt x="42" y="84"/>
                  </a:cubicBezTo>
                  <a:cubicBezTo>
                    <a:pt x="45" y="88"/>
                    <a:pt x="48" y="92"/>
                    <a:pt x="50" y="96"/>
                  </a:cubicBezTo>
                  <a:cubicBezTo>
                    <a:pt x="53" y="100"/>
                    <a:pt x="56" y="104"/>
                    <a:pt x="59" y="108"/>
                  </a:cubicBezTo>
                  <a:cubicBezTo>
                    <a:pt x="62" y="112"/>
                    <a:pt x="65" y="116"/>
                    <a:pt x="68" y="120"/>
                  </a:cubicBezTo>
                  <a:cubicBezTo>
                    <a:pt x="71" y="124"/>
                    <a:pt x="74" y="127"/>
                    <a:pt x="77" y="131"/>
                  </a:cubicBezTo>
                  <a:cubicBezTo>
                    <a:pt x="79" y="135"/>
                    <a:pt x="82" y="138"/>
                    <a:pt x="85" y="142"/>
                  </a:cubicBezTo>
                  <a:cubicBezTo>
                    <a:pt x="88" y="146"/>
                    <a:pt x="91" y="149"/>
                    <a:pt x="94" y="153"/>
                  </a:cubicBezTo>
                  <a:cubicBezTo>
                    <a:pt x="96" y="157"/>
                    <a:pt x="99" y="160"/>
                    <a:pt x="102" y="164"/>
                  </a:cubicBezTo>
                  <a:cubicBezTo>
                    <a:pt x="103" y="166"/>
                    <a:pt x="105" y="168"/>
                    <a:pt x="106" y="169"/>
                  </a:cubicBezTo>
                  <a:cubicBezTo>
                    <a:pt x="106" y="170"/>
                    <a:pt x="106" y="170"/>
                    <a:pt x="107" y="17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8" y="172"/>
                    <a:pt x="108" y="172"/>
                    <a:pt x="109" y="172"/>
                  </a:cubicBezTo>
                  <a:cubicBezTo>
                    <a:pt x="111" y="173"/>
                    <a:pt x="112" y="173"/>
                    <a:pt x="113" y="173"/>
                  </a:cubicBezTo>
                  <a:cubicBezTo>
                    <a:pt x="114" y="173"/>
                    <a:pt x="115" y="172"/>
                    <a:pt x="116" y="172"/>
                  </a:cubicBezTo>
                  <a:cubicBezTo>
                    <a:pt x="117" y="172"/>
                    <a:pt x="118" y="171"/>
                    <a:pt x="119" y="171"/>
                  </a:cubicBezTo>
                  <a:cubicBezTo>
                    <a:pt x="121" y="169"/>
                    <a:pt x="123" y="168"/>
                    <a:pt x="125" y="166"/>
                  </a:cubicBezTo>
                  <a:cubicBezTo>
                    <a:pt x="126" y="166"/>
                    <a:pt x="126" y="166"/>
                    <a:pt x="127" y="165"/>
                  </a:cubicBezTo>
                  <a:cubicBezTo>
                    <a:pt x="128" y="164"/>
                    <a:pt x="129" y="163"/>
                    <a:pt x="131" y="162"/>
                  </a:cubicBezTo>
                  <a:cubicBezTo>
                    <a:pt x="132" y="161"/>
                    <a:pt x="134" y="160"/>
                    <a:pt x="135" y="158"/>
                  </a:cubicBezTo>
                  <a:cubicBezTo>
                    <a:pt x="136" y="157"/>
                    <a:pt x="138" y="155"/>
                    <a:pt x="139" y="153"/>
                  </a:cubicBezTo>
                  <a:cubicBezTo>
                    <a:pt x="140" y="153"/>
                    <a:pt x="140" y="153"/>
                    <a:pt x="140" y="152"/>
                  </a:cubicBezTo>
                  <a:cubicBezTo>
                    <a:pt x="141" y="151"/>
                    <a:pt x="141" y="149"/>
                    <a:pt x="141" y="148"/>
                  </a:cubicBezTo>
                  <a:cubicBezTo>
                    <a:pt x="141" y="146"/>
                    <a:pt x="140" y="144"/>
                    <a:pt x="139" y="142"/>
                  </a:cubicBezTo>
                  <a:cubicBezTo>
                    <a:pt x="138" y="140"/>
                    <a:pt x="136" y="138"/>
                    <a:pt x="135" y="136"/>
                  </a:cubicBezTo>
                  <a:cubicBezTo>
                    <a:pt x="132" y="132"/>
                    <a:pt x="129" y="128"/>
                    <a:pt x="125" y="124"/>
                  </a:cubicBezTo>
                  <a:cubicBezTo>
                    <a:pt x="123" y="120"/>
                    <a:pt x="120" y="117"/>
                    <a:pt x="117" y="113"/>
                  </a:cubicBezTo>
                  <a:cubicBezTo>
                    <a:pt x="114" y="109"/>
                    <a:pt x="111" y="105"/>
                    <a:pt x="108" y="101"/>
                  </a:cubicBezTo>
                  <a:cubicBezTo>
                    <a:pt x="105" y="97"/>
                    <a:pt x="102" y="93"/>
                    <a:pt x="99" y="89"/>
                  </a:cubicBezTo>
                  <a:cubicBezTo>
                    <a:pt x="93" y="82"/>
                    <a:pt x="88" y="74"/>
                    <a:pt x="82" y="66"/>
                  </a:cubicBezTo>
                  <a:cubicBezTo>
                    <a:pt x="79" y="62"/>
                    <a:pt x="76" y="58"/>
                    <a:pt x="73" y="54"/>
                  </a:cubicBezTo>
                  <a:cubicBezTo>
                    <a:pt x="70" y="50"/>
                    <a:pt x="67" y="46"/>
                    <a:pt x="64" y="43"/>
                  </a:cubicBezTo>
                  <a:cubicBezTo>
                    <a:pt x="62" y="39"/>
                    <a:pt x="59" y="35"/>
                    <a:pt x="56" y="31"/>
                  </a:cubicBezTo>
                  <a:cubicBezTo>
                    <a:pt x="53" y="27"/>
                    <a:pt x="51" y="24"/>
                    <a:pt x="48" y="20"/>
                  </a:cubicBezTo>
                  <a:cubicBezTo>
                    <a:pt x="46" y="18"/>
                    <a:pt x="45" y="16"/>
                    <a:pt x="44" y="14"/>
                  </a:cubicBezTo>
                  <a:cubicBezTo>
                    <a:pt x="43" y="13"/>
                    <a:pt x="41" y="11"/>
                    <a:pt x="40" y="10"/>
                  </a:cubicBezTo>
                  <a:cubicBezTo>
                    <a:pt x="39" y="8"/>
                    <a:pt x="38" y="7"/>
                    <a:pt x="36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1"/>
                    <a:pt x="20" y="2"/>
                    <a:pt x="18" y="3"/>
                  </a:cubicBezTo>
                  <a:cubicBezTo>
                    <a:pt x="15" y="4"/>
                    <a:pt x="13" y="6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4" y="12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lose/>
                  <a:moveTo>
                    <a:pt x="13" y="17"/>
                  </a:moveTo>
                  <a:cubicBezTo>
                    <a:pt x="15" y="16"/>
                    <a:pt x="16" y="15"/>
                    <a:pt x="18" y="14"/>
                  </a:cubicBezTo>
                  <a:cubicBezTo>
                    <a:pt x="20" y="12"/>
                    <a:pt x="22" y="11"/>
                    <a:pt x="25" y="10"/>
                  </a:cubicBezTo>
                  <a:cubicBezTo>
                    <a:pt x="26" y="10"/>
                    <a:pt x="26" y="10"/>
                    <a:pt x="27" y="9"/>
                  </a:cubicBezTo>
                  <a:cubicBezTo>
                    <a:pt x="28" y="10"/>
                    <a:pt x="29" y="11"/>
                    <a:pt x="30" y="12"/>
                  </a:cubicBezTo>
                  <a:cubicBezTo>
                    <a:pt x="31" y="13"/>
                    <a:pt x="32" y="15"/>
                    <a:pt x="34" y="16"/>
                  </a:cubicBezTo>
                  <a:cubicBezTo>
                    <a:pt x="36" y="20"/>
                    <a:pt x="39" y="23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9" y="28"/>
                    <a:pt x="37" y="29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3"/>
                    <a:pt x="34" y="34"/>
                  </a:cubicBezTo>
                  <a:cubicBezTo>
                    <a:pt x="34" y="35"/>
                    <a:pt x="34" y="36"/>
                    <a:pt x="35" y="37"/>
                  </a:cubicBezTo>
                  <a:cubicBezTo>
                    <a:pt x="36" y="38"/>
                    <a:pt x="37" y="39"/>
                    <a:pt x="38" y="39"/>
                  </a:cubicBezTo>
                  <a:cubicBezTo>
                    <a:pt x="38" y="39"/>
                    <a:pt x="39" y="39"/>
                    <a:pt x="39" y="39"/>
                  </a:cubicBezTo>
                  <a:cubicBezTo>
                    <a:pt x="40" y="39"/>
                    <a:pt x="41" y="38"/>
                    <a:pt x="41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4" y="36"/>
                    <a:pt x="45" y="35"/>
                    <a:pt x="47" y="34"/>
                  </a:cubicBezTo>
                  <a:cubicBezTo>
                    <a:pt x="47" y="35"/>
                    <a:pt x="48" y="36"/>
                    <a:pt x="49" y="37"/>
                  </a:cubicBezTo>
                  <a:cubicBezTo>
                    <a:pt x="48" y="37"/>
                    <a:pt x="47" y="38"/>
                    <a:pt x="46" y="38"/>
                  </a:cubicBezTo>
                  <a:cubicBezTo>
                    <a:pt x="46" y="39"/>
                    <a:pt x="45" y="39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1"/>
                    <a:pt x="43" y="41"/>
                    <a:pt x="42" y="42"/>
                  </a:cubicBezTo>
                  <a:cubicBezTo>
                    <a:pt x="42" y="43"/>
                    <a:pt x="42" y="44"/>
                    <a:pt x="43" y="46"/>
                  </a:cubicBezTo>
                  <a:cubicBezTo>
                    <a:pt x="43" y="47"/>
                    <a:pt x="44" y="48"/>
                    <a:pt x="45" y="48"/>
                  </a:cubicBezTo>
                  <a:cubicBezTo>
                    <a:pt x="46" y="48"/>
                    <a:pt x="48" y="48"/>
                    <a:pt x="49" y="48"/>
                  </a:cubicBezTo>
                  <a:cubicBezTo>
                    <a:pt x="51" y="47"/>
                    <a:pt x="52" y="45"/>
                    <a:pt x="54" y="44"/>
                  </a:cubicBezTo>
                  <a:cubicBezTo>
                    <a:pt x="55" y="45"/>
                    <a:pt x="56" y="46"/>
                    <a:pt x="57" y="48"/>
                  </a:cubicBezTo>
                  <a:cubicBezTo>
                    <a:pt x="55" y="49"/>
                    <a:pt x="53" y="50"/>
                    <a:pt x="52" y="51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6"/>
                    <a:pt x="50" y="57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6" y="60"/>
                    <a:pt x="57" y="59"/>
                    <a:pt x="58" y="58"/>
                  </a:cubicBezTo>
                  <a:cubicBezTo>
                    <a:pt x="59" y="57"/>
                    <a:pt x="61" y="56"/>
                    <a:pt x="62" y="55"/>
                  </a:cubicBezTo>
                  <a:cubicBezTo>
                    <a:pt x="63" y="57"/>
                    <a:pt x="64" y="58"/>
                    <a:pt x="65" y="60"/>
                  </a:cubicBezTo>
                  <a:cubicBezTo>
                    <a:pt x="64" y="60"/>
                    <a:pt x="63" y="61"/>
                    <a:pt x="61" y="62"/>
                  </a:cubicBezTo>
                  <a:cubicBezTo>
                    <a:pt x="60" y="63"/>
                    <a:pt x="58" y="64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55" y="66"/>
                    <a:pt x="55" y="67"/>
                    <a:pt x="54" y="68"/>
                  </a:cubicBezTo>
                  <a:cubicBezTo>
                    <a:pt x="54" y="69"/>
                    <a:pt x="54" y="70"/>
                    <a:pt x="54" y="72"/>
                  </a:cubicBezTo>
                  <a:cubicBezTo>
                    <a:pt x="55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4" y="72"/>
                    <a:pt x="68" y="69"/>
                    <a:pt x="71" y="67"/>
                  </a:cubicBezTo>
                  <a:cubicBezTo>
                    <a:pt x="72" y="68"/>
                    <a:pt x="73" y="70"/>
                    <a:pt x="74" y="71"/>
                  </a:cubicBezTo>
                  <a:cubicBezTo>
                    <a:pt x="73" y="72"/>
                    <a:pt x="72" y="72"/>
                    <a:pt x="71" y="73"/>
                  </a:cubicBezTo>
                  <a:cubicBezTo>
                    <a:pt x="71" y="73"/>
                    <a:pt x="70" y="73"/>
                    <a:pt x="70" y="74"/>
                  </a:cubicBezTo>
                  <a:cubicBezTo>
                    <a:pt x="69" y="74"/>
                    <a:pt x="69" y="75"/>
                    <a:pt x="69" y="75"/>
                  </a:cubicBezTo>
                  <a:cubicBezTo>
                    <a:pt x="68" y="77"/>
                    <a:pt x="68" y="78"/>
                    <a:pt x="69" y="79"/>
                  </a:cubicBezTo>
                  <a:cubicBezTo>
                    <a:pt x="69" y="80"/>
                    <a:pt x="70" y="81"/>
                    <a:pt x="72" y="81"/>
                  </a:cubicBezTo>
                  <a:cubicBezTo>
                    <a:pt x="73" y="82"/>
                    <a:pt x="74" y="82"/>
                    <a:pt x="75" y="81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80" y="79"/>
                    <a:pt x="81" y="80"/>
                    <a:pt x="8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0" y="82"/>
                    <a:pt x="78" y="83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6" y="85"/>
                    <a:pt x="75" y="86"/>
                    <a:pt x="75" y="87"/>
                  </a:cubicBezTo>
                  <a:cubicBezTo>
                    <a:pt x="75" y="88"/>
                    <a:pt x="76" y="90"/>
                    <a:pt x="77" y="91"/>
                  </a:cubicBezTo>
                  <a:cubicBezTo>
                    <a:pt x="77" y="92"/>
                    <a:pt x="78" y="92"/>
                    <a:pt x="80" y="92"/>
                  </a:cubicBezTo>
                  <a:cubicBezTo>
                    <a:pt x="80" y="92"/>
                    <a:pt x="80" y="92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4" y="90"/>
                    <a:pt x="86" y="89"/>
                    <a:pt x="87" y="89"/>
                  </a:cubicBezTo>
                  <a:cubicBezTo>
                    <a:pt x="88" y="90"/>
                    <a:pt x="89" y="91"/>
                    <a:pt x="90" y="93"/>
                  </a:cubicBezTo>
                  <a:cubicBezTo>
                    <a:pt x="90" y="94"/>
                    <a:pt x="89" y="94"/>
                    <a:pt x="88" y="95"/>
                  </a:cubicBezTo>
                  <a:cubicBezTo>
                    <a:pt x="86" y="97"/>
                    <a:pt x="84" y="98"/>
                    <a:pt x="83" y="100"/>
                  </a:cubicBezTo>
                  <a:cubicBezTo>
                    <a:pt x="81" y="102"/>
                    <a:pt x="80" y="104"/>
                    <a:pt x="82" y="106"/>
                  </a:cubicBezTo>
                  <a:cubicBezTo>
                    <a:pt x="84" y="108"/>
                    <a:pt x="87" y="109"/>
                    <a:pt x="89" y="107"/>
                  </a:cubicBezTo>
                  <a:cubicBezTo>
                    <a:pt x="91" y="105"/>
                    <a:pt x="92" y="104"/>
                    <a:pt x="94" y="102"/>
                  </a:cubicBezTo>
                  <a:cubicBezTo>
                    <a:pt x="95" y="101"/>
                    <a:pt x="95" y="101"/>
                    <a:pt x="96" y="100"/>
                  </a:cubicBezTo>
                  <a:cubicBezTo>
                    <a:pt x="97" y="102"/>
                    <a:pt x="98" y="103"/>
                    <a:pt x="99" y="105"/>
                  </a:cubicBezTo>
                  <a:cubicBezTo>
                    <a:pt x="98" y="105"/>
                    <a:pt x="98" y="106"/>
                    <a:pt x="97" y="106"/>
                  </a:cubicBezTo>
                  <a:cubicBezTo>
                    <a:pt x="95" y="108"/>
                    <a:pt x="95" y="111"/>
                    <a:pt x="96" y="113"/>
                  </a:cubicBezTo>
                  <a:cubicBezTo>
                    <a:pt x="97" y="114"/>
                    <a:pt x="98" y="115"/>
                    <a:pt x="100" y="115"/>
                  </a:cubicBezTo>
                  <a:cubicBezTo>
                    <a:pt x="101" y="115"/>
                    <a:pt x="102" y="114"/>
                    <a:pt x="103" y="113"/>
                  </a:cubicBezTo>
                  <a:cubicBezTo>
                    <a:pt x="104" y="113"/>
                    <a:pt x="104" y="113"/>
                    <a:pt x="105" y="112"/>
                  </a:cubicBezTo>
                  <a:cubicBezTo>
                    <a:pt x="105" y="113"/>
                    <a:pt x="106" y="114"/>
                    <a:pt x="107" y="115"/>
                  </a:cubicBezTo>
                  <a:cubicBezTo>
                    <a:pt x="106" y="116"/>
                    <a:pt x="105" y="117"/>
                    <a:pt x="104" y="118"/>
                  </a:cubicBezTo>
                  <a:cubicBezTo>
                    <a:pt x="103" y="118"/>
                    <a:pt x="102" y="120"/>
                    <a:pt x="102" y="121"/>
                  </a:cubicBezTo>
                  <a:cubicBezTo>
                    <a:pt x="102" y="122"/>
                    <a:pt x="103" y="123"/>
                    <a:pt x="103" y="124"/>
                  </a:cubicBezTo>
                  <a:cubicBezTo>
                    <a:pt x="104" y="125"/>
                    <a:pt x="105" y="126"/>
                    <a:pt x="107" y="126"/>
                  </a:cubicBezTo>
                  <a:cubicBezTo>
                    <a:pt x="108" y="126"/>
                    <a:pt x="109" y="125"/>
                    <a:pt x="110" y="125"/>
                  </a:cubicBezTo>
                  <a:cubicBezTo>
                    <a:pt x="111" y="124"/>
                    <a:pt x="112" y="123"/>
                    <a:pt x="113" y="123"/>
                  </a:cubicBezTo>
                  <a:cubicBezTo>
                    <a:pt x="113" y="124"/>
                    <a:pt x="114" y="125"/>
                    <a:pt x="115" y="126"/>
                  </a:cubicBezTo>
                  <a:cubicBezTo>
                    <a:pt x="114" y="126"/>
                    <a:pt x="113" y="127"/>
                    <a:pt x="112" y="128"/>
                  </a:cubicBezTo>
                  <a:cubicBezTo>
                    <a:pt x="111" y="129"/>
                    <a:pt x="109" y="131"/>
                    <a:pt x="107" y="132"/>
                  </a:cubicBezTo>
                  <a:cubicBezTo>
                    <a:pt x="106" y="134"/>
                    <a:pt x="105" y="137"/>
                    <a:pt x="107" y="139"/>
                  </a:cubicBezTo>
                  <a:cubicBezTo>
                    <a:pt x="109" y="141"/>
                    <a:pt x="112" y="141"/>
                    <a:pt x="114" y="139"/>
                  </a:cubicBezTo>
                  <a:cubicBezTo>
                    <a:pt x="115" y="138"/>
                    <a:pt x="117" y="136"/>
                    <a:pt x="119" y="135"/>
                  </a:cubicBezTo>
                  <a:cubicBezTo>
                    <a:pt x="119" y="134"/>
                    <a:pt x="120" y="134"/>
                    <a:pt x="121" y="133"/>
                  </a:cubicBezTo>
                  <a:cubicBezTo>
                    <a:pt x="121" y="134"/>
                    <a:pt x="122" y="135"/>
                    <a:pt x="123" y="136"/>
                  </a:cubicBezTo>
                  <a:cubicBezTo>
                    <a:pt x="122" y="136"/>
                    <a:pt x="121" y="137"/>
                    <a:pt x="120" y="137"/>
                  </a:cubicBezTo>
                  <a:cubicBezTo>
                    <a:pt x="120" y="137"/>
                    <a:pt x="120" y="137"/>
                    <a:pt x="120" y="138"/>
                  </a:cubicBezTo>
                  <a:cubicBezTo>
                    <a:pt x="119" y="138"/>
                    <a:pt x="118" y="139"/>
                    <a:pt x="118" y="140"/>
                  </a:cubicBezTo>
                  <a:cubicBezTo>
                    <a:pt x="117" y="141"/>
                    <a:pt x="117" y="142"/>
                    <a:pt x="118" y="143"/>
                  </a:cubicBezTo>
                  <a:cubicBezTo>
                    <a:pt x="118" y="144"/>
                    <a:pt x="119" y="145"/>
                    <a:pt x="121" y="146"/>
                  </a:cubicBezTo>
                  <a:cubicBezTo>
                    <a:pt x="122" y="146"/>
                    <a:pt x="123" y="146"/>
                    <a:pt x="124" y="146"/>
                  </a:cubicBezTo>
                  <a:cubicBezTo>
                    <a:pt x="125" y="145"/>
                    <a:pt x="127" y="144"/>
                    <a:pt x="128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4"/>
                    <a:pt x="129" y="144"/>
                    <a:pt x="130" y="145"/>
                  </a:cubicBezTo>
                  <a:cubicBezTo>
                    <a:pt x="131" y="146"/>
                    <a:pt x="131" y="147"/>
                    <a:pt x="132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1" y="149"/>
                    <a:pt x="129" y="150"/>
                    <a:pt x="128" y="151"/>
                  </a:cubicBezTo>
                  <a:cubicBezTo>
                    <a:pt x="127" y="153"/>
                    <a:pt x="126" y="154"/>
                    <a:pt x="124" y="155"/>
                  </a:cubicBezTo>
                  <a:cubicBezTo>
                    <a:pt x="123" y="156"/>
                    <a:pt x="122" y="157"/>
                    <a:pt x="121" y="158"/>
                  </a:cubicBezTo>
                  <a:cubicBezTo>
                    <a:pt x="120" y="158"/>
                    <a:pt x="120" y="159"/>
                    <a:pt x="119" y="159"/>
                  </a:cubicBezTo>
                  <a:cubicBezTo>
                    <a:pt x="117" y="160"/>
                    <a:pt x="116" y="162"/>
                    <a:pt x="114" y="163"/>
                  </a:cubicBezTo>
                  <a:cubicBezTo>
                    <a:pt x="114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2"/>
                    <a:pt x="111" y="161"/>
                    <a:pt x="111" y="160"/>
                  </a:cubicBezTo>
                  <a:cubicBezTo>
                    <a:pt x="109" y="158"/>
                    <a:pt x="108" y="156"/>
                    <a:pt x="107" y="155"/>
                  </a:cubicBezTo>
                  <a:cubicBezTo>
                    <a:pt x="105" y="153"/>
                    <a:pt x="104" y="151"/>
                    <a:pt x="102" y="149"/>
                  </a:cubicBezTo>
                  <a:cubicBezTo>
                    <a:pt x="101" y="147"/>
                    <a:pt x="99" y="145"/>
                    <a:pt x="98" y="143"/>
                  </a:cubicBezTo>
                  <a:cubicBezTo>
                    <a:pt x="92" y="136"/>
                    <a:pt x="86" y="128"/>
                    <a:pt x="81" y="121"/>
                  </a:cubicBezTo>
                  <a:cubicBezTo>
                    <a:pt x="75" y="114"/>
                    <a:pt x="69" y="106"/>
                    <a:pt x="63" y="99"/>
                  </a:cubicBezTo>
                  <a:cubicBezTo>
                    <a:pt x="61" y="95"/>
                    <a:pt x="58" y="91"/>
                    <a:pt x="55" y="86"/>
                  </a:cubicBezTo>
                  <a:cubicBezTo>
                    <a:pt x="52" y="82"/>
                    <a:pt x="49" y="78"/>
                    <a:pt x="46" y="74"/>
                  </a:cubicBezTo>
                  <a:cubicBezTo>
                    <a:pt x="45" y="72"/>
                    <a:pt x="43" y="69"/>
                    <a:pt x="42" y="67"/>
                  </a:cubicBezTo>
                  <a:cubicBezTo>
                    <a:pt x="39" y="63"/>
                    <a:pt x="37" y="59"/>
                    <a:pt x="34" y="55"/>
                  </a:cubicBezTo>
                  <a:cubicBezTo>
                    <a:pt x="31" y="51"/>
                    <a:pt x="29" y="46"/>
                    <a:pt x="26" y="42"/>
                  </a:cubicBezTo>
                  <a:cubicBezTo>
                    <a:pt x="23" y="38"/>
                    <a:pt x="21" y="34"/>
                    <a:pt x="18" y="30"/>
                  </a:cubicBezTo>
                  <a:cubicBezTo>
                    <a:pt x="15" y="27"/>
                    <a:pt x="13" y="24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1" y="18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1" name="Freeform 25">
              <a:extLst>
                <a:ext uri="{FF2B5EF4-FFF2-40B4-BE49-F238E27FC236}">
                  <a16:creationId xmlns:a16="http://schemas.microsoft.com/office/drawing/2014/main" id="{54CD8E64-F658-49F2-8B93-C7A3545F6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996951"/>
              <a:ext cx="14287" cy="17463"/>
            </a:xfrm>
            <a:custGeom>
              <a:avLst/>
              <a:gdLst>
                <a:gd name="T0" fmla="*/ 4 w 9"/>
                <a:gd name="T1" fmla="*/ 10 h 10"/>
                <a:gd name="T2" fmla="*/ 8 w 9"/>
                <a:gd name="T3" fmla="*/ 9 h 10"/>
                <a:gd name="T4" fmla="*/ 9 w 9"/>
                <a:gd name="T5" fmla="*/ 5 h 10"/>
                <a:gd name="T6" fmla="*/ 8 w 9"/>
                <a:gd name="T7" fmla="*/ 2 h 10"/>
                <a:gd name="T8" fmla="*/ 5 w 9"/>
                <a:gd name="T9" fmla="*/ 0 h 10"/>
                <a:gd name="T10" fmla="*/ 1 w 9"/>
                <a:gd name="T11" fmla="*/ 2 h 10"/>
                <a:gd name="T12" fmla="*/ 0 w 9"/>
                <a:gd name="T13" fmla="*/ 5 h 10"/>
                <a:gd name="T14" fmla="*/ 1 w 9"/>
                <a:gd name="T15" fmla="*/ 8 h 10"/>
                <a:gd name="T16" fmla="*/ 4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5" y="10"/>
                    <a:pt x="7" y="9"/>
                    <a:pt x="8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9"/>
                    <a:pt x="3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2" name="Freeform 26">
              <a:extLst>
                <a:ext uri="{FF2B5EF4-FFF2-40B4-BE49-F238E27FC236}">
                  <a16:creationId xmlns:a16="http://schemas.microsoft.com/office/drawing/2014/main" id="{726F37E6-545B-4D07-89CF-8E835227D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988" y="1984376"/>
              <a:ext cx="128587" cy="165100"/>
            </a:xfrm>
            <a:custGeom>
              <a:avLst/>
              <a:gdLst>
                <a:gd name="T0" fmla="*/ 61 w 75"/>
                <a:gd name="T1" fmla="*/ 47 h 96"/>
                <a:gd name="T2" fmla="*/ 56 w 75"/>
                <a:gd name="T3" fmla="*/ 61 h 96"/>
                <a:gd name="T4" fmla="*/ 59 w 75"/>
                <a:gd name="T5" fmla="*/ 69 h 96"/>
                <a:gd name="T6" fmla="*/ 65 w 75"/>
                <a:gd name="T7" fmla="*/ 63 h 96"/>
                <a:gd name="T8" fmla="*/ 68 w 75"/>
                <a:gd name="T9" fmla="*/ 54 h 96"/>
                <a:gd name="T10" fmla="*/ 74 w 75"/>
                <a:gd name="T11" fmla="*/ 34 h 96"/>
                <a:gd name="T12" fmla="*/ 73 w 75"/>
                <a:gd name="T13" fmla="*/ 19 h 96"/>
                <a:gd name="T14" fmla="*/ 67 w 75"/>
                <a:gd name="T15" fmla="*/ 7 h 96"/>
                <a:gd name="T16" fmla="*/ 58 w 75"/>
                <a:gd name="T17" fmla="*/ 3 h 96"/>
                <a:gd name="T18" fmla="*/ 49 w 75"/>
                <a:gd name="T19" fmla="*/ 1 h 96"/>
                <a:gd name="T20" fmla="*/ 31 w 75"/>
                <a:gd name="T21" fmla="*/ 4 h 96"/>
                <a:gd name="T22" fmla="*/ 20 w 75"/>
                <a:gd name="T23" fmla="*/ 16 h 96"/>
                <a:gd name="T24" fmla="*/ 9 w 75"/>
                <a:gd name="T25" fmla="*/ 35 h 96"/>
                <a:gd name="T26" fmla="*/ 2 w 75"/>
                <a:gd name="T27" fmla="*/ 56 h 96"/>
                <a:gd name="T28" fmla="*/ 0 w 75"/>
                <a:gd name="T29" fmla="*/ 80 h 96"/>
                <a:gd name="T30" fmla="*/ 2 w 75"/>
                <a:gd name="T31" fmla="*/ 87 h 96"/>
                <a:gd name="T32" fmla="*/ 5 w 75"/>
                <a:gd name="T33" fmla="*/ 91 h 96"/>
                <a:gd name="T34" fmla="*/ 16 w 75"/>
                <a:gd name="T35" fmla="*/ 96 h 96"/>
                <a:gd name="T36" fmla="*/ 22 w 75"/>
                <a:gd name="T37" fmla="*/ 95 h 96"/>
                <a:gd name="T38" fmla="*/ 29 w 75"/>
                <a:gd name="T39" fmla="*/ 93 h 96"/>
                <a:gd name="T40" fmla="*/ 36 w 75"/>
                <a:gd name="T41" fmla="*/ 87 h 96"/>
                <a:gd name="T42" fmla="*/ 43 w 75"/>
                <a:gd name="T43" fmla="*/ 73 h 96"/>
                <a:gd name="T44" fmla="*/ 51 w 75"/>
                <a:gd name="T45" fmla="*/ 53 h 96"/>
                <a:gd name="T46" fmla="*/ 55 w 75"/>
                <a:gd name="T47" fmla="*/ 35 h 96"/>
                <a:gd name="T48" fmla="*/ 54 w 75"/>
                <a:gd name="T49" fmla="*/ 26 h 96"/>
                <a:gd name="T50" fmla="*/ 40 w 75"/>
                <a:gd name="T51" fmla="*/ 21 h 96"/>
                <a:gd name="T52" fmla="*/ 33 w 75"/>
                <a:gd name="T53" fmla="*/ 27 h 96"/>
                <a:gd name="T54" fmla="*/ 25 w 75"/>
                <a:gd name="T55" fmla="*/ 40 h 96"/>
                <a:gd name="T56" fmla="*/ 17 w 75"/>
                <a:gd name="T57" fmla="*/ 60 h 96"/>
                <a:gd name="T58" fmla="*/ 26 w 75"/>
                <a:gd name="T59" fmla="*/ 63 h 96"/>
                <a:gd name="T60" fmla="*/ 34 w 75"/>
                <a:gd name="T61" fmla="*/ 42 h 96"/>
                <a:gd name="T62" fmla="*/ 38 w 75"/>
                <a:gd name="T63" fmla="*/ 34 h 96"/>
                <a:gd name="T64" fmla="*/ 44 w 75"/>
                <a:gd name="T65" fmla="*/ 30 h 96"/>
                <a:gd name="T66" fmla="*/ 45 w 75"/>
                <a:gd name="T67" fmla="*/ 30 h 96"/>
                <a:gd name="T68" fmla="*/ 45 w 75"/>
                <a:gd name="T69" fmla="*/ 30 h 96"/>
                <a:gd name="T70" fmla="*/ 46 w 75"/>
                <a:gd name="T71" fmla="*/ 31 h 96"/>
                <a:gd name="T72" fmla="*/ 46 w 75"/>
                <a:gd name="T73" fmla="*/ 36 h 96"/>
                <a:gd name="T74" fmla="*/ 36 w 75"/>
                <a:gd name="T75" fmla="*/ 66 h 96"/>
                <a:gd name="T76" fmla="*/ 29 w 75"/>
                <a:gd name="T77" fmla="*/ 81 h 96"/>
                <a:gd name="T78" fmla="*/ 22 w 75"/>
                <a:gd name="T79" fmla="*/ 86 h 96"/>
                <a:gd name="T80" fmla="*/ 16 w 75"/>
                <a:gd name="T81" fmla="*/ 86 h 96"/>
                <a:gd name="T82" fmla="*/ 13 w 75"/>
                <a:gd name="T83" fmla="*/ 85 h 96"/>
                <a:gd name="T84" fmla="*/ 10 w 75"/>
                <a:gd name="T85" fmla="*/ 82 h 96"/>
                <a:gd name="T86" fmla="*/ 9 w 75"/>
                <a:gd name="T87" fmla="*/ 74 h 96"/>
                <a:gd name="T88" fmla="*/ 10 w 75"/>
                <a:gd name="T89" fmla="*/ 63 h 96"/>
                <a:gd name="T90" fmla="*/ 14 w 75"/>
                <a:gd name="T91" fmla="*/ 48 h 96"/>
                <a:gd name="T92" fmla="*/ 28 w 75"/>
                <a:gd name="T93" fmla="*/ 20 h 96"/>
                <a:gd name="T94" fmla="*/ 38 w 75"/>
                <a:gd name="T95" fmla="*/ 11 h 96"/>
                <a:gd name="T96" fmla="*/ 46 w 75"/>
                <a:gd name="T97" fmla="*/ 10 h 96"/>
                <a:gd name="T98" fmla="*/ 58 w 75"/>
                <a:gd name="T99" fmla="*/ 12 h 96"/>
                <a:gd name="T100" fmla="*/ 62 w 75"/>
                <a:gd name="T101" fmla="*/ 16 h 96"/>
                <a:gd name="T102" fmla="*/ 65 w 75"/>
                <a:gd name="T103" fmla="*/ 26 h 96"/>
                <a:gd name="T104" fmla="*/ 65 w 75"/>
                <a:gd name="T105" fmla="*/ 31 h 96"/>
                <a:gd name="T106" fmla="*/ 44 w 75"/>
                <a:gd name="T107" fmla="*/ 29 h 96"/>
                <a:gd name="T108" fmla="*/ 44 w 75"/>
                <a:gd name="T109" fmla="*/ 29 h 96"/>
                <a:gd name="T110" fmla="*/ 44 w 75"/>
                <a:gd name="T111" fmla="*/ 29 h 96"/>
                <a:gd name="T112" fmla="*/ 44 w 75"/>
                <a:gd name="T113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96">
                  <a:moveTo>
                    <a:pt x="63" y="39"/>
                  </a:moveTo>
                  <a:cubicBezTo>
                    <a:pt x="62" y="42"/>
                    <a:pt x="62" y="44"/>
                    <a:pt x="61" y="47"/>
                  </a:cubicBezTo>
                  <a:cubicBezTo>
                    <a:pt x="60" y="50"/>
                    <a:pt x="59" y="53"/>
                    <a:pt x="58" y="55"/>
                  </a:cubicBezTo>
                  <a:cubicBezTo>
                    <a:pt x="57" y="57"/>
                    <a:pt x="56" y="59"/>
                    <a:pt x="56" y="61"/>
                  </a:cubicBezTo>
                  <a:cubicBezTo>
                    <a:pt x="54" y="63"/>
                    <a:pt x="54" y="66"/>
                    <a:pt x="56" y="68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0" y="69"/>
                    <a:pt x="61" y="69"/>
                    <a:pt x="62" y="68"/>
                  </a:cubicBezTo>
                  <a:cubicBezTo>
                    <a:pt x="64" y="67"/>
                    <a:pt x="64" y="65"/>
                    <a:pt x="65" y="63"/>
                  </a:cubicBezTo>
                  <a:cubicBezTo>
                    <a:pt x="65" y="62"/>
                    <a:pt x="66" y="61"/>
                    <a:pt x="66" y="60"/>
                  </a:cubicBezTo>
                  <a:cubicBezTo>
                    <a:pt x="67" y="58"/>
                    <a:pt x="68" y="56"/>
                    <a:pt x="68" y="54"/>
                  </a:cubicBezTo>
                  <a:cubicBezTo>
                    <a:pt x="70" y="50"/>
                    <a:pt x="71" y="45"/>
                    <a:pt x="72" y="41"/>
                  </a:cubicBezTo>
                  <a:cubicBezTo>
                    <a:pt x="73" y="39"/>
                    <a:pt x="74" y="36"/>
                    <a:pt x="74" y="34"/>
                  </a:cubicBezTo>
                  <a:cubicBezTo>
                    <a:pt x="75" y="31"/>
                    <a:pt x="75" y="29"/>
                    <a:pt x="75" y="26"/>
                  </a:cubicBezTo>
                  <a:cubicBezTo>
                    <a:pt x="74" y="24"/>
                    <a:pt x="74" y="21"/>
                    <a:pt x="73" y="19"/>
                  </a:cubicBezTo>
                  <a:cubicBezTo>
                    <a:pt x="73" y="17"/>
                    <a:pt x="72" y="16"/>
                    <a:pt x="72" y="14"/>
                  </a:cubicBezTo>
                  <a:cubicBezTo>
                    <a:pt x="71" y="12"/>
                    <a:pt x="69" y="9"/>
                    <a:pt x="67" y="7"/>
                  </a:cubicBezTo>
                  <a:cubicBezTo>
                    <a:pt x="65" y="6"/>
                    <a:pt x="62" y="4"/>
                    <a:pt x="60" y="3"/>
                  </a:cubicBezTo>
                  <a:cubicBezTo>
                    <a:pt x="59" y="3"/>
                    <a:pt x="58" y="3"/>
                    <a:pt x="58" y="3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4" y="1"/>
                    <a:pt x="51" y="1"/>
                    <a:pt x="49" y="1"/>
                  </a:cubicBezTo>
                  <a:cubicBezTo>
                    <a:pt x="46" y="0"/>
                    <a:pt x="44" y="0"/>
                    <a:pt x="41" y="1"/>
                  </a:cubicBezTo>
                  <a:cubicBezTo>
                    <a:pt x="38" y="1"/>
                    <a:pt x="34" y="2"/>
                    <a:pt x="31" y="4"/>
                  </a:cubicBezTo>
                  <a:cubicBezTo>
                    <a:pt x="29" y="5"/>
                    <a:pt x="27" y="7"/>
                    <a:pt x="25" y="9"/>
                  </a:cubicBezTo>
                  <a:cubicBezTo>
                    <a:pt x="23" y="11"/>
                    <a:pt x="21" y="13"/>
                    <a:pt x="20" y="16"/>
                  </a:cubicBezTo>
                  <a:cubicBezTo>
                    <a:pt x="16" y="19"/>
                    <a:pt x="14" y="23"/>
                    <a:pt x="12" y="28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8" y="38"/>
                    <a:pt x="7" y="40"/>
                    <a:pt x="6" y="43"/>
                  </a:cubicBezTo>
                  <a:cubicBezTo>
                    <a:pt x="4" y="47"/>
                    <a:pt x="3" y="51"/>
                    <a:pt x="2" y="56"/>
                  </a:cubicBezTo>
                  <a:cubicBezTo>
                    <a:pt x="1" y="61"/>
                    <a:pt x="0" y="66"/>
                    <a:pt x="0" y="71"/>
                  </a:cubicBezTo>
                  <a:cubicBezTo>
                    <a:pt x="0" y="74"/>
                    <a:pt x="0" y="77"/>
                    <a:pt x="0" y="80"/>
                  </a:cubicBezTo>
                  <a:cubicBezTo>
                    <a:pt x="0" y="81"/>
                    <a:pt x="1" y="82"/>
                    <a:pt x="1" y="83"/>
                  </a:cubicBezTo>
                  <a:cubicBezTo>
                    <a:pt x="1" y="84"/>
                    <a:pt x="2" y="86"/>
                    <a:pt x="2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5" y="90"/>
                    <a:pt x="5" y="91"/>
                  </a:cubicBezTo>
                  <a:cubicBezTo>
                    <a:pt x="7" y="93"/>
                    <a:pt x="10" y="95"/>
                    <a:pt x="12" y="95"/>
                  </a:cubicBezTo>
                  <a:cubicBezTo>
                    <a:pt x="14" y="96"/>
                    <a:pt x="15" y="96"/>
                    <a:pt x="16" y="96"/>
                  </a:cubicBezTo>
                  <a:cubicBezTo>
                    <a:pt x="16" y="96"/>
                    <a:pt x="17" y="96"/>
                    <a:pt x="18" y="96"/>
                  </a:cubicBezTo>
                  <a:cubicBezTo>
                    <a:pt x="19" y="96"/>
                    <a:pt x="21" y="96"/>
                    <a:pt x="22" y="95"/>
                  </a:cubicBezTo>
                  <a:cubicBezTo>
                    <a:pt x="24" y="95"/>
                    <a:pt x="25" y="95"/>
                    <a:pt x="26" y="94"/>
                  </a:cubicBezTo>
                  <a:cubicBezTo>
                    <a:pt x="27" y="94"/>
                    <a:pt x="28" y="93"/>
                    <a:pt x="29" y="93"/>
                  </a:cubicBezTo>
                  <a:cubicBezTo>
                    <a:pt x="30" y="92"/>
                    <a:pt x="31" y="92"/>
                    <a:pt x="32" y="91"/>
                  </a:cubicBezTo>
                  <a:cubicBezTo>
                    <a:pt x="34" y="90"/>
                    <a:pt x="35" y="88"/>
                    <a:pt x="36" y="87"/>
                  </a:cubicBezTo>
                  <a:cubicBezTo>
                    <a:pt x="38" y="85"/>
                    <a:pt x="39" y="83"/>
                    <a:pt x="40" y="80"/>
                  </a:cubicBezTo>
                  <a:cubicBezTo>
                    <a:pt x="41" y="78"/>
                    <a:pt x="42" y="76"/>
                    <a:pt x="43" y="73"/>
                  </a:cubicBezTo>
                  <a:cubicBezTo>
                    <a:pt x="44" y="71"/>
                    <a:pt x="45" y="69"/>
                    <a:pt x="46" y="66"/>
                  </a:cubicBezTo>
                  <a:cubicBezTo>
                    <a:pt x="47" y="62"/>
                    <a:pt x="49" y="58"/>
                    <a:pt x="51" y="53"/>
                  </a:cubicBezTo>
                  <a:cubicBezTo>
                    <a:pt x="52" y="49"/>
                    <a:pt x="54" y="44"/>
                    <a:pt x="55" y="39"/>
                  </a:cubicBezTo>
                  <a:cubicBezTo>
                    <a:pt x="55" y="38"/>
                    <a:pt x="55" y="36"/>
                    <a:pt x="55" y="35"/>
                  </a:cubicBezTo>
                  <a:cubicBezTo>
                    <a:pt x="56" y="33"/>
                    <a:pt x="55" y="31"/>
                    <a:pt x="55" y="30"/>
                  </a:cubicBezTo>
                  <a:cubicBezTo>
                    <a:pt x="55" y="29"/>
                    <a:pt x="54" y="27"/>
                    <a:pt x="54" y="26"/>
                  </a:cubicBezTo>
                  <a:cubicBezTo>
                    <a:pt x="53" y="25"/>
                    <a:pt x="53" y="24"/>
                    <a:pt x="52" y="23"/>
                  </a:cubicBezTo>
                  <a:cubicBezTo>
                    <a:pt x="49" y="20"/>
                    <a:pt x="44" y="19"/>
                    <a:pt x="40" y="21"/>
                  </a:cubicBezTo>
                  <a:cubicBezTo>
                    <a:pt x="38" y="22"/>
                    <a:pt x="37" y="23"/>
                    <a:pt x="35" y="24"/>
                  </a:cubicBezTo>
                  <a:cubicBezTo>
                    <a:pt x="34" y="25"/>
                    <a:pt x="33" y="26"/>
                    <a:pt x="33" y="27"/>
                  </a:cubicBezTo>
                  <a:cubicBezTo>
                    <a:pt x="31" y="28"/>
                    <a:pt x="29" y="30"/>
                    <a:pt x="28" y="33"/>
                  </a:cubicBezTo>
                  <a:cubicBezTo>
                    <a:pt x="27" y="35"/>
                    <a:pt x="26" y="37"/>
                    <a:pt x="25" y="40"/>
                  </a:cubicBezTo>
                  <a:cubicBezTo>
                    <a:pt x="24" y="42"/>
                    <a:pt x="23" y="44"/>
                    <a:pt x="22" y="46"/>
                  </a:cubicBezTo>
                  <a:cubicBezTo>
                    <a:pt x="20" y="51"/>
                    <a:pt x="19" y="55"/>
                    <a:pt x="17" y="60"/>
                  </a:cubicBezTo>
                  <a:cubicBezTo>
                    <a:pt x="16" y="62"/>
                    <a:pt x="18" y="65"/>
                    <a:pt x="20" y="66"/>
                  </a:cubicBezTo>
                  <a:cubicBezTo>
                    <a:pt x="23" y="67"/>
                    <a:pt x="25" y="65"/>
                    <a:pt x="26" y="63"/>
                  </a:cubicBezTo>
                  <a:cubicBezTo>
                    <a:pt x="27" y="59"/>
                    <a:pt x="29" y="55"/>
                    <a:pt x="30" y="51"/>
                  </a:cubicBezTo>
                  <a:cubicBezTo>
                    <a:pt x="31" y="48"/>
                    <a:pt x="33" y="45"/>
                    <a:pt x="34" y="42"/>
                  </a:cubicBezTo>
                  <a:cubicBezTo>
                    <a:pt x="34" y="40"/>
                    <a:pt x="35" y="39"/>
                    <a:pt x="36" y="38"/>
                  </a:cubicBezTo>
                  <a:cubicBezTo>
                    <a:pt x="37" y="36"/>
                    <a:pt x="37" y="35"/>
                    <a:pt x="38" y="34"/>
                  </a:cubicBezTo>
                  <a:cubicBezTo>
                    <a:pt x="40" y="33"/>
                    <a:pt x="41" y="31"/>
                    <a:pt x="43" y="30"/>
                  </a:cubicBezTo>
                  <a:cubicBezTo>
                    <a:pt x="43" y="30"/>
                    <a:pt x="43" y="30"/>
                    <a:pt x="44" y="30"/>
                  </a:cubicBezTo>
                  <a:cubicBezTo>
                    <a:pt x="44" y="30"/>
                    <a:pt x="44" y="30"/>
                    <a:pt x="44" y="29"/>
                  </a:cubicBezTo>
                  <a:cubicBezTo>
                    <a:pt x="44" y="29"/>
                    <a:pt x="44" y="29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6" y="30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6" y="33"/>
                    <a:pt x="46" y="34"/>
                    <a:pt x="46" y="36"/>
                  </a:cubicBezTo>
                  <a:cubicBezTo>
                    <a:pt x="45" y="43"/>
                    <a:pt x="42" y="49"/>
                    <a:pt x="40" y="56"/>
                  </a:cubicBezTo>
                  <a:cubicBezTo>
                    <a:pt x="38" y="59"/>
                    <a:pt x="37" y="63"/>
                    <a:pt x="36" y="66"/>
                  </a:cubicBezTo>
                  <a:cubicBezTo>
                    <a:pt x="35" y="69"/>
                    <a:pt x="33" y="72"/>
                    <a:pt x="32" y="76"/>
                  </a:cubicBezTo>
                  <a:cubicBezTo>
                    <a:pt x="31" y="78"/>
                    <a:pt x="30" y="80"/>
                    <a:pt x="29" y="81"/>
                  </a:cubicBezTo>
                  <a:cubicBezTo>
                    <a:pt x="28" y="82"/>
                    <a:pt x="27" y="83"/>
                    <a:pt x="26" y="84"/>
                  </a:cubicBezTo>
                  <a:cubicBezTo>
                    <a:pt x="25" y="85"/>
                    <a:pt x="24" y="85"/>
                    <a:pt x="22" y="86"/>
                  </a:cubicBezTo>
                  <a:cubicBezTo>
                    <a:pt x="21" y="86"/>
                    <a:pt x="20" y="86"/>
                    <a:pt x="18" y="87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5" y="86"/>
                    <a:pt x="14" y="86"/>
                    <a:pt x="13" y="86"/>
                  </a:cubicBezTo>
                  <a:cubicBezTo>
                    <a:pt x="13" y="86"/>
                    <a:pt x="13" y="86"/>
                    <a:pt x="13" y="85"/>
                  </a:cubicBezTo>
                  <a:cubicBezTo>
                    <a:pt x="12" y="85"/>
                    <a:pt x="12" y="85"/>
                    <a:pt x="12" y="84"/>
                  </a:cubicBezTo>
                  <a:cubicBezTo>
                    <a:pt x="11" y="83"/>
                    <a:pt x="11" y="83"/>
                    <a:pt x="10" y="82"/>
                  </a:cubicBezTo>
                  <a:cubicBezTo>
                    <a:pt x="10" y="80"/>
                    <a:pt x="9" y="78"/>
                    <a:pt x="9" y="77"/>
                  </a:cubicBezTo>
                  <a:cubicBezTo>
                    <a:pt x="9" y="76"/>
                    <a:pt x="9" y="75"/>
                    <a:pt x="9" y="74"/>
                  </a:cubicBezTo>
                  <a:cubicBezTo>
                    <a:pt x="9" y="73"/>
                    <a:pt x="9" y="71"/>
                    <a:pt x="9" y="70"/>
                  </a:cubicBezTo>
                  <a:cubicBezTo>
                    <a:pt x="10" y="67"/>
                    <a:pt x="10" y="65"/>
                    <a:pt x="10" y="63"/>
                  </a:cubicBezTo>
                  <a:cubicBezTo>
                    <a:pt x="10" y="60"/>
                    <a:pt x="11" y="58"/>
                    <a:pt x="12" y="56"/>
                  </a:cubicBezTo>
                  <a:cubicBezTo>
                    <a:pt x="12" y="53"/>
                    <a:pt x="13" y="50"/>
                    <a:pt x="14" y="48"/>
                  </a:cubicBezTo>
                  <a:cubicBezTo>
                    <a:pt x="16" y="43"/>
                    <a:pt x="18" y="37"/>
                    <a:pt x="20" y="32"/>
                  </a:cubicBezTo>
                  <a:cubicBezTo>
                    <a:pt x="22" y="28"/>
                    <a:pt x="25" y="24"/>
                    <a:pt x="28" y="20"/>
                  </a:cubicBezTo>
                  <a:cubicBezTo>
                    <a:pt x="30" y="17"/>
                    <a:pt x="33" y="14"/>
                    <a:pt x="36" y="12"/>
                  </a:cubicBezTo>
                  <a:cubicBezTo>
                    <a:pt x="36" y="12"/>
                    <a:pt x="37" y="11"/>
                    <a:pt x="38" y="11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4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2" y="11"/>
                    <a:pt x="55" y="11"/>
                    <a:pt x="58" y="12"/>
                  </a:cubicBezTo>
                  <a:cubicBezTo>
                    <a:pt x="59" y="13"/>
                    <a:pt x="59" y="13"/>
                    <a:pt x="60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3" y="17"/>
                    <a:pt x="63" y="18"/>
                    <a:pt x="64" y="20"/>
                  </a:cubicBezTo>
                  <a:cubicBezTo>
                    <a:pt x="65" y="22"/>
                    <a:pt x="65" y="24"/>
                    <a:pt x="65" y="26"/>
                  </a:cubicBezTo>
                  <a:cubicBezTo>
                    <a:pt x="65" y="26"/>
                    <a:pt x="65" y="27"/>
                    <a:pt x="65" y="28"/>
                  </a:cubicBezTo>
                  <a:cubicBezTo>
                    <a:pt x="65" y="29"/>
                    <a:pt x="65" y="30"/>
                    <a:pt x="65" y="31"/>
                  </a:cubicBezTo>
                  <a:cubicBezTo>
                    <a:pt x="65" y="34"/>
                    <a:pt x="64" y="36"/>
                    <a:pt x="63" y="3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3" name="Freeform 27">
              <a:extLst>
                <a:ext uri="{FF2B5EF4-FFF2-40B4-BE49-F238E27FC236}">
                  <a16:creationId xmlns:a16="http://schemas.microsoft.com/office/drawing/2014/main" id="{984F88DE-8F20-4F77-B9B6-60B1E7444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00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4" name="Freeform 28">
              <a:extLst>
                <a:ext uri="{FF2B5EF4-FFF2-40B4-BE49-F238E27FC236}">
                  <a16:creationId xmlns:a16="http://schemas.microsoft.com/office/drawing/2014/main" id="{ECEEBEA5-90C1-460B-A311-20F096075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6700" y="1863726"/>
              <a:ext cx="314325" cy="176213"/>
            </a:xfrm>
            <a:custGeom>
              <a:avLst/>
              <a:gdLst>
                <a:gd name="T0" fmla="*/ 89 w 184"/>
                <a:gd name="T1" fmla="*/ 32 h 102"/>
                <a:gd name="T2" fmla="*/ 49 w 184"/>
                <a:gd name="T3" fmla="*/ 51 h 102"/>
                <a:gd name="T4" fmla="*/ 4 w 184"/>
                <a:gd name="T5" fmla="*/ 86 h 102"/>
                <a:gd name="T6" fmla="*/ 1 w 184"/>
                <a:gd name="T7" fmla="*/ 98 h 102"/>
                <a:gd name="T8" fmla="*/ 5 w 184"/>
                <a:gd name="T9" fmla="*/ 101 h 102"/>
                <a:gd name="T10" fmla="*/ 28 w 184"/>
                <a:gd name="T11" fmla="*/ 98 h 102"/>
                <a:gd name="T12" fmla="*/ 55 w 184"/>
                <a:gd name="T13" fmla="*/ 87 h 102"/>
                <a:gd name="T14" fmla="*/ 59 w 184"/>
                <a:gd name="T15" fmla="*/ 85 h 102"/>
                <a:gd name="T16" fmla="*/ 64 w 184"/>
                <a:gd name="T17" fmla="*/ 82 h 102"/>
                <a:gd name="T18" fmla="*/ 65 w 184"/>
                <a:gd name="T19" fmla="*/ 82 h 102"/>
                <a:gd name="T20" fmla="*/ 96 w 184"/>
                <a:gd name="T21" fmla="*/ 66 h 102"/>
                <a:gd name="T22" fmla="*/ 113 w 184"/>
                <a:gd name="T23" fmla="*/ 54 h 102"/>
                <a:gd name="T24" fmla="*/ 121 w 184"/>
                <a:gd name="T25" fmla="*/ 47 h 102"/>
                <a:gd name="T26" fmla="*/ 133 w 184"/>
                <a:gd name="T27" fmla="*/ 47 h 102"/>
                <a:gd name="T28" fmla="*/ 170 w 184"/>
                <a:gd name="T29" fmla="*/ 29 h 102"/>
                <a:gd name="T30" fmla="*/ 183 w 184"/>
                <a:gd name="T31" fmla="*/ 11 h 102"/>
                <a:gd name="T32" fmla="*/ 183 w 184"/>
                <a:gd name="T33" fmla="*/ 6 h 102"/>
                <a:gd name="T34" fmla="*/ 177 w 184"/>
                <a:gd name="T35" fmla="*/ 1 h 102"/>
                <a:gd name="T36" fmla="*/ 135 w 184"/>
                <a:gd name="T37" fmla="*/ 5 h 102"/>
                <a:gd name="T38" fmla="*/ 115 w 184"/>
                <a:gd name="T39" fmla="*/ 19 h 102"/>
                <a:gd name="T40" fmla="*/ 108 w 184"/>
                <a:gd name="T41" fmla="*/ 28 h 102"/>
                <a:gd name="T42" fmla="*/ 59 w 184"/>
                <a:gd name="T43" fmla="*/ 75 h 102"/>
                <a:gd name="T44" fmla="*/ 52 w 184"/>
                <a:gd name="T45" fmla="*/ 78 h 102"/>
                <a:gd name="T46" fmla="*/ 50 w 184"/>
                <a:gd name="T47" fmla="*/ 79 h 102"/>
                <a:gd name="T48" fmla="*/ 13 w 184"/>
                <a:gd name="T49" fmla="*/ 93 h 102"/>
                <a:gd name="T50" fmla="*/ 24 w 184"/>
                <a:gd name="T51" fmla="*/ 79 h 102"/>
                <a:gd name="T52" fmla="*/ 73 w 184"/>
                <a:gd name="T53" fmla="*/ 49 h 102"/>
                <a:gd name="T54" fmla="*/ 90 w 184"/>
                <a:gd name="T55" fmla="*/ 48 h 102"/>
                <a:gd name="T56" fmla="*/ 95 w 184"/>
                <a:gd name="T57" fmla="*/ 55 h 102"/>
                <a:gd name="T58" fmla="*/ 112 w 184"/>
                <a:gd name="T59" fmla="*/ 44 h 102"/>
                <a:gd name="T60" fmla="*/ 100 w 184"/>
                <a:gd name="T61" fmla="*/ 47 h 102"/>
                <a:gd name="T62" fmla="*/ 105 w 184"/>
                <a:gd name="T63" fmla="*/ 37 h 102"/>
                <a:gd name="T64" fmla="*/ 108 w 184"/>
                <a:gd name="T65" fmla="*/ 37 h 102"/>
                <a:gd name="T66" fmla="*/ 111 w 184"/>
                <a:gd name="T67" fmla="*/ 39 h 102"/>
                <a:gd name="T68" fmla="*/ 112 w 184"/>
                <a:gd name="T69" fmla="*/ 44 h 102"/>
                <a:gd name="T70" fmla="*/ 166 w 184"/>
                <a:gd name="T71" fmla="*/ 19 h 102"/>
                <a:gd name="T72" fmla="*/ 158 w 184"/>
                <a:gd name="T73" fmla="*/ 18 h 102"/>
                <a:gd name="T74" fmla="*/ 154 w 184"/>
                <a:gd name="T75" fmla="*/ 12 h 102"/>
                <a:gd name="T76" fmla="*/ 119 w 184"/>
                <a:gd name="T77" fmla="*/ 31 h 102"/>
                <a:gd name="T78" fmla="*/ 132 w 184"/>
                <a:gd name="T79" fmla="*/ 17 h 102"/>
                <a:gd name="T80" fmla="*/ 142 w 184"/>
                <a:gd name="T81" fmla="*/ 13 h 102"/>
                <a:gd name="T82" fmla="*/ 152 w 184"/>
                <a:gd name="T83" fmla="*/ 26 h 102"/>
                <a:gd name="T84" fmla="*/ 146 w 184"/>
                <a:gd name="T85" fmla="*/ 34 h 102"/>
                <a:gd name="T86" fmla="*/ 126 w 184"/>
                <a:gd name="T87" fmla="*/ 38 h 102"/>
                <a:gd name="T88" fmla="*/ 120 w 184"/>
                <a:gd name="T89" fmla="*/ 37 h 102"/>
                <a:gd name="T90" fmla="*/ 118 w 184"/>
                <a:gd name="T91" fmla="*/ 3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4" h="102">
                  <a:moveTo>
                    <a:pt x="108" y="28"/>
                  </a:moveTo>
                  <a:cubicBezTo>
                    <a:pt x="106" y="27"/>
                    <a:pt x="105" y="27"/>
                    <a:pt x="104" y="28"/>
                  </a:cubicBezTo>
                  <a:cubicBezTo>
                    <a:pt x="99" y="29"/>
                    <a:pt x="94" y="31"/>
                    <a:pt x="89" y="32"/>
                  </a:cubicBezTo>
                  <a:cubicBezTo>
                    <a:pt x="85" y="34"/>
                    <a:pt x="80" y="36"/>
                    <a:pt x="76" y="38"/>
                  </a:cubicBezTo>
                  <a:cubicBezTo>
                    <a:pt x="71" y="40"/>
                    <a:pt x="67" y="42"/>
                    <a:pt x="62" y="44"/>
                  </a:cubicBezTo>
                  <a:cubicBezTo>
                    <a:pt x="58" y="46"/>
                    <a:pt x="54" y="48"/>
                    <a:pt x="49" y="51"/>
                  </a:cubicBezTo>
                  <a:cubicBezTo>
                    <a:pt x="41" y="56"/>
                    <a:pt x="33" y="61"/>
                    <a:pt x="25" y="67"/>
                  </a:cubicBezTo>
                  <a:cubicBezTo>
                    <a:pt x="21" y="70"/>
                    <a:pt x="17" y="73"/>
                    <a:pt x="13" y="77"/>
                  </a:cubicBezTo>
                  <a:cubicBezTo>
                    <a:pt x="10" y="80"/>
                    <a:pt x="6" y="83"/>
                    <a:pt x="4" y="86"/>
                  </a:cubicBezTo>
                  <a:cubicBezTo>
                    <a:pt x="3" y="87"/>
                    <a:pt x="2" y="88"/>
                    <a:pt x="1" y="90"/>
                  </a:cubicBezTo>
                  <a:cubicBezTo>
                    <a:pt x="0" y="92"/>
                    <a:pt x="0" y="95"/>
                    <a:pt x="1" y="97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9"/>
                    <a:pt x="2" y="99"/>
                    <a:pt x="2" y="100"/>
                  </a:cubicBezTo>
                  <a:cubicBezTo>
                    <a:pt x="3" y="100"/>
                    <a:pt x="3" y="100"/>
                    <a:pt x="3" y="101"/>
                  </a:cubicBezTo>
                  <a:cubicBezTo>
                    <a:pt x="4" y="101"/>
                    <a:pt x="4" y="101"/>
                    <a:pt x="5" y="101"/>
                  </a:cubicBezTo>
                  <a:cubicBezTo>
                    <a:pt x="6" y="102"/>
                    <a:pt x="7" y="102"/>
                    <a:pt x="9" y="102"/>
                  </a:cubicBezTo>
                  <a:cubicBezTo>
                    <a:pt x="10" y="102"/>
                    <a:pt x="12" y="102"/>
                    <a:pt x="13" y="102"/>
                  </a:cubicBezTo>
                  <a:cubicBezTo>
                    <a:pt x="18" y="101"/>
                    <a:pt x="23" y="100"/>
                    <a:pt x="28" y="98"/>
                  </a:cubicBezTo>
                  <a:cubicBezTo>
                    <a:pt x="32" y="96"/>
                    <a:pt x="37" y="95"/>
                    <a:pt x="41" y="93"/>
                  </a:cubicBezTo>
                  <a:cubicBezTo>
                    <a:pt x="45" y="91"/>
                    <a:pt x="50" y="89"/>
                    <a:pt x="54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9" y="85"/>
                  </a:cubicBezTo>
                  <a:cubicBezTo>
                    <a:pt x="59" y="85"/>
                    <a:pt x="58" y="85"/>
                    <a:pt x="58" y="85"/>
                  </a:cubicBezTo>
                  <a:cubicBezTo>
                    <a:pt x="60" y="84"/>
                    <a:pt x="62" y="83"/>
                    <a:pt x="65" y="82"/>
                  </a:cubicBezTo>
                  <a:cubicBezTo>
                    <a:pt x="65" y="82"/>
                    <a:pt x="64" y="82"/>
                    <a:pt x="64" y="82"/>
                  </a:cubicBezTo>
                  <a:cubicBezTo>
                    <a:pt x="64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80"/>
                    <a:pt x="74" y="78"/>
                    <a:pt x="78" y="76"/>
                  </a:cubicBezTo>
                  <a:cubicBezTo>
                    <a:pt x="82" y="74"/>
                    <a:pt x="86" y="72"/>
                    <a:pt x="90" y="69"/>
                  </a:cubicBezTo>
                  <a:cubicBezTo>
                    <a:pt x="92" y="68"/>
                    <a:pt x="94" y="67"/>
                    <a:pt x="96" y="66"/>
                  </a:cubicBezTo>
                  <a:cubicBezTo>
                    <a:pt x="98" y="64"/>
                    <a:pt x="100" y="63"/>
                    <a:pt x="102" y="62"/>
                  </a:cubicBezTo>
                  <a:cubicBezTo>
                    <a:pt x="104" y="61"/>
                    <a:pt x="106" y="59"/>
                    <a:pt x="108" y="58"/>
                  </a:cubicBezTo>
                  <a:cubicBezTo>
                    <a:pt x="110" y="57"/>
                    <a:pt x="112" y="56"/>
                    <a:pt x="113" y="54"/>
                  </a:cubicBezTo>
                  <a:cubicBezTo>
                    <a:pt x="115" y="54"/>
                    <a:pt x="116" y="53"/>
                    <a:pt x="117" y="52"/>
                  </a:cubicBezTo>
                  <a:cubicBezTo>
                    <a:pt x="119" y="51"/>
                    <a:pt x="120" y="49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3" y="47"/>
                    <a:pt x="123" y="47"/>
                  </a:cubicBezTo>
                  <a:cubicBezTo>
                    <a:pt x="126" y="47"/>
                    <a:pt x="128" y="47"/>
                    <a:pt x="130" y="47"/>
                  </a:cubicBezTo>
                  <a:cubicBezTo>
                    <a:pt x="131" y="47"/>
                    <a:pt x="132" y="47"/>
                    <a:pt x="133" y="47"/>
                  </a:cubicBezTo>
                  <a:cubicBezTo>
                    <a:pt x="135" y="47"/>
                    <a:pt x="136" y="47"/>
                    <a:pt x="138" y="47"/>
                  </a:cubicBezTo>
                  <a:cubicBezTo>
                    <a:pt x="140" y="46"/>
                    <a:pt x="142" y="45"/>
                    <a:pt x="145" y="45"/>
                  </a:cubicBezTo>
                  <a:cubicBezTo>
                    <a:pt x="154" y="41"/>
                    <a:pt x="163" y="36"/>
                    <a:pt x="170" y="29"/>
                  </a:cubicBezTo>
                  <a:cubicBezTo>
                    <a:pt x="173" y="25"/>
                    <a:pt x="176" y="21"/>
                    <a:pt x="179" y="17"/>
                  </a:cubicBezTo>
                  <a:cubicBezTo>
                    <a:pt x="180" y="16"/>
                    <a:pt x="180" y="15"/>
                    <a:pt x="181" y="14"/>
                  </a:cubicBezTo>
                  <a:cubicBezTo>
                    <a:pt x="182" y="13"/>
                    <a:pt x="182" y="12"/>
                    <a:pt x="183" y="11"/>
                  </a:cubicBezTo>
                  <a:cubicBezTo>
                    <a:pt x="183" y="10"/>
                    <a:pt x="183" y="10"/>
                    <a:pt x="183" y="9"/>
                  </a:cubicBezTo>
                  <a:cubicBezTo>
                    <a:pt x="183" y="8"/>
                    <a:pt x="183" y="8"/>
                    <a:pt x="183" y="7"/>
                  </a:cubicBezTo>
                  <a:cubicBezTo>
                    <a:pt x="184" y="7"/>
                    <a:pt x="184" y="6"/>
                    <a:pt x="183" y="6"/>
                  </a:cubicBezTo>
                  <a:cubicBezTo>
                    <a:pt x="183" y="5"/>
                    <a:pt x="183" y="4"/>
                    <a:pt x="183" y="4"/>
                  </a:cubicBezTo>
                  <a:cubicBezTo>
                    <a:pt x="182" y="3"/>
                    <a:pt x="181" y="2"/>
                    <a:pt x="180" y="2"/>
                  </a:cubicBezTo>
                  <a:cubicBezTo>
                    <a:pt x="179" y="1"/>
                    <a:pt x="178" y="1"/>
                    <a:pt x="177" y="1"/>
                  </a:cubicBezTo>
                  <a:cubicBezTo>
                    <a:pt x="176" y="1"/>
                    <a:pt x="174" y="1"/>
                    <a:pt x="173" y="1"/>
                  </a:cubicBezTo>
                  <a:cubicBezTo>
                    <a:pt x="164" y="0"/>
                    <a:pt x="154" y="1"/>
                    <a:pt x="145" y="2"/>
                  </a:cubicBezTo>
                  <a:cubicBezTo>
                    <a:pt x="142" y="2"/>
                    <a:pt x="138" y="3"/>
                    <a:pt x="135" y="5"/>
                  </a:cubicBezTo>
                  <a:cubicBezTo>
                    <a:pt x="132" y="6"/>
                    <a:pt x="129" y="8"/>
                    <a:pt x="126" y="10"/>
                  </a:cubicBezTo>
                  <a:cubicBezTo>
                    <a:pt x="124" y="11"/>
                    <a:pt x="123" y="12"/>
                    <a:pt x="122" y="13"/>
                  </a:cubicBezTo>
                  <a:cubicBezTo>
                    <a:pt x="119" y="15"/>
                    <a:pt x="117" y="17"/>
                    <a:pt x="115" y="19"/>
                  </a:cubicBezTo>
                  <a:cubicBezTo>
                    <a:pt x="113" y="22"/>
                    <a:pt x="112" y="25"/>
                    <a:pt x="110" y="28"/>
                  </a:cubicBezTo>
                  <a:cubicBezTo>
                    <a:pt x="110" y="28"/>
                    <a:pt x="109" y="28"/>
                    <a:pt x="109" y="28"/>
                  </a:cubicBezTo>
                  <a:cubicBezTo>
                    <a:pt x="108" y="28"/>
                    <a:pt x="108" y="28"/>
                    <a:pt x="108" y="28"/>
                  </a:cubicBezTo>
                  <a:close/>
                  <a:moveTo>
                    <a:pt x="80" y="64"/>
                  </a:moveTo>
                  <a:cubicBezTo>
                    <a:pt x="77" y="66"/>
                    <a:pt x="73" y="68"/>
                    <a:pt x="69" y="70"/>
                  </a:cubicBezTo>
                  <a:cubicBezTo>
                    <a:pt x="66" y="72"/>
                    <a:pt x="62" y="73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5" y="76"/>
                    <a:pt x="53" y="77"/>
                  </a:cubicBezTo>
                  <a:cubicBezTo>
                    <a:pt x="53" y="77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78"/>
                    <a:pt x="52" y="78"/>
                    <a:pt x="51" y="78"/>
                  </a:cubicBezTo>
                  <a:cubicBezTo>
                    <a:pt x="51" y="78"/>
                    <a:pt x="50" y="79"/>
                    <a:pt x="50" y="79"/>
                  </a:cubicBezTo>
                  <a:cubicBezTo>
                    <a:pt x="49" y="79"/>
                    <a:pt x="48" y="80"/>
                    <a:pt x="46" y="80"/>
                  </a:cubicBezTo>
                  <a:cubicBezTo>
                    <a:pt x="38" y="84"/>
                    <a:pt x="29" y="88"/>
                    <a:pt x="20" y="91"/>
                  </a:cubicBezTo>
                  <a:cubicBezTo>
                    <a:pt x="18" y="91"/>
                    <a:pt x="16" y="92"/>
                    <a:pt x="13" y="93"/>
                  </a:cubicBezTo>
                  <a:cubicBezTo>
                    <a:pt x="12" y="93"/>
                    <a:pt x="11" y="93"/>
                    <a:pt x="10" y="93"/>
                  </a:cubicBezTo>
                  <a:cubicBezTo>
                    <a:pt x="12" y="90"/>
                    <a:pt x="14" y="88"/>
                    <a:pt x="17" y="86"/>
                  </a:cubicBezTo>
                  <a:cubicBezTo>
                    <a:pt x="19" y="84"/>
                    <a:pt x="22" y="81"/>
                    <a:pt x="24" y="79"/>
                  </a:cubicBezTo>
                  <a:cubicBezTo>
                    <a:pt x="28" y="76"/>
                    <a:pt x="32" y="73"/>
                    <a:pt x="36" y="70"/>
                  </a:cubicBezTo>
                  <a:cubicBezTo>
                    <a:pt x="40" y="68"/>
                    <a:pt x="44" y="65"/>
                    <a:pt x="48" y="63"/>
                  </a:cubicBezTo>
                  <a:cubicBezTo>
                    <a:pt x="56" y="57"/>
                    <a:pt x="65" y="53"/>
                    <a:pt x="73" y="49"/>
                  </a:cubicBezTo>
                  <a:cubicBezTo>
                    <a:pt x="74" y="49"/>
                    <a:pt x="74" y="48"/>
                    <a:pt x="75" y="48"/>
                  </a:cubicBezTo>
                  <a:cubicBezTo>
                    <a:pt x="79" y="47"/>
                    <a:pt x="83" y="45"/>
                    <a:pt x="87" y="43"/>
                  </a:cubicBezTo>
                  <a:cubicBezTo>
                    <a:pt x="87" y="45"/>
                    <a:pt x="88" y="47"/>
                    <a:pt x="90" y="48"/>
                  </a:cubicBezTo>
                  <a:cubicBezTo>
                    <a:pt x="90" y="49"/>
                    <a:pt x="90" y="50"/>
                    <a:pt x="91" y="50"/>
                  </a:cubicBezTo>
                  <a:cubicBezTo>
                    <a:pt x="92" y="51"/>
                    <a:pt x="92" y="52"/>
                    <a:pt x="93" y="53"/>
                  </a:cubicBezTo>
                  <a:cubicBezTo>
                    <a:pt x="93" y="54"/>
                    <a:pt x="94" y="55"/>
                    <a:pt x="95" y="55"/>
                  </a:cubicBezTo>
                  <a:cubicBezTo>
                    <a:pt x="94" y="56"/>
                    <a:pt x="93" y="57"/>
                    <a:pt x="92" y="57"/>
                  </a:cubicBezTo>
                  <a:cubicBezTo>
                    <a:pt x="88" y="60"/>
                    <a:pt x="84" y="62"/>
                    <a:pt x="80" y="64"/>
                  </a:cubicBezTo>
                  <a:close/>
                  <a:moveTo>
                    <a:pt x="112" y="44"/>
                  </a:moveTo>
                  <a:cubicBezTo>
                    <a:pt x="109" y="46"/>
                    <a:pt x="106" y="48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1" y="48"/>
                    <a:pt x="100" y="47"/>
                  </a:cubicBezTo>
                  <a:cubicBezTo>
                    <a:pt x="99" y="45"/>
                    <a:pt x="98" y="44"/>
                    <a:pt x="97" y="43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9" y="39"/>
                    <a:pt x="102" y="38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6" y="37"/>
                    <a:pt x="106" y="37"/>
                    <a:pt x="107" y="37"/>
                  </a:cubicBezTo>
                  <a:cubicBezTo>
                    <a:pt x="107" y="37"/>
                    <a:pt x="107" y="37"/>
                    <a:pt x="108" y="37"/>
                  </a:cubicBezTo>
                  <a:cubicBezTo>
                    <a:pt x="108" y="37"/>
                    <a:pt x="109" y="38"/>
                    <a:pt x="109" y="38"/>
                  </a:cubicBezTo>
                  <a:cubicBezTo>
                    <a:pt x="109" y="38"/>
                    <a:pt x="109" y="38"/>
                    <a:pt x="110" y="38"/>
                  </a:cubicBezTo>
                  <a:cubicBezTo>
                    <a:pt x="110" y="38"/>
                    <a:pt x="110" y="38"/>
                    <a:pt x="111" y="39"/>
                  </a:cubicBezTo>
                  <a:cubicBezTo>
                    <a:pt x="111" y="39"/>
                    <a:pt x="111" y="40"/>
                    <a:pt x="112" y="41"/>
                  </a:cubicBezTo>
                  <a:cubicBezTo>
                    <a:pt x="112" y="42"/>
                    <a:pt x="112" y="42"/>
                    <a:pt x="113" y="43"/>
                  </a:cubicBezTo>
                  <a:cubicBezTo>
                    <a:pt x="113" y="43"/>
                    <a:pt x="112" y="44"/>
                    <a:pt x="112" y="44"/>
                  </a:cubicBezTo>
                  <a:close/>
                  <a:moveTo>
                    <a:pt x="173" y="10"/>
                  </a:moveTo>
                  <a:cubicBezTo>
                    <a:pt x="172" y="11"/>
                    <a:pt x="172" y="11"/>
                    <a:pt x="172" y="11"/>
                  </a:cubicBezTo>
                  <a:cubicBezTo>
                    <a:pt x="170" y="14"/>
                    <a:pt x="168" y="16"/>
                    <a:pt x="166" y="19"/>
                  </a:cubicBezTo>
                  <a:cubicBezTo>
                    <a:pt x="165" y="20"/>
                    <a:pt x="163" y="22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0" y="21"/>
                    <a:pt x="159" y="20"/>
                    <a:pt x="158" y="18"/>
                  </a:cubicBezTo>
                  <a:cubicBezTo>
                    <a:pt x="158" y="17"/>
                    <a:pt x="157" y="17"/>
                    <a:pt x="157" y="16"/>
                  </a:cubicBezTo>
                  <a:cubicBezTo>
                    <a:pt x="157" y="16"/>
                    <a:pt x="157" y="15"/>
                    <a:pt x="156" y="15"/>
                  </a:cubicBezTo>
                  <a:cubicBezTo>
                    <a:pt x="156" y="14"/>
                    <a:pt x="155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9" y="10"/>
                    <a:pt x="166" y="10"/>
                    <a:pt x="173" y="10"/>
                  </a:cubicBezTo>
                  <a:close/>
                  <a:moveTo>
                    <a:pt x="119" y="31"/>
                  </a:moveTo>
                  <a:cubicBezTo>
                    <a:pt x="120" y="29"/>
                    <a:pt x="121" y="27"/>
                    <a:pt x="122" y="25"/>
                  </a:cubicBezTo>
                  <a:cubicBezTo>
                    <a:pt x="123" y="23"/>
                    <a:pt x="125" y="22"/>
                    <a:pt x="126" y="21"/>
                  </a:cubicBezTo>
                  <a:cubicBezTo>
                    <a:pt x="128" y="19"/>
                    <a:pt x="130" y="18"/>
                    <a:pt x="132" y="17"/>
                  </a:cubicBezTo>
                  <a:cubicBezTo>
                    <a:pt x="134" y="15"/>
                    <a:pt x="136" y="14"/>
                    <a:pt x="138" y="13"/>
                  </a:cubicBezTo>
                  <a:cubicBezTo>
                    <a:pt x="139" y="13"/>
                    <a:pt x="140" y="13"/>
                    <a:pt x="141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4" y="15"/>
                    <a:pt x="145" y="16"/>
                    <a:pt x="147" y="18"/>
                  </a:cubicBezTo>
                  <a:cubicBezTo>
                    <a:pt x="148" y="19"/>
                    <a:pt x="149" y="20"/>
                    <a:pt x="149" y="22"/>
                  </a:cubicBezTo>
                  <a:cubicBezTo>
                    <a:pt x="150" y="23"/>
                    <a:pt x="151" y="24"/>
                    <a:pt x="152" y="26"/>
                  </a:cubicBezTo>
                  <a:cubicBezTo>
                    <a:pt x="153" y="27"/>
                    <a:pt x="153" y="28"/>
                    <a:pt x="154" y="29"/>
                  </a:cubicBezTo>
                  <a:cubicBezTo>
                    <a:pt x="154" y="30"/>
                    <a:pt x="153" y="30"/>
                    <a:pt x="153" y="30"/>
                  </a:cubicBezTo>
                  <a:cubicBezTo>
                    <a:pt x="151" y="31"/>
                    <a:pt x="148" y="33"/>
                    <a:pt x="146" y="34"/>
                  </a:cubicBezTo>
                  <a:cubicBezTo>
                    <a:pt x="144" y="35"/>
                    <a:pt x="142" y="35"/>
                    <a:pt x="141" y="36"/>
                  </a:cubicBezTo>
                  <a:cubicBezTo>
                    <a:pt x="138" y="37"/>
                    <a:pt x="136" y="37"/>
                    <a:pt x="134" y="38"/>
                  </a:cubicBezTo>
                  <a:cubicBezTo>
                    <a:pt x="132" y="38"/>
                    <a:pt x="129" y="38"/>
                    <a:pt x="126" y="38"/>
                  </a:cubicBezTo>
                  <a:cubicBezTo>
                    <a:pt x="125" y="38"/>
                    <a:pt x="123" y="38"/>
                    <a:pt x="122" y="37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1" y="37"/>
                    <a:pt x="121" y="37"/>
                    <a:pt x="120" y="37"/>
                  </a:cubicBezTo>
                  <a:cubicBezTo>
                    <a:pt x="120" y="36"/>
                    <a:pt x="119" y="35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33"/>
                    <a:pt x="119" y="32"/>
                    <a:pt x="1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5" name="Freeform 29">
              <a:extLst>
                <a:ext uri="{FF2B5EF4-FFF2-40B4-BE49-F238E27FC236}">
                  <a16:creationId xmlns:a16="http://schemas.microsoft.com/office/drawing/2014/main" id="{3B0DB089-6308-4CA7-A47A-ECA8845B1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6225" y="2763838"/>
              <a:ext cx="360362" cy="327025"/>
            </a:xfrm>
            <a:custGeom>
              <a:avLst/>
              <a:gdLst>
                <a:gd name="T0" fmla="*/ 189 w 211"/>
                <a:gd name="T1" fmla="*/ 64 h 190"/>
                <a:gd name="T2" fmla="*/ 197 w 211"/>
                <a:gd name="T3" fmla="*/ 57 h 190"/>
                <a:gd name="T4" fmla="*/ 208 w 211"/>
                <a:gd name="T5" fmla="*/ 44 h 190"/>
                <a:gd name="T6" fmla="*/ 211 w 211"/>
                <a:gd name="T7" fmla="*/ 29 h 190"/>
                <a:gd name="T8" fmla="*/ 204 w 211"/>
                <a:gd name="T9" fmla="*/ 15 h 190"/>
                <a:gd name="T10" fmla="*/ 188 w 211"/>
                <a:gd name="T11" fmla="*/ 2 h 190"/>
                <a:gd name="T12" fmla="*/ 176 w 211"/>
                <a:gd name="T13" fmla="*/ 2 h 190"/>
                <a:gd name="T14" fmla="*/ 154 w 211"/>
                <a:gd name="T15" fmla="*/ 17 h 190"/>
                <a:gd name="T16" fmla="*/ 128 w 211"/>
                <a:gd name="T17" fmla="*/ 39 h 190"/>
                <a:gd name="T18" fmla="*/ 30 w 211"/>
                <a:gd name="T19" fmla="*/ 124 h 190"/>
                <a:gd name="T20" fmla="*/ 13 w 211"/>
                <a:gd name="T21" fmla="*/ 150 h 190"/>
                <a:gd name="T22" fmla="*/ 0 w 211"/>
                <a:gd name="T23" fmla="*/ 182 h 190"/>
                <a:gd name="T24" fmla="*/ 18 w 211"/>
                <a:gd name="T25" fmla="*/ 189 h 190"/>
                <a:gd name="T26" fmla="*/ 57 w 211"/>
                <a:gd name="T27" fmla="*/ 174 h 190"/>
                <a:gd name="T28" fmla="*/ 70 w 211"/>
                <a:gd name="T29" fmla="*/ 167 h 190"/>
                <a:gd name="T30" fmla="*/ 178 w 211"/>
                <a:gd name="T31" fmla="*/ 39 h 190"/>
                <a:gd name="T32" fmla="*/ 169 w 211"/>
                <a:gd name="T33" fmla="*/ 29 h 190"/>
                <a:gd name="T34" fmla="*/ 169 w 211"/>
                <a:gd name="T35" fmla="*/ 19 h 190"/>
                <a:gd name="T36" fmla="*/ 191 w 211"/>
                <a:gd name="T37" fmla="*/ 49 h 190"/>
                <a:gd name="T38" fmla="*/ 178 w 211"/>
                <a:gd name="T39" fmla="*/ 39 h 190"/>
                <a:gd name="T40" fmla="*/ 168 w 211"/>
                <a:gd name="T41" fmla="*/ 18 h 190"/>
                <a:gd name="T42" fmla="*/ 184 w 211"/>
                <a:gd name="T43" fmla="*/ 10 h 190"/>
                <a:gd name="T44" fmla="*/ 200 w 211"/>
                <a:gd name="T45" fmla="*/ 26 h 190"/>
                <a:gd name="T46" fmla="*/ 201 w 211"/>
                <a:gd name="T47" fmla="*/ 37 h 190"/>
                <a:gd name="T48" fmla="*/ 186 w 211"/>
                <a:gd name="T49" fmla="*/ 26 h 190"/>
                <a:gd name="T50" fmla="*/ 175 w 211"/>
                <a:gd name="T51" fmla="*/ 12 h 190"/>
                <a:gd name="T52" fmla="*/ 100 w 211"/>
                <a:gd name="T53" fmla="*/ 75 h 190"/>
                <a:gd name="T54" fmla="*/ 155 w 211"/>
                <a:gd name="T55" fmla="*/ 28 h 190"/>
                <a:gd name="T56" fmla="*/ 146 w 211"/>
                <a:gd name="T57" fmla="*/ 56 h 190"/>
                <a:gd name="T58" fmla="*/ 83 w 211"/>
                <a:gd name="T59" fmla="*/ 113 h 190"/>
                <a:gd name="T60" fmla="*/ 68 w 211"/>
                <a:gd name="T61" fmla="*/ 127 h 190"/>
                <a:gd name="T62" fmla="*/ 54 w 211"/>
                <a:gd name="T63" fmla="*/ 140 h 190"/>
                <a:gd name="T64" fmla="*/ 45 w 211"/>
                <a:gd name="T65" fmla="*/ 130 h 190"/>
                <a:gd name="T66" fmla="*/ 9 w 211"/>
                <a:gd name="T67" fmla="*/ 180 h 190"/>
                <a:gd name="T68" fmla="*/ 14 w 211"/>
                <a:gd name="T69" fmla="*/ 180 h 190"/>
                <a:gd name="T70" fmla="*/ 8 w 211"/>
                <a:gd name="T71" fmla="*/ 179 h 190"/>
                <a:gd name="T72" fmla="*/ 17 w 211"/>
                <a:gd name="T73" fmla="*/ 170 h 190"/>
                <a:gd name="T74" fmla="*/ 27 w 211"/>
                <a:gd name="T75" fmla="*/ 176 h 190"/>
                <a:gd name="T76" fmla="*/ 56 w 211"/>
                <a:gd name="T77" fmla="*/ 164 h 190"/>
                <a:gd name="T78" fmla="*/ 35 w 211"/>
                <a:gd name="T79" fmla="*/ 170 h 190"/>
                <a:gd name="T80" fmla="*/ 31 w 211"/>
                <a:gd name="T81" fmla="*/ 166 h 190"/>
                <a:gd name="T82" fmla="*/ 21 w 211"/>
                <a:gd name="T83" fmla="*/ 154 h 190"/>
                <a:gd name="T84" fmla="*/ 42 w 211"/>
                <a:gd name="T85" fmla="*/ 139 h 190"/>
                <a:gd name="T86" fmla="*/ 46 w 211"/>
                <a:gd name="T87" fmla="*/ 148 h 190"/>
                <a:gd name="T88" fmla="*/ 51 w 211"/>
                <a:gd name="T89" fmla="*/ 156 h 190"/>
                <a:gd name="T90" fmla="*/ 60 w 211"/>
                <a:gd name="T91" fmla="*/ 162 h 190"/>
                <a:gd name="T92" fmla="*/ 68 w 211"/>
                <a:gd name="T93" fmla="*/ 157 h 190"/>
                <a:gd name="T94" fmla="*/ 67 w 211"/>
                <a:gd name="T95" fmla="*/ 141 h 190"/>
                <a:gd name="T96" fmla="*/ 79 w 211"/>
                <a:gd name="T97" fmla="*/ 130 h 190"/>
                <a:gd name="T98" fmla="*/ 111 w 211"/>
                <a:gd name="T99" fmla="*/ 99 h 190"/>
                <a:gd name="T100" fmla="*/ 173 w 211"/>
                <a:gd name="T101" fmla="*/ 47 h 190"/>
                <a:gd name="T102" fmla="*/ 137 w 211"/>
                <a:gd name="T103" fmla="*/ 9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190">
                  <a:moveTo>
                    <a:pt x="121" y="121"/>
                  </a:moveTo>
                  <a:cubicBezTo>
                    <a:pt x="125" y="118"/>
                    <a:pt x="129" y="115"/>
                    <a:pt x="132" y="112"/>
                  </a:cubicBezTo>
                  <a:cubicBezTo>
                    <a:pt x="140" y="105"/>
                    <a:pt x="148" y="99"/>
                    <a:pt x="156" y="92"/>
                  </a:cubicBezTo>
                  <a:cubicBezTo>
                    <a:pt x="167" y="83"/>
                    <a:pt x="178" y="73"/>
                    <a:pt x="189" y="64"/>
                  </a:cubicBezTo>
                  <a:cubicBezTo>
                    <a:pt x="189" y="64"/>
                    <a:pt x="190" y="64"/>
                    <a:pt x="190" y="64"/>
                  </a:cubicBezTo>
                  <a:cubicBezTo>
                    <a:pt x="191" y="63"/>
                    <a:pt x="191" y="63"/>
                    <a:pt x="192" y="62"/>
                  </a:cubicBezTo>
                  <a:cubicBezTo>
                    <a:pt x="192" y="62"/>
                    <a:pt x="193" y="62"/>
                    <a:pt x="193" y="61"/>
                  </a:cubicBezTo>
                  <a:cubicBezTo>
                    <a:pt x="194" y="60"/>
                    <a:pt x="196" y="58"/>
                    <a:pt x="197" y="57"/>
                  </a:cubicBezTo>
                  <a:cubicBezTo>
                    <a:pt x="197" y="56"/>
                    <a:pt x="197" y="56"/>
                    <a:pt x="198" y="56"/>
                  </a:cubicBezTo>
                  <a:cubicBezTo>
                    <a:pt x="199" y="54"/>
                    <a:pt x="200" y="53"/>
                    <a:pt x="202" y="52"/>
                  </a:cubicBezTo>
                  <a:cubicBezTo>
                    <a:pt x="203" y="50"/>
                    <a:pt x="204" y="49"/>
                    <a:pt x="205" y="47"/>
                  </a:cubicBezTo>
                  <a:cubicBezTo>
                    <a:pt x="206" y="46"/>
                    <a:pt x="207" y="45"/>
                    <a:pt x="208" y="44"/>
                  </a:cubicBezTo>
                  <a:cubicBezTo>
                    <a:pt x="209" y="42"/>
                    <a:pt x="209" y="41"/>
                    <a:pt x="210" y="40"/>
                  </a:cubicBezTo>
                  <a:cubicBezTo>
                    <a:pt x="210" y="39"/>
                    <a:pt x="211" y="38"/>
                    <a:pt x="211" y="37"/>
                  </a:cubicBezTo>
                  <a:cubicBezTo>
                    <a:pt x="211" y="36"/>
                    <a:pt x="211" y="35"/>
                    <a:pt x="211" y="33"/>
                  </a:cubicBezTo>
                  <a:cubicBezTo>
                    <a:pt x="211" y="32"/>
                    <a:pt x="211" y="31"/>
                    <a:pt x="211" y="29"/>
                  </a:cubicBezTo>
                  <a:cubicBezTo>
                    <a:pt x="210" y="28"/>
                    <a:pt x="210" y="27"/>
                    <a:pt x="210" y="26"/>
                  </a:cubicBezTo>
                  <a:cubicBezTo>
                    <a:pt x="210" y="25"/>
                    <a:pt x="209" y="24"/>
                    <a:pt x="209" y="23"/>
                  </a:cubicBezTo>
                  <a:cubicBezTo>
                    <a:pt x="208" y="22"/>
                    <a:pt x="208" y="21"/>
                    <a:pt x="207" y="20"/>
                  </a:cubicBezTo>
                  <a:cubicBezTo>
                    <a:pt x="206" y="18"/>
                    <a:pt x="205" y="16"/>
                    <a:pt x="204" y="15"/>
                  </a:cubicBezTo>
                  <a:cubicBezTo>
                    <a:pt x="204" y="14"/>
                    <a:pt x="203" y="13"/>
                    <a:pt x="203" y="13"/>
                  </a:cubicBezTo>
                  <a:cubicBezTo>
                    <a:pt x="200" y="10"/>
                    <a:pt x="198" y="8"/>
                    <a:pt x="195" y="6"/>
                  </a:cubicBezTo>
                  <a:cubicBezTo>
                    <a:pt x="193" y="4"/>
                    <a:pt x="191" y="3"/>
                    <a:pt x="189" y="2"/>
                  </a:cubicBezTo>
                  <a:cubicBezTo>
                    <a:pt x="189" y="2"/>
                    <a:pt x="188" y="2"/>
                    <a:pt x="188" y="2"/>
                  </a:cubicBezTo>
                  <a:cubicBezTo>
                    <a:pt x="187" y="1"/>
                    <a:pt x="186" y="1"/>
                    <a:pt x="185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0"/>
                    <a:pt x="180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4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6" y="15"/>
                    <a:pt x="154" y="17"/>
                  </a:cubicBezTo>
                  <a:cubicBezTo>
                    <a:pt x="153" y="18"/>
                    <a:pt x="152" y="19"/>
                    <a:pt x="151" y="20"/>
                  </a:cubicBezTo>
                  <a:cubicBezTo>
                    <a:pt x="151" y="20"/>
                    <a:pt x="150" y="20"/>
                    <a:pt x="150" y="20"/>
                  </a:cubicBezTo>
                  <a:cubicBezTo>
                    <a:pt x="147" y="23"/>
                    <a:pt x="143" y="26"/>
                    <a:pt x="140" y="29"/>
                  </a:cubicBezTo>
                  <a:cubicBezTo>
                    <a:pt x="136" y="32"/>
                    <a:pt x="132" y="36"/>
                    <a:pt x="128" y="39"/>
                  </a:cubicBezTo>
                  <a:cubicBezTo>
                    <a:pt x="121" y="45"/>
                    <a:pt x="113" y="52"/>
                    <a:pt x="106" y="58"/>
                  </a:cubicBezTo>
                  <a:cubicBezTo>
                    <a:pt x="91" y="70"/>
                    <a:pt x="76" y="83"/>
                    <a:pt x="61" y="96"/>
                  </a:cubicBezTo>
                  <a:cubicBezTo>
                    <a:pt x="56" y="100"/>
                    <a:pt x="51" y="105"/>
                    <a:pt x="45" y="110"/>
                  </a:cubicBezTo>
                  <a:cubicBezTo>
                    <a:pt x="40" y="115"/>
                    <a:pt x="35" y="119"/>
                    <a:pt x="30" y="124"/>
                  </a:cubicBezTo>
                  <a:cubicBezTo>
                    <a:pt x="29" y="125"/>
                    <a:pt x="29" y="125"/>
                    <a:pt x="29" y="126"/>
                  </a:cubicBezTo>
                  <a:cubicBezTo>
                    <a:pt x="27" y="128"/>
                    <a:pt x="26" y="130"/>
                    <a:pt x="24" y="132"/>
                  </a:cubicBezTo>
                  <a:cubicBezTo>
                    <a:pt x="23" y="134"/>
                    <a:pt x="22" y="136"/>
                    <a:pt x="20" y="138"/>
                  </a:cubicBezTo>
                  <a:cubicBezTo>
                    <a:pt x="18" y="142"/>
                    <a:pt x="15" y="146"/>
                    <a:pt x="13" y="150"/>
                  </a:cubicBezTo>
                  <a:cubicBezTo>
                    <a:pt x="10" y="154"/>
                    <a:pt x="8" y="159"/>
                    <a:pt x="6" y="163"/>
                  </a:cubicBezTo>
                  <a:cubicBezTo>
                    <a:pt x="5" y="165"/>
                    <a:pt x="4" y="167"/>
                    <a:pt x="3" y="169"/>
                  </a:cubicBezTo>
                  <a:cubicBezTo>
                    <a:pt x="2" y="171"/>
                    <a:pt x="1" y="174"/>
                    <a:pt x="0" y="176"/>
                  </a:cubicBezTo>
                  <a:cubicBezTo>
                    <a:pt x="0" y="178"/>
                    <a:pt x="0" y="180"/>
                    <a:pt x="0" y="182"/>
                  </a:cubicBezTo>
                  <a:cubicBezTo>
                    <a:pt x="0" y="183"/>
                    <a:pt x="1" y="183"/>
                    <a:pt x="1" y="184"/>
                  </a:cubicBezTo>
                  <a:cubicBezTo>
                    <a:pt x="1" y="185"/>
                    <a:pt x="2" y="186"/>
                    <a:pt x="2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3" y="190"/>
                    <a:pt x="15" y="190"/>
                    <a:pt x="18" y="189"/>
                  </a:cubicBezTo>
                  <a:cubicBezTo>
                    <a:pt x="20" y="189"/>
                    <a:pt x="22" y="188"/>
                    <a:pt x="25" y="187"/>
                  </a:cubicBezTo>
                  <a:cubicBezTo>
                    <a:pt x="27" y="187"/>
                    <a:pt x="29" y="186"/>
                    <a:pt x="32" y="185"/>
                  </a:cubicBezTo>
                  <a:cubicBezTo>
                    <a:pt x="36" y="183"/>
                    <a:pt x="41" y="181"/>
                    <a:pt x="45" y="179"/>
                  </a:cubicBezTo>
                  <a:cubicBezTo>
                    <a:pt x="49" y="178"/>
                    <a:pt x="53" y="176"/>
                    <a:pt x="57" y="174"/>
                  </a:cubicBezTo>
                  <a:cubicBezTo>
                    <a:pt x="60" y="172"/>
                    <a:pt x="63" y="171"/>
                    <a:pt x="66" y="169"/>
                  </a:cubicBezTo>
                  <a:cubicBezTo>
                    <a:pt x="67" y="169"/>
                    <a:pt x="67" y="169"/>
                    <a:pt x="68" y="169"/>
                  </a:cubicBezTo>
                  <a:cubicBezTo>
                    <a:pt x="69" y="168"/>
                    <a:pt x="69" y="168"/>
                    <a:pt x="70" y="168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6" y="161"/>
                    <a:pt x="83" y="156"/>
                    <a:pt x="89" y="150"/>
                  </a:cubicBezTo>
                  <a:cubicBezTo>
                    <a:pt x="96" y="144"/>
                    <a:pt x="103" y="137"/>
                    <a:pt x="110" y="131"/>
                  </a:cubicBezTo>
                  <a:cubicBezTo>
                    <a:pt x="114" y="128"/>
                    <a:pt x="117" y="125"/>
                    <a:pt x="121" y="121"/>
                  </a:cubicBezTo>
                  <a:close/>
                  <a:moveTo>
                    <a:pt x="178" y="39"/>
                  </a:moveTo>
                  <a:cubicBezTo>
                    <a:pt x="178" y="38"/>
                    <a:pt x="178" y="38"/>
                    <a:pt x="177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7" y="37"/>
                    <a:pt x="176" y="36"/>
                    <a:pt x="176" y="36"/>
                  </a:cubicBezTo>
                  <a:cubicBezTo>
                    <a:pt x="173" y="34"/>
                    <a:pt x="171" y="31"/>
                    <a:pt x="169" y="29"/>
                  </a:cubicBezTo>
                  <a:cubicBezTo>
                    <a:pt x="167" y="27"/>
                    <a:pt x="165" y="24"/>
                    <a:pt x="163" y="22"/>
                  </a:cubicBezTo>
                  <a:cubicBezTo>
                    <a:pt x="164" y="21"/>
                    <a:pt x="165" y="21"/>
                    <a:pt x="166" y="20"/>
                  </a:cubicBezTo>
                  <a:cubicBezTo>
                    <a:pt x="167" y="19"/>
                    <a:pt x="167" y="19"/>
                    <a:pt x="168" y="19"/>
                  </a:cubicBezTo>
                  <a:cubicBezTo>
                    <a:pt x="168" y="19"/>
                    <a:pt x="169" y="19"/>
                    <a:pt x="169" y="19"/>
                  </a:cubicBezTo>
                  <a:cubicBezTo>
                    <a:pt x="171" y="21"/>
                    <a:pt x="173" y="24"/>
                    <a:pt x="175" y="26"/>
                  </a:cubicBezTo>
                  <a:cubicBezTo>
                    <a:pt x="177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0" y="48"/>
                    <a:pt x="190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ubicBezTo>
                    <a:pt x="190" y="50"/>
                    <a:pt x="189" y="51"/>
                    <a:pt x="188" y="52"/>
                  </a:cubicBezTo>
                  <a:cubicBezTo>
                    <a:pt x="187" y="50"/>
                    <a:pt x="186" y="49"/>
                    <a:pt x="185" y="47"/>
                  </a:cubicBezTo>
                  <a:cubicBezTo>
                    <a:pt x="183" y="44"/>
                    <a:pt x="180" y="42"/>
                    <a:pt x="178" y="39"/>
                  </a:cubicBezTo>
                  <a:close/>
                  <a:moveTo>
                    <a:pt x="168" y="18"/>
                  </a:move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8"/>
                    <a:pt x="168" y="18"/>
                    <a:pt x="168" y="18"/>
                  </a:cubicBezTo>
                  <a:close/>
                  <a:moveTo>
                    <a:pt x="178" y="11"/>
                  </a:moveTo>
                  <a:cubicBezTo>
                    <a:pt x="179" y="10"/>
                    <a:pt x="180" y="10"/>
                    <a:pt x="181" y="10"/>
                  </a:cubicBezTo>
                  <a:cubicBezTo>
                    <a:pt x="182" y="10"/>
                    <a:pt x="182" y="10"/>
                    <a:pt x="183" y="10"/>
                  </a:cubicBezTo>
                  <a:cubicBezTo>
                    <a:pt x="183" y="10"/>
                    <a:pt x="183" y="10"/>
                    <a:pt x="184" y="10"/>
                  </a:cubicBezTo>
                  <a:cubicBezTo>
                    <a:pt x="187" y="11"/>
                    <a:pt x="189" y="13"/>
                    <a:pt x="191" y="15"/>
                  </a:cubicBezTo>
                  <a:cubicBezTo>
                    <a:pt x="193" y="16"/>
                    <a:pt x="195" y="17"/>
                    <a:pt x="196" y="19"/>
                  </a:cubicBezTo>
                  <a:cubicBezTo>
                    <a:pt x="197" y="20"/>
                    <a:pt x="197" y="21"/>
                    <a:pt x="198" y="23"/>
                  </a:cubicBezTo>
                  <a:cubicBezTo>
                    <a:pt x="199" y="24"/>
                    <a:pt x="200" y="25"/>
                    <a:pt x="200" y="26"/>
                  </a:cubicBezTo>
                  <a:cubicBezTo>
                    <a:pt x="200" y="27"/>
                    <a:pt x="201" y="28"/>
                    <a:pt x="201" y="29"/>
                  </a:cubicBezTo>
                  <a:cubicBezTo>
                    <a:pt x="201" y="30"/>
                    <a:pt x="201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1" y="36"/>
                    <a:pt x="201" y="36"/>
                    <a:pt x="201" y="37"/>
                  </a:cubicBezTo>
                  <a:cubicBezTo>
                    <a:pt x="201" y="38"/>
                    <a:pt x="200" y="39"/>
                    <a:pt x="200" y="39"/>
                  </a:cubicBezTo>
                  <a:cubicBezTo>
                    <a:pt x="199" y="40"/>
                    <a:pt x="198" y="41"/>
                    <a:pt x="198" y="42"/>
                  </a:cubicBezTo>
                  <a:cubicBezTo>
                    <a:pt x="197" y="41"/>
                    <a:pt x="196" y="39"/>
                    <a:pt x="195" y="38"/>
                  </a:cubicBezTo>
                  <a:cubicBezTo>
                    <a:pt x="193" y="33"/>
                    <a:pt x="190" y="29"/>
                    <a:pt x="186" y="26"/>
                  </a:cubicBezTo>
                  <a:cubicBezTo>
                    <a:pt x="184" y="23"/>
                    <a:pt x="182" y="20"/>
                    <a:pt x="180" y="18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9" y="16"/>
                    <a:pt x="178" y="15"/>
                    <a:pt x="177" y="14"/>
                  </a:cubicBezTo>
                  <a:cubicBezTo>
                    <a:pt x="177" y="14"/>
                    <a:pt x="176" y="13"/>
                    <a:pt x="175" y="12"/>
                  </a:cubicBezTo>
                  <a:cubicBezTo>
                    <a:pt x="176" y="12"/>
                    <a:pt x="177" y="11"/>
                    <a:pt x="178" y="11"/>
                  </a:cubicBezTo>
                  <a:close/>
                  <a:moveTo>
                    <a:pt x="57" y="113"/>
                  </a:moveTo>
                  <a:cubicBezTo>
                    <a:pt x="64" y="106"/>
                    <a:pt x="70" y="100"/>
                    <a:pt x="78" y="94"/>
                  </a:cubicBezTo>
                  <a:cubicBezTo>
                    <a:pt x="85" y="87"/>
                    <a:pt x="92" y="81"/>
                    <a:pt x="100" y="75"/>
                  </a:cubicBezTo>
                  <a:cubicBezTo>
                    <a:pt x="107" y="69"/>
                    <a:pt x="115" y="63"/>
                    <a:pt x="122" y="56"/>
                  </a:cubicBezTo>
                  <a:cubicBezTo>
                    <a:pt x="128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3" y="30"/>
                    <a:pt x="155" y="28"/>
                  </a:cubicBezTo>
                  <a:cubicBezTo>
                    <a:pt x="157" y="30"/>
                    <a:pt x="159" y="31"/>
                    <a:pt x="160" y="33"/>
                  </a:cubicBezTo>
                  <a:cubicBezTo>
                    <a:pt x="162" y="35"/>
                    <a:pt x="164" y="37"/>
                    <a:pt x="166" y="39"/>
                  </a:cubicBezTo>
                  <a:cubicBezTo>
                    <a:pt x="166" y="39"/>
                    <a:pt x="166" y="40"/>
                    <a:pt x="167" y="40"/>
                  </a:cubicBezTo>
                  <a:cubicBezTo>
                    <a:pt x="160" y="45"/>
                    <a:pt x="153" y="51"/>
                    <a:pt x="146" y="56"/>
                  </a:cubicBezTo>
                  <a:cubicBezTo>
                    <a:pt x="139" y="62"/>
                    <a:pt x="132" y="68"/>
                    <a:pt x="125" y="74"/>
                  </a:cubicBezTo>
                  <a:cubicBezTo>
                    <a:pt x="121" y="77"/>
                    <a:pt x="118" y="80"/>
                    <a:pt x="114" y="83"/>
                  </a:cubicBezTo>
                  <a:cubicBezTo>
                    <a:pt x="111" y="86"/>
                    <a:pt x="107" y="90"/>
                    <a:pt x="103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2" y="113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8" y="117"/>
                    <a:pt x="75" y="120"/>
                    <a:pt x="72" y="123"/>
                  </a:cubicBezTo>
                  <a:cubicBezTo>
                    <a:pt x="71" y="124"/>
                    <a:pt x="70" y="126"/>
                    <a:pt x="68" y="127"/>
                  </a:cubicBezTo>
                  <a:cubicBezTo>
                    <a:pt x="67" y="128"/>
                    <a:pt x="65" y="130"/>
                    <a:pt x="64" y="131"/>
                  </a:cubicBezTo>
                  <a:cubicBezTo>
                    <a:pt x="63" y="132"/>
                    <a:pt x="61" y="134"/>
                    <a:pt x="60" y="135"/>
                  </a:cubicBezTo>
                  <a:cubicBezTo>
                    <a:pt x="59" y="136"/>
                    <a:pt x="58" y="137"/>
                    <a:pt x="56" y="138"/>
                  </a:cubicBezTo>
                  <a:cubicBezTo>
                    <a:pt x="56" y="139"/>
                    <a:pt x="55" y="140"/>
                    <a:pt x="54" y="140"/>
                  </a:cubicBezTo>
                  <a:cubicBezTo>
                    <a:pt x="54" y="138"/>
                    <a:pt x="53" y="136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4"/>
                    <a:pt x="50" y="133"/>
                    <a:pt x="49" y="132"/>
                  </a:cubicBezTo>
                  <a:cubicBezTo>
                    <a:pt x="48" y="131"/>
                    <a:pt x="46" y="130"/>
                    <a:pt x="45" y="130"/>
                  </a:cubicBezTo>
                  <a:cubicBezTo>
                    <a:pt x="44" y="129"/>
                    <a:pt x="42" y="128"/>
                    <a:pt x="40" y="127"/>
                  </a:cubicBezTo>
                  <a:cubicBezTo>
                    <a:pt x="46" y="122"/>
                    <a:pt x="51" y="117"/>
                    <a:pt x="57" y="113"/>
                  </a:cubicBezTo>
                  <a:close/>
                  <a:moveTo>
                    <a:pt x="9" y="180"/>
                  </a:move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80"/>
                    <a:pt x="9" y="180"/>
                    <a:pt x="9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1" y="181"/>
                    <a:pt x="10" y="180"/>
                  </a:cubicBezTo>
                  <a:cubicBezTo>
                    <a:pt x="10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3" y="169"/>
                  </a:cubicBezTo>
                  <a:cubicBezTo>
                    <a:pt x="13" y="169"/>
                    <a:pt x="14" y="169"/>
                    <a:pt x="14" y="169"/>
                  </a:cubicBezTo>
                  <a:cubicBezTo>
                    <a:pt x="15" y="169"/>
                    <a:pt x="16" y="169"/>
                    <a:pt x="17" y="170"/>
                  </a:cubicBezTo>
                  <a:cubicBezTo>
                    <a:pt x="18" y="170"/>
                    <a:pt x="19" y="170"/>
                    <a:pt x="20" y="170"/>
                  </a:cubicBezTo>
                  <a:cubicBezTo>
                    <a:pt x="21" y="171"/>
                    <a:pt x="23" y="172"/>
                    <a:pt x="24" y="173"/>
                  </a:cubicBezTo>
                  <a:cubicBezTo>
                    <a:pt x="25" y="174"/>
                    <a:pt x="26" y="174"/>
                    <a:pt x="26" y="175"/>
                  </a:cubicBezTo>
                  <a:cubicBezTo>
                    <a:pt x="27" y="175"/>
                    <a:pt x="27" y="176"/>
                    <a:pt x="27" y="176"/>
                  </a:cubicBezTo>
                  <a:cubicBezTo>
                    <a:pt x="27" y="176"/>
                    <a:pt x="27" y="177"/>
                    <a:pt x="27" y="177"/>
                  </a:cubicBezTo>
                  <a:cubicBezTo>
                    <a:pt x="27" y="177"/>
                    <a:pt x="26" y="177"/>
                    <a:pt x="25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6" y="164"/>
                  </a:moveTo>
                  <a:cubicBezTo>
                    <a:pt x="54" y="165"/>
                    <a:pt x="52" y="165"/>
                    <a:pt x="50" y="166"/>
                  </a:cubicBezTo>
                  <a:cubicBezTo>
                    <a:pt x="45" y="169"/>
                    <a:pt x="41" y="172"/>
                    <a:pt x="36" y="172"/>
                  </a:cubicBezTo>
                  <a:cubicBezTo>
                    <a:pt x="36" y="172"/>
                    <a:pt x="36" y="172"/>
                    <a:pt x="36" y="172"/>
                  </a:cubicBezTo>
                  <a:cubicBezTo>
                    <a:pt x="36" y="172"/>
                    <a:pt x="35" y="171"/>
                    <a:pt x="35" y="170"/>
                  </a:cubicBezTo>
                  <a:cubicBezTo>
                    <a:pt x="35" y="170"/>
                    <a:pt x="34" y="170"/>
                    <a:pt x="34" y="169"/>
                  </a:cubicBezTo>
                  <a:cubicBezTo>
                    <a:pt x="34" y="169"/>
                    <a:pt x="33" y="169"/>
                    <a:pt x="33" y="169"/>
                  </a:cubicBezTo>
                  <a:cubicBezTo>
                    <a:pt x="33" y="168"/>
                    <a:pt x="32" y="168"/>
                    <a:pt x="32" y="167"/>
                  </a:cubicBezTo>
                  <a:cubicBezTo>
                    <a:pt x="32" y="167"/>
                    <a:pt x="31" y="167"/>
                    <a:pt x="31" y="166"/>
                  </a:cubicBezTo>
                  <a:cubicBezTo>
                    <a:pt x="29" y="165"/>
                    <a:pt x="28" y="164"/>
                    <a:pt x="27" y="164"/>
                  </a:cubicBezTo>
                  <a:cubicBezTo>
                    <a:pt x="25" y="163"/>
                    <a:pt x="23" y="162"/>
                    <a:pt x="22" y="161"/>
                  </a:cubicBezTo>
                  <a:cubicBezTo>
                    <a:pt x="20" y="161"/>
                    <a:pt x="19" y="160"/>
                    <a:pt x="18" y="160"/>
                  </a:cubicBezTo>
                  <a:cubicBezTo>
                    <a:pt x="19" y="158"/>
                    <a:pt x="20" y="156"/>
                    <a:pt x="21" y="154"/>
                  </a:cubicBezTo>
                  <a:cubicBezTo>
                    <a:pt x="24" y="151"/>
                    <a:pt x="26" y="147"/>
                    <a:pt x="28" y="144"/>
                  </a:cubicBezTo>
                  <a:cubicBezTo>
                    <a:pt x="30" y="141"/>
                    <a:pt x="32" y="138"/>
                    <a:pt x="34" y="135"/>
                  </a:cubicBezTo>
                  <a:cubicBezTo>
                    <a:pt x="35" y="135"/>
                    <a:pt x="36" y="135"/>
                    <a:pt x="37" y="136"/>
                  </a:cubicBezTo>
                  <a:cubicBezTo>
                    <a:pt x="39" y="137"/>
                    <a:pt x="41" y="138"/>
                    <a:pt x="42" y="139"/>
                  </a:cubicBezTo>
                  <a:cubicBezTo>
                    <a:pt x="43" y="139"/>
                    <a:pt x="44" y="140"/>
                    <a:pt x="44" y="141"/>
                  </a:cubicBezTo>
                  <a:cubicBezTo>
                    <a:pt x="45" y="141"/>
                    <a:pt x="45" y="142"/>
                    <a:pt x="45" y="143"/>
                  </a:cubicBezTo>
                  <a:cubicBezTo>
                    <a:pt x="46" y="143"/>
                    <a:pt x="46" y="144"/>
                    <a:pt x="46" y="145"/>
                  </a:cubicBezTo>
                  <a:cubicBezTo>
                    <a:pt x="46" y="146"/>
                    <a:pt x="46" y="147"/>
                    <a:pt x="46" y="148"/>
                  </a:cubicBezTo>
                  <a:cubicBezTo>
                    <a:pt x="46" y="148"/>
                    <a:pt x="46" y="149"/>
                    <a:pt x="46" y="149"/>
                  </a:cubicBezTo>
                  <a:cubicBezTo>
                    <a:pt x="46" y="151"/>
                    <a:pt x="46" y="152"/>
                    <a:pt x="47" y="153"/>
                  </a:cubicBezTo>
                  <a:cubicBezTo>
                    <a:pt x="47" y="154"/>
                    <a:pt x="49" y="155"/>
                    <a:pt x="50" y="155"/>
                  </a:cubicBezTo>
                  <a:cubicBezTo>
                    <a:pt x="50" y="156"/>
                    <a:pt x="51" y="156"/>
                    <a:pt x="51" y="156"/>
                  </a:cubicBezTo>
                  <a:cubicBezTo>
                    <a:pt x="52" y="156"/>
                    <a:pt x="53" y="156"/>
                    <a:pt x="54" y="157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8" y="159"/>
                    <a:pt x="58" y="159"/>
                    <a:pt x="59" y="160"/>
                  </a:cubicBezTo>
                  <a:cubicBezTo>
                    <a:pt x="59" y="161"/>
                    <a:pt x="60" y="161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58" y="163"/>
                    <a:pt x="56" y="164"/>
                  </a:cubicBezTo>
                  <a:close/>
                  <a:moveTo>
                    <a:pt x="77" y="148"/>
                  </a:moveTo>
                  <a:cubicBezTo>
                    <a:pt x="74" y="151"/>
                    <a:pt x="71" y="154"/>
                    <a:pt x="68" y="157"/>
                  </a:cubicBezTo>
                  <a:cubicBezTo>
                    <a:pt x="67" y="155"/>
                    <a:pt x="65" y="153"/>
                    <a:pt x="64" y="152"/>
                  </a:cubicBezTo>
                  <a:cubicBezTo>
                    <a:pt x="63" y="151"/>
                    <a:pt x="61" y="150"/>
                    <a:pt x="59" y="149"/>
                  </a:cubicBezTo>
                  <a:cubicBezTo>
                    <a:pt x="60" y="148"/>
                    <a:pt x="62" y="146"/>
                    <a:pt x="63" y="145"/>
                  </a:cubicBezTo>
                  <a:cubicBezTo>
                    <a:pt x="64" y="144"/>
                    <a:pt x="65" y="143"/>
                    <a:pt x="67" y="141"/>
                  </a:cubicBezTo>
                  <a:cubicBezTo>
                    <a:pt x="67" y="141"/>
                    <a:pt x="68" y="140"/>
                    <a:pt x="68" y="140"/>
                  </a:cubicBezTo>
                  <a:cubicBezTo>
                    <a:pt x="69" y="139"/>
                    <a:pt x="70" y="138"/>
                    <a:pt x="70" y="138"/>
                  </a:cubicBezTo>
                  <a:cubicBezTo>
                    <a:pt x="72" y="136"/>
                    <a:pt x="73" y="135"/>
                    <a:pt x="75" y="134"/>
                  </a:cubicBezTo>
                  <a:cubicBezTo>
                    <a:pt x="76" y="132"/>
                    <a:pt x="77" y="131"/>
                    <a:pt x="79" y="130"/>
                  </a:cubicBezTo>
                  <a:cubicBezTo>
                    <a:pt x="82" y="127"/>
                    <a:pt x="85" y="124"/>
                    <a:pt x="88" y="121"/>
                  </a:cubicBezTo>
                  <a:cubicBezTo>
                    <a:pt x="89" y="121"/>
                    <a:pt x="89" y="120"/>
                    <a:pt x="89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4" y="96"/>
                    <a:pt x="118" y="92"/>
                    <a:pt x="121" y="89"/>
                  </a:cubicBezTo>
                  <a:cubicBezTo>
                    <a:pt x="125" y="86"/>
                    <a:pt x="129" y="83"/>
                    <a:pt x="132" y="80"/>
                  </a:cubicBezTo>
                  <a:cubicBezTo>
                    <a:pt x="139" y="74"/>
                    <a:pt x="147" y="68"/>
                    <a:pt x="154" y="62"/>
                  </a:cubicBezTo>
                  <a:cubicBezTo>
                    <a:pt x="160" y="57"/>
                    <a:pt x="166" y="52"/>
                    <a:pt x="173" y="47"/>
                  </a:cubicBezTo>
                  <a:cubicBezTo>
                    <a:pt x="174" y="49"/>
                    <a:pt x="176" y="50"/>
                    <a:pt x="177" y="52"/>
                  </a:cubicBezTo>
                  <a:cubicBezTo>
                    <a:pt x="178" y="54"/>
                    <a:pt x="180" y="56"/>
                    <a:pt x="181" y="58"/>
                  </a:cubicBezTo>
                  <a:cubicBezTo>
                    <a:pt x="174" y="64"/>
                    <a:pt x="167" y="70"/>
                    <a:pt x="160" y="76"/>
                  </a:cubicBezTo>
                  <a:cubicBezTo>
                    <a:pt x="152" y="83"/>
                    <a:pt x="145" y="89"/>
                    <a:pt x="137" y="96"/>
                  </a:cubicBezTo>
                  <a:cubicBezTo>
                    <a:pt x="122" y="108"/>
                    <a:pt x="107" y="121"/>
                    <a:pt x="93" y="134"/>
                  </a:cubicBezTo>
                  <a:cubicBezTo>
                    <a:pt x="87" y="139"/>
                    <a:pt x="82" y="143"/>
                    <a:pt x="77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6" name="Freeform 30">
              <a:extLst>
                <a:ext uri="{FF2B5EF4-FFF2-40B4-BE49-F238E27FC236}">
                  <a16:creationId xmlns:a16="http://schemas.microsoft.com/office/drawing/2014/main" id="{38394460-B5B2-4E10-A334-6727C36B5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9663" y="1495426"/>
              <a:ext cx="361950" cy="327025"/>
            </a:xfrm>
            <a:custGeom>
              <a:avLst/>
              <a:gdLst>
                <a:gd name="T0" fmla="*/ 129 w 212"/>
                <a:gd name="T1" fmla="*/ 39 h 190"/>
                <a:gd name="T2" fmla="*/ 30 w 212"/>
                <a:gd name="T3" fmla="*/ 124 h 190"/>
                <a:gd name="T4" fmla="*/ 14 w 212"/>
                <a:gd name="T5" fmla="*/ 150 h 190"/>
                <a:gd name="T6" fmla="*/ 1 w 212"/>
                <a:gd name="T7" fmla="*/ 182 h 190"/>
                <a:gd name="T8" fmla="*/ 18 w 212"/>
                <a:gd name="T9" fmla="*/ 189 h 190"/>
                <a:gd name="T10" fmla="*/ 58 w 212"/>
                <a:gd name="T11" fmla="*/ 174 h 190"/>
                <a:gd name="T12" fmla="*/ 71 w 212"/>
                <a:gd name="T13" fmla="*/ 167 h 190"/>
                <a:gd name="T14" fmla="*/ 133 w 212"/>
                <a:gd name="T15" fmla="*/ 112 h 190"/>
                <a:gd name="T16" fmla="*/ 193 w 212"/>
                <a:gd name="T17" fmla="*/ 62 h 190"/>
                <a:gd name="T18" fmla="*/ 202 w 212"/>
                <a:gd name="T19" fmla="*/ 52 h 190"/>
                <a:gd name="T20" fmla="*/ 211 w 212"/>
                <a:gd name="T21" fmla="*/ 37 h 190"/>
                <a:gd name="T22" fmla="*/ 209 w 212"/>
                <a:gd name="T23" fmla="*/ 23 h 190"/>
                <a:gd name="T24" fmla="*/ 195 w 212"/>
                <a:gd name="T25" fmla="*/ 6 h 190"/>
                <a:gd name="T26" fmla="*/ 183 w 212"/>
                <a:gd name="T27" fmla="*/ 1 h 190"/>
                <a:gd name="T28" fmla="*/ 166 w 212"/>
                <a:gd name="T29" fmla="*/ 7 h 190"/>
                <a:gd name="T30" fmla="*/ 191 w 212"/>
                <a:gd name="T31" fmla="*/ 50 h 190"/>
                <a:gd name="T32" fmla="*/ 178 w 212"/>
                <a:gd name="T33" fmla="*/ 37 h 190"/>
                <a:gd name="T34" fmla="*/ 164 w 212"/>
                <a:gd name="T35" fmla="*/ 22 h 190"/>
                <a:gd name="T36" fmla="*/ 176 w 212"/>
                <a:gd name="T37" fmla="*/ 26 h 190"/>
                <a:gd name="T38" fmla="*/ 191 w 212"/>
                <a:gd name="T39" fmla="*/ 50 h 190"/>
                <a:gd name="T40" fmla="*/ 169 w 212"/>
                <a:gd name="T41" fmla="*/ 18 h 190"/>
                <a:gd name="T42" fmla="*/ 123 w 212"/>
                <a:gd name="T43" fmla="*/ 56 h 190"/>
                <a:gd name="T44" fmla="*/ 161 w 212"/>
                <a:gd name="T45" fmla="*/ 33 h 190"/>
                <a:gd name="T46" fmla="*/ 125 w 212"/>
                <a:gd name="T47" fmla="*/ 74 h 190"/>
                <a:gd name="T48" fmla="*/ 83 w 212"/>
                <a:gd name="T49" fmla="*/ 114 h 190"/>
                <a:gd name="T50" fmla="*/ 64 w 212"/>
                <a:gd name="T51" fmla="*/ 131 h 190"/>
                <a:gd name="T52" fmla="*/ 52 w 212"/>
                <a:gd name="T53" fmla="*/ 135 h 190"/>
                <a:gd name="T54" fmla="*/ 41 w 212"/>
                <a:gd name="T55" fmla="*/ 127 h 190"/>
                <a:gd name="T56" fmla="*/ 10 w 212"/>
                <a:gd name="T57" fmla="*/ 180 h 190"/>
                <a:gd name="T58" fmla="*/ 11 w 212"/>
                <a:gd name="T59" fmla="*/ 180 h 190"/>
                <a:gd name="T60" fmla="*/ 10 w 212"/>
                <a:gd name="T61" fmla="*/ 176 h 190"/>
                <a:gd name="T62" fmla="*/ 20 w 212"/>
                <a:gd name="T63" fmla="*/ 170 h 190"/>
                <a:gd name="T64" fmla="*/ 28 w 212"/>
                <a:gd name="T65" fmla="*/ 177 h 190"/>
                <a:gd name="T66" fmla="*/ 51 w 212"/>
                <a:gd name="T67" fmla="*/ 167 h 190"/>
                <a:gd name="T68" fmla="*/ 35 w 212"/>
                <a:gd name="T69" fmla="*/ 170 h 190"/>
                <a:gd name="T70" fmla="*/ 28 w 212"/>
                <a:gd name="T71" fmla="*/ 164 h 190"/>
                <a:gd name="T72" fmla="*/ 29 w 212"/>
                <a:gd name="T73" fmla="*/ 144 h 190"/>
                <a:gd name="T74" fmla="*/ 45 w 212"/>
                <a:gd name="T75" fmla="*/ 141 h 190"/>
                <a:gd name="T76" fmla="*/ 46 w 212"/>
                <a:gd name="T77" fmla="*/ 149 h 190"/>
                <a:gd name="T78" fmla="*/ 55 w 212"/>
                <a:gd name="T79" fmla="*/ 157 h 190"/>
                <a:gd name="T80" fmla="*/ 61 w 212"/>
                <a:gd name="T81" fmla="*/ 162 h 190"/>
                <a:gd name="T82" fmla="*/ 78 w 212"/>
                <a:gd name="T83" fmla="*/ 148 h 190"/>
                <a:gd name="T84" fmla="*/ 63 w 212"/>
                <a:gd name="T85" fmla="*/ 145 h 190"/>
                <a:gd name="T86" fmla="*/ 75 w 212"/>
                <a:gd name="T87" fmla="*/ 134 h 190"/>
                <a:gd name="T88" fmla="*/ 90 w 212"/>
                <a:gd name="T89" fmla="*/ 120 h 190"/>
                <a:gd name="T90" fmla="*/ 154 w 212"/>
                <a:gd name="T91" fmla="*/ 62 h 190"/>
                <a:gd name="T92" fmla="*/ 161 w 212"/>
                <a:gd name="T93" fmla="*/ 76 h 190"/>
                <a:gd name="T94" fmla="*/ 183 w 212"/>
                <a:gd name="T95" fmla="*/ 10 h 190"/>
                <a:gd name="T96" fmla="*/ 199 w 212"/>
                <a:gd name="T97" fmla="*/ 23 h 190"/>
                <a:gd name="T98" fmla="*/ 202 w 212"/>
                <a:gd name="T99" fmla="*/ 35 h 190"/>
                <a:gd name="T100" fmla="*/ 196 w 212"/>
                <a:gd name="T101" fmla="*/ 38 h 190"/>
                <a:gd name="T102" fmla="*/ 178 w 212"/>
                <a:gd name="T103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190">
                  <a:moveTo>
                    <a:pt x="151" y="20"/>
                  </a:moveTo>
                  <a:cubicBezTo>
                    <a:pt x="151" y="20"/>
                    <a:pt x="151" y="20"/>
                    <a:pt x="151" y="20"/>
                  </a:cubicBezTo>
                  <a:cubicBezTo>
                    <a:pt x="147" y="23"/>
                    <a:pt x="144" y="26"/>
                    <a:pt x="140" y="29"/>
                  </a:cubicBezTo>
                  <a:cubicBezTo>
                    <a:pt x="136" y="32"/>
                    <a:pt x="133" y="36"/>
                    <a:pt x="129" y="39"/>
                  </a:cubicBezTo>
                  <a:cubicBezTo>
                    <a:pt x="121" y="45"/>
                    <a:pt x="114" y="52"/>
                    <a:pt x="106" y="58"/>
                  </a:cubicBezTo>
                  <a:cubicBezTo>
                    <a:pt x="91" y="70"/>
                    <a:pt x="76" y="83"/>
                    <a:pt x="62" y="96"/>
                  </a:cubicBezTo>
                  <a:cubicBezTo>
                    <a:pt x="57" y="100"/>
                    <a:pt x="51" y="105"/>
                    <a:pt x="46" y="110"/>
                  </a:cubicBezTo>
                  <a:cubicBezTo>
                    <a:pt x="41" y="115"/>
                    <a:pt x="36" y="119"/>
                    <a:pt x="30" y="124"/>
                  </a:cubicBezTo>
                  <a:cubicBezTo>
                    <a:pt x="30" y="125"/>
                    <a:pt x="30" y="125"/>
                    <a:pt x="29" y="126"/>
                  </a:cubicBezTo>
                  <a:cubicBezTo>
                    <a:pt x="28" y="128"/>
                    <a:pt x="26" y="130"/>
                    <a:pt x="25" y="132"/>
                  </a:cubicBezTo>
                  <a:cubicBezTo>
                    <a:pt x="24" y="134"/>
                    <a:pt x="22" y="136"/>
                    <a:pt x="21" y="138"/>
                  </a:cubicBezTo>
                  <a:cubicBezTo>
                    <a:pt x="18" y="142"/>
                    <a:pt x="16" y="146"/>
                    <a:pt x="14" y="150"/>
                  </a:cubicBezTo>
                  <a:cubicBezTo>
                    <a:pt x="11" y="154"/>
                    <a:pt x="9" y="159"/>
                    <a:pt x="6" y="163"/>
                  </a:cubicBezTo>
                  <a:cubicBezTo>
                    <a:pt x="5" y="165"/>
                    <a:pt x="4" y="167"/>
                    <a:pt x="4" y="169"/>
                  </a:cubicBezTo>
                  <a:cubicBezTo>
                    <a:pt x="2" y="171"/>
                    <a:pt x="1" y="174"/>
                    <a:pt x="1" y="176"/>
                  </a:cubicBezTo>
                  <a:cubicBezTo>
                    <a:pt x="0" y="178"/>
                    <a:pt x="0" y="180"/>
                    <a:pt x="1" y="182"/>
                  </a:cubicBezTo>
                  <a:cubicBezTo>
                    <a:pt x="1" y="183"/>
                    <a:pt x="1" y="183"/>
                    <a:pt x="1" y="184"/>
                  </a:cubicBezTo>
                  <a:cubicBezTo>
                    <a:pt x="2" y="185"/>
                    <a:pt x="2" y="186"/>
                    <a:pt x="3" y="187"/>
                  </a:cubicBezTo>
                  <a:cubicBezTo>
                    <a:pt x="5" y="189"/>
                    <a:pt x="8" y="190"/>
                    <a:pt x="11" y="190"/>
                  </a:cubicBezTo>
                  <a:cubicBezTo>
                    <a:pt x="14" y="190"/>
                    <a:pt x="16" y="190"/>
                    <a:pt x="18" y="189"/>
                  </a:cubicBezTo>
                  <a:cubicBezTo>
                    <a:pt x="21" y="189"/>
                    <a:pt x="23" y="188"/>
                    <a:pt x="25" y="187"/>
                  </a:cubicBezTo>
                  <a:cubicBezTo>
                    <a:pt x="28" y="187"/>
                    <a:pt x="30" y="186"/>
                    <a:pt x="32" y="185"/>
                  </a:cubicBezTo>
                  <a:cubicBezTo>
                    <a:pt x="37" y="183"/>
                    <a:pt x="41" y="181"/>
                    <a:pt x="46" y="179"/>
                  </a:cubicBezTo>
                  <a:cubicBezTo>
                    <a:pt x="50" y="178"/>
                    <a:pt x="54" y="176"/>
                    <a:pt x="58" y="174"/>
                  </a:cubicBezTo>
                  <a:cubicBezTo>
                    <a:pt x="61" y="172"/>
                    <a:pt x="64" y="171"/>
                    <a:pt x="67" y="169"/>
                  </a:cubicBezTo>
                  <a:cubicBezTo>
                    <a:pt x="67" y="169"/>
                    <a:pt x="68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0" y="167"/>
                    <a:pt x="71" y="167"/>
                    <a:pt x="71" y="167"/>
                  </a:cubicBezTo>
                  <a:cubicBezTo>
                    <a:pt x="77" y="161"/>
                    <a:pt x="83" y="156"/>
                    <a:pt x="89" y="150"/>
                  </a:cubicBezTo>
                  <a:cubicBezTo>
                    <a:pt x="96" y="144"/>
                    <a:pt x="104" y="137"/>
                    <a:pt x="111" y="131"/>
                  </a:cubicBezTo>
                  <a:cubicBezTo>
                    <a:pt x="114" y="128"/>
                    <a:pt x="118" y="125"/>
                    <a:pt x="122" y="121"/>
                  </a:cubicBezTo>
                  <a:cubicBezTo>
                    <a:pt x="125" y="118"/>
                    <a:pt x="129" y="115"/>
                    <a:pt x="133" y="112"/>
                  </a:cubicBezTo>
                  <a:cubicBezTo>
                    <a:pt x="141" y="105"/>
                    <a:pt x="148" y="99"/>
                    <a:pt x="156" y="92"/>
                  </a:cubicBezTo>
                  <a:cubicBezTo>
                    <a:pt x="167" y="83"/>
                    <a:pt x="179" y="73"/>
                    <a:pt x="190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1" y="63"/>
                    <a:pt x="192" y="63"/>
                    <a:pt x="193" y="62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5" y="60"/>
                    <a:pt x="196" y="58"/>
                    <a:pt x="198" y="57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4"/>
                    <a:pt x="201" y="53"/>
                    <a:pt x="202" y="52"/>
                  </a:cubicBezTo>
                  <a:cubicBezTo>
                    <a:pt x="204" y="50"/>
                    <a:pt x="205" y="49"/>
                    <a:pt x="206" y="47"/>
                  </a:cubicBezTo>
                  <a:cubicBezTo>
                    <a:pt x="207" y="46"/>
                    <a:pt x="208" y="45"/>
                    <a:pt x="209" y="44"/>
                  </a:cubicBezTo>
                  <a:cubicBezTo>
                    <a:pt x="210" y="42"/>
                    <a:pt x="210" y="41"/>
                    <a:pt x="211" y="40"/>
                  </a:cubicBezTo>
                  <a:cubicBezTo>
                    <a:pt x="211" y="39"/>
                    <a:pt x="211" y="38"/>
                    <a:pt x="211" y="37"/>
                  </a:cubicBezTo>
                  <a:cubicBezTo>
                    <a:pt x="212" y="36"/>
                    <a:pt x="212" y="35"/>
                    <a:pt x="212" y="33"/>
                  </a:cubicBezTo>
                  <a:cubicBezTo>
                    <a:pt x="212" y="32"/>
                    <a:pt x="211" y="31"/>
                    <a:pt x="211" y="29"/>
                  </a:cubicBezTo>
                  <a:cubicBezTo>
                    <a:pt x="211" y="28"/>
                    <a:pt x="211" y="27"/>
                    <a:pt x="211" y="26"/>
                  </a:cubicBezTo>
                  <a:cubicBezTo>
                    <a:pt x="210" y="25"/>
                    <a:pt x="210" y="24"/>
                    <a:pt x="209" y="23"/>
                  </a:cubicBezTo>
                  <a:cubicBezTo>
                    <a:pt x="209" y="22"/>
                    <a:pt x="208" y="21"/>
                    <a:pt x="208" y="20"/>
                  </a:cubicBezTo>
                  <a:cubicBezTo>
                    <a:pt x="207" y="18"/>
                    <a:pt x="206" y="16"/>
                    <a:pt x="205" y="15"/>
                  </a:cubicBezTo>
                  <a:cubicBezTo>
                    <a:pt x="204" y="14"/>
                    <a:pt x="204" y="13"/>
                    <a:pt x="203" y="13"/>
                  </a:cubicBezTo>
                  <a:cubicBezTo>
                    <a:pt x="201" y="10"/>
                    <a:pt x="198" y="8"/>
                    <a:pt x="195" y="6"/>
                  </a:cubicBezTo>
                  <a:cubicBezTo>
                    <a:pt x="194" y="4"/>
                    <a:pt x="192" y="3"/>
                    <a:pt x="190" y="2"/>
                  </a:cubicBezTo>
                  <a:cubicBezTo>
                    <a:pt x="189" y="2"/>
                    <a:pt x="189" y="2"/>
                    <a:pt x="188" y="2"/>
                  </a:cubicBezTo>
                  <a:cubicBezTo>
                    <a:pt x="188" y="1"/>
                    <a:pt x="187" y="1"/>
                    <a:pt x="186" y="1"/>
                  </a:cubicBezTo>
                  <a:cubicBezTo>
                    <a:pt x="185" y="1"/>
                    <a:pt x="184" y="1"/>
                    <a:pt x="183" y="1"/>
                  </a:cubicBezTo>
                  <a:cubicBezTo>
                    <a:pt x="182" y="0"/>
                    <a:pt x="181" y="1"/>
                    <a:pt x="179" y="1"/>
                  </a:cubicBezTo>
                  <a:cubicBezTo>
                    <a:pt x="178" y="1"/>
                    <a:pt x="177" y="2"/>
                    <a:pt x="176" y="2"/>
                  </a:cubicBezTo>
                  <a:cubicBezTo>
                    <a:pt x="175" y="2"/>
                    <a:pt x="173" y="3"/>
                    <a:pt x="172" y="4"/>
                  </a:cubicBezTo>
                  <a:cubicBezTo>
                    <a:pt x="170" y="5"/>
                    <a:pt x="168" y="6"/>
                    <a:pt x="166" y="7"/>
                  </a:cubicBezTo>
                  <a:cubicBezTo>
                    <a:pt x="164" y="9"/>
                    <a:pt x="162" y="11"/>
                    <a:pt x="160" y="12"/>
                  </a:cubicBezTo>
                  <a:cubicBezTo>
                    <a:pt x="158" y="14"/>
                    <a:pt x="157" y="15"/>
                    <a:pt x="155" y="17"/>
                  </a:cubicBezTo>
                  <a:cubicBezTo>
                    <a:pt x="154" y="18"/>
                    <a:pt x="152" y="19"/>
                    <a:pt x="151" y="20"/>
                  </a:cubicBezTo>
                  <a:close/>
                  <a:moveTo>
                    <a:pt x="191" y="50"/>
                  </a:moveTo>
                  <a:cubicBezTo>
                    <a:pt x="190" y="50"/>
                    <a:pt x="190" y="51"/>
                    <a:pt x="189" y="52"/>
                  </a:cubicBezTo>
                  <a:cubicBezTo>
                    <a:pt x="188" y="50"/>
                    <a:pt x="187" y="49"/>
                    <a:pt x="185" y="47"/>
                  </a:cubicBezTo>
                  <a:cubicBezTo>
                    <a:pt x="183" y="44"/>
                    <a:pt x="181" y="42"/>
                    <a:pt x="179" y="39"/>
                  </a:cubicBezTo>
                  <a:cubicBezTo>
                    <a:pt x="179" y="38"/>
                    <a:pt x="178" y="38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7" y="37"/>
                    <a:pt x="177" y="36"/>
                    <a:pt x="176" y="36"/>
                  </a:cubicBezTo>
                  <a:cubicBezTo>
                    <a:pt x="174" y="34"/>
                    <a:pt x="172" y="31"/>
                    <a:pt x="170" y="29"/>
                  </a:cubicBezTo>
                  <a:cubicBezTo>
                    <a:pt x="168" y="27"/>
                    <a:pt x="166" y="24"/>
                    <a:pt x="164" y="22"/>
                  </a:cubicBezTo>
                  <a:cubicBezTo>
                    <a:pt x="165" y="21"/>
                    <a:pt x="166" y="21"/>
                    <a:pt x="167" y="20"/>
                  </a:cubicBezTo>
                  <a:cubicBezTo>
                    <a:pt x="167" y="19"/>
                    <a:pt x="168" y="19"/>
                    <a:pt x="168" y="19"/>
                  </a:cubicBezTo>
                  <a:cubicBezTo>
                    <a:pt x="169" y="19"/>
                    <a:pt x="169" y="19"/>
                    <a:pt x="170" y="19"/>
                  </a:cubicBezTo>
                  <a:cubicBezTo>
                    <a:pt x="172" y="21"/>
                    <a:pt x="174" y="24"/>
                    <a:pt x="176" y="26"/>
                  </a:cubicBezTo>
                  <a:cubicBezTo>
                    <a:pt x="178" y="29"/>
                    <a:pt x="180" y="32"/>
                    <a:pt x="182" y="34"/>
                  </a:cubicBezTo>
                  <a:cubicBezTo>
                    <a:pt x="185" y="38"/>
                    <a:pt x="188" y="42"/>
                    <a:pt x="190" y="47"/>
                  </a:cubicBezTo>
                  <a:cubicBezTo>
                    <a:pt x="191" y="48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50"/>
                  </a:cubicBezTo>
                  <a:close/>
                  <a:moveTo>
                    <a:pt x="169" y="18"/>
                  </a:move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ubicBezTo>
                    <a:pt x="169" y="18"/>
                    <a:pt x="169" y="18"/>
                    <a:pt x="169" y="18"/>
                  </a:cubicBezTo>
                  <a:close/>
                  <a:moveTo>
                    <a:pt x="57" y="113"/>
                  </a:moveTo>
                  <a:cubicBezTo>
                    <a:pt x="64" y="106"/>
                    <a:pt x="71" y="100"/>
                    <a:pt x="78" y="94"/>
                  </a:cubicBezTo>
                  <a:cubicBezTo>
                    <a:pt x="85" y="87"/>
                    <a:pt x="93" y="81"/>
                    <a:pt x="100" y="75"/>
                  </a:cubicBezTo>
                  <a:cubicBezTo>
                    <a:pt x="108" y="69"/>
                    <a:pt x="115" y="63"/>
                    <a:pt x="123" y="56"/>
                  </a:cubicBezTo>
                  <a:cubicBezTo>
                    <a:pt x="129" y="51"/>
                    <a:pt x="134" y="46"/>
                    <a:pt x="140" y="41"/>
                  </a:cubicBezTo>
                  <a:cubicBezTo>
                    <a:pt x="143" y="39"/>
                    <a:pt x="146" y="36"/>
                    <a:pt x="149" y="34"/>
                  </a:cubicBezTo>
                  <a:cubicBezTo>
                    <a:pt x="151" y="32"/>
                    <a:pt x="154" y="30"/>
                    <a:pt x="156" y="28"/>
                  </a:cubicBezTo>
                  <a:cubicBezTo>
                    <a:pt x="158" y="30"/>
                    <a:pt x="159" y="31"/>
                    <a:pt x="161" y="33"/>
                  </a:cubicBezTo>
                  <a:cubicBezTo>
                    <a:pt x="163" y="35"/>
                    <a:pt x="165" y="37"/>
                    <a:pt x="167" y="39"/>
                  </a:cubicBezTo>
                  <a:cubicBezTo>
                    <a:pt x="167" y="39"/>
                    <a:pt x="167" y="40"/>
                    <a:pt x="167" y="40"/>
                  </a:cubicBezTo>
                  <a:cubicBezTo>
                    <a:pt x="161" y="45"/>
                    <a:pt x="154" y="51"/>
                    <a:pt x="147" y="56"/>
                  </a:cubicBezTo>
                  <a:cubicBezTo>
                    <a:pt x="140" y="62"/>
                    <a:pt x="132" y="68"/>
                    <a:pt x="125" y="74"/>
                  </a:cubicBezTo>
                  <a:cubicBezTo>
                    <a:pt x="122" y="77"/>
                    <a:pt x="118" y="80"/>
                    <a:pt x="115" y="83"/>
                  </a:cubicBezTo>
                  <a:cubicBezTo>
                    <a:pt x="111" y="86"/>
                    <a:pt x="108" y="90"/>
                    <a:pt x="104" y="93"/>
                  </a:cubicBezTo>
                  <a:cubicBezTo>
                    <a:pt x="97" y="100"/>
                    <a:pt x="90" y="106"/>
                    <a:pt x="83" y="113"/>
                  </a:cubicBezTo>
                  <a:cubicBezTo>
                    <a:pt x="83" y="113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79" y="117"/>
                    <a:pt x="76" y="120"/>
                    <a:pt x="73" y="123"/>
                  </a:cubicBezTo>
                  <a:cubicBezTo>
                    <a:pt x="71" y="124"/>
                    <a:pt x="70" y="126"/>
                    <a:pt x="69" y="127"/>
                  </a:cubicBezTo>
                  <a:cubicBezTo>
                    <a:pt x="67" y="128"/>
                    <a:pt x="66" y="130"/>
                    <a:pt x="64" y="131"/>
                  </a:cubicBezTo>
                  <a:cubicBezTo>
                    <a:pt x="63" y="132"/>
                    <a:pt x="62" y="134"/>
                    <a:pt x="61" y="135"/>
                  </a:cubicBezTo>
                  <a:cubicBezTo>
                    <a:pt x="60" y="136"/>
                    <a:pt x="58" y="137"/>
                    <a:pt x="57" y="138"/>
                  </a:cubicBezTo>
                  <a:cubicBezTo>
                    <a:pt x="56" y="139"/>
                    <a:pt x="56" y="140"/>
                    <a:pt x="55" y="140"/>
                  </a:cubicBezTo>
                  <a:cubicBezTo>
                    <a:pt x="54" y="138"/>
                    <a:pt x="53" y="136"/>
                    <a:pt x="52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51" y="134"/>
                    <a:pt x="50" y="133"/>
                    <a:pt x="49" y="132"/>
                  </a:cubicBezTo>
                  <a:cubicBezTo>
                    <a:pt x="48" y="131"/>
                    <a:pt x="47" y="130"/>
                    <a:pt x="46" y="130"/>
                  </a:cubicBezTo>
                  <a:cubicBezTo>
                    <a:pt x="44" y="129"/>
                    <a:pt x="43" y="128"/>
                    <a:pt x="41" y="127"/>
                  </a:cubicBezTo>
                  <a:cubicBezTo>
                    <a:pt x="46" y="122"/>
                    <a:pt x="52" y="117"/>
                    <a:pt x="57" y="113"/>
                  </a:cubicBezTo>
                  <a:close/>
                  <a:moveTo>
                    <a:pt x="10" y="180"/>
                  </a:move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0" y="180"/>
                    <a:pt x="10" y="180"/>
                    <a:pt x="10" y="180"/>
                  </a:cubicBezTo>
                  <a:close/>
                  <a:moveTo>
                    <a:pt x="20" y="179"/>
                  </a:moveTo>
                  <a:cubicBezTo>
                    <a:pt x="18" y="180"/>
                    <a:pt x="16" y="180"/>
                    <a:pt x="14" y="180"/>
                  </a:cubicBezTo>
                  <a:cubicBezTo>
                    <a:pt x="13" y="181"/>
                    <a:pt x="12" y="181"/>
                    <a:pt x="11" y="180"/>
                  </a:cubicBezTo>
                  <a:cubicBezTo>
                    <a:pt x="11" y="180"/>
                    <a:pt x="9" y="180"/>
                    <a:pt x="9" y="180"/>
                  </a:cubicBezTo>
                  <a:cubicBezTo>
                    <a:pt x="9" y="180"/>
                    <a:pt x="8" y="180"/>
                    <a:pt x="8" y="179"/>
                  </a:cubicBezTo>
                  <a:cubicBezTo>
                    <a:pt x="8" y="179"/>
                    <a:pt x="8" y="179"/>
                    <a:pt x="8" y="179"/>
                  </a:cubicBezTo>
                  <a:cubicBezTo>
                    <a:pt x="8" y="178"/>
                    <a:pt x="9" y="177"/>
                    <a:pt x="10" y="176"/>
                  </a:cubicBezTo>
                  <a:cubicBezTo>
                    <a:pt x="11" y="173"/>
                    <a:pt x="12" y="171"/>
                    <a:pt x="14" y="169"/>
                  </a:cubicBezTo>
                  <a:cubicBezTo>
                    <a:pt x="14" y="169"/>
                    <a:pt x="14" y="169"/>
                    <a:pt x="15" y="169"/>
                  </a:cubicBezTo>
                  <a:cubicBezTo>
                    <a:pt x="16" y="169"/>
                    <a:pt x="17" y="169"/>
                    <a:pt x="18" y="170"/>
                  </a:cubicBezTo>
                  <a:cubicBezTo>
                    <a:pt x="19" y="170"/>
                    <a:pt x="20" y="170"/>
                    <a:pt x="20" y="170"/>
                  </a:cubicBezTo>
                  <a:cubicBezTo>
                    <a:pt x="22" y="171"/>
                    <a:pt x="23" y="172"/>
                    <a:pt x="25" y="173"/>
                  </a:cubicBezTo>
                  <a:cubicBezTo>
                    <a:pt x="25" y="174"/>
                    <a:pt x="26" y="174"/>
                    <a:pt x="27" y="175"/>
                  </a:cubicBezTo>
                  <a:cubicBezTo>
                    <a:pt x="27" y="175"/>
                    <a:pt x="28" y="176"/>
                    <a:pt x="28" y="176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7" y="177"/>
                    <a:pt x="27" y="177"/>
                    <a:pt x="26" y="177"/>
                  </a:cubicBezTo>
                  <a:cubicBezTo>
                    <a:pt x="24" y="178"/>
                    <a:pt x="22" y="179"/>
                    <a:pt x="20" y="179"/>
                  </a:cubicBezTo>
                  <a:close/>
                  <a:moveTo>
                    <a:pt x="57" y="164"/>
                  </a:moveTo>
                  <a:cubicBezTo>
                    <a:pt x="55" y="165"/>
                    <a:pt x="53" y="166"/>
                    <a:pt x="51" y="167"/>
                  </a:cubicBezTo>
                  <a:cubicBezTo>
                    <a:pt x="46" y="169"/>
                    <a:pt x="41" y="171"/>
                    <a:pt x="37" y="173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6" y="173"/>
                    <a:pt x="36" y="172"/>
                    <a:pt x="36" y="171"/>
                  </a:cubicBezTo>
                  <a:cubicBezTo>
                    <a:pt x="35" y="171"/>
                    <a:pt x="35" y="170"/>
                    <a:pt x="35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7"/>
                    <a:pt x="32" y="167"/>
                    <a:pt x="31" y="166"/>
                  </a:cubicBezTo>
                  <a:cubicBezTo>
                    <a:pt x="30" y="165"/>
                    <a:pt x="29" y="164"/>
                    <a:pt x="28" y="164"/>
                  </a:cubicBezTo>
                  <a:cubicBezTo>
                    <a:pt x="26" y="163"/>
                    <a:pt x="24" y="162"/>
                    <a:pt x="22" y="161"/>
                  </a:cubicBezTo>
                  <a:cubicBezTo>
                    <a:pt x="21" y="161"/>
                    <a:pt x="20" y="160"/>
                    <a:pt x="19" y="160"/>
                  </a:cubicBezTo>
                  <a:cubicBezTo>
                    <a:pt x="20" y="158"/>
                    <a:pt x="21" y="156"/>
                    <a:pt x="22" y="154"/>
                  </a:cubicBezTo>
                  <a:cubicBezTo>
                    <a:pt x="24" y="151"/>
                    <a:pt x="26" y="147"/>
                    <a:pt x="29" y="144"/>
                  </a:cubicBezTo>
                  <a:cubicBezTo>
                    <a:pt x="31" y="141"/>
                    <a:pt x="32" y="138"/>
                    <a:pt x="34" y="135"/>
                  </a:cubicBezTo>
                  <a:cubicBezTo>
                    <a:pt x="36" y="135"/>
                    <a:pt x="37" y="135"/>
                    <a:pt x="38" y="136"/>
                  </a:cubicBezTo>
                  <a:cubicBezTo>
                    <a:pt x="40" y="137"/>
                    <a:pt x="41" y="138"/>
                    <a:pt x="43" y="139"/>
                  </a:cubicBezTo>
                  <a:cubicBezTo>
                    <a:pt x="44" y="139"/>
                    <a:pt x="44" y="140"/>
                    <a:pt x="45" y="141"/>
                  </a:cubicBezTo>
                  <a:cubicBezTo>
                    <a:pt x="45" y="141"/>
                    <a:pt x="46" y="142"/>
                    <a:pt x="46" y="143"/>
                  </a:cubicBezTo>
                  <a:cubicBezTo>
                    <a:pt x="46" y="143"/>
                    <a:pt x="46" y="144"/>
                    <a:pt x="47" y="145"/>
                  </a:cubicBezTo>
                  <a:cubicBezTo>
                    <a:pt x="47" y="146"/>
                    <a:pt x="47" y="147"/>
                    <a:pt x="47" y="148"/>
                  </a:cubicBezTo>
                  <a:cubicBezTo>
                    <a:pt x="47" y="148"/>
                    <a:pt x="46" y="149"/>
                    <a:pt x="46" y="149"/>
                  </a:cubicBezTo>
                  <a:cubicBezTo>
                    <a:pt x="46" y="151"/>
                    <a:pt x="47" y="152"/>
                    <a:pt x="47" y="153"/>
                  </a:cubicBezTo>
                  <a:cubicBezTo>
                    <a:pt x="48" y="154"/>
                    <a:pt x="49" y="155"/>
                    <a:pt x="51" y="155"/>
                  </a:cubicBezTo>
                  <a:cubicBezTo>
                    <a:pt x="51" y="156"/>
                    <a:pt x="52" y="156"/>
                    <a:pt x="52" y="156"/>
                  </a:cubicBezTo>
                  <a:cubicBezTo>
                    <a:pt x="53" y="156"/>
                    <a:pt x="54" y="156"/>
                    <a:pt x="55" y="157"/>
                  </a:cubicBezTo>
                  <a:cubicBezTo>
                    <a:pt x="56" y="157"/>
                    <a:pt x="57" y="158"/>
                    <a:pt x="58" y="158"/>
                  </a:cubicBezTo>
                  <a:cubicBezTo>
                    <a:pt x="58" y="159"/>
                    <a:pt x="59" y="159"/>
                    <a:pt x="60" y="160"/>
                  </a:cubicBezTo>
                  <a:cubicBezTo>
                    <a:pt x="60" y="161"/>
                    <a:pt x="60" y="161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9" y="163"/>
                    <a:pt x="58" y="163"/>
                    <a:pt x="57" y="164"/>
                  </a:cubicBezTo>
                  <a:close/>
                  <a:moveTo>
                    <a:pt x="137" y="96"/>
                  </a:moveTo>
                  <a:cubicBezTo>
                    <a:pt x="123" y="108"/>
                    <a:pt x="108" y="121"/>
                    <a:pt x="93" y="134"/>
                  </a:cubicBezTo>
                  <a:cubicBezTo>
                    <a:pt x="88" y="139"/>
                    <a:pt x="83" y="143"/>
                    <a:pt x="78" y="148"/>
                  </a:cubicBezTo>
                  <a:cubicBezTo>
                    <a:pt x="75" y="151"/>
                    <a:pt x="71" y="154"/>
                    <a:pt x="68" y="157"/>
                  </a:cubicBezTo>
                  <a:cubicBezTo>
                    <a:pt x="67" y="155"/>
                    <a:pt x="66" y="153"/>
                    <a:pt x="65" y="152"/>
                  </a:cubicBezTo>
                  <a:cubicBezTo>
                    <a:pt x="63" y="151"/>
                    <a:pt x="62" y="150"/>
                    <a:pt x="60" y="149"/>
                  </a:cubicBezTo>
                  <a:cubicBezTo>
                    <a:pt x="61" y="148"/>
                    <a:pt x="62" y="146"/>
                    <a:pt x="63" y="145"/>
                  </a:cubicBezTo>
                  <a:cubicBezTo>
                    <a:pt x="65" y="144"/>
                    <a:pt x="66" y="143"/>
                    <a:pt x="67" y="141"/>
                  </a:cubicBezTo>
                  <a:cubicBezTo>
                    <a:pt x="68" y="141"/>
                    <a:pt x="68" y="140"/>
                    <a:pt x="69" y="140"/>
                  </a:cubicBezTo>
                  <a:cubicBezTo>
                    <a:pt x="70" y="139"/>
                    <a:pt x="70" y="138"/>
                    <a:pt x="71" y="138"/>
                  </a:cubicBezTo>
                  <a:cubicBezTo>
                    <a:pt x="73" y="136"/>
                    <a:pt x="74" y="135"/>
                    <a:pt x="75" y="134"/>
                  </a:cubicBezTo>
                  <a:cubicBezTo>
                    <a:pt x="77" y="132"/>
                    <a:pt x="78" y="131"/>
                    <a:pt x="79" y="130"/>
                  </a:cubicBezTo>
                  <a:cubicBezTo>
                    <a:pt x="82" y="127"/>
                    <a:pt x="86" y="124"/>
                    <a:pt x="89" y="121"/>
                  </a:cubicBezTo>
                  <a:cubicBezTo>
                    <a:pt x="89" y="121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7" y="113"/>
                    <a:pt x="104" y="106"/>
                    <a:pt x="111" y="99"/>
                  </a:cubicBezTo>
                  <a:cubicBezTo>
                    <a:pt x="115" y="96"/>
                    <a:pt x="119" y="92"/>
                    <a:pt x="122" y="89"/>
                  </a:cubicBezTo>
                  <a:cubicBezTo>
                    <a:pt x="126" y="86"/>
                    <a:pt x="129" y="83"/>
                    <a:pt x="133" y="80"/>
                  </a:cubicBezTo>
                  <a:cubicBezTo>
                    <a:pt x="140" y="74"/>
                    <a:pt x="147" y="68"/>
                    <a:pt x="154" y="62"/>
                  </a:cubicBezTo>
                  <a:cubicBezTo>
                    <a:pt x="161" y="57"/>
                    <a:pt x="167" y="52"/>
                    <a:pt x="173" y="47"/>
                  </a:cubicBezTo>
                  <a:cubicBezTo>
                    <a:pt x="175" y="49"/>
                    <a:pt x="176" y="50"/>
                    <a:pt x="178" y="52"/>
                  </a:cubicBezTo>
                  <a:cubicBezTo>
                    <a:pt x="179" y="54"/>
                    <a:pt x="181" y="56"/>
                    <a:pt x="182" y="58"/>
                  </a:cubicBezTo>
                  <a:cubicBezTo>
                    <a:pt x="175" y="64"/>
                    <a:pt x="168" y="70"/>
                    <a:pt x="161" y="76"/>
                  </a:cubicBezTo>
                  <a:cubicBezTo>
                    <a:pt x="153" y="83"/>
                    <a:pt x="145" y="89"/>
                    <a:pt x="137" y="96"/>
                  </a:cubicBezTo>
                  <a:close/>
                  <a:moveTo>
                    <a:pt x="179" y="11"/>
                  </a:moveTo>
                  <a:cubicBezTo>
                    <a:pt x="180" y="10"/>
                    <a:pt x="181" y="10"/>
                    <a:pt x="182" y="10"/>
                  </a:cubicBezTo>
                  <a:cubicBezTo>
                    <a:pt x="182" y="10"/>
                    <a:pt x="183" y="10"/>
                    <a:pt x="183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7" y="11"/>
                    <a:pt x="190" y="13"/>
                    <a:pt x="192" y="15"/>
                  </a:cubicBezTo>
                  <a:cubicBezTo>
                    <a:pt x="194" y="16"/>
                    <a:pt x="195" y="17"/>
                    <a:pt x="196" y="19"/>
                  </a:cubicBezTo>
                  <a:cubicBezTo>
                    <a:pt x="197" y="20"/>
                    <a:pt x="198" y="21"/>
                    <a:pt x="199" y="23"/>
                  </a:cubicBezTo>
                  <a:cubicBezTo>
                    <a:pt x="199" y="24"/>
                    <a:pt x="200" y="25"/>
                    <a:pt x="201" y="26"/>
                  </a:cubicBezTo>
                  <a:cubicBezTo>
                    <a:pt x="201" y="27"/>
                    <a:pt x="201" y="28"/>
                    <a:pt x="202" y="29"/>
                  </a:cubicBezTo>
                  <a:cubicBezTo>
                    <a:pt x="202" y="30"/>
                    <a:pt x="202" y="31"/>
                    <a:pt x="202" y="32"/>
                  </a:cubicBezTo>
                  <a:cubicBezTo>
                    <a:pt x="202" y="33"/>
                    <a:pt x="202" y="34"/>
                    <a:pt x="202" y="35"/>
                  </a:cubicBezTo>
                  <a:cubicBezTo>
                    <a:pt x="202" y="36"/>
                    <a:pt x="202" y="36"/>
                    <a:pt x="202" y="37"/>
                  </a:cubicBezTo>
                  <a:cubicBezTo>
                    <a:pt x="201" y="38"/>
                    <a:pt x="201" y="39"/>
                    <a:pt x="200" y="39"/>
                  </a:cubicBezTo>
                  <a:cubicBezTo>
                    <a:pt x="200" y="40"/>
                    <a:pt x="199" y="41"/>
                    <a:pt x="198" y="42"/>
                  </a:cubicBezTo>
                  <a:cubicBezTo>
                    <a:pt x="198" y="41"/>
                    <a:pt x="197" y="39"/>
                    <a:pt x="196" y="38"/>
                  </a:cubicBezTo>
                  <a:cubicBezTo>
                    <a:pt x="193" y="33"/>
                    <a:pt x="190" y="29"/>
                    <a:pt x="187" y="26"/>
                  </a:cubicBezTo>
                  <a:cubicBezTo>
                    <a:pt x="185" y="23"/>
                    <a:pt x="183" y="20"/>
                    <a:pt x="181" y="18"/>
                  </a:cubicBezTo>
                  <a:cubicBezTo>
                    <a:pt x="181" y="17"/>
                    <a:pt x="180" y="17"/>
                    <a:pt x="180" y="17"/>
                  </a:cubicBezTo>
                  <a:cubicBezTo>
                    <a:pt x="179" y="16"/>
                    <a:pt x="179" y="15"/>
                    <a:pt x="178" y="14"/>
                  </a:cubicBezTo>
                  <a:cubicBezTo>
                    <a:pt x="177" y="14"/>
                    <a:pt x="176" y="13"/>
                    <a:pt x="176" y="12"/>
                  </a:cubicBezTo>
                  <a:cubicBezTo>
                    <a:pt x="177" y="12"/>
                    <a:pt x="178" y="11"/>
                    <a:pt x="1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7" name="Freeform 31">
              <a:extLst>
                <a:ext uri="{FF2B5EF4-FFF2-40B4-BE49-F238E27FC236}">
                  <a16:creationId xmlns:a16="http://schemas.microsoft.com/office/drawing/2014/main" id="{9001C629-C9AA-4FA1-A919-426219905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0300" y="2892426"/>
              <a:ext cx="365125" cy="381000"/>
            </a:xfrm>
            <a:custGeom>
              <a:avLst/>
              <a:gdLst>
                <a:gd name="T0" fmla="*/ 107 w 214"/>
                <a:gd name="T1" fmla="*/ 213 h 221"/>
                <a:gd name="T2" fmla="*/ 112 w 214"/>
                <a:gd name="T3" fmla="*/ 217 h 221"/>
                <a:gd name="T4" fmla="*/ 114 w 214"/>
                <a:gd name="T5" fmla="*/ 218 h 221"/>
                <a:gd name="T6" fmla="*/ 119 w 214"/>
                <a:gd name="T7" fmla="*/ 221 h 221"/>
                <a:gd name="T8" fmla="*/ 124 w 214"/>
                <a:gd name="T9" fmla="*/ 220 h 221"/>
                <a:gd name="T10" fmla="*/ 127 w 214"/>
                <a:gd name="T11" fmla="*/ 218 h 221"/>
                <a:gd name="T12" fmla="*/ 135 w 214"/>
                <a:gd name="T13" fmla="*/ 211 h 221"/>
                <a:gd name="T14" fmla="*/ 155 w 214"/>
                <a:gd name="T15" fmla="*/ 192 h 221"/>
                <a:gd name="T16" fmla="*/ 175 w 214"/>
                <a:gd name="T17" fmla="*/ 171 h 221"/>
                <a:gd name="T18" fmla="*/ 206 w 214"/>
                <a:gd name="T19" fmla="*/ 142 h 221"/>
                <a:gd name="T20" fmla="*/ 213 w 214"/>
                <a:gd name="T21" fmla="*/ 134 h 221"/>
                <a:gd name="T22" fmla="*/ 213 w 214"/>
                <a:gd name="T23" fmla="*/ 128 h 221"/>
                <a:gd name="T24" fmla="*/ 206 w 214"/>
                <a:gd name="T25" fmla="*/ 120 h 221"/>
                <a:gd name="T26" fmla="*/ 178 w 214"/>
                <a:gd name="T27" fmla="*/ 88 h 221"/>
                <a:gd name="T28" fmla="*/ 158 w 214"/>
                <a:gd name="T29" fmla="*/ 69 h 221"/>
                <a:gd name="T30" fmla="*/ 147 w 214"/>
                <a:gd name="T31" fmla="*/ 57 h 221"/>
                <a:gd name="T32" fmla="*/ 128 w 214"/>
                <a:gd name="T33" fmla="*/ 34 h 221"/>
                <a:gd name="T34" fmla="*/ 128 w 214"/>
                <a:gd name="T35" fmla="*/ 34 h 221"/>
                <a:gd name="T36" fmla="*/ 128 w 214"/>
                <a:gd name="T37" fmla="*/ 34 h 221"/>
                <a:gd name="T38" fmla="*/ 117 w 214"/>
                <a:gd name="T39" fmla="*/ 21 h 221"/>
                <a:gd name="T40" fmla="*/ 107 w 214"/>
                <a:gd name="T41" fmla="*/ 11 h 221"/>
                <a:gd name="T42" fmla="*/ 95 w 214"/>
                <a:gd name="T43" fmla="*/ 2 h 221"/>
                <a:gd name="T44" fmla="*/ 90 w 214"/>
                <a:gd name="T45" fmla="*/ 0 h 221"/>
                <a:gd name="T46" fmla="*/ 85 w 214"/>
                <a:gd name="T47" fmla="*/ 1 h 221"/>
                <a:gd name="T48" fmla="*/ 84 w 214"/>
                <a:gd name="T49" fmla="*/ 2 h 221"/>
                <a:gd name="T50" fmla="*/ 80 w 214"/>
                <a:gd name="T51" fmla="*/ 5 h 221"/>
                <a:gd name="T52" fmla="*/ 66 w 214"/>
                <a:gd name="T53" fmla="*/ 19 h 221"/>
                <a:gd name="T54" fmla="*/ 36 w 214"/>
                <a:gd name="T55" fmla="*/ 48 h 221"/>
                <a:gd name="T56" fmla="*/ 2 w 214"/>
                <a:gd name="T57" fmla="*/ 80 h 221"/>
                <a:gd name="T58" fmla="*/ 1 w 214"/>
                <a:gd name="T59" fmla="*/ 81 h 221"/>
                <a:gd name="T60" fmla="*/ 0 w 214"/>
                <a:gd name="T61" fmla="*/ 85 h 221"/>
                <a:gd name="T62" fmla="*/ 16 w 214"/>
                <a:gd name="T63" fmla="*/ 105 h 221"/>
                <a:gd name="T64" fmla="*/ 41 w 214"/>
                <a:gd name="T65" fmla="*/ 136 h 221"/>
                <a:gd name="T66" fmla="*/ 64 w 214"/>
                <a:gd name="T67" fmla="*/ 164 h 221"/>
                <a:gd name="T68" fmla="*/ 94 w 214"/>
                <a:gd name="T69" fmla="*/ 199 h 221"/>
                <a:gd name="T70" fmla="*/ 205 w 214"/>
                <a:gd name="T71" fmla="*/ 130 h 221"/>
                <a:gd name="T72" fmla="*/ 205 w 214"/>
                <a:gd name="T73" fmla="*/ 130 h 221"/>
                <a:gd name="T74" fmla="*/ 72 w 214"/>
                <a:gd name="T75" fmla="*/ 159 h 221"/>
                <a:gd name="T76" fmla="*/ 46 w 214"/>
                <a:gd name="T77" fmla="*/ 127 h 221"/>
                <a:gd name="T78" fmla="*/ 27 w 214"/>
                <a:gd name="T79" fmla="*/ 103 h 221"/>
                <a:gd name="T80" fmla="*/ 11 w 214"/>
                <a:gd name="T81" fmla="*/ 85 h 221"/>
                <a:gd name="T82" fmla="*/ 40 w 214"/>
                <a:gd name="T83" fmla="*/ 56 h 221"/>
                <a:gd name="T84" fmla="*/ 61 w 214"/>
                <a:gd name="T85" fmla="*/ 37 h 221"/>
                <a:gd name="T86" fmla="*/ 80 w 214"/>
                <a:gd name="T87" fmla="*/ 18 h 221"/>
                <a:gd name="T88" fmla="*/ 92 w 214"/>
                <a:gd name="T89" fmla="*/ 11 h 221"/>
                <a:gd name="T90" fmla="*/ 104 w 214"/>
                <a:gd name="T91" fmla="*/ 21 h 221"/>
                <a:gd name="T92" fmla="*/ 120 w 214"/>
                <a:gd name="T93" fmla="*/ 39 h 221"/>
                <a:gd name="T94" fmla="*/ 146 w 214"/>
                <a:gd name="T95" fmla="*/ 71 h 221"/>
                <a:gd name="T96" fmla="*/ 167 w 214"/>
                <a:gd name="T97" fmla="*/ 90 h 221"/>
                <a:gd name="T98" fmla="*/ 196 w 214"/>
                <a:gd name="T99" fmla="*/ 122 h 221"/>
                <a:gd name="T100" fmla="*/ 204 w 214"/>
                <a:gd name="T101" fmla="*/ 131 h 221"/>
                <a:gd name="T102" fmla="*/ 196 w 214"/>
                <a:gd name="T103" fmla="*/ 139 h 221"/>
                <a:gd name="T104" fmla="*/ 166 w 214"/>
                <a:gd name="T105" fmla="*/ 167 h 221"/>
                <a:gd name="T106" fmla="*/ 145 w 214"/>
                <a:gd name="T107" fmla="*/ 188 h 221"/>
                <a:gd name="T108" fmla="*/ 123 w 214"/>
                <a:gd name="T109" fmla="*/ 209 h 221"/>
                <a:gd name="T110" fmla="*/ 118 w 214"/>
                <a:gd name="T111" fmla="*/ 211 h 221"/>
                <a:gd name="T112" fmla="*/ 116 w 214"/>
                <a:gd name="T113" fmla="*/ 208 h 221"/>
                <a:gd name="T114" fmla="*/ 109 w 214"/>
                <a:gd name="T115" fmla="*/ 201 h 221"/>
                <a:gd name="T116" fmla="*/ 80 w 214"/>
                <a:gd name="T117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21">
                  <a:moveTo>
                    <a:pt x="103" y="208"/>
                  </a:moveTo>
                  <a:cubicBezTo>
                    <a:pt x="104" y="210"/>
                    <a:pt x="106" y="211"/>
                    <a:pt x="107" y="213"/>
                  </a:cubicBezTo>
                  <a:cubicBezTo>
                    <a:pt x="108" y="213"/>
                    <a:pt x="109" y="214"/>
                    <a:pt x="109" y="215"/>
                  </a:cubicBezTo>
                  <a:cubicBezTo>
                    <a:pt x="110" y="216"/>
                    <a:pt x="111" y="216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4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9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0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9" y="217"/>
                    <a:pt x="130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9" y="198"/>
                    <a:pt x="152" y="195"/>
                    <a:pt x="155" y="192"/>
                  </a:cubicBezTo>
                  <a:cubicBezTo>
                    <a:pt x="159" y="188"/>
                    <a:pt x="162" y="185"/>
                    <a:pt x="165" y="181"/>
                  </a:cubicBezTo>
                  <a:cubicBezTo>
                    <a:pt x="168" y="178"/>
                    <a:pt x="172" y="175"/>
                    <a:pt x="175" y="171"/>
                  </a:cubicBezTo>
                  <a:cubicBezTo>
                    <a:pt x="182" y="164"/>
                    <a:pt x="189" y="158"/>
                    <a:pt x="196" y="151"/>
                  </a:cubicBezTo>
                  <a:cubicBezTo>
                    <a:pt x="199" y="148"/>
                    <a:pt x="202" y="145"/>
                    <a:pt x="206" y="142"/>
                  </a:cubicBezTo>
                  <a:cubicBezTo>
                    <a:pt x="208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4"/>
                  </a:cubicBezTo>
                  <a:cubicBezTo>
                    <a:pt x="209" y="123"/>
                    <a:pt x="208" y="121"/>
                    <a:pt x="206" y="120"/>
                  </a:cubicBezTo>
                  <a:cubicBezTo>
                    <a:pt x="203" y="116"/>
                    <a:pt x="201" y="113"/>
                    <a:pt x="198" y="109"/>
                  </a:cubicBezTo>
                  <a:cubicBezTo>
                    <a:pt x="191" y="102"/>
                    <a:pt x="185" y="95"/>
                    <a:pt x="178" y="88"/>
                  </a:cubicBezTo>
                  <a:cubicBezTo>
                    <a:pt x="175" y="85"/>
                    <a:pt x="172" y="82"/>
                    <a:pt x="168" y="78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6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4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6" y="19"/>
                    <a:pt x="114" y="17"/>
                    <a:pt x="112" y="16"/>
                  </a:cubicBezTo>
                  <a:cubicBezTo>
                    <a:pt x="111" y="14"/>
                    <a:pt x="109" y="12"/>
                    <a:pt x="107" y="11"/>
                  </a:cubicBezTo>
                  <a:cubicBezTo>
                    <a:pt x="106" y="9"/>
                    <a:pt x="104" y="7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8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4" y="2"/>
                  </a:cubicBezTo>
                  <a:cubicBezTo>
                    <a:pt x="84" y="2"/>
                    <a:pt x="83" y="2"/>
                    <a:pt x="83" y="3"/>
                  </a:cubicBezTo>
                  <a:cubicBezTo>
                    <a:pt x="82" y="4"/>
                    <a:pt x="81" y="5"/>
                    <a:pt x="80" y="5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6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6" y="48"/>
                  </a:cubicBezTo>
                  <a:cubicBezTo>
                    <a:pt x="30" y="53"/>
                    <a:pt x="25" y="58"/>
                    <a:pt x="20" y="63"/>
                  </a:cubicBezTo>
                  <a:cubicBezTo>
                    <a:pt x="14" y="69"/>
                    <a:pt x="8" y="75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1" y="81"/>
                  </a:cubicBezTo>
                  <a:cubicBezTo>
                    <a:pt x="1" y="81"/>
                    <a:pt x="1" y="81"/>
                    <a:pt x="1" y="82"/>
                  </a:cubicBezTo>
                  <a:cubicBezTo>
                    <a:pt x="0" y="82"/>
                    <a:pt x="0" y="84"/>
                    <a:pt x="0" y="85"/>
                  </a:cubicBezTo>
                  <a:cubicBezTo>
                    <a:pt x="0" y="86"/>
                    <a:pt x="1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9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ubicBezTo>
                    <a:pt x="68" y="168"/>
                    <a:pt x="71" y="172"/>
                    <a:pt x="75" y="176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72" y="159"/>
                  </a:moveTo>
                  <a:cubicBezTo>
                    <a:pt x="66" y="152"/>
                    <a:pt x="61" y="144"/>
                    <a:pt x="55" y="137"/>
                  </a:cubicBez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4" y="100"/>
                    <a:pt x="21" y="96"/>
                    <a:pt x="17" y="92"/>
                  </a:cubicBezTo>
                  <a:cubicBezTo>
                    <a:pt x="15" y="90"/>
                    <a:pt x="13" y="87"/>
                    <a:pt x="11" y="85"/>
                  </a:cubicBezTo>
                  <a:cubicBezTo>
                    <a:pt x="17" y="78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6"/>
                  </a:cubicBezTo>
                  <a:cubicBezTo>
                    <a:pt x="54" y="43"/>
                    <a:pt x="57" y="40"/>
                    <a:pt x="61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4" y="24"/>
                    <a:pt x="77" y="21"/>
                    <a:pt x="80" y="18"/>
                  </a:cubicBezTo>
                  <a:cubicBezTo>
                    <a:pt x="83" y="15"/>
                    <a:pt x="86" y="12"/>
                    <a:pt x="90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7" y="23"/>
                    <a:pt x="109" y="26"/>
                    <a:pt x="111" y="28"/>
                  </a:cubicBezTo>
                  <a:cubicBezTo>
                    <a:pt x="114" y="32"/>
                    <a:pt x="117" y="35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50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0"/>
                  </a:cubicBezTo>
                  <a:cubicBezTo>
                    <a:pt x="174" y="97"/>
                    <a:pt x="180" y="104"/>
                    <a:pt x="186" y="111"/>
                  </a:cubicBezTo>
                  <a:cubicBezTo>
                    <a:pt x="190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6" y="139"/>
                  </a:cubicBezTo>
                  <a:cubicBezTo>
                    <a:pt x="192" y="142"/>
                    <a:pt x="189" y="145"/>
                    <a:pt x="186" y="148"/>
                  </a:cubicBezTo>
                  <a:cubicBezTo>
                    <a:pt x="179" y="154"/>
                    <a:pt x="172" y="161"/>
                    <a:pt x="166" y="167"/>
                  </a:cubicBezTo>
                  <a:cubicBezTo>
                    <a:pt x="162" y="171"/>
                    <a:pt x="159" y="175"/>
                    <a:pt x="155" y="178"/>
                  </a:cubicBezTo>
                  <a:cubicBezTo>
                    <a:pt x="152" y="182"/>
                    <a:pt x="149" y="185"/>
                    <a:pt x="145" y="188"/>
                  </a:cubicBezTo>
                  <a:cubicBezTo>
                    <a:pt x="139" y="195"/>
                    <a:pt x="132" y="201"/>
                    <a:pt x="126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0"/>
                    <a:pt x="118" y="210"/>
                    <a:pt x="118" y="210"/>
                  </a:cubicBezTo>
                  <a:cubicBezTo>
                    <a:pt x="117" y="210"/>
                    <a:pt x="117" y="209"/>
                    <a:pt x="116" y="208"/>
                  </a:cubicBezTo>
                  <a:cubicBezTo>
                    <a:pt x="115" y="207"/>
                    <a:pt x="114" y="206"/>
                    <a:pt x="113" y="206"/>
                  </a:cubicBezTo>
                  <a:cubicBezTo>
                    <a:pt x="112" y="204"/>
                    <a:pt x="110" y="202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3" y="183"/>
                    <a:pt x="86" y="175"/>
                    <a:pt x="80" y="168"/>
                  </a:cubicBezTo>
                  <a:cubicBezTo>
                    <a:pt x="77" y="165"/>
                    <a:pt x="75" y="162"/>
                    <a:pt x="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8" name="Freeform 32">
              <a:extLst>
                <a:ext uri="{FF2B5EF4-FFF2-40B4-BE49-F238E27FC236}">
                  <a16:creationId xmlns:a16="http://schemas.microsoft.com/office/drawing/2014/main" id="{9BF5B291-5218-4D3F-88B5-EE71EF77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9" name="Freeform 33">
              <a:extLst>
                <a:ext uri="{FF2B5EF4-FFF2-40B4-BE49-F238E27FC236}">
                  <a16:creationId xmlns:a16="http://schemas.microsoft.com/office/drawing/2014/main" id="{C60F0502-C747-4E0D-BAD6-6B388741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0" name="Freeform 34">
              <a:extLst>
                <a:ext uri="{FF2B5EF4-FFF2-40B4-BE49-F238E27FC236}">
                  <a16:creationId xmlns:a16="http://schemas.microsoft.com/office/drawing/2014/main" id="{CBB58AE6-4DA9-49C3-9C93-309FF9961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9375" y="2951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1" name="Freeform 35">
              <a:extLst>
                <a:ext uri="{FF2B5EF4-FFF2-40B4-BE49-F238E27FC236}">
                  <a16:creationId xmlns:a16="http://schemas.microsoft.com/office/drawing/2014/main" id="{ED1A3A0A-352D-4552-94C1-5E14F68E8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0950" y="2968626"/>
              <a:ext cx="63500" cy="71438"/>
            </a:xfrm>
            <a:custGeom>
              <a:avLst/>
              <a:gdLst>
                <a:gd name="T0" fmla="*/ 2 w 37"/>
                <a:gd name="T1" fmla="*/ 14 h 42"/>
                <a:gd name="T2" fmla="*/ 9 w 37"/>
                <a:gd name="T3" fmla="*/ 28 h 42"/>
                <a:gd name="T4" fmla="*/ 15 w 37"/>
                <a:gd name="T5" fmla="*/ 39 h 42"/>
                <a:gd name="T6" fmla="*/ 22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5 w 37"/>
                <a:gd name="T15" fmla="*/ 20 h 42"/>
                <a:gd name="T16" fmla="*/ 30 w 37"/>
                <a:gd name="T17" fmla="*/ 24 h 42"/>
                <a:gd name="T18" fmla="*/ 34 w 37"/>
                <a:gd name="T19" fmla="*/ 24 h 42"/>
                <a:gd name="T20" fmla="*/ 36 w 37"/>
                <a:gd name="T21" fmla="*/ 22 h 42"/>
                <a:gd name="T22" fmla="*/ 37 w 37"/>
                <a:gd name="T23" fmla="*/ 19 h 42"/>
                <a:gd name="T24" fmla="*/ 35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1 w 37"/>
                <a:gd name="T39" fmla="*/ 3 h 42"/>
                <a:gd name="T40" fmla="*/ 0 w 37"/>
                <a:gd name="T41" fmla="*/ 8 h 42"/>
                <a:gd name="T42" fmla="*/ 2 w 37"/>
                <a:gd name="T43" fmla="*/ 14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4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4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1"/>
                    <a:pt x="19" y="42"/>
                    <a:pt x="22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5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4" y="24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6" y="17"/>
                    <a:pt x="35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8" y="10"/>
                    <a:pt x="26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4"/>
                  </a:cubicBezTo>
                  <a:close/>
                  <a:moveTo>
                    <a:pt x="15" y="13"/>
                  </a:moveTo>
                  <a:cubicBezTo>
                    <a:pt x="15" y="13"/>
                    <a:pt x="16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4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2" name="Freeform 36">
              <a:extLst>
                <a:ext uri="{FF2B5EF4-FFF2-40B4-BE49-F238E27FC236}">
                  <a16:creationId xmlns:a16="http://schemas.microsoft.com/office/drawing/2014/main" id="{503F47A2-21E7-4B62-BFBC-F69FA5BAA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29337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2 w 22"/>
                <a:gd name="T3" fmla="*/ 16 h 21"/>
                <a:gd name="T4" fmla="*/ 14 w 22"/>
                <a:gd name="T5" fmla="*/ 18 h 21"/>
                <a:gd name="T6" fmla="*/ 20 w 22"/>
                <a:gd name="T7" fmla="*/ 18 h 21"/>
                <a:gd name="T8" fmla="*/ 20 w 22"/>
                <a:gd name="T9" fmla="*/ 11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1 h 21"/>
                <a:gd name="T16" fmla="*/ 13 w 22"/>
                <a:gd name="T17" fmla="*/ 2 h 21"/>
                <a:gd name="T18" fmla="*/ 12 w 22"/>
                <a:gd name="T19" fmla="*/ 3 h 21"/>
                <a:gd name="T20" fmla="*/ 10 w 22"/>
                <a:gd name="T21" fmla="*/ 2 h 21"/>
                <a:gd name="T22" fmla="*/ 4 w 22"/>
                <a:gd name="T23" fmla="*/ 2 h 21"/>
                <a:gd name="T24" fmla="*/ 4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2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6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20" y="9"/>
                    <a:pt x="20" y="8"/>
                  </a:cubicBez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6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5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3" y="20"/>
                    <a:pt x="6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3" name="Freeform 37">
              <a:extLst>
                <a:ext uri="{FF2B5EF4-FFF2-40B4-BE49-F238E27FC236}">
                  <a16:creationId xmlns:a16="http://schemas.microsoft.com/office/drawing/2014/main" id="{FEB0B767-C82A-4686-B424-2CB1D6AC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3013076"/>
              <a:ext cx="50800" cy="49213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6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7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6" y="6"/>
                  </a:cubicBezTo>
                  <a:cubicBezTo>
                    <a:pt x="14" y="8"/>
                    <a:pt x="13" y="9"/>
                    <a:pt x="11" y="11"/>
                  </a:cubicBezTo>
                  <a:cubicBezTo>
                    <a:pt x="8" y="14"/>
                    <a:pt x="5" y="17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4" y="29"/>
                    <a:pt x="7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5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7" y="1"/>
                  </a:cubicBezTo>
                  <a:cubicBezTo>
                    <a:pt x="26" y="0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4" name="Freeform 38">
              <a:extLst>
                <a:ext uri="{FF2B5EF4-FFF2-40B4-BE49-F238E27FC236}">
                  <a16:creationId xmlns:a16="http://schemas.microsoft.com/office/drawing/2014/main" id="{0BEDA645-9281-4088-9810-010D0F64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325" y="3059113"/>
              <a:ext cx="23812" cy="23813"/>
            </a:xfrm>
            <a:custGeom>
              <a:avLst/>
              <a:gdLst>
                <a:gd name="T0" fmla="*/ 6 w 14"/>
                <a:gd name="T1" fmla="*/ 1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2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"/>
                  </a:move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8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5" name="Freeform 39">
              <a:extLst>
                <a:ext uri="{FF2B5EF4-FFF2-40B4-BE49-F238E27FC236}">
                  <a16:creationId xmlns:a16="http://schemas.microsoft.com/office/drawing/2014/main" id="{98788E92-89C7-4B78-86AF-7DA3C2C58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3036888"/>
              <a:ext cx="101600" cy="101600"/>
            </a:xfrm>
            <a:custGeom>
              <a:avLst/>
              <a:gdLst>
                <a:gd name="T0" fmla="*/ 32 w 60"/>
                <a:gd name="T1" fmla="*/ 34 h 59"/>
                <a:gd name="T2" fmla="*/ 43 w 60"/>
                <a:gd name="T3" fmla="*/ 23 h 59"/>
                <a:gd name="T4" fmla="*/ 53 w 60"/>
                <a:gd name="T5" fmla="*/ 13 h 59"/>
                <a:gd name="T6" fmla="*/ 58 w 60"/>
                <a:gd name="T7" fmla="*/ 8 h 59"/>
                <a:gd name="T8" fmla="*/ 58 w 60"/>
                <a:gd name="T9" fmla="*/ 2 h 59"/>
                <a:gd name="T10" fmla="*/ 55 w 60"/>
                <a:gd name="T11" fmla="*/ 0 h 59"/>
                <a:gd name="T12" fmla="*/ 52 w 60"/>
                <a:gd name="T13" fmla="*/ 2 h 59"/>
                <a:gd name="T14" fmla="*/ 52 w 60"/>
                <a:gd name="T15" fmla="*/ 2 h 59"/>
                <a:gd name="T16" fmla="*/ 41 w 60"/>
                <a:gd name="T17" fmla="*/ 12 h 59"/>
                <a:gd name="T18" fmla="*/ 30 w 60"/>
                <a:gd name="T19" fmla="*/ 23 h 59"/>
                <a:gd name="T20" fmla="*/ 9 w 60"/>
                <a:gd name="T21" fmla="*/ 44 h 59"/>
                <a:gd name="T22" fmla="*/ 2 w 60"/>
                <a:gd name="T23" fmla="*/ 51 h 59"/>
                <a:gd name="T24" fmla="*/ 2 w 60"/>
                <a:gd name="T25" fmla="*/ 57 h 59"/>
                <a:gd name="T26" fmla="*/ 9 w 60"/>
                <a:gd name="T27" fmla="*/ 57 h 59"/>
                <a:gd name="T28" fmla="*/ 22 w 60"/>
                <a:gd name="T29" fmla="*/ 44 h 59"/>
                <a:gd name="T30" fmla="*/ 32 w 60"/>
                <a:gd name="T3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9">
                  <a:moveTo>
                    <a:pt x="32" y="34"/>
                  </a:moveTo>
                  <a:cubicBezTo>
                    <a:pt x="36" y="31"/>
                    <a:pt x="39" y="27"/>
                    <a:pt x="43" y="23"/>
                  </a:cubicBezTo>
                  <a:cubicBezTo>
                    <a:pt x="46" y="20"/>
                    <a:pt x="50" y="17"/>
                    <a:pt x="53" y="13"/>
                  </a:cubicBezTo>
                  <a:cubicBezTo>
                    <a:pt x="55" y="12"/>
                    <a:pt x="57" y="10"/>
                    <a:pt x="58" y="8"/>
                  </a:cubicBezTo>
                  <a:cubicBezTo>
                    <a:pt x="60" y="7"/>
                    <a:pt x="60" y="3"/>
                    <a:pt x="58" y="2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4" y="1"/>
                    <a:pt x="53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8" y="5"/>
                    <a:pt x="44" y="9"/>
                    <a:pt x="41" y="12"/>
                  </a:cubicBezTo>
                  <a:cubicBezTo>
                    <a:pt x="37" y="16"/>
                    <a:pt x="34" y="19"/>
                    <a:pt x="30" y="23"/>
                  </a:cubicBezTo>
                  <a:cubicBezTo>
                    <a:pt x="23" y="30"/>
                    <a:pt x="16" y="37"/>
                    <a:pt x="9" y="44"/>
                  </a:cubicBezTo>
                  <a:cubicBezTo>
                    <a:pt x="6" y="46"/>
                    <a:pt x="4" y="48"/>
                    <a:pt x="2" y="51"/>
                  </a:cubicBezTo>
                  <a:cubicBezTo>
                    <a:pt x="0" y="52"/>
                    <a:pt x="0" y="55"/>
                    <a:pt x="2" y="57"/>
                  </a:cubicBezTo>
                  <a:cubicBezTo>
                    <a:pt x="4" y="59"/>
                    <a:pt x="7" y="59"/>
                    <a:pt x="9" y="57"/>
                  </a:cubicBezTo>
                  <a:cubicBezTo>
                    <a:pt x="13" y="53"/>
                    <a:pt x="17" y="48"/>
                    <a:pt x="22" y="44"/>
                  </a:cubicBezTo>
                  <a:cubicBezTo>
                    <a:pt x="25" y="41"/>
                    <a:pt x="29" y="37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6" name="Freeform 40">
              <a:extLst>
                <a:ext uri="{FF2B5EF4-FFF2-40B4-BE49-F238E27FC236}">
                  <a16:creationId xmlns:a16="http://schemas.microsoft.com/office/drawing/2014/main" id="{7C531420-575D-442B-B360-B4CDBEFB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3076576"/>
              <a:ext cx="80962" cy="84138"/>
            </a:xfrm>
            <a:custGeom>
              <a:avLst/>
              <a:gdLst>
                <a:gd name="T0" fmla="*/ 27 w 48"/>
                <a:gd name="T1" fmla="*/ 27 h 49"/>
                <a:gd name="T2" fmla="*/ 37 w 48"/>
                <a:gd name="T3" fmla="*/ 18 h 49"/>
                <a:gd name="T4" fmla="*/ 47 w 48"/>
                <a:gd name="T5" fmla="*/ 8 h 49"/>
                <a:gd name="T6" fmla="*/ 46 w 48"/>
                <a:gd name="T7" fmla="*/ 1 h 49"/>
                <a:gd name="T8" fmla="*/ 43 w 48"/>
                <a:gd name="T9" fmla="*/ 0 h 49"/>
                <a:gd name="T10" fmla="*/ 40 w 48"/>
                <a:gd name="T11" fmla="*/ 1 h 49"/>
                <a:gd name="T12" fmla="*/ 40 w 48"/>
                <a:gd name="T13" fmla="*/ 1 h 49"/>
                <a:gd name="T14" fmla="*/ 30 w 48"/>
                <a:gd name="T15" fmla="*/ 11 h 49"/>
                <a:gd name="T16" fmla="*/ 21 w 48"/>
                <a:gd name="T17" fmla="*/ 21 h 49"/>
                <a:gd name="T18" fmla="*/ 12 w 48"/>
                <a:gd name="T19" fmla="*/ 30 h 49"/>
                <a:gd name="T20" fmla="*/ 2 w 48"/>
                <a:gd name="T21" fmla="*/ 41 h 49"/>
                <a:gd name="T22" fmla="*/ 2 w 48"/>
                <a:gd name="T23" fmla="*/ 48 h 49"/>
                <a:gd name="T24" fmla="*/ 9 w 48"/>
                <a:gd name="T25" fmla="*/ 47 h 49"/>
                <a:gd name="T26" fmla="*/ 18 w 48"/>
                <a:gd name="T27" fmla="*/ 37 h 49"/>
                <a:gd name="T28" fmla="*/ 27 w 48"/>
                <a:gd name="T2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9">
                  <a:moveTo>
                    <a:pt x="27" y="27"/>
                  </a:moveTo>
                  <a:cubicBezTo>
                    <a:pt x="31" y="24"/>
                    <a:pt x="34" y="21"/>
                    <a:pt x="37" y="18"/>
                  </a:cubicBezTo>
                  <a:cubicBezTo>
                    <a:pt x="40" y="14"/>
                    <a:pt x="43" y="11"/>
                    <a:pt x="47" y="8"/>
                  </a:cubicBezTo>
                  <a:cubicBezTo>
                    <a:pt x="48" y="6"/>
                    <a:pt x="48" y="3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5"/>
                    <a:pt x="33" y="8"/>
                    <a:pt x="30" y="11"/>
                  </a:cubicBezTo>
                  <a:cubicBezTo>
                    <a:pt x="27" y="14"/>
                    <a:pt x="24" y="18"/>
                    <a:pt x="21" y="21"/>
                  </a:cubicBezTo>
                  <a:cubicBezTo>
                    <a:pt x="17" y="24"/>
                    <a:pt x="14" y="27"/>
                    <a:pt x="12" y="30"/>
                  </a:cubicBezTo>
                  <a:cubicBezTo>
                    <a:pt x="8" y="34"/>
                    <a:pt x="5" y="37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4" y="49"/>
                    <a:pt x="7" y="49"/>
                    <a:pt x="9" y="47"/>
                  </a:cubicBezTo>
                  <a:cubicBezTo>
                    <a:pt x="12" y="44"/>
                    <a:pt x="15" y="41"/>
                    <a:pt x="18" y="37"/>
                  </a:cubicBezTo>
                  <a:cubicBezTo>
                    <a:pt x="21" y="34"/>
                    <a:pt x="24" y="30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7" name="Freeform 41">
              <a:extLst>
                <a:ext uri="{FF2B5EF4-FFF2-40B4-BE49-F238E27FC236}">
                  <a16:creationId xmlns:a16="http://schemas.microsoft.com/office/drawing/2014/main" id="{F92708A7-ECF8-4C5E-AC0C-92CEAC425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3087688"/>
              <a:ext cx="96837" cy="100013"/>
            </a:xfrm>
            <a:custGeom>
              <a:avLst/>
              <a:gdLst>
                <a:gd name="T0" fmla="*/ 19 w 57"/>
                <a:gd name="T1" fmla="*/ 33 h 58"/>
                <a:gd name="T2" fmla="*/ 8 w 57"/>
                <a:gd name="T3" fmla="*/ 43 h 58"/>
                <a:gd name="T4" fmla="*/ 2 w 57"/>
                <a:gd name="T5" fmla="*/ 50 h 58"/>
                <a:gd name="T6" fmla="*/ 2 w 57"/>
                <a:gd name="T7" fmla="*/ 57 h 58"/>
                <a:gd name="T8" fmla="*/ 9 w 57"/>
                <a:gd name="T9" fmla="*/ 56 h 58"/>
                <a:gd name="T10" fmla="*/ 20 w 57"/>
                <a:gd name="T11" fmla="*/ 45 h 58"/>
                <a:gd name="T12" fmla="*/ 30 w 57"/>
                <a:gd name="T13" fmla="*/ 34 h 58"/>
                <a:gd name="T14" fmla="*/ 40 w 57"/>
                <a:gd name="T15" fmla="*/ 24 h 58"/>
                <a:gd name="T16" fmla="*/ 50 w 57"/>
                <a:gd name="T17" fmla="*/ 14 h 58"/>
                <a:gd name="T18" fmla="*/ 55 w 57"/>
                <a:gd name="T19" fmla="*/ 8 h 58"/>
                <a:gd name="T20" fmla="*/ 55 w 57"/>
                <a:gd name="T21" fmla="*/ 1 h 58"/>
                <a:gd name="T22" fmla="*/ 49 w 57"/>
                <a:gd name="T23" fmla="*/ 1 h 58"/>
                <a:gd name="T24" fmla="*/ 48 w 57"/>
                <a:gd name="T25" fmla="*/ 2 h 58"/>
                <a:gd name="T26" fmla="*/ 39 w 57"/>
                <a:gd name="T27" fmla="*/ 12 h 58"/>
                <a:gd name="T28" fmla="*/ 29 w 57"/>
                <a:gd name="T29" fmla="*/ 22 h 58"/>
                <a:gd name="T30" fmla="*/ 19 w 57"/>
                <a:gd name="T3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8">
                  <a:moveTo>
                    <a:pt x="19" y="33"/>
                  </a:moveTo>
                  <a:cubicBezTo>
                    <a:pt x="15" y="36"/>
                    <a:pt x="12" y="40"/>
                    <a:pt x="8" y="43"/>
                  </a:cubicBezTo>
                  <a:cubicBezTo>
                    <a:pt x="6" y="45"/>
                    <a:pt x="4" y="48"/>
                    <a:pt x="2" y="50"/>
                  </a:cubicBezTo>
                  <a:cubicBezTo>
                    <a:pt x="0" y="52"/>
                    <a:pt x="1" y="55"/>
                    <a:pt x="2" y="57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6" y="49"/>
                    <a:pt x="20" y="45"/>
                  </a:cubicBezTo>
                  <a:cubicBezTo>
                    <a:pt x="23" y="41"/>
                    <a:pt x="26" y="38"/>
                    <a:pt x="30" y="34"/>
                  </a:cubicBezTo>
                  <a:cubicBezTo>
                    <a:pt x="33" y="31"/>
                    <a:pt x="36" y="27"/>
                    <a:pt x="40" y="24"/>
                  </a:cubicBezTo>
                  <a:cubicBezTo>
                    <a:pt x="43" y="21"/>
                    <a:pt x="46" y="17"/>
                    <a:pt x="50" y="14"/>
                  </a:cubicBezTo>
                  <a:cubicBezTo>
                    <a:pt x="51" y="12"/>
                    <a:pt x="53" y="10"/>
                    <a:pt x="55" y="8"/>
                  </a:cubicBezTo>
                  <a:cubicBezTo>
                    <a:pt x="57" y="6"/>
                    <a:pt x="57" y="3"/>
                    <a:pt x="55" y="1"/>
                  </a:cubicBezTo>
                  <a:cubicBezTo>
                    <a:pt x="53" y="0"/>
                    <a:pt x="50" y="0"/>
                    <a:pt x="49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45" y="5"/>
                    <a:pt x="42" y="9"/>
                    <a:pt x="39" y="12"/>
                  </a:cubicBezTo>
                  <a:cubicBezTo>
                    <a:pt x="35" y="15"/>
                    <a:pt x="32" y="19"/>
                    <a:pt x="29" y="22"/>
                  </a:cubicBezTo>
                  <a:cubicBezTo>
                    <a:pt x="25" y="25"/>
                    <a:pt x="22" y="29"/>
                    <a:pt x="1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8" name="Freeform 42">
              <a:extLst>
                <a:ext uri="{FF2B5EF4-FFF2-40B4-BE49-F238E27FC236}">
                  <a16:creationId xmlns:a16="http://schemas.microsoft.com/office/drawing/2014/main" id="{D7B63288-6EE9-4ABF-BA3D-96A384175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3152776"/>
              <a:ext cx="57150" cy="57150"/>
            </a:xfrm>
            <a:custGeom>
              <a:avLst/>
              <a:gdLst>
                <a:gd name="T0" fmla="*/ 25 w 33"/>
                <a:gd name="T1" fmla="*/ 1 h 33"/>
                <a:gd name="T2" fmla="*/ 24 w 33"/>
                <a:gd name="T3" fmla="*/ 2 h 33"/>
                <a:gd name="T4" fmla="*/ 1 w 33"/>
                <a:gd name="T5" fmla="*/ 25 h 33"/>
                <a:gd name="T6" fmla="*/ 2 w 33"/>
                <a:gd name="T7" fmla="*/ 32 h 33"/>
                <a:gd name="T8" fmla="*/ 5 w 33"/>
                <a:gd name="T9" fmla="*/ 33 h 33"/>
                <a:gd name="T10" fmla="*/ 8 w 33"/>
                <a:gd name="T11" fmla="*/ 31 h 33"/>
                <a:gd name="T12" fmla="*/ 31 w 33"/>
                <a:gd name="T13" fmla="*/ 8 h 33"/>
                <a:gd name="T14" fmla="*/ 31 w 33"/>
                <a:gd name="T15" fmla="*/ 1 h 33"/>
                <a:gd name="T16" fmla="*/ 25 w 33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25" y="1"/>
                  </a:moveTo>
                  <a:cubicBezTo>
                    <a:pt x="25" y="2"/>
                    <a:pt x="24" y="2"/>
                    <a:pt x="24" y="2"/>
                  </a:cubicBezTo>
                  <a:cubicBezTo>
                    <a:pt x="17" y="10"/>
                    <a:pt x="9" y="17"/>
                    <a:pt x="1" y="25"/>
                  </a:cubicBezTo>
                  <a:cubicBezTo>
                    <a:pt x="0" y="27"/>
                    <a:pt x="0" y="30"/>
                    <a:pt x="2" y="32"/>
                  </a:cubicBezTo>
                  <a:cubicBezTo>
                    <a:pt x="3" y="32"/>
                    <a:pt x="4" y="33"/>
                    <a:pt x="5" y="33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16" y="24"/>
                    <a:pt x="24" y="16"/>
                    <a:pt x="31" y="8"/>
                  </a:cubicBezTo>
                  <a:cubicBezTo>
                    <a:pt x="33" y="6"/>
                    <a:pt x="33" y="3"/>
                    <a:pt x="31" y="1"/>
                  </a:cubicBezTo>
                  <a:cubicBezTo>
                    <a:pt x="29" y="0"/>
                    <a:pt x="2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9" name="Freeform 43">
              <a:extLst>
                <a:ext uri="{FF2B5EF4-FFF2-40B4-BE49-F238E27FC236}">
                  <a16:creationId xmlns:a16="http://schemas.microsoft.com/office/drawing/2014/main" id="{59D1B13E-C131-4EFA-A65C-0564B0A16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675" y="3195638"/>
              <a:ext cx="30162" cy="31750"/>
            </a:xfrm>
            <a:custGeom>
              <a:avLst/>
              <a:gdLst>
                <a:gd name="T0" fmla="*/ 9 w 17"/>
                <a:gd name="T1" fmla="*/ 2 h 18"/>
                <a:gd name="T2" fmla="*/ 9 w 17"/>
                <a:gd name="T3" fmla="*/ 2 h 18"/>
                <a:gd name="T4" fmla="*/ 2 w 17"/>
                <a:gd name="T5" fmla="*/ 10 h 18"/>
                <a:gd name="T6" fmla="*/ 2 w 17"/>
                <a:gd name="T7" fmla="*/ 16 h 18"/>
                <a:gd name="T8" fmla="*/ 8 w 17"/>
                <a:gd name="T9" fmla="*/ 16 h 18"/>
                <a:gd name="T10" fmla="*/ 16 w 17"/>
                <a:gd name="T11" fmla="*/ 8 h 18"/>
                <a:gd name="T12" fmla="*/ 15 w 17"/>
                <a:gd name="T13" fmla="*/ 2 h 18"/>
                <a:gd name="T14" fmla="*/ 9 w 17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4" y="7"/>
                    <a:pt x="2" y="10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7" y="18"/>
                    <a:pt x="8" y="16"/>
                  </a:cubicBezTo>
                  <a:cubicBezTo>
                    <a:pt x="11" y="13"/>
                    <a:pt x="13" y="11"/>
                    <a:pt x="16" y="8"/>
                  </a:cubicBezTo>
                  <a:cubicBezTo>
                    <a:pt x="17" y="6"/>
                    <a:pt x="17" y="3"/>
                    <a:pt x="15" y="2"/>
                  </a:cubicBezTo>
                  <a:cubicBezTo>
                    <a:pt x="14" y="0"/>
                    <a:pt x="11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0" name="Freeform 44">
              <a:extLst>
                <a:ext uri="{FF2B5EF4-FFF2-40B4-BE49-F238E27FC236}">
                  <a16:creationId xmlns:a16="http://schemas.microsoft.com/office/drawing/2014/main" id="{E192C235-35FF-4803-BE67-15DAC107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250" y="3060701"/>
              <a:ext cx="46037" cy="53975"/>
            </a:xfrm>
            <a:custGeom>
              <a:avLst/>
              <a:gdLst>
                <a:gd name="T0" fmla="*/ 21 w 27"/>
                <a:gd name="T1" fmla="*/ 14 h 31"/>
                <a:gd name="T2" fmla="*/ 26 w 27"/>
                <a:gd name="T3" fmla="*/ 9 h 31"/>
                <a:gd name="T4" fmla="*/ 25 w 27"/>
                <a:gd name="T5" fmla="*/ 2 h 31"/>
                <a:gd name="T6" fmla="*/ 19 w 27"/>
                <a:gd name="T7" fmla="*/ 2 h 31"/>
                <a:gd name="T8" fmla="*/ 19 w 27"/>
                <a:gd name="T9" fmla="*/ 2 h 31"/>
                <a:gd name="T10" fmla="*/ 10 w 27"/>
                <a:gd name="T11" fmla="*/ 12 h 31"/>
                <a:gd name="T12" fmla="*/ 1 w 27"/>
                <a:gd name="T13" fmla="*/ 23 h 31"/>
                <a:gd name="T14" fmla="*/ 2 w 27"/>
                <a:gd name="T15" fmla="*/ 29 h 31"/>
                <a:gd name="T16" fmla="*/ 8 w 27"/>
                <a:gd name="T17" fmla="*/ 29 h 31"/>
                <a:gd name="T18" fmla="*/ 17 w 27"/>
                <a:gd name="T19" fmla="*/ 19 h 31"/>
                <a:gd name="T20" fmla="*/ 21 w 27"/>
                <a:gd name="T2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1" y="14"/>
                  </a:moveTo>
                  <a:cubicBezTo>
                    <a:pt x="23" y="12"/>
                    <a:pt x="24" y="10"/>
                    <a:pt x="26" y="9"/>
                  </a:cubicBezTo>
                  <a:cubicBezTo>
                    <a:pt x="27" y="7"/>
                    <a:pt x="27" y="4"/>
                    <a:pt x="25" y="2"/>
                  </a:cubicBezTo>
                  <a:cubicBezTo>
                    <a:pt x="24" y="1"/>
                    <a:pt x="21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6"/>
                    <a:pt x="13" y="9"/>
                    <a:pt x="10" y="12"/>
                  </a:cubicBezTo>
                  <a:cubicBezTo>
                    <a:pt x="7" y="16"/>
                    <a:pt x="4" y="19"/>
                    <a:pt x="1" y="23"/>
                  </a:cubicBezTo>
                  <a:cubicBezTo>
                    <a:pt x="0" y="24"/>
                    <a:pt x="0" y="27"/>
                    <a:pt x="2" y="29"/>
                  </a:cubicBezTo>
                  <a:cubicBezTo>
                    <a:pt x="3" y="31"/>
                    <a:pt x="6" y="31"/>
                    <a:pt x="8" y="29"/>
                  </a:cubicBezTo>
                  <a:cubicBezTo>
                    <a:pt x="11" y="26"/>
                    <a:pt x="14" y="22"/>
                    <a:pt x="17" y="19"/>
                  </a:cubicBezTo>
                  <a:cubicBezTo>
                    <a:pt x="19" y="17"/>
                    <a:pt x="20" y="16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1" name="Freeform 45">
              <a:extLst>
                <a:ext uri="{FF2B5EF4-FFF2-40B4-BE49-F238E27FC236}">
                  <a16:creationId xmlns:a16="http://schemas.microsoft.com/office/drawing/2014/main" id="{5C88B4B3-4C97-4169-B064-547F1E4B9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688" y="1800226"/>
              <a:ext cx="447675" cy="381000"/>
            </a:xfrm>
            <a:custGeom>
              <a:avLst/>
              <a:gdLst>
                <a:gd name="T0" fmla="*/ 109 w 262"/>
                <a:gd name="T1" fmla="*/ 215 h 221"/>
                <a:gd name="T2" fmla="*/ 122 w 262"/>
                <a:gd name="T3" fmla="*/ 221 h 221"/>
                <a:gd name="T4" fmla="*/ 145 w 262"/>
                <a:gd name="T5" fmla="*/ 202 h 221"/>
                <a:gd name="T6" fmla="*/ 183 w 262"/>
                <a:gd name="T7" fmla="*/ 193 h 221"/>
                <a:gd name="T8" fmla="*/ 226 w 262"/>
                <a:gd name="T9" fmla="*/ 139 h 221"/>
                <a:gd name="T10" fmla="*/ 223 w 262"/>
                <a:gd name="T11" fmla="*/ 107 h 221"/>
                <a:gd name="T12" fmla="*/ 254 w 262"/>
                <a:gd name="T13" fmla="*/ 86 h 221"/>
                <a:gd name="T14" fmla="*/ 259 w 262"/>
                <a:gd name="T15" fmla="*/ 79 h 221"/>
                <a:gd name="T16" fmla="*/ 233 w 262"/>
                <a:gd name="T17" fmla="*/ 55 h 221"/>
                <a:gd name="T18" fmla="*/ 220 w 262"/>
                <a:gd name="T19" fmla="*/ 56 h 221"/>
                <a:gd name="T20" fmla="*/ 185 w 262"/>
                <a:gd name="T21" fmla="*/ 89 h 221"/>
                <a:gd name="T22" fmla="*/ 152 w 262"/>
                <a:gd name="T23" fmla="*/ 63 h 221"/>
                <a:gd name="T24" fmla="*/ 128 w 262"/>
                <a:gd name="T25" fmla="*/ 34 h 221"/>
                <a:gd name="T26" fmla="*/ 102 w 262"/>
                <a:gd name="T27" fmla="*/ 6 h 221"/>
                <a:gd name="T28" fmla="*/ 85 w 262"/>
                <a:gd name="T29" fmla="*/ 1 h 221"/>
                <a:gd name="T30" fmla="*/ 56 w 262"/>
                <a:gd name="T31" fmla="*/ 28 h 221"/>
                <a:gd name="T32" fmla="*/ 1 w 262"/>
                <a:gd name="T33" fmla="*/ 82 h 221"/>
                <a:gd name="T34" fmla="*/ 55 w 262"/>
                <a:gd name="T35" fmla="*/ 152 h 221"/>
                <a:gd name="T36" fmla="*/ 133 w 262"/>
                <a:gd name="T37" fmla="*/ 143 h 221"/>
                <a:gd name="T38" fmla="*/ 126 w 262"/>
                <a:gd name="T39" fmla="*/ 135 h 221"/>
                <a:gd name="T40" fmla="*/ 160 w 262"/>
                <a:gd name="T41" fmla="*/ 103 h 221"/>
                <a:gd name="T42" fmla="*/ 204 w 262"/>
                <a:gd name="T43" fmla="*/ 131 h 221"/>
                <a:gd name="T44" fmla="*/ 164 w 262"/>
                <a:gd name="T45" fmla="*/ 120 h 221"/>
                <a:gd name="T46" fmla="*/ 151 w 262"/>
                <a:gd name="T47" fmla="*/ 113 h 221"/>
                <a:gd name="T48" fmla="*/ 126 w 262"/>
                <a:gd name="T49" fmla="*/ 137 h 221"/>
                <a:gd name="T50" fmla="*/ 160 w 262"/>
                <a:gd name="T51" fmla="*/ 167 h 221"/>
                <a:gd name="T52" fmla="*/ 143 w 262"/>
                <a:gd name="T53" fmla="*/ 151 h 221"/>
                <a:gd name="T54" fmla="*/ 153 w 262"/>
                <a:gd name="T55" fmla="*/ 123 h 221"/>
                <a:gd name="T56" fmla="*/ 184 w 262"/>
                <a:gd name="T57" fmla="*/ 149 h 221"/>
                <a:gd name="T58" fmla="*/ 132 w 262"/>
                <a:gd name="T59" fmla="*/ 170 h 221"/>
                <a:gd name="T60" fmla="*/ 157 w 262"/>
                <a:gd name="T61" fmla="*/ 176 h 221"/>
                <a:gd name="T62" fmla="*/ 227 w 262"/>
                <a:gd name="T63" fmla="*/ 62 h 221"/>
                <a:gd name="T64" fmla="*/ 202 w 262"/>
                <a:gd name="T65" fmla="*/ 93 h 221"/>
                <a:gd name="T66" fmla="*/ 205 w 262"/>
                <a:gd name="T67" fmla="*/ 84 h 221"/>
                <a:gd name="T68" fmla="*/ 214 w 262"/>
                <a:gd name="T69" fmla="*/ 75 h 221"/>
                <a:gd name="T70" fmla="*/ 225 w 262"/>
                <a:gd name="T71" fmla="*/ 69 h 221"/>
                <a:gd name="T72" fmla="*/ 242 w 262"/>
                <a:gd name="T73" fmla="*/ 75 h 221"/>
                <a:gd name="T74" fmla="*/ 211 w 262"/>
                <a:gd name="T75" fmla="*/ 108 h 221"/>
                <a:gd name="T76" fmla="*/ 217 w 262"/>
                <a:gd name="T77" fmla="*/ 127 h 221"/>
                <a:gd name="T78" fmla="*/ 201 w 262"/>
                <a:gd name="T79" fmla="*/ 170 h 221"/>
                <a:gd name="T80" fmla="*/ 160 w 262"/>
                <a:gd name="T81" fmla="*/ 188 h 221"/>
                <a:gd name="T82" fmla="*/ 180 w 262"/>
                <a:gd name="T83" fmla="*/ 176 h 221"/>
                <a:gd name="T84" fmla="*/ 202 w 262"/>
                <a:gd name="T85" fmla="*/ 158 h 221"/>
                <a:gd name="T86" fmla="*/ 213 w 262"/>
                <a:gd name="T87" fmla="*/ 134 h 221"/>
                <a:gd name="T88" fmla="*/ 188 w 262"/>
                <a:gd name="T89" fmla="*/ 99 h 221"/>
                <a:gd name="T90" fmla="*/ 54 w 262"/>
                <a:gd name="T91" fmla="*/ 137 h 221"/>
                <a:gd name="T92" fmla="*/ 30 w 262"/>
                <a:gd name="T93" fmla="*/ 66 h 221"/>
                <a:gd name="T94" fmla="*/ 89 w 262"/>
                <a:gd name="T95" fmla="*/ 9 h 221"/>
                <a:gd name="T96" fmla="*/ 128 w 262"/>
                <a:gd name="T97" fmla="*/ 49 h 221"/>
                <a:gd name="T98" fmla="*/ 153 w 262"/>
                <a:gd name="T99" fmla="*/ 96 h 221"/>
                <a:gd name="T100" fmla="*/ 127 w 262"/>
                <a:gd name="T101" fmla="*/ 109 h 221"/>
                <a:gd name="T102" fmla="*/ 95 w 262"/>
                <a:gd name="T103" fmla="*/ 154 h 221"/>
                <a:gd name="T104" fmla="*/ 114 w 262"/>
                <a:gd name="T105" fmla="*/ 149 h 221"/>
                <a:gd name="T106" fmla="*/ 118 w 262"/>
                <a:gd name="T107" fmla="*/ 165 h 221"/>
                <a:gd name="T108" fmla="*/ 125 w 262"/>
                <a:gd name="T109" fmla="*/ 177 h 221"/>
                <a:gd name="T110" fmla="*/ 134 w 262"/>
                <a:gd name="T111" fmla="*/ 187 h 221"/>
                <a:gd name="T112" fmla="*/ 118 w 262"/>
                <a:gd name="T113" fmla="*/ 211 h 221"/>
                <a:gd name="T114" fmla="*/ 79 w 262"/>
                <a:gd name="T115" fmla="*/ 1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" h="221">
                  <a:moveTo>
                    <a:pt x="64" y="164"/>
                  </a:moveTo>
                  <a:cubicBezTo>
                    <a:pt x="68" y="168"/>
                    <a:pt x="71" y="172"/>
                    <a:pt x="75" y="177"/>
                  </a:cubicBezTo>
                  <a:cubicBezTo>
                    <a:pt x="81" y="184"/>
                    <a:pt x="88" y="191"/>
                    <a:pt x="94" y="199"/>
                  </a:cubicBezTo>
                  <a:cubicBezTo>
                    <a:pt x="97" y="202"/>
                    <a:pt x="100" y="205"/>
                    <a:pt x="103" y="208"/>
                  </a:cubicBezTo>
                  <a:cubicBezTo>
                    <a:pt x="104" y="210"/>
                    <a:pt x="106" y="211"/>
                    <a:pt x="107" y="213"/>
                  </a:cubicBezTo>
                  <a:cubicBezTo>
                    <a:pt x="108" y="214"/>
                    <a:pt x="109" y="214"/>
                    <a:pt x="109" y="215"/>
                  </a:cubicBezTo>
                  <a:cubicBezTo>
                    <a:pt x="110" y="216"/>
                    <a:pt x="111" y="217"/>
                    <a:pt x="112" y="217"/>
                  </a:cubicBezTo>
                  <a:cubicBezTo>
                    <a:pt x="112" y="217"/>
                    <a:pt x="112" y="218"/>
                    <a:pt x="113" y="218"/>
                  </a:cubicBezTo>
                  <a:cubicBezTo>
                    <a:pt x="113" y="218"/>
                    <a:pt x="113" y="218"/>
                    <a:pt x="114" y="218"/>
                  </a:cubicBezTo>
                  <a:cubicBezTo>
                    <a:pt x="114" y="219"/>
                    <a:pt x="115" y="219"/>
                    <a:pt x="116" y="220"/>
                  </a:cubicBezTo>
                  <a:cubicBezTo>
                    <a:pt x="117" y="220"/>
                    <a:pt x="118" y="220"/>
                    <a:pt x="118" y="221"/>
                  </a:cubicBezTo>
                  <a:cubicBezTo>
                    <a:pt x="120" y="221"/>
                    <a:pt x="121" y="221"/>
                    <a:pt x="122" y="221"/>
                  </a:cubicBezTo>
                  <a:cubicBezTo>
                    <a:pt x="123" y="221"/>
                    <a:pt x="124" y="220"/>
                    <a:pt x="124" y="220"/>
                  </a:cubicBezTo>
                  <a:cubicBezTo>
                    <a:pt x="125" y="220"/>
                    <a:pt x="125" y="219"/>
                    <a:pt x="125" y="219"/>
                  </a:cubicBezTo>
                  <a:cubicBezTo>
                    <a:pt x="126" y="219"/>
                    <a:pt x="127" y="218"/>
                    <a:pt x="127" y="218"/>
                  </a:cubicBezTo>
                  <a:cubicBezTo>
                    <a:pt x="128" y="217"/>
                    <a:pt x="129" y="216"/>
                    <a:pt x="131" y="215"/>
                  </a:cubicBezTo>
                  <a:cubicBezTo>
                    <a:pt x="132" y="214"/>
                    <a:pt x="134" y="212"/>
                    <a:pt x="135" y="211"/>
                  </a:cubicBezTo>
                  <a:cubicBezTo>
                    <a:pt x="139" y="208"/>
                    <a:pt x="142" y="205"/>
                    <a:pt x="145" y="202"/>
                  </a:cubicBezTo>
                  <a:cubicBezTo>
                    <a:pt x="147" y="200"/>
                    <a:pt x="149" y="197"/>
                    <a:pt x="152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5" y="196"/>
                    <a:pt x="157" y="197"/>
                    <a:pt x="160" y="197"/>
                  </a:cubicBezTo>
                  <a:cubicBezTo>
                    <a:pt x="163" y="197"/>
                    <a:pt x="165" y="197"/>
                    <a:pt x="168" y="197"/>
                  </a:cubicBezTo>
                  <a:cubicBezTo>
                    <a:pt x="171" y="197"/>
                    <a:pt x="173" y="196"/>
                    <a:pt x="175" y="196"/>
                  </a:cubicBezTo>
                  <a:cubicBezTo>
                    <a:pt x="178" y="195"/>
                    <a:pt x="180" y="194"/>
                    <a:pt x="183" y="193"/>
                  </a:cubicBezTo>
                  <a:cubicBezTo>
                    <a:pt x="187" y="191"/>
                    <a:pt x="192" y="189"/>
                    <a:pt x="196" y="186"/>
                  </a:cubicBezTo>
                  <a:cubicBezTo>
                    <a:pt x="200" y="183"/>
                    <a:pt x="204" y="180"/>
                    <a:pt x="208" y="176"/>
                  </a:cubicBezTo>
                  <a:cubicBezTo>
                    <a:pt x="211" y="173"/>
                    <a:pt x="214" y="169"/>
                    <a:pt x="217" y="165"/>
                  </a:cubicBezTo>
                  <a:cubicBezTo>
                    <a:pt x="220" y="161"/>
                    <a:pt x="222" y="157"/>
                    <a:pt x="224" y="152"/>
                  </a:cubicBezTo>
                  <a:cubicBezTo>
                    <a:pt x="224" y="150"/>
                    <a:pt x="225" y="148"/>
                    <a:pt x="226" y="145"/>
                  </a:cubicBezTo>
                  <a:cubicBezTo>
                    <a:pt x="226" y="143"/>
                    <a:pt x="226" y="141"/>
                    <a:pt x="226" y="139"/>
                  </a:cubicBezTo>
                  <a:cubicBezTo>
                    <a:pt x="227" y="135"/>
                    <a:pt x="227" y="131"/>
                    <a:pt x="226" y="128"/>
                  </a:cubicBezTo>
                  <a:cubicBezTo>
                    <a:pt x="226" y="125"/>
                    <a:pt x="225" y="122"/>
                    <a:pt x="223" y="119"/>
                  </a:cubicBezTo>
                  <a:cubicBezTo>
                    <a:pt x="223" y="117"/>
                    <a:pt x="221" y="115"/>
                    <a:pt x="220" y="114"/>
                  </a:cubicBezTo>
                  <a:cubicBezTo>
                    <a:pt x="220" y="113"/>
                    <a:pt x="219" y="113"/>
                    <a:pt x="219" y="112"/>
                  </a:cubicBezTo>
                  <a:cubicBezTo>
                    <a:pt x="220" y="111"/>
                    <a:pt x="220" y="111"/>
                    <a:pt x="221" y="110"/>
                  </a:cubicBezTo>
                  <a:cubicBezTo>
                    <a:pt x="221" y="109"/>
                    <a:pt x="222" y="108"/>
                    <a:pt x="223" y="107"/>
                  </a:cubicBezTo>
                  <a:cubicBezTo>
                    <a:pt x="225" y="105"/>
                    <a:pt x="227" y="103"/>
                    <a:pt x="229" y="101"/>
                  </a:cubicBezTo>
                  <a:cubicBezTo>
                    <a:pt x="233" y="97"/>
                    <a:pt x="237" y="93"/>
                    <a:pt x="240" y="90"/>
                  </a:cubicBezTo>
                  <a:cubicBezTo>
                    <a:pt x="240" y="90"/>
                    <a:pt x="240" y="90"/>
                    <a:pt x="239" y="90"/>
                  </a:cubicBezTo>
                  <a:cubicBezTo>
                    <a:pt x="243" y="87"/>
                    <a:pt x="246" y="84"/>
                    <a:pt x="249" y="81"/>
                  </a:cubicBezTo>
                  <a:cubicBezTo>
                    <a:pt x="250" y="82"/>
                    <a:pt x="251" y="83"/>
                    <a:pt x="252" y="84"/>
                  </a:cubicBezTo>
                  <a:cubicBezTo>
                    <a:pt x="253" y="85"/>
                    <a:pt x="253" y="86"/>
                    <a:pt x="254" y="86"/>
                  </a:cubicBezTo>
                  <a:cubicBezTo>
                    <a:pt x="256" y="87"/>
                    <a:pt x="258" y="87"/>
                    <a:pt x="260" y="86"/>
                  </a:cubicBezTo>
                  <a:cubicBezTo>
                    <a:pt x="260" y="86"/>
                    <a:pt x="261" y="85"/>
                    <a:pt x="261" y="84"/>
                  </a:cubicBezTo>
                  <a:cubicBezTo>
                    <a:pt x="262" y="83"/>
                    <a:pt x="262" y="82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59" y="79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59" y="78"/>
                    <a:pt x="258" y="77"/>
                    <a:pt x="258" y="77"/>
                  </a:cubicBezTo>
                  <a:cubicBezTo>
                    <a:pt x="256" y="76"/>
                    <a:pt x="255" y="74"/>
                    <a:pt x="253" y="73"/>
                  </a:cubicBezTo>
                  <a:cubicBezTo>
                    <a:pt x="250" y="70"/>
                    <a:pt x="246" y="67"/>
                    <a:pt x="243" y="64"/>
                  </a:cubicBezTo>
                  <a:cubicBezTo>
                    <a:pt x="239" y="61"/>
                    <a:pt x="236" y="58"/>
                    <a:pt x="233" y="55"/>
                  </a:cubicBezTo>
                  <a:cubicBezTo>
                    <a:pt x="229" y="52"/>
                    <a:pt x="226" y="49"/>
                    <a:pt x="222" y="45"/>
                  </a:cubicBezTo>
                  <a:cubicBezTo>
                    <a:pt x="221" y="45"/>
                    <a:pt x="220" y="44"/>
                    <a:pt x="219" y="45"/>
                  </a:cubicBezTo>
                  <a:cubicBezTo>
                    <a:pt x="217" y="45"/>
                    <a:pt x="216" y="45"/>
                    <a:pt x="216" y="46"/>
                  </a:cubicBezTo>
                  <a:cubicBezTo>
                    <a:pt x="215" y="47"/>
                    <a:pt x="214" y="49"/>
                    <a:pt x="215" y="50"/>
                  </a:cubicBezTo>
                  <a:cubicBezTo>
                    <a:pt x="215" y="51"/>
                    <a:pt x="215" y="52"/>
                    <a:pt x="216" y="53"/>
                  </a:cubicBezTo>
                  <a:cubicBezTo>
                    <a:pt x="218" y="54"/>
                    <a:pt x="219" y="55"/>
                    <a:pt x="220" y="56"/>
                  </a:cubicBezTo>
                  <a:cubicBezTo>
                    <a:pt x="217" y="58"/>
                    <a:pt x="215" y="61"/>
                    <a:pt x="213" y="63"/>
                  </a:cubicBezTo>
                  <a:cubicBezTo>
                    <a:pt x="210" y="66"/>
                    <a:pt x="208" y="68"/>
                    <a:pt x="205" y="70"/>
                  </a:cubicBezTo>
                  <a:cubicBezTo>
                    <a:pt x="203" y="73"/>
                    <a:pt x="201" y="75"/>
                    <a:pt x="198" y="78"/>
                  </a:cubicBezTo>
                  <a:cubicBezTo>
                    <a:pt x="196" y="80"/>
                    <a:pt x="194" y="82"/>
                    <a:pt x="192" y="84"/>
                  </a:cubicBezTo>
                  <a:cubicBezTo>
                    <a:pt x="190" y="86"/>
                    <a:pt x="189" y="88"/>
                    <a:pt x="187" y="89"/>
                  </a:cubicBezTo>
                  <a:cubicBezTo>
                    <a:pt x="186" y="89"/>
                    <a:pt x="186" y="89"/>
                    <a:pt x="185" y="89"/>
                  </a:cubicBezTo>
                  <a:cubicBezTo>
                    <a:pt x="183" y="89"/>
                    <a:pt x="182" y="89"/>
                    <a:pt x="181" y="89"/>
                  </a:cubicBezTo>
                  <a:cubicBezTo>
                    <a:pt x="180" y="89"/>
                    <a:pt x="180" y="89"/>
                    <a:pt x="179" y="89"/>
                  </a:cubicBezTo>
                  <a:cubicBezTo>
                    <a:pt x="179" y="89"/>
                    <a:pt x="179" y="89"/>
                    <a:pt x="178" y="89"/>
                  </a:cubicBezTo>
                  <a:cubicBezTo>
                    <a:pt x="175" y="85"/>
                    <a:pt x="172" y="82"/>
                    <a:pt x="168" y="79"/>
                  </a:cubicBezTo>
                  <a:cubicBezTo>
                    <a:pt x="165" y="75"/>
                    <a:pt x="161" y="72"/>
                    <a:pt x="158" y="69"/>
                  </a:cubicBezTo>
                  <a:cubicBezTo>
                    <a:pt x="156" y="67"/>
                    <a:pt x="154" y="65"/>
                    <a:pt x="152" y="63"/>
                  </a:cubicBezTo>
                  <a:cubicBezTo>
                    <a:pt x="150" y="61"/>
                    <a:pt x="148" y="59"/>
                    <a:pt x="147" y="57"/>
                  </a:cubicBezTo>
                  <a:cubicBezTo>
                    <a:pt x="144" y="54"/>
                    <a:pt x="141" y="50"/>
                    <a:pt x="138" y="47"/>
                  </a:cubicBezTo>
                  <a:cubicBezTo>
                    <a:pt x="135" y="42"/>
                    <a:pt x="131" y="38"/>
                    <a:pt x="128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2"/>
                    <a:pt x="124" y="29"/>
                    <a:pt x="122" y="27"/>
                  </a:cubicBezTo>
                  <a:cubicBezTo>
                    <a:pt x="120" y="25"/>
                    <a:pt x="119" y="23"/>
                    <a:pt x="117" y="21"/>
                  </a:cubicBezTo>
                  <a:cubicBezTo>
                    <a:pt x="115" y="19"/>
                    <a:pt x="114" y="17"/>
                    <a:pt x="112" y="16"/>
                  </a:cubicBezTo>
                  <a:cubicBezTo>
                    <a:pt x="111" y="14"/>
                    <a:pt x="109" y="13"/>
                    <a:pt x="107" y="11"/>
                  </a:cubicBezTo>
                  <a:cubicBezTo>
                    <a:pt x="105" y="9"/>
                    <a:pt x="104" y="8"/>
                    <a:pt x="102" y="6"/>
                  </a:cubicBezTo>
                  <a:cubicBezTo>
                    <a:pt x="100" y="4"/>
                    <a:pt x="97" y="3"/>
                    <a:pt x="95" y="2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7" y="0"/>
                    <a:pt x="86" y="0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4" y="2"/>
                    <a:pt x="84" y="2"/>
                  </a:cubicBezTo>
                  <a:cubicBezTo>
                    <a:pt x="84" y="2"/>
                    <a:pt x="83" y="3"/>
                    <a:pt x="83" y="3"/>
                  </a:cubicBezTo>
                  <a:cubicBezTo>
                    <a:pt x="82" y="4"/>
                    <a:pt x="81" y="5"/>
                    <a:pt x="80" y="6"/>
                  </a:cubicBezTo>
                  <a:cubicBezTo>
                    <a:pt x="78" y="7"/>
                    <a:pt x="77" y="8"/>
                    <a:pt x="75" y="10"/>
                  </a:cubicBezTo>
                  <a:cubicBezTo>
                    <a:pt x="72" y="13"/>
                    <a:pt x="69" y="16"/>
                    <a:pt x="65" y="19"/>
                  </a:cubicBezTo>
                  <a:cubicBezTo>
                    <a:pt x="62" y="22"/>
                    <a:pt x="59" y="25"/>
                    <a:pt x="56" y="28"/>
                  </a:cubicBezTo>
                  <a:cubicBezTo>
                    <a:pt x="49" y="35"/>
                    <a:pt x="42" y="41"/>
                    <a:pt x="35" y="48"/>
                  </a:cubicBezTo>
                  <a:cubicBezTo>
                    <a:pt x="30" y="53"/>
                    <a:pt x="25" y="58"/>
                    <a:pt x="19" y="63"/>
                  </a:cubicBezTo>
                  <a:cubicBezTo>
                    <a:pt x="14" y="69"/>
                    <a:pt x="8" y="75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0" y="83"/>
                    <a:pt x="0" y="84"/>
                    <a:pt x="0" y="85"/>
                  </a:cubicBezTo>
                  <a:cubicBezTo>
                    <a:pt x="0" y="86"/>
                    <a:pt x="0" y="87"/>
                    <a:pt x="1" y="88"/>
                  </a:cubicBezTo>
                  <a:cubicBezTo>
                    <a:pt x="6" y="94"/>
                    <a:pt x="11" y="99"/>
                    <a:pt x="16" y="105"/>
                  </a:cubicBezTo>
                  <a:cubicBezTo>
                    <a:pt x="20" y="110"/>
                    <a:pt x="24" y="115"/>
                    <a:pt x="28" y="120"/>
                  </a:cubicBezTo>
                  <a:cubicBezTo>
                    <a:pt x="33" y="125"/>
                    <a:pt x="37" y="130"/>
                    <a:pt x="41" y="136"/>
                  </a:cubicBezTo>
                  <a:cubicBezTo>
                    <a:pt x="46" y="141"/>
                    <a:pt x="50" y="147"/>
                    <a:pt x="55" y="152"/>
                  </a:cubicBezTo>
                  <a:cubicBezTo>
                    <a:pt x="58" y="156"/>
                    <a:pt x="61" y="160"/>
                    <a:pt x="64" y="164"/>
                  </a:cubicBezTo>
                  <a:close/>
                  <a:moveTo>
                    <a:pt x="127" y="162"/>
                  </a:moveTo>
                  <a:cubicBezTo>
                    <a:pt x="126" y="160"/>
                    <a:pt x="125" y="158"/>
                    <a:pt x="125" y="156"/>
                  </a:cubicBezTo>
                  <a:cubicBezTo>
                    <a:pt x="124" y="155"/>
                    <a:pt x="124" y="154"/>
                    <a:pt x="124" y="152"/>
                  </a:cubicBezTo>
                  <a:cubicBezTo>
                    <a:pt x="126" y="151"/>
                    <a:pt x="127" y="149"/>
                    <a:pt x="129" y="147"/>
                  </a:cubicBezTo>
                  <a:cubicBezTo>
                    <a:pt x="130" y="146"/>
                    <a:pt x="131" y="145"/>
                    <a:pt x="133" y="143"/>
                  </a:cubicBezTo>
                  <a:cubicBezTo>
                    <a:pt x="133" y="144"/>
                    <a:pt x="133" y="145"/>
                    <a:pt x="133" y="146"/>
                  </a:cubicBezTo>
                  <a:cubicBezTo>
                    <a:pt x="133" y="149"/>
                    <a:pt x="133" y="152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1" y="157"/>
                    <a:pt x="129" y="159"/>
                    <a:pt x="127" y="162"/>
                  </a:cubicBezTo>
                  <a:cubicBezTo>
                    <a:pt x="127" y="162"/>
                    <a:pt x="127" y="162"/>
                    <a:pt x="127" y="162"/>
                  </a:cubicBezTo>
                  <a:close/>
                  <a:moveTo>
                    <a:pt x="126" y="135"/>
                  </a:moveTo>
                  <a:cubicBezTo>
                    <a:pt x="127" y="134"/>
                    <a:pt x="128" y="133"/>
                    <a:pt x="128" y="131"/>
                  </a:cubicBezTo>
                  <a:cubicBezTo>
                    <a:pt x="130" y="129"/>
                    <a:pt x="132" y="126"/>
                    <a:pt x="134" y="123"/>
                  </a:cubicBezTo>
                  <a:cubicBezTo>
                    <a:pt x="136" y="121"/>
                    <a:pt x="138" y="119"/>
                    <a:pt x="141" y="116"/>
                  </a:cubicBezTo>
                  <a:cubicBezTo>
                    <a:pt x="143" y="114"/>
                    <a:pt x="145" y="112"/>
                    <a:pt x="147" y="111"/>
                  </a:cubicBezTo>
                  <a:cubicBezTo>
                    <a:pt x="149" y="109"/>
                    <a:pt x="152" y="107"/>
                    <a:pt x="154" y="106"/>
                  </a:cubicBezTo>
                  <a:cubicBezTo>
                    <a:pt x="156" y="105"/>
                    <a:pt x="158" y="104"/>
                    <a:pt x="160" y="103"/>
                  </a:cubicBezTo>
                  <a:cubicBezTo>
                    <a:pt x="162" y="102"/>
                    <a:pt x="165" y="101"/>
                    <a:pt x="167" y="101"/>
                  </a:cubicBezTo>
                  <a:cubicBezTo>
                    <a:pt x="170" y="100"/>
                    <a:pt x="173" y="100"/>
                    <a:pt x="175" y="99"/>
                  </a:cubicBezTo>
                  <a:cubicBezTo>
                    <a:pt x="179" y="103"/>
                    <a:pt x="183" y="107"/>
                    <a:pt x="186" y="111"/>
                  </a:cubicBezTo>
                  <a:cubicBezTo>
                    <a:pt x="189" y="115"/>
                    <a:pt x="193" y="118"/>
                    <a:pt x="196" y="122"/>
                  </a:cubicBezTo>
                  <a:cubicBezTo>
                    <a:pt x="198" y="125"/>
                    <a:pt x="201" y="128"/>
                    <a:pt x="204" y="131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3" y="132"/>
                    <a:pt x="202" y="133"/>
                    <a:pt x="201" y="134"/>
                  </a:cubicBezTo>
                  <a:cubicBezTo>
                    <a:pt x="199" y="135"/>
                    <a:pt x="197" y="137"/>
                    <a:pt x="195" y="139"/>
                  </a:cubicBezTo>
                  <a:cubicBezTo>
                    <a:pt x="194" y="140"/>
                    <a:pt x="192" y="142"/>
                    <a:pt x="191" y="143"/>
                  </a:cubicBezTo>
                  <a:cubicBezTo>
                    <a:pt x="188" y="141"/>
                    <a:pt x="186" y="139"/>
                    <a:pt x="183" y="137"/>
                  </a:cubicBezTo>
                  <a:cubicBezTo>
                    <a:pt x="180" y="134"/>
                    <a:pt x="176" y="131"/>
                    <a:pt x="173" y="128"/>
                  </a:cubicBezTo>
                  <a:cubicBezTo>
                    <a:pt x="170" y="125"/>
                    <a:pt x="167" y="122"/>
                    <a:pt x="164" y="120"/>
                  </a:cubicBezTo>
                  <a:cubicBezTo>
                    <a:pt x="164" y="119"/>
                    <a:pt x="164" y="119"/>
                    <a:pt x="163" y="119"/>
                  </a:cubicBezTo>
                  <a:cubicBezTo>
                    <a:pt x="162" y="118"/>
                    <a:pt x="161" y="117"/>
                    <a:pt x="160" y="116"/>
                  </a:cubicBezTo>
                  <a:cubicBezTo>
                    <a:pt x="159" y="116"/>
                    <a:pt x="159" y="115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8" y="115"/>
                    <a:pt x="157" y="114"/>
                    <a:pt x="157" y="114"/>
                  </a:cubicBezTo>
                  <a:cubicBezTo>
                    <a:pt x="156" y="112"/>
                    <a:pt x="153" y="112"/>
                    <a:pt x="151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9" y="113"/>
                    <a:pt x="148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4" y="118"/>
                    <a:pt x="141" y="122"/>
                    <a:pt x="138" y="125"/>
                  </a:cubicBezTo>
                  <a:cubicBezTo>
                    <a:pt x="134" y="128"/>
                    <a:pt x="131" y="132"/>
                    <a:pt x="127" y="135"/>
                  </a:cubicBezTo>
                  <a:cubicBezTo>
                    <a:pt x="127" y="136"/>
                    <a:pt x="126" y="136"/>
                    <a:pt x="126" y="137"/>
                  </a:cubicBezTo>
                  <a:cubicBezTo>
                    <a:pt x="126" y="136"/>
                    <a:pt x="126" y="136"/>
                    <a:pt x="126" y="135"/>
                  </a:cubicBezTo>
                  <a:close/>
                  <a:moveTo>
                    <a:pt x="192" y="157"/>
                  </a:moveTo>
                  <a:cubicBezTo>
                    <a:pt x="189" y="159"/>
                    <a:pt x="186" y="162"/>
                    <a:pt x="183" y="164"/>
                  </a:cubicBezTo>
                  <a:cubicBezTo>
                    <a:pt x="185" y="161"/>
                    <a:pt x="188" y="158"/>
                    <a:pt x="191" y="155"/>
                  </a:cubicBezTo>
                  <a:cubicBezTo>
                    <a:pt x="192" y="156"/>
                    <a:pt x="192" y="156"/>
                    <a:pt x="192" y="157"/>
                  </a:cubicBezTo>
                  <a:close/>
                  <a:moveTo>
                    <a:pt x="160" y="167"/>
                  </a:moveTo>
                  <a:cubicBezTo>
                    <a:pt x="159" y="167"/>
                    <a:pt x="158" y="166"/>
                    <a:pt x="157" y="166"/>
                  </a:cubicBezTo>
                  <a:cubicBezTo>
                    <a:pt x="155" y="165"/>
                    <a:pt x="154" y="165"/>
                    <a:pt x="153" y="164"/>
                  </a:cubicBezTo>
                  <a:cubicBezTo>
                    <a:pt x="152" y="164"/>
                    <a:pt x="151" y="163"/>
                    <a:pt x="150" y="162"/>
                  </a:cubicBezTo>
                  <a:cubicBezTo>
                    <a:pt x="149" y="162"/>
                    <a:pt x="149" y="161"/>
                    <a:pt x="148" y="160"/>
                  </a:cubicBezTo>
                  <a:cubicBezTo>
                    <a:pt x="147" y="159"/>
                    <a:pt x="146" y="158"/>
                    <a:pt x="145" y="156"/>
                  </a:cubicBezTo>
                  <a:cubicBezTo>
                    <a:pt x="144" y="155"/>
                    <a:pt x="143" y="153"/>
                    <a:pt x="143" y="151"/>
                  </a:cubicBezTo>
                  <a:cubicBezTo>
                    <a:pt x="142" y="148"/>
                    <a:pt x="142" y="146"/>
                    <a:pt x="142" y="143"/>
                  </a:cubicBezTo>
                  <a:cubicBezTo>
                    <a:pt x="142" y="141"/>
                    <a:pt x="142" y="140"/>
                    <a:pt x="142" y="139"/>
                  </a:cubicBezTo>
                  <a:cubicBezTo>
                    <a:pt x="143" y="138"/>
                    <a:pt x="143" y="137"/>
                    <a:pt x="143" y="136"/>
                  </a:cubicBezTo>
                  <a:cubicBezTo>
                    <a:pt x="143" y="135"/>
                    <a:pt x="144" y="135"/>
                    <a:pt x="144" y="134"/>
                  </a:cubicBezTo>
                  <a:cubicBezTo>
                    <a:pt x="146" y="131"/>
                    <a:pt x="148" y="128"/>
                    <a:pt x="150" y="126"/>
                  </a:cubicBezTo>
                  <a:cubicBezTo>
                    <a:pt x="151" y="125"/>
                    <a:pt x="152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4" y="123"/>
                    <a:pt x="155" y="124"/>
                    <a:pt x="156" y="125"/>
                  </a:cubicBezTo>
                  <a:cubicBezTo>
                    <a:pt x="158" y="126"/>
                    <a:pt x="159" y="128"/>
                    <a:pt x="161" y="129"/>
                  </a:cubicBezTo>
                  <a:cubicBezTo>
                    <a:pt x="164" y="132"/>
                    <a:pt x="167" y="135"/>
                    <a:pt x="171" y="138"/>
                  </a:cubicBezTo>
                  <a:cubicBezTo>
                    <a:pt x="174" y="141"/>
                    <a:pt x="177" y="144"/>
                    <a:pt x="181" y="147"/>
                  </a:cubicBezTo>
                  <a:cubicBezTo>
                    <a:pt x="182" y="148"/>
                    <a:pt x="183" y="149"/>
                    <a:pt x="184" y="149"/>
                  </a:cubicBezTo>
                  <a:cubicBezTo>
                    <a:pt x="178" y="155"/>
                    <a:pt x="172" y="161"/>
                    <a:pt x="166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3" y="168"/>
                    <a:pt x="162" y="168"/>
                    <a:pt x="160" y="167"/>
                  </a:cubicBezTo>
                  <a:close/>
                  <a:moveTo>
                    <a:pt x="137" y="176"/>
                  </a:moveTo>
                  <a:cubicBezTo>
                    <a:pt x="135" y="175"/>
                    <a:pt x="134" y="173"/>
                    <a:pt x="132" y="171"/>
                  </a:cubicBezTo>
                  <a:cubicBezTo>
                    <a:pt x="132" y="171"/>
                    <a:pt x="132" y="170"/>
                    <a:pt x="132" y="170"/>
                  </a:cubicBezTo>
                  <a:cubicBezTo>
                    <a:pt x="134" y="168"/>
                    <a:pt x="136" y="166"/>
                    <a:pt x="138" y="163"/>
                  </a:cubicBezTo>
                  <a:cubicBezTo>
                    <a:pt x="138" y="164"/>
                    <a:pt x="139" y="164"/>
                    <a:pt x="139" y="164"/>
                  </a:cubicBezTo>
                  <a:cubicBezTo>
                    <a:pt x="140" y="165"/>
                    <a:pt x="141" y="166"/>
                    <a:pt x="142" y="167"/>
                  </a:cubicBezTo>
                  <a:cubicBezTo>
                    <a:pt x="143" y="169"/>
                    <a:pt x="145" y="170"/>
                    <a:pt x="147" y="172"/>
                  </a:cubicBezTo>
                  <a:cubicBezTo>
                    <a:pt x="149" y="173"/>
                    <a:pt x="152" y="174"/>
                    <a:pt x="154" y="175"/>
                  </a:cubicBezTo>
                  <a:cubicBezTo>
                    <a:pt x="155" y="175"/>
                    <a:pt x="156" y="176"/>
                    <a:pt x="157" y="176"/>
                  </a:cubicBezTo>
                  <a:cubicBezTo>
                    <a:pt x="157" y="177"/>
                    <a:pt x="156" y="178"/>
                    <a:pt x="155" y="178"/>
                  </a:cubicBezTo>
                  <a:cubicBezTo>
                    <a:pt x="153" y="180"/>
                    <a:pt x="151" y="182"/>
                    <a:pt x="149" y="184"/>
                  </a:cubicBezTo>
                  <a:cubicBezTo>
                    <a:pt x="147" y="184"/>
                    <a:pt x="145" y="183"/>
                    <a:pt x="143" y="182"/>
                  </a:cubicBezTo>
                  <a:cubicBezTo>
                    <a:pt x="141" y="180"/>
                    <a:pt x="139" y="178"/>
                    <a:pt x="137" y="176"/>
                  </a:cubicBezTo>
                  <a:close/>
                  <a:moveTo>
                    <a:pt x="227" y="62"/>
                  </a:moveTo>
                  <a:cubicBezTo>
                    <a:pt x="227" y="62"/>
                    <a:pt x="227" y="62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lose/>
                  <a:moveTo>
                    <a:pt x="188" y="99"/>
                  </a:moveTo>
                  <a:cubicBezTo>
                    <a:pt x="189" y="99"/>
                    <a:pt x="190" y="99"/>
                    <a:pt x="191" y="98"/>
                  </a:cubicBezTo>
                  <a:cubicBezTo>
                    <a:pt x="192" y="98"/>
                    <a:pt x="193" y="97"/>
                    <a:pt x="194" y="95"/>
                  </a:cubicBezTo>
                  <a:cubicBezTo>
                    <a:pt x="195" y="94"/>
                    <a:pt x="197" y="93"/>
                    <a:pt x="198" y="91"/>
                  </a:cubicBezTo>
                  <a:cubicBezTo>
                    <a:pt x="199" y="92"/>
                    <a:pt x="201" y="93"/>
                    <a:pt x="202" y="93"/>
                  </a:cubicBezTo>
                  <a:cubicBezTo>
                    <a:pt x="203" y="94"/>
                    <a:pt x="204" y="94"/>
                    <a:pt x="205" y="94"/>
                  </a:cubicBezTo>
                  <a:cubicBezTo>
                    <a:pt x="206" y="94"/>
                    <a:pt x="207" y="94"/>
                    <a:pt x="208" y="93"/>
                  </a:cubicBezTo>
                  <a:cubicBezTo>
                    <a:pt x="209" y="92"/>
                    <a:pt x="209" y="90"/>
                    <a:pt x="209" y="89"/>
                  </a:cubicBezTo>
                  <a:cubicBezTo>
                    <a:pt x="209" y="88"/>
                    <a:pt x="209" y="87"/>
                    <a:pt x="208" y="86"/>
                  </a:cubicBezTo>
                  <a:cubicBezTo>
                    <a:pt x="208" y="86"/>
                    <a:pt x="208" y="86"/>
                    <a:pt x="207" y="86"/>
                  </a:cubicBezTo>
                  <a:cubicBezTo>
                    <a:pt x="207" y="85"/>
                    <a:pt x="206" y="85"/>
                    <a:pt x="205" y="84"/>
                  </a:cubicBezTo>
                  <a:cubicBezTo>
                    <a:pt x="206" y="83"/>
                    <a:pt x="207" y="82"/>
                    <a:pt x="208" y="81"/>
                  </a:cubicBezTo>
                  <a:cubicBezTo>
                    <a:pt x="208" y="82"/>
                    <a:pt x="209" y="83"/>
                    <a:pt x="210" y="84"/>
                  </a:cubicBezTo>
                  <a:cubicBezTo>
                    <a:pt x="212" y="85"/>
                    <a:pt x="215" y="85"/>
                    <a:pt x="217" y="83"/>
                  </a:cubicBezTo>
                  <a:cubicBezTo>
                    <a:pt x="218" y="81"/>
                    <a:pt x="218" y="78"/>
                    <a:pt x="216" y="77"/>
                  </a:cubicBezTo>
                  <a:cubicBezTo>
                    <a:pt x="216" y="77"/>
                    <a:pt x="216" y="77"/>
                    <a:pt x="216" y="76"/>
                  </a:cubicBezTo>
                  <a:cubicBezTo>
                    <a:pt x="215" y="76"/>
                    <a:pt x="215" y="75"/>
                    <a:pt x="214" y="75"/>
                  </a:cubicBezTo>
                  <a:cubicBezTo>
                    <a:pt x="214" y="74"/>
                    <a:pt x="215" y="74"/>
                    <a:pt x="215" y="74"/>
                  </a:cubicBezTo>
                  <a:cubicBezTo>
                    <a:pt x="216" y="74"/>
                    <a:pt x="217" y="75"/>
                    <a:pt x="218" y="76"/>
                  </a:cubicBezTo>
                  <a:cubicBezTo>
                    <a:pt x="220" y="76"/>
                    <a:pt x="221" y="77"/>
                    <a:pt x="222" y="77"/>
                  </a:cubicBezTo>
                  <a:cubicBezTo>
                    <a:pt x="223" y="77"/>
                    <a:pt x="224" y="76"/>
                    <a:pt x="225" y="75"/>
                  </a:cubicBezTo>
                  <a:cubicBezTo>
                    <a:pt x="226" y="74"/>
                    <a:pt x="226" y="73"/>
                    <a:pt x="226" y="72"/>
                  </a:cubicBezTo>
                  <a:cubicBezTo>
                    <a:pt x="226" y="71"/>
                    <a:pt x="225" y="69"/>
                    <a:pt x="225" y="69"/>
                  </a:cubicBezTo>
                  <a:cubicBezTo>
                    <a:pt x="224" y="69"/>
                    <a:pt x="224" y="69"/>
                    <a:pt x="224" y="68"/>
                  </a:cubicBezTo>
                  <a:cubicBezTo>
                    <a:pt x="223" y="68"/>
                    <a:pt x="223" y="68"/>
                    <a:pt x="222" y="67"/>
                  </a:cubicBezTo>
                  <a:cubicBezTo>
                    <a:pt x="223" y="65"/>
                    <a:pt x="225" y="64"/>
                    <a:pt x="227" y="62"/>
                  </a:cubicBezTo>
                  <a:cubicBezTo>
                    <a:pt x="227" y="62"/>
                    <a:pt x="227" y="62"/>
                    <a:pt x="227" y="62"/>
                  </a:cubicBezTo>
                  <a:cubicBezTo>
                    <a:pt x="230" y="65"/>
                    <a:pt x="233" y="68"/>
                    <a:pt x="237" y="71"/>
                  </a:cubicBezTo>
                  <a:cubicBezTo>
                    <a:pt x="238" y="73"/>
                    <a:pt x="240" y="74"/>
                    <a:pt x="242" y="75"/>
                  </a:cubicBezTo>
                  <a:cubicBezTo>
                    <a:pt x="240" y="77"/>
                    <a:pt x="238" y="79"/>
                    <a:pt x="236" y="81"/>
                  </a:cubicBezTo>
                  <a:cubicBezTo>
                    <a:pt x="236" y="81"/>
                    <a:pt x="236" y="81"/>
                    <a:pt x="236" y="81"/>
                  </a:cubicBezTo>
                  <a:cubicBezTo>
                    <a:pt x="233" y="84"/>
                    <a:pt x="230" y="87"/>
                    <a:pt x="227" y="90"/>
                  </a:cubicBezTo>
                  <a:cubicBezTo>
                    <a:pt x="224" y="92"/>
                    <a:pt x="222" y="96"/>
                    <a:pt x="219" y="99"/>
                  </a:cubicBezTo>
                  <a:cubicBezTo>
                    <a:pt x="217" y="100"/>
                    <a:pt x="216" y="101"/>
                    <a:pt x="215" y="103"/>
                  </a:cubicBezTo>
                  <a:cubicBezTo>
                    <a:pt x="213" y="104"/>
                    <a:pt x="212" y="106"/>
                    <a:pt x="211" y="108"/>
                  </a:cubicBezTo>
                  <a:cubicBezTo>
                    <a:pt x="210" y="109"/>
                    <a:pt x="209" y="110"/>
                    <a:pt x="209" y="111"/>
                  </a:cubicBezTo>
                  <a:cubicBezTo>
                    <a:pt x="209" y="112"/>
                    <a:pt x="209" y="114"/>
                    <a:pt x="210" y="115"/>
                  </a:cubicBezTo>
                  <a:cubicBezTo>
                    <a:pt x="210" y="115"/>
                    <a:pt x="211" y="116"/>
                    <a:pt x="211" y="117"/>
                  </a:cubicBezTo>
                  <a:cubicBezTo>
                    <a:pt x="212" y="118"/>
                    <a:pt x="212" y="119"/>
                    <a:pt x="213" y="119"/>
                  </a:cubicBezTo>
                  <a:cubicBezTo>
                    <a:pt x="213" y="120"/>
                    <a:pt x="214" y="121"/>
                    <a:pt x="214" y="121"/>
                  </a:cubicBezTo>
                  <a:cubicBezTo>
                    <a:pt x="215" y="123"/>
                    <a:pt x="216" y="125"/>
                    <a:pt x="217" y="127"/>
                  </a:cubicBezTo>
                  <a:cubicBezTo>
                    <a:pt x="217" y="128"/>
                    <a:pt x="217" y="129"/>
                    <a:pt x="217" y="131"/>
                  </a:cubicBezTo>
                  <a:cubicBezTo>
                    <a:pt x="217" y="132"/>
                    <a:pt x="217" y="133"/>
                    <a:pt x="217" y="134"/>
                  </a:cubicBezTo>
                  <a:cubicBezTo>
                    <a:pt x="217" y="136"/>
                    <a:pt x="217" y="138"/>
                    <a:pt x="217" y="141"/>
                  </a:cubicBezTo>
                  <a:cubicBezTo>
                    <a:pt x="217" y="143"/>
                    <a:pt x="216" y="145"/>
                    <a:pt x="216" y="147"/>
                  </a:cubicBezTo>
                  <a:cubicBezTo>
                    <a:pt x="215" y="150"/>
                    <a:pt x="213" y="154"/>
                    <a:pt x="211" y="158"/>
                  </a:cubicBezTo>
                  <a:cubicBezTo>
                    <a:pt x="208" y="162"/>
                    <a:pt x="204" y="166"/>
                    <a:pt x="201" y="170"/>
                  </a:cubicBezTo>
                  <a:cubicBezTo>
                    <a:pt x="198" y="172"/>
                    <a:pt x="196" y="174"/>
                    <a:pt x="194" y="176"/>
                  </a:cubicBezTo>
                  <a:cubicBezTo>
                    <a:pt x="191" y="178"/>
                    <a:pt x="188" y="180"/>
                    <a:pt x="186" y="182"/>
                  </a:cubicBezTo>
                  <a:cubicBezTo>
                    <a:pt x="184" y="183"/>
                    <a:pt x="182" y="184"/>
                    <a:pt x="180" y="184"/>
                  </a:cubicBezTo>
                  <a:cubicBezTo>
                    <a:pt x="178" y="185"/>
                    <a:pt x="176" y="186"/>
                    <a:pt x="173" y="186"/>
                  </a:cubicBezTo>
                  <a:cubicBezTo>
                    <a:pt x="170" y="187"/>
                    <a:pt x="167" y="188"/>
                    <a:pt x="163" y="188"/>
                  </a:cubicBezTo>
                  <a:cubicBezTo>
                    <a:pt x="162" y="188"/>
                    <a:pt x="161" y="188"/>
                    <a:pt x="160" y="188"/>
                  </a:cubicBezTo>
                  <a:cubicBezTo>
                    <a:pt x="160" y="188"/>
                    <a:pt x="160" y="188"/>
                    <a:pt x="159" y="188"/>
                  </a:cubicBezTo>
                  <a:cubicBezTo>
                    <a:pt x="161" y="186"/>
                    <a:pt x="163" y="184"/>
                    <a:pt x="165" y="182"/>
                  </a:cubicBezTo>
                  <a:cubicBezTo>
                    <a:pt x="166" y="181"/>
                    <a:pt x="168" y="179"/>
                    <a:pt x="169" y="179"/>
                  </a:cubicBezTo>
                  <a:cubicBezTo>
                    <a:pt x="169" y="179"/>
                    <a:pt x="169" y="179"/>
                    <a:pt x="169" y="179"/>
                  </a:cubicBezTo>
                  <a:cubicBezTo>
                    <a:pt x="171" y="179"/>
                    <a:pt x="174" y="178"/>
                    <a:pt x="176" y="177"/>
                  </a:cubicBezTo>
                  <a:cubicBezTo>
                    <a:pt x="177" y="177"/>
                    <a:pt x="179" y="176"/>
                    <a:pt x="180" y="176"/>
                  </a:cubicBezTo>
                  <a:cubicBezTo>
                    <a:pt x="181" y="175"/>
                    <a:pt x="182" y="175"/>
                    <a:pt x="183" y="174"/>
                  </a:cubicBezTo>
                  <a:cubicBezTo>
                    <a:pt x="186" y="173"/>
                    <a:pt x="188" y="171"/>
                    <a:pt x="190" y="170"/>
                  </a:cubicBezTo>
                  <a:cubicBezTo>
                    <a:pt x="192" y="169"/>
                    <a:pt x="194" y="168"/>
                    <a:pt x="195" y="166"/>
                  </a:cubicBezTo>
                  <a:cubicBezTo>
                    <a:pt x="197" y="165"/>
                    <a:pt x="198" y="164"/>
                    <a:pt x="199" y="163"/>
                  </a:cubicBezTo>
                  <a:cubicBezTo>
                    <a:pt x="200" y="162"/>
                    <a:pt x="201" y="161"/>
                    <a:pt x="201" y="161"/>
                  </a:cubicBezTo>
                  <a:cubicBezTo>
                    <a:pt x="202" y="160"/>
                    <a:pt x="202" y="159"/>
                    <a:pt x="202" y="158"/>
                  </a:cubicBezTo>
                  <a:cubicBezTo>
                    <a:pt x="203" y="157"/>
                    <a:pt x="203" y="156"/>
                    <a:pt x="203" y="156"/>
                  </a:cubicBezTo>
                  <a:cubicBezTo>
                    <a:pt x="202" y="153"/>
                    <a:pt x="200" y="151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201" y="147"/>
                    <a:pt x="203" y="144"/>
                    <a:pt x="206" y="142"/>
                  </a:cubicBezTo>
                  <a:cubicBezTo>
                    <a:pt x="207" y="140"/>
                    <a:pt x="209" y="139"/>
                    <a:pt x="211" y="137"/>
                  </a:cubicBezTo>
                  <a:cubicBezTo>
                    <a:pt x="212" y="136"/>
                    <a:pt x="213" y="135"/>
                    <a:pt x="213" y="134"/>
                  </a:cubicBezTo>
                  <a:cubicBezTo>
                    <a:pt x="214" y="133"/>
                    <a:pt x="214" y="132"/>
                    <a:pt x="214" y="131"/>
                  </a:cubicBezTo>
                  <a:cubicBezTo>
                    <a:pt x="214" y="130"/>
                    <a:pt x="214" y="129"/>
                    <a:pt x="213" y="128"/>
                  </a:cubicBezTo>
                  <a:cubicBezTo>
                    <a:pt x="212" y="127"/>
                    <a:pt x="211" y="126"/>
                    <a:pt x="210" y="125"/>
                  </a:cubicBezTo>
                  <a:cubicBezTo>
                    <a:pt x="209" y="123"/>
                    <a:pt x="208" y="122"/>
                    <a:pt x="206" y="120"/>
                  </a:cubicBezTo>
                  <a:cubicBezTo>
                    <a:pt x="203" y="117"/>
                    <a:pt x="200" y="113"/>
                    <a:pt x="197" y="110"/>
                  </a:cubicBezTo>
                  <a:cubicBezTo>
                    <a:pt x="194" y="106"/>
                    <a:pt x="191" y="102"/>
                    <a:pt x="188" y="99"/>
                  </a:cubicBezTo>
                  <a:cubicBezTo>
                    <a:pt x="188" y="99"/>
                    <a:pt x="188" y="99"/>
                    <a:pt x="188" y="99"/>
                  </a:cubicBezTo>
                  <a:close/>
                  <a:moveTo>
                    <a:pt x="205" y="130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lose/>
                  <a:moveTo>
                    <a:pt x="54" y="137"/>
                  </a:moveTo>
                  <a:cubicBezTo>
                    <a:pt x="52" y="134"/>
                    <a:pt x="49" y="130"/>
                    <a:pt x="46" y="127"/>
                  </a:cubicBezTo>
                  <a:cubicBezTo>
                    <a:pt x="43" y="123"/>
                    <a:pt x="40" y="119"/>
                    <a:pt x="37" y="115"/>
                  </a:cubicBezTo>
                  <a:cubicBezTo>
                    <a:pt x="33" y="111"/>
                    <a:pt x="30" y="107"/>
                    <a:pt x="27" y="103"/>
                  </a:cubicBezTo>
                  <a:cubicBezTo>
                    <a:pt x="23" y="100"/>
                    <a:pt x="20" y="96"/>
                    <a:pt x="17" y="93"/>
                  </a:cubicBezTo>
                  <a:cubicBezTo>
                    <a:pt x="15" y="90"/>
                    <a:pt x="13" y="88"/>
                    <a:pt x="11" y="85"/>
                  </a:cubicBezTo>
                  <a:cubicBezTo>
                    <a:pt x="17" y="79"/>
                    <a:pt x="24" y="72"/>
                    <a:pt x="30" y="66"/>
                  </a:cubicBezTo>
                  <a:cubicBezTo>
                    <a:pt x="34" y="63"/>
                    <a:pt x="37" y="59"/>
                    <a:pt x="40" y="56"/>
                  </a:cubicBezTo>
                  <a:cubicBezTo>
                    <a:pt x="44" y="53"/>
                    <a:pt x="47" y="50"/>
                    <a:pt x="50" y="47"/>
                  </a:cubicBezTo>
                  <a:cubicBezTo>
                    <a:pt x="54" y="43"/>
                    <a:pt x="57" y="40"/>
                    <a:pt x="60" y="37"/>
                  </a:cubicBezTo>
                  <a:cubicBezTo>
                    <a:pt x="64" y="33"/>
                    <a:pt x="67" y="30"/>
                    <a:pt x="70" y="27"/>
                  </a:cubicBezTo>
                  <a:cubicBezTo>
                    <a:pt x="73" y="24"/>
                    <a:pt x="77" y="21"/>
                    <a:pt x="80" y="18"/>
                  </a:cubicBezTo>
                  <a:cubicBezTo>
                    <a:pt x="83" y="15"/>
                    <a:pt x="86" y="12"/>
                    <a:pt x="89" y="9"/>
                  </a:cubicBezTo>
                  <a:cubicBezTo>
                    <a:pt x="90" y="10"/>
                    <a:pt x="91" y="10"/>
                    <a:pt x="92" y="11"/>
                  </a:cubicBezTo>
                  <a:cubicBezTo>
                    <a:pt x="93" y="11"/>
                    <a:pt x="94" y="12"/>
                    <a:pt x="95" y="13"/>
                  </a:cubicBezTo>
                  <a:cubicBezTo>
                    <a:pt x="98" y="15"/>
                    <a:pt x="101" y="18"/>
                    <a:pt x="104" y="21"/>
                  </a:cubicBezTo>
                  <a:cubicBezTo>
                    <a:pt x="106" y="23"/>
                    <a:pt x="109" y="26"/>
                    <a:pt x="111" y="29"/>
                  </a:cubicBezTo>
                  <a:cubicBezTo>
                    <a:pt x="114" y="32"/>
                    <a:pt x="117" y="36"/>
                    <a:pt x="120" y="39"/>
                  </a:cubicBezTo>
                  <a:cubicBezTo>
                    <a:pt x="123" y="42"/>
                    <a:pt x="125" y="46"/>
                    <a:pt x="128" y="49"/>
                  </a:cubicBezTo>
                  <a:cubicBezTo>
                    <a:pt x="134" y="56"/>
                    <a:pt x="140" y="64"/>
                    <a:pt x="146" y="71"/>
                  </a:cubicBezTo>
                  <a:cubicBezTo>
                    <a:pt x="149" y="74"/>
                    <a:pt x="153" y="77"/>
                    <a:pt x="157" y="81"/>
                  </a:cubicBezTo>
                  <a:cubicBezTo>
                    <a:pt x="160" y="84"/>
                    <a:pt x="164" y="87"/>
                    <a:pt x="167" y="91"/>
                  </a:cubicBezTo>
                  <a:cubicBezTo>
                    <a:pt x="167" y="91"/>
                    <a:pt x="168" y="91"/>
                    <a:pt x="168" y="91"/>
                  </a:cubicBezTo>
                  <a:cubicBezTo>
                    <a:pt x="165" y="92"/>
                    <a:pt x="162" y="92"/>
                    <a:pt x="160" y="93"/>
                  </a:cubicBezTo>
                  <a:cubicBezTo>
                    <a:pt x="157" y="94"/>
                    <a:pt x="155" y="95"/>
                    <a:pt x="153" y="96"/>
                  </a:cubicBezTo>
                  <a:cubicBezTo>
                    <a:pt x="150" y="97"/>
                    <a:pt x="148" y="99"/>
                    <a:pt x="146" y="100"/>
                  </a:cubicBezTo>
                  <a:cubicBezTo>
                    <a:pt x="142" y="103"/>
                    <a:pt x="138" y="106"/>
                    <a:pt x="134" y="110"/>
                  </a:cubicBezTo>
                  <a:cubicBezTo>
                    <a:pt x="134" y="109"/>
                    <a:pt x="134" y="109"/>
                    <a:pt x="133" y="108"/>
                  </a:cubicBezTo>
                  <a:cubicBezTo>
                    <a:pt x="132" y="108"/>
                    <a:pt x="131" y="107"/>
                    <a:pt x="130" y="107"/>
                  </a:cubicBezTo>
                  <a:cubicBezTo>
                    <a:pt x="129" y="107"/>
                    <a:pt x="128" y="108"/>
                    <a:pt x="127" y="108"/>
                  </a:cubicBezTo>
                  <a:cubicBezTo>
                    <a:pt x="127" y="108"/>
                    <a:pt x="127" y="109"/>
                    <a:pt x="127" y="109"/>
                  </a:cubicBezTo>
                  <a:cubicBezTo>
                    <a:pt x="123" y="112"/>
                    <a:pt x="120" y="115"/>
                    <a:pt x="117" y="118"/>
                  </a:cubicBezTo>
                  <a:cubicBezTo>
                    <a:pt x="114" y="122"/>
                    <a:pt x="111" y="125"/>
                    <a:pt x="107" y="128"/>
                  </a:cubicBezTo>
                  <a:cubicBezTo>
                    <a:pt x="104" y="131"/>
                    <a:pt x="101" y="134"/>
                    <a:pt x="98" y="137"/>
                  </a:cubicBezTo>
                  <a:cubicBezTo>
                    <a:pt x="95" y="141"/>
                    <a:pt x="92" y="145"/>
                    <a:pt x="89" y="148"/>
                  </a:cubicBezTo>
                  <a:cubicBezTo>
                    <a:pt x="87" y="150"/>
                    <a:pt x="87" y="153"/>
                    <a:pt x="89" y="155"/>
                  </a:cubicBezTo>
                  <a:cubicBezTo>
                    <a:pt x="91" y="156"/>
                    <a:pt x="94" y="156"/>
                    <a:pt x="95" y="154"/>
                  </a:cubicBezTo>
                  <a:cubicBezTo>
                    <a:pt x="99" y="151"/>
                    <a:pt x="102" y="148"/>
                    <a:pt x="105" y="144"/>
                  </a:cubicBezTo>
                  <a:cubicBezTo>
                    <a:pt x="108" y="141"/>
                    <a:pt x="111" y="138"/>
                    <a:pt x="114" y="134"/>
                  </a:cubicBezTo>
                  <a:cubicBezTo>
                    <a:pt x="116" y="133"/>
                    <a:pt x="117" y="132"/>
                    <a:pt x="118" y="130"/>
                  </a:cubicBezTo>
                  <a:cubicBezTo>
                    <a:pt x="118" y="131"/>
                    <a:pt x="117" y="133"/>
                    <a:pt x="117" y="134"/>
                  </a:cubicBezTo>
                  <a:cubicBezTo>
                    <a:pt x="116" y="137"/>
                    <a:pt x="115" y="139"/>
                    <a:pt x="115" y="142"/>
                  </a:cubicBezTo>
                  <a:cubicBezTo>
                    <a:pt x="114" y="144"/>
                    <a:pt x="114" y="147"/>
                    <a:pt x="114" y="149"/>
                  </a:cubicBezTo>
                  <a:cubicBezTo>
                    <a:pt x="112" y="151"/>
                    <a:pt x="110" y="154"/>
                    <a:pt x="107" y="156"/>
                  </a:cubicBezTo>
                  <a:cubicBezTo>
                    <a:pt x="105" y="159"/>
                    <a:pt x="103" y="161"/>
                    <a:pt x="101" y="163"/>
                  </a:cubicBezTo>
                  <a:cubicBezTo>
                    <a:pt x="99" y="165"/>
                    <a:pt x="99" y="168"/>
                    <a:pt x="101" y="170"/>
                  </a:cubicBezTo>
                  <a:cubicBezTo>
                    <a:pt x="103" y="171"/>
                    <a:pt x="106" y="171"/>
                    <a:pt x="108" y="169"/>
                  </a:cubicBezTo>
                  <a:cubicBezTo>
                    <a:pt x="111" y="166"/>
                    <a:pt x="113" y="163"/>
                    <a:pt x="116" y="161"/>
                  </a:cubicBezTo>
                  <a:cubicBezTo>
                    <a:pt x="117" y="162"/>
                    <a:pt x="117" y="163"/>
                    <a:pt x="118" y="165"/>
                  </a:cubicBezTo>
                  <a:cubicBezTo>
                    <a:pt x="118" y="166"/>
                    <a:pt x="119" y="167"/>
                    <a:pt x="120" y="169"/>
                  </a:cubicBezTo>
                  <a:cubicBezTo>
                    <a:pt x="117" y="171"/>
                    <a:pt x="115" y="174"/>
                    <a:pt x="112" y="176"/>
                  </a:cubicBezTo>
                  <a:cubicBezTo>
                    <a:pt x="110" y="178"/>
                    <a:pt x="111" y="181"/>
                    <a:pt x="113" y="183"/>
                  </a:cubicBezTo>
                  <a:cubicBezTo>
                    <a:pt x="113" y="183"/>
                    <a:pt x="115" y="184"/>
                    <a:pt x="116" y="184"/>
                  </a:cubicBezTo>
                  <a:cubicBezTo>
                    <a:pt x="117" y="184"/>
                    <a:pt x="118" y="183"/>
                    <a:pt x="119" y="182"/>
                  </a:cubicBezTo>
                  <a:cubicBezTo>
                    <a:pt x="121" y="180"/>
                    <a:pt x="123" y="179"/>
                    <a:pt x="125" y="177"/>
                  </a:cubicBezTo>
                  <a:cubicBezTo>
                    <a:pt x="125" y="177"/>
                    <a:pt x="126" y="178"/>
                    <a:pt x="126" y="178"/>
                  </a:cubicBezTo>
                  <a:cubicBezTo>
                    <a:pt x="126" y="179"/>
                    <a:pt x="127" y="179"/>
                    <a:pt x="128" y="180"/>
                  </a:cubicBezTo>
                  <a:cubicBezTo>
                    <a:pt x="126" y="182"/>
                    <a:pt x="124" y="184"/>
                    <a:pt x="122" y="186"/>
                  </a:cubicBezTo>
                  <a:cubicBezTo>
                    <a:pt x="121" y="188"/>
                    <a:pt x="121" y="191"/>
                    <a:pt x="123" y="192"/>
                  </a:cubicBezTo>
                  <a:cubicBezTo>
                    <a:pt x="125" y="194"/>
                    <a:pt x="128" y="194"/>
                    <a:pt x="129" y="192"/>
                  </a:cubicBezTo>
                  <a:cubicBezTo>
                    <a:pt x="131" y="190"/>
                    <a:pt x="133" y="188"/>
                    <a:pt x="134" y="187"/>
                  </a:cubicBezTo>
                  <a:cubicBezTo>
                    <a:pt x="135" y="187"/>
                    <a:pt x="136" y="188"/>
                    <a:pt x="137" y="189"/>
                  </a:cubicBezTo>
                  <a:cubicBezTo>
                    <a:pt x="139" y="190"/>
                    <a:pt x="141" y="191"/>
                    <a:pt x="142" y="191"/>
                  </a:cubicBezTo>
                  <a:cubicBezTo>
                    <a:pt x="137" y="197"/>
                    <a:pt x="131" y="202"/>
                    <a:pt x="125" y="207"/>
                  </a:cubicBezTo>
                  <a:cubicBezTo>
                    <a:pt x="125" y="208"/>
                    <a:pt x="124" y="209"/>
                    <a:pt x="123" y="209"/>
                  </a:cubicBezTo>
                  <a:cubicBezTo>
                    <a:pt x="122" y="210"/>
                    <a:pt x="121" y="211"/>
                    <a:pt x="120" y="211"/>
                  </a:cubicBezTo>
                  <a:cubicBezTo>
                    <a:pt x="120" y="211"/>
                    <a:pt x="119" y="211"/>
                    <a:pt x="118" y="211"/>
                  </a:cubicBezTo>
                  <a:cubicBezTo>
                    <a:pt x="118" y="211"/>
                    <a:pt x="118" y="210"/>
                    <a:pt x="118" y="210"/>
                  </a:cubicBezTo>
                  <a:cubicBezTo>
                    <a:pt x="117" y="210"/>
                    <a:pt x="116" y="209"/>
                    <a:pt x="116" y="208"/>
                  </a:cubicBezTo>
                  <a:cubicBezTo>
                    <a:pt x="115" y="207"/>
                    <a:pt x="114" y="207"/>
                    <a:pt x="113" y="206"/>
                  </a:cubicBezTo>
                  <a:cubicBezTo>
                    <a:pt x="112" y="204"/>
                    <a:pt x="110" y="203"/>
                    <a:pt x="109" y="201"/>
                  </a:cubicBezTo>
                  <a:cubicBezTo>
                    <a:pt x="105" y="197"/>
                    <a:pt x="102" y="194"/>
                    <a:pt x="99" y="190"/>
                  </a:cubicBezTo>
                  <a:cubicBezTo>
                    <a:pt x="92" y="183"/>
                    <a:pt x="86" y="175"/>
                    <a:pt x="79" y="168"/>
                  </a:cubicBezTo>
                  <a:cubicBezTo>
                    <a:pt x="77" y="165"/>
                    <a:pt x="75" y="162"/>
                    <a:pt x="72" y="159"/>
                  </a:cubicBezTo>
                  <a:cubicBezTo>
                    <a:pt x="66" y="152"/>
                    <a:pt x="60" y="145"/>
                    <a:pt x="5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2" name="Freeform 46">
              <a:extLst>
                <a:ext uri="{FF2B5EF4-FFF2-40B4-BE49-F238E27FC236}">
                  <a16:creationId xmlns:a16="http://schemas.microsoft.com/office/drawing/2014/main" id="{FCD2CE98-960A-47FD-B0DD-242FA99E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5" y="1858963"/>
              <a:ext cx="1587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3" name="Freeform 47">
              <a:extLst>
                <a:ext uri="{FF2B5EF4-FFF2-40B4-BE49-F238E27FC236}">
                  <a16:creationId xmlns:a16="http://schemas.microsoft.com/office/drawing/2014/main" id="{60337952-90CD-4A94-8C90-F5948F715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4" name="Freeform 48">
              <a:extLst>
                <a:ext uri="{FF2B5EF4-FFF2-40B4-BE49-F238E27FC236}">
                  <a16:creationId xmlns:a16="http://schemas.microsoft.com/office/drawing/2014/main" id="{72BD2784-C200-405F-ADD9-5ECD82A36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1858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5" name="Freeform 49">
              <a:extLst>
                <a:ext uri="{FF2B5EF4-FFF2-40B4-BE49-F238E27FC236}">
                  <a16:creationId xmlns:a16="http://schemas.microsoft.com/office/drawing/2014/main" id="{BB36709B-4A68-4FDF-B81C-D51C3E730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9338" y="1876426"/>
              <a:ext cx="63500" cy="71438"/>
            </a:xfrm>
            <a:custGeom>
              <a:avLst/>
              <a:gdLst>
                <a:gd name="T0" fmla="*/ 2 w 37"/>
                <a:gd name="T1" fmla="*/ 15 h 42"/>
                <a:gd name="T2" fmla="*/ 9 w 37"/>
                <a:gd name="T3" fmla="*/ 28 h 42"/>
                <a:gd name="T4" fmla="*/ 15 w 37"/>
                <a:gd name="T5" fmla="*/ 39 h 42"/>
                <a:gd name="T6" fmla="*/ 21 w 37"/>
                <a:gd name="T7" fmla="*/ 41 h 42"/>
                <a:gd name="T8" fmla="*/ 23 w 37"/>
                <a:gd name="T9" fmla="*/ 34 h 42"/>
                <a:gd name="T10" fmla="*/ 19 w 37"/>
                <a:gd name="T11" fmla="*/ 27 h 42"/>
                <a:gd name="T12" fmla="*/ 19 w 37"/>
                <a:gd name="T13" fmla="*/ 27 h 42"/>
                <a:gd name="T14" fmla="*/ 24 w 37"/>
                <a:gd name="T15" fmla="*/ 20 h 42"/>
                <a:gd name="T16" fmla="*/ 30 w 37"/>
                <a:gd name="T17" fmla="*/ 24 h 42"/>
                <a:gd name="T18" fmla="*/ 33 w 37"/>
                <a:gd name="T19" fmla="*/ 25 h 42"/>
                <a:gd name="T20" fmla="*/ 36 w 37"/>
                <a:gd name="T21" fmla="*/ 22 h 42"/>
                <a:gd name="T22" fmla="*/ 37 w 37"/>
                <a:gd name="T23" fmla="*/ 19 h 42"/>
                <a:gd name="T24" fmla="*/ 34 w 37"/>
                <a:gd name="T25" fmla="*/ 16 h 42"/>
                <a:gd name="T26" fmla="*/ 30 w 37"/>
                <a:gd name="T27" fmla="*/ 12 h 42"/>
                <a:gd name="T28" fmla="*/ 23 w 37"/>
                <a:gd name="T29" fmla="*/ 8 h 42"/>
                <a:gd name="T30" fmla="*/ 17 w 37"/>
                <a:gd name="T31" fmla="*/ 4 h 42"/>
                <a:gd name="T32" fmla="*/ 10 w 37"/>
                <a:gd name="T33" fmla="*/ 1 h 42"/>
                <a:gd name="T34" fmla="*/ 5 w 37"/>
                <a:gd name="T35" fmla="*/ 0 h 42"/>
                <a:gd name="T36" fmla="*/ 2 w 37"/>
                <a:gd name="T37" fmla="*/ 1 h 42"/>
                <a:gd name="T38" fmla="*/ 0 w 37"/>
                <a:gd name="T39" fmla="*/ 3 h 42"/>
                <a:gd name="T40" fmla="*/ 0 w 37"/>
                <a:gd name="T41" fmla="*/ 8 h 42"/>
                <a:gd name="T42" fmla="*/ 2 w 37"/>
                <a:gd name="T43" fmla="*/ 15 h 42"/>
                <a:gd name="T44" fmla="*/ 15 w 37"/>
                <a:gd name="T45" fmla="*/ 13 h 42"/>
                <a:gd name="T46" fmla="*/ 17 w 37"/>
                <a:gd name="T47" fmla="*/ 14 h 42"/>
                <a:gd name="T48" fmla="*/ 17 w 37"/>
                <a:gd name="T49" fmla="*/ 15 h 42"/>
                <a:gd name="T50" fmla="*/ 14 w 37"/>
                <a:gd name="T51" fmla="*/ 18 h 42"/>
                <a:gd name="T52" fmla="*/ 13 w 37"/>
                <a:gd name="T53" fmla="*/ 15 h 42"/>
                <a:gd name="T54" fmla="*/ 11 w 37"/>
                <a:gd name="T55" fmla="*/ 11 h 42"/>
                <a:gd name="T56" fmla="*/ 15 w 37"/>
                <a:gd name="T5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42">
                  <a:moveTo>
                    <a:pt x="2" y="15"/>
                  </a:moveTo>
                  <a:cubicBezTo>
                    <a:pt x="4" y="19"/>
                    <a:pt x="6" y="24"/>
                    <a:pt x="9" y="28"/>
                  </a:cubicBezTo>
                  <a:cubicBezTo>
                    <a:pt x="11" y="32"/>
                    <a:pt x="13" y="36"/>
                    <a:pt x="15" y="39"/>
                  </a:cubicBezTo>
                  <a:cubicBezTo>
                    <a:pt x="16" y="42"/>
                    <a:pt x="19" y="42"/>
                    <a:pt x="21" y="41"/>
                  </a:cubicBezTo>
                  <a:cubicBezTo>
                    <a:pt x="24" y="39"/>
                    <a:pt x="24" y="37"/>
                    <a:pt x="23" y="34"/>
                  </a:cubicBezTo>
                  <a:cubicBezTo>
                    <a:pt x="22" y="32"/>
                    <a:pt x="20" y="30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4"/>
                    <a:pt x="23" y="22"/>
                    <a:pt x="24" y="20"/>
                  </a:cubicBezTo>
                  <a:cubicBezTo>
                    <a:pt x="26" y="21"/>
                    <a:pt x="28" y="23"/>
                    <a:pt x="30" y="24"/>
                  </a:cubicBezTo>
                  <a:cubicBezTo>
                    <a:pt x="31" y="25"/>
                    <a:pt x="32" y="25"/>
                    <a:pt x="33" y="25"/>
                  </a:cubicBezTo>
                  <a:cubicBezTo>
                    <a:pt x="35" y="24"/>
                    <a:pt x="36" y="23"/>
                    <a:pt x="36" y="22"/>
                  </a:cubicBezTo>
                  <a:cubicBezTo>
                    <a:pt x="37" y="21"/>
                    <a:pt x="37" y="20"/>
                    <a:pt x="37" y="19"/>
                  </a:cubicBezTo>
                  <a:cubicBezTo>
                    <a:pt x="36" y="18"/>
                    <a:pt x="35" y="17"/>
                    <a:pt x="34" y="16"/>
                  </a:cubicBezTo>
                  <a:cubicBezTo>
                    <a:pt x="33" y="15"/>
                    <a:pt x="31" y="13"/>
                    <a:pt x="30" y="12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1" y="6"/>
                    <a:pt x="19" y="5"/>
                    <a:pt x="17" y="4"/>
                  </a:cubicBezTo>
                  <a:cubicBezTo>
                    <a:pt x="15" y="3"/>
                    <a:pt x="13" y="2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10"/>
                    <a:pt x="2" y="12"/>
                    <a:pt x="2" y="15"/>
                  </a:cubicBezTo>
                  <a:close/>
                  <a:moveTo>
                    <a:pt x="15" y="13"/>
                  </a:moveTo>
                  <a:cubicBezTo>
                    <a:pt x="15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6"/>
                    <a:pt x="15" y="17"/>
                    <a:pt x="14" y="18"/>
                  </a:cubicBezTo>
                  <a:cubicBezTo>
                    <a:pt x="14" y="17"/>
                    <a:pt x="13" y="16"/>
                    <a:pt x="13" y="15"/>
                  </a:cubicBezTo>
                  <a:cubicBezTo>
                    <a:pt x="12" y="14"/>
                    <a:pt x="12" y="13"/>
                    <a:pt x="11" y="11"/>
                  </a:cubicBezTo>
                  <a:cubicBezTo>
                    <a:pt x="12" y="12"/>
                    <a:pt x="13" y="12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6" name="Freeform 50">
              <a:extLst>
                <a:ext uri="{FF2B5EF4-FFF2-40B4-BE49-F238E27FC236}">
                  <a16:creationId xmlns:a16="http://schemas.microsoft.com/office/drawing/2014/main" id="{F15E2101-B5C5-4D10-8666-EF8AA0192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975" y="1841501"/>
              <a:ext cx="38100" cy="36513"/>
            </a:xfrm>
            <a:custGeom>
              <a:avLst/>
              <a:gdLst>
                <a:gd name="T0" fmla="*/ 8 w 22"/>
                <a:gd name="T1" fmla="*/ 19 h 21"/>
                <a:gd name="T2" fmla="*/ 11 w 22"/>
                <a:gd name="T3" fmla="*/ 16 h 21"/>
                <a:gd name="T4" fmla="*/ 13 w 22"/>
                <a:gd name="T5" fmla="*/ 18 h 21"/>
                <a:gd name="T6" fmla="*/ 20 w 22"/>
                <a:gd name="T7" fmla="*/ 18 h 21"/>
                <a:gd name="T8" fmla="*/ 20 w 22"/>
                <a:gd name="T9" fmla="*/ 12 h 21"/>
                <a:gd name="T10" fmla="*/ 18 w 22"/>
                <a:gd name="T11" fmla="*/ 10 h 21"/>
                <a:gd name="T12" fmla="*/ 20 w 22"/>
                <a:gd name="T13" fmla="*/ 8 h 21"/>
                <a:gd name="T14" fmla="*/ 20 w 22"/>
                <a:gd name="T15" fmla="*/ 2 h 21"/>
                <a:gd name="T16" fmla="*/ 13 w 22"/>
                <a:gd name="T17" fmla="*/ 2 h 21"/>
                <a:gd name="T18" fmla="*/ 12 w 22"/>
                <a:gd name="T19" fmla="*/ 4 h 21"/>
                <a:gd name="T20" fmla="*/ 10 w 22"/>
                <a:gd name="T21" fmla="*/ 2 h 21"/>
                <a:gd name="T22" fmla="*/ 4 w 22"/>
                <a:gd name="T23" fmla="*/ 2 h 21"/>
                <a:gd name="T24" fmla="*/ 3 w 22"/>
                <a:gd name="T25" fmla="*/ 2 h 21"/>
                <a:gd name="T26" fmla="*/ 2 w 22"/>
                <a:gd name="T27" fmla="*/ 5 h 21"/>
                <a:gd name="T28" fmla="*/ 4 w 22"/>
                <a:gd name="T29" fmla="*/ 9 h 21"/>
                <a:gd name="T30" fmla="*/ 5 w 22"/>
                <a:gd name="T31" fmla="*/ 10 h 21"/>
                <a:gd name="T32" fmla="*/ 3 w 22"/>
                <a:gd name="T33" fmla="*/ 11 h 21"/>
                <a:gd name="T34" fmla="*/ 2 w 22"/>
                <a:gd name="T35" fmla="*/ 12 h 21"/>
                <a:gd name="T36" fmla="*/ 1 w 22"/>
                <a:gd name="T37" fmla="*/ 18 h 21"/>
                <a:gd name="T38" fmla="*/ 8 w 22"/>
                <a:gd name="T3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1">
                  <a:moveTo>
                    <a:pt x="8" y="19"/>
                  </a:moveTo>
                  <a:cubicBezTo>
                    <a:pt x="9" y="18"/>
                    <a:pt x="10" y="17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5" y="20"/>
                    <a:pt x="18" y="20"/>
                    <a:pt x="20" y="18"/>
                  </a:cubicBezTo>
                  <a:cubicBezTo>
                    <a:pt x="22" y="16"/>
                    <a:pt x="22" y="13"/>
                    <a:pt x="20" y="12"/>
                  </a:cubicBezTo>
                  <a:cubicBezTo>
                    <a:pt x="19" y="11"/>
                    <a:pt x="19" y="11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7"/>
                    <a:pt x="3" y="8"/>
                    <a:pt x="4" y="9"/>
                  </a:cubicBezTo>
                  <a:cubicBezTo>
                    <a:pt x="4" y="9"/>
                    <a:pt x="4" y="9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0" y="13"/>
                    <a:pt x="0" y="16"/>
                    <a:pt x="1" y="18"/>
                  </a:cubicBezTo>
                  <a:cubicBezTo>
                    <a:pt x="2" y="20"/>
                    <a:pt x="5" y="21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7" name="Freeform 51">
              <a:extLst>
                <a:ext uri="{FF2B5EF4-FFF2-40B4-BE49-F238E27FC236}">
                  <a16:creationId xmlns:a16="http://schemas.microsoft.com/office/drawing/2014/main" id="{6287DD66-9C57-4F34-A316-9E5DF3EC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1920876"/>
              <a:ext cx="50800" cy="50800"/>
            </a:xfrm>
            <a:custGeom>
              <a:avLst/>
              <a:gdLst>
                <a:gd name="T0" fmla="*/ 23 w 29"/>
                <a:gd name="T1" fmla="*/ 0 h 29"/>
                <a:gd name="T2" fmla="*/ 20 w 29"/>
                <a:gd name="T3" fmla="*/ 1 h 29"/>
                <a:gd name="T4" fmla="*/ 20 w 29"/>
                <a:gd name="T5" fmla="*/ 1 h 29"/>
                <a:gd name="T6" fmla="*/ 15 w 29"/>
                <a:gd name="T7" fmla="*/ 6 h 29"/>
                <a:gd name="T8" fmla="*/ 11 w 29"/>
                <a:gd name="T9" fmla="*/ 11 h 29"/>
                <a:gd name="T10" fmla="*/ 1 w 29"/>
                <a:gd name="T11" fmla="*/ 21 h 29"/>
                <a:gd name="T12" fmla="*/ 2 w 29"/>
                <a:gd name="T13" fmla="*/ 28 h 29"/>
                <a:gd name="T14" fmla="*/ 8 w 29"/>
                <a:gd name="T15" fmla="*/ 27 h 29"/>
                <a:gd name="T16" fmla="*/ 18 w 29"/>
                <a:gd name="T17" fmla="*/ 17 h 29"/>
                <a:gd name="T18" fmla="*/ 22 w 29"/>
                <a:gd name="T19" fmla="*/ 12 h 29"/>
                <a:gd name="T20" fmla="*/ 27 w 29"/>
                <a:gd name="T21" fmla="*/ 8 h 29"/>
                <a:gd name="T22" fmla="*/ 26 w 29"/>
                <a:gd name="T23" fmla="*/ 1 h 29"/>
                <a:gd name="T24" fmla="*/ 23 w 2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7" y="4"/>
                    <a:pt x="15" y="6"/>
                  </a:cubicBezTo>
                  <a:cubicBezTo>
                    <a:pt x="14" y="8"/>
                    <a:pt x="12" y="9"/>
                    <a:pt x="11" y="11"/>
                  </a:cubicBezTo>
                  <a:cubicBezTo>
                    <a:pt x="8" y="14"/>
                    <a:pt x="4" y="18"/>
                    <a:pt x="1" y="21"/>
                  </a:cubicBezTo>
                  <a:cubicBezTo>
                    <a:pt x="0" y="23"/>
                    <a:pt x="0" y="26"/>
                    <a:pt x="2" y="28"/>
                  </a:cubicBezTo>
                  <a:cubicBezTo>
                    <a:pt x="3" y="29"/>
                    <a:pt x="6" y="29"/>
                    <a:pt x="8" y="27"/>
                  </a:cubicBezTo>
                  <a:cubicBezTo>
                    <a:pt x="11" y="24"/>
                    <a:pt x="15" y="20"/>
                    <a:pt x="18" y="17"/>
                  </a:cubicBezTo>
                  <a:cubicBezTo>
                    <a:pt x="19" y="16"/>
                    <a:pt x="21" y="14"/>
                    <a:pt x="22" y="12"/>
                  </a:cubicBezTo>
                  <a:cubicBezTo>
                    <a:pt x="24" y="11"/>
                    <a:pt x="25" y="9"/>
                    <a:pt x="27" y="8"/>
                  </a:cubicBezTo>
                  <a:cubicBezTo>
                    <a:pt x="29" y="6"/>
                    <a:pt x="28" y="3"/>
                    <a:pt x="26" y="1"/>
                  </a:cubicBezTo>
                  <a:cubicBezTo>
                    <a:pt x="26" y="0"/>
                    <a:pt x="24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8" name="Freeform 52">
              <a:extLst>
                <a:ext uri="{FF2B5EF4-FFF2-40B4-BE49-F238E27FC236}">
                  <a16:creationId xmlns:a16="http://schemas.microsoft.com/office/drawing/2014/main" id="{14689BF8-3E97-4B0D-AB13-8DEFA537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1966913"/>
              <a:ext cx="23812" cy="25400"/>
            </a:xfrm>
            <a:custGeom>
              <a:avLst/>
              <a:gdLst>
                <a:gd name="T0" fmla="*/ 6 w 14"/>
                <a:gd name="T1" fmla="*/ 2 h 14"/>
                <a:gd name="T2" fmla="*/ 5 w 14"/>
                <a:gd name="T3" fmla="*/ 2 h 14"/>
                <a:gd name="T4" fmla="*/ 2 w 14"/>
                <a:gd name="T5" fmla="*/ 6 h 14"/>
                <a:gd name="T6" fmla="*/ 2 w 14"/>
                <a:gd name="T7" fmla="*/ 13 h 14"/>
                <a:gd name="T8" fmla="*/ 9 w 14"/>
                <a:gd name="T9" fmla="*/ 12 h 14"/>
                <a:gd name="T10" fmla="*/ 12 w 14"/>
                <a:gd name="T11" fmla="*/ 8 h 14"/>
                <a:gd name="T12" fmla="*/ 12 w 14"/>
                <a:gd name="T13" fmla="*/ 2 h 14"/>
                <a:gd name="T14" fmla="*/ 6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0" y="11"/>
                    <a:pt x="11" y="10"/>
                    <a:pt x="12" y="8"/>
                  </a:cubicBezTo>
                  <a:cubicBezTo>
                    <a:pt x="14" y="6"/>
                    <a:pt x="14" y="3"/>
                    <a:pt x="12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9" name="Freeform 53">
              <a:extLst>
                <a:ext uri="{FF2B5EF4-FFF2-40B4-BE49-F238E27FC236}">
                  <a16:creationId xmlns:a16="http://schemas.microsoft.com/office/drawing/2014/main" id="{4EABE1DD-055D-4015-91EF-DE717AE3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1946276"/>
              <a:ext cx="101600" cy="100013"/>
            </a:xfrm>
            <a:custGeom>
              <a:avLst/>
              <a:gdLst>
                <a:gd name="T0" fmla="*/ 9 w 60"/>
                <a:gd name="T1" fmla="*/ 43 h 58"/>
                <a:gd name="T2" fmla="*/ 2 w 60"/>
                <a:gd name="T3" fmla="*/ 50 h 58"/>
                <a:gd name="T4" fmla="*/ 2 w 60"/>
                <a:gd name="T5" fmla="*/ 56 h 58"/>
                <a:gd name="T6" fmla="*/ 9 w 60"/>
                <a:gd name="T7" fmla="*/ 56 h 58"/>
                <a:gd name="T8" fmla="*/ 22 w 60"/>
                <a:gd name="T9" fmla="*/ 43 h 58"/>
                <a:gd name="T10" fmla="*/ 32 w 60"/>
                <a:gd name="T11" fmla="*/ 33 h 58"/>
                <a:gd name="T12" fmla="*/ 42 w 60"/>
                <a:gd name="T13" fmla="*/ 23 h 58"/>
                <a:gd name="T14" fmla="*/ 53 w 60"/>
                <a:gd name="T15" fmla="*/ 12 h 58"/>
                <a:gd name="T16" fmla="*/ 58 w 60"/>
                <a:gd name="T17" fmla="*/ 7 h 58"/>
                <a:gd name="T18" fmla="*/ 58 w 60"/>
                <a:gd name="T19" fmla="*/ 1 h 58"/>
                <a:gd name="T20" fmla="*/ 55 w 60"/>
                <a:gd name="T21" fmla="*/ 0 h 58"/>
                <a:gd name="T22" fmla="*/ 52 w 60"/>
                <a:gd name="T23" fmla="*/ 1 h 58"/>
                <a:gd name="T24" fmla="*/ 51 w 60"/>
                <a:gd name="T25" fmla="*/ 1 h 58"/>
                <a:gd name="T26" fmla="*/ 40 w 60"/>
                <a:gd name="T27" fmla="*/ 11 h 58"/>
                <a:gd name="T28" fmla="*/ 30 w 60"/>
                <a:gd name="T29" fmla="*/ 22 h 58"/>
                <a:gd name="T30" fmla="*/ 9 w 60"/>
                <a:gd name="T31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58">
                  <a:moveTo>
                    <a:pt x="9" y="43"/>
                  </a:moveTo>
                  <a:cubicBezTo>
                    <a:pt x="6" y="45"/>
                    <a:pt x="4" y="47"/>
                    <a:pt x="2" y="50"/>
                  </a:cubicBezTo>
                  <a:cubicBezTo>
                    <a:pt x="0" y="51"/>
                    <a:pt x="0" y="55"/>
                    <a:pt x="2" y="56"/>
                  </a:cubicBezTo>
                  <a:cubicBezTo>
                    <a:pt x="4" y="58"/>
                    <a:pt x="7" y="58"/>
                    <a:pt x="9" y="56"/>
                  </a:cubicBezTo>
                  <a:cubicBezTo>
                    <a:pt x="13" y="52"/>
                    <a:pt x="17" y="47"/>
                    <a:pt x="22" y="43"/>
                  </a:cubicBezTo>
                  <a:cubicBezTo>
                    <a:pt x="25" y="40"/>
                    <a:pt x="29" y="36"/>
                    <a:pt x="32" y="33"/>
                  </a:cubicBezTo>
                  <a:cubicBezTo>
                    <a:pt x="36" y="30"/>
                    <a:pt x="39" y="26"/>
                    <a:pt x="42" y="23"/>
                  </a:cubicBezTo>
                  <a:cubicBezTo>
                    <a:pt x="46" y="19"/>
                    <a:pt x="49" y="16"/>
                    <a:pt x="53" y="12"/>
                  </a:cubicBezTo>
                  <a:cubicBezTo>
                    <a:pt x="55" y="11"/>
                    <a:pt x="56" y="9"/>
                    <a:pt x="58" y="7"/>
                  </a:cubicBezTo>
                  <a:cubicBezTo>
                    <a:pt x="60" y="6"/>
                    <a:pt x="60" y="2"/>
                    <a:pt x="58" y="1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3" y="0"/>
                    <a:pt x="52" y="0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48" y="5"/>
                    <a:pt x="44" y="8"/>
                    <a:pt x="40" y="11"/>
                  </a:cubicBezTo>
                  <a:cubicBezTo>
                    <a:pt x="37" y="15"/>
                    <a:pt x="34" y="18"/>
                    <a:pt x="30" y="22"/>
                  </a:cubicBezTo>
                  <a:cubicBezTo>
                    <a:pt x="23" y="29"/>
                    <a:pt x="16" y="36"/>
                    <a:pt x="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0" name="Freeform 54">
              <a:extLst>
                <a:ext uri="{FF2B5EF4-FFF2-40B4-BE49-F238E27FC236}">
                  <a16:creationId xmlns:a16="http://schemas.microsoft.com/office/drawing/2014/main" id="{1FB71E3D-FBD0-49EC-ADF4-12AB51C26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1971676"/>
              <a:ext cx="47625" cy="50800"/>
            </a:xfrm>
            <a:custGeom>
              <a:avLst/>
              <a:gdLst>
                <a:gd name="T0" fmla="*/ 22 w 28"/>
                <a:gd name="T1" fmla="*/ 13 h 30"/>
                <a:gd name="T2" fmla="*/ 27 w 28"/>
                <a:gd name="T3" fmla="*/ 8 h 30"/>
                <a:gd name="T4" fmla="*/ 26 w 28"/>
                <a:gd name="T5" fmla="*/ 1 h 30"/>
                <a:gd name="T6" fmla="*/ 20 w 28"/>
                <a:gd name="T7" fmla="*/ 1 h 30"/>
                <a:gd name="T8" fmla="*/ 20 w 28"/>
                <a:gd name="T9" fmla="*/ 1 h 30"/>
                <a:gd name="T10" fmla="*/ 11 w 28"/>
                <a:gd name="T11" fmla="*/ 12 h 30"/>
                <a:gd name="T12" fmla="*/ 2 w 28"/>
                <a:gd name="T13" fmla="*/ 22 h 30"/>
                <a:gd name="T14" fmla="*/ 2 w 28"/>
                <a:gd name="T15" fmla="*/ 28 h 30"/>
                <a:gd name="T16" fmla="*/ 9 w 28"/>
                <a:gd name="T17" fmla="*/ 28 h 30"/>
                <a:gd name="T18" fmla="*/ 18 w 28"/>
                <a:gd name="T19" fmla="*/ 18 h 30"/>
                <a:gd name="T20" fmla="*/ 22 w 28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2" y="13"/>
                  </a:moveTo>
                  <a:cubicBezTo>
                    <a:pt x="24" y="11"/>
                    <a:pt x="25" y="10"/>
                    <a:pt x="27" y="8"/>
                  </a:cubicBezTo>
                  <a:cubicBezTo>
                    <a:pt x="28" y="6"/>
                    <a:pt x="28" y="3"/>
                    <a:pt x="26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7" y="5"/>
                    <a:pt x="14" y="8"/>
                    <a:pt x="11" y="12"/>
                  </a:cubicBezTo>
                  <a:cubicBezTo>
                    <a:pt x="8" y="15"/>
                    <a:pt x="5" y="18"/>
                    <a:pt x="2" y="22"/>
                  </a:cubicBezTo>
                  <a:cubicBezTo>
                    <a:pt x="0" y="23"/>
                    <a:pt x="1" y="26"/>
                    <a:pt x="2" y="28"/>
                  </a:cubicBezTo>
                  <a:cubicBezTo>
                    <a:pt x="4" y="30"/>
                    <a:pt x="7" y="30"/>
                    <a:pt x="9" y="28"/>
                  </a:cubicBezTo>
                  <a:cubicBezTo>
                    <a:pt x="12" y="25"/>
                    <a:pt x="15" y="21"/>
                    <a:pt x="18" y="18"/>
                  </a:cubicBezTo>
                  <a:cubicBezTo>
                    <a:pt x="19" y="16"/>
                    <a:pt x="21" y="15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1" name="Freeform 55">
              <a:extLst>
                <a:ext uri="{FF2B5EF4-FFF2-40B4-BE49-F238E27FC236}">
                  <a16:creationId xmlns:a16="http://schemas.microsoft.com/office/drawing/2014/main" id="{E6624D21-5EFF-4E1F-9F68-F2F056A1F6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25" y="1960563"/>
              <a:ext cx="398462" cy="377825"/>
            </a:xfrm>
            <a:custGeom>
              <a:avLst/>
              <a:gdLst>
                <a:gd name="T0" fmla="*/ 226 w 233"/>
                <a:gd name="T1" fmla="*/ 112 h 219"/>
                <a:gd name="T2" fmla="*/ 201 w 233"/>
                <a:gd name="T3" fmla="*/ 19 h 219"/>
                <a:gd name="T4" fmla="*/ 173 w 233"/>
                <a:gd name="T5" fmla="*/ 10 h 219"/>
                <a:gd name="T6" fmla="*/ 155 w 233"/>
                <a:gd name="T7" fmla="*/ 5 h 219"/>
                <a:gd name="T8" fmla="*/ 150 w 233"/>
                <a:gd name="T9" fmla="*/ 24 h 219"/>
                <a:gd name="T10" fmla="*/ 120 w 233"/>
                <a:gd name="T11" fmla="*/ 9 h 219"/>
                <a:gd name="T12" fmla="*/ 112 w 233"/>
                <a:gd name="T13" fmla="*/ 24 h 219"/>
                <a:gd name="T14" fmla="*/ 93 w 233"/>
                <a:gd name="T15" fmla="*/ 22 h 219"/>
                <a:gd name="T16" fmla="*/ 72 w 233"/>
                <a:gd name="T17" fmla="*/ 27 h 219"/>
                <a:gd name="T18" fmla="*/ 56 w 233"/>
                <a:gd name="T19" fmla="*/ 34 h 219"/>
                <a:gd name="T20" fmla="*/ 40 w 233"/>
                <a:gd name="T21" fmla="*/ 29 h 219"/>
                <a:gd name="T22" fmla="*/ 27 w 233"/>
                <a:gd name="T23" fmla="*/ 53 h 219"/>
                <a:gd name="T24" fmla="*/ 3 w 233"/>
                <a:gd name="T25" fmla="*/ 76 h 219"/>
                <a:gd name="T26" fmla="*/ 4 w 233"/>
                <a:gd name="T27" fmla="*/ 111 h 219"/>
                <a:gd name="T28" fmla="*/ 27 w 233"/>
                <a:gd name="T29" fmla="*/ 216 h 219"/>
                <a:gd name="T30" fmla="*/ 59 w 233"/>
                <a:gd name="T31" fmla="*/ 217 h 219"/>
                <a:gd name="T32" fmla="*/ 145 w 233"/>
                <a:gd name="T33" fmla="*/ 199 h 219"/>
                <a:gd name="T34" fmla="*/ 190 w 233"/>
                <a:gd name="T35" fmla="*/ 193 h 219"/>
                <a:gd name="T36" fmla="*/ 220 w 233"/>
                <a:gd name="T37" fmla="*/ 171 h 219"/>
                <a:gd name="T38" fmla="*/ 223 w 233"/>
                <a:gd name="T39" fmla="*/ 155 h 219"/>
                <a:gd name="T40" fmla="*/ 162 w 233"/>
                <a:gd name="T41" fmla="*/ 12 h 219"/>
                <a:gd name="T42" fmla="*/ 163 w 233"/>
                <a:gd name="T43" fmla="*/ 34 h 219"/>
                <a:gd name="T44" fmla="*/ 164 w 233"/>
                <a:gd name="T45" fmla="*/ 34 h 219"/>
                <a:gd name="T46" fmla="*/ 163 w 233"/>
                <a:gd name="T47" fmla="*/ 34 h 219"/>
                <a:gd name="T48" fmla="*/ 123 w 233"/>
                <a:gd name="T49" fmla="*/ 20 h 219"/>
                <a:gd name="T50" fmla="*/ 126 w 233"/>
                <a:gd name="T51" fmla="*/ 44 h 219"/>
                <a:gd name="T52" fmla="*/ 124 w 233"/>
                <a:gd name="T53" fmla="*/ 44 h 219"/>
                <a:gd name="T54" fmla="*/ 125 w 233"/>
                <a:gd name="T55" fmla="*/ 46 h 219"/>
                <a:gd name="T56" fmla="*/ 124 w 233"/>
                <a:gd name="T57" fmla="*/ 45 h 219"/>
                <a:gd name="T58" fmla="*/ 82 w 233"/>
                <a:gd name="T59" fmla="*/ 27 h 219"/>
                <a:gd name="T60" fmla="*/ 86 w 233"/>
                <a:gd name="T61" fmla="*/ 28 h 219"/>
                <a:gd name="T62" fmla="*/ 85 w 233"/>
                <a:gd name="T63" fmla="*/ 53 h 219"/>
                <a:gd name="T64" fmla="*/ 85 w 233"/>
                <a:gd name="T65" fmla="*/ 53 h 219"/>
                <a:gd name="T66" fmla="*/ 46 w 233"/>
                <a:gd name="T67" fmla="*/ 36 h 219"/>
                <a:gd name="T68" fmla="*/ 49 w 233"/>
                <a:gd name="T69" fmla="*/ 60 h 219"/>
                <a:gd name="T70" fmla="*/ 46 w 233"/>
                <a:gd name="T71" fmla="*/ 56 h 219"/>
                <a:gd name="T72" fmla="*/ 39 w 233"/>
                <a:gd name="T73" fmla="*/ 65 h 219"/>
                <a:gd name="T74" fmla="*/ 56 w 233"/>
                <a:gd name="T75" fmla="*/ 67 h 219"/>
                <a:gd name="T76" fmla="*/ 83 w 233"/>
                <a:gd name="T77" fmla="*/ 62 h 219"/>
                <a:gd name="T78" fmla="*/ 114 w 233"/>
                <a:gd name="T79" fmla="*/ 41 h 219"/>
                <a:gd name="T80" fmla="*/ 128 w 233"/>
                <a:gd name="T81" fmla="*/ 55 h 219"/>
                <a:gd name="T82" fmla="*/ 137 w 233"/>
                <a:gd name="T83" fmla="*/ 37 h 219"/>
                <a:gd name="T84" fmla="*/ 161 w 233"/>
                <a:gd name="T85" fmla="*/ 43 h 219"/>
                <a:gd name="T86" fmla="*/ 176 w 233"/>
                <a:gd name="T87" fmla="*/ 28 h 219"/>
                <a:gd name="T88" fmla="*/ 199 w 233"/>
                <a:gd name="T89" fmla="*/ 49 h 219"/>
                <a:gd name="T90" fmla="*/ 60 w 233"/>
                <a:gd name="T91" fmla="*/ 79 h 219"/>
                <a:gd name="T92" fmla="*/ 206 w 233"/>
                <a:gd name="T93" fmla="*/ 180 h 219"/>
                <a:gd name="T94" fmla="*/ 179 w 233"/>
                <a:gd name="T95" fmla="*/ 185 h 219"/>
                <a:gd name="T96" fmla="*/ 94 w 233"/>
                <a:gd name="T97" fmla="*/ 201 h 219"/>
                <a:gd name="T98" fmla="*/ 32 w 233"/>
                <a:gd name="T99" fmla="*/ 205 h 219"/>
                <a:gd name="T100" fmla="*/ 12 w 233"/>
                <a:gd name="T101" fmla="*/ 101 h 219"/>
                <a:gd name="T102" fmla="*/ 18 w 233"/>
                <a:gd name="T103" fmla="*/ 92 h 219"/>
                <a:gd name="T104" fmla="*/ 84 w 233"/>
                <a:gd name="T105" fmla="*/ 190 h 219"/>
                <a:gd name="T106" fmla="*/ 167 w 233"/>
                <a:gd name="T107" fmla="*/ 176 h 219"/>
                <a:gd name="T108" fmla="*/ 204 w 233"/>
                <a:gd name="T109" fmla="*/ 169 h 219"/>
                <a:gd name="T110" fmla="*/ 207 w 233"/>
                <a:gd name="T111" fmla="*/ 159 h 219"/>
                <a:gd name="T112" fmla="*/ 169 w 233"/>
                <a:gd name="T113" fmla="*/ 166 h 219"/>
                <a:gd name="T114" fmla="*/ 83 w 233"/>
                <a:gd name="T115" fmla="*/ 181 h 219"/>
                <a:gd name="T116" fmla="*/ 33 w 233"/>
                <a:gd name="T117" fmla="*/ 119 h 219"/>
                <a:gd name="T118" fmla="*/ 140 w 233"/>
                <a:gd name="T119" fmla="*/ 71 h 219"/>
                <a:gd name="T120" fmla="*/ 221 w 233"/>
                <a:gd name="T121" fmla="*/ 13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219">
                  <a:moveTo>
                    <a:pt x="224" y="165"/>
                  </a:moveTo>
                  <a:cubicBezTo>
                    <a:pt x="225" y="164"/>
                    <a:pt x="226" y="164"/>
                    <a:pt x="227" y="164"/>
                  </a:cubicBezTo>
                  <a:cubicBezTo>
                    <a:pt x="229" y="163"/>
                    <a:pt x="230" y="162"/>
                    <a:pt x="231" y="161"/>
                  </a:cubicBezTo>
                  <a:cubicBezTo>
                    <a:pt x="232" y="160"/>
                    <a:pt x="232" y="159"/>
                    <a:pt x="232" y="158"/>
                  </a:cubicBezTo>
                  <a:cubicBezTo>
                    <a:pt x="233" y="157"/>
                    <a:pt x="233" y="156"/>
                    <a:pt x="233" y="155"/>
                  </a:cubicBezTo>
                  <a:cubicBezTo>
                    <a:pt x="233" y="150"/>
                    <a:pt x="232" y="146"/>
                    <a:pt x="231" y="141"/>
                  </a:cubicBezTo>
                  <a:cubicBezTo>
                    <a:pt x="231" y="136"/>
                    <a:pt x="230" y="131"/>
                    <a:pt x="229" y="126"/>
                  </a:cubicBezTo>
                  <a:cubicBezTo>
                    <a:pt x="228" y="121"/>
                    <a:pt x="227" y="117"/>
                    <a:pt x="226" y="112"/>
                  </a:cubicBezTo>
                  <a:cubicBezTo>
                    <a:pt x="225" y="107"/>
                    <a:pt x="224" y="102"/>
                    <a:pt x="223" y="98"/>
                  </a:cubicBezTo>
                  <a:cubicBezTo>
                    <a:pt x="220" y="88"/>
                    <a:pt x="218" y="79"/>
                    <a:pt x="216" y="70"/>
                  </a:cubicBezTo>
                  <a:cubicBezTo>
                    <a:pt x="214" y="62"/>
                    <a:pt x="212" y="54"/>
                    <a:pt x="210" y="46"/>
                  </a:cubicBezTo>
                  <a:cubicBezTo>
                    <a:pt x="209" y="42"/>
                    <a:pt x="209" y="38"/>
                    <a:pt x="208" y="34"/>
                  </a:cubicBezTo>
                  <a:cubicBezTo>
                    <a:pt x="207" y="31"/>
                    <a:pt x="206" y="27"/>
                    <a:pt x="205" y="24"/>
                  </a:cubicBezTo>
                  <a:cubicBezTo>
                    <a:pt x="205" y="23"/>
                    <a:pt x="204" y="22"/>
                    <a:pt x="203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3" y="20"/>
                    <a:pt x="202" y="19"/>
                    <a:pt x="201" y="19"/>
                  </a:cubicBezTo>
                  <a:cubicBezTo>
                    <a:pt x="201" y="18"/>
                    <a:pt x="201" y="18"/>
                    <a:pt x="201" y="18"/>
                  </a:cubicBezTo>
                  <a:cubicBezTo>
                    <a:pt x="200" y="17"/>
                    <a:pt x="199" y="16"/>
                    <a:pt x="198" y="16"/>
                  </a:cubicBezTo>
                  <a:cubicBezTo>
                    <a:pt x="197" y="15"/>
                    <a:pt x="196" y="14"/>
                    <a:pt x="194" y="14"/>
                  </a:cubicBezTo>
                  <a:cubicBezTo>
                    <a:pt x="193" y="15"/>
                    <a:pt x="193" y="15"/>
                    <a:pt x="192" y="15"/>
                  </a:cubicBezTo>
                  <a:cubicBezTo>
                    <a:pt x="192" y="15"/>
                    <a:pt x="191" y="15"/>
                    <a:pt x="190" y="15"/>
                  </a:cubicBezTo>
                  <a:cubicBezTo>
                    <a:pt x="185" y="16"/>
                    <a:pt x="180" y="18"/>
                    <a:pt x="175" y="19"/>
                  </a:cubicBezTo>
                  <a:cubicBezTo>
                    <a:pt x="175" y="18"/>
                    <a:pt x="175" y="18"/>
                    <a:pt x="175" y="17"/>
                  </a:cubicBezTo>
                  <a:cubicBezTo>
                    <a:pt x="175" y="15"/>
                    <a:pt x="174" y="13"/>
                    <a:pt x="173" y="10"/>
                  </a:cubicBezTo>
                  <a:cubicBezTo>
                    <a:pt x="172" y="8"/>
                    <a:pt x="171" y="6"/>
                    <a:pt x="170" y="4"/>
                  </a:cubicBezTo>
                  <a:cubicBezTo>
                    <a:pt x="169" y="3"/>
                    <a:pt x="168" y="2"/>
                    <a:pt x="166" y="1"/>
                  </a:cubicBezTo>
                  <a:cubicBezTo>
                    <a:pt x="165" y="0"/>
                    <a:pt x="163" y="0"/>
                    <a:pt x="161" y="0"/>
                  </a:cubicBezTo>
                  <a:cubicBezTo>
                    <a:pt x="161" y="0"/>
                    <a:pt x="161" y="0"/>
                    <a:pt x="160" y="0"/>
                  </a:cubicBezTo>
                  <a:cubicBezTo>
                    <a:pt x="159" y="0"/>
                    <a:pt x="158" y="1"/>
                    <a:pt x="158" y="1"/>
                  </a:cubicBezTo>
                  <a:cubicBezTo>
                    <a:pt x="157" y="2"/>
                    <a:pt x="157" y="2"/>
                    <a:pt x="156" y="3"/>
                  </a:cubicBezTo>
                  <a:cubicBezTo>
                    <a:pt x="156" y="3"/>
                    <a:pt x="156" y="4"/>
                    <a:pt x="155" y="4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6"/>
                    <a:pt x="155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8"/>
                    <a:pt x="153" y="9"/>
                    <a:pt x="152" y="11"/>
                  </a:cubicBezTo>
                  <a:cubicBezTo>
                    <a:pt x="152" y="12"/>
                    <a:pt x="152" y="14"/>
                    <a:pt x="151" y="15"/>
                  </a:cubicBezTo>
                  <a:cubicBezTo>
                    <a:pt x="151" y="17"/>
                    <a:pt x="151" y="19"/>
                    <a:pt x="151" y="22"/>
                  </a:cubicBezTo>
                  <a:cubicBezTo>
                    <a:pt x="151" y="22"/>
                    <a:pt x="151" y="23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0" y="24"/>
                    <a:pt x="150" y="24"/>
                  </a:cubicBezTo>
                  <a:cubicBezTo>
                    <a:pt x="149" y="24"/>
                    <a:pt x="148" y="24"/>
                    <a:pt x="147" y="25"/>
                  </a:cubicBezTo>
                  <a:cubicBezTo>
                    <a:pt x="146" y="25"/>
                    <a:pt x="144" y="26"/>
                    <a:pt x="142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6" y="26"/>
                    <a:pt x="136" y="25"/>
                    <a:pt x="136" y="23"/>
                  </a:cubicBezTo>
                  <a:cubicBezTo>
                    <a:pt x="135" y="20"/>
                    <a:pt x="134" y="16"/>
                    <a:pt x="133" y="13"/>
                  </a:cubicBezTo>
                  <a:cubicBezTo>
                    <a:pt x="131" y="10"/>
                    <a:pt x="126" y="8"/>
                    <a:pt x="122" y="9"/>
                  </a:cubicBezTo>
                  <a:cubicBezTo>
                    <a:pt x="122" y="9"/>
                    <a:pt x="122" y="9"/>
                    <a:pt x="121" y="9"/>
                  </a:cubicBezTo>
                  <a:cubicBezTo>
                    <a:pt x="121" y="9"/>
                    <a:pt x="121" y="9"/>
                    <a:pt x="120" y="9"/>
                  </a:cubicBezTo>
                  <a:cubicBezTo>
                    <a:pt x="120" y="9"/>
                    <a:pt x="120" y="9"/>
                    <a:pt x="119" y="9"/>
                  </a:cubicBezTo>
                  <a:cubicBezTo>
                    <a:pt x="118" y="10"/>
                    <a:pt x="118" y="10"/>
                    <a:pt x="117" y="11"/>
                  </a:cubicBezTo>
                  <a:cubicBezTo>
                    <a:pt x="117" y="11"/>
                    <a:pt x="116" y="12"/>
                    <a:pt x="116" y="12"/>
                  </a:cubicBezTo>
                  <a:cubicBezTo>
                    <a:pt x="115" y="13"/>
                    <a:pt x="115" y="13"/>
                    <a:pt x="114" y="14"/>
                  </a:cubicBezTo>
                  <a:cubicBezTo>
                    <a:pt x="114" y="15"/>
                    <a:pt x="113" y="17"/>
                    <a:pt x="113" y="18"/>
                  </a:cubicBezTo>
                  <a:cubicBezTo>
                    <a:pt x="112" y="19"/>
                    <a:pt x="112" y="19"/>
                    <a:pt x="112" y="20"/>
                  </a:cubicBezTo>
                  <a:cubicBezTo>
                    <a:pt x="112" y="21"/>
                    <a:pt x="112" y="21"/>
                    <a:pt x="112" y="22"/>
                  </a:cubicBezTo>
                  <a:cubicBezTo>
                    <a:pt x="112" y="23"/>
                    <a:pt x="112" y="24"/>
                    <a:pt x="112" y="24"/>
                  </a:cubicBezTo>
                  <a:cubicBezTo>
                    <a:pt x="112" y="26"/>
                    <a:pt x="113" y="29"/>
                    <a:pt x="113" y="31"/>
                  </a:cubicBezTo>
                  <a:cubicBezTo>
                    <a:pt x="113" y="31"/>
                    <a:pt x="113" y="32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07" y="34"/>
                    <a:pt x="102" y="35"/>
                    <a:pt x="97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3"/>
                    <a:pt x="96" y="31"/>
                    <a:pt x="96" y="28"/>
                  </a:cubicBezTo>
                  <a:cubicBezTo>
                    <a:pt x="95" y="26"/>
                    <a:pt x="94" y="24"/>
                    <a:pt x="93" y="22"/>
                  </a:cubicBezTo>
                  <a:cubicBezTo>
                    <a:pt x="92" y="20"/>
                    <a:pt x="91" y="19"/>
                    <a:pt x="89" y="18"/>
                  </a:cubicBezTo>
                  <a:cubicBezTo>
                    <a:pt x="88" y="18"/>
                    <a:pt x="87" y="17"/>
                    <a:pt x="85" y="17"/>
                  </a:cubicBezTo>
                  <a:cubicBezTo>
                    <a:pt x="84" y="17"/>
                    <a:pt x="84" y="17"/>
                    <a:pt x="83" y="17"/>
                  </a:cubicBezTo>
                  <a:cubicBezTo>
                    <a:pt x="83" y="18"/>
                    <a:pt x="83" y="18"/>
                    <a:pt x="82" y="18"/>
                  </a:cubicBezTo>
                  <a:cubicBezTo>
                    <a:pt x="82" y="18"/>
                    <a:pt x="82" y="18"/>
                    <a:pt x="81" y="18"/>
                  </a:cubicBezTo>
                  <a:cubicBezTo>
                    <a:pt x="78" y="19"/>
                    <a:pt x="75" y="20"/>
                    <a:pt x="74" y="23"/>
                  </a:cubicBezTo>
                  <a:cubicBezTo>
                    <a:pt x="73" y="23"/>
                    <a:pt x="73" y="24"/>
                    <a:pt x="72" y="25"/>
                  </a:cubicBezTo>
                  <a:cubicBezTo>
                    <a:pt x="72" y="26"/>
                    <a:pt x="72" y="27"/>
                    <a:pt x="72" y="27"/>
                  </a:cubicBezTo>
                  <a:cubicBezTo>
                    <a:pt x="71" y="28"/>
                    <a:pt x="71" y="29"/>
                    <a:pt x="71" y="30"/>
                  </a:cubicBezTo>
                  <a:cubicBezTo>
                    <a:pt x="71" y="31"/>
                    <a:pt x="71" y="32"/>
                    <a:pt x="71" y="33"/>
                  </a:cubicBezTo>
                  <a:cubicBezTo>
                    <a:pt x="71" y="35"/>
                    <a:pt x="72" y="38"/>
                    <a:pt x="72" y="40"/>
                  </a:cubicBezTo>
                  <a:cubicBezTo>
                    <a:pt x="72" y="41"/>
                    <a:pt x="72" y="41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8" y="44"/>
                    <a:pt x="63" y="45"/>
                    <a:pt x="59" y="46"/>
                  </a:cubicBezTo>
                  <a:cubicBezTo>
                    <a:pt x="58" y="43"/>
                    <a:pt x="58" y="41"/>
                    <a:pt x="58" y="39"/>
                  </a:cubicBezTo>
                  <a:cubicBezTo>
                    <a:pt x="57" y="37"/>
                    <a:pt x="57" y="36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1"/>
                    <a:pt x="54" y="30"/>
                    <a:pt x="54" y="30"/>
                  </a:cubicBezTo>
                  <a:cubicBezTo>
                    <a:pt x="53" y="29"/>
                    <a:pt x="53" y="29"/>
                    <a:pt x="52" y="28"/>
                  </a:cubicBezTo>
                  <a:cubicBezTo>
                    <a:pt x="52" y="27"/>
                    <a:pt x="51" y="27"/>
                    <a:pt x="50" y="27"/>
                  </a:cubicBezTo>
                  <a:cubicBezTo>
                    <a:pt x="49" y="26"/>
                    <a:pt x="47" y="25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7"/>
                    <a:pt x="41" y="28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7" y="31"/>
                    <a:pt x="36" y="32"/>
                  </a:cubicBezTo>
                  <a:cubicBezTo>
                    <a:pt x="35" y="33"/>
                    <a:pt x="35" y="35"/>
                    <a:pt x="34" y="36"/>
                  </a:cubicBezTo>
                  <a:cubicBezTo>
                    <a:pt x="34" y="38"/>
                    <a:pt x="33" y="40"/>
                    <a:pt x="34" y="41"/>
                  </a:cubicBezTo>
                  <a:cubicBezTo>
                    <a:pt x="34" y="44"/>
                    <a:pt x="34" y="47"/>
                    <a:pt x="35" y="49"/>
                  </a:cubicBezTo>
                  <a:cubicBezTo>
                    <a:pt x="35" y="50"/>
                    <a:pt x="35" y="51"/>
                    <a:pt x="35" y="51"/>
                  </a:cubicBezTo>
                  <a:cubicBezTo>
                    <a:pt x="34" y="52"/>
                    <a:pt x="33" y="52"/>
                    <a:pt x="32" y="52"/>
                  </a:cubicBezTo>
                  <a:cubicBezTo>
                    <a:pt x="30" y="52"/>
                    <a:pt x="28" y="53"/>
                    <a:pt x="27" y="53"/>
                  </a:cubicBezTo>
                  <a:cubicBezTo>
                    <a:pt x="23" y="54"/>
                    <a:pt x="20" y="55"/>
                    <a:pt x="17" y="56"/>
                  </a:cubicBezTo>
                  <a:cubicBezTo>
                    <a:pt x="15" y="56"/>
                    <a:pt x="15" y="5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9"/>
                    <a:pt x="12" y="60"/>
                    <a:pt x="13" y="62"/>
                  </a:cubicBezTo>
                  <a:cubicBezTo>
                    <a:pt x="13" y="64"/>
                    <a:pt x="14" y="67"/>
                    <a:pt x="14" y="70"/>
                  </a:cubicBezTo>
                  <a:cubicBezTo>
                    <a:pt x="13" y="71"/>
                    <a:pt x="12" y="71"/>
                    <a:pt x="11" y="71"/>
                  </a:cubicBezTo>
                  <a:cubicBezTo>
                    <a:pt x="9" y="72"/>
                    <a:pt x="7" y="73"/>
                    <a:pt x="6" y="74"/>
                  </a:cubicBezTo>
                  <a:cubicBezTo>
                    <a:pt x="5" y="74"/>
                    <a:pt x="4" y="75"/>
                    <a:pt x="3" y="76"/>
                  </a:cubicBezTo>
                  <a:cubicBezTo>
                    <a:pt x="2" y="76"/>
                    <a:pt x="2" y="77"/>
                    <a:pt x="1" y="78"/>
                  </a:cubicBezTo>
                  <a:cubicBezTo>
                    <a:pt x="1" y="79"/>
                    <a:pt x="0" y="79"/>
                    <a:pt x="0" y="80"/>
                  </a:cubicBezTo>
                  <a:cubicBezTo>
                    <a:pt x="0" y="81"/>
                    <a:pt x="0" y="82"/>
                    <a:pt x="0" y="82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1" y="92"/>
                    <a:pt x="2" y="95"/>
                    <a:pt x="2" y="99"/>
                  </a:cubicBezTo>
                  <a:cubicBezTo>
                    <a:pt x="3" y="103"/>
                    <a:pt x="4" y="107"/>
                    <a:pt x="4" y="111"/>
                  </a:cubicBezTo>
                  <a:cubicBezTo>
                    <a:pt x="6" y="120"/>
                    <a:pt x="7" y="129"/>
                    <a:pt x="10" y="138"/>
                  </a:cubicBezTo>
                  <a:cubicBezTo>
                    <a:pt x="12" y="146"/>
                    <a:pt x="14" y="154"/>
                    <a:pt x="15" y="163"/>
                  </a:cubicBezTo>
                  <a:cubicBezTo>
                    <a:pt x="17" y="172"/>
                    <a:pt x="18" y="181"/>
                    <a:pt x="20" y="191"/>
                  </a:cubicBezTo>
                  <a:cubicBezTo>
                    <a:pt x="21" y="195"/>
                    <a:pt x="21" y="200"/>
                    <a:pt x="22" y="204"/>
                  </a:cubicBezTo>
                  <a:cubicBezTo>
                    <a:pt x="23" y="206"/>
                    <a:pt x="23" y="208"/>
                    <a:pt x="24" y="210"/>
                  </a:cubicBezTo>
                  <a:cubicBezTo>
                    <a:pt x="24" y="211"/>
                    <a:pt x="24" y="212"/>
                    <a:pt x="24" y="213"/>
                  </a:cubicBezTo>
                  <a:cubicBezTo>
                    <a:pt x="25" y="213"/>
                    <a:pt x="25" y="214"/>
                    <a:pt x="26" y="215"/>
                  </a:cubicBezTo>
                  <a:cubicBezTo>
                    <a:pt x="26" y="215"/>
                    <a:pt x="26" y="215"/>
                    <a:pt x="27" y="216"/>
                  </a:cubicBezTo>
                  <a:cubicBezTo>
                    <a:pt x="27" y="216"/>
                    <a:pt x="28" y="217"/>
                    <a:pt x="28" y="217"/>
                  </a:cubicBezTo>
                  <a:cubicBezTo>
                    <a:pt x="29" y="217"/>
                    <a:pt x="30" y="218"/>
                    <a:pt x="30" y="218"/>
                  </a:cubicBezTo>
                  <a:cubicBezTo>
                    <a:pt x="31" y="218"/>
                    <a:pt x="31" y="218"/>
                    <a:pt x="32" y="218"/>
                  </a:cubicBezTo>
                  <a:cubicBezTo>
                    <a:pt x="32" y="218"/>
                    <a:pt x="33" y="219"/>
                    <a:pt x="33" y="219"/>
                  </a:cubicBezTo>
                  <a:cubicBezTo>
                    <a:pt x="35" y="219"/>
                    <a:pt x="36" y="219"/>
                    <a:pt x="38" y="219"/>
                  </a:cubicBezTo>
                  <a:cubicBezTo>
                    <a:pt x="40" y="219"/>
                    <a:pt x="42" y="219"/>
                    <a:pt x="45" y="219"/>
                  </a:cubicBezTo>
                  <a:cubicBezTo>
                    <a:pt x="47" y="218"/>
                    <a:pt x="49" y="218"/>
                    <a:pt x="52" y="218"/>
                  </a:cubicBezTo>
                  <a:cubicBezTo>
                    <a:pt x="54" y="217"/>
                    <a:pt x="56" y="217"/>
                    <a:pt x="59" y="217"/>
                  </a:cubicBezTo>
                  <a:cubicBezTo>
                    <a:pt x="61" y="216"/>
                    <a:pt x="63" y="216"/>
                    <a:pt x="66" y="216"/>
                  </a:cubicBezTo>
                  <a:cubicBezTo>
                    <a:pt x="68" y="216"/>
                    <a:pt x="71" y="215"/>
                    <a:pt x="73" y="215"/>
                  </a:cubicBezTo>
                  <a:cubicBezTo>
                    <a:pt x="78" y="214"/>
                    <a:pt x="83" y="213"/>
                    <a:pt x="88" y="212"/>
                  </a:cubicBezTo>
                  <a:cubicBezTo>
                    <a:pt x="92" y="211"/>
                    <a:pt x="97" y="210"/>
                    <a:pt x="101" y="209"/>
                  </a:cubicBezTo>
                  <a:cubicBezTo>
                    <a:pt x="106" y="208"/>
                    <a:pt x="111" y="207"/>
                    <a:pt x="115" y="206"/>
                  </a:cubicBezTo>
                  <a:cubicBezTo>
                    <a:pt x="120" y="205"/>
                    <a:pt x="125" y="204"/>
                    <a:pt x="130" y="202"/>
                  </a:cubicBezTo>
                  <a:cubicBezTo>
                    <a:pt x="134" y="201"/>
                    <a:pt x="139" y="201"/>
                    <a:pt x="143" y="200"/>
                  </a:cubicBezTo>
                  <a:cubicBezTo>
                    <a:pt x="144" y="200"/>
                    <a:pt x="144" y="199"/>
                    <a:pt x="145" y="199"/>
                  </a:cubicBezTo>
                  <a:cubicBezTo>
                    <a:pt x="148" y="199"/>
                    <a:pt x="152" y="198"/>
                    <a:pt x="155" y="198"/>
                  </a:cubicBezTo>
                  <a:cubicBezTo>
                    <a:pt x="159" y="197"/>
                    <a:pt x="164" y="196"/>
                    <a:pt x="168" y="196"/>
                  </a:cubicBezTo>
                  <a:cubicBezTo>
                    <a:pt x="171" y="196"/>
                    <a:pt x="173" y="195"/>
                    <a:pt x="175" y="195"/>
                  </a:cubicBezTo>
                  <a:cubicBezTo>
                    <a:pt x="176" y="195"/>
                    <a:pt x="177" y="195"/>
                    <a:pt x="178" y="195"/>
                  </a:cubicBezTo>
                  <a:cubicBezTo>
                    <a:pt x="179" y="195"/>
                    <a:pt x="179" y="194"/>
                    <a:pt x="180" y="194"/>
                  </a:cubicBezTo>
                  <a:cubicBezTo>
                    <a:pt x="180" y="194"/>
                    <a:pt x="181" y="194"/>
                    <a:pt x="181" y="194"/>
                  </a:cubicBezTo>
                  <a:cubicBezTo>
                    <a:pt x="181" y="194"/>
                    <a:pt x="182" y="194"/>
                    <a:pt x="182" y="194"/>
                  </a:cubicBezTo>
                  <a:cubicBezTo>
                    <a:pt x="185" y="194"/>
                    <a:pt x="187" y="193"/>
                    <a:pt x="190" y="193"/>
                  </a:cubicBezTo>
                  <a:cubicBezTo>
                    <a:pt x="194" y="192"/>
                    <a:pt x="199" y="191"/>
                    <a:pt x="203" y="190"/>
                  </a:cubicBezTo>
                  <a:cubicBezTo>
                    <a:pt x="206" y="189"/>
                    <a:pt x="209" y="189"/>
                    <a:pt x="211" y="188"/>
                  </a:cubicBezTo>
                  <a:cubicBezTo>
                    <a:pt x="213" y="187"/>
                    <a:pt x="215" y="187"/>
                    <a:pt x="216" y="186"/>
                  </a:cubicBezTo>
                  <a:cubicBezTo>
                    <a:pt x="217" y="186"/>
                    <a:pt x="217" y="185"/>
                    <a:pt x="218" y="185"/>
                  </a:cubicBezTo>
                  <a:cubicBezTo>
                    <a:pt x="218" y="185"/>
                    <a:pt x="218" y="185"/>
                    <a:pt x="219" y="185"/>
                  </a:cubicBezTo>
                  <a:cubicBezTo>
                    <a:pt x="220" y="184"/>
                    <a:pt x="220" y="183"/>
                    <a:pt x="221" y="182"/>
                  </a:cubicBezTo>
                  <a:cubicBezTo>
                    <a:pt x="222" y="180"/>
                    <a:pt x="222" y="178"/>
                    <a:pt x="221" y="175"/>
                  </a:cubicBezTo>
                  <a:cubicBezTo>
                    <a:pt x="221" y="174"/>
                    <a:pt x="220" y="172"/>
                    <a:pt x="220" y="171"/>
                  </a:cubicBezTo>
                  <a:cubicBezTo>
                    <a:pt x="219" y="169"/>
                    <a:pt x="219" y="168"/>
                    <a:pt x="218" y="166"/>
                  </a:cubicBezTo>
                  <a:cubicBezTo>
                    <a:pt x="219" y="166"/>
                    <a:pt x="220" y="166"/>
                    <a:pt x="220" y="166"/>
                  </a:cubicBezTo>
                  <a:cubicBezTo>
                    <a:pt x="222" y="165"/>
                    <a:pt x="223" y="165"/>
                    <a:pt x="224" y="165"/>
                  </a:cubicBezTo>
                  <a:close/>
                  <a:moveTo>
                    <a:pt x="224" y="155"/>
                  </a:move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lose/>
                  <a:moveTo>
                    <a:pt x="223" y="155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lose/>
                  <a:moveTo>
                    <a:pt x="224" y="155"/>
                  </a:moveTo>
                  <a:cubicBezTo>
                    <a:pt x="224" y="155"/>
                    <a:pt x="223" y="155"/>
                    <a:pt x="223" y="155"/>
                  </a:cubicBezTo>
                  <a:cubicBezTo>
                    <a:pt x="223" y="155"/>
                    <a:pt x="224" y="155"/>
                    <a:pt x="224" y="155"/>
                  </a:cubicBezTo>
                  <a:close/>
                  <a:moveTo>
                    <a:pt x="161" y="13"/>
                  </a:moveTo>
                  <a:cubicBezTo>
                    <a:pt x="162" y="12"/>
                    <a:pt x="162" y="12"/>
                    <a:pt x="162" y="12"/>
                  </a:cubicBezTo>
                  <a:cubicBezTo>
                    <a:pt x="162" y="11"/>
                    <a:pt x="163" y="11"/>
                    <a:pt x="163" y="10"/>
                  </a:cubicBezTo>
                  <a:cubicBezTo>
                    <a:pt x="163" y="11"/>
                    <a:pt x="164" y="12"/>
                    <a:pt x="164" y="12"/>
                  </a:cubicBezTo>
                  <a:cubicBezTo>
                    <a:pt x="165" y="14"/>
                    <a:pt x="165" y="15"/>
                    <a:pt x="165" y="17"/>
                  </a:cubicBezTo>
                  <a:cubicBezTo>
                    <a:pt x="166" y="21"/>
                    <a:pt x="166" y="24"/>
                    <a:pt x="166" y="28"/>
                  </a:cubicBezTo>
                  <a:cubicBezTo>
                    <a:pt x="166" y="29"/>
                    <a:pt x="166" y="30"/>
                    <a:pt x="166" y="31"/>
                  </a:cubicBezTo>
                  <a:cubicBezTo>
                    <a:pt x="165" y="32"/>
                    <a:pt x="165" y="32"/>
                    <a:pt x="165" y="33"/>
                  </a:cubicBezTo>
                  <a:cubicBezTo>
                    <a:pt x="165" y="33"/>
                    <a:pt x="164" y="33"/>
                    <a:pt x="164" y="34"/>
                  </a:cubicBezTo>
                  <a:cubicBezTo>
                    <a:pt x="164" y="34"/>
                    <a:pt x="164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1"/>
                    <a:pt x="162" y="27"/>
                    <a:pt x="161" y="24"/>
                  </a:cubicBezTo>
                  <a:cubicBezTo>
                    <a:pt x="161" y="22"/>
                    <a:pt x="160" y="20"/>
                    <a:pt x="160" y="17"/>
                  </a:cubicBezTo>
                  <a:cubicBezTo>
                    <a:pt x="161" y="16"/>
                    <a:pt x="161" y="14"/>
                    <a:pt x="161" y="13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4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4" y="34"/>
                    <a:pt x="164" y="34"/>
                    <a:pt x="164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63" y="34"/>
                  </a:move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lose/>
                  <a:moveTo>
                    <a:pt x="122" y="20"/>
                  </a:move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3" y="20"/>
                    <a:pt x="123" y="20"/>
                  </a:cubicBezTo>
                  <a:cubicBezTo>
                    <a:pt x="124" y="19"/>
                    <a:pt x="124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6" y="22"/>
                    <a:pt x="126" y="24"/>
                  </a:cubicBezTo>
                  <a:cubicBezTo>
                    <a:pt x="127" y="26"/>
                    <a:pt x="127" y="28"/>
                    <a:pt x="127" y="31"/>
                  </a:cubicBezTo>
                  <a:cubicBezTo>
                    <a:pt x="128" y="33"/>
                    <a:pt x="127" y="35"/>
                    <a:pt x="127" y="38"/>
                  </a:cubicBezTo>
                  <a:cubicBezTo>
                    <a:pt x="127" y="39"/>
                    <a:pt x="127" y="40"/>
                    <a:pt x="127" y="41"/>
                  </a:cubicBezTo>
                  <a:cubicBezTo>
                    <a:pt x="127" y="42"/>
                    <a:pt x="126" y="43"/>
                    <a:pt x="126" y="44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6"/>
                    <a:pt x="126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5"/>
                    <a:pt x="124" y="45"/>
                    <a:pt x="124" y="44"/>
                  </a:cubicBezTo>
                  <a:cubicBezTo>
                    <a:pt x="123" y="41"/>
                    <a:pt x="123" y="37"/>
                    <a:pt x="123" y="33"/>
                  </a:cubicBezTo>
                  <a:cubicBezTo>
                    <a:pt x="122" y="31"/>
                    <a:pt x="122" y="29"/>
                    <a:pt x="122" y="27"/>
                  </a:cubicBezTo>
                  <a:cubicBezTo>
                    <a:pt x="122" y="25"/>
                    <a:pt x="121" y="23"/>
                    <a:pt x="121" y="21"/>
                  </a:cubicBezTo>
                  <a:cubicBezTo>
                    <a:pt x="121" y="21"/>
                    <a:pt x="122" y="21"/>
                    <a:pt x="122" y="20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5" y="46"/>
                  </a:move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lose/>
                  <a:moveTo>
                    <a:pt x="81" y="29"/>
                  </a:moveTo>
                  <a:cubicBezTo>
                    <a:pt x="81" y="29"/>
                    <a:pt x="81" y="29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2" y="28"/>
                    <a:pt x="82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6" y="28"/>
                  </a:cubicBezTo>
                  <a:cubicBezTo>
                    <a:pt x="87" y="30"/>
                    <a:pt x="87" y="33"/>
                    <a:pt x="88" y="36"/>
                  </a:cubicBezTo>
                  <a:cubicBezTo>
                    <a:pt x="88" y="40"/>
                    <a:pt x="89" y="44"/>
                    <a:pt x="89" y="48"/>
                  </a:cubicBezTo>
                  <a:cubicBezTo>
                    <a:pt x="88" y="49"/>
                    <a:pt x="88" y="50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2"/>
                    <a:pt x="88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6" y="53"/>
                    <a:pt x="86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2"/>
                    <a:pt x="84" y="52"/>
                  </a:cubicBezTo>
                  <a:cubicBezTo>
                    <a:pt x="84" y="50"/>
                    <a:pt x="83" y="48"/>
                    <a:pt x="83" y="45"/>
                  </a:cubicBezTo>
                  <a:cubicBezTo>
                    <a:pt x="82" y="43"/>
                    <a:pt x="82" y="41"/>
                    <a:pt x="81" y="39"/>
                  </a:cubicBezTo>
                  <a:cubicBezTo>
                    <a:pt x="81" y="36"/>
                    <a:pt x="80" y="33"/>
                    <a:pt x="80" y="31"/>
                  </a:cubicBezTo>
                  <a:cubicBezTo>
                    <a:pt x="81" y="30"/>
                    <a:pt x="81" y="29"/>
                    <a:pt x="81" y="29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85" y="53"/>
                  </a:move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44" y="37"/>
                    <a:pt x="45" y="37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4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4"/>
                    <a:pt x="46" y="35"/>
                    <a:pt x="47" y="35"/>
                  </a:cubicBezTo>
                  <a:cubicBezTo>
                    <a:pt x="47" y="35"/>
                    <a:pt x="47" y="36"/>
                    <a:pt x="47" y="36"/>
                  </a:cubicBezTo>
                  <a:cubicBezTo>
                    <a:pt x="48" y="39"/>
                    <a:pt x="49" y="41"/>
                    <a:pt x="49" y="44"/>
                  </a:cubicBezTo>
                  <a:cubicBezTo>
                    <a:pt x="50" y="48"/>
                    <a:pt x="50" y="52"/>
                    <a:pt x="50" y="56"/>
                  </a:cubicBezTo>
                  <a:cubicBezTo>
                    <a:pt x="50" y="57"/>
                    <a:pt x="50" y="58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6" y="55"/>
                    <a:pt x="45" y="54"/>
                    <a:pt x="45" y="52"/>
                  </a:cubicBezTo>
                  <a:cubicBezTo>
                    <a:pt x="44" y="49"/>
                    <a:pt x="44" y="47"/>
                    <a:pt x="43" y="44"/>
                  </a:cubicBezTo>
                  <a:cubicBezTo>
                    <a:pt x="43" y="42"/>
                    <a:pt x="43" y="41"/>
                    <a:pt x="43" y="39"/>
                  </a:cubicBezTo>
                  <a:cubicBezTo>
                    <a:pt x="43" y="39"/>
                    <a:pt x="43" y="39"/>
                    <a:pt x="43" y="38"/>
                  </a:cubicBezTo>
                  <a:close/>
                  <a:moveTo>
                    <a:pt x="29" y="62"/>
                  </a:moveTo>
                  <a:cubicBezTo>
                    <a:pt x="32" y="62"/>
                    <a:pt x="35" y="61"/>
                    <a:pt x="37" y="60"/>
                  </a:cubicBezTo>
                  <a:cubicBezTo>
                    <a:pt x="38" y="61"/>
                    <a:pt x="38" y="62"/>
                    <a:pt x="38" y="63"/>
                  </a:cubicBezTo>
                  <a:cubicBezTo>
                    <a:pt x="38" y="63"/>
                    <a:pt x="39" y="64"/>
                    <a:pt x="39" y="65"/>
                  </a:cubicBezTo>
                  <a:cubicBezTo>
                    <a:pt x="39" y="65"/>
                    <a:pt x="39" y="66"/>
                    <a:pt x="40" y="66"/>
                  </a:cubicBezTo>
                  <a:cubicBezTo>
                    <a:pt x="40" y="67"/>
                    <a:pt x="41" y="67"/>
                    <a:pt x="41" y="68"/>
                  </a:cubicBezTo>
                  <a:cubicBezTo>
                    <a:pt x="42" y="69"/>
                    <a:pt x="44" y="70"/>
                    <a:pt x="46" y="70"/>
                  </a:cubicBezTo>
                  <a:cubicBezTo>
                    <a:pt x="46" y="70"/>
                    <a:pt x="47" y="70"/>
                    <a:pt x="48" y="71"/>
                  </a:cubicBezTo>
                  <a:cubicBezTo>
                    <a:pt x="48" y="71"/>
                    <a:pt x="49" y="71"/>
                    <a:pt x="49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2" y="70"/>
                    <a:pt x="53" y="69"/>
                    <a:pt x="53" y="69"/>
                  </a:cubicBezTo>
                  <a:cubicBezTo>
                    <a:pt x="54" y="68"/>
                    <a:pt x="55" y="67"/>
                    <a:pt x="56" y="67"/>
                  </a:cubicBezTo>
                  <a:cubicBezTo>
                    <a:pt x="57" y="65"/>
                    <a:pt x="58" y="63"/>
                    <a:pt x="58" y="62"/>
                  </a:cubicBezTo>
                  <a:cubicBezTo>
                    <a:pt x="59" y="59"/>
                    <a:pt x="59" y="57"/>
                    <a:pt x="59" y="55"/>
                  </a:cubicBezTo>
                  <a:cubicBezTo>
                    <a:pt x="64" y="54"/>
                    <a:pt x="70" y="53"/>
                    <a:pt x="74" y="51"/>
                  </a:cubicBezTo>
                  <a:cubicBezTo>
                    <a:pt x="75" y="52"/>
                    <a:pt x="75" y="53"/>
                    <a:pt x="75" y="54"/>
                  </a:cubicBezTo>
                  <a:cubicBezTo>
                    <a:pt x="76" y="56"/>
                    <a:pt x="76" y="57"/>
                    <a:pt x="77" y="58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2" y="62"/>
                    <a:pt x="82" y="62"/>
                    <a:pt x="83" y="62"/>
                  </a:cubicBezTo>
                  <a:cubicBezTo>
                    <a:pt x="84" y="62"/>
                    <a:pt x="84" y="62"/>
                    <a:pt x="85" y="62"/>
                  </a:cubicBezTo>
                  <a:cubicBezTo>
                    <a:pt x="87" y="62"/>
                    <a:pt x="88" y="62"/>
                    <a:pt x="90" y="61"/>
                  </a:cubicBezTo>
                  <a:cubicBezTo>
                    <a:pt x="92" y="60"/>
                    <a:pt x="94" y="59"/>
                    <a:pt x="95" y="57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7" y="54"/>
                    <a:pt x="97" y="53"/>
                    <a:pt x="97" y="52"/>
                  </a:cubicBezTo>
                  <a:cubicBezTo>
                    <a:pt x="98" y="52"/>
                    <a:pt x="98" y="51"/>
                    <a:pt x="98" y="50"/>
                  </a:cubicBezTo>
                  <a:cubicBezTo>
                    <a:pt x="98" y="49"/>
                    <a:pt x="98" y="47"/>
                    <a:pt x="98" y="46"/>
                  </a:cubicBezTo>
                  <a:cubicBezTo>
                    <a:pt x="103" y="45"/>
                    <a:pt x="109" y="43"/>
                    <a:pt x="114" y="41"/>
                  </a:cubicBezTo>
                  <a:cubicBezTo>
                    <a:pt x="114" y="43"/>
                    <a:pt x="114" y="44"/>
                    <a:pt x="114" y="45"/>
                  </a:cubicBezTo>
                  <a:cubicBezTo>
                    <a:pt x="115" y="46"/>
                    <a:pt x="115" y="47"/>
                    <a:pt x="115" y="48"/>
                  </a:cubicBezTo>
                  <a:cubicBezTo>
                    <a:pt x="115" y="49"/>
                    <a:pt x="116" y="50"/>
                    <a:pt x="116" y="51"/>
                  </a:cubicBezTo>
                  <a:cubicBezTo>
                    <a:pt x="117" y="51"/>
                    <a:pt x="117" y="52"/>
                    <a:pt x="118" y="53"/>
                  </a:cubicBezTo>
                  <a:cubicBezTo>
                    <a:pt x="118" y="53"/>
                    <a:pt x="119" y="54"/>
                    <a:pt x="120" y="54"/>
                  </a:cubicBezTo>
                  <a:cubicBezTo>
                    <a:pt x="120" y="55"/>
                    <a:pt x="121" y="55"/>
                    <a:pt x="122" y="55"/>
                  </a:cubicBezTo>
                  <a:cubicBezTo>
                    <a:pt x="123" y="55"/>
                    <a:pt x="124" y="55"/>
                    <a:pt x="124" y="55"/>
                  </a:cubicBezTo>
                  <a:cubicBezTo>
                    <a:pt x="125" y="55"/>
                    <a:pt x="126" y="55"/>
                    <a:pt x="128" y="55"/>
                  </a:cubicBezTo>
                  <a:cubicBezTo>
                    <a:pt x="128" y="55"/>
                    <a:pt x="129" y="54"/>
                    <a:pt x="130" y="54"/>
                  </a:cubicBezTo>
                  <a:cubicBezTo>
                    <a:pt x="131" y="54"/>
                    <a:pt x="131" y="53"/>
                    <a:pt x="132" y="53"/>
                  </a:cubicBezTo>
                  <a:cubicBezTo>
                    <a:pt x="133" y="52"/>
                    <a:pt x="134" y="51"/>
                    <a:pt x="134" y="49"/>
                  </a:cubicBezTo>
                  <a:cubicBezTo>
                    <a:pt x="134" y="49"/>
                    <a:pt x="135" y="49"/>
                    <a:pt x="135" y="48"/>
                  </a:cubicBezTo>
                  <a:cubicBezTo>
                    <a:pt x="135" y="47"/>
                    <a:pt x="135" y="47"/>
                    <a:pt x="136" y="46"/>
                  </a:cubicBezTo>
                  <a:cubicBezTo>
                    <a:pt x="136" y="45"/>
                    <a:pt x="136" y="44"/>
                    <a:pt x="136" y="42"/>
                  </a:cubicBezTo>
                  <a:cubicBezTo>
                    <a:pt x="136" y="41"/>
                    <a:pt x="136" y="40"/>
                    <a:pt x="137" y="39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9" y="36"/>
                    <a:pt x="142" y="36"/>
                    <a:pt x="145" y="35"/>
                  </a:cubicBezTo>
                  <a:cubicBezTo>
                    <a:pt x="147" y="35"/>
                    <a:pt x="148" y="34"/>
                    <a:pt x="150" y="34"/>
                  </a:cubicBezTo>
                  <a:cubicBezTo>
                    <a:pt x="151" y="33"/>
                    <a:pt x="152" y="33"/>
                    <a:pt x="153" y="33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3" y="34"/>
                    <a:pt x="154" y="35"/>
                    <a:pt x="154" y="36"/>
                  </a:cubicBezTo>
                  <a:cubicBezTo>
                    <a:pt x="155" y="37"/>
                    <a:pt x="155" y="38"/>
                    <a:pt x="156" y="39"/>
                  </a:cubicBezTo>
                  <a:cubicBezTo>
                    <a:pt x="157" y="41"/>
                    <a:pt x="158" y="42"/>
                    <a:pt x="159" y="42"/>
                  </a:cubicBezTo>
                  <a:cubicBezTo>
                    <a:pt x="160" y="43"/>
                    <a:pt x="161" y="43"/>
                    <a:pt x="161" y="43"/>
                  </a:cubicBezTo>
                  <a:cubicBezTo>
                    <a:pt x="161" y="43"/>
                    <a:pt x="162" y="43"/>
                    <a:pt x="162" y="43"/>
                  </a:cubicBezTo>
                  <a:cubicBezTo>
                    <a:pt x="162" y="44"/>
                    <a:pt x="163" y="44"/>
                    <a:pt x="164" y="44"/>
                  </a:cubicBezTo>
                  <a:cubicBezTo>
                    <a:pt x="165" y="44"/>
                    <a:pt x="167" y="43"/>
                    <a:pt x="169" y="42"/>
                  </a:cubicBezTo>
                  <a:cubicBezTo>
                    <a:pt x="169" y="41"/>
                    <a:pt x="170" y="41"/>
                    <a:pt x="170" y="40"/>
                  </a:cubicBezTo>
                  <a:cubicBezTo>
                    <a:pt x="171" y="40"/>
                    <a:pt x="171" y="39"/>
                    <a:pt x="172" y="39"/>
                  </a:cubicBezTo>
                  <a:cubicBezTo>
                    <a:pt x="172" y="38"/>
                    <a:pt x="173" y="37"/>
                    <a:pt x="174" y="36"/>
                  </a:cubicBezTo>
                  <a:cubicBezTo>
                    <a:pt x="174" y="34"/>
                    <a:pt x="175" y="33"/>
                    <a:pt x="175" y="31"/>
                  </a:cubicBezTo>
                  <a:cubicBezTo>
                    <a:pt x="175" y="30"/>
                    <a:pt x="175" y="29"/>
                    <a:pt x="176" y="28"/>
                  </a:cubicBezTo>
                  <a:cubicBezTo>
                    <a:pt x="179" y="28"/>
                    <a:pt x="183" y="27"/>
                    <a:pt x="186" y="26"/>
                  </a:cubicBezTo>
                  <a:cubicBezTo>
                    <a:pt x="188" y="25"/>
                    <a:pt x="190" y="25"/>
                    <a:pt x="191" y="25"/>
                  </a:cubicBezTo>
                  <a:cubicBezTo>
                    <a:pt x="192" y="24"/>
                    <a:pt x="193" y="24"/>
                    <a:pt x="194" y="24"/>
                  </a:cubicBezTo>
                  <a:cubicBezTo>
                    <a:pt x="194" y="25"/>
                    <a:pt x="195" y="26"/>
                    <a:pt x="196" y="26"/>
                  </a:cubicBezTo>
                  <a:cubicBezTo>
                    <a:pt x="196" y="26"/>
                    <a:pt x="196" y="26"/>
                    <a:pt x="196" y="27"/>
                  </a:cubicBezTo>
                  <a:cubicBezTo>
                    <a:pt x="197" y="31"/>
                    <a:pt x="198" y="35"/>
                    <a:pt x="199" y="39"/>
                  </a:cubicBezTo>
                  <a:cubicBezTo>
                    <a:pt x="200" y="42"/>
                    <a:pt x="201" y="46"/>
                    <a:pt x="201" y="49"/>
                  </a:cubicBezTo>
                  <a:cubicBezTo>
                    <a:pt x="201" y="49"/>
                    <a:pt x="200" y="49"/>
                    <a:pt x="199" y="49"/>
                  </a:cubicBezTo>
                  <a:cubicBezTo>
                    <a:pt x="190" y="51"/>
                    <a:pt x="182" y="53"/>
                    <a:pt x="173" y="55"/>
                  </a:cubicBezTo>
                  <a:cubicBezTo>
                    <a:pt x="163" y="57"/>
                    <a:pt x="154" y="59"/>
                    <a:pt x="145" y="61"/>
                  </a:cubicBezTo>
                  <a:cubicBezTo>
                    <a:pt x="135" y="63"/>
                    <a:pt x="126" y="65"/>
                    <a:pt x="117" y="67"/>
                  </a:cubicBezTo>
                  <a:cubicBezTo>
                    <a:pt x="112" y="68"/>
                    <a:pt x="107" y="69"/>
                    <a:pt x="102" y="70"/>
                  </a:cubicBezTo>
                  <a:cubicBezTo>
                    <a:pt x="97" y="71"/>
                    <a:pt x="92" y="72"/>
                    <a:pt x="87" y="73"/>
                  </a:cubicBezTo>
                  <a:cubicBezTo>
                    <a:pt x="86" y="73"/>
                    <a:pt x="84" y="73"/>
                    <a:pt x="82" y="74"/>
                  </a:cubicBezTo>
                  <a:cubicBezTo>
                    <a:pt x="79" y="74"/>
                    <a:pt x="76" y="75"/>
                    <a:pt x="74" y="76"/>
                  </a:cubicBezTo>
                  <a:cubicBezTo>
                    <a:pt x="69" y="77"/>
                    <a:pt x="64" y="78"/>
                    <a:pt x="60" y="79"/>
                  </a:cubicBezTo>
                  <a:cubicBezTo>
                    <a:pt x="50" y="81"/>
                    <a:pt x="41" y="84"/>
                    <a:pt x="32" y="86"/>
                  </a:cubicBezTo>
                  <a:cubicBezTo>
                    <a:pt x="30" y="86"/>
                    <a:pt x="28" y="87"/>
                    <a:pt x="27" y="87"/>
                  </a:cubicBezTo>
                  <a:cubicBezTo>
                    <a:pt x="26" y="84"/>
                    <a:pt x="25" y="80"/>
                    <a:pt x="25" y="77"/>
                  </a:cubicBezTo>
                  <a:cubicBezTo>
                    <a:pt x="24" y="75"/>
                    <a:pt x="24" y="74"/>
                    <a:pt x="24" y="72"/>
                  </a:cubicBezTo>
                  <a:cubicBezTo>
                    <a:pt x="23" y="70"/>
                    <a:pt x="23" y="67"/>
                    <a:pt x="22" y="64"/>
                  </a:cubicBezTo>
                  <a:cubicBezTo>
                    <a:pt x="25" y="63"/>
                    <a:pt x="27" y="63"/>
                    <a:pt x="29" y="62"/>
                  </a:cubicBezTo>
                  <a:close/>
                  <a:moveTo>
                    <a:pt x="212" y="178"/>
                  </a:moveTo>
                  <a:cubicBezTo>
                    <a:pt x="210" y="179"/>
                    <a:pt x="208" y="179"/>
                    <a:pt x="206" y="180"/>
                  </a:cubicBezTo>
                  <a:cubicBezTo>
                    <a:pt x="204" y="180"/>
                    <a:pt x="202" y="181"/>
                    <a:pt x="200" y="181"/>
                  </a:cubicBezTo>
                  <a:cubicBezTo>
                    <a:pt x="195" y="182"/>
                    <a:pt x="190" y="183"/>
                    <a:pt x="186" y="184"/>
                  </a:cubicBezTo>
                  <a:cubicBezTo>
                    <a:pt x="184" y="184"/>
                    <a:pt x="182" y="185"/>
                    <a:pt x="180" y="185"/>
                  </a:cubicBezTo>
                  <a:cubicBezTo>
                    <a:pt x="180" y="185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8" y="185"/>
                    <a:pt x="178" y="185"/>
                  </a:cubicBezTo>
                  <a:cubicBezTo>
                    <a:pt x="178" y="185"/>
                    <a:pt x="179" y="185"/>
                    <a:pt x="179" y="185"/>
                  </a:cubicBezTo>
                  <a:cubicBezTo>
                    <a:pt x="174" y="186"/>
                    <a:pt x="170" y="187"/>
                    <a:pt x="165" y="187"/>
                  </a:cubicBezTo>
                  <a:cubicBezTo>
                    <a:pt x="163" y="187"/>
                    <a:pt x="160" y="188"/>
                    <a:pt x="158" y="188"/>
                  </a:cubicBezTo>
                  <a:cubicBezTo>
                    <a:pt x="155" y="188"/>
                    <a:pt x="153" y="189"/>
                    <a:pt x="150" y="189"/>
                  </a:cubicBezTo>
                  <a:cubicBezTo>
                    <a:pt x="148" y="189"/>
                    <a:pt x="146" y="190"/>
                    <a:pt x="144" y="190"/>
                  </a:cubicBezTo>
                  <a:cubicBezTo>
                    <a:pt x="141" y="191"/>
                    <a:pt x="139" y="191"/>
                    <a:pt x="136" y="192"/>
                  </a:cubicBezTo>
                  <a:cubicBezTo>
                    <a:pt x="134" y="192"/>
                    <a:pt x="131" y="192"/>
                    <a:pt x="129" y="193"/>
                  </a:cubicBezTo>
                  <a:cubicBezTo>
                    <a:pt x="127" y="194"/>
                    <a:pt x="125" y="194"/>
                    <a:pt x="122" y="195"/>
                  </a:cubicBezTo>
                  <a:cubicBezTo>
                    <a:pt x="113" y="197"/>
                    <a:pt x="104" y="199"/>
                    <a:pt x="94" y="201"/>
                  </a:cubicBezTo>
                  <a:cubicBezTo>
                    <a:pt x="91" y="202"/>
                    <a:pt x="87" y="203"/>
                    <a:pt x="83" y="203"/>
                  </a:cubicBezTo>
                  <a:cubicBezTo>
                    <a:pt x="80" y="204"/>
                    <a:pt x="76" y="205"/>
                    <a:pt x="72" y="206"/>
                  </a:cubicBezTo>
                  <a:cubicBezTo>
                    <a:pt x="69" y="206"/>
                    <a:pt x="66" y="207"/>
                    <a:pt x="63" y="207"/>
                  </a:cubicBezTo>
                  <a:cubicBezTo>
                    <a:pt x="60" y="207"/>
                    <a:pt x="57" y="208"/>
                    <a:pt x="54" y="208"/>
                  </a:cubicBezTo>
                  <a:cubicBezTo>
                    <a:pt x="50" y="208"/>
                    <a:pt x="47" y="209"/>
                    <a:pt x="44" y="209"/>
                  </a:cubicBezTo>
                  <a:cubicBezTo>
                    <a:pt x="41" y="210"/>
                    <a:pt x="38" y="210"/>
                    <a:pt x="35" y="210"/>
                  </a:cubicBezTo>
                  <a:cubicBezTo>
                    <a:pt x="35" y="209"/>
                    <a:pt x="34" y="209"/>
                    <a:pt x="33" y="209"/>
                  </a:cubicBezTo>
                  <a:cubicBezTo>
                    <a:pt x="33" y="208"/>
                    <a:pt x="33" y="207"/>
                    <a:pt x="32" y="205"/>
                  </a:cubicBezTo>
                  <a:cubicBezTo>
                    <a:pt x="32" y="203"/>
                    <a:pt x="31" y="201"/>
                    <a:pt x="31" y="199"/>
                  </a:cubicBezTo>
                  <a:cubicBezTo>
                    <a:pt x="30" y="195"/>
                    <a:pt x="29" y="191"/>
                    <a:pt x="29" y="187"/>
                  </a:cubicBezTo>
                  <a:cubicBezTo>
                    <a:pt x="27" y="178"/>
                    <a:pt x="26" y="168"/>
                    <a:pt x="24" y="159"/>
                  </a:cubicBezTo>
                  <a:cubicBezTo>
                    <a:pt x="23" y="154"/>
                    <a:pt x="22" y="150"/>
                    <a:pt x="21" y="145"/>
                  </a:cubicBezTo>
                  <a:cubicBezTo>
                    <a:pt x="20" y="141"/>
                    <a:pt x="19" y="136"/>
                    <a:pt x="18" y="132"/>
                  </a:cubicBezTo>
                  <a:cubicBezTo>
                    <a:pt x="17" y="127"/>
                    <a:pt x="16" y="122"/>
                    <a:pt x="15" y="117"/>
                  </a:cubicBezTo>
                  <a:cubicBezTo>
                    <a:pt x="14" y="115"/>
                    <a:pt x="14" y="112"/>
                    <a:pt x="14" y="110"/>
                  </a:cubicBezTo>
                  <a:cubicBezTo>
                    <a:pt x="13" y="107"/>
                    <a:pt x="13" y="104"/>
                    <a:pt x="12" y="101"/>
                  </a:cubicBezTo>
                  <a:cubicBezTo>
                    <a:pt x="12" y="98"/>
                    <a:pt x="11" y="95"/>
                    <a:pt x="11" y="92"/>
                  </a:cubicBezTo>
                  <a:cubicBezTo>
                    <a:pt x="10" y="91"/>
                    <a:pt x="10" y="89"/>
                    <a:pt x="10" y="87"/>
                  </a:cubicBezTo>
                  <a:cubicBezTo>
                    <a:pt x="9" y="86"/>
                    <a:pt x="9" y="84"/>
                    <a:pt x="9" y="83"/>
                  </a:cubicBezTo>
                  <a:cubicBezTo>
                    <a:pt x="9" y="83"/>
                    <a:pt x="10" y="82"/>
                    <a:pt x="10" y="82"/>
                  </a:cubicBezTo>
                  <a:cubicBezTo>
                    <a:pt x="10" y="82"/>
                    <a:pt x="10" y="82"/>
                    <a:pt x="11" y="81"/>
                  </a:cubicBezTo>
                  <a:cubicBezTo>
                    <a:pt x="12" y="81"/>
                    <a:pt x="14" y="80"/>
                    <a:pt x="15" y="80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6" y="84"/>
                    <a:pt x="17" y="88"/>
                    <a:pt x="18" y="92"/>
                  </a:cubicBezTo>
                  <a:cubicBezTo>
                    <a:pt x="19" y="97"/>
                    <a:pt x="20" y="102"/>
                    <a:pt x="21" y="106"/>
                  </a:cubicBezTo>
                  <a:cubicBezTo>
                    <a:pt x="22" y="111"/>
                    <a:pt x="23" y="115"/>
                    <a:pt x="24" y="120"/>
                  </a:cubicBezTo>
                  <a:cubicBezTo>
                    <a:pt x="27" y="139"/>
                    <a:pt x="32" y="158"/>
                    <a:pt x="36" y="177"/>
                  </a:cubicBezTo>
                  <a:cubicBezTo>
                    <a:pt x="36" y="181"/>
                    <a:pt x="37" y="185"/>
                    <a:pt x="39" y="189"/>
                  </a:cubicBezTo>
                  <a:cubicBezTo>
                    <a:pt x="40" y="192"/>
                    <a:pt x="42" y="195"/>
                    <a:pt x="45" y="196"/>
                  </a:cubicBezTo>
                  <a:cubicBezTo>
                    <a:pt x="48" y="197"/>
                    <a:pt x="52" y="196"/>
                    <a:pt x="55" y="196"/>
                  </a:cubicBezTo>
                  <a:cubicBezTo>
                    <a:pt x="60" y="195"/>
                    <a:pt x="65" y="194"/>
                    <a:pt x="70" y="193"/>
                  </a:cubicBezTo>
                  <a:cubicBezTo>
                    <a:pt x="74" y="192"/>
                    <a:pt x="79" y="191"/>
                    <a:pt x="84" y="190"/>
                  </a:cubicBezTo>
                  <a:cubicBezTo>
                    <a:pt x="85" y="190"/>
                    <a:pt x="87" y="190"/>
                    <a:pt x="88" y="190"/>
                  </a:cubicBezTo>
                  <a:cubicBezTo>
                    <a:pt x="93" y="189"/>
                    <a:pt x="98" y="188"/>
                    <a:pt x="103" y="187"/>
                  </a:cubicBezTo>
                  <a:cubicBezTo>
                    <a:pt x="108" y="186"/>
                    <a:pt x="113" y="185"/>
                    <a:pt x="117" y="184"/>
                  </a:cubicBezTo>
                  <a:cubicBezTo>
                    <a:pt x="121" y="184"/>
                    <a:pt x="124" y="183"/>
                    <a:pt x="127" y="182"/>
                  </a:cubicBezTo>
                  <a:cubicBezTo>
                    <a:pt x="131" y="182"/>
                    <a:pt x="134" y="181"/>
                    <a:pt x="137" y="181"/>
                  </a:cubicBezTo>
                  <a:cubicBezTo>
                    <a:pt x="143" y="179"/>
                    <a:pt x="150" y="178"/>
                    <a:pt x="156" y="177"/>
                  </a:cubicBezTo>
                  <a:cubicBezTo>
                    <a:pt x="158" y="177"/>
                    <a:pt x="159" y="177"/>
                    <a:pt x="161" y="177"/>
                  </a:cubicBezTo>
                  <a:cubicBezTo>
                    <a:pt x="163" y="176"/>
                    <a:pt x="165" y="176"/>
                    <a:pt x="167" y="176"/>
                  </a:cubicBezTo>
                  <a:cubicBezTo>
                    <a:pt x="169" y="175"/>
                    <a:pt x="171" y="175"/>
                    <a:pt x="173" y="175"/>
                  </a:cubicBezTo>
                  <a:cubicBezTo>
                    <a:pt x="174" y="174"/>
                    <a:pt x="175" y="174"/>
                    <a:pt x="177" y="174"/>
                  </a:cubicBezTo>
                  <a:cubicBezTo>
                    <a:pt x="177" y="174"/>
                    <a:pt x="178" y="174"/>
                    <a:pt x="179" y="173"/>
                  </a:cubicBezTo>
                  <a:cubicBezTo>
                    <a:pt x="181" y="173"/>
                    <a:pt x="183" y="173"/>
                    <a:pt x="184" y="173"/>
                  </a:cubicBezTo>
                  <a:cubicBezTo>
                    <a:pt x="186" y="172"/>
                    <a:pt x="187" y="172"/>
                    <a:pt x="188" y="172"/>
                  </a:cubicBezTo>
                  <a:cubicBezTo>
                    <a:pt x="189" y="172"/>
                    <a:pt x="190" y="171"/>
                    <a:pt x="191" y="171"/>
                  </a:cubicBezTo>
                  <a:cubicBezTo>
                    <a:pt x="193" y="171"/>
                    <a:pt x="195" y="171"/>
                    <a:pt x="197" y="170"/>
                  </a:cubicBezTo>
                  <a:cubicBezTo>
                    <a:pt x="199" y="170"/>
                    <a:pt x="202" y="169"/>
                    <a:pt x="204" y="169"/>
                  </a:cubicBezTo>
                  <a:cubicBezTo>
                    <a:pt x="206" y="169"/>
                    <a:pt x="208" y="168"/>
                    <a:pt x="209" y="168"/>
                  </a:cubicBezTo>
                  <a:cubicBezTo>
                    <a:pt x="210" y="171"/>
                    <a:pt x="211" y="174"/>
                    <a:pt x="212" y="178"/>
                  </a:cubicBezTo>
                  <a:cubicBezTo>
                    <a:pt x="212" y="178"/>
                    <a:pt x="212" y="178"/>
                    <a:pt x="212" y="178"/>
                  </a:cubicBezTo>
                  <a:close/>
                  <a:moveTo>
                    <a:pt x="212" y="179"/>
                  </a:moveTo>
                  <a:cubicBezTo>
                    <a:pt x="212" y="179"/>
                    <a:pt x="212" y="179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lose/>
                  <a:moveTo>
                    <a:pt x="216" y="157"/>
                  </a:moveTo>
                  <a:cubicBezTo>
                    <a:pt x="213" y="158"/>
                    <a:pt x="210" y="159"/>
                    <a:pt x="207" y="159"/>
                  </a:cubicBezTo>
                  <a:cubicBezTo>
                    <a:pt x="205" y="159"/>
                    <a:pt x="204" y="160"/>
                    <a:pt x="202" y="160"/>
                  </a:cubicBezTo>
                  <a:cubicBezTo>
                    <a:pt x="200" y="160"/>
                    <a:pt x="199" y="161"/>
                    <a:pt x="197" y="161"/>
                  </a:cubicBezTo>
                  <a:cubicBezTo>
                    <a:pt x="195" y="161"/>
                    <a:pt x="193" y="161"/>
                    <a:pt x="191" y="162"/>
                  </a:cubicBezTo>
                  <a:cubicBezTo>
                    <a:pt x="190" y="162"/>
                    <a:pt x="189" y="162"/>
                    <a:pt x="187" y="162"/>
                  </a:cubicBezTo>
                  <a:cubicBezTo>
                    <a:pt x="186" y="163"/>
                    <a:pt x="185" y="163"/>
                    <a:pt x="184" y="163"/>
                  </a:cubicBezTo>
                  <a:cubicBezTo>
                    <a:pt x="182" y="164"/>
                    <a:pt x="180" y="164"/>
                    <a:pt x="178" y="164"/>
                  </a:cubicBezTo>
                  <a:cubicBezTo>
                    <a:pt x="176" y="164"/>
                    <a:pt x="174" y="165"/>
                    <a:pt x="173" y="165"/>
                  </a:cubicBezTo>
                  <a:cubicBezTo>
                    <a:pt x="172" y="165"/>
                    <a:pt x="171" y="166"/>
                    <a:pt x="169" y="166"/>
                  </a:cubicBezTo>
                  <a:cubicBezTo>
                    <a:pt x="167" y="166"/>
                    <a:pt x="165" y="167"/>
                    <a:pt x="163" y="167"/>
                  </a:cubicBezTo>
                  <a:cubicBezTo>
                    <a:pt x="162" y="167"/>
                    <a:pt x="160" y="167"/>
                    <a:pt x="159" y="167"/>
                  </a:cubicBezTo>
                  <a:cubicBezTo>
                    <a:pt x="157" y="168"/>
                    <a:pt x="155" y="168"/>
                    <a:pt x="153" y="168"/>
                  </a:cubicBezTo>
                  <a:cubicBezTo>
                    <a:pt x="150" y="169"/>
                    <a:pt x="146" y="169"/>
                    <a:pt x="143" y="170"/>
                  </a:cubicBezTo>
                  <a:cubicBezTo>
                    <a:pt x="137" y="171"/>
                    <a:pt x="131" y="172"/>
                    <a:pt x="124" y="174"/>
                  </a:cubicBezTo>
                  <a:cubicBezTo>
                    <a:pt x="119" y="174"/>
                    <a:pt x="114" y="175"/>
                    <a:pt x="108" y="176"/>
                  </a:cubicBezTo>
                  <a:cubicBezTo>
                    <a:pt x="103" y="177"/>
                    <a:pt x="98" y="178"/>
                    <a:pt x="93" y="179"/>
                  </a:cubicBezTo>
                  <a:cubicBezTo>
                    <a:pt x="90" y="180"/>
                    <a:pt x="87" y="180"/>
                    <a:pt x="83" y="181"/>
                  </a:cubicBezTo>
                  <a:cubicBezTo>
                    <a:pt x="80" y="182"/>
                    <a:pt x="77" y="182"/>
                    <a:pt x="73" y="183"/>
                  </a:cubicBezTo>
                  <a:cubicBezTo>
                    <a:pt x="67" y="184"/>
                    <a:pt x="61" y="185"/>
                    <a:pt x="54" y="187"/>
                  </a:cubicBezTo>
                  <a:cubicBezTo>
                    <a:pt x="52" y="187"/>
                    <a:pt x="50" y="187"/>
                    <a:pt x="48" y="187"/>
                  </a:cubicBezTo>
                  <a:cubicBezTo>
                    <a:pt x="48" y="187"/>
                    <a:pt x="48" y="186"/>
                    <a:pt x="48" y="186"/>
                  </a:cubicBezTo>
                  <a:cubicBezTo>
                    <a:pt x="46" y="183"/>
                    <a:pt x="46" y="179"/>
                    <a:pt x="45" y="175"/>
                  </a:cubicBezTo>
                  <a:cubicBezTo>
                    <a:pt x="44" y="171"/>
                    <a:pt x="43" y="166"/>
                    <a:pt x="42" y="162"/>
                  </a:cubicBezTo>
                  <a:cubicBezTo>
                    <a:pt x="40" y="152"/>
                    <a:pt x="38" y="143"/>
                    <a:pt x="36" y="133"/>
                  </a:cubicBezTo>
                  <a:cubicBezTo>
                    <a:pt x="35" y="128"/>
                    <a:pt x="34" y="124"/>
                    <a:pt x="33" y="119"/>
                  </a:cubicBezTo>
                  <a:cubicBezTo>
                    <a:pt x="32" y="114"/>
                    <a:pt x="31" y="110"/>
                    <a:pt x="30" y="105"/>
                  </a:cubicBezTo>
                  <a:cubicBezTo>
                    <a:pt x="29" y="102"/>
                    <a:pt x="29" y="99"/>
                    <a:pt x="28" y="96"/>
                  </a:cubicBezTo>
                  <a:cubicBezTo>
                    <a:pt x="33" y="95"/>
                    <a:pt x="37" y="94"/>
                    <a:pt x="41" y="93"/>
                  </a:cubicBezTo>
                  <a:cubicBezTo>
                    <a:pt x="46" y="92"/>
                    <a:pt x="50" y="91"/>
                    <a:pt x="55" y="89"/>
                  </a:cubicBezTo>
                  <a:cubicBezTo>
                    <a:pt x="63" y="87"/>
                    <a:pt x="71" y="86"/>
                    <a:pt x="78" y="84"/>
                  </a:cubicBezTo>
                  <a:cubicBezTo>
                    <a:pt x="80" y="84"/>
                    <a:pt x="81" y="83"/>
                    <a:pt x="83" y="83"/>
                  </a:cubicBezTo>
                  <a:cubicBezTo>
                    <a:pt x="92" y="81"/>
                    <a:pt x="102" y="79"/>
                    <a:pt x="112" y="77"/>
                  </a:cubicBezTo>
                  <a:cubicBezTo>
                    <a:pt x="121" y="75"/>
                    <a:pt x="131" y="73"/>
                    <a:pt x="140" y="71"/>
                  </a:cubicBezTo>
                  <a:cubicBezTo>
                    <a:pt x="149" y="69"/>
                    <a:pt x="158" y="67"/>
                    <a:pt x="168" y="65"/>
                  </a:cubicBezTo>
                  <a:cubicBezTo>
                    <a:pt x="172" y="64"/>
                    <a:pt x="177" y="63"/>
                    <a:pt x="182" y="62"/>
                  </a:cubicBezTo>
                  <a:cubicBezTo>
                    <a:pt x="186" y="61"/>
                    <a:pt x="191" y="60"/>
                    <a:pt x="195" y="59"/>
                  </a:cubicBezTo>
                  <a:cubicBezTo>
                    <a:pt x="198" y="59"/>
                    <a:pt x="200" y="58"/>
                    <a:pt x="202" y="58"/>
                  </a:cubicBezTo>
                  <a:cubicBezTo>
                    <a:pt x="203" y="58"/>
                    <a:pt x="203" y="58"/>
                    <a:pt x="203" y="57"/>
                  </a:cubicBezTo>
                  <a:cubicBezTo>
                    <a:pt x="205" y="65"/>
                    <a:pt x="207" y="73"/>
                    <a:pt x="209" y="81"/>
                  </a:cubicBezTo>
                  <a:cubicBezTo>
                    <a:pt x="211" y="90"/>
                    <a:pt x="214" y="99"/>
                    <a:pt x="216" y="109"/>
                  </a:cubicBezTo>
                  <a:cubicBezTo>
                    <a:pt x="217" y="117"/>
                    <a:pt x="219" y="126"/>
                    <a:pt x="221" y="134"/>
                  </a:cubicBezTo>
                  <a:cubicBezTo>
                    <a:pt x="222" y="138"/>
                    <a:pt x="222" y="141"/>
                    <a:pt x="223" y="145"/>
                  </a:cubicBezTo>
                  <a:cubicBezTo>
                    <a:pt x="223" y="148"/>
                    <a:pt x="224" y="151"/>
                    <a:pt x="224" y="155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5"/>
                    <a:pt x="221" y="156"/>
                    <a:pt x="220" y="156"/>
                  </a:cubicBezTo>
                  <a:cubicBezTo>
                    <a:pt x="218" y="156"/>
                    <a:pt x="217" y="157"/>
                    <a:pt x="21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2" name="Freeform 56">
              <a:extLst>
                <a:ext uri="{FF2B5EF4-FFF2-40B4-BE49-F238E27FC236}">
                  <a16:creationId xmlns:a16="http://schemas.microsoft.com/office/drawing/2014/main" id="{A06EA65B-1240-48FF-ABF8-B8FCD637C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5" y="2138363"/>
              <a:ext cx="28575" cy="22225"/>
            </a:xfrm>
            <a:custGeom>
              <a:avLst/>
              <a:gdLst>
                <a:gd name="T0" fmla="*/ 7 w 17"/>
                <a:gd name="T1" fmla="*/ 12 h 13"/>
                <a:gd name="T2" fmla="*/ 13 w 17"/>
                <a:gd name="T3" fmla="*/ 10 h 13"/>
                <a:gd name="T4" fmla="*/ 16 w 17"/>
                <a:gd name="T5" fmla="*/ 4 h 13"/>
                <a:gd name="T6" fmla="*/ 11 w 17"/>
                <a:gd name="T7" fmla="*/ 1 h 13"/>
                <a:gd name="T8" fmla="*/ 11 w 17"/>
                <a:gd name="T9" fmla="*/ 1 h 13"/>
                <a:gd name="T10" fmla="*/ 4 w 17"/>
                <a:gd name="T11" fmla="*/ 3 h 13"/>
                <a:gd name="T12" fmla="*/ 1 w 17"/>
                <a:gd name="T13" fmla="*/ 9 h 13"/>
                <a:gd name="T14" fmla="*/ 7 w 17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7" y="12"/>
                  </a:moveTo>
                  <a:cubicBezTo>
                    <a:pt x="9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2"/>
                    <a:pt x="4" y="3"/>
                  </a:cubicBezTo>
                  <a:cubicBezTo>
                    <a:pt x="2" y="4"/>
                    <a:pt x="0" y="7"/>
                    <a:pt x="1" y="9"/>
                  </a:cubicBezTo>
                  <a:cubicBezTo>
                    <a:pt x="2" y="11"/>
                    <a:pt x="4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3" name="Freeform 57">
              <a:extLst>
                <a:ext uri="{FF2B5EF4-FFF2-40B4-BE49-F238E27FC236}">
                  <a16:creationId xmlns:a16="http://schemas.microsoft.com/office/drawing/2014/main" id="{E767E3AD-93CB-41A0-A944-2AA163B39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175" y="2127251"/>
              <a:ext cx="28575" cy="20638"/>
            </a:xfrm>
            <a:custGeom>
              <a:avLst/>
              <a:gdLst>
                <a:gd name="T0" fmla="*/ 6 w 17"/>
                <a:gd name="T1" fmla="*/ 12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9 h 12"/>
                <a:gd name="T16" fmla="*/ 2 w 17"/>
                <a:gd name="T17" fmla="*/ 11 h 12"/>
                <a:gd name="T18" fmla="*/ 6 w 17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2"/>
                  </a:moveTo>
                  <a:cubicBezTo>
                    <a:pt x="8" y="11"/>
                    <a:pt x="11" y="11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2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4" name="Freeform 58">
              <a:extLst>
                <a:ext uri="{FF2B5EF4-FFF2-40B4-BE49-F238E27FC236}">
                  <a16:creationId xmlns:a16="http://schemas.microsoft.com/office/drawing/2014/main" id="{E102452F-B7A1-4867-B00F-850A4E4E5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2116138"/>
              <a:ext cx="28575" cy="22225"/>
            </a:xfrm>
            <a:custGeom>
              <a:avLst/>
              <a:gdLst>
                <a:gd name="T0" fmla="*/ 17 w 17"/>
                <a:gd name="T1" fmla="*/ 4 h 13"/>
                <a:gd name="T2" fmla="*/ 11 w 17"/>
                <a:gd name="T3" fmla="*/ 1 h 13"/>
                <a:gd name="T4" fmla="*/ 11 w 17"/>
                <a:gd name="T5" fmla="*/ 1 h 13"/>
                <a:gd name="T6" fmla="*/ 4 w 17"/>
                <a:gd name="T7" fmla="*/ 4 h 13"/>
                <a:gd name="T8" fmla="*/ 3 w 17"/>
                <a:gd name="T9" fmla="*/ 4 h 13"/>
                <a:gd name="T10" fmla="*/ 1 w 17"/>
                <a:gd name="T11" fmla="*/ 6 h 13"/>
                <a:gd name="T12" fmla="*/ 1 w 17"/>
                <a:gd name="T13" fmla="*/ 9 h 13"/>
                <a:gd name="T14" fmla="*/ 3 w 17"/>
                <a:gd name="T15" fmla="*/ 12 h 13"/>
                <a:gd name="T16" fmla="*/ 7 w 17"/>
                <a:gd name="T17" fmla="*/ 12 h 13"/>
                <a:gd name="T18" fmla="*/ 14 w 17"/>
                <a:gd name="T19" fmla="*/ 10 h 13"/>
                <a:gd name="T20" fmla="*/ 17 w 17"/>
                <a:gd name="T2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7" y="4"/>
                  </a:moveTo>
                  <a:cubicBezTo>
                    <a:pt x="16" y="2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1"/>
                    <a:pt x="2" y="12"/>
                    <a:pt x="3" y="12"/>
                  </a:cubicBezTo>
                  <a:cubicBezTo>
                    <a:pt x="4" y="13"/>
                    <a:pt x="6" y="13"/>
                    <a:pt x="7" y="12"/>
                  </a:cubicBez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7" y="6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5" name="Freeform 59">
              <a:extLst>
                <a:ext uri="{FF2B5EF4-FFF2-40B4-BE49-F238E27FC236}">
                  <a16:creationId xmlns:a16="http://schemas.microsoft.com/office/drawing/2014/main" id="{7E274B1E-E5DD-4E0D-BF96-94EE9684E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2106613"/>
              <a:ext cx="23812" cy="19050"/>
            </a:xfrm>
            <a:custGeom>
              <a:avLst/>
              <a:gdLst>
                <a:gd name="T0" fmla="*/ 11 w 14"/>
                <a:gd name="T1" fmla="*/ 9 h 11"/>
                <a:gd name="T2" fmla="*/ 12 w 14"/>
                <a:gd name="T3" fmla="*/ 8 h 11"/>
                <a:gd name="T4" fmla="*/ 13 w 14"/>
                <a:gd name="T5" fmla="*/ 7 h 11"/>
                <a:gd name="T6" fmla="*/ 14 w 14"/>
                <a:gd name="T7" fmla="*/ 3 h 11"/>
                <a:gd name="T8" fmla="*/ 11 w 14"/>
                <a:gd name="T9" fmla="*/ 0 h 11"/>
                <a:gd name="T10" fmla="*/ 8 w 14"/>
                <a:gd name="T11" fmla="*/ 0 h 11"/>
                <a:gd name="T12" fmla="*/ 8 w 14"/>
                <a:gd name="T13" fmla="*/ 0 h 11"/>
                <a:gd name="T14" fmla="*/ 4 w 14"/>
                <a:gd name="T15" fmla="*/ 2 h 11"/>
                <a:gd name="T16" fmla="*/ 3 w 14"/>
                <a:gd name="T17" fmla="*/ 2 h 11"/>
                <a:gd name="T18" fmla="*/ 1 w 14"/>
                <a:gd name="T19" fmla="*/ 4 h 11"/>
                <a:gd name="T20" fmla="*/ 1 w 14"/>
                <a:gd name="T21" fmla="*/ 8 h 11"/>
                <a:gd name="T22" fmla="*/ 3 w 14"/>
                <a:gd name="T23" fmla="*/ 10 h 11"/>
                <a:gd name="T24" fmla="*/ 7 w 14"/>
                <a:gd name="T25" fmla="*/ 11 h 11"/>
                <a:gd name="T26" fmla="*/ 11 w 14"/>
                <a:gd name="T2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3" y="7"/>
                    <a:pt x="13" y="7"/>
                  </a:cubicBezTo>
                  <a:cubicBezTo>
                    <a:pt x="14" y="6"/>
                    <a:pt x="14" y="4"/>
                    <a:pt x="14" y="3"/>
                  </a:cubicBezTo>
                  <a:cubicBezTo>
                    <a:pt x="13" y="2"/>
                    <a:pt x="12" y="1"/>
                    <a:pt x="11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0"/>
                    <a:pt x="9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6" name="Freeform 60">
              <a:extLst>
                <a:ext uri="{FF2B5EF4-FFF2-40B4-BE49-F238E27FC236}">
                  <a16:creationId xmlns:a16="http://schemas.microsoft.com/office/drawing/2014/main" id="{DE95E3C3-17DE-47C5-B94F-19ACFCD4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925" y="2095501"/>
              <a:ext cx="23812" cy="20638"/>
            </a:xfrm>
            <a:custGeom>
              <a:avLst/>
              <a:gdLst>
                <a:gd name="T0" fmla="*/ 10 w 14"/>
                <a:gd name="T1" fmla="*/ 10 h 12"/>
                <a:gd name="T2" fmla="*/ 13 w 14"/>
                <a:gd name="T3" fmla="*/ 7 h 12"/>
                <a:gd name="T4" fmla="*/ 13 w 14"/>
                <a:gd name="T5" fmla="*/ 4 h 12"/>
                <a:gd name="T6" fmla="*/ 8 w 14"/>
                <a:gd name="T7" fmla="*/ 1 h 12"/>
                <a:gd name="T8" fmla="*/ 7 w 14"/>
                <a:gd name="T9" fmla="*/ 1 h 12"/>
                <a:gd name="T10" fmla="*/ 3 w 14"/>
                <a:gd name="T11" fmla="*/ 2 h 12"/>
                <a:gd name="T12" fmla="*/ 0 w 14"/>
                <a:gd name="T13" fmla="*/ 5 h 12"/>
                <a:gd name="T14" fmla="*/ 0 w 14"/>
                <a:gd name="T15" fmla="*/ 8 h 12"/>
                <a:gd name="T16" fmla="*/ 6 w 14"/>
                <a:gd name="T17" fmla="*/ 11 h 12"/>
                <a:gd name="T18" fmla="*/ 10 w 14"/>
                <a:gd name="T1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5"/>
                    <a:pt x="13" y="4"/>
                  </a:cubicBezTo>
                  <a:cubicBezTo>
                    <a:pt x="13" y="2"/>
                    <a:pt x="10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11"/>
                    <a:pt x="3" y="12"/>
                    <a:pt x="6" y="11"/>
                  </a:cubicBezTo>
                  <a:cubicBezTo>
                    <a:pt x="7" y="11"/>
                    <a:pt x="9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7" name="Freeform 61">
              <a:extLst>
                <a:ext uri="{FF2B5EF4-FFF2-40B4-BE49-F238E27FC236}">
                  <a16:creationId xmlns:a16="http://schemas.microsoft.com/office/drawing/2014/main" id="{0737D84D-8820-410E-939C-C47601A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7438" y="2184401"/>
              <a:ext cx="26987" cy="17463"/>
            </a:xfrm>
            <a:custGeom>
              <a:avLst/>
              <a:gdLst>
                <a:gd name="T0" fmla="*/ 11 w 16"/>
                <a:gd name="T1" fmla="*/ 9 h 10"/>
                <a:gd name="T2" fmla="*/ 14 w 16"/>
                <a:gd name="T3" fmla="*/ 8 h 10"/>
                <a:gd name="T4" fmla="*/ 16 w 16"/>
                <a:gd name="T5" fmla="*/ 4 h 10"/>
                <a:gd name="T6" fmla="*/ 14 w 16"/>
                <a:gd name="T7" fmla="*/ 1 h 10"/>
                <a:gd name="T8" fmla="*/ 11 w 16"/>
                <a:gd name="T9" fmla="*/ 0 h 10"/>
                <a:gd name="T10" fmla="*/ 4 w 16"/>
                <a:gd name="T11" fmla="*/ 1 h 10"/>
                <a:gd name="T12" fmla="*/ 4 w 16"/>
                <a:gd name="T13" fmla="*/ 1 h 10"/>
                <a:gd name="T14" fmla="*/ 1 w 16"/>
                <a:gd name="T15" fmla="*/ 3 h 10"/>
                <a:gd name="T16" fmla="*/ 1 w 16"/>
                <a:gd name="T17" fmla="*/ 7 h 10"/>
                <a:gd name="T18" fmla="*/ 3 w 16"/>
                <a:gd name="T19" fmla="*/ 10 h 10"/>
                <a:gd name="T20" fmla="*/ 4 w 16"/>
                <a:gd name="T21" fmla="*/ 10 h 10"/>
                <a:gd name="T22" fmla="*/ 6 w 16"/>
                <a:gd name="T23" fmla="*/ 10 h 10"/>
                <a:gd name="T24" fmla="*/ 11 w 16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11" y="9"/>
                  </a:moveTo>
                  <a:cubicBezTo>
                    <a:pt x="12" y="9"/>
                    <a:pt x="14" y="9"/>
                    <a:pt x="14" y="8"/>
                  </a:cubicBezTo>
                  <a:cubicBezTo>
                    <a:pt x="15" y="7"/>
                    <a:pt x="16" y="6"/>
                    <a:pt x="16" y="4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10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8" name="Freeform 62">
              <a:extLst>
                <a:ext uri="{FF2B5EF4-FFF2-40B4-BE49-F238E27FC236}">
                  <a16:creationId xmlns:a16="http://schemas.microsoft.com/office/drawing/2014/main" id="{27D40C80-4606-4C52-A220-CE5C83908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2176463"/>
              <a:ext cx="30162" cy="20638"/>
            </a:xfrm>
            <a:custGeom>
              <a:avLst/>
              <a:gdLst>
                <a:gd name="T0" fmla="*/ 14 w 18"/>
                <a:gd name="T1" fmla="*/ 9 h 12"/>
                <a:gd name="T2" fmla="*/ 18 w 18"/>
                <a:gd name="T3" fmla="*/ 3 h 12"/>
                <a:gd name="T4" fmla="*/ 15 w 18"/>
                <a:gd name="T5" fmla="*/ 1 h 12"/>
                <a:gd name="T6" fmla="*/ 12 w 18"/>
                <a:gd name="T7" fmla="*/ 0 h 12"/>
                <a:gd name="T8" fmla="*/ 12 w 18"/>
                <a:gd name="T9" fmla="*/ 0 h 12"/>
                <a:gd name="T10" fmla="*/ 4 w 18"/>
                <a:gd name="T11" fmla="*/ 2 h 12"/>
                <a:gd name="T12" fmla="*/ 1 w 18"/>
                <a:gd name="T13" fmla="*/ 8 h 12"/>
                <a:gd name="T14" fmla="*/ 3 w 18"/>
                <a:gd name="T15" fmla="*/ 11 h 12"/>
                <a:gd name="T16" fmla="*/ 7 w 18"/>
                <a:gd name="T17" fmla="*/ 11 h 12"/>
                <a:gd name="T18" fmla="*/ 14 w 18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4" y="9"/>
                  </a:moveTo>
                  <a:cubicBezTo>
                    <a:pt x="17" y="9"/>
                    <a:pt x="18" y="6"/>
                    <a:pt x="18" y="3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7" y="2"/>
                    <a:pt x="4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4" y="12"/>
                    <a:pt x="6" y="12"/>
                    <a:pt x="7" y="11"/>
                  </a:cubicBezTo>
                  <a:cubicBezTo>
                    <a:pt x="9" y="11"/>
                    <a:pt x="12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9" name="Freeform 63">
              <a:extLst>
                <a:ext uri="{FF2B5EF4-FFF2-40B4-BE49-F238E27FC236}">
                  <a16:creationId xmlns:a16="http://schemas.microsoft.com/office/drawing/2014/main" id="{F88C31C5-C4B4-4DA8-8BA6-67C43DE4E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2163763"/>
              <a:ext cx="25400" cy="20638"/>
            </a:xfrm>
            <a:custGeom>
              <a:avLst/>
              <a:gdLst>
                <a:gd name="T0" fmla="*/ 11 w 15"/>
                <a:gd name="T1" fmla="*/ 9 h 12"/>
                <a:gd name="T2" fmla="*/ 14 w 15"/>
                <a:gd name="T3" fmla="*/ 7 h 12"/>
                <a:gd name="T4" fmla="*/ 14 w 15"/>
                <a:gd name="T5" fmla="*/ 3 h 12"/>
                <a:gd name="T6" fmla="*/ 9 w 15"/>
                <a:gd name="T7" fmla="*/ 0 h 12"/>
                <a:gd name="T8" fmla="*/ 9 w 15"/>
                <a:gd name="T9" fmla="*/ 0 h 12"/>
                <a:gd name="T10" fmla="*/ 4 w 15"/>
                <a:gd name="T11" fmla="*/ 2 h 12"/>
                <a:gd name="T12" fmla="*/ 1 w 15"/>
                <a:gd name="T13" fmla="*/ 8 h 12"/>
                <a:gd name="T14" fmla="*/ 7 w 15"/>
                <a:gd name="T15" fmla="*/ 11 h 12"/>
                <a:gd name="T16" fmla="*/ 11 w 15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1" y="9"/>
                  </a:moveTo>
                  <a:cubicBezTo>
                    <a:pt x="13" y="9"/>
                    <a:pt x="14" y="8"/>
                    <a:pt x="14" y="7"/>
                  </a:cubicBezTo>
                  <a:cubicBezTo>
                    <a:pt x="15" y="6"/>
                    <a:pt x="15" y="4"/>
                    <a:pt x="14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2" y="3"/>
                    <a:pt x="0" y="5"/>
                    <a:pt x="1" y="8"/>
                  </a:cubicBezTo>
                  <a:cubicBezTo>
                    <a:pt x="2" y="10"/>
                    <a:pt x="4" y="12"/>
                    <a:pt x="7" y="11"/>
                  </a:cubicBezTo>
                  <a:cubicBezTo>
                    <a:pt x="8" y="10"/>
                    <a:pt x="10" y="10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0" name="Freeform 64">
              <a:extLst>
                <a:ext uri="{FF2B5EF4-FFF2-40B4-BE49-F238E27FC236}">
                  <a16:creationId xmlns:a16="http://schemas.microsoft.com/office/drawing/2014/main" id="{3E56482B-A22C-454C-BCCB-573FF6338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2063" y="2151063"/>
              <a:ext cx="30162" cy="23813"/>
            </a:xfrm>
            <a:custGeom>
              <a:avLst/>
              <a:gdLst>
                <a:gd name="T0" fmla="*/ 6 w 18"/>
                <a:gd name="T1" fmla="*/ 12 h 13"/>
                <a:gd name="T2" fmla="*/ 14 w 18"/>
                <a:gd name="T3" fmla="*/ 10 h 13"/>
                <a:gd name="T4" fmla="*/ 17 w 18"/>
                <a:gd name="T5" fmla="*/ 4 h 13"/>
                <a:gd name="T6" fmla="*/ 11 w 18"/>
                <a:gd name="T7" fmla="*/ 1 h 13"/>
                <a:gd name="T8" fmla="*/ 11 w 18"/>
                <a:gd name="T9" fmla="*/ 1 h 13"/>
                <a:gd name="T10" fmla="*/ 3 w 18"/>
                <a:gd name="T11" fmla="*/ 3 h 13"/>
                <a:gd name="T12" fmla="*/ 0 w 18"/>
                <a:gd name="T13" fmla="*/ 9 h 13"/>
                <a:gd name="T14" fmla="*/ 6 w 18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6" y="12"/>
                  </a:moveTo>
                  <a:cubicBezTo>
                    <a:pt x="9" y="11"/>
                    <a:pt x="11" y="11"/>
                    <a:pt x="14" y="10"/>
                  </a:cubicBezTo>
                  <a:cubicBezTo>
                    <a:pt x="16" y="9"/>
                    <a:pt x="18" y="7"/>
                    <a:pt x="17" y="4"/>
                  </a:cubicBezTo>
                  <a:cubicBezTo>
                    <a:pt x="16" y="2"/>
                    <a:pt x="14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6" y="3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12"/>
                    <a:pt x="4" y="13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1" name="Freeform 65">
              <a:extLst>
                <a:ext uri="{FF2B5EF4-FFF2-40B4-BE49-F238E27FC236}">
                  <a16:creationId xmlns:a16="http://schemas.microsoft.com/office/drawing/2014/main" id="{11ED1AF0-A507-4A90-8AA5-7021BCEF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2139951"/>
              <a:ext cx="28575" cy="20638"/>
            </a:xfrm>
            <a:custGeom>
              <a:avLst/>
              <a:gdLst>
                <a:gd name="T0" fmla="*/ 6 w 17"/>
                <a:gd name="T1" fmla="*/ 11 h 12"/>
                <a:gd name="T2" fmla="*/ 13 w 17"/>
                <a:gd name="T3" fmla="*/ 10 h 12"/>
                <a:gd name="T4" fmla="*/ 16 w 17"/>
                <a:gd name="T5" fmla="*/ 4 h 12"/>
                <a:gd name="T6" fmla="*/ 11 w 17"/>
                <a:gd name="T7" fmla="*/ 1 h 12"/>
                <a:gd name="T8" fmla="*/ 10 w 17"/>
                <a:gd name="T9" fmla="*/ 1 h 12"/>
                <a:gd name="T10" fmla="*/ 3 w 17"/>
                <a:gd name="T11" fmla="*/ 3 h 12"/>
                <a:gd name="T12" fmla="*/ 0 w 17"/>
                <a:gd name="T13" fmla="*/ 5 h 12"/>
                <a:gd name="T14" fmla="*/ 0 w 17"/>
                <a:gd name="T15" fmla="*/ 8 h 12"/>
                <a:gd name="T16" fmla="*/ 2 w 17"/>
                <a:gd name="T17" fmla="*/ 11 h 12"/>
                <a:gd name="T18" fmla="*/ 6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6" y="11"/>
                  </a:moveTo>
                  <a:cubicBezTo>
                    <a:pt x="8" y="11"/>
                    <a:pt x="11" y="10"/>
                    <a:pt x="13" y="10"/>
                  </a:cubicBezTo>
                  <a:cubicBezTo>
                    <a:pt x="16" y="9"/>
                    <a:pt x="17" y="6"/>
                    <a:pt x="16" y="4"/>
                  </a:cubicBezTo>
                  <a:cubicBezTo>
                    <a:pt x="15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5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2"/>
                    <a:pt x="4" y="12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2" name="Freeform 66">
              <a:extLst>
                <a:ext uri="{FF2B5EF4-FFF2-40B4-BE49-F238E27FC236}">
                  <a16:creationId xmlns:a16="http://schemas.microsoft.com/office/drawing/2014/main" id="{3CC6A5B2-7CB4-4487-8A27-5AB5DD786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227263"/>
              <a:ext cx="26987" cy="22225"/>
            </a:xfrm>
            <a:custGeom>
              <a:avLst/>
              <a:gdLst>
                <a:gd name="T0" fmla="*/ 10 w 16"/>
                <a:gd name="T1" fmla="*/ 0 h 13"/>
                <a:gd name="T2" fmla="*/ 9 w 16"/>
                <a:gd name="T3" fmla="*/ 1 h 13"/>
                <a:gd name="T4" fmla="*/ 3 w 16"/>
                <a:gd name="T5" fmla="*/ 3 h 13"/>
                <a:gd name="T6" fmla="*/ 1 w 16"/>
                <a:gd name="T7" fmla="*/ 5 h 13"/>
                <a:gd name="T8" fmla="*/ 0 w 16"/>
                <a:gd name="T9" fmla="*/ 9 h 13"/>
                <a:gd name="T10" fmla="*/ 6 w 16"/>
                <a:gd name="T11" fmla="*/ 12 h 13"/>
                <a:gd name="T12" fmla="*/ 12 w 16"/>
                <a:gd name="T13" fmla="*/ 9 h 13"/>
                <a:gd name="T14" fmla="*/ 15 w 16"/>
                <a:gd name="T15" fmla="*/ 4 h 13"/>
                <a:gd name="T16" fmla="*/ 1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8" y="11"/>
                    <a:pt x="10" y="10"/>
                    <a:pt x="12" y="9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3" name="Freeform 67">
              <a:extLst>
                <a:ext uri="{FF2B5EF4-FFF2-40B4-BE49-F238E27FC236}">
                  <a16:creationId xmlns:a16="http://schemas.microsoft.com/office/drawing/2014/main" id="{F6E5BDD9-4376-48EB-A894-B888835F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17738"/>
              <a:ext cx="31750" cy="22225"/>
            </a:xfrm>
            <a:custGeom>
              <a:avLst/>
              <a:gdLst>
                <a:gd name="T0" fmla="*/ 12 w 18"/>
                <a:gd name="T1" fmla="*/ 1 h 13"/>
                <a:gd name="T2" fmla="*/ 11 w 18"/>
                <a:gd name="T3" fmla="*/ 1 h 13"/>
                <a:gd name="T4" fmla="*/ 4 w 18"/>
                <a:gd name="T5" fmla="*/ 3 h 13"/>
                <a:gd name="T6" fmla="*/ 1 w 18"/>
                <a:gd name="T7" fmla="*/ 9 h 13"/>
                <a:gd name="T8" fmla="*/ 7 w 18"/>
                <a:gd name="T9" fmla="*/ 12 h 13"/>
                <a:gd name="T10" fmla="*/ 14 w 18"/>
                <a:gd name="T11" fmla="*/ 10 h 13"/>
                <a:gd name="T12" fmla="*/ 17 w 18"/>
                <a:gd name="T13" fmla="*/ 4 h 13"/>
                <a:gd name="T14" fmla="*/ 12 w 18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9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9" y="11"/>
                    <a:pt x="12" y="11"/>
                    <a:pt x="14" y="10"/>
                  </a:cubicBezTo>
                  <a:cubicBezTo>
                    <a:pt x="17" y="9"/>
                    <a:pt x="18" y="6"/>
                    <a:pt x="17" y="4"/>
                  </a:cubicBezTo>
                  <a:cubicBezTo>
                    <a:pt x="17" y="2"/>
                    <a:pt x="14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4" name="Freeform 68">
              <a:extLst>
                <a:ext uri="{FF2B5EF4-FFF2-40B4-BE49-F238E27FC236}">
                  <a16:creationId xmlns:a16="http://schemas.microsoft.com/office/drawing/2014/main" id="{2F9F04AD-6F52-444C-A4A2-055B6AF95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2205038"/>
              <a:ext cx="26987" cy="20638"/>
            </a:xfrm>
            <a:custGeom>
              <a:avLst/>
              <a:gdLst>
                <a:gd name="T0" fmla="*/ 10 w 16"/>
                <a:gd name="T1" fmla="*/ 1 h 12"/>
                <a:gd name="T2" fmla="*/ 9 w 16"/>
                <a:gd name="T3" fmla="*/ 1 h 12"/>
                <a:gd name="T4" fmla="*/ 4 w 16"/>
                <a:gd name="T5" fmla="*/ 3 h 12"/>
                <a:gd name="T6" fmla="*/ 0 w 16"/>
                <a:gd name="T7" fmla="*/ 9 h 12"/>
                <a:gd name="T8" fmla="*/ 6 w 16"/>
                <a:gd name="T9" fmla="*/ 12 h 12"/>
                <a:gd name="T10" fmla="*/ 12 w 16"/>
                <a:gd name="T11" fmla="*/ 10 h 12"/>
                <a:gd name="T12" fmla="*/ 15 w 16"/>
                <a:gd name="T13" fmla="*/ 4 h 12"/>
                <a:gd name="T14" fmla="*/ 10 w 16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" y="11"/>
                    <a:pt x="4" y="12"/>
                    <a:pt x="6" y="12"/>
                  </a:cubicBezTo>
                  <a:cubicBezTo>
                    <a:pt x="8" y="11"/>
                    <a:pt x="10" y="10"/>
                    <a:pt x="12" y="10"/>
                  </a:cubicBezTo>
                  <a:cubicBezTo>
                    <a:pt x="14" y="9"/>
                    <a:pt x="16" y="6"/>
                    <a:pt x="15" y="4"/>
                  </a:cubicBezTo>
                  <a:cubicBezTo>
                    <a:pt x="14" y="2"/>
                    <a:pt x="12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5" name="Freeform 69">
              <a:extLst>
                <a:ext uri="{FF2B5EF4-FFF2-40B4-BE49-F238E27FC236}">
                  <a16:creationId xmlns:a16="http://schemas.microsoft.com/office/drawing/2014/main" id="{FF16BB6F-541F-4F3E-BAE4-CBD00CE25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413" y="2197101"/>
              <a:ext cx="31750" cy="22225"/>
            </a:xfrm>
            <a:custGeom>
              <a:avLst/>
              <a:gdLst>
                <a:gd name="T0" fmla="*/ 11 w 18"/>
                <a:gd name="T1" fmla="*/ 0 h 13"/>
                <a:gd name="T2" fmla="*/ 11 w 18"/>
                <a:gd name="T3" fmla="*/ 1 h 13"/>
                <a:gd name="T4" fmla="*/ 3 w 18"/>
                <a:gd name="T5" fmla="*/ 3 h 13"/>
                <a:gd name="T6" fmla="*/ 0 w 18"/>
                <a:gd name="T7" fmla="*/ 9 h 13"/>
                <a:gd name="T8" fmla="*/ 6 w 18"/>
                <a:gd name="T9" fmla="*/ 12 h 13"/>
                <a:gd name="T10" fmla="*/ 14 w 18"/>
                <a:gd name="T11" fmla="*/ 9 h 13"/>
                <a:gd name="T12" fmla="*/ 17 w 18"/>
                <a:gd name="T13" fmla="*/ 4 h 13"/>
                <a:gd name="T14" fmla="*/ 11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6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1" y="11"/>
                    <a:pt x="4" y="13"/>
                    <a:pt x="6" y="12"/>
                  </a:cubicBezTo>
                  <a:cubicBezTo>
                    <a:pt x="9" y="11"/>
                    <a:pt x="11" y="10"/>
                    <a:pt x="14" y="9"/>
                  </a:cubicBezTo>
                  <a:cubicBezTo>
                    <a:pt x="16" y="9"/>
                    <a:pt x="18" y="6"/>
                    <a:pt x="17" y="4"/>
                  </a:cubicBezTo>
                  <a:cubicBezTo>
                    <a:pt x="16" y="1"/>
                    <a:pt x="14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6" name="Freeform 70">
              <a:extLst>
                <a:ext uri="{FF2B5EF4-FFF2-40B4-BE49-F238E27FC236}">
                  <a16:creationId xmlns:a16="http://schemas.microsoft.com/office/drawing/2014/main" id="{6651CE9E-3C7E-4374-8D25-36ADCC065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2189163"/>
              <a:ext cx="34925" cy="22225"/>
            </a:xfrm>
            <a:custGeom>
              <a:avLst/>
              <a:gdLst>
                <a:gd name="T0" fmla="*/ 17 w 20"/>
                <a:gd name="T1" fmla="*/ 1 h 13"/>
                <a:gd name="T2" fmla="*/ 13 w 20"/>
                <a:gd name="T3" fmla="*/ 1 h 13"/>
                <a:gd name="T4" fmla="*/ 13 w 20"/>
                <a:gd name="T5" fmla="*/ 1 h 13"/>
                <a:gd name="T6" fmla="*/ 4 w 20"/>
                <a:gd name="T7" fmla="*/ 3 h 13"/>
                <a:gd name="T8" fmla="*/ 1 w 20"/>
                <a:gd name="T9" fmla="*/ 9 h 13"/>
                <a:gd name="T10" fmla="*/ 7 w 20"/>
                <a:gd name="T11" fmla="*/ 12 h 13"/>
                <a:gd name="T12" fmla="*/ 16 w 20"/>
                <a:gd name="T13" fmla="*/ 10 h 13"/>
                <a:gd name="T14" fmla="*/ 19 w 20"/>
                <a:gd name="T15" fmla="*/ 4 h 13"/>
                <a:gd name="T16" fmla="*/ 17 w 20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17" y="1"/>
                  </a:moveTo>
                  <a:cubicBezTo>
                    <a:pt x="16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2"/>
                    <a:pt x="7" y="2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2"/>
                    <a:pt x="4" y="13"/>
                    <a:pt x="7" y="12"/>
                  </a:cubicBezTo>
                  <a:cubicBezTo>
                    <a:pt x="10" y="11"/>
                    <a:pt x="13" y="10"/>
                    <a:pt x="16" y="10"/>
                  </a:cubicBezTo>
                  <a:cubicBezTo>
                    <a:pt x="18" y="9"/>
                    <a:pt x="20" y="6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7" name="Freeform 71">
              <a:extLst>
                <a:ext uri="{FF2B5EF4-FFF2-40B4-BE49-F238E27FC236}">
                  <a16:creationId xmlns:a16="http://schemas.microsoft.com/office/drawing/2014/main" id="{96CEAD9A-D3AC-4DBE-9483-B8157A433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8" name="Freeform 72">
              <a:extLst>
                <a:ext uri="{FF2B5EF4-FFF2-40B4-BE49-F238E27FC236}">
                  <a16:creationId xmlns:a16="http://schemas.microsoft.com/office/drawing/2014/main" id="{CEFD0862-9338-420F-AADF-03014A402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6513" y="22796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9" name="Freeform 73">
              <a:extLst>
                <a:ext uri="{FF2B5EF4-FFF2-40B4-BE49-F238E27FC236}">
                  <a16:creationId xmlns:a16="http://schemas.microsoft.com/office/drawing/2014/main" id="{35BA3B21-B765-4428-B2F4-63386C4866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2286001"/>
              <a:ext cx="325437" cy="336550"/>
            </a:xfrm>
            <a:custGeom>
              <a:avLst/>
              <a:gdLst>
                <a:gd name="T0" fmla="*/ 159 w 190"/>
                <a:gd name="T1" fmla="*/ 153 h 195"/>
                <a:gd name="T2" fmla="*/ 190 w 190"/>
                <a:gd name="T3" fmla="*/ 122 h 195"/>
                <a:gd name="T4" fmla="*/ 173 w 190"/>
                <a:gd name="T5" fmla="*/ 81 h 195"/>
                <a:gd name="T6" fmla="*/ 166 w 190"/>
                <a:gd name="T7" fmla="*/ 28 h 195"/>
                <a:gd name="T8" fmla="*/ 109 w 190"/>
                <a:gd name="T9" fmla="*/ 11 h 195"/>
                <a:gd name="T10" fmla="*/ 75 w 190"/>
                <a:gd name="T11" fmla="*/ 0 h 195"/>
                <a:gd name="T12" fmla="*/ 66 w 190"/>
                <a:gd name="T13" fmla="*/ 4 h 195"/>
                <a:gd name="T14" fmla="*/ 45 w 190"/>
                <a:gd name="T15" fmla="*/ 33 h 195"/>
                <a:gd name="T16" fmla="*/ 26 w 190"/>
                <a:gd name="T17" fmla="*/ 39 h 195"/>
                <a:gd name="T18" fmla="*/ 2 w 190"/>
                <a:gd name="T19" fmla="*/ 60 h 195"/>
                <a:gd name="T20" fmla="*/ 6 w 190"/>
                <a:gd name="T21" fmla="*/ 92 h 195"/>
                <a:gd name="T22" fmla="*/ 13 w 190"/>
                <a:gd name="T23" fmla="*/ 131 h 195"/>
                <a:gd name="T24" fmla="*/ 30 w 190"/>
                <a:gd name="T25" fmla="*/ 170 h 195"/>
                <a:gd name="T26" fmla="*/ 66 w 190"/>
                <a:gd name="T27" fmla="*/ 173 h 195"/>
                <a:gd name="T28" fmla="*/ 96 w 190"/>
                <a:gd name="T29" fmla="*/ 192 h 195"/>
                <a:gd name="T30" fmla="*/ 122 w 190"/>
                <a:gd name="T31" fmla="*/ 193 h 195"/>
                <a:gd name="T32" fmla="*/ 64 w 190"/>
                <a:gd name="T33" fmla="*/ 142 h 195"/>
                <a:gd name="T34" fmla="*/ 88 w 190"/>
                <a:gd name="T35" fmla="*/ 156 h 195"/>
                <a:gd name="T36" fmla="*/ 51 w 190"/>
                <a:gd name="T37" fmla="*/ 100 h 195"/>
                <a:gd name="T38" fmla="*/ 112 w 190"/>
                <a:gd name="T39" fmla="*/ 53 h 195"/>
                <a:gd name="T40" fmla="*/ 122 w 190"/>
                <a:gd name="T41" fmla="*/ 134 h 195"/>
                <a:gd name="T42" fmla="*/ 46 w 190"/>
                <a:gd name="T43" fmla="*/ 118 h 195"/>
                <a:gd name="T44" fmla="*/ 40 w 190"/>
                <a:gd name="T45" fmla="*/ 91 h 195"/>
                <a:gd name="T46" fmla="*/ 70 w 190"/>
                <a:gd name="T47" fmla="*/ 43 h 195"/>
                <a:gd name="T48" fmla="*/ 49 w 190"/>
                <a:gd name="T49" fmla="*/ 59 h 195"/>
                <a:gd name="T50" fmla="*/ 101 w 190"/>
                <a:gd name="T51" fmla="*/ 40 h 195"/>
                <a:gd name="T52" fmla="*/ 110 w 190"/>
                <a:gd name="T53" fmla="*/ 35 h 195"/>
                <a:gd name="T54" fmla="*/ 148 w 190"/>
                <a:gd name="T55" fmla="*/ 72 h 195"/>
                <a:gd name="T56" fmla="*/ 145 w 190"/>
                <a:gd name="T57" fmla="*/ 70 h 195"/>
                <a:gd name="T58" fmla="*/ 143 w 190"/>
                <a:gd name="T59" fmla="*/ 136 h 195"/>
                <a:gd name="T60" fmla="*/ 177 w 190"/>
                <a:gd name="T61" fmla="*/ 103 h 195"/>
                <a:gd name="T62" fmla="*/ 177 w 190"/>
                <a:gd name="T63" fmla="*/ 131 h 195"/>
                <a:gd name="T64" fmla="*/ 152 w 190"/>
                <a:gd name="T65" fmla="*/ 141 h 195"/>
                <a:gd name="T66" fmla="*/ 169 w 190"/>
                <a:gd name="T67" fmla="*/ 90 h 195"/>
                <a:gd name="T68" fmla="*/ 159 w 190"/>
                <a:gd name="T69" fmla="*/ 34 h 195"/>
                <a:gd name="T70" fmla="*/ 169 w 190"/>
                <a:gd name="T71" fmla="*/ 60 h 195"/>
                <a:gd name="T72" fmla="*/ 134 w 190"/>
                <a:gd name="T73" fmla="*/ 43 h 195"/>
                <a:gd name="T74" fmla="*/ 55 w 190"/>
                <a:gd name="T75" fmla="*/ 32 h 195"/>
                <a:gd name="T76" fmla="*/ 60 w 190"/>
                <a:gd name="T77" fmla="*/ 23 h 195"/>
                <a:gd name="T78" fmla="*/ 66 w 190"/>
                <a:gd name="T79" fmla="*/ 15 h 195"/>
                <a:gd name="T80" fmla="*/ 78 w 190"/>
                <a:gd name="T81" fmla="*/ 9 h 195"/>
                <a:gd name="T82" fmla="*/ 111 w 190"/>
                <a:gd name="T83" fmla="*/ 25 h 195"/>
                <a:gd name="T84" fmla="*/ 71 w 190"/>
                <a:gd name="T85" fmla="*/ 34 h 195"/>
                <a:gd name="T86" fmla="*/ 13 w 190"/>
                <a:gd name="T87" fmla="*/ 86 h 195"/>
                <a:gd name="T88" fmla="*/ 14 w 190"/>
                <a:gd name="T89" fmla="*/ 58 h 195"/>
                <a:gd name="T90" fmla="*/ 42 w 190"/>
                <a:gd name="T91" fmla="*/ 44 h 195"/>
                <a:gd name="T92" fmla="*/ 41 w 190"/>
                <a:gd name="T93" fmla="*/ 51 h 195"/>
                <a:gd name="T94" fmla="*/ 39 w 190"/>
                <a:gd name="T95" fmla="*/ 77 h 195"/>
                <a:gd name="T96" fmla="*/ 62 w 190"/>
                <a:gd name="T97" fmla="*/ 164 h 195"/>
                <a:gd name="T98" fmla="*/ 28 w 190"/>
                <a:gd name="T99" fmla="*/ 156 h 195"/>
                <a:gd name="T100" fmla="*/ 26 w 190"/>
                <a:gd name="T101" fmla="*/ 117 h 195"/>
                <a:gd name="T102" fmla="*/ 62 w 190"/>
                <a:gd name="T103" fmla="*/ 158 h 195"/>
                <a:gd name="T104" fmla="*/ 120 w 190"/>
                <a:gd name="T105" fmla="*/ 184 h 195"/>
                <a:gd name="T106" fmla="*/ 92 w 190"/>
                <a:gd name="T107" fmla="*/ 179 h 195"/>
                <a:gd name="T108" fmla="*/ 110 w 190"/>
                <a:gd name="T109" fmla="*/ 154 h 195"/>
                <a:gd name="T110" fmla="*/ 131 w 190"/>
                <a:gd name="T111" fmla="*/ 1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95">
                  <a:moveTo>
                    <a:pt x="142" y="174"/>
                  </a:moveTo>
                  <a:cubicBezTo>
                    <a:pt x="145" y="169"/>
                    <a:pt x="147" y="164"/>
                    <a:pt x="149" y="158"/>
                  </a:cubicBezTo>
                  <a:cubicBezTo>
                    <a:pt x="149" y="157"/>
                    <a:pt x="149" y="156"/>
                    <a:pt x="150" y="155"/>
                  </a:cubicBezTo>
                  <a:cubicBezTo>
                    <a:pt x="153" y="154"/>
                    <a:pt x="156" y="154"/>
                    <a:pt x="159" y="153"/>
                  </a:cubicBezTo>
                  <a:cubicBezTo>
                    <a:pt x="162" y="152"/>
                    <a:pt x="165" y="151"/>
                    <a:pt x="168" y="149"/>
                  </a:cubicBezTo>
                  <a:cubicBezTo>
                    <a:pt x="171" y="148"/>
                    <a:pt x="174" y="146"/>
                    <a:pt x="177" y="144"/>
                  </a:cubicBezTo>
                  <a:cubicBezTo>
                    <a:pt x="181" y="141"/>
                    <a:pt x="185" y="136"/>
                    <a:pt x="188" y="131"/>
                  </a:cubicBezTo>
                  <a:cubicBezTo>
                    <a:pt x="189" y="128"/>
                    <a:pt x="190" y="125"/>
                    <a:pt x="190" y="122"/>
                  </a:cubicBezTo>
                  <a:cubicBezTo>
                    <a:pt x="190" y="118"/>
                    <a:pt x="190" y="114"/>
                    <a:pt x="190" y="111"/>
                  </a:cubicBezTo>
                  <a:cubicBezTo>
                    <a:pt x="188" y="104"/>
                    <a:pt x="185" y="97"/>
                    <a:pt x="181" y="92"/>
                  </a:cubicBezTo>
                  <a:cubicBezTo>
                    <a:pt x="179" y="89"/>
                    <a:pt x="177" y="86"/>
                    <a:pt x="175" y="83"/>
                  </a:cubicBezTo>
                  <a:cubicBezTo>
                    <a:pt x="174" y="83"/>
                    <a:pt x="174" y="82"/>
                    <a:pt x="173" y="81"/>
                  </a:cubicBezTo>
                  <a:cubicBezTo>
                    <a:pt x="173" y="80"/>
                    <a:pt x="174" y="78"/>
                    <a:pt x="175" y="77"/>
                  </a:cubicBezTo>
                  <a:cubicBezTo>
                    <a:pt x="177" y="70"/>
                    <a:pt x="178" y="63"/>
                    <a:pt x="178" y="56"/>
                  </a:cubicBezTo>
                  <a:cubicBezTo>
                    <a:pt x="178" y="49"/>
                    <a:pt x="176" y="41"/>
                    <a:pt x="173" y="35"/>
                  </a:cubicBezTo>
                  <a:cubicBezTo>
                    <a:pt x="171" y="33"/>
                    <a:pt x="169" y="30"/>
                    <a:pt x="166" y="28"/>
                  </a:cubicBezTo>
                  <a:cubicBezTo>
                    <a:pt x="163" y="26"/>
                    <a:pt x="160" y="24"/>
                    <a:pt x="157" y="23"/>
                  </a:cubicBezTo>
                  <a:cubicBezTo>
                    <a:pt x="146" y="19"/>
                    <a:pt x="135" y="19"/>
                    <a:pt x="124" y="22"/>
                  </a:cubicBezTo>
                  <a:cubicBezTo>
                    <a:pt x="123" y="22"/>
                    <a:pt x="122" y="22"/>
                    <a:pt x="120" y="22"/>
                  </a:cubicBezTo>
                  <a:cubicBezTo>
                    <a:pt x="117" y="18"/>
                    <a:pt x="113" y="14"/>
                    <a:pt x="109" y="11"/>
                  </a:cubicBezTo>
                  <a:cubicBezTo>
                    <a:pt x="103" y="6"/>
                    <a:pt x="96" y="2"/>
                    <a:pt x="88" y="0"/>
                  </a:cubicBezTo>
                  <a:cubicBezTo>
                    <a:pt x="86" y="0"/>
                    <a:pt x="84" y="0"/>
                    <a:pt x="82" y="0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1"/>
                    <a:pt x="72" y="1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2" y="6"/>
                    <a:pt x="59" y="9"/>
                    <a:pt x="57" y="11"/>
                  </a:cubicBezTo>
                  <a:cubicBezTo>
                    <a:pt x="54" y="15"/>
                    <a:pt x="52" y="18"/>
                    <a:pt x="50" y="22"/>
                  </a:cubicBezTo>
                  <a:cubicBezTo>
                    <a:pt x="48" y="25"/>
                    <a:pt x="46" y="29"/>
                    <a:pt x="45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2" y="34"/>
                    <a:pt x="39" y="35"/>
                    <a:pt x="37" y="35"/>
                  </a:cubicBezTo>
                  <a:cubicBezTo>
                    <a:pt x="34" y="36"/>
                    <a:pt x="32" y="36"/>
                    <a:pt x="30" y="37"/>
                  </a:cubicBezTo>
                  <a:cubicBezTo>
                    <a:pt x="28" y="38"/>
                    <a:pt x="27" y="38"/>
                    <a:pt x="26" y="39"/>
                  </a:cubicBezTo>
                  <a:cubicBezTo>
                    <a:pt x="25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43"/>
                    <a:pt x="11" y="46"/>
                    <a:pt x="7" y="51"/>
                  </a:cubicBezTo>
                  <a:cubicBezTo>
                    <a:pt x="5" y="54"/>
                    <a:pt x="4" y="57"/>
                    <a:pt x="2" y="60"/>
                  </a:cubicBezTo>
                  <a:cubicBezTo>
                    <a:pt x="2" y="61"/>
                    <a:pt x="1" y="63"/>
                    <a:pt x="1" y="65"/>
                  </a:cubicBezTo>
                  <a:cubicBezTo>
                    <a:pt x="0" y="67"/>
                    <a:pt x="0" y="69"/>
                    <a:pt x="0" y="71"/>
                  </a:cubicBezTo>
                  <a:cubicBezTo>
                    <a:pt x="0" y="74"/>
                    <a:pt x="1" y="78"/>
                    <a:pt x="2" y="81"/>
                  </a:cubicBezTo>
                  <a:cubicBezTo>
                    <a:pt x="3" y="85"/>
                    <a:pt x="4" y="88"/>
                    <a:pt x="6" y="92"/>
                  </a:cubicBezTo>
                  <a:cubicBezTo>
                    <a:pt x="9" y="98"/>
                    <a:pt x="13" y="104"/>
                    <a:pt x="18" y="109"/>
                  </a:cubicBezTo>
                  <a:cubicBezTo>
                    <a:pt x="19" y="109"/>
                    <a:pt x="19" y="110"/>
                    <a:pt x="19" y="110"/>
                  </a:cubicBezTo>
                  <a:cubicBezTo>
                    <a:pt x="19" y="110"/>
                    <a:pt x="19" y="110"/>
                    <a:pt x="19" y="111"/>
                  </a:cubicBezTo>
                  <a:cubicBezTo>
                    <a:pt x="16" y="117"/>
                    <a:pt x="14" y="124"/>
                    <a:pt x="13" y="131"/>
                  </a:cubicBezTo>
                  <a:cubicBezTo>
                    <a:pt x="12" y="138"/>
                    <a:pt x="12" y="145"/>
                    <a:pt x="15" y="152"/>
                  </a:cubicBezTo>
                  <a:cubicBezTo>
                    <a:pt x="16" y="155"/>
                    <a:pt x="17" y="158"/>
                    <a:pt x="19" y="160"/>
                  </a:cubicBezTo>
                  <a:cubicBezTo>
                    <a:pt x="21" y="163"/>
                    <a:pt x="23" y="165"/>
                    <a:pt x="26" y="167"/>
                  </a:cubicBezTo>
                  <a:cubicBezTo>
                    <a:pt x="27" y="168"/>
                    <a:pt x="29" y="169"/>
                    <a:pt x="30" y="170"/>
                  </a:cubicBezTo>
                  <a:cubicBezTo>
                    <a:pt x="32" y="171"/>
                    <a:pt x="33" y="171"/>
                    <a:pt x="35" y="172"/>
                  </a:cubicBezTo>
                  <a:cubicBezTo>
                    <a:pt x="38" y="173"/>
                    <a:pt x="41" y="174"/>
                    <a:pt x="44" y="174"/>
                  </a:cubicBezTo>
                  <a:cubicBezTo>
                    <a:pt x="48" y="174"/>
                    <a:pt x="51" y="175"/>
                    <a:pt x="55" y="174"/>
                  </a:cubicBezTo>
                  <a:cubicBezTo>
                    <a:pt x="58" y="174"/>
                    <a:pt x="62" y="174"/>
                    <a:pt x="66" y="173"/>
                  </a:cubicBezTo>
                  <a:cubicBezTo>
                    <a:pt x="68" y="173"/>
                    <a:pt x="70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6" y="177"/>
                    <a:pt x="80" y="181"/>
                    <a:pt x="84" y="184"/>
                  </a:cubicBezTo>
                  <a:cubicBezTo>
                    <a:pt x="88" y="187"/>
                    <a:pt x="92" y="190"/>
                    <a:pt x="96" y="192"/>
                  </a:cubicBezTo>
                  <a:cubicBezTo>
                    <a:pt x="98" y="193"/>
                    <a:pt x="101" y="193"/>
                    <a:pt x="103" y="194"/>
                  </a:cubicBezTo>
                  <a:cubicBezTo>
                    <a:pt x="105" y="195"/>
                    <a:pt x="108" y="195"/>
                    <a:pt x="110" y="195"/>
                  </a:cubicBezTo>
                  <a:cubicBezTo>
                    <a:pt x="112" y="195"/>
                    <a:pt x="114" y="195"/>
                    <a:pt x="116" y="195"/>
                  </a:cubicBezTo>
                  <a:cubicBezTo>
                    <a:pt x="118" y="194"/>
                    <a:pt x="120" y="194"/>
                    <a:pt x="122" y="193"/>
                  </a:cubicBezTo>
                  <a:cubicBezTo>
                    <a:pt x="127" y="191"/>
                    <a:pt x="130" y="188"/>
                    <a:pt x="134" y="185"/>
                  </a:cubicBezTo>
                  <a:cubicBezTo>
                    <a:pt x="137" y="182"/>
                    <a:pt x="140" y="178"/>
                    <a:pt x="142" y="174"/>
                  </a:cubicBezTo>
                  <a:close/>
                  <a:moveTo>
                    <a:pt x="75" y="161"/>
                  </a:moveTo>
                  <a:cubicBezTo>
                    <a:pt x="71" y="155"/>
                    <a:pt x="67" y="148"/>
                    <a:pt x="64" y="142"/>
                  </a:cubicBezTo>
                  <a:cubicBezTo>
                    <a:pt x="64" y="141"/>
                    <a:pt x="64" y="141"/>
                    <a:pt x="63" y="140"/>
                  </a:cubicBezTo>
                  <a:cubicBezTo>
                    <a:pt x="66" y="141"/>
                    <a:pt x="69" y="143"/>
                    <a:pt x="72" y="144"/>
                  </a:cubicBezTo>
                  <a:cubicBezTo>
                    <a:pt x="80" y="147"/>
                    <a:pt x="88" y="149"/>
                    <a:pt x="96" y="151"/>
                  </a:cubicBezTo>
                  <a:cubicBezTo>
                    <a:pt x="93" y="153"/>
                    <a:pt x="91" y="154"/>
                    <a:pt x="88" y="156"/>
                  </a:cubicBezTo>
                  <a:cubicBezTo>
                    <a:pt x="84" y="158"/>
                    <a:pt x="79" y="159"/>
                    <a:pt x="75" y="161"/>
                  </a:cubicBezTo>
                  <a:close/>
                  <a:moveTo>
                    <a:pt x="79" y="136"/>
                  </a:moveTo>
                  <a:cubicBezTo>
                    <a:pt x="72" y="134"/>
                    <a:pt x="65" y="131"/>
                    <a:pt x="58" y="127"/>
                  </a:cubicBezTo>
                  <a:cubicBezTo>
                    <a:pt x="55" y="118"/>
                    <a:pt x="53" y="109"/>
                    <a:pt x="51" y="100"/>
                  </a:cubicBezTo>
                  <a:cubicBezTo>
                    <a:pt x="50" y="94"/>
                    <a:pt x="49" y="87"/>
                    <a:pt x="49" y="81"/>
                  </a:cubicBezTo>
                  <a:cubicBezTo>
                    <a:pt x="55" y="73"/>
                    <a:pt x="62" y="67"/>
                    <a:pt x="69" y="61"/>
                  </a:cubicBezTo>
                  <a:cubicBezTo>
                    <a:pt x="75" y="55"/>
                    <a:pt x="82" y="50"/>
                    <a:pt x="89" y="46"/>
                  </a:cubicBezTo>
                  <a:cubicBezTo>
                    <a:pt x="97" y="48"/>
                    <a:pt x="104" y="50"/>
                    <a:pt x="112" y="53"/>
                  </a:cubicBezTo>
                  <a:cubicBezTo>
                    <a:pt x="119" y="56"/>
                    <a:pt x="126" y="59"/>
                    <a:pt x="132" y="62"/>
                  </a:cubicBezTo>
                  <a:cubicBezTo>
                    <a:pt x="137" y="73"/>
                    <a:pt x="140" y="84"/>
                    <a:pt x="142" y="95"/>
                  </a:cubicBezTo>
                  <a:cubicBezTo>
                    <a:pt x="143" y="101"/>
                    <a:pt x="143" y="106"/>
                    <a:pt x="144" y="112"/>
                  </a:cubicBezTo>
                  <a:cubicBezTo>
                    <a:pt x="137" y="120"/>
                    <a:pt x="130" y="127"/>
                    <a:pt x="122" y="134"/>
                  </a:cubicBezTo>
                  <a:cubicBezTo>
                    <a:pt x="117" y="137"/>
                    <a:pt x="112" y="141"/>
                    <a:pt x="107" y="144"/>
                  </a:cubicBezTo>
                  <a:cubicBezTo>
                    <a:pt x="98" y="143"/>
                    <a:pt x="88" y="140"/>
                    <a:pt x="79" y="136"/>
                  </a:cubicBezTo>
                  <a:close/>
                  <a:moveTo>
                    <a:pt x="40" y="91"/>
                  </a:moveTo>
                  <a:cubicBezTo>
                    <a:pt x="41" y="100"/>
                    <a:pt x="43" y="109"/>
                    <a:pt x="46" y="118"/>
                  </a:cubicBezTo>
                  <a:cubicBezTo>
                    <a:pt x="46" y="119"/>
                    <a:pt x="46" y="119"/>
                    <a:pt x="46" y="120"/>
                  </a:cubicBezTo>
                  <a:cubicBezTo>
                    <a:pt x="45" y="119"/>
                    <a:pt x="43" y="118"/>
                    <a:pt x="42" y="117"/>
                  </a:cubicBezTo>
                  <a:cubicBezTo>
                    <a:pt x="38" y="114"/>
                    <a:pt x="34" y="111"/>
                    <a:pt x="30" y="108"/>
                  </a:cubicBezTo>
                  <a:cubicBezTo>
                    <a:pt x="33" y="102"/>
                    <a:pt x="37" y="97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lose/>
                  <a:moveTo>
                    <a:pt x="49" y="59"/>
                  </a:moveTo>
                  <a:cubicBezTo>
                    <a:pt x="50" y="53"/>
                    <a:pt x="51" y="48"/>
                    <a:pt x="52" y="43"/>
                  </a:cubicBezTo>
                  <a:cubicBezTo>
                    <a:pt x="58" y="42"/>
                    <a:pt x="64" y="42"/>
                    <a:pt x="70" y="43"/>
                  </a:cubicBezTo>
                  <a:cubicBezTo>
                    <a:pt x="72" y="43"/>
                    <a:pt x="74" y="43"/>
                    <a:pt x="76" y="44"/>
                  </a:cubicBezTo>
                  <a:cubicBezTo>
                    <a:pt x="69" y="48"/>
                    <a:pt x="63" y="53"/>
                    <a:pt x="57" y="59"/>
                  </a:cubicBezTo>
                  <a:cubicBezTo>
                    <a:pt x="54" y="61"/>
                    <a:pt x="51" y="64"/>
                    <a:pt x="49" y="67"/>
                  </a:cubicBezTo>
                  <a:cubicBezTo>
                    <a:pt x="49" y="64"/>
                    <a:pt x="49" y="62"/>
                    <a:pt x="49" y="59"/>
                  </a:cubicBezTo>
                  <a:close/>
                  <a:moveTo>
                    <a:pt x="117" y="33"/>
                  </a:moveTo>
                  <a:cubicBezTo>
                    <a:pt x="121" y="38"/>
                    <a:pt x="124" y="43"/>
                    <a:pt x="127" y="49"/>
                  </a:cubicBezTo>
                  <a:cubicBezTo>
                    <a:pt x="122" y="47"/>
                    <a:pt x="118" y="45"/>
                    <a:pt x="113" y="44"/>
                  </a:cubicBezTo>
                  <a:cubicBezTo>
                    <a:pt x="109" y="42"/>
                    <a:pt x="105" y="41"/>
                    <a:pt x="101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2" y="39"/>
                    <a:pt x="102" y="39"/>
                  </a:cubicBezTo>
                  <a:cubicBezTo>
                    <a:pt x="102" y="39"/>
                    <a:pt x="103" y="39"/>
                    <a:pt x="103" y="39"/>
                  </a:cubicBezTo>
                  <a:cubicBezTo>
                    <a:pt x="105" y="37"/>
                    <a:pt x="108" y="36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3" y="35"/>
                    <a:pt x="115" y="34"/>
                    <a:pt x="117" y="33"/>
                  </a:cubicBezTo>
                  <a:close/>
                  <a:moveTo>
                    <a:pt x="148" y="72"/>
                  </a:moveTo>
                  <a:cubicBezTo>
                    <a:pt x="153" y="75"/>
                    <a:pt x="158" y="79"/>
                    <a:pt x="162" y="83"/>
                  </a:cubicBezTo>
                  <a:cubicBezTo>
                    <a:pt x="159" y="89"/>
                    <a:pt x="156" y="95"/>
                    <a:pt x="152" y="101"/>
                  </a:cubicBezTo>
                  <a:cubicBezTo>
                    <a:pt x="151" y="95"/>
                    <a:pt x="150" y="89"/>
                    <a:pt x="149" y="83"/>
                  </a:cubicBezTo>
                  <a:cubicBezTo>
                    <a:pt x="148" y="79"/>
                    <a:pt x="146" y="74"/>
                    <a:pt x="145" y="70"/>
                  </a:cubicBezTo>
                  <a:cubicBezTo>
                    <a:pt x="146" y="70"/>
                    <a:pt x="147" y="71"/>
                    <a:pt x="148" y="72"/>
                  </a:cubicBezTo>
                  <a:close/>
                  <a:moveTo>
                    <a:pt x="139" y="130"/>
                  </a:moveTo>
                  <a:cubicBezTo>
                    <a:pt x="141" y="129"/>
                    <a:pt x="142" y="127"/>
                    <a:pt x="144" y="125"/>
                  </a:cubicBezTo>
                  <a:cubicBezTo>
                    <a:pt x="144" y="129"/>
                    <a:pt x="144" y="132"/>
                    <a:pt x="143" y="136"/>
                  </a:cubicBezTo>
                  <a:cubicBezTo>
                    <a:pt x="143" y="139"/>
                    <a:pt x="143" y="143"/>
                    <a:pt x="142" y="146"/>
                  </a:cubicBezTo>
                  <a:cubicBezTo>
                    <a:pt x="135" y="147"/>
                    <a:pt x="128" y="147"/>
                    <a:pt x="121" y="146"/>
                  </a:cubicBezTo>
                  <a:cubicBezTo>
                    <a:pt x="127" y="141"/>
                    <a:pt x="134" y="136"/>
                    <a:pt x="139" y="130"/>
                  </a:cubicBezTo>
                  <a:close/>
                  <a:moveTo>
                    <a:pt x="177" y="103"/>
                  </a:moveTo>
                  <a:cubicBezTo>
                    <a:pt x="179" y="107"/>
                    <a:pt x="180" y="110"/>
                    <a:pt x="181" y="113"/>
                  </a:cubicBezTo>
                  <a:cubicBezTo>
                    <a:pt x="181" y="115"/>
                    <a:pt x="181" y="118"/>
                    <a:pt x="181" y="120"/>
                  </a:cubicBezTo>
                  <a:cubicBezTo>
                    <a:pt x="181" y="122"/>
                    <a:pt x="180" y="124"/>
                    <a:pt x="180" y="126"/>
                  </a:cubicBezTo>
                  <a:cubicBezTo>
                    <a:pt x="179" y="128"/>
                    <a:pt x="178" y="129"/>
                    <a:pt x="177" y="131"/>
                  </a:cubicBezTo>
                  <a:cubicBezTo>
                    <a:pt x="175" y="133"/>
                    <a:pt x="174" y="134"/>
                    <a:pt x="172" y="136"/>
                  </a:cubicBezTo>
                  <a:cubicBezTo>
                    <a:pt x="170" y="138"/>
                    <a:pt x="167" y="139"/>
                    <a:pt x="164" y="141"/>
                  </a:cubicBezTo>
                  <a:cubicBezTo>
                    <a:pt x="160" y="143"/>
                    <a:pt x="156" y="144"/>
                    <a:pt x="152" y="145"/>
                  </a:cubicBezTo>
                  <a:cubicBezTo>
                    <a:pt x="152" y="143"/>
                    <a:pt x="152" y="142"/>
                    <a:pt x="152" y="141"/>
                  </a:cubicBezTo>
                  <a:cubicBezTo>
                    <a:pt x="153" y="134"/>
                    <a:pt x="153" y="127"/>
                    <a:pt x="153" y="120"/>
                  </a:cubicBezTo>
                  <a:cubicBezTo>
                    <a:pt x="153" y="118"/>
                    <a:pt x="153" y="117"/>
                    <a:pt x="153" y="115"/>
                  </a:cubicBezTo>
                  <a:cubicBezTo>
                    <a:pt x="158" y="109"/>
                    <a:pt x="162" y="103"/>
                    <a:pt x="166" y="96"/>
                  </a:cubicBezTo>
                  <a:cubicBezTo>
                    <a:pt x="167" y="94"/>
                    <a:pt x="168" y="92"/>
                    <a:pt x="169" y="90"/>
                  </a:cubicBezTo>
                  <a:cubicBezTo>
                    <a:pt x="172" y="94"/>
                    <a:pt x="175" y="99"/>
                    <a:pt x="177" y="103"/>
                  </a:cubicBezTo>
                  <a:close/>
                  <a:moveTo>
                    <a:pt x="144" y="29"/>
                  </a:moveTo>
                  <a:cubicBezTo>
                    <a:pt x="147" y="30"/>
                    <a:pt x="150" y="30"/>
                    <a:pt x="153" y="31"/>
                  </a:cubicBezTo>
                  <a:cubicBezTo>
                    <a:pt x="155" y="32"/>
                    <a:pt x="157" y="33"/>
                    <a:pt x="159" y="34"/>
                  </a:cubicBezTo>
                  <a:cubicBezTo>
                    <a:pt x="161" y="35"/>
                    <a:pt x="162" y="37"/>
                    <a:pt x="163" y="38"/>
                  </a:cubicBezTo>
                  <a:cubicBezTo>
                    <a:pt x="164" y="40"/>
                    <a:pt x="165" y="41"/>
                    <a:pt x="166" y="43"/>
                  </a:cubicBezTo>
                  <a:cubicBezTo>
                    <a:pt x="167" y="45"/>
                    <a:pt x="168" y="47"/>
                    <a:pt x="168" y="50"/>
                  </a:cubicBezTo>
                  <a:cubicBezTo>
                    <a:pt x="169" y="53"/>
                    <a:pt x="169" y="57"/>
                    <a:pt x="169" y="60"/>
                  </a:cubicBezTo>
                  <a:cubicBezTo>
                    <a:pt x="168" y="65"/>
                    <a:pt x="167" y="69"/>
                    <a:pt x="166" y="74"/>
                  </a:cubicBezTo>
                  <a:cubicBezTo>
                    <a:pt x="161" y="70"/>
                    <a:pt x="156" y="66"/>
                    <a:pt x="152" y="63"/>
                  </a:cubicBezTo>
                  <a:cubicBezTo>
                    <a:pt x="148" y="60"/>
                    <a:pt x="144" y="58"/>
                    <a:pt x="140" y="56"/>
                  </a:cubicBezTo>
                  <a:cubicBezTo>
                    <a:pt x="138" y="51"/>
                    <a:pt x="136" y="47"/>
                    <a:pt x="134" y="43"/>
                  </a:cubicBezTo>
                  <a:cubicBezTo>
                    <a:pt x="132" y="39"/>
                    <a:pt x="129" y="35"/>
                    <a:pt x="126" y="30"/>
                  </a:cubicBezTo>
                  <a:cubicBezTo>
                    <a:pt x="127" y="30"/>
                    <a:pt x="128" y="30"/>
                    <a:pt x="129" y="30"/>
                  </a:cubicBezTo>
                  <a:cubicBezTo>
                    <a:pt x="134" y="29"/>
                    <a:pt x="139" y="29"/>
                    <a:pt x="144" y="29"/>
                  </a:cubicBezTo>
                  <a:close/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28"/>
                    <a:pt x="58" y="25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1"/>
                  </a:cubicBezTo>
                  <a:cubicBezTo>
                    <a:pt x="63" y="19"/>
                    <a:pt x="64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7" y="15"/>
                    <a:pt x="67" y="15"/>
                  </a:cubicBezTo>
                  <a:cubicBezTo>
                    <a:pt x="69" y="13"/>
                    <a:pt x="71" y="12"/>
                    <a:pt x="72" y="11"/>
                  </a:cubicBezTo>
                  <a:cubicBezTo>
                    <a:pt x="74" y="10"/>
                    <a:pt x="76" y="10"/>
                    <a:pt x="78" y="9"/>
                  </a:cubicBezTo>
                  <a:cubicBezTo>
                    <a:pt x="80" y="9"/>
                    <a:pt x="82" y="9"/>
                    <a:pt x="84" y="9"/>
                  </a:cubicBezTo>
                  <a:cubicBezTo>
                    <a:pt x="86" y="9"/>
                    <a:pt x="89" y="10"/>
                    <a:pt x="91" y="11"/>
                  </a:cubicBezTo>
                  <a:cubicBezTo>
                    <a:pt x="94" y="12"/>
                    <a:pt x="97" y="14"/>
                    <a:pt x="100" y="16"/>
                  </a:cubicBezTo>
                  <a:cubicBezTo>
                    <a:pt x="104" y="19"/>
                    <a:pt x="107" y="22"/>
                    <a:pt x="111" y="25"/>
                  </a:cubicBezTo>
                  <a:cubicBezTo>
                    <a:pt x="110" y="25"/>
                    <a:pt x="110" y="26"/>
                    <a:pt x="109" y="26"/>
                  </a:cubicBezTo>
                  <a:cubicBezTo>
                    <a:pt x="103" y="28"/>
                    <a:pt x="97" y="31"/>
                    <a:pt x="91" y="34"/>
                  </a:cubicBezTo>
                  <a:cubicBezTo>
                    <a:pt x="90" y="35"/>
                    <a:pt x="89" y="36"/>
                    <a:pt x="87" y="36"/>
                  </a:cubicBezTo>
                  <a:cubicBezTo>
                    <a:pt x="82" y="35"/>
                    <a:pt x="76" y="34"/>
                    <a:pt x="71" y="34"/>
                  </a:cubicBezTo>
                  <a:cubicBezTo>
                    <a:pt x="66" y="33"/>
                    <a:pt x="60" y="33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lose/>
                  <a:moveTo>
                    <a:pt x="22" y="99"/>
                  </a:moveTo>
                  <a:cubicBezTo>
                    <a:pt x="18" y="95"/>
                    <a:pt x="15" y="90"/>
                    <a:pt x="13" y="86"/>
                  </a:cubicBezTo>
                  <a:cubicBezTo>
                    <a:pt x="12" y="83"/>
                    <a:pt x="11" y="79"/>
                    <a:pt x="10" y="76"/>
                  </a:cubicBezTo>
                  <a:cubicBezTo>
                    <a:pt x="10" y="74"/>
                    <a:pt x="9" y="72"/>
                    <a:pt x="10" y="69"/>
                  </a:cubicBezTo>
                  <a:cubicBezTo>
                    <a:pt x="10" y="67"/>
                    <a:pt x="10" y="65"/>
                    <a:pt x="11" y="63"/>
                  </a:cubicBezTo>
                  <a:cubicBezTo>
                    <a:pt x="12" y="62"/>
                    <a:pt x="13" y="60"/>
                    <a:pt x="14" y="58"/>
                  </a:cubicBezTo>
                  <a:cubicBezTo>
                    <a:pt x="15" y="57"/>
                    <a:pt x="16" y="55"/>
                    <a:pt x="18" y="54"/>
                  </a:cubicBezTo>
                  <a:cubicBezTo>
                    <a:pt x="21" y="52"/>
                    <a:pt x="23" y="50"/>
                    <a:pt x="26" y="49"/>
                  </a:cubicBezTo>
                  <a:cubicBezTo>
                    <a:pt x="31" y="46"/>
                    <a:pt x="36" y="45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5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0" y="52"/>
                    <a:pt x="40" y="53"/>
                  </a:cubicBezTo>
                  <a:cubicBezTo>
                    <a:pt x="39" y="61"/>
                    <a:pt x="39" y="68"/>
                    <a:pt x="39" y="75"/>
                  </a:cubicBezTo>
                  <a:cubicBezTo>
                    <a:pt x="39" y="76"/>
                    <a:pt x="39" y="77"/>
                    <a:pt x="39" y="77"/>
                  </a:cubicBezTo>
                  <a:cubicBezTo>
                    <a:pt x="36" y="82"/>
                    <a:pt x="32" y="87"/>
                    <a:pt x="29" y="92"/>
                  </a:cubicBezTo>
                  <a:cubicBezTo>
                    <a:pt x="27" y="95"/>
                    <a:pt x="25" y="98"/>
                    <a:pt x="23" y="101"/>
                  </a:cubicBezTo>
                  <a:cubicBezTo>
                    <a:pt x="23" y="100"/>
                    <a:pt x="22" y="100"/>
                    <a:pt x="22" y="99"/>
                  </a:cubicBezTo>
                  <a:close/>
                  <a:moveTo>
                    <a:pt x="62" y="164"/>
                  </a:moveTo>
                  <a:cubicBezTo>
                    <a:pt x="57" y="165"/>
                    <a:pt x="52" y="165"/>
                    <a:pt x="47" y="165"/>
                  </a:cubicBezTo>
                  <a:cubicBezTo>
                    <a:pt x="44" y="165"/>
                    <a:pt x="40" y="164"/>
                    <a:pt x="37" y="163"/>
                  </a:cubicBezTo>
                  <a:cubicBezTo>
                    <a:pt x="35" y="162"/>
                    <a:pt x="34" y="161"/>
                    <a:pt x="32" y="160"/>
                  </a:cubicBezTo>
                  <a:cubicBezTo>
                    <a:pt x="30" y="159"/>
                    <a:pt x="29" y="157"/>
                    <a:pt x="28" y="156"/>
                  </a:cubicBezTo>
                  <a:cubicBezTo>
                    <a:pt x="26" y="155"/>
                    <a:pt x="25" y="153"/>
                    <a:pt x="24" y="151"/>
                  </a:cubicBezTo>
                  <a:cubicBezTo>
                    <a:pt x="24" y="149"/>
                    <a:pt x="23" y="147"/>
                    <a:pt x="22" y="144"/>
                  </a:cubicBezTo>
                  <a:cubicBezTo>
                    <a:pt x="22" y="141"/>
                    <a:pt x="22" y="137"/>
                    <a:pt x="22" y="134"/>
                  </a:cubicBezTo>
                  <a:cubicBezTo>
                    <a:pt x="23" y="128"/>
                    <a:pt x="24" y="123"/>
                    <a:pt x="26" y="117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9" y="119"/>
                    <a:pt x="32" y="121"/>
                    <a:pt x="34" y="123"/>
                  </a:cubicBezTo>
                  <a:cubicBezTo>
                    <a:pt x="40" y="127"/>
                    <a:pt x="45" y="130"/>
                    <a:pt x="51" y="133"/>
                  </a:cubicBezTo>
                  <a:cubicBezTo>
                    <a:pt x="54" y="142"/>
                    <a:pt x="57" y="150"/>
                    <a:pt x="62" y="158"/>
                  </a:cubicBezTo>
                  <a:cubicBezTo>
                    <a:pt x="63" y="160"/>
                    <a:pt x="64" y="161"/>
                    <a:pt x="66" y="163"/>
                  </a:cubicBezTo>
                  <a:cubicBezTo>
                    <a:pt x="64" y="164"/>
                    <a:pt x="63" y="164"/>
                    <a:pt x="62" y="164"/>
                  </a:cubicBezTo>
                  <a:close/>
                  <a:moveTo>
                    <a:pt x="126" y="180"/>
                  </a:moveTo>
                  <a:cubicBezTo>
                    <a:pt x="124" y="181"/>
                    <a:pt x="122" y="183"/>
                    <a:pt x="120" y="184"/>
                  </a:cubicBezTo>
                  <a:cubicBezTo>
                    <a:pt x="118" y="184"/>
                    <a:pt x="116" y="185"/>
                    <a:pt x="115" y="185"/>
                  </a:cubicBezTo>
                  <a:cubicBezTo>
                    <a:pt x="113" y="186"/>
                    <a:pt x="111" y="186"/>
                    <a:pt x="109" y="186"/>
                  </a:cubicBezTo>
                  <a:cubicBezTo>
                    <a:pt x="106" y="185"/>
                    <a:pt x="104" y="185"/>
                    <a:pt x="101" y="184"/>
                  </a:cubicBezTo>
                  <a:cubicBezTo>
                    <a:pt x="98" y="183"/>
                    <a:pt x="95" y="181"/>
                    <a:pt x="92" y="179"/>
                  </a:cubicBezTo>
                  <a:cubicBezTo>
                    <a:pt x="88" y="176"/>
                    <a:pt x="84" y="172"/>
                    <a:pt x="81" y="169"/>
                  </a:cubicBezTo>
                  <a:cubicBezTo>
                    <a:pt x="83" y="168"/>
                    <a:pt x="85" y="167"/>
                    <a:pt x="86" y="166"/>
                  </a:cubicBezTo>
                  <a:cubicBezTo>
                    <a:pt x="93" y="164"/>
                    <a:pt x="100" y="160"/>
                    <a:pt x="106" y="156"/>
                  </a:cubicBezTo>
                  <a:cubicBezTo>
                    <a:pt x="107" y="156"/>
                    <a:pt x="108" y="155"/>
                    <a:pt x="110" y="154"/>
                  </a:cubicBezTo>
                  <a:cubicBezTo>
                    <a:pt x="111" y="154"/>
                    <a:pt x="113" y="155"/>
                    <a:pt x="115" y="155"/>
                  </a:cubicBezTo>
                  <a:cubicBezTo>
                    <a:pt x="123" y="156"/>
                    <a:pt x="132" y="156"/>
                    <a:pt x="140" y="156"/>
                  </a:cubicBezTo>
                  <a:cubicBezTo>
                    <a:pt x="139" y="157"/>
                    <a:pt x="139" y="159"/>
                    <a:pt x="138" y="161"/>
                  </a:cubicBezTo>
                  <a:cubicBezTo>
                    <a:pt x="136" y="165"/>
                    <a:pt x="134" y="169"/>
                    <a:pt x="131" y="173"/>
                  </a:cubicBezTo>
                  <a:cubicBezTo>
                    <a:pt x="130" y="176"/>
                    <a:pt x="128" y="178"/>
                    <a:pt x="12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0" name="Freeform 74">
              <a:extLst>
                <a:ext uri="{FF2B5EF4-FFF2-40B4-BE49-F238E27FC236}">
                  <a16:creationId xmlns:a16="http://schemas.microsoft.com/office/drawing/2014/main" id="{D994643C-46B9-434A-AC84-C443C8283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7213" y="2422526"/>
              <a:ext cx="53975" cy="60325"/>
            </a:xfrm>
            <a:custGeom>
              <a:avLst/>
              <a:gdLst>
                <a:gd name="T0" fmla="*/ 25 w 31"/>
                <a:gd name="T1" fmla="*/ 3 h 35"/>
                <a:gd name="T2" fmla="*/ 23 w 31"/>
                <a:gd name="T3" fmla="*/ 2 h 35"/>
                <a:gd name="T4" fmla="*/ 21 w 31"/>
                <a:gd name="T5" fmla="*/ 1 h 35"/>
                <a:gd name="T6" fmla="*/ 20 w 31"/>
                <a:gd name="T7" fmla="*/ 0 h 35"/>
                <a:gd name="T8" fmla="*/ 17 w 31"/>
                <a:gd name="T9" fmla="*/ 0 h 35"/>
                <a:gd name="T10" fmla="*/ 16 w 31"/>
                <a:gd name="T11" fmla="*/ 0 h 35"/>
                <a:gd name="T12" fmla="*/ 12 w 31"/>
                <a:gd name="T13" fmla="*/ 0 h 35"/>
                <a:gd name="T14" fmla="*/ 11 w 31"/>
                <a:gd name="T15" fmla="*/ 0 h 35"/>
                <a:gd name="T16" fmla="*/ 8 w 31"/>
                <a:gd name="T17" fmla="*/ 2 h 35"/>
                <a:gd name="T18" fmla="*/ 4 w 31"/>
                <a:gd name="T19" fmla="*/ 6 h 35"/>
                <a:gd name="T20" fmla="*/ 1 w 31"/>
                <a:gd name="T21" fmla="*/ 13 h 35"/>
                <a:gd name="T22" fmla="*/ 0 w 31"/>
                <a:gd name="T23" fmla="*/ 18 h 35"/>
                <a:gd name="T24" fmla="*/ 0 w 31"/>
                <a:gd name="T25" fmla="*/ 23 h 35"/>
                <a:gd name="T26" fmla="*/ 2 w 31"/>
                <a:gd name="T27" fmla="*/ 28 h 35"/>
                <a:gd name="T28" fmla="*/ 8 w 31"/>
                <a:gd name="T29" fmla="*/ 34 h 35"/>
                <a:gd name="T30" fmla="*/ 11 w 31"/>
                <a:gd name="T31" fmla="*/ 35 h 35"/>
                <a:gd name="T32" fmla="*/ 14 w 31"/>
                <a:gd name="T33" fmla="*/ 35 h 35"/>
                <a:gd name="T34" fmla="*/ 18 w 31"/>
                <a:gd name="T35" fmla="*/ 35 h 35"/>
                <a:gd name="T36" fmla="*/ 23 w 31"/>
                <a:gd name="T37" fmla="*/ 32 h 35"/>
                <a:gd name="T38" fmla="*/ 29 w 31"/>
                <a:gd name="T39" fmla="*/ 26 h 35"/>
                <a:gd name="T40" fmla="*/ 30 w 31"/>
                <a:gd name="T41" fmla="*/ 12 h 35"/>
                <a:gd name="T42" fmla="*/ 25 w 31"/>
                <a:gd name="T43" fmla="*/ 3 h 35"/>
                <a:gd name="T44" fmla="*/ 21 w 31"/>
                <a:gd name="T45" fmla="*/ 20 h 35"/>
                <a:gd name="T46" fmla="*/ 20 w 31"/>
                <a:gd name="T47" fmla="*/ 22 h 35"/>
                <a:gd name="T48" fmla="*/ 18 w 31"/>
                <a:gd name="T49" fmla="*/ 24 h 35"/>
                <a:gd name="T50" fmla="*/ 16 w 31"/>
                <a:gd name="T51" fmla="*/ 25 h 35"/>
                <a:gd name="T52" fmla="*/ 14 w 31"/>
                <a:gd name="T53" fmla="*/ 26 h 35"/>
                <a:gd name="T54" fmla="*/ 14 w 31"/>
                <a:gd name="T55" fmla="*/ 26 h 35"/>
                <a:gd name="T56" fmla="*/ 13 w 31"/>
                <a:gd name="T57" fmla="*/ 26 h 35"/>
                <a:gd name="T58" fmla="*/ 12 w 31"/>
                <a:gd name="T59" fmla="*/ 25 h 35"/>
                <a:gd name="T60" fmla="*/ 11 w 31"/>
                <a:gd name="T61" fmla="*/ 24 h 35"/>
                <a:gd name="T62" fmla="*/ 10 w 31"/>
                <a:gd name="T63" fmla="*/ 23 h 35"/>
                <a:gd name="T64" fmla="*/ 9 w 31"/>
                <a:gd name="T65" fmla="*/ 21 h 35"/>
                <a:gd name="T66" fmla="*/ 9 w 31"/>
                <a:gd name="T67" fmla="*/ 17 h 35"/>
                <a:gd name="T68" fmla="*/ 10 w 31"/>
                <a:gd name="T69" fmla="*/ 13 h 35"/>
                <a:gd name="T70" fmla="*/ 11 w 31"/>
                <a:gd name="T71" fmla="*/ 11 h 35"/>
                <a:gd name="T72" fmla="*/ 12 w 31"/>
                <a:gd name="T73" fmla="*/ 10 h 35"/>
                <a:gd name="T74" fmla="*/ 14 w 31"/>
                <a:gd name="T75" fmla="*/ 9 h 35"/>
                <a:gd name="T76" fmla="*/ 14 w 31"/>
                <a:gd name="T77" fmla="*/ 9 h 35"/>
                <a:gd name="T78" fmla="*/ 14 w 31"/>
                <a:gd name="T79" fmla="*/ 9 h 35"/>
                <a:gd name="T80" fmla="*/ 15 w 31"/>
                <a:gd name="T81" fmla="*/ 9 h 35"/>
                <a:gd name="T82" fmla="*/ 15 w 31"/>
                <a:gd name="T83" fmla="*/ 9 h 35"/>
                <a:gd name="T84" fmla="*/ 18 w 31"/>
                <a:gd name="T85" fmla="*/ 10 h 35"/>
                <a:gd name="T86" fmla="*/ 19 w 31"/>
                <a:gd name="T87" fmla="*/ 10 h 35"/>
                <a:gd name="T88" fmla="*/ 19 w 31"/>
                <a:gd name="T89" fmla="*/ 10 h 35"/>
                <a:gd name="T90" fmla="*/ 20 w 31"/>
                <a:gd name="T91" fmla="*/ 11 h 35"/>
                <a:gd name="T92" fmla="*/ 21 w 31"/>
                <a:gd name="T93" fmla="*/ 12 h 35"/>
                <a:gd name="T94" fmla="*/ 21 w 31"/>
                <a:gd name="T95" fmla="*/ 14 h 35"/>
                <a:gd name="T96" fmla="*/ 22 w 31"/>
                <a:gd name="T97" fmla="*/ 18 h 35"/>
                <a:gd name="T98" fmla="*/ 21 w 31"/>
                <a:gd name="T9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25" y="3"/>
                  </a:moveTo>
                  <a:cubicBezTo>
                    <a:pt x="25" y="3"/>
                    <a:pt x="24" y="2"/>
                    <a:pt x="23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2" y="8"/>
                    <a:pt x="1" y="11"/>
                    <a:pt x="1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" y="25"/>
                    <a:pt x="1" y="26"/>
                    <a:pt x="2" y="28"/>
                  </a:cubicBezTo>
                  <a:cubicBezTo>
                    <a:pt x="3" y="30"/>
                    <a:pt x="6" y="32"/>
                    <a:pt x="8" y="34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5" y="35"/>
                    <a:pt x="17" y="35"/>
                    <a:pt x="18" y="35"/>
                  </a:cubicBezTo>
                  <a:cubicBezTo>
                    <a:pt x="20" y="34"/>
                    <a:pt x="22" y="33"/>
                    <a:pt x="23" y="32"/>
                  </a:cubicBezTo>
                  <a:cubicBezTo>
                    <a:pt x="25" y="30"/>
                    <a:pt x="27" y="28"/>
                    <a:pt x="29" y="26"/>
                  </a:cubicBezTo>
                  <a:cubicBezTo>
                    <a:pt x="31" y="22"/>
                    <a:pt x="31" y="17"/>
                    <a:pt x="30" y="12"/>
                  </a:cubicBezTo>
                  <a:cubicBezTo>
                    <a:pt x="30" y="9"/>
                    <a:pt x="28" y="5"/>
                    <a:pt x="25" y="3"/>
                  </a:cubicBezTo>
                  <a:close/>
                  <a:moveTo>
                    <a:pt x="21" y="20"/>
                  </a:moveTo>
                  <a:cubicBezTo>
                    <a:pt x="21" y="21"/>
                    <a:pt x="20" y="21"/>
                    <a:pt x="20" y="22"/>
                  </a:cubicBezTo>
                  <a:cubicBezTo>
                    <a:pt x="20" y="23"/>
                    <a:pt x="19" y="23"/>
                    <a:pt x="18" y="24"/>
                  </a:cubicBezTo>
                  <a:cubicBezTo>
                    <a:pt x="18" y="24"/>
                    <a:pt x="17" y="25"/>
                    <a:pt x="16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2" y="25"/>
                    <a:pt x="11" y="24"/>
                    <a:pt x="11" y="24"/>
                  </a:cubicBezTo>
                  <a:cubicBezTo>
                    <a:pt x="11" y="24"/>
                    <a:pt x="10" y="24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10" y="16"/>
                    <a:pt x="10" y="14"/>
                    <a:pt x="10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2" y="15"/>
                    <a:pt x="22" y="17"/>
                    <a:pt x="22" y="18"/>
                  </a:cubicBezTo>
                  <a:cubicBezTo>
                    <a:pt x="21" y="19"/>
                    <a:pt x="21" y="20"/>
                    <a:pt x="2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1" name="Freeform 75">
              <a:extLst>
                <a:ext uri="{FF2B5EF4-FFF2-40B4-BE49-F238E27FC236}">
                  <a16:creationId xmlns:a16="http://schemas.microsoft.com/office/drawing/2014/main" id="{C7921930-C59B-437D-9D5B-D888BA9C4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3363" y="3698876"/>
              <a:ext cx="341312" cy="309563"/>
            </a:xfrm>
            <a:custGeom>
              <a:avLst/>
              <a:gdLst>
                <a:gd name="T0" fmla="*/ 189 w 200"/>
                <a:gd name="T1" fmla="*/ 84 h 180"/>
                <a:gd name="T2" fmla="*/ 189 w 200"/>
                <a:gd name="T3" fmla="*/ 71 h 180"/>
                <a:gd name="T4" fmla="*/ 161 w 200"/>
                <a:gd name="T5" fmla="*/ 61 h 180"/>
                <a:gd name="T6" fmla="*/ 127 w 200"/>
                <a:gd name="T7" fmla="*/ 35 h 180"/>
                <a:gd name="T8" fmla="*/ 119 w 200"/>
                <a:gd name="T9" fmla="*/ 23 h 180"/>
                <a:gd name="T10" fmla="*/ 97 w 200"/>
                <a:gd name="T11" fmla="*/ 8 h 180"/>
                <a:gd name="T12" fmla="*/ 71 w 200"/>
                <a:gd name="T13" fmla="*/ 1 h 180"/>
                <a:gd name="T14" fmla="*/ 53 w 200"/>
                <a:gd name="T15" fmla="*/ 28 h 180"/>
                <a:gd name="T16" fmla="*/ 41 w 200"/>
                <a:gd name="T17" fmla="*/ 57 h 180"/>
                <a:gd name="T18" fmla="*/ 36 w 200"/>
                <a:gd name="T19" fmla="*/ 85 h 180"/>
                <a:gd name="T20" fmla="*/ 2 w 200"/>
                <a:gd name="T21" fmla="*/ 99 h 180"/>
                <a:gd name="T22" fmla="*/ 1 w 200"/>
                <a:gd name="T23" fmla="*/ 119 h 180"/>
                <a:gd name="T24" fmla="*/ 8 w 200"/>
                <a:gd name="T25" fmla="*/ 171 h 180"/>
                <a:gd name="T26" fmla="*/ 62 w 200"/>
                <a:gd name="T27" fmla="*/ 170 h 180"/>
                <a:gd name="T28" fmla="*/ 86 w 200"/>
                <a:gd name="T29" fmla="*/ 165 h 180"/>
                <a:gd name="T30" fmla="*/ 146 w 200"/>
                <a:gd name="T31" fmla="*/ 152 h 180"/>
                <a:gd name="T32" fmla="*/ 174 w 200"/>
                <a:gd name="T33" fmla="*/ 147 h 180"/>
                <a:gd name="T34" fmla="*/ 200 w 200"/>
                <a:gd name="T35" fmla="*/ 131 h 180"/>
                <a:gd name="T36" fmla="*/ 178 w 200"/>
                <a:gd name="T37" fmla="*/ 68 h 180"/>
                <a:gd name="T38" fmla="*/ 177 w 200"/>
                <a:gd name="T39" fmla="*/ 72 h 180"/>
                <a:gd name="T40" fmla="*/ 144 w 200"/>
                <a:gd name="T41" fmla="*/ 80 h 180"/>
                <a:gd name="T42" fmla="*/ 152 w 200"/>
                <a:gd name="T43" fmla="*/ 72 h 180"/>
                <a:gd name="T44" fmla="*/ 74 w 200"/>
                <a:gd name="T45" fmla="*/ 11 h 180"/>
                <a:gd name="T46" fmla="*/ 94 w 200"/>
                <a:gd name="T47" fmla="*/ 17 h 180"/>
                <a:gd name="T48" fmla="*/ 114 w 200"/>
                <a:gd name="T49" fmla="*/ 31 h 180"/>
                <a:gd name="T50" fmla="*/ 75 w 200"/>
                <a:gd name="T51" fmla="*/ 40 h 180"/>
                <a:gd name="T52" fmla="*/ 58 w 200"/>
                <a:gd name="T53" fmla="*/ 38 h 180"/>
                <a:gd name="T54" fmla="*/ 31 w 200"/>
                <a:gd name="T55" fmla="*/ 97 h 180"/>
                <a:gd name="T56" fmla="*/ 51 w 200"/>
                <a:gd name="T57" fmla="*/ 97 h 180"/>
                <a:gd name="T58" fmla="*/ 12 w 200"/>
                <a:gd name="T59" fmla="*/ 107 h 180"/>
                <a:gd name="T60" fmla="*/ 48 w 200"/>
                <a:gd name="T61" fmla="*/ 164 h 180"/>
                <a:gd name="T62" fmla="*/ 17 w 200"/>
                <a:gd name="T63" fmla="*/ 167 h 180"/>
                <a:gd name="T64" fmla="*/ 11 w 200"/>
                <a:gd name="T65" fmla="*/ 128 h 180"/>
                <a:gd name="T66" fmla="*/ 40 w 200"/>
                <a:gd name="T67" fmla="*/ 109 h 180"/>
                <a:gd name="T68" fmla="*/ 58 w 200"/>
                <a:gd name="T69" fmla="*/ 128 h 180"/>
                <a:gd name="T70" fmla="*/ 98 w 200"/>
                <a:gd name="T71" fmla="*/ 153 h 180"/>
                <a:gd name="T72" fmla="*/ 90 w 200"/>
                <a:gd name="T73" fmla="*/ 127 h 180"/>
                <a:gd name="T74" fmla="*/ 98 w 200"/>
                <a:gd name="T75" fmla="*/ 153 h 180"/>
                <a:gd name="T76" fmla="*/ 114 w 200"/>
                <a:gd name="T77" fmla="*/ 118 h 180"/>
                <a:gd name="T78" fmla="*/ 111 w 200"/>
                <a:gd name="T79" fmla="*/ 150 h 180"/>
                <a:gd name="T80" fmla="*/ 125 w 200"/>
                <a:gd name="T81" fmla="*/ 120 h 180"/>
                <a:gd name="T82" fmla="*/ 112 w 200"/>
                <a:gd name="T83" fmla="*/ 109 h 180"/>
                <a:gd name="T84" fmla="*/ 81 w 200"/>
                <a:gd name="T85" fmla="*/ 128 h 180"/>
                <a:gd name="T86" fmla="*/ 89 w 200"/>
                <a:gd name="T87" fmla="*/ 155 h 180"/>
                <a:gd name="T88" fmla="*/ 67 w 200"/>
                <a:gd name="T89" fmla="*/ 123 h 180"/>
                <a:gd name="T90" fmla="*/ 55 w 200"/>
                <a:gd name="T91" fmla="*/ 77 h 180"/>
                <a:gd name="T92" fmla="*/ 65 w 200"/>
                <a:gd name="T93" fmla="*/ 52 h 180"/>
                <a:gd name="T94" fmla="*/ 114 w 200"/>
                <a:gd name="T95" fmla="*/ 41 h 180"/>
                <a:gd name="T96" fmla="*/ 127 w 200"/>
                <a:gd name="T97" fmla="*/ 77 h 180"/>
                <a:gd name="T98" fmla="*/ 142 w 200"/>
                <a:gd name="T99" fmla="*/ 144 h 180"/>
                <a:gd name="T100" fmla="*/ 152 w 200"/>
                <a:gd name="T101" fmla="*/ 142 h 180"/>
                <a:gd name="T102" fmla="*/ 147 w 200"/>
                <a:gd name="T103" fmla="*/ 88 h 180"/>
                <a:gd name="T104" fmla="*/ 174 w 200"/>
                <a:gd name="T105" fmla="*/ 82 h 180"/>
                <a:gd name="T106" fmla="*/ 183 w 200"/>
                <a:gd name="T107" fmla="*/ 96 h 180"/>
                <a:gd name="T108" fmla="*/ 189 w 200"/>
                <a:gd name="T109" fmla="*/ 134 h 180"/>
                <a:gd name="T110" fmla="*/ 190 w 200"/>
                <a:gd name="T111" fmla="*/ 13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180">
                  <a:moveTo>
                    <a:pt x="199" y="124"/>
                  </a:moveTo>
                  <a:cubicBezTo>
                    <a:pt x="198" y="122"/>
                    <a:pt x="198" y="120"/>
                    <a:pt x="197" y="118"/>
                  </a:cubicBezTo>
                  <a:cubicBezTo>
                    <a:pt x="196" y="113"/>
                    <a:pt x="196" y="109"/>
                    <a:pt x="195" y="104"/>
                  </a:cubicBezTo>
                  <a:cubicBezTo>
                    <a:pt x="194" y="100"/>
                    <a:pt x="193" y="95"/>
                    <a:pt x="191" y="91"/>
                  </a:cubicBezTo>
                  <a:cubicBezTo>
                    <a:pt x="191" y="88"/>
                    <a:pt x="190" y="86"/>
                    <a:pt x="189" y="84"/>
                  </a:cubicBezTo>
                  <a:cubicBezTo>
                    <a:pt x="189" y="82"/>
                    <a:pt x="188" y="81"/>
                    <a:pt x="187" y="80"/>
                  </a:cubicBezTo>
                  <a:cubicBezTo>
                    <a:pt x="188" y="79"/>
                    <a:pt x="189" y="79"/>
                    <a:pt x="189" y="78"/>
                  </a:cubicBezTo>
                  <a:cubicBezTo>
                    <a:pt x="190" y="77"/>
                    <a:pt x="191" y="76"/>
                    <a:pt x="190" y="74"/>
                  </a:cubicBezTo>
                  <a:cubicBezTo>
                    <a:pt x="190" y="74"/>
                    <a:pt x="190" y="73"/>
                    <a:pt x="190" y="72"/>
                  </a:cubicBezTo>
                  <a:cubicBezTo>
                    <a:pt x="190" y="72"/>
                    <a:pt x="190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8" y="67"/>
                    <a:pt x="187" y="63"/>
                    <a:pt x="184" y="60"/>
                  </a:cubicBezTo>
                  <a:cubicBezTo>
                    <a:pt x="183" y="59"/>
                    <a:pt x="181" y="59"/>
                    <a:pt x="180" y="59"/>
                  </a:cubicBezTo>
                  <a:cubicBezTo>
                    <a:pt x="178" y="58"/>
                    <a:pt x="176" y="58"/>
                    <a:pt x="174" y="59"/>
                  </a:cubicBezTo>
                  <a:cubicBezTo>
                    <a:pt x="170" y="59"/>
                    <a:pt x="165" y="60"/>
                    <a:pt x="161" y="61"/>
                  </a:cubicBezTo>
                  <a:cubicBezTo>
                    <a:pt x="156" y="62"/>
                    <a:pt x="152" y="63"/>
                    <a:pt x="147" y="64"/>
                  </a:cubicBezTo>
                  <a:cubicBezTo>
                    <a:pt x="143" y="65"/>
                    <a:pt x="139" y="66"/>
                    <a:pt x="134" y="67"/>
                  </a:cubicBezTo>
                  <a:cubicBezTo>
                    <a:pt x="132" y="57"/>
                    <a:pt x="130" y="48"/>
                    <a:pt x="128" y="39"/>
                  </a:cubicBezTo>
                  <a:cubicBezTo>
                    <a:pt x="128" y="38"/>
                    <a:pt x="127" y="37"/>
                    <a:pt x="127" y="36"/>
                  </a:cubicBezTo>
                  <a:cubicBezTo>
                    <a:pt x="127" y="36"/>
                    <a:pt x="127" y="36"/>
                    <a:pt x="127" y="35"/>
                  </a:cubicBezTo>
                  <a:cubicBezTo>
                    <a:pt x="127" y="35"/>
                    <a:pt x="127" y="34"/>
                    <a:pt x="128" y="34"/>
                  </a:cubicBezTo>
                  <a:cubicBezTo>
                    <a:pt x="128" y="33"/>
                    <a:pt x="128" y="32"/>
                    <a:pt x="127" y="31"/>
                  </a:cubicBezTo>
                  <a:cubicBezTo>
                    <a:pt x="127" y="29"/>
                    <a:pt x="126" y="28"/>
                    <a:pt x="125" y="27"/>
                  </a:cubicBezTo>
                  <a:cubicBezTo>
                    <a:pt x="124" y="27"/>
                    <a:pt x="124" y="26"/>
                    <a:pt x="123" y="26"/>
                  </a:cubicBezTo>
                  <a:cubicBezTo>
                    <a:pt x="122" y="24"/>
                    <a:pt x="120" y="23"/>
                    <a:pt x="119" y="23"/>
                  </a:cubicBezTo>
                  <a:cubicBezTo>
                    <a:pt x="118" y="22"/>
                    <a:pt x="117" y="21"/>
                    <a:pt x="115" y="20"/>
                  </a:cubicBezTo>
                  <a:cubicBezTo>
                    <a:pt x="114" y="19"/>
                    <a:pt x="113" y="18"/>
                    <a:pt x="112" y="18"/>
                  </a:cubicBezTo>
                  <a:cubicBezTo>
                    <a:pt x="110" y="17"/>
                    <a:pt x="109" y="15"/>
                    <a:pt x="107" y="14"/>
                  </a:cubicBezTo>
                  <a:cubicBezTo>
                    <a:pt x="106" y="13"/>
                    <a:pt x="104" y="12"/>
                    <a:pt x="102" y="11"/>
                  </a:cubicBezTo>
                  <a:cubicBezTo>
                    <a:pt x="101" y="10"/>
                    <a:pt x="99" y="9"/>
                    <a:pt x="97" y="8"/>
                  </a:cubicBezTo>
                  <a:cubicBezTo>
                    <a:pt x="95" y="7"/>
                    <a:pt x="93" y="6"/>
                    <a:pt x="91" y="5"/>
                  </a:cubicBezTo>
                  <a:cubicBezTo>
                    <a:pt x="87" y="3"/>
                    <a:pt x="83" y="1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1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0" y="2"/>
                    <a:pt x="70" y="2"/>
                    <a:pt x="69" y="3"/>
                  </a:cubicBezTo>
                  <a:cubicBezTo>
                    <a:pt x="68" y="4"/>
                    <a:pt x="67" y="6"/>
                    <a:pt x="66" y="8"/>
                  </a:cubicBezTo>
                  <a:cubicBezTo>
                    <a:pt x="65" y="9"/>
                    <a:pt x="64" y="11"/>
                    <a:pt x="63" y="12"/>
                  </a:cubicBezTo>
                  <a:cubicBezTo>
                    <a:pt x="62" y="14"/>
                    <a:pt x="60" y="16"/>
                    <a:pt x="59" y="18"/>
                  </a:cubicBezTo>
                  <a:cubicBezTo>
                    <a:pt x="57" y="21"/>
                    <a:pt x="55" y="25"/>
                    <a:pt x="53" y="28"/>
                  </a:cubicBezTo>
                  <a:cubicBezTo>
                    <a:pt x="52" y="30"/>
                    <a:pt x="51" y="32"/>
                    <a:pt x="50" y="33"/>
                  </a:cubicBezTo>
                  <a:cubicBezTo>
                    <a:pt x="48" y="35"/>
                    <a:pt x="47" y="37"/>
                    <a:pt x="46" y="39"/>
                  </a:cubicBezTo>
                  <a:cubicBezTo>
                    <a:pt x="44" y="43"/>
                    <a:pt x="42" y="47"/>
                    <a:pt x="39" y="51"/>
                  </a:cubicBezTo>
                  <a:cubicBezTo>
                    <a:pt x="38" y="53"/>
                    <a:pt x="39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9"/>
                    <a:pt x="41" y="60"/>
                  </a:cubicBezTo>
                  <a:cubicBezTo>
                    <a:pt x="42" y="65"/>
                    <a:pt x="43" y="69"/>
                    <a:pt x="45" y="73"/>
                  </a:cubicBezTo>
                  <a:cubicBezTo>
                    <a:pt x="45" y="76"/>
                    <a:pt x="46" y="80"/>
                    <a:pt x="47" y="83"/>
                  </a:cubicBezTo>
                  <a:cubicBezTo>
                    <a:pt x="47" y="83"/>
                    <a:pt x="46" y="83"/>
                    <a:pt x="45" y="83"/>
                  </a:cubicBezTo>
                  <a:cubicBezTo>
                    <a:pt x="42" y="84"/>
                    <a:pt x="39" y="85"/>
                    <a:pt x="36" y="85"/>
                  </a:cubicBezTo>
                  <a:cubicBezTo>
                    <a:pt x="32" y="87"/>
                    <a:pt x="28" y="88"/>
                    <a:pt x="23" y="89"/>
                  </a:cubicBezTo>
                  <a:cubicBezTo>
                    <a:pt x="19" y="90"/>
                    <a:pt x="14" y="92"/>
                    <a:pt x="10" y="93"/>
                  </a:cubicBezTo>
                  <a:cubicBezTo>
                    <a:pt x="9" y="93"/>
                    <a:pt x="7" y="93"/>
                    <a:pt x="6" y="94"/>
                  </a:cubicBezTo>
                  <a:cubicBezTo>
                    <a:pt x="5" y="94"/>
                    <a:pt x="4" y="95"/>
                    <a:pt x="4" y="96"/>
                  </a:cubicBezTo>
                  <a:cubicBezTo>
                    <a:pt x="3" y="97"/>
                    <a:pt x="3" y="98"/>
                    <a:pt x="2" y="99"/>
                  </a:cubicBezTo>
                  <a:cubicBezTo>
                    <a:pt x="2" y="100"/>
                    <a:pt x="2" y="102"/>
                    <a:pt x="1" y="103"/>
                  </a:cubicBezTo>
                  <a:cubicBezTo>
                    <a:pt x="1" y="105"/>
                    <a:pt x="1" y="107"/>
                    <a:pt x="1" y="108"/>
                  </a:cubicBezTo>
                  <a:cubicBezTo>
                    <a:pt x="0" y="111"/>
                    <a:pt x="0" y="113"/>
                    <a:pt x="0" y="115"/>
                  </a:cubicBezTo>
                  <a:cubicBezTo>
                    <a:pt x="0" y="116"/>
                    <a:pt x="0" y="117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27"/>
                    <a:pt x="3" y="135"/>
                    <a:pt x="4" y="143"/>
                  </a:cubicBezTo>
                  <a:cubicBezTo>
                    <a:pt x="4" y="146"/>
                    <a:pt x="4" y="148"/>
                    <a:pt x="5" y="150"/>
                  </a:cubicBezTo>
                  <a:cubicBezTo>
                    <a:pt x="5" y="153"/>
                    <a:pt x="5" y="155"/>
                    <a:pt x="6" y="157"/>
                  </a:cubicBezTo>
                  <a:cubicBezTo>
                    <a:pt x="6" y="160"/>
                    <a:pt x="6" y="162"/>
                    <a:pt x="7" y="164"/>
                  </a:cubicBezTo>
                  <a:cubicBezTo>
                    <a:pt x="7" y="167"/>
                    <a:pt x="8" y="169"/>
                    <a:pt x="8" y="171"/>
                  </a:cubicBezTo>
                  <a:cubicBezTo>
                    <a:pt x="8" y="172"/>
                    <a:pt x="9" y="173"/>
                    <a:pt x="9" y="174"/>
                  </a:cubicBezTo>
                  <a:cubicBezTo>
                    <a:pt x="10" y="176"/>
                    <a:pt x="11" y="177"/>
                    <a:pt x="13" y="178"/>
                  </a:cubicBezTo>
                  <a:cubicBezTo>
                    <a:pt x="16" y="179"/>
                    <a:pt x="19" y="180"/>
                    <a:pt x="22" y="179"/>
                  </a:cubicBezTo>
                  <a:cubicBezTo>
                    <a:pt x="26" y="179"/>
                    <a:pt x="31" y="177"/>
                    <a:pt x="36" y="176"/>
                  </a:cubicBezTo>
                  <a:cubicBezTo>
                    <a:pt x="44" y="174"/>
                    <a:pt x="53" y="172"/>
                    <a:pt x="62" y="170"/>
                  </a:cubicBezTo>
                  <a:cubicBezTo>
                    <a:pt x="64" y="170"/>
                    <a:pt x="67" y="169"/>
                    <a:pt x="69" y="169"/>
                  </a:cubicBezTo>
                  <a:cubicBezTo>
                    <a:pt x="70" y="168"/>
                    <a:pt x="71" y="168"/>
                    <a:pt x="72" y="168"/>
                  </a:cubicBezTo>
                  <a:cubicBezTo>
                    <a:pt x="72" y="168"/>
                    <a:pt x="73" y="168"/>
                    <a:pt x="73" y="168"/>
                  </a:cubicBezTo>
                  <a:cubicBezTo>
                    <a:pt x="75" y="168"/>
                    <a:pt x="77" y="167"/>
                    <a:pt x="79" y="167"/>
                  </a:cubicBezTo>
                  <a:cubicBezTo>
                    <a:pt x="81" y="166"/>
                    <a:pt x="84" y="166"/>
                    <a:pt x="86" y="165"/>
                  </a:cubicBezTo>
                  <a:cubicBezTo>
                    <a:pt x="91" y="164"/>
                    <a:pt x="95" y="163"/>
                    <a:pt x="100" y="162"/>
                  </a:cubicBezTo>
                  <a:cubicBezTo>
                    <a:pt x="105" y="161"/>
                    <a:pt x="109" y="160"/>
                    <a:pt x="114" y="159"/>
                  </a:cubicBezTo>
                  <a:cubicBezTo>
                    <a:pt x="119" y="158"/>
                    <a:pt x="123" y="157"/>
                    <a:pt x="128" y="156"/>
                  </a:cubicBezTo>
                  <a:cubicBezTo>
                    <a:pt x="132" y="155"/>
                    <a:pt x="136" y="154"/>
                    <a:pt x="141" y="153"/>
                  </a:cubicBezTo>
                  <a:cubicBezTo>
                    <a:pt x="142" y="153"/>
                    <a:pt x="144" y="153"/>
                    <a:pt x="146" y="152"/>
                  </a:cubicBezTo>
                  <a:cubicBezTo>
                    <a:pt x="146" y="152"/>
                    <a:pt x="147" y="152"/>
                    <a:pt x="147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9" y="152"/>
                    <a:pt x="151" y="151"/>
                    <a:pt x="153" y="151"/>
                  </a:cubicBezTo>
                  <a:cubicBezTo>
                    <a:pt x="155" y="151"/>
                    <a:pt x="158" y="150"/>
                    <a:pt x="160" y="150"/>
                  </a:cubicBezTo>
                  <a:cubicBezTo>
                    <a:pt x="165" y="149"/>
                    <a:pt x="169" y="148"/>
                    <a:pt x="174" y="147"/>
                  </a:cubicBezTo>
                  <a:cubicBezTo>
                    <a:pt x="179" y="146"/>
                    <a:pt x="183" y="145"/>
                    <a:pt x="188" y="144"/>
                  </a:cubicBezTo>
                  <a:cubicBezTo>
                    <a:pt x="190" y="143"/>
                    <a:pt x="193" y="142"/>
                    <a:pt x="195" y="141"/>
                  </a:cubicBezTo>
                  <a:cubicBezTo>
                    <a:pt x="196" y="141"/>
                    <a:pt x="197" y="140"/>
                    <a:pt x="198" y="139"/>
                  </a:cubicBezTo>
                  <a:cubicBezTo>
                    <a:pt x="199" y="138"/>
                    <a:pt x="200" y="136"/>
                    <a:pt x="200" y="135"/>
                  </a:cubicBezTo>
                  <a:cubicBezTo>
                    <a:pt x="200" y="134"/>
                    <a:pt x="200" y="133"/>
                    <a:pt x="200" y="131"/>
                  </a:cubicBezTo>
                  <a:cubicBezTo>
                    <a:pt x="200" y="129"/>
                    <a:pt x="199" y="127"/>
                    <a:pt x="199" y="124"/>
                  </a:cubicBezTo>
                  <a:close/>
                  <a:moveTo>
                    <a:pt x="152" y="72"/>
                  </a:moveTo>
                  <a:cubicBezTo>
                    <a:pt x="158" y="71"/>
                    <a:pt x="163" y="70"/>
                    <a:pt x="168" y="69"/>
                  </a:cubicBezTo>
                  <a:cubicBezTo>
                    <a:pt x="170" y="68"/>
                    <a:pt x="172" y="68"/>
                    <a:pt x="174" y="68"/>
                  </a:cubicBezTo>
                  <a:cubicBezTo>
                    <a:pt x="175" y="68"/>
                    <a:pt x="177" y="68"/>
                    <a:pt x="178" y="68"/>
                  </a:cubicBezTo>
                  <a:cubicBezTo>
                    <a:pt x="178" y="68"/>
                    <a:pt x="178" y="69"/>
                    <a:pt x="179" y="69"/>
                  </a:cubicBezTo>
                  <a:cubicBezTo>
                    <a:pt x="179" y="70"/>
                    <a:pt x="179" y="71"/>
                    <a:pt x="180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8" y="72"/>
                    <a:pt x="178" y="72"/>
                    <a:pt x="177" y="72"/>
                  </a:cubicBezTo>
                  <a:cubicBezTo>
                    <a:pt x="175" y="72"/>
                    <a:pt x="173" y="73"/>
                    <a:pt x="172" y="73"/>
                  </a:cubicBezTo>
                  <a:cubicBezTo>
                    <a:pt x="171" y="73"/>
                    <a:pt x="170" y="73"/>
                    <a:pt x="169" y="73"/>
                  </a:cubicBezTo>
                  <a:cubicBezTo>
                    <a:pt x="166" y="74"/>
                    <a:pt x="164" y="75"/>
                    <a:pt x="161" y="75"/>
                  </a:cubicBezTo>
                  <a:cubicBezTo>
                    <a:pt x="157" y="76"/>
                    <a:pt x="153" y="77"/>
                    <a:pt x="150" y="78"/>
                  </a:cubicBezTo>
                  <a:cubicBezTo>
                    <a:pt x="148" y="79"/>
                    <a:pt x="146" y="79"/>
                    <a:pt x="144" y="80"/>
                  </a:cubicBezTo>
                  <a:cubicBezTo>
                    <a:pt x="142" y="80"/>
                    <a:pt x="140" y="80"/>
                    <a:pt x="139" y="81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8" y="81"/>
                    <a:pt x="138" y="80"/>
                    <a:pt x="138" y="80"/>
                  </a:cubicBezTo>
                  <a:cubicBezTo>
                    <a:pt x="137" y="79"/>
                    <a:pt x="137" y="77"/>
                    <a:pt x="137" y="76"/>
                  </a:cubicBezTo>
                  <a:cubicBezTo>
                    <a:pt x="142" y="74"/>
                    <a:pt x="147" y="73"/>
                    <a:pt x="152" y="72"/>
                  </a:cubicBezTo>
                  <a:close/>
                  <a:moveTo>
                    <a:pt x="58" y="38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4" y="28"/>
                    <a:pt x="66" y="25"/>
                    <a:pt x="68" y="21"/>
                  </a:cubicBezTo>
                  <a:cubicBezTo>
                    <a:pt x="69" y="19"/>
                    <a:pt x="71" y="17"/>
                    <a:pt x="72" y="15"/>
                  </a:cubicBezTo>
                  <a:cubicBezTo>
                    <a:pt x="73" y="14"/>
                    <a:pt x="74" y="12"/>
                    <a:pt x="74" y="11"/>
                  </a:cubicBezTo>
                  <a:cubicBezTo>
                    <a:pt x="75" y="11"/>
                    <a:pt x="75" y="10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8" y="10"/>
                    <a:pt x="80" y="10"/>
                    <a:pt x="82" y="11"/>
                  </a:cubicBezTo>
                  <a:cubicBezTo>
                    <a:pt x="84" y="12"/>
                    <a:pt x="85" y="13"/>
                    <a:pt x="87" y="14"/>
                  </a:cubicBezTo>
                  <a:cubicBezTo>
                    <a:pt x="89" y="15"/>
                    <a:pt x="92" y="16"/>
                    <a:pt x="94" y="17"/>
                  </a:cubicBezTo>
                  <a:cubicBezTo>
                    <a:pt x="96" y="18"/>
                    <a:pt x="98" y="19"/>
                    <a:pt x="100" y="20"/>
                  </a:cubicBezTo>
                  <a:cubicBezTo>
                    <a:pt x="101" y="21"/>
                    <a:pt x="103" y="22"/>
                    <a:pt x="104" y="23"/>
                  </a:cubicBezTo>
                  <a:cubicBezTo>
                    <a:pt x="106" y="25"/>
                    <a:pt x="107" y="26"/>
                    <a:pt x="109" y="27"/>
                  </a:cubicBezTo>
                  <a:cubicBezTo>
                    <a:pt x="110" y="28"/>
                    <a:pt x="111" y="28"/>
                    <a:pt x="112" y="29"/>
                  </a:cubicBezTo>
                  <a:cubicBezTo>
                    <a:pt x="113" y="30"/>
                    <a:pt x="114" y="30"/>
                    <a:pt x="114" y="31"/>
                  </a:cubicBezTo>
                  <a:cubicBezTo>
                    <a:pt x="113" y="31"/>
                    <a:pt x="111" y="32"/>
                    <a:pt x="109" y="32"/>
                  </a:cubicBezTo>
                  <a:cubicBezTo>
                    <a:pt x="107" y="33"/>
                    <a:pt x="105" y="33"/>
                    <a:pt x="103" y="34"/>
                  </a:cubicBezTo>
                  <a:cubicBezTo>
                    <a:pt x="96" y="35"/>
                    <a:pt x="89" y="37"/>
                    <a:pt x="83" y="38"/>
                  </a:cubicBezTo>
                  <a:cubicBezTo>
                    <a:pt x="81" y="39"/>
                    <a:pt x="79" y="39"/>
                    <a:pt x="77" y="40"/>
                  </a:cubicBezTo>
                  <a:cubicBezTo>
                    <a:pt x="76" y="40"/>
                    <a:pt x="75" y="40"/>
                    <a:pt x="75" y="40"/>
                  </a:cubicBezTo>
                  <a:cubicBezTo>
                    <a:pt x="71" y="41"/>
                    <a:pt x="67" y="42"/>
                    <a:pt x="63" y="43"/>
                  </a:cubicBezTo>
                  <a:cubicBezTo>
                    <a:pt x="60" y="43"/>
                    <a:pt x="58" y="44"/>
                    <a:pt x="56" y="44"/>
                  </a:cubicBezTo>
                  <a:cubicBezTo>
                    <a:pt x="55" y="45"/>
                    <a:pt x="54" y="45"/>
                    <a:pt x="54" y="45"/>
                  </a:cubicBezTo>
                  <a:cubicBezTo>
                    <a:pt x="54" y="45"/>
                    <a:pt x="54" y="44"/>
                    <a:pt x="54" y="44"/>
                  </a:cubicBezTo>
                  <a:cubicBezTo>
                    <a:pt x="56" y="42"/>
                    <a:pt x="57" y="40"/>
                    <a:pt x="58" y="38"/>
                  </a:cubicBezTo>
                  <a:close/>
                  <a:moveTo>
                    <a:pt x="11" y="102"/>
                  </a:moveTo>
                  <a:cubicBezTo>
                    <a:pt x="12" y="102"/>
                    <a:pt x="13" y="101"/>
                    <a:pt x="14" y="101"/>
                  </a:cubicBezTo>
                  <a:cubicBezTo>
                    <a:pt x="16" y="101"/>
                    <a:pt x="18" y="100"/>
                    <a:pt x="20" y="100"/>
                  </a:cubicBezTo>
                  <a:cubicBezTo>
                    <a:pt x="22" y="99"/>
                    <a:pt x="23" y="99"/>
                    <a:pt x="25" y="98"/>
                  </a:cubicBezTo>
                  <a:cubicBezTo>
                    <a:pt x="27" y="98"/>
                    <a:pt x="29" y="97"/>
                    <a:pt x="31" y="97"/>
                  </a:cubicBezTo>
                  <a:cubicBezTo>
                    <a:pt x="34" y="96"/>
                    <a:pt x="38" y="95"/>
                    <a:pt x="41" y="94"/>
                  </a:cubicBezTo>
                  <a:cubicBezTo>
                    <a:pt x="44" y="93"/>
                    <a:pt x="46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4"/>
                    <a:pt x="50" y="95"/>
                    <a:pt x="51" y="97"/>
                  </a:cubicBezTo>
                  <a:cubicBezTo>
                    <a:pt x="48" y="98"/>
                    <a:pt x="45" y="98"/>
                    <a:pt x="42" y="99"/>
                  </a:cubicBezTo>
                  <a:cubicBezTo>
                    <a:pt x="40" y="99"/>
                    <a:pt x="39" y="100"/>
                    <a:pt x="38" y="100"/>
                  </a:cubicBezTo>
                  <a:cubicBezTo>
                    <a:pt x="36" y="100"/>
                    <a:pt x="34" y="101"/>
                    <a:pt x="32" y="102"/>
                  </a:cubicBezTo>
                  <a:cubicBezTo>
                    <a:pt x="29" y="102"/>
                    <a:pt x="27" y="103"/>
                    <a:pt x="25" y="103"/>
                  </a:cubicBezTo>
                  <a:cubicBezTo>
                    <a:pt x="20" y="104"/>
                    <a:pt x="16" y="106"/>
                    <a:pt x="12" y="107"/>
                  </a:cubicBezTo>
                  <a:cubicBezTo>
                    <a:pt x="11" y="107"/>
                    <a:pt x="11" y="107"/>
                    <a:pt x="10" y="107"/>
                  </a:cubicBezTo>
                  <a:cubicBezTo>
                    <a:pt x="10" y="107"/>
                    <a:pt x="10" y="106"/>
                    <a:pt x="10" y="106"/>
                  </a:cubicBezTo>
                  <a:cubicBezTo>
                    <a:pt x="11" y="104"/>
                    <a:pt x="11" y="103"/>
                    <a:pt x="11" y="102"/>
                  </a:cubicBezTo>
                  <a:close/>
                  <a:moveTo>
                    <a:pt x="61" y="161"/>
                  </a:moveTo>
                  <a:cubicBezTo>
                    <a:pt x="57" y="162"/>
                    <a:pt x="53" y="163"/>
                    <a:pt x="48" y="164"/>
                  </a:cubicBezTo>
                  <a:cubicBezTo>
                    <a:pt x="44" y="165"/>
                    <a:pt x="39" y="166"/>
                    <a:pt x="35" y="167"/>
                  </a:cubicBezTo>
                  <a:cubicBezTo>
                    <a:pt x="31" y="168"/>
                    <a:pt x="27" y="169"/>
                    <a:pt x="22" y="170"/>
                  </a:cubicBezTo>
                  <a:cubicBezTo>
                    <a:pt x="21" y="170"/>
                    <a:pt x="20" y="170"/>
                    <a:pt x="18" y="170"/>
                  </a:cubicBezTo>
                  <a:cubicBezTo>
                    <a:pt x="18" y="170"/>
                    <a:pt x="18" y="170"/>
                    <a:pt x="17" y="170"/>
                  </a:cubicBezTo>
                  <a:cubicBezTo>
                    <a:pt x="17" y="169"/>
                    <a:pt x="17" y="168"/>
                    <a:pt x="17" y="167"/>
                  </a:cubicBezTo>
                  <a:cubicBezTo>
                    <a:pt x="17" y="166"/>
                    <a:pt x="16" y="165"/>
                    <a:pt x="16" y="164"/>
                  </a:cubicBezTo>
                  <a:cubicBezTo>
                    <a:pt x="16" y="162"/>
                    <a:pt x="16" y="160"/>
                    <a:pt x="15" y="158"/>
                  </a:cubicBezTo>
                  <a:cubicBezTo>
                    <a:pt x="15" y="155"/>
                    <a:pt x="15" y="153"/>
                    <a:pt x="14" y="151"/>
                  </a:cubicBezTo>
                  <a:cubicBezTo>
                    <a:pt x="14" y="147"/>
                    <a:pt x="13" y="143"/>
                    <a:pt x="12" y="139"/>
                  </a:cubicBezTo>
                  <a:cubicBezTo>
                    <a:pt x="12" y="135"/>
                    <a:pt x="11" y="132"/>
                    <a:pt x="11" y="128"/>
                  </a:cubicBezTo>
                  <a:cubicBezTo>
                    <a:pt x="11" y="126"/>
                    <a:pt x="11" y="124"/>
                    <a:pt x="10" y="122"/>
                  </a:cubicBezTo>
                  <a:cubicBezTo>
                    <a:pt x="10" y="121"/>
                    <a:pt x="10" y="119"/>
                    <a:pt x="10" y="117"/>
                  </a:cubicBezTo>
                  <a:cubicBezTo>
                    <a:pt x="13" y="116"/>
                    <a:pt x="16" y="115"/>
                    <a:pt x="18" y="115"/>
                  </a:cubicBezTo>
                  <a:cubicBezTo>
                    <a:pt x="22" y="114"/>
                    <a:pt x="25" y="113"/>
                    <a:pt x="29" y="112"/>
                  </a:cubicBezTo>
                  <a:cubicBezTo>
                    <a:pt x="32" y="111"/>
                    <a:pt x="36" y="110"/>
                    <a:pt x="40" y="109"/>
                  </a:cubicBezTo>
                  <a:cubicBezTo>
                    <a:pt x="43" y="108"/>
                    <a:pt x="47" y="108"/>
                    <a:pt x="50" y="107"/>
                  </a:cubicBezTo>
                  <a:cubicBezTo>
                    <a:pt x="51" y="107"/>
                    <a:pt x="52" y="107"/>
                    <a:pt x="53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4" y="109"/>
                    <a:pt x="54" y="111"/>
                    <a:pt x="55" y="114"/>
                  </a:cubicBezTo>
                  <a:cubicBezTo>
                    <a:pt x="56" y="118"/>
                    <a:pt x="57" y="123"/>
                    <a:pt x="58" y="128"/>
                  </a:cubicBezTo>
                  <a:cubicBezTo>
                    <a:pt x="59" y="131"/>
                    <a:pt x="59" y="133"/>
                    <a:pt x="60" y="136"/>
                  </a:cubicBezTo>
                  <a:cubicBezTo>
                    <a:pt x="60" y="139"/>
                    <a:pt x="61" y="142"/>
                    <a:pt x="62" y="145"/>
                  </a:cubicBezTo>
                  <a:cubicBezTo>
                    <a:pt x="62" y="150"/>
                    <a:pt x="63" y="155"/>
                    <a:pt x="64" y="160"/>
                  </a:cubicBezTo>
                  <a:cubicBezTo>
                    <a:pt x="63" y="160"/>
                    <a:pt x="62" y="161"/>
                    <a:pt x="61" y="161"/>
                  </a:cubicBezTo>
                  <a:close/>
                  <a:moveTo>
                    <a:pt x="98" y="153"/>
                  </a:moveTo>
                  <a:cubicBezTo>
                    <a:pt x="97" y="151"/>
                    <a:pt x="97" y="148"/>
                    <a:pt x="96" y="146"/>
                  </a:cubicBezTo>
                  <a:cubicBezTo>
                    <a:pt x="95" y="144"/>
                    <a:pt x="95" y="141"/>
                    <a:pt x="94" y="139"/>
                  </a:cubicBezTo>
                  <a:cubicBezTo>
                    <a:pt x="93" y="136"/>
                    <a:pt x="92" y="133"/>
                    <a:pt x="92" y="131"/>
                  </a:cubicBezTo>
                  <a:cubicBezTo>
                    <a:pt x="91" y="130"/>
                    <a:pt x="91" y="128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2" y="126"/>
                    <a:pt x="94" y="126"/>
                    <a:pt x="95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30"/>
                    <a:pt x="98" y="135"/>
                    <a:pt x="99" y="139"/>
                  </a:cubicBezTo>
                  <a:cubicBezTo>
                    <a:pt x="100" y="144"/>
                    <a:pt x="101" y="148"/>
                    <a:pt x="102" y="152"/>
                  </a:cubicBezTo>
                  <a:cubicBezTo>
                    <a:pt x="100" y="153"/>
                    <a:pt x="99" y="153"/>
                    <a:pt x="98" y="153"/>
                  </a:cubicBezTo>
                  <a:close/>
                  <a:moveTo>
                    <a:pt x="111" y="150"/>
                  </a:moveTo>
                  <a:cubicBezTo>
                    <a:pt x="110" y="146"/>
                    <a:pt x="109" y="141"/>
                    <a:pt x="108" y="137"/>
                  </a:cubicBezTo>
                  <a:cubicBezTo>
                    <a:pt x="107" y="132"/>
                    <a:pt x="106" y="127"/>
                    <a:pt x="105" y="122"/>
                  </a:cubicBezTo>
                  <a:cubicBezTo>
                    <a:pt x="107" y="121"/>
                    <a:pt x="109" y="120"/>
                    <a:pt x="111" y="120"/>
                  </a:cubicBezTo>
                  <a:cubicBezTo>
                    <a:pt x="112" y="119"/>
                    <a:pt x="113" y="119"/>
                    <a:pt x="114" y="118"/>
                  </a:cubicBezTo>
                  <a:cubicBezTo>
                    <a:pt x="114" y="119"/>
                    <a:pt x="114" y="120"/>
                    <a:pt x="115" y="120"/>
                  </a:cubicBezTo>
                  <a:cubicBezTo>
                    <a:pt x="115" y="122"/>
                    <a:pt x="116" y="123"/>
                    <a:pt x="116" y="124"/>
                  </a:cubicBezTo>
                  <a:cubicBezTo>
                    <a:pt x="117" y="127"/>
                    <a:pt x="118" y="130"/>
                    <a:pt x="118" y="132"/>
                  </a:cubicBezTo>
                  <a:cubicBezTo>
                    <a:pt x="120" y="137"/>
                    <a:pt x="121" y="143"/>
                    <a:pt x="122" y="148"/>
                  </a:cubicBezTo>
                  <a:cubicBezTo>
                    <a:pt x="118" y="149"/>
                    <a:pt x="115" y="149"/>
                    <a:pt x="111" y="150"/>
                  </a:cubicBezTo>
                  <a:close/>
                  <a:moveTo>
                    <a:pt x="136" y="145"/>
                  </a:moveTo>
                  <a:cubicBezTo>
                    <a:pt x="134" y="145"/>
                    <a:pt x="133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0" y="141"/>
                    <a:pt x="129" y="137"/>
                    <a:pt x="128" y="133"/>
                  </a:cubicBezTo>
                  <a:cubicBezTo>
                    <a:pt x="127" y="128"/>
                    <a:pt x="126" y="124"/>
                    <a:pt x="125" y="120"/>
                  </a:cubicBezTo>
                  <a:cubicBezTo>
                    <a:pt x="124" y="118"/>
                    <a:pt x="123" y="115"/>
                    <a:pt x="122" y="113"/>
                  </a:cubicBezTo>
                  <a:cubicBezTo>
                    <a:pt x="121" y="112"/>
                    <a:pt x="120" y="110"/>
                    <a:pt x="119" y="109"/>
                  </a:cubicBezTo>
                  <a:cubicBezTo>
                    <a:pt x="117" y="108"/>
                    <a:pt x="116" y="108"/>
                    <a:pt x="114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3" y="109"/>
                    <a:pt x="112" y="109"/>
                    <a:pt x="112" y="109"/>
                  </a:cubicBezTo>
                  <a:cubicBezTo>
                    <a:pt x="107" y="111"/>
                    <a:pt x="103" y="113"/>
                    <a:pt x="98" y="114"/>
                  </a:cubicBezTo>
                  <a:cubicBezTo>
                    <a:pt x="95" y="116"/>
                    <a:pt x="91" y="117"/>
                    <a:pt x="87" y="118"/>
                  </a:cubicBezTo>
                  <a:cubicBezTo>
                    <a:pt x="85" y="119"/>
                    <a:pt x="82" y="120"/>
                    <a:pt x="81" y="122"/>
                  </a:cubicBezTo>
                  <a:cubicBezTo>
                    <a:pt x="80" y="123"/>
                    <a:pt x="80" y="125"/>
                    <a:pt x="80" y="126"/>
                  </a:cubicBezTo>
                  <a:cubicBezTo>
                    <a:pt x="81" y="127"/>
                    <a:pt x="81" y="127"/>
                    <a:pt x="81" y="128"/>
                  </a:cubicBezTo>
                  <a:cubicBezTo>
                    <a:pt x="81" y="130"/>
                    <a:pt x="82" y="131"/>
                    <a:pt x="83" y="133"/>
                  </a:cubicBezTo>
                  <a:cubicBezTo>
                    <a:pt x="83" y="135"/>
                    <a:pt x="84" y="137"/>
                    <a:pt x="84" y="139"/>
                  </a:cubicBezTo>
                  <a:cubicBezTo>
                    <a:pt x="85" y="141"/>
                    <a:pt x="85" y="143"/>
                    <a:pt x="86" y="145"/>
                  </a:cubicBezTo>
                  <a:cubicBezTo>
                    <a:pt x="86" y="147"/>
                    <a:pt x="87" y="149"/>
                    <a:pt x="88" y="151"/>
                  </a:cubicBezTo>
                  <a:cubicBezTo>
                    <a:pt x="88" y="152"/>
                    <a:pt x="88" y="154"/>
                    <a:pt x="89" y="155"/>
                  </a:cubicBezTo>
                  <a:cubicBezTo>
                    <a:pt x="84" y="156"/>
                    <a:pt x="80" y="157"/>
                    <a:pt x="76" y="158"/>
                  </a:cubicBezTo>
                  <a:cubicBezTo>
                    <a:pt x="75" y="158"/>
                    <a:pt x="74" y="158"/>
                    <a:pt x="73" y="158"/>
                  </a:cubicBezTo>
                  <a:cubicBezTo>
                    <a:pt x="73" y="154"/>
                    <a:pt x="72" y="150"/>
                    <a:pt x="71" y="145"/>
                  </a:cubicBezTo>
                  <a:cubicBezTo>
                    <a:pt x="70" y="140"/>
                    <a:pt x="69" y="135"/>
                    <a:pt x="68" y="131"/>
                  </a:cubicBezTo>
                  <a:cubicBezTo>
                    <a:pt x="68" y="128"/>
                    <a:pt x="67" y="126"/>
                    <a:pt x="67" y="123"/>
                  </a:cubicBezTo>
                  <a:cubicBezTo>
                    <a:pt x="66" y="121"/>
                    <a:pt x="66" y="119"/>
                    <a:pt x="65" y="117"/>
                  </a:cubicBezTo>
                  <a:cubicBezTo>
                    <a:pt x="65" y="114"/>
                    <a:pt x="64" y="112"/>
                    <a:pt x="64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99"/>
                    <a:pt x="60" y="94"/>
                    <a:pt x="59" y="90"/>
                  </a:cubicBezTo>
                  <a:cubicBezTo>
                    <a:pt x="58" y="86"/>
                    <a:pt x="57" y="82"/>
                    <a:pt x="55" y="77"/>
                  </a:cubicBezTo>
                  <a:cubicBezTo>
                    <a:pt x="54" y="73"/>
                    <a:pt x="53" y="70"/>
                    <a:pt x="52" y="66"/>
                  </a:cubicBezTo>
                  <a:cubicBezTo>
                    <a:pt x="51" y="63"/>
                    <a:pt x="51" y="59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3" y="55"/>
                    <a:pt x="55" y="54"/>
                    <a:pt x="58" y="54"/>
                  </a:cubicBezTo>
                  <a:cubicBezTo>
                    <a:pt x="60" y="53"/>
                    <a:pt x="62" y="52"/>
                    <a:pt x="65" y="52"/>
                  </a:cubicBezTo>
                  <a:cubicBezTo>
                    <a:pt x="69" y="51"/>
                    <a:pt x="73" y="50"/>
                    <a:pt x="77" y="49"/>
                  </a:cubicBezTo>
                  <a:cubicBezTo>
                    <a:pt x="77" y="49"/>
                    <a:pt x="78" y="49"/>
                    <a:pt x="79" y="49"/>
                  </a:cubicBezTo>
                  <a:cubicBezTo>
                    <a:pt x="81" y="48"/>
                    <a:pt x="83" y="48"/>
                    <a:pt x="86" y="47"/>
                  </a:cubicBezTo>
                  <a:cubicBezTo>
                    <a:pt x="92" y="46"/>
                    <a:pt x="99" y="44"/>
                    <a:pt x="105" y="43"/>
                  </a:cubicBezTo>
                  <a:cubicBezTo>
                    <a:pt x="108" y="42"/>
                    <a:pt x="111" y="41"/>
                    <a:pt x="114" y="41"/>
                  </a:cubicBezTo>
                  <a:cubicBezTo>
                    <a:pt x="115" y="40"/>
                    <a:pt x="117" y="40"/>
                    <a:pt x="118" y="39"/>
                  </a:cubicBezTo>
                  <a:cubicBezTo>
                    <a:pt x="119" y="40"/>
                    <a:pt x="119" y="42"/>
                    <a:pt x="119" y="43"/>
                  </a:cubicBezTo>
                  <a:cubicBezTo>
                    <a:pt x="120" y="45"/>
                    <a:pt x="120" y="48"/>
                    <a:pt x="121" y="50"/>
                  </a:cubicBezTo>
                  <a:cubicBezTo>
                    <a:pt x="122" y="55"/>
                    <a:pt x="123" y="59"/>
                    <a:pt x="124" y="64"/>
                  </a:cubicBezTo>
                  <a:cubicBezTo>
                    <a:pt x="125" y="68"/>
                    <a:pt x="126" y="72"/>
                    <a:pt x="127" y="77"/>
                  </a:cubicBezTo>
                  <a:cubicBezTo>
                    <a:pt x="129" y="81"/>
                    <a:pt x="130" y="86"/>
                    <a:pt x="131" y="91"/>
                  </a:cubicBezTo>
                  <a:cubicBezTo>
                    <a:pt x="133" y="100"/>
                    <a:pt x="135" y="110"/>
                    <a:pt x="137" y="119"/>
                  </a:cubicBezTo>
                  <a:cubicBezTo>
                    <a:pt x="138" y="124"/>
                    <a:pt x="139" y="128"/>
                    <a:pt x="140" y="133"/>
                  </a:cubicBezTo>
                  <a:cubicBezTo>
                    <a:pt x="141" y="136"/>
                    <a:pt x="142" y="140"/>
                    <a:pt x="143" y="143"/>
                  </a:cubicBezTo>
                  <a:cubicBezTo>
                    <a:pt x="143" y="143"/>
                    <a:pt x="142" y="143"/>
                    <a:pt x="142" y="144"/>
                  </a:cubicBezTo>
                  <a:cubicBezTo>
                    <a:pt x="140" y="144"/>
                    <a:pt x="138" y="144"/>
                    <a:pt x="136" y="145"/>
                  </a:cubicBezTo>
                  <a:close/>
                  <a:moveTo>
                    <a:pt x="176" y="137"/>
                  </a:moveTo>
                  <a:cubicBezTo>
                    <a:pt x="172" y="138"/>
                    <a:pt x="168" y="139"/>
                    <a:pt x="163" y="140"/>
                  </a:cubicBezTo>
                  <a:cubicBezTo>
                    <a:pt x="160" y="141"/>
                    <a:pt x="158" y="141"/>
                    <a:pt x="155" y="142"/>
                  </a:cubicBezTo>
                  <a:cubicBezTo>
                    <a:pt x="154" y="142"/>
                    <a:pt x="153" y="142"/>
                    <a:pt x="152" y="142"/>
                  </a:cubicBezTo>
                  <a:cubicBezTo>
                    <a:pt x="152" y="140"/>
                    <a:pt x="151" y="137"/>
                    <a:pt x="150" y="135"/>
                  </a:cubicBezTo>
                  <a:cubicBezTo>
                    <a:pt x="149" y="131"/>
                    <a:pt x="148" y="127"/>
                    <a:pt x="147" y="122"/>
                  </a:cubicBezTo>
                  <a:cubicBezTo>
                    <a:pt x="145" y="113"/>
                    <a:pt x="143" y="104"/>
                    <a:pt x="141" y="94"/>
                  </a:cubicBezTo>
                  <a:cubicBezTo>
                    <a:pt x="141" y="93"/>
                    <a:pt x="140" y="91"/>
                    <a:pt x="140" y="90"/>
                  </a:cubicBezTo>
                  <a:cubicBezTo>
                    <a:pt x="142" y="89"/>
                    <a:pt x="145" y="89"/>
                    <a:pt x="147" y="88"/>
                  </a:cubicBezTo>
                  <a:cubicBezTo>
                    <a:pt x="150" y="88"/>
                    <a:pt x="154" y="87"/>
                    <a:pt x="157" y="86"/>
                  </a:cubicBezTo>
                  <a:cubicBezTo>
                    <a:pt x="160" y="85"/>
                    <a:pt x="163" y="84"/>
                    <a:pt x="166" y="84"/>
                  </a:cubicBezTo>
                  <a:cubicBezTo>
                    <a:pt x="168" y="83"/>
                    <a:pt x="170" y="83"/>
                    <a:pt x="172" y="82"/>
                  </a:cubicBezTo>
                  <a:cubicBezTo>
                    <a:pt x="172" y="83"/>
                    <a:pt x="173" y="82"/>
                    <a:pt x="174" y="82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6" y="82"/>
                    <a:pt x="177" y="82"/>
                  </a:cubicBezTo>
                  <a:cubicBezTo>
                    <a:pt x="177" y="82"/>
                    <a:pt x="178" y="82"/>
                    <a:pt x="178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83"/>
                    <a:pt x="179" y="83"/>
                    <a:pt x="179" y="84"/>
                  </a:cubicBezTo>
                  <a:cubicBezTo>
                    <a:pt x="181" y="88"/>
                    <a:pt x="182" y="92"/>
                    <a:pt x="183" y="96"/>
                  </a:cubicBezTo>
                  <a:cubicBezTo>
                    <a:pt x="184" y="100"/>
                    <a:pt x="185" y="104"/>
                    <a:pt x="186" y="108"/>
                  </a:cubicBezTo>
                  <a:cubicBezTo>
                    <a:pt x="187" y="112"/>
                    <a:pt x="188" y="117"/>
                    <a:pt x="188" y="121"/>
                  </a:cubicBezTo>
                  <a:cubicBezTo>
                    <a:pt x="189" y="124"/>
                    <a:pt x="190" y="128"/>
                    <a:pt x="191" y="132"/>
                  </a:cubicBezTo>
                  <a:cubicBezTo>
                    <a:pt x="191" y="132"/>
                    <a:pt x="191" y="132"/>
                    <a:pt x="191" y="133"/>
                  </a:cubicBezTo>
                  <a:cubicBezTo>
                    <a:pt x="190" y="133"/>
                    <a:pt x="190" y="133"/>
                    <a:pt x="189" y="134"/>
                  </a:cubicBezTo>
                  <a:cubicBezTo>
                    <a:pt x="185" y="135"/>
                    <a:pt x="181" y="136"/>
                    <a:pt x="176" y="137"/>
                  </a:cubicBezTo>
                  <a:close/>
                  <a:moveTo>
                    <a:pt x="190" y="133"/>
                  </a:moveTo>
                  <a:cubicBezTo>
                    <a:pt x="190" y="133"/>
                    <a:pt x="191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1" y="133"/>
                    <a:pt x="190" y="133"/>
                    <a:pt x="19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2" name="Freeform 76">
              <a:extLst>
                <a:ext uri="{FF2B5EF4-FFF2-40B4-BE49-F238E27FC236}">
                  <a16:creationId xmlns:a16="http://schemas.microsoft.com/office/drawing/2014/main" id="{8EF6A927-26F0-4D1E-837A-8DB3A412F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8775" y="3797301"/>
              <a:ext cx="55562" cy="53975"/>
            </a:xfrm>
            <a:custGeom>
              <a:avLst/>
              <a:gdLst>
                <a:gd name="T0" fmla="*/ 31 w 32"/>
                <a:gd name="T1" fmla="*/ 12 h 32"/>
                <a:gd name="T2" fmla="*/ 30 w 32"/>
                <a:gd name="T3" fmla="*/ 10 h 32"/>
                <a:gd name="T4" fmla="*/ 28 w 32"/>
                <a:gd name="T5" fmla="*/ 6 h 32"/>
                <a:gd name="T6" fmla="*/ 26 w 32"/>
                <a:gd name="T7" fmla="*/ 5 h 32"/>
                <a:gd name="T8" fmla="*/ 21 w 32"/>
                <a:gd name="T9" fmla="*/ 2 h 32"/>
                <a:gd name="T10" fmla="*/ 18 w 32"/>
                <a:gd name="T11" fmla="*/ 1 h 32"/>
                <a:gd name="T12" fmla="*/ 14 w 32"/>
                <a:gd name="T13" fmla="*/ 0 h 32"/>
                <a:gd name="T14" fmla="*/ 13 w 32"/>
                <a:gd name="T15" fmla="*/ 0 h 32"/>
                <a:gd name="T16" fmla="*/ 12 w 32"/>
                <a:gd name="T17" fmla="*/ 0 h 32"/>
                <a:gd name="T18" fmla="*/ 8 w 32"/>
                <a:gd name="T19" fmla="*/ 2 h 32"/>
                <a:gd name="T20" fmla="*/ 5 w 32"/>
                <a:gd name="T21" fmla="*/ 4 h 32"/>
                <a:gd name="T22" fmla="*/ 3 w 32"/>
                <a:gd name="T23" fmla="*/ 7 h 32"/>
                <a:gd name="T24" fmla="*/ 1 w 32"/>
                <a:gd name="T25" fmla="*/ 11 h 32"/>
                <a:gd name="T26" fmla="*/ 0 w 32"/>
                <a:gd name="T27" fmla="*/ 15 h 32"/>
                <a:gd name="T28" fmla="*/ 1 w 32"/>
                <a:gd name="T29" fmla="*/ 22 h 32"/>
                <a:gd name="T30" fmla="*/ 6 w 32"/>
                <a:gd name="T31" fmla="*/ 28 h 32"/>
                <a:gd name="T32" fmla="*/ 13 w 32"/>
                <a:gd name="T33" fmla="*/ 31 h 32"/>
                <a:gd name="T34" fmla="*/ 17 w 32"/>
                <a:gd name="T35" fmla="*/ 32 h 32"/>
                <a:gd name="T36" fmla="*/ 19 w 32"/>
                <a:gd name="T37" fmla="*/ 31 h 32"/>
                <a:gd name="T38" fmla="*/ 20 w 32"/>
                <a:gd name="T39" fmla="*/ 31 h 32"/>
                <a:gd name="T40" fmla="*/ 21 w 32"/>
                <a:gd name="T41" fmla="*/ 31 h 32"/>
                <a:gd name="T42" fmla="*/ 25 w 32"/>
                <a:gd name="T43" fmla="*/ 29 h 32"/>
                <a:gd name="T44" fmla="*/ 30 w 32"/>
                <a:gd name="T45" fmla="*/ 24 h 32"/>
                <a:gd name="T46" fmla="*/ 30 w 32"/>
                <a:gd name="T47" fmla="*/ 22 h 32"/>
                <a:gd name="T48" fmla="*/ 31 w 32"/>
                <a:gd name="T49" fmla="*/ 21 h 32"/>
                <a:gd name="T50" fmla="*/ 32 w 32"/>
                <a:gd name="T51" fmla="*/ 18 h 32"/>
                <a:gd name="T52" fmla="*/ 32 w 32"/>
                <a:gd name="T53" fmla="*/ 15 h 32"/>
                <a:gd name="T54" fmla="*/ 31 w 32"/>
                <a:gd name="T55" fmla="*/ 12 h 32"/>
                <a:gd name="T56" fmla="*/ 22 w 32"/>
                <a:gd name="T57" fmla="*/ 18 h 32"/>
                <a:gd name="T58" fmla="*/ 21 w 32"/>
                <a:gd name="T59" fmla="*/ 20 h 32"/>
                <a:gd name="T60" fmla="*/ 20 w 32"/>
                <a:gd name="T61" fmla="*/ 21 h 32"/>
                <a:gd name="T62" fmla="*/ 18 w 32"/>
                <a:gd name="T63" fmla="*/ 22 h 32"/>
                <a:gd name="T64" fmla="*/ 17 w 32"/>
                <a:gd name="T65" fmla="*/ 22 h 32"/>
                <a:gd name="T66" fmla="*/ 15 w 32"/>
                <a:gd name="T67" fmla="*/ 22 h 32"/>
                <a:gd name="T68" fmla="*/ 14 w 32"/>
                <a:gd name="T69" fmla="*/ 22 h 32"/>
                <a:gd name="T70" fmla="*/ 12 w 32"/>
                <a:gd name="T71" fmla="*/ 21 h 32"/>
                <a:gd name="T72" fmla="*/ 11 w 32"/>
                <a:gd name="T73" fmla="*/ 21 h 32"/>
                <a:gd name="T74" fmla="*/ 10 w 32"/>
                <a:gd name="T75" fmla="*/ 19 h 32"/>
                <a:gd name="T76" fmla="*/ 10 w 32"/>
                <a:gd name="T77" fmla="*/ 17 h 32"/>
                <a:gd name="T78" fmla="*/ 10 w 32"/>
                <a:gd name="T79" fmla="*/ 15 h 32"/>
                <a:gd name="T80" fmla="*/ 10 w 32"/>
                <a:gd name="T81" fmla="*/ 13 h 32"/>
                <a:gd name="T82" fmla="*/ 11 w 32"/>
                <a:gd name="T83" fmla="*/ 12 h 32"/>
                <a:gd name="T84" fmla="*/ 12 w 32"/>
                <a:gd name="T85" fmla="*/ 11 h 32"/>
                <a:gd name="T86" fmla="*/ 13 w 32"/>
                <a:gd name="T87" fmla="*/ 9 h 32"/>
                <a:gd name="T88" fmla="*/ 14 w 32"/>
                <a:gd name="T89" fmla="*/ 9 h 32"/>
                <a:gd name="T90" fmla="*/ 15 w 32"/>
                <a:gd name="T91" fmla="*/ 10 h 32"/>
                <a:gd name="T92" fmla="*/ 16 w 32"/>
                <a:gd name="T93" fmla="*/ 10 h 32"/>
                <a:gd name="T94" fmla="*/ 20 w 32"/>
                <a:gd name="T95" fmla="*/ 12 h 32"/>
                <a:gd name="T96" fmla="*/ 21 w 32"/>
                <a:gd name="T97" fmla="*/ 13 h 32"/>
                <a:gd name="T98" fmla="*/ 22 w 32"/>
                <a:gd name="T99" fmla="*/ 14 h 32"/>
                <a:gd name="T100" fmla="*/ 22 w 32"/>
                <a:gd name="T101" fmla="*/ 15 h 32"/>
                <a:gd name="T102" fmla="*/ 22 w 32"/>
                <a:gd name="T103" fmla="*/ 17 h 32"/>
                <a:gd name="T104" fmla="*/ 22 w 32"/>
                <a:gd name="T105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32">
                  <a:moveTo>
                    <a:pt x="31" y="12"/>
                  </a:moveTo>
                  <a:cubicBezTo>
                    <a:pt x="31" y="11"/>
                    <a:pt x="30" y="11"/>
                    <a:pt x="30" y="10"/>
                  </a:cubicBezTo>
                  <a:cubicBezTo>
                    <a:pt x="29" y="8"/>
                    <a:pt x="29" y="7"/>
                    <a:pt x="28" y="6"/>
                  </a:cubicBezTo>
                  <a:cubicBezTo>
                    <a:pt x="27" y="6"/>
                    <a:pt x="26" y="5"/>
                    <a:pt x="26" y="5"/>
                  </a:cubicBezTo>
                  <a:cubicBezTo>
                    <a:pt x="24" y="3"/>
                    <a:pt x="23" y="2"/>
                    <a:pt x="21" y="2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3" y="7"/>
                  </a:cubicBezTo>
                  <a:cubicBezTo>
                    <a:pt x="2" y="8"/>
                    <a:pt x="1" y="10"/>
                    <a:pt x="1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2" y="24"/>
                    <a:pt x="4" y="26"/>
                    <a:pt x="6" y="28"/>
                  </a:cubicBezTo>
                  <a:cubicBezTo>
                    <a:pt x="8" y="30"/>
                    <a:pt x="10" y="31"/>
                    <a:pt x="13" y="31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3" y="30"/>
                    <a:pt x="24" y="30"/>
                    <a:pt x="25" y="29"/>
                  </a:cubicBezTo>
                  <a:cubicBezTo>
                    <a:pt x="27" y="27"/>
                    <a:pt x="29" y="26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0"/>
                    <a:pt x="32" y="19"/>
                    <a:pt x="32" y="18"/>
                  </a:cubicBezTo>
                  <a:cubicBezTo>
                    <a:pt x="32" y="17"/>
                    <a:pt x="32" y="16"/>
                    <a:pt x="32" y="15"/>
                  </a:cubicBezTo>
                  <a:cubicBezTo>
                    <a:pt x="31" y="14"/>
                    <a:pt x="31" y="13"/>
                    <a:pt x="31" y="12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20" y="21"/>
                    <a:pt x="19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8"/>
                    <a:pt x="10" y="18"/>
                    <a:pt x="10" y="17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8" y="11"/>
                    <a:pt x="19" y="11"/>
                    <a:pt x="20" y="12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1" y="13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3" name="Freeform 77">
              <a:extLst>
                <a:ext uri="{FF2B5EF4-FFF2-40B4-BE49-F238E27FC236}">
                  <a16:creationId xmlns:a16="http://schemas.microsoft.com/office/drawing/2014/main" id="{D1B0F4D3-049E-46B3-A058-F92F3E385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3910013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9 w 9"/>
                <a:gd name="T3" fmla="*/ 7 h 10"/>
                <a:gd name="T4" fmla="*/ 9 w 9"/>
                <a:gd name="T5" fmla="*/ 3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5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4" name="Freeform 78">
              <a:extLst>
                <a:ext uri="{FF2B5EF4-FFF2-40B4-BE49-F238E27FC236}">
                  <a16:creationId xmlns:a16="http://schemas.microsoft.com/office/drawing/2014/main" id="{637110A4-926A-4863-B1E8-C5CD4DA93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906838"/>
              <a:ext cx="15875" cy="17463"/>
            </a:xfrm>
            <a:custGeom>
              <a:avLst/>
              <a:gdLst>
                <a:gd name="T0" fmla="*/ 6 w 9"/>
                <a:gd name="T1" fmla="*/ 9 h 10"/>
                <a:gd name="T2" fmla="*/ 8 w 9"/>
                <a:gd name="T3" fmla="*/ 7 h 10"/>
                <a:gd name="T4" fmla="*/ 9 w 9"/>
                <a:gd name="T5" fmla="*/ 4 h 10"/>
                <a:gd name="T6" fmla="*/ 7 w 9"/>
                <a:gd name="T7" fmla="*/ 1 h 10"/>
                <a:gd name="T8" fmla="*/ 3 w 9"/>
                <a:gd name="T9" fmla="*/ 0 h 10"/>
                <a:gd name="T10" fmla="*/ 0 w 9"/>
                <a:gd name="T11" fmla="*/ 3 h 10"/>
                <a:gd name="T12" fmla="*/ 0 w 9"/>
                <a:gd name="T13" fmla="*/ 6 h 10"/>
                <a:gd name="T14" fmla="*/ 2 w 9"/>
                <a:gd name="T15" fmla="*/ 9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7" y="9"/>
                    <a:pt x="8" y="8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8"/>
                    <a:pt x="2" y="9"/>
                  </a:cubicBezTo>
                  <a:cubicBezTo>
                    <a:pt x="3" y="10"/>
                    <a:pt x="5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5" name="Freeform 79">
              <a:extLst>
                <a:ext uri="{FF2B5EF4-FFF2-40B4-BE49-F238E27FC236}">
                  <a16:creationId xmlns:a16="http://schemas.microsoft.com/office/drawing/2014/main" id="{A420B24E-6F64-4D1A-B7C2-D28228838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902076"/>
              <a:ext cx="15875" cy="15875"/>
            </a:xfrm>
            <a:custGeom>
              <a:avLst/>
              <a:gdLst>
                <a:gd name="T0" fmla="*/ 7 w 9"/>
                <a:gd name="T1" fmla="*/ 0 h 9"/>
                <a:gd name="T2" fmla="*/ 3 w 9"/>
                <a:gd name="T3" fmla="*/ 0 h 9"/>
                <a:gd name="T4" fmla="*/ 1 w 9"/>
                <a:gd name="T5" fmla="*/ 2 h 9"/>
                <a:gd name="T6" fmla="*/ 0 w 9"/>
                <a:gd name="T7" fmla="*/ 6 h 9"/>
                <a:gd name="T8" fmla="*/ 2 w 9"/>
                <a:gd name="T9" fmla="*/ 8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6" name="Freeform 80">
              <a:extLst>
                <a:ext uri="{FF2B5EF4-FFF2-40B4-BE49-F238E27FC236}">
                  <a16:creationId xmlns:a16="http://schemas.microsoft.com/office/drawing/2014/main" id="{22997003-462E-4E46-961C-7FA6B3DCF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113" y="3941763"/>
              <a:ext cx="17462" cy="17463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7 h 10"/>
                <a:gd name="T8" fmla="*/ 2 w 10"/>
                <a:gd name="T9" fmla="*/ 9 h 10"/>
                <a:gd name="T10" fmla="*/ 6 w 10"/>
                <a:gd name="T11" fmla="*/ 10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7" name="Freeform 81">
              <a:extLst>
                <a:ext uri="{FF2B5EF4-FFF2-40B4-BE49-F238E27FC236}">
                  <a16:creationId xmlns:a16="http://schemas.microsoft.com/office/drawing/2014/main" id="{E5558DA7-4B7E-41F1-93F4-D19E8CAA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3937001"/>
              <a:ext cx="15875" cy="14288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0 w 9"/>
                <a:gd name="T5" fmla="*/ 3 h 9"/>
                <a:gd name="T6" fmla="*/ 0 w 9"/>
                <a:gd name="T7" fmla="*/ 6 h 9"/>
                <a:gd name="T8" fmla="*/ 2 w 9"/>
                <a:gd name="T9" fmla="*/ 9 h 9"/>
                <a:gd name="T10" fmla="*/ 6 w 9"/>
                <a:gd name="T11" fmla="*/ 9 h 9"/>
                <a:gd name="T12" fmla="*/ 9 w 9"/>
                <a:gd name="T13" fmla="*/ 7 h 9"/>
                <a:gd name="T14" fmla="*/ 9 w 9"/>
                <a:gd name="T15" fmla="*/ 3 h 9"/>
                <a:gd name="T16" fmla="*/ 7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8" name="Freeform 82">
              <a:extLst>
                <a:ext uri="{FF2B5EF4-FFF2-40B4-BE49-F238E27FC236}">
                  <a16:creationId xmlns:a16="http://schemas.microsoft.com/office/drawing/2014/main" id="{F5B3C0F4-5E5E-4E65-AE88-DD3A2CA9A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3932238"/>
              <a:ext cx="17462" cy="15875"/>
            </a:xfrm>
            <a:custGeom>
              <a:avLst/>
              <a:gdLst>
                <a:gd name="T0" fmla="*/ 7 w 10"/>
                <a:gd name="T1" fmla="*/ 1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9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2"/>
                    <a:pt x="1" y="2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9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9" name="Freeform 83">
              <a:extLst>
                <a:ext uri="{FF2B5EF4-FFF2-40B4-BE49-F238E27FC236}">
                  <a16:creationId xmlns:a16="http://schemas.microsoft.com/office/drawing/2014/main" id="{B785C4F7-7F35-4F8E-ADF6-5CB18298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3860801"/>
              <a:ext cx="17462" cy="17463"/>
            </a:xfrm>
            <a:custGeom>
              <a:avLst/>
              <a:gdLst>
                <a:gd name="T0" fmla="*/ 7 w 10"/>
                <a:gd name="T1" fmla="*/ 9 h 10"/>
                <a:gd name="T2" fmla="*/ 9 w 10"/>
                <a:gd name="T3" fmla="*/ 7 h 10"/>
                <a:gd name="T4" fmla="*/ 10 w 10"/>
                <a:gd name="T5" fmla="*/ 4 h 10"/>
                <a:gd name="T6" fmla="*/ 7 w 10"/>
                <a:gd name="T7" fmla="*/ 1 h 10"/>
                <a:gd name="T8" fmla="*/ 4 w 10"/>
                <a:gd name="T9" fmla="*/ 1 h 10"/>
                <a:gd name="T10" fmla="*/ 1 w 10"/>
                <a:gd name="T11" fmla="*/ 3 h 10"/>
                <a:gd name="T12" fmla="*/ 1 w 10"/>
                <a:gd name="T13" fmla="*/ 6 h 10"/>
                <a:gd name="T14" fmla="*/ 3 w 10"/>
                <a:gd name="T15" fmla="*/ 9 h 10"/>
                <a:gd name="T16" fmla="*/ 7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8" y="9"/>
                    <a:pt x="9" y="8"/>
                    <a:pt x="9" y="7"/>
                  </a:cubicBezTo>
                  <a:cubicBezTo>
                    <a:pt x="10" y="6"/>
                    <a:pt x="10" y="5"/>
                    <a:pt x="10" y="4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0" name="Freeform 84">
              <a:extLst>
                <a:ext uri="{FF2B5EF4-FFF2-40B4-BE49-F238E27FC236}">
                  <a16:creationId xmlns:a16="http://schemas.microsoft.com/office/drawing/2014/main" id="{39ED0D89-7756-4876-B6E9-44A48A491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3238" y="3859213"/>
              <a:ext cx="15875" cy="14288"/>
            </a:xfrm>
            <a:custGeom>
              <a:avLst/>
              <a:gdLst>
                <a:gd name="T0" fmla="*/ 6 w 9"/>
                <a:gd name="T1" fmla="*/ 9 h 9"/>
                <a:gd name="T2" fmla="*/ 9 w 9"/>
                <a:gd name="T3" fmla="*/ 7 h 9"/>
                <a:gd name="T4" fmla="*/ 9 w 9"/>
                <a:gd name="T5" fmla="*/ 3 h 9"/>
                <a:gd name="T6" fmla="*/ 7 w 9"/>
                <a:gd name="T7" fmla="*/ 0 h 9"/>
                <a:gd name="T8" fmla="*/ 3 w 9"/>
                <a:gd name="T9" fmla="*/ 0 h 9"/>
                <a:gd name="T10" fmla="*/ 0 w 9"/>
                <a:gd name="T11" fmla="*/ 2 h 9"/>
                <a:gd name="T12" fmla="*/ 0 w 9"/>
                <a:gd name="T13" fmla="*/ 6 h 9"/>
                <a:gd name="T14" fmla="*/ 2 w 9"/>
                <a:gd name="T15" fmla="*/ 9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4" y="9"/>
                    <a:pt x="5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1" name="Freeform 85">
              <a:extLst>
                <a:ext uri="{FF2B5EF4-FFF2-40B4-BE49-F238E27FC236}">
                  <a16:creationId xmlns:a16="http://schemas.microsoft.com/office/drawing/2014/main" id="{13D64973-42E8-4543-8B51-C77D09D71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3849688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6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2" name="Freeform 86">
              <a:extLst>
                <a:ext uri="{FF2B5EF4-FFF2-40B4-BE49-F238E27FC236}">
                  <a16:creationId xmlns:a16="http://schemas.microsoft.com/office/drawing/2014/main" id="{F128D3FC-8C75-49C7-AB23-8594E15A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363" y="3895726"/>
              <a:ext cx="17462" cy="15875"/>
            </a:xfrm>
            <a:custGeom>
              <a:avLst/>
              <a:gdLst>
                <a:gd name="T0" fmla="*/ 7 w 10"/>
                <a:gd name="T1" fmla="*/ 1 h 10"/>
                <a:gd name="T2" fmla="*/ 3 w 10"/>
                <a:gd name="T3" fmla="*/ 1 h 10"/>
                <a:gd name="T4" fmla="*/ 1 w 10"/>
                <a:gd name="T5" fmla="*/ 3 h 10"/>
                <a:gd name="T6" fmla="*/ 0 w 10"/>
                <a:gd name="T7" fmla="*/ 6 h 10"/>
                <a:gd name="T8" fmla="*/ 3 w 10"/>
                <a:gd name="T9" fmla="*/ 9 h 10"/>
                <a:gd name="T10" fmla="*/ 6 w 10"/>
                <a:gd name="T11" fmla="*/ 9 h 10"/>
                <a:gd name="T12" fmla="*/ 9 w 10"/>
                <a:gd name="T13" fmla="*/ 7 h 10"/>
                <a:gd name="T14" fmla="*/ 9 w 10"/>
                <a:gd name="T15" fmla="*/ 4 h 10"/>
                <a:gd name="T16" fmla="*/ 7 w 10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3" name="Freeform 87">
              <a:extLst>
                <a:ext uri="{FF2B5EF4-FFF2-40B4-BE49-F238E27FC236}">
                  <a16:creationId xmlns:a16="http://schemas.microsoft.com/office/drawing/2014/main" id="{A47D719F-09C4-4BBD-AFB9-05FC64AA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0" y="3895726"/>
              <a:ext cx="17462" cy="142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2 h 9"/>
                <a:gd name="T6" fmla="*/ 0 w 10"/>
                <a:gd name="T7" fmla="*/ 6 h 9"/>
                <a:gd name="T8" fmla="*/ 3 w 10"/>
                <a:gd name="T9" fmla="*/ 8 h 9"/>
                <a:gd name="T10" fmla="*/ 6 w 10"/>
                <a:gd name="T11" fmla="*/ 9 h 9"/>
                <a:gd name="T12" fmla="*/ 9 w 10"/>
                <a:gd name="T13" fmla="*/ 7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4" name="Freeform 88">
              <a:extLst>
                <a:ext uri="{FF2B5EF4-FFF2-40B4-BE49-F238E27FC236}">
                  <a16:creationId xmlns:a16="http://schemas.microsoft.com/office/drawing/2014/main" id="{E807A900-ED94-4FE3-A66D-4C970DD9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887788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4 w 10"/>
                <a:gd name="T3" fmla="*/ 0 h 9"/>
                <a:gd name="T4" fmla="*/ 1 w 10"/>
                <a:gd name="T5" fmla="*/ 2 h 9"/>
                <a:gd name="T6" fmla="*/ 1 w 10"/>
                <a:gd name="T7" fmla="*/ 6 h 9"/>
                <a:gd name="T8" fmla="*/ 3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10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9"/>
                    <a:pt x="5" y="9"/>
                    <a:pt x="7" y="9"/>
                  </a:cubicBezTo>
                  <a:cubicBezTo>
                    <a:pt x="8" y="9"/>
                    <a:pt x="9" y="7"/>
                    <a:pt x="9" y="7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5" name="Freeform 89">
              <a:extLst>
                <a:ext uri="{FF2B5EF4-FFF2-40B4-BE49-F238E27FC236}">
                  <a16:creationId xmlns:a16="http://schemas.microsoft.com/office/drawing/2014/main" id="{49864D46-6BC4-4FBA-91E3-1CF40DDE1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3241676"/>
              <a:ext cx="138112" cy="336550"/>
            </a:xfrm>
            <a:custGeom>
              <a:avLst/>
              <a:gdLst>
                <a:gd name="T0" fmla="*/ 68 w 81"/>
                <a:gd name="T1" fmla="*/ 126 h 195"/>
                <a:gd name="T2" fmla="*/ 54 w 81"/>
                <a:gd name="T3" fmla="*/ 69 h 195"/>
                <a:gd name="T4" fmla="*/ 45 w 81"/>
                <a:gd name="T5" fmla="*/ 28 h 195"/>
                <a:gd name="T6" fmla="*/ 40 w 81"/>
                <a:gd name="T7" fmla="*/ 10 h 195"/>
                <a:gd name="T8" fmla="*/ 31 w 81"/>
                <a:gd name="T9" fmla="*/ 1 h 195"/>
                <a:gd name="T10" fmla="*/ 11 w 81"/>
                <a:gd name="T11" fmla="*/ 3 h 195"/>
                <a:gd name="T12" fmla="*/ 3 w 81"/>
                <a:gd name="T13" fmla="*/ 6 h 195"/>
                <a:gd name="T14" fmla="*/ 7 w 81"/>
                <a:gd name="T15" fmla="*/ 41 h 195"/>
                <a:gd name="T16" fmla="*/ 14 w 81"/>
                <a:gd name="T17" fmla="*/ 85 h 195"/>
                <a:gd name="T18" fmla="*/ 24 w 81"/>
                <a:gd name="T19" fmla="*/ 128 h 195"/>
                <a:gd name="T20" fmla="*/ 34 w 81"/>
                <a:gd name="T21" fmla="*/ 168 h 195"/>
                <a:gd name="T22" fmla="*/ 39 w 81"/>
                <a:gd name="T23" fmla="*/ 189 h 195"/>
                <a:gd name="T24" fmla="*/ 45 w 81"/>
                <a:gd name="T25" fmla="*/ 194 h 195"/>
                <a:gd name="T26" fmla="*/ 58 w 81"/>
                <a:gd name="T27" fmla="*/ 193 h 195"/>
                <a:gd name="T28" fmla="*/ 70 w 81"/>
                <a:gd name="T29" fmla="*/ 189 h 195"/>
                <a:gd name="T30" fmla="*/ 80 w 81"/>
                <a:gd name="T31" fmla="*/ 182 h 195"/>
                <a:gd name="T32" fmla="*/ 75 w 81"/>
                <a:gd name="T33" fmla="*/ 154 h 195"/>
                <a:gd name="T34" fmla="*/ 62 w 81"/>
                <a:gd name="T35" fmla="*/ 183 h 195"/>
                <a:gd name="T36" fmla="*/ 49 w 81"/>
                <a:gd name="T37" fmla="*/ 185 h 195"/>
                <a:gd name="T38" fmla="*/ 47 w 81"/>
                <a:gd name="T39" fmla="*/ 182 h 195"/>
                <a:gd name="T40" fmla="*/ 42 w 81"/>
                <a:gd name="T41" fmla="*/ 161 h 195"/>
                <a:gd name="T42" fmla="*/ 25 w 81"/>
                <a:gd name="T43" fmla="*/ 92 h 195"/>
                <a:gd name="T44" fmla="*/ 18 w 81"/>
                <a:gd name="T45" fmla="*/ 54 h 195"/>
                <a:gd name="T46" fmla="*/ 10 w 81"/>
                <a:gd name="T47" fmla="*/ 14 h 195"/>
                <a:gd name="T48" fmla="*/ 20 w 81"/>
                <a:gd name="T49" fmla="*/ 10 h 195"/>
                <a:gd name="T50" fmla="*/ 31 w 81"/>
                <a:gd name="T51" fmla="*/ 14 h 195"/>
                <a:gd name="T52" fmla="*/ 36 w 81"/>
                <a:gd name="T53" fmla="*/ 32 h 195"/>
                <a:gd name="T54" fmla="*/ 26 w 81"/>
                <a:gd name="T55" fmla="*/ 35 h 195"/>
                <a:gd name="T56" fmla="*/ 30 w 81"/>
                <a:gd name="T57" fmla="*/ 42 h 195"/>
                <a:gd name="T58" fmla="*/ 38 w 81"/>
                <a:gd name="T59" fmla="*/ 41 h 195"/>
                <a:gd name="T60" fmla="*/ 34 w 81"/>
                <a:gd name="T61" fmla="*/ 45 h 195"/>
                <a:gd name="T62" fmla="*/ 30 w 81"/>
                <a:gd name="T63" fmla="*/ 49 h 195"/>
                <a:gd name="T64" fmla="*/ 41 w 81"/>
                <a:gd name="T65" fmla="*/ 53 h 195"/>
                <a:gd name="T66" fmla="*/ 33 w 81"/>
                <a:gd name="T67" fmla="*/ 61 h 195"/>
                <a:gd name="T68" fmla="*/ 39 w 81"/>
                <a:gd name="T69" fmla="*/ 67 h 195"/>
                <a:gd name="T70" fmla="*/ 41 w 81"/>
                <a:gd name="T71" fmla="*/ 72 h 195"/>
                <a:gd name="T72" fmla="*/ 32 w 81"/>
                <a:gd name="T73" fmla="*/ 75 h 195"/>
                <a:gd name="T74" fmla="*/ 35 w 81"/>
                <a:gd name="T75" fmla="*/ 82 h 195"/>
                <a:gd name="T76" fmla="*/ 45 w 81"/>
                <a:gd name="T77" fmla="*/ 86 h 195"/>
                <a:gd name="T78" fmla="*/ 41 w 81"/>
                <a:gd name="T79" fmla="*/ 91 h 195"/>
                <a:gd name="T80" fmla="*/ 51 w 81"/>
                <a:gd name="T81" fmla="*/ 94 h 195"/>
                <a:gd name="T82" fmla="*/ 46 w 81"/>
                <a:gd name="T83" fmla="*/ 98 h 195"/>
                <a:gd name="T84" fmla="*/ 43 w 81"/>
                <a:gd name="T85" fmla="*/ 104 h 195"/>
                <a:gd name="T86" fmla="*/ 49 w 81"/>
                <a:gd name="T87" fmla="*/ 107 h 195"/>
                <a:gd name="T88" fmla="*/ 52 w 81"/>
                <a:gd name="T89" fmla="*/ 113 h 195"/>
                <a:gd name="T90" fmla="*/ 48 w 81"/>
                <a:gd name="T91" fmla="*/ 124 h 195"/>
                <a:gd name="T92" fmla="*/ 58 w 81"/>
                <a:gd name="T93" fmla="*/ 126 h 195"/>
                <a:gd name="T94" fmla="*/ 55 w 81"/>
                <a:gd name="T95" fmla="*/ 135 h 195"/>
                <a:gd name="T96" fmla="*/ 62 w 81"/>
                <a:gd name="T97" fmla="*/ 139 h 195"/>
                <a:gd name="T98" fmla="*/ 55 w 81"/>
                <a:gd name="T99" fmla="*/ 146 h 195"/>
                <a:gd name="T100" fmla="*/ 64 w 81"/>
                <a:gd name="T101" fmla="*/ 148 h 195"/>
                <a:gd name="T102" fmla="*/ 55 w 81"/>
                <a:gd name="T103" fmla="*/ 155 h 195"/>
                <a:gd name="T104" fmla="*/ 64 w 81"/>
                <a:gd name="T105" fmla="*/ 162 h 195"/>
                <a:gd name="T106" fmla="*/ 65 w 81"/>
                <a:gd name="T107" fmla="*/ 164 h 195"/>
                <a:gd name="T108" fmla="*/ 61 w 81"/>
                <a:gd name="T109" fmla="*/ 169 h 195"/>
                <a:gd name="T110" fmla="*/ 70 w 81"/>
                <a:gd name="T111" fmla="*/ 173 h 195"/>
                <a:gd name="T112" fmla="*/ 71 w 81"/>
                <a:gd name="T113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95">
                  <a:moveTo>
                    <a:pt x="75" y="154"/>
                  </a:moveTo>
                  <a:cubicBezTo>
                    <a:pt x="74" y="150"/>
                    <a:pt x="73" y="145"/>
                    <a:pt x="72" y="141"/>
                  </a:cubicBezTo>
                  <a:cubicBezTo>
                    <a:pt x="70" y="136"/>
                    <a:pt x="69" y="131"/>
                    <a:pt x="68" y="126"/>
                  </a:cubicBezTo>
                  <a:cubicBezTo>
                    <a:pt x="67" y="122"/>
                    <a:pt x="66" y="117"/>
                    <a:pt x="65" y="112"/>
                  </a:cubicBezTo>
                  <a:cubicBezTo>
                    <a:pt x="62" y="103"/>
                    <a:pt x="60" y="93"/>
                    <a:pt x="58" y="84"/>
                  </a:cubicBezTo>
                  <a:cubicBezTo>
                    <a:pt x="57" y="79"/>
                    <a:pt x="56" y="74"/>
                    <a:pt x="54" y="69"/>
                  </a:cubicBezTo>
                  <a:cubicBezTo>
                    <a:pt x="53" y="65"/>
                    <a:pt x="52" y="60"/>
                    <a:pt x="51" y="55"/>
                  </a:cubicBezTo>
                  <a:cubicBezTo>
                    <a:pt x="50" y="51"/>
                    <a:pt x="49" y="46"/>
                    <a:pt x="48" y="41"/>
                  </a:cubicBezTo>
                  <a:cubicBezTo>
                    <a:pt x="47" y="37"/>
                    <a:pt x="46" y="33"/>
                    <a:pt x="45" y="28"/>
                  </a:cubicBezTo>
                  <a:cubicBezTo>
                    <a:pt x="44" y="26"/>
                    <a:pt x="44" y="24"/>
                    <a:pt x="43" y="21"/>
                  </a:cubicBezTo>
                  <a:cubicBezTo>
                    <a:pt x="43" y="19"/>
                    <a:pt x="42" y="17"/>
                    <a:pt x="42" y="16"/>
                  </a:cubicBezTo>
                  <a:cubicBezTo>
                    <a:pt x="41" y="14"/>
                    <a:pt x="41" y="12"/>
                    <a:pt x="40" y="10"/>
                  </a:cubicBezTo>
                  <a:cubicBezTo>
                    <a:pt x="40" y="8"/>
                    <a:pt x="39" y="7"/>
                    <a:pt x="38" y="5"/>
                  </a:cubicBezTo>
                  <a:cubicBezTo>
                    <a:pt x="38" y="4"/>
                    <a:pt x="36" y="3"/>
                    <a:pt x="35" y="2"/>
                  </a:cubicBezTo>
                  <a:cubicBezTo>
                    <a:pt x="34" y="1"/>
                    <a:pt x="32" y="1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2"/>
                    <a:pt x="13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3"/>
                    <a:pt x="6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22"/>
                    <a:pt x="5" y="31"/>
                    <a:pt x="7" y="41"/>
                  </a:cubicBezTo>
                  <a:cubicBezTo>
                    <a:pt x="7" y="45"/>
                    <a:pt x="8" y="50"/>
                    <a:pt x="9" y="54"/>
                  </a:cubicBezTo>
                  <a:cubicBezTo>
                    <a:pt x="10" y="59"/>
                    <a:pt x="11" y="64"/>
                    <a:pt x="11" y="70"/>
                  </a:cubicBezTo>
                  <a:cubicBezTo>
                    <a:pt x="12" y="75"/>
                    <a:pt x="13" y="80"/>
                    <a:pt x="14" y="85"/>
                  </a:cubicBezTo>
                  <a:cubicBezTo>
                    <a:pt x="15" y="90"/>
                    <a:pt x="16" y="94"/>
                    <a:pt x="17" y="99"/>
                  </a:cubicBezTo>
                  <a:cubicBezTo>
                    <a:pt x="18" y="104"/>
                    <a:pt x="19" y="109"/>
                    <a:pt x="20" y="114"/>
                  </a:cubicBezTo>
                  <a:cubicBezTo>
                    <a:pt x="21" y="118"/>
                    <a:pt x="23" y="123"/>
                    <a:pt x="24" y="128"/>
                  </a:cubicBezTo>
                  <a:cubicBezTo>
                    <a:pt x="25" y="132"/>
                    <a:pt x="26" y="137"/>
                    <a:pt x="27" y="141"/>
                  </a:cubicBezTo>
                  <a:cubicBezTo>
                    <a:pt x="29" y="146"/>
                    <a:pt x="30" y="150"/>
                    <a:pt x="31" y="155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5" y="173"/>
                    <a:pt x="37" y="177"/>
                    <a:pt x="38" y="182"/>
                  </a:cubicBezTo>
                  <a:cubicBezTo>
                    <a:pt x="38" y="184"/>
                    <a:pt x="39" y="186"/>
                    <a:pt x="39" y="18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90"/>
                    <a:pt x="40" y="190"/>
                    <a:pt x="40" y="190"/>
                  </a:cubicBezTo>
                  <a:cubicBezTo>
                    <a:pt x="40" y="191"/>
                    <a:pt x="40" y="192"/>
                    <a:pt x="41" y="192"/>
                  </a:cubicBezTo>
                  <a:cubicBezTo>
                    <a:pt x="42" y="194"/>
                    <a:pt x="43" y="194"/>
                    <a:pt x="45" y="194"/>
                  </a:cubicBezTo>
                  <a:cubicBezTo>
                    <a:pt x="45" y="195"/>
                    <a:pt x="47" y="195"/>
                    <a:pt x="47" y="195"/>
                  </a:cubicBezTo>
                  <a:cubicBezTo>
                    <a:pt x="48" y="195"/>
                    <a:pt x="49" y="195"/>
                    <a:pt x="50" y="195"/>
                  </a:cubicBezTo>
                  <a:cubicBezTo>
                    <a:pt x="53" y="194"/>
                    <a:pt x="55" y="194"/>
                    <a:pt x="58" y="193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1" y="192"/>
                    <a:pt x="63" y="192"/>
                    <a:pt x="65" y="191"/>
                  </a:cubicBezTo>
                  <a:cubicBezTo>
                    <a:pt x="67" y="191"/>
                    <a:pt x="68" y="190"/>
                    <a:pt x="70" y="189"/>
                  </a:cubicBezTo>
                  <a:cubicBezTo>
                    <a:pt x="72" y="189"/>
                    <a:pt x="74" y="188"/>
                    <a:pt x="76" y="187"/>
                  </a:cubicBezTo>
                  <a:cubicBezTo>
                    <a:pt x="77" y="187"/>
                    <a:pt x="77" y="186"/>
                    <a:pt x="77" y="186"/>
                  </a:cubicBezTo>
                  <a:cubicBezTo>
                    <a:pt x="79" y="185"/>
                    <a:pt x="80" y="184"/>
                    <a:pt x="80" y="182"/>
                  </a:cubicBezTo>
                  <a:cubicBezTo>
                    <a:pt x="81" y="181"/>
                    <a:pt x="81" y="179"/>
                    <a:pt x="80" y="177"/>
                  </a:cubicBezTo>
                  <a:cubicBezTo>
                    <a:pt x="80" y="174"/>
                    <a:pt x="79" y="171"/>
                    <a:pt x="79" y="169"/>
                  </a:cubicBezTo>
                  <a:cubicBezTo>
                    <a:pt x="78" y="164"/>
                    <a:pt x="76" y="159"/>
                    <a:pt x="75" y="154"/>
                  </a:cubicBezTo>
                  <a:close/>
                  <a:moveTo>
                    <a:pt x="71" y="179"/>
                  </a:moveTo>
                  <a:cubicBezTo>
                    <a:pt x="70" y="180"/>
                    <a:pt x="68" y="180"/>
                    <a:pt x="67" y="181"/>
                  </a:cubicBezTo>
                  <a:cubicBezTo>
                    <a:pt x="65" y="181"/>
                    <a:pt x="64" y="182"/>
                    <a:pt x="62" y="183"/>
                  </a:cubicBezTo>
                  <a:cubicBezTo>
                    <a:pt x="60" y="183"/>
                    <a:pt x="59" y="183"/>
                    <a:pt x="57" y="184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3" y="185"/>
                    <a:pt x="51" y="185"/>
                    <a:pt x="49" y="185"/>
                  </a:cubicBezTo>
                  <a:cubicBezTo>
                    <a:pt x="49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7" y="183"/>
                    <a:pt x="47" y="182"/>
                  </a:cubicBezTo>
                  <a:cubicBezTo>
                    <a:pt x="47" y="179"/>
                    <a:pt x="46" y="177"/>
                    <a:pt x="46" y="175"/>
                  </a:cubicBezTo>
                  <a:cubicBezTo>
                    <a:pt x="45" y="173"/>
                    <a:pt x="44" y="170"/>
                    <a:pt x="44" y="168"/>
                  </a:cubicBezTo>
                  <a:cubicBezTo>
                    <a:pt x="43" y="166"/>
                    <a:pt x="43" y="163"/>
                    <a:pt x="42" y="161"/>
                  </a:cubicBezTo>
                  <a:cubicBezTo>
                    <a:pt x="40" y="152"/>
                    <a:pt x="37" y="143"/>
                    <a:pt x="35" y="134"/>
                  </a:cubicBezTo>
                  <a:cubicBezTo>
                    <a:pt x="33" y="125"/>
                    <a:pt x="30" y="116"/>
                    <a:pt x="28" y="106"/>
                  </a:cubicBezTo>
                  <a:cubicBezTo>
                    <a:pt x="27" y="102"/>
                    <a:pt x="26" y="97"/>
                    <a:pt x="25" y="92"/>
                  </a:cubicBezTo>
                  <a:cubicBezTo>
                    <a:pt x="24" y="87"/>
                    <a:pt x="23" y="82"/>
                    <a:pt x="22" y="77"/>
                  </a:cubicBezTo>
                  <a:cubicBezTo>
                    <a:pt x="22" y="74"/>
                    <a:pt x="21" y="71"/>
                    <a:pt x="21" y="69"/>
                  </a:cubicBezTo>
                  <a:cubicBezTo>
                    <a:pt x="20" y="64"/>
                    <a:pt x="19" y="59"/>
                    <a:pt x="18" y="54"/>
                  </a:cubicBezTo>
                  <a:cubicBezTo>
                    <a:pt x="18" y="50"/>
                    <a:pt x="17" y="45"/>
                    <a:pt x="16" y="40"/>
                  </a:cubicBezTo>
                  <a:cubicBezTo>
                    <a:pt x="15" y="35"/>
                    <a:pt x="14" y="30"/>
                    <a:pt x="13" y="25"/>
                  </a:cubicBezTo>
                  <a:cubicBezTo>
                    <a:pt x="12" y="21"/>
                    <a:pt x="11" y="18"/>
                    <a:pt x="10" y="14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2" y="12"/>
                    <a:pt x="13" y="12"/>
                    <a:pt x="14" y="11"/>
                  </a:cubicBezTo>
                  <a:cubicBezTo>
                    <a:pt x="16" y="11"/>
                    <a:pt x="18" y="11"/>
                    <a:pt x="20" y="10"/>
                  </a:cubicBezTo>
                  <a:cubicBezTo>
                    <a:pt x="22" y="10"/>
                    <a:pt x="25" y="10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1" y="11"/>
                    <a:pt x="31" y="12"/>
                    <a:pt x="31" y="14"/>
                  </a:cubicBezTo>
                  <a:cubicBezTo>
                    <a:pt x="32" y="15"/>
                    <a:pt x="33" y="17"/>
                    <a:pt x="33" y="19"/>
                  </a:cubicBezTo>
                  <a:cubicBezTo>
                    <a:pt x="34" y="23"/>
                    <a:pt x="35" y="27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4"/>
                    <a:pt x="26" y="35"/>
                  </a:cubicBezTo>
                  <a:cubicBezTo>
                    <a:pt x="26" y="36"/>
                    <a:pt x="26" y="38"/>
                    <a:pt x="26" y="39"/>
                  </a:cubicBezTo>
                  <a:cubicBezTo>
                    <a:pt x="26" y="40"/>
                    <a:pt x="27" y="41"/>
                    <a:pt x="28" y="42"/>
                  </a:cubicBezTo>
                  <a:cubicBezTo>
                    <a:pt x="29" y="42"/>
                    <a:pt x="29" y="42"/>
                    <a:pt x="30" y="42"/>
                  </a:cubicBezTo>
                  <a:cubicBezTo>
                    <a:pt x="30" y="42"/>
                    <a:pt x="31" y="42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5" y="41"/>
                    <a:pt x="37" y="41"/>
                    <a:pt x="38" y="41"/>
                  </a:cubicBezTo>
                  <a:cubicBezTo>
                    <a:pt x="39" y="42"/>
                    <a:pt x="39" y="43"/>
                    <a:pt x="39" y="44"/>
                  </a:cubicBezTo>
                  <a:cubicBezTo>
                    <a:pt x="38" y="44"/>
                    <a:pt x="37" y="44"/>
                    <a:pt x="36" y="44"/>
                  </a:cubicBezTo>
                  <a:cubicBezTo>
                    <a:pt x="35" y="44"/>
                    <a:pt x="35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2" y="45"/>
                    <a:pt x="32" y="46"/>
                    <a:pt x="31" y="46"/>
                  </a:cubicBezTo>
                  <a:cubicBezTo>
                    <a:pt x="30" y="47"/>
                    <a:pt x="30" y="48"/>
                    <a:pt x="30" y="49"/>
                  </a:cubicBezTo>
                  <a:cubicBezTo>
                    <a:pt x="30" y="51"/>
                    <a:pt x="31" y="52"/>
                    <a:pt x="31" y="53"/>
                  </a:cubicBezTo>
                  <a:cubicBezTo>
                    <a:pt x="32" y="53"/>
                    <a:pt x="34" y="54"/>
                    <a:pt x="35" y="54"/>
                  </a:cubicBezTo>
                  <a:cubicBezTo>
                    <a:pt x="37" y="54"/>
                    <a:pt x="39" y="53"/>
                    <a:pt x="41" y="53"/>
                  </a:cubicBezTo>
                  <a:cubicBezTo>
                    <a:pt x="41" y="54"/>
                    <a:pt x="42" y="56"/>
                    <a:pt x="42" y="57"/>
                  </a:cubicBezTo>
                  <a:cubicBezTo>
                    <a:pt x="40" y="57"/>
                    <a:pt x="38" y="58"/>
                    <a:pt x="36" y="58"/>
                  </a:cubicBezTo>
                  <a:cubicBezTo>
                    <a:pt x="35" y="59"/>
                    <a:pt x="34" y="60"/>
                    <a:pt x="33" y="61"/>
                  </a:cubicBezTo>
                  <a:cubicBezTo>
                    <a:pt x="33" y="62"/>
                    <a:pt x="33" y="63"/>
                    <a:pt x="33" y="64"/>
                  </a:cubicBezTo>
                  <a:cubicBezTo>
                    <a:pt x="33" y="65"/>
                    <a:pt x="34" y="66"/>
                    <a:pt x="35" y="67"/>
                  </a:cubicBezTo>
                  <a:cubicBezTo>
                    <a:pt x="36" y="67"/>
                    <a:pt x="38" y="67"/>
                    <a:pt x="39" y="67"/>
                  </a:cubicBezTo>
                  <a:cubicBezTo>
                    <a:pt x="41" y="67"/>
                    <a:pt x="42" y="66"/>
                    <a:pt x="44" y="66"/>
                  </a:cubicBezTo>
                  <a:cubicBezTo>
                    <a:pt x="44" y="68"/>
                    <a:pt x="45" y="70"/>
                    <a:pt x="45" y="71"/>
                  </a:cubicBezTo>
                  <a:cubicBezTo>
                    <a:pt x="44" y="72"/>
                    <a:pt x="42" y="72"/>
                    <a:pt x="41" y="72"/>
                  </a:cubicBezTo>
                  <a:cubicBezTo>
                    <a:pt x="39" y="73"/>
                    <a:pt x="37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3" y="73"/>
                    <a:pt x="33" y="74"/>
                    <a:pt x="32" y="75"/>
                  </a:cubicBezTo>
                  <a:cubicBezTo>
                    <a:pt x="31" y="76"/>
                    <a:pt x="31" y="77"/>
                    <a:pt x="31" y="78"/>
                  </a:cubicBezTo>
                  <a:cubicBezTo>
                    <a:pt x="31" y="79"/>
                    <a:pt x="31" y="80"/>
                    <a:pt x="32" y="81"/>
                  </a:cubicBezTo>
                  <a:cubicBezTo>
                    <a:pt x="33" y="82"/>
                    <a:pt x="34" y="83"/>
                    <a:pt x="35" y="82"/>
                  </a:cubicBezTo>
                  <a:cubicBezTo>
                    <a:pt x="39" y="82"/>
                    <a:pt x="43" y="81"/>
                    <a:pt x="47" y="80"/>
                  </a:cubicBezTo>
                  <a:cubicBezTo>
                    <a:pt x="48" y="82"/>
                    <a:pt x="48" y="84"/>
                    <a:pt x="49" y="85"/>
                  </a:cubicBezTo>
                  <a:cubicBezTo>
                    <a:pt x="48" y="85"/>
                    <a:pt x="46" y="86"/>
                    <a:pt x="45" y="86"/>
                  </a:cubicBezTo>
                  <a:cubicBezTo>
                    <a:pt x="45" y="86"/>
                    <a:pt x="45" y="86"/>
                    <a:pt x="44" y="86"/>
                  </a:cubicBezTo>
                  <a:cubicBezTo>
                    <a:pt x="43" y="86"/>
                    <a:pt x="43" y="87"/>
                    <a:pt x="42" y="87"/>
                  </a:cubicBezTo>
                  <a:cubicBezTo>
                    <a:pt x="41" y="88"/>
                    <a:pt x="41" y="89"/>
                    <a:pt x="41" y="91"/>
                  </a:cubicBezTo>
                  <a:cubicBezTo>
                    <a:pt x="41" y="92"/>
                    <a:pt x="41" y="93"/>
                    <a:pt x="42" y="94"/>
                  </a:cubicBezTo>
                  <a:cubicBezTo>
                    <a:pt x="43" y="95"/>
                    <a:pt x="45" y="95"/>
                    <a:pt x="46" y="95"/>
                  </a:cubicBezTo>
                  <a:cubicBezTo>
                    <a:pt x="47" y="95"/>
                    <a:pt x="49" y="95"/>
                    <a:pt x="51" y="94"/>
                  </a:cubicBezTo>
                  <a:cubicBezTo>
                    <a:pt x="51" y="95"/>
                    <a:pt x="51" y="96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8"/>
                    <a:pt x="48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9"/>
                    <a:pt x="44" y="100"/>
                    <a:pt x="44" y="101"/>
                  </a:cubicBezTo>
                  <a:cubicBezTo>
                    <a:pt x="43" y="102"/>
                    <a:pt x="43" y="103"/>
                    <a:pt x="43" y="104"/>
                  </a:cubicBezTo>
                  <a:cubicBezTo>
                    <a:pt x="44" y="105"/>
                    <a:pt x="45" y="106"/>
                    <a:pt x="46" y="107"/>
                  </a:cubicBezTo>
                  <a:cubicBezTo>
                    <a:pt x="46" y="107"/>
                    <a:pt x="46" y="107"/>
                    <a:pt x="47" y="107"/>
                  </a:cubicBezTo>
                  <a:cubicBezTo>
                    <a:pt x="48" y="108"/>
                    <a:pt x="48" y="108"/>
                    <a:pt x="49" y="107"/>
                  </a:cubicBezTo>
                  <a:cubicBezTo>
                    <a:pt x="51" y="107"/>
                    <a:pt x="52" y="107"/>
                    <a:pt x="54" y="106"/>
                  </a:cubicBezTo>
                  <a:cubicBezTo>
                    <a:pt x="54" y="108"/>
                    <a:pt x="54" y="110"/>
                    <a:pt x="55" y="112"/>
                  </a:cubicBezTo>
                  <a:cubicBezTo>
                    <a:pt x="54" y="112"/>
                    <a:pt x="53" y="112"/>
                    <a:pt x="52" y="113"/>
                  </a:cubicBezTo>
                  <a:cubicBezTo>
                    <a:pt x="50" y="114"/>
                    <a:pt x="48" y="114"/>
                    <a:pt x="45" y="115"/>
                  </a:cubicBezTo>
                  <a:cubicBezTo>
                    <a:pt x="43" y="116"/>
                    <a:pt x="41" y="119"/>
                    <a:pt x="42" y="121"/>
                  </a:cubicBezTo>
                  <a:cubicBezTo>
                    <a:pt x="43" y="123"/>
                    <a:pt x="46" y="125"/>
                    <a:pt x="48" y="124"/>
                  </a:cubicBezTo>
                  <a:cubicBezTo>
                    <a:pt x="50" y="123"/>
                    <a:pt x="53" y="122"/>
                    <a:pt x="55" y="122"/>
                  </a:cubicBezTo>
                  <a:cubicBezTo>
                    <a:pt x="56" y="121"/>
                    <a:pt x="57" y="121"/>
                    <a:pt x="57" y="121"/>
                  </a:cubicBezTo>
                  <a:cubicBezTo>
                    <a:pt x="58" y="123"/>
                    <a:pt x="58" y="124"/>
                    <a:pt x="58" y="126"/>
                  </a:cubicBezTo>
                  <a:cubicBezTo>
                    <a:pt x="58" y="126"/>
                    <a:pt x="57" y="127"/>
                    <a:pt x="56" y="127"/>
                  </a:cubicBezTo>
                  <a:cubicBezTo>
                    <a:pt x="53" y="127"/>
                    <a:pt x="52" y="130"/>
                    <a:pt x="53" y="133"/>
                  </a:cubicBezTo>
                  <a:cubicBezTo>
                    <a:pt x="53" y="134"/>
                    <a:pt x="54" y="135"/>
                    <a:pt x="55" y="135"/>
                  </a:cubicBezTo>
                  <a:cubicBezTo>
                    <a:pt x="56" y="136"/>
                    <a:pt x="57" y="136"/>
                    <a:pt x="59" y="136"/>
                  </a:cubicBezTo>
                  <a:cubicBezTo>
                    <a:pt x="59" y="136"/>
                    <a:pt x="60" y="135"/>
                    <a:pt x="61" y="135"/>
                  </a:cubicBezTo>
                  <a:cubicBezTo>
                    <a:pt x="61" y="137"/>
                    <a:pt x="61" y="138"/>
                    <a:pt x="62" y="139"/>
                  </a:cubicBezTo>
                  <a:cubicBezTo>
                    <a:pt x="60" y="139"/>
                    <a:pt x="59" y="140"/>
                    <a:pt x="58" y="140"/>
                  </a:cubicBezTo>
                  <a:cubicBezTo>
                    <a:pt x="57" y="140"/>
                    <a:pt x="56" y="141"/>
                    <a:pt x="55" y="142"/>
                  </a:cubicBezTo>
                  <a:cubicBezTo>
                    <a:pt x="55" y="143"/>
                    <a:pt x="54" y="145"/>
                    <a:pt x="55" y="146"/>
                  </a:cubicBezTo>
                  <a:cubicBezTo>
                    <a:pt x="55" y="147"/>
                    <a:pt x="56" y="148"/>
                    <a:pt x="57" y="148"/>
                  </a:cubicBezTo>
                  <a:cubicBezTo>
                    <a:pt x="58" y="149"/>
                    <a:pt x="59" y="149"/>
                    <a:pt x="61" y="149"/>
                  </a:cubicBezTo>
                  <a:cubicBezTo>
                    <a:pt x="62" y="148"/>
                    <a:pt x="63" y="148"/>
                    <a:pt x="64" y="148"/>
                  </a:cubicBezTo>
                  <a:cubicBezTo>
                    <a:pt x="64" y="149"/>
                    <a:pt x="64" y="151"/>
                    <a:pt x="65" y="152"/>
                  </a:cubicBezTo>
                  <a:cubicBezTo>
                    <a:pt x="64" y="152"/>
                    <a:pt x="63" y="152"/>
                    <a:pt x="61" y="153"/>
                  </a:cubicBezTo>
                  <a:cubicBezTo>
                    <a:pt x="59" y="153"/>
                    <a:pt x="57" y="154"/>
                    <a:pt x="55" y="155"/>
                  </a:cubicBezTo>
                  <a:cubicBezTo>
                    <a:pt x="53" y="155"/>
                    <a:pt x="52" y="158"/>
                    <a:pt x="52" y="161"/>
                  </a:cubicBezTo>
                  <a:cubicBezTo>
                    <a:pt x="53" y="163"/>
                    <a:pt x="56" y="164"/>
                    <a:pt x="58" y="164"/>
                  </a:cubicBezTo>
                  <a:cubicBezTo>
                    <a:pt x="60" y="163"/>
                    <a:pt x="62" y="162"/>
                    <a:pt x="64" y="162"/>
                  </a:cubicBezTo>
                  <a:cubicBezTo>
                    <a:pt x="65" y="161"/>
                    <a:pt x="66" y="161"/>
                    <a:pt x="67" y="161"/>
                  </a:cubicBezTo>
                  <a:cubicBezTo>
                    <a:pt x="67" y="162"/>
                    <a:pt x="68" y="163"/>
                    <a:pt x="68" y="164"/>
                  </a:cubicBezTo>
                  <a:cubicBezTo>
                    <a:pt x="67" y="164"/>
                    <a:pt x="66" y="164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5"/>
                    <a:pt x="62" y="165"/>
                    <a:pt x="62" y="166"/>
                  </a:cubicBezTo>
                  <a:cubicBezTo>
                    <a:pt x="61" y="167"/>
                    <a:pt x="60" y="168"/>
                    <a:pt x="61" y="169"/>
                  </a:cubicBezTo>
                  <a:cubicBezTo>
                    <a:pt x="61" y="170"/>
                    <a:pt x="61" y="172"/>
                    <a:pt x="62" y="172"/>
                  </a:cubicBezTo>
                  <a:cubicBezTo>
                    <a:pt x="63" y="173"/>
                    <a:pt x="64" y="174"/>
                    <a:pt x="65" y="174"/>
                  </a:cubicBezTo>
                  <a:cubicBezTo>
                    <a:pt x="67" y="173"/>
                    <a:pt x="68" y="173"/>
                    <a:pt x="70" y="173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0" y="174"/>
                    <a:pt x="71" y="175"/>
                    <a:pt x="71" y="176"/>
                  </a:cubicBezTo>
                  <a:cubicBezTo>
                    <a:pt x="71" y="177"/>
                    <a:pt x="71" y="178"/>
                    <a:pt x="71" y="179"/>
                  </a:cubicBezTo>
                  <a:cubicBezTo>
                    <a:pt x="71" y="179"/>
                    <a:pt x="71" y="179"/>
                    <a:pt x="7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6" name="Freeform 90">
              <a:extLst>
                <a:ext uri="{FF2B5EF4-FFF2-40B4-BE49-F238E27FC236}">
                  <a16:creationId xmlns:a16="http://schemas.microsoft.com/office/drawing/2014/main" id="{F59A74E3-AF9A-49B2-ACE4-6FB0AC33E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0" y="3275013"/>
              <a:ext cx="15875" cy="15875"/>
            </a:xfrm>
            <a:custGeom>
              <a:avLst/>
              <a:gdLst>
                <a:gd name="T0" fmla="*/ 9 w 10"/>
                <a:gd name="T1" fmla="*/ 7 h 9"/>
                <a:gd name="T2" fmla="*/ 9 w 10"/>
                <a:gd name="T3" fmla="*/ 3 h 9"/>
                <a:gd name="T4" fmla="*/ 7 w 10"/>
                <a:gd name="T5" fmla="*/ 0 h 9"/>
                <a:gd name="T6" fmla="*/ 3 w 10"/>
                <a:gd name="T7" fmla="*/ 0 h 9"/>
                <a:gd name="T8" fmla="*/ 1 w 10"/>
                <a:gd name="T9" fmla="*/ 2 h 9"/>
                <a:gd name="T10" fmla="*/ 0 w 10"/>
                <a:gd name="T11" fmla="*/ 6 h 9"/>
                <a:gd name="T12" fmla="*/ 3 w 10"/>
                <a:gd name="T13" fmla="*/ 9 h 9"/>
                <a:gd name="T14" fmla="*/ 6 w 10"/>
                <a:gd name="T15" fmla="*/ 9 h 9"/>
                <a:gd name="T16" fmla="*/ 9 w 10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9" y="7"/>
                  </a:moveTo>
                  <a:cubicBezTo>
                    <a:pt x="9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1" y="8"/>
                    <a:pt x="3" y="9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7" name="Freeform 91">
              <a:extLst>
                <a:ext uri="{FF2B5EF4-FFF2-40B4-BE49-F238E27FC236}">
                  <a16:creationId xmlns:a16="http://schemas.microsoft.com/office/drawing/2014/main" id="{EBA3BD73-704A-4856-80C7-46B4CD3A92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6163" y="2735263"/>
              <a:ext cx="323850" cy="192088"/>
            </a:xfrm>
            <a:custGeom>
              <a:avLst/>
              <a:gdLst>
                <a:gd name="T0" fmla="*/ 163 w 189"/>
                <a:gd name="T1" fmla="*/ 61 h 111"/>
                <a:gd name="T2" fmla="*/ 123 w 189"/>
                <a:gd name="T3" fmla="*/ 44 h 111"/>
                <a:gd name="T4" fmla="*/ 69 w 189"/>
                <a:gd name="T5" fmla="*/ 20 h 111"/>
                <a:gd name="T6" fmla="*/ 37 w 189"/>
                <a:gd name="T7" fmla="*/ 6 h 111"/>
                <a:gd name="T8" fmla="*/ 21 w 189"/>
                <a:gd name="T9" fmla="*/ 0 h 111"/>
                <a:gd name="T10" fmla="*/ 9 w 189"/>
                <a:gd name="T11" fmla="*/ 9 h 111"/>
                <a:gd name="T12" fmla="*/ 3 w 189"/>
                <a:gd name="T13" fmla="*/ 21 h 111"/>
                <a:gd name="T14" fmla="*/ 3 w 189"/>
                <a:gd name="T15" fmla="*/ 32 h 111"/>
                <a:gd name="T16" fmla="*/ 43 w 189"/>
                <a:gd name="T17" fmla="*/ 53 h 111"/>
                <a:gd name="T18" fmla="*/ 84 w 189"/>
                <a:gd name="T19" fmla="*/ 74 h 111"/>
                <a:gd name="T20" fmla="*/ 123 w 189"/>
                <a:gd name="T21" fmla="*/ 91 h 111"/>
                <a:gd name="T22" fmla="*/ 162 w 189"/>
                <a:gd name="T23" fmla="*/ 107 h 111"/>
                <a:gd name="T24" fmla="*/ 170 w 189"/>
                <a:gd name="T25" fmla="*/ 111 h 111"/>
                <a:gd name="T26" fmla="*/ 178 w 189"/>
                <a:gd name="T27" fmla="*/ 107 h 111"/>
                <a:gd name="T28" fmla="*/ 184 w 189"/>
                <a:gd name="T29" fmla="*/ 96 h 111"/>
                <a:gd name="T30" fmla="*/ 189 w 189"/>
                <a:gd name="T31" fmla="*/ 79 h 111"/>
                <a:gd name="T32" fmla="*/ 184 w 189"/>
                <a:gd name="T33" fmla="*/ 70 h 111"/>
                <a:gd name="T34" fmla="*/ 177 w 189"/>
                <a:gd name="T35" fmla="*/ 88 h 111"/>
                <a:gd name="T36" fmla="*/ 172 w 189"/>
                <a:gd name="T37" fmla="*/ 100 h 111"/>
                <a:gd name="T38" fmla="*/ 167 w 189"/>
                <a:gd name="T39" fmla="*/ 99 h 111"/>
                <a:gd name="T40" fmla="*/ 148 w 189"/>
                <a:gd name="T41" fmla="*/ 91 h 111"/>
                <a:gd name="T42" fmla="*/ 83 w 189"/>
                <a:gd name="T43" fmla="*/ 63 h 111"/>
                <a:gd name="T44" fmla="*/ 49 w 189"/>
                <a:gd name="T45" fmla="*/ 46 h 111"/>
                <a:gd name="T46" fmla="*/ 11 w 189"/>
                <a:gd name="T47" fmla="*/ 27 h 111"/>
                <a:gd name="T48" fmla="*/ 15 w 189"/>
                <a:gd name="T49" fmla="*/ 18 h 111"/>
                <a:gd name="T50" fmla="*/ 24 w 189"/>
                <a:gd name="T51" fmla="*/ 10 h 111"/>
                <a:gd name="T52" fmla="*/ 42 w 189"/>
                <a:gd name="T53" fmla="*/ 18 h 111"/>
                <a:gd name="T54" fmla="*/ 38 w 189"/>
                <a:gd name="T55" fmla="*/ 28 h 111"/>
                <a:gd name="T56" fmla="*/ 46 w 189"/>
                <a:gd name="T57" fmla="*/ 29 h 111"/>
                <a:gd name="T58" fmla="*/ 50 w 189"/>
                <a:gd name="T59" fmla="*/ 21 h 111"/>
                <a:gd name="T60" fmla="*/ 51 w 189"/>
                <a:gd name="T61" fmla="*/ 27 h 111"/>
                <a:gd name="T62" fmla="*/ 52 w 189"/>
                <a:gd name="T63" fmla="*/ 33 h 111"/>
                <a:gd name="T64" fmla="*/ 61 w 189"/>
                <a:gd name="T65" fmla="*/ 26 h 111"/>
                <a:gd name="T66" fmla="*/ 63 w 189"/>
                <a:gd name="T67" fmla="*/ 37 h 111"/>
                <a:gd name="T68" fmla="*/ 71 w 189"/>
                <a:gd name="T69" fmla="*/ 37 h 111"/>
                <a:gd name="T70" fmla="*/ 76 w 189"/>
                <a:gd name="T71" fmla="*/ 39 h 111"/>
                <a:gd name="T72" fmla="*/ 73 w 189"/>
                <a:gd name="T73" fmla="*/ 47 h 111"/>
                <a:gd name="T74" fmla="*/ 81 w 189"/>
                <a:gd name="T75" fmla="*/ 49 h 111"/>
                <a:gd name="T76" fmla="*/ 90 w 189"/>
                <a:gd name="T77" fmla="*/ 43 h 111"/>
                <a:gd name="T78" fmla="*/ 91 w 189"/>
                <a:gd name="T79" fmla="*/ 50 h 111"/>
                <a:gd name="T80" fmla="*/ 100 w 189"/>
                <a:gd name="T81" fmla="*/ 44 h 111"/>
                <a:gd name="T82" fmla="*/ 101 w 189"/>
                <a:gd name="T83" fmla="*/ 50 h 111"/>
                <a:gd name="T84" fmla="*/ 104 w 189"/>
                <a:gd name="T85" fmla="*/ 56 h 111"/>
                <a:gd name="T86" fmla="*/ 109 w 189"/>
                <a:gd name="T87" fmla="*/ 53 h 111"/>
                <a:gd name="T88" fmla="*/ 116 w 189"/>
                <a:gd name="T89" fmla="*/ 54 h 111"/>
                <a:gd name="T90" fmla="*/ 122 w 189"/>
                <a:gd name="T91" fmla="*/ 64 h 111"/>
                <a:gd name="T92" fmla="*/ 130 w 189"/>
                <a:gd name="T93" fmla="*/ 57 h 111"/>
                <a:gd name="T94" fmla="*/ 135 w 189"/>
                <a:gd name="T95" fmla="*/ 65 h 111"/>
                <a:gd name="T96" fmla="*/ 142 w 189"/>
                <a:gd name="T97" fmla="*/ 62 h 111"/>
                <a:gd name="T98" fmla="*/ 143 w 189"/>
                <a:gd name="T99" fmla="*/ 72 h 111"/>
                <a:gd name="T100" fmla="*/ 151 w 189"/>
                <a:gd name="T101" fmla="*/ 66 h 111"/>
                <a:gd name="T102" fmla="*/ 151 w 189"/>
                <a:gd name="T103" fmla="*/ 77 h 111"/>
                <a:gd name="T104" fmla="*/ 162 w 189"/>
                <a:gd name="T105" fmla="*/ 74 h 111"/>
                <a:gd name="T106" fmla="*/ 164 w 189"/>
                <a:gd name="T107" fmla="*/ 75 h 111"/>
                <a:gd name="T108" fmla="*/ 166 w 189"/>
                <a:gd name="T109" fmla="*/ 81 h 111"/>
                <a:gd name="T110" fmla="*/ 174 w 189"/>
                <a:gd name="T111" fmla="*/ 76 h 111"/>
                <a:gd name="T112" fmla="*/ 180 w 189"/>
                <a:gd name="T113" fmla="*/ 7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11">
                  <a:moveTo>
                    <a:pt x="184" y="70"/>
                  </a:moveTo>
                  <a:cubicBezTo>
                    <a:pt x="181" y="69"/>
                    <a:pt x="179" y="68"/>
                    <a:pt x="176" y="66"/>
                  </a:cubicBezTo>
                  <a:cubicBezTo>
                    <a:pt x="172" y="64"/>
                    <a:pt x="167" y="63"/>
                    <a:pt x="163" y="61"/>
                  </a:cubicBezTo>
                  <a:cubicBezTo>
                    <a:pt x="158" y="59"/>
                    <a:pt x="154" y="57"/>
                    <a:pt x="150" y="55"/>
                  </a:cubicBezTo>
                  <a:cubicBezTo>
                    <a:pt x="145" y="53"/>
                    <a:pt x="141" y="51"/>
                    <a:pt x="136" y="49"/>
                  </a:cubicBezTo>
                  <a:cubicBezTo>
                    <a:pt x="132" y="48"/>
                    <a:pt x="127" y="46"/>
                    <a:pt x="123" y="44"/>
                  </a:cubicBezTo>
                  <a:cubicBezTo>
                    <a:pt x="114" y="40"/>
                    <a:pt x="105" y="36"/>
                    <a:pt x="96" y="32"/>
                  </a:cubicBezTo>
                  <a:cubicBezTo>
                    <a:pt x="91" y="30"/>
                    <a:pt x="87" y="28"/>
                    <a:pt x="82" y="26"/>
                  </a:cubicBezTo>
                  <a:cubicBezTo>
                    <a:pt x="78" y="24"/>
                    <a:pt x="74" y="22"/>
                    <a:pt x="69" y="20"/>
                  </a:cubicBezTo>
                  <a:cubicBezTo>
                    <a:pt x="65" y="18"/>
                    <a:pt x="61" y="16"/>
                    <a:pt x="56" y="14"/>
                  </a:cubicBezTo>
                  <a:cubicBezTo>
                    <a:pt x="52" y="12"/>
                    <a:pt x="48" y="10"/>
                    <a:pt x="44" y="9"/>
                  </a:cubicBezTo>
                  <a:cubicBezTo>
                    <a:pt x="42" y="8"/>
                    <a:pt x="40" y="7"/>
                    <a:pt x="37" y="6"/>
                  </a:cubicBezTo>
                  <a:cubicBezTo>
                    <a:pt x="36" y="5"/>
                    <a:pt x="34" y="4"/>
                    <a:pt x="32" y="3"/>
                  </a:cubicBezTo>
                  <a:cubicBezTo>
                    <a:pt x="30" y="3"/>
                    <a:pt x="28" y="2"/>
                    <a:pt x="27" y="1"/>
                  </a:cubicBezTo>
                  <a:cubicBezTo>
                    <a:pt x="25" y="1"/>
                    <a:pt x="23" y="0"/>
                    <a:pt x="21" y="0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8" y="11"/>
                    <a:pt x="6" y="13"/>
                    <a:pt x="5" y="15"/>
                  </a:cubicBezTo>
                  <a:cubicBezTo>
                    <a:pt x="4" y="17"/>
                    <a:pt x="4" y="19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1" y="23"/>
                    <a:pt x="1" y="25"/>
                  </a:cubicBezTo>
                  <a:cubicBezTo>
                    <a:pt x="1" y="26"/>
                    <a:pt x="0" y="28"/>
                    <a:pt x="1" y="29"/>
                  </a:cubicBezTo>
                  <a:cubicBezTo>
                    <a:pt x="1" y="30"/>
                    <a:pt x="2" y="31"/>
                    <a:pt x="3" y="32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14" y="38"/>
                    <a:pt x="22" y="42"/>
                    <a:pt x="31" y="46"/>
                  </a:cubicBezTo>
                  <a:cubicBezTo>
                    <a:pt x="35" y="49"/>
                    <a:pt x="39" y="51"/>
                    <a:pt x="43" y="53"/>
                  </a:cubicBezTo>
                  <a:cubicBezTo>
                    <a:pt x="47" y="55"/>
                    <a:pt x="52" y="58"/>
                    <a:pt x="57" y="60"/>
                  </a:cubicBezTo>
                  <a:cubicBezTo>
                    <a:pt x="61" y="63"/>
                    <a:pt x="66" y="65"/>
                    <a:pt x="70" y="67"/>
                  </a:cubicBezTo>
                  <a:cubicBezTo>
                    <a:pt x="75" y="69"/>
                    <a:pt x="79" y="72"/>
                    <a:pt x="84" y="74"/>
                  </a:cubicBezTo>
                  <a:cubicBezTo>
                    <a:pt x="88" y="76"/>
                    <a:pt x="93" y="78"/>
                    <a:pt x="97" y="80"/>
                  </a:cubicBezTo>
                  <a:cubicBezTo>
                    <a:pt x="102" y="82"/>
                    <a:pt x="106" y="84"/>
                    <a:pt x="110" y="85"/>
                  </a:cubicBezTo>
                  <a:cubicBezTo>
                    <a:pt x="115" y="87"/>
                    <a:pt x="119" y="89"/>
                    <a:pt x="123" y="91"/>
                  </a:cubicBezTo>
                  <a:cubicBezTo>
                    <a:pt x="128" y="93"/>
                    <a:pt x="132" y="94"/>
                    <a:pt x="137" y="96"/>
                  </a:cubicBezTo>
                  <a:cubicBezTo>
                    <a:pt x="141" y="98"/>
                    <a:pt x="145" y="100"/>
                    <a:pt x="149" y="102"/>
                  </a:cubicBezTo>
                  <a:cubicBezTo>
                    <a:pt x="153" y="104"/>
                    <a:pt x="158" y="105"/>
                    <a:pt x="162" y="107"/>
                  </a:cubicBezTo>
                  <a:cubicBezTo>
                    <a:pt x="164" y="108"/>
                    <a:pt x="166" y="109"/>
                    <a:pt x="168" y="110"/>
                  </a:cubicBezTo>
                  <a:cubicBezTo>
                    <a:pt x="168" y="110"/>
                    <a:pt x="169" y="110"/>
                    <a:pt x="169" y="110"/>
                  </a:cubicBezTo>
                  <a:cubicBezTo>
                    <a:pt x="169" y="110"/>
                    <a:pt x="169" y="111"/>
                    <a:pt x="170" y="111"/>
                  </a:cubicBezTo>
                  <a:cubicBezTo>
                    <a:pt x="171" y="111"/>
                    <a:pt x="171" y="111"/>
                    <a:pt x="172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7" y="109"/>
                    <a:pt x="178" y="108"/>
                    <a:pt x="178" y="107"/>
                  </a:cubicBezTo>
                  <a:cubicBezTo>
                    <a:pt x="179" y="106"/>
                    <a:pt x="179" y="106"/>
                    <a:pt x="180" y="105"/>
                  </a:cubicBezTo>
                  <a:cubicBezTo>
                    <a:pt x="181" y="103"/>
                    <a:pt x="182" y="100"/>
                    <a:pt x="183" y="98"/>
                  </a:cubicBezTo>
                  <a:cubicBezTo>
                    <a:pt x="183" y="97"/>
                    <a:pt x="184" y="97"/>
                    <a:pt x="184" y="96"/>
                  </a:cubicBezTo>
                  <a:cubicBezTo>
                    <a:pt x="185" y="94"/>
                    <a:pt x="185" y="93"/>
                    <a:pt x="186" y="91"/>
                  </a:cubicBezTo>
                  <a:cubicBezTo>
                    <a:pt x="187" y="90"/>
                    <a:pt x="187" y="88"/>
                    <a:pt x="188" y="86"/>
                  </a:cubicBezTo>
                  <a:cubicBezTo>
                    <a:pt x="188" y="84"/>
                    <a:pt x="189" y="81"/>
                    <a:pt x="189" y="79"/>
                  </a:cubicBezTo>
                  <a:cubicBezTo>
                    <a:pt x="189" y="79"/>
                    <a:pt x="189" y="78"/>
                    <a:pt x="189" y="78"/>
                  </a:cubicBezTo>
                  <a:cubicBezTo>
                    <a:pt x="189" y="76"/>
                    <a:pt x="189" y="75"/>
                    <a:pt x="188" y="74"/>
                  </a:cubicBezTo>
                  <a:cubicBezTo>
                    <a:pt x="187" y="72"/>
                    <a:pt x="185" y="71"/>
                    <a:pt x="184" y="70"/>
                  </a:cubicBezTo>
                  <a:close/>
                  <a:moveTo>
                    <a:pt x="180" y="79"/>
                  </a:moveTo>
                  <a:cubicBezTo>
                    <a:pt x="179" y="80"/>
                    <a:pt x="179" y="82"/>
                    <a:pt x="179" y="83"/>
                  </a:cubicBezTo>
                  <a:cubicBezTo>
                    <a:pt x="178" y="85"/>
                    <a:pt x="178" y="87"/>
                    <a:pt x="177" y="88"/>
                  </a:cubicBezTo>
                  <a:cubicBezTo>
                    <a:pt x="176" y="90"/>
                    <a:pt x="176" y="91"/>
                    <a:pt x="175" y="93"/>
                  </a:cubicBezTo>
                  <a:cubicBezTo>
                    <a:pt x="175" y="93"/>
                    <a:pt x="175" y="94"/>
                    <a:pt x="174" y="95"/>
                  </a:cubicBezTo>
                  <a:cubicBezTo>
                    <a:pt x="174" y="96"/>
                    <a:pt x="173" y="98"/>
                    <a:pt x="172" y="100"/>
                  </a:cubicBezTo>
                  <a:cubicBezTo>
                    <a:pt x="172" y="100"/>
                    <a:pt x="171" y="101"/>
                    <a:pt x="171" y="101"/>
                  </a:cubicBezTo>
                  <a:cubicBezTo>
                    <a:pt x="171" y="101"/>
                    <a:pt x="171" y="101"/>
                    <a:pt x="170" y="101"/>
                  </a:cubicBezTo>
                  <a:cubicBezTo>
                    <a:pt x="169" y="100"/>
                    <a:pt x="168" y="100"/>
                    <a:pt x="167" y="99"/>
                  </a:cubicBezTo>
                  <a:cubicBezTo>
                    <a:pt x="165" y="98"/>
                    <a:pt x="163" y="98"/>
                    <a:pt x="161" y="97"/>
                  </a:cubicBezTo>
                  <a:cubicBezTo>
                    <a:pt x="159" y="96"/>
                    <a:pt x="157" y="95"/>
                    <a:pt x="155" y="94"/>
                  </a:cubicBezTo>
                  <a:cubicBezTo>
                    <a:pt x="152" y="93"/>
                    <a:pt x="150" y="92"/>
                    <a:pt x="148" y="91"/>
                  </a:cubicBezTo>
                  <a:cubicBezTo>
                    <a:pt x="140" y="87"/>
                    <a:pt x="131" y="84"/>
                    <a:pt x="122" y="80"/>
                  </a:cubicBezTo>
                  <a:cubicBezTo>
                    <a:pt x="113" y="77"/>
                    <a:pt x="105" y="73"/>
                    <a:pt x="96" y="69"/>
                  </a:cubicBezTo>
                  <a:cubicBezTo>
                    <a:pt x="92" y="67"/>
                    <a:pt x="87" y="65"/>
                    <a:pt x="83" y="63"/>
                  </a:cubicBezTo>
                  <a:cubicBezTo>
                    <a:pt x="78" y="61"/>
                    <a:pt x="74" y="58"/>
                    <a:pt x="69" y="56"/>
                  </a:cubicBezTo>
                  <a:cubicBezTo>
                    <a:pt x="67" y="55"/>
                    <a:pt x="64" y="54"/>
                    <a:pt x="61" y="52"/>
                  </a:cubicBezTo>
                  <a:cubicBezTo>
                    <a:pt x="57" y="50"/>
                    <a:pt x="53" y="48"/>
                    <a:pt x="49" y="46"/>
                  </a:cubicBezTo>
                  <a:cubicBezTo>
                    <a:pt x="44" y="43"/>
                    <a:pt x="40" y="41"/>
                    <a:pt x="36" y="39"/>
                  </a:cubicBezTo>
                  <a:cubicBezTo>
                    <a:pt x="31" y="36"/>
                    <a:pt x="27" y="34"/>
                    <a:pt x="22" y="32"/>
                  </a:cubicBezTo>
                  <a:cubicBezTo>
                    <a:pt x="19" y="31"/>
                    <a:pt x="15" y="29"/>
                    <a:pt x="11" y="27"/>
                  </a:cubicBezTo>
                  <a:cubicBezTo>
                    <a:pt x="11" y="27"/>
                    <a:pt x="11" y="26"/>
                    <a:pt x="10" y="26"/>
                  </a:cubicBezTo>
                  <a:cubicBezTo>
                    <a:pt x="11" y="25"/>
                    <a:pt x="11" y="24"/>
                    <a:pt x="12" y="23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16" y="15"/>
                    <a:pt x="17" y="13"/>
                    <a:pt x="19" y="11"/>
                  </a:cubicBezTo>
                  <a:cubicBezTo>
                    <a:pt x="19" y="11"/>
                    <a:pt x="20" y="10"/>
                    <a:pt x="21" y="9"/>
                  </a:cubicBezTo>
                  <a:cubicBezTo>
                    <a:pt x="22" y="10"/>
                    <a:pt x="23" y="10"/>
                    <a:pt x="24" y="10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3" y="14"/>
                    <a:pt x="37" y="16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0" y="20"/>
                    <a:pt x="39" y="22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9" y="29"/>
                    <a:pt x="40" y="30"/>
                    <a:pt x="41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5" y="30"/>
                    <a:pt x="45" y="29"/>
                    <a:pt x="46" y="29"/>
                  </a:cubicBezTo>
                  <a:cubicBezTo>
                    <a:pt x="46" y="29"/>
                    <a:pt x="47" y="28"/>
                    <a:pt x="47" y="27"/>
                  </a:cubicBezTo>
                  <a:cubicBezTo>
                    <a:pt x="47" y="27"/>
                    <a:pt x="47" y="26"/>
                    <a:pt x="48" y="26"/>
                  </a:cubicBezTo>
                  <a:cubicBezTo>
                    <a:pt x="48" y="24"/>
                    <a:pt x="49" y="23"/>
                    <a:pt x="50" y="21"/>
                  </a:cubicBezTo>
                  <a:cubicBezTo>
                    <a:pt x="51" y="22"/>
                    <a:pt x="52" y="22"/>
                    <a:pt x="53" y="23"/>
                  </a:cubicBezTo>
                  <a:cubicBezTo>
                    <a:pt x="52" y="24"/>
                    <a:pt x="52" y="25"/>
                    <a:pt x="51" y="25"/>
                  </a:cubicBezTo>
                  <a:cubicBezTo>
                    <a:pt x="51" y="26"/>
                    <a:pt x="51" y="26"/>
                    <a:pt x="51" y="27"/>
                  </a:cubicBezTo>
                  <a:cubicBezTo>
                    <a:pt x="50" y="27"/>
                    <a:pt x="50" y="28"/>
                    <a:pt x="50" y="28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2"/>
                    <a:pt x="51" y="33"/>
                    <a:pt x="52" y="33"/>
                  </a:cubicBezTo>
                  <a:cubicBezTo>
                    <a:pt x="53" y="34"/>
                    <a:pt x="54" y="34"/>
                    <a:pt x="55" y="34"/>
                  </a:cubicBezTo>
                  <a:cubicBezTo>
                    <a:pt x="56" y="34"/>
                    <a:pt x="58" y="33"/>
                    <a:pt x="58" y="32"/>
                  </a:cubicBezTo>
                  <a:cubicBezTo>
                    <a:pt x="59" y="30"/>
                    <a:pt x="60" y="28"/>
                    <a:pt x="61" y="26"/>
                  </a:cubicBezTo>
                  <a:cubicBezTo>
                    <a:pt x="62" y="27"/>
                    <a:pt x="64" y="28"/>
                    <a:pt x="65" y="28"/>
                  </a:cubicBezTo>
                  <a:cubicBezTo>
                    <a:pt x="64" y="30"/>
                    <a:pt x="63" y="32"/>
                    <a:pt x="62" y="34"/>
                  </a:cubicBezTo>
                  <a:cubicBezTo>
                    <a:pt x="62" y="35"/>
                    <a:pt x="62" y="36"/>
                    <a:pt x="63" y="37"/>
                  </a:cubicBezTo>
                  <a:cubicBezTo>
                    <a:pt x="63" y="38"/>
                    <a:pt x="64" y="39"/>
                    <a:pt x="65" y="40"/>
                  </a:cubicBezTo>
                  <a:cubicBezTo>
                    <a:pt x="66" y="40"/>
                    <a:pt x="68" y="40"/>
                    <a:pt x="69" y="40"/>
                  </a:cubicBezTo>
                  <a:cubicBezTo>
                    <a:pt x="70" y="39"/>
                    <a:pt x="71" y="38"/>
                    <a:pt x="71" y="37"/>
                  </a:cubicBezTo>
                  <a:cubicBezTo>
                    <a:pt x="72" y="35"/>
                    <a:pt x="73" y="34"/>
                    <a:pt x="73" y="32"/>
                  </a:cubicBezTo>
                  <a:cubicBezTo>
                    <a:pt x="75" y="33"/>
                    <a:pt x="77" y="34"/>
                    <a:pt x="78" y="34"/>
                  </a:cubicBezTo>
                  <a:cubicBezTo>
                    <a:pt x="78" y="36"/>
                    <a:pt x="77" y="37"/>
                    <a:pt x="76" y="39"/>
                  </a:cubicBezTo>
                  <a:cubicBezTo>
                    <a:pt x="76" y="40"/>
                    <a:pt x="75" y="42"/>
                    <a:pt x="74" y="44"/>
                  </a:cubicBezTo>
                  <a:cubicBezTo>
                    <a:pt x="74" y="44"/>
                    <a:pt x="73" y="44"/>
                    <a:pt x="73" y="44"/>
                  </a:cubicBezTo>
                  <a:cubicBezTo>
                    <a:pt x="73" y="45"/>
                    <a:pt x="73" y="46"/>
                    <a:pt x="73" y="47"/>
                  </a:cubicBezTo>
                  <a:cubicBezTo>
                    <a:pt x="73" y="48"/>
                    <a:pt x="74" y="49"/>
                    <a:pt x="75" y="50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9" y="51"/>
                    <a:pt x="81" y="50"/>
                    <a:pt x="81" y="49"/>
                  </a:cubicBezTo>
                  <a:cubicBezTo>
                    <a:pt x="83" y="45"/>
                    <a:pt x="85" y="42"/>
                    <a:pt x="87" y="38"/>
                  </a:cubicBezTo>
                  <a:cubicBezTo>
                    <a:pt x="89" y="39"/>
                    <a:pt x="90" y="39"/>
                    <a:pt x="92" y="40"/>
                  </a:cubicBezTo>
                  <a:cubicBezTo>
                    <a:pt x="91" y="41"/>
                    <a:pt x="91" y="42"/>
                    <a:pt x="90" y="43"/>
                  </a:cubicBezTo>
                  <a:cubicBezTo>
                    <a:pt x="90" y="43"/>
                    <a:pt x="90" y="44"/>
                    <a:pt x="89" y="44"/>
                  </a:cubicBezTo>
                  <a:cubicBezTo>
                    <a:pt x="89" y="45"/>
                    <a:pt x="89" y="46"/>
                    <a:pt x="89" y="47"/>
                  </a:cubicBezTo>
                  <a:cubicBezTo>
                    <a:pt x="89" y="48"/>
                    <a:pt x="90" y="49"/>
                    <a:pt x="91" y="50"/>
                  </a:cubicBezTo>
                  <a:cubicBezTo>
                    <a:pt x="92" y="50"/>
                    <a:pt x="93" y="51"/>
                    <a:pt x="95" y="50"/>
                  </a:cubicBezTo>
                  <a:cubicBezTo>
                    <a:pt x="96" y="50"/>
                    <a:pt x="97" y="49"/>
                    <a:pt x="98" y="48"/>
                  </a:cubicBezTo>
                  <a:cubicBezTo>
                    <a:pt x="98" y="47"/>
                    <a:pt x="99" y="45"/>
                    <a:pt x="100" y="44"/>
                  </a:cubicBezTo>
                  <a:cubicBezTo>
                    <a:pt x="101" y="44"/>
                    <a:pt x="102" y="45"/>
                    <a:pt x="103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7"/>
                    <a:pt x="101" y="48"/>
                    <a:pt x="101" y="50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2"/>
                    <a:pt x="101" y="53"/>
                  </a:cubicBezTo>
                  <a:cubicBezTo>
                    <a:pt x="101" y="54"/>
                    <a:pt x="102" y="55"/>
                    <a:pt x="104" y="56"/>
                  </a:cubicBezTo>
                  <a:cubicBezTo>
                    <a:pt x="105" y="56"/>
                    <a:pt x="106" y="56"/>
                    <a:pt x="107" y="56"/>
                  </a:cubicBezTo>
                  <a:cubicBezTo>
                    <a:pt x="107" y="55"/>
                    <a:pt x="108" y="55"/>
                    <a:pt x="108" y="55"/>
                  </a:cubicBezTo>
                  <a:cubicBezTo>
                    <a:pt x="109" y="54"/>
                    <a:pt x="109" y="54"/>
                    <a:pt x="109" y="53"/>
                  </a:cubicBezTo>
                  <a:cubicBezTo>
                    <a:pt x="110" y="52"/>
                    <a:pt x="111" y="50"/>
                    <a:pt x="111" y="49"/>
                  </a:cubicBezTo>
                  <a:cubicBezTo>
                    <a:pt x="113" y="50"/>
                    <a:pt x="115" y="50"/>
                    <a:pt x="116" y="51"/>
                  </a:cubicBezTo>
                  <a:cubicBezTo>
                    <a:pt x="116" y="52"/>
                    <a:pt x="116" y="53"/>
                    <a:pt x="116" y="54"/>
                  </a:cubicBezTo>
                  <a:cubicBezTo>
                    <a:pt x="115" y="56"/>
                    <a:pt x="114" y="58"/>
                    <a:pt x="113" y="61"/>
                  </a:cubicBezTo>
                  <a:cubicBezTo>
                    <a:pt x="113" y="63"/>
                    <a:pt x="114" y="66"/>
                    <a:pt x="116" y="67"/>
                  </a:cubicBezTo>
                  <a:cubicBezTo>
                    <a:pt x="119" y="68"/>
                    <a:pt x="121" y="66"/>
                    <a:pt x="122" y="64"/>
                  </a:cubicBezTo>
                  <a:cubicBezTo>
                    <a:pt x="123" y="62"/>
                    <a:pt x="124" y="59"/>
                    <a:pt x="125" y="57"/>
                  </a:cubicBezTo>
                  <a:cubicBezTo>
                    <a:pt x="125" y="56"/>
                    <a:pt x="125" y="55"/>
                    <a:pt x="125" y="55"/>
                  </a:cubicBezTo>
                  <a:cubicBezTo>
                    <a:pt x="127" y="56"/>
                    <a:pt x="128" y="56"/>
                    <a:pt x="130" y="57"/>
                  </a:cubicBezTo>
                  <a:cubicBezTo>
                    <a:pt x="130" y="58"/>
                    <a:pt x="129" y="59"/>
                    <a:pt x="129" y="60"/>
                  </a:cubicBezTo>
                  <a:cubicBezTo>
                    <a:pt x="128" y="62"/>
                    <a:pt x="130" y="65"/>
                    <a:pt x="132" y="65"/>
                  </a:cubicBezTo>
                  <a:cubicBezTo>
                    <a:pt x="133" y="66"/>
                    <a:pt x="134" y="66"/>
                    <a:pt x="135" y="65"/>
                  </a:cubicBezTo>
                  <a:cubicBezTo>
                    <a:pt x="137" y="65"/>
                    <a:pt x="137" y="64"/>
                    <a:pt x="138" y="63"/>
                  </a:cubicBezTo>
                  <a:cubicBezTo>
                    <a:pt x="138" y="62"/>
                    <a:pt x="138" y="61"/>
                    <a:pt x="139" y="61"/>
                  </a:cubicBezTo>
                  <a:cubicBezTo>
                    <a:pt x="140" y="61"/>
                    <a:pt x="141" y="62"/>
                    <a:pt x="142" y="62"/>
                  </a:cubicBezTo>
                  <a:cubicBezTo>
                    <a:pt x="142" y="63"/>
                    <a:pt x="141" y="65"/>
                    <a:pt x="141" y="66"/>
                  </a:cubicBezTo>
                  <a:cubicBezTo>
                    <a:pt x="140" y="67"/>
                    <a:pt x="140" y="68"/>
                    <a:pt x="141" y="69"/>
                  </a:cubicBezTo>
                  <a:cubicBezTo>
                    <a:pt x="141" y="70"/>
                    <a:pt x="142" y="71"/>
                    <a:pt x="143" y="72"/>
                  </a:cubicBezTo>
                  <a:cubicBezTo>
                    <a:pt x="145" y="72"/>
                    <a:pt x="146" y="72"/>
                    <a:pt x="147" y="71"/>
                  </a:cubicBezTo>
                  <a:cubicBezTo>
                    <a:pt x="148" y="71"/>
                    <a:pt x="149" y="70"/>
                    <a:pt x="149" y="69"/>
                  </a:cubicBezTo>
                  <a:cubicBezTo>
                    <a:pt x="150" y="68"/>
                    <a:pt x="150" y="67"/>
                    <a:pt x="151" y="66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4" y="68"/>
                    <a:pt x="154" y="70"/>
                    <a:pt x="153" y="71"/>
                  </a:cubicBezTo>
                  <a:cubicBezTo>
                    <a:pt x="152" y="73"/>
                    <a:pt x="152" y="75"/>
                    <a:pt x="151" y="77"/>
                  </a:cubicBezTo>
                  <a:cubicBezTo>
                    <a:pt x="150" y="79"/>
                    <a:pt x="151" y="82"/>
                    <a:pt x="154" y="83"/>
                  </a:cubicBezTo>
                  <a:cubicBezTo>
                    <a:pt x="156" y="83"/>
                    <a:pt x="159" y="82"/>
                    <a:pt x="160" y="80"/>
                  </a:cubicBezTo>
                  <a:cubicBezTo>
                    <a:pt x="161" y="78"/>
                    <a:pt x="161" y="76"/>
                    <a:pt x="162" y="74"/>
                  </a:cubicBezTo>
                  <a:cubicBezTo>
                    <a:pt x="162" y="73"/>
                    <a:pt x="163" y="72"/>
                    <a:pt x="163" y="71"/>
                  </a:cubicBezTo>
                  <a:cubicBezTo>
                    <a:pt x="164" y="71"/>
                    <a:pt x="165" y="72"/>
                    <a:pt x="166" y="72"/>
                  </a:cubicBezTo>
                  <a:cubicBezTo>
                    <a:pt x="165" y="73"/>
                    <a:pt x="165" y="74"/>
                    <a:pt x="164" y="75"/>
                  </a:cubicBezTo>
                  <a:cubicBezTo>
                    <a:pt x="164" y="75"/>
                    <a:pt x="164" y="75"/>
                    <a:pt x="164" y="75"/>
                  </a:cubicBezTo>
                  <a:cubicBezTo>
                    <a:pt x="164" y="76"/>
                    <a:pt x="163" y="77"/>
                    <a:pt x="164" y="78"/>
                  </a:cubicBezTo>
                  <a:cubicBezTo>
                    <a:pt x="164" y="79"/>
                    <a:pt x="165" y="81"/>
                    <a:pt x="166" y="81"/>
                  </a:cubicBezTo>
                  <a:cubicBezTo>
                    <a:pt x="167" y="82"/>
                    <a:pt x="168" y="82"/>
                    <a:pt x="169" y="82"/>
                  </a:cubicBezTo>
                  <a:cubicBezTo>
                    <a:pt x="170" y="82"/>
                    <a:pt x="172" y="81"/>
                    <a:pt x="172" y="80"/>
                  </a:cubicBezTo>
                  <a:cubicBezTo>
                    <a:pt x="173" y="79"/>
                    <a:pt x="174" y="78"/>
                    <a:pt x="174" y="76"/>
                  </a:cubicBezTo>
                  <a:cubicBezTo>
                    <a:pt x="174" y="76"/>
                    <a:pt x="174" y="76"/>
                    <a:pt x="175" y="76"/>
                  </a:cubicBezTo>
                  <a:cubicBezTo>
                    <a:pt x="175" y="76"/>
                    <a:pt x="176" y="77"/>
                    <a:pt x="177" y="77"/>
                  </a:cubicBezTo>
                  <a:cubicBezTo>
                    <a:pt x="178" y="77"/>
                    <a:pt x="179" y="78"/>
                    <a:pt x="180" y="79"/>
                  </a:cubicBezTo>
                  <a:cubicBezTo>
                    <a:pt x="180" y="79"/>
                    <a:pt x="180" y="79"/>
                    <a:pt x="18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8" name="Freeform 92">
              <a:extLst>
                <a:ext uri="{FF2B5EF4-FFF2-40B4-BE49-F238E27FC236}">
                  <a16:creationId xmlns:a16="http://schemas.microsoft.com/office/drawing/2014/main" id="{4DA10F37-8744-40E3-9FB4-DF2CAB2F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263" y="2767013"/>
              <a:ext cx="17462" cy="15875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3 h 9"/>
                <a:gd name="T6" fmla="*/ 1 w 10"/>
                <a:gd name="T7" fmla="*/ 7 h 9"/>
                <a:gd name="T8" fmla="*/ 4 w 10"/>
                <a:gd name="T9" fmla="*/ 9 h 9"/>
                <a:gd name="T10" fmla="*/ 7 w 10"/>
                <a:gd name="T11" fmla="*/ 9 h 9"/>
                <a:gd name="T12" fmla="*/ 10 w 10"/>
                <a:gd name="T13" fmla="*/ 6 h 9"/>
                <a:gd name="T14" fmla="*/ 9 w 10"/>
                <a:gd name="T15" fmla="*/ 3 h 9"/>
                <a:gd name="T16" fmla="*/ 7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9" y="2"/>
                    <a:pt x="8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9" name="Freeform 93">
              <a:extLst>
                <a:ext uri="{FF2B5EF4-FFF2-40B4-BE49-F238E27FC236}">
                  <a16:creationId xmlns:a16="http://schemas.microsoft.com/office/drawing/2014/main" id="{B4B996CC-34AD-46DE-87C4-D21CBAB44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2800" y="3271838"/>
              <a:ext cx="385762" cy="382588"/>
            </a:xfrm>
            <a:custGeom>
              <a:avLst/>
              <a:gdLst>
                <a:gd name="T0" fmla="*/ 208 w 226"/>
                <a:gd name="T1" fmla="*/ 84 h 222"/>
                <a:gd name="T2" fmla="*/ 198 w 226"/>
                <a:gd name="T3" fmla="*/ 56 h 222"/>
                <a:gd name="T4" fmla="*/ 171 w 226"/>
                <a:gd name="T5" fmla="*/ 23 h 222"/>
                <a:gd name="T6" fmla="*/ 91 w 226"/>
                <a:gd name="T7" fmla="*/ 1 h 222"/>
                <a:gd name="T8" fmla="*/ 54 w 226"/>
                <a:gd name="T9" fmla="*/ 8 h 222"/>
                <a:gd name="T10" fmla="*/ 42 w 226"/>
                <a:gd name="T11" fmla="*/ 23 h 222"/>
                <a:gd name="T12" fmla="*/ 50 w 226"/>
                <a:gd name="T13" fmla="*/ 51 h 222"/>
                <a:gd name="T14" fmla="*/ 41 w 226"/>
                <a:gd name="T15" fmla="*/ 70 h 222"/>
                <a:gd name="T16" fmla="*/ 20 w 226"/>
                <a:gd name="T17" fmla="*/ 71 h 222"/>
                <a:gd name="T18" fmla="*/ 14 w 226"/>
                <a:gd name="T19" fmla="*/ 91 h 222"/>
                <a:gd name="T20" fmla="*/ 26 w 226"/>
                <a:gd name="T21" fmla="*/ 105 h 222"/>
                <a:gd name="T22" fmla="*/ 12 w 226"/>
                <a:gd name="T23" fmla="*/ 127 h 222"/>
                <a:gd name="T24" fmla="*/ 1 w 226"/>
                <a:gd name="T25" fmla="*/ 145 h 222"/>
                <a:gd name="T26" fmla="*/ 23 w 226"/>
                <a:gd name="T27" fmla="*/ 181 h 222"/>
                <a:gd name="T28" fmla="*/ 103 w 226"/>
                <a:gd name="T29" fmla="*/ 220 h 222"/>
                <a:gd name="T30" fmla="*/ 152 w 226"/>
                <a:gd name="T31" fmla="*/ 208 h 222"/>
                <a:gd name="T32" fmla="*/ 178 w 226"/>
                <a:gd name="T33" fmla="*/ 214 h 222"/>
                <a:gd name="T34" fmla="*/ 195 w 226"/>
                <a:gd name="T35" fmla="*/ 189 h 222"/>
                <a:gd name="T36" fmla="*/ 226 w 226"/>
                <a:gd name="T37" fmla="*/ 98 h 222"/>
                <a:gd name="T38" fmla="*/ 54 w 226"/>
                <a:gd name="T39" fmla="*/ 40 h 222"/>
                <a:gd name="T40" fmla="*/ 56 w 226"/>
                <a:gd name="T41" fmla="*/ 18 h 222"/>
                <a:gd name="T42" fmla="*/ 91 w 226"/>
                <a:gd name="T43" fmla="*/ 10 h 222"/>
                <a:gd name="T44" fmla="*/ 169 w 226"/>
                <a:gd name="T45" fmla="*/ 32 h 222"/>
                <a:gd name="T46" fmla="*/ 189 w 226"/>
                <a:gd name="T47" fmla="*/ 61 h 222"/>
                <a:gd name="T48" fmla="*/ 187 w 226"/>
                <a:gd name="T49" fmla="*/ 76 h 222"/>
                <a:gd name="T50" fmla="*/ 176 w 226"/>
                <a:gd name="T51" fmla="*/ 45 h 222"/>
                <a:gd name="T52" fmla="*/ 111 w 226"/>
                <a:gd name="T53" fmla="*/ 19 h 222"/>
                <a:gd name="T54" fmla="*/ 66 w 226"/>
                <a:gd name="T55" fmla="*/ 26 h 222"/>
                <a:gd name="T56" fmla="*/ 68 w 226"/>
                <a:gd name="T57" fmla="*/ 53 h 222"/>
                <a:gd name="T58" fmla="*/ 79 w 226"/>
                <a:gd name="T59" fmla="*/ 51 h 222"/>
                <a:gd name="T60" fmla="*/ 72 w 226"/>
                <a:gd name="T61" fmla="*/ 33 h 222"/>
                <a:gd name="T62" fmla="*/ 113 w 226"/>
                <a:gd name="T63" fmla="*/ 29 h 222"/>
                <a:gd name="T64" fmla="*/ 176 w 226"/>
                <a:gd name="T65" fmla="*/ 62 h 222"/>
                <a:gd name="T66" fmla="*/ 140 w 226"/>
                <a:gd name="T67" fmla="*/ 63 h 222"/>
                <a:gd name="T68" fmla="*/ 79 w 226"/>
                <a:gd name="T69" fmla="*/ 51 h 222"/>
                <a:gd name="T70" fmla="*/ 89 w 226"/>
                <a:gd name="T71" fmla="*/ 177 h 222"/>
                <a:gd name="T72" fmla="*/ 99 w 226"/>
                <a:gd name="T73" fmla="*/ 194 h 222"/>
                <a:gd name="T74" fmla="*/ 34 w 226"/>
                <a:gd name="T75" fmla="*/ 160 h 222"/>
                <a:gd name="T76" fmla="*/ 31 w 226"/>
                <a:gd name="T77" fmla="*/ 144 h 222"/>
                <a:gd name="T78" fmla="*/ 23 w 226"/>
                <a:gd name="T79" fmla="*/ 85 h 222"/>
                <a:gd name="T80" fmla="*/ 33 w 226"/>
                <a:gd name="T81" fmla="*/ 77 h 222"/>
                <a:gd name="T82" fmla="*/ 25 w 226"/>
                <a:gd name="T83" fmla="*/ 93 h 222"/>
                <a:gd name="T84" fmla="*/ 113 w 226"/>
                <a:gd name="T85" fmla="*/ 213 h 222"/>
                <a:gd name="T86" fmla="*/ 40 w 226"/>
                <a:gd name="T87" fmla="*/ 182 h 222"/>
                <a:gd name="T88" fmla="*/ 10 w 226"/>
                <a:gd name="T89" fmla="*/ 148 h 222"/>
                <a:gd name="T90" fmla="*/ 19 w 226"/>
                <a:gd name="T91" fmla="*/ 133 h 222"/>
                <a:gd name="T92" fmla="*/ 36 w 226"/>
                <a:gd name="T93" fmla="*/ 129 h 222"/>
                <a:gd name="T94" fmla="*/ 20 w 226"/>
                <a:gd name="T95" fmla="*/ 144 h 222"/>
                <a:gd name="T96" fmla="*/ 28 w 226"/>
                <a:gd name="T97" fmla="*/ 166 h 222"/>
                <a:gd name="T98" fmla="*/ 78 w 226"/>
                <a:gd name="T99" fmla="*/ 196 h 222"/>
                <a:gd name="T100" fmla="*/ 131 w 226"/>
                <a:gd name="T101" fmla="*/ 204 h 222"/>
                <a:gd name="T102" fmla="*/ 145 w 226"/>
                <a:gd name="T103" fmla="*/ 202 h 222"/>
                <a:gd name="T104" fmla="*/ 200 w 226"/>
                <a:gd name="T105" fmla="*/ 145 h 222"/>
                <a:gd name="T106" fmla="*/ 179 w 226"/>
                <a:gd name="T107" fmla="*/ 204 h 222"/>
                <a:gd name="T108" fmla="*/ 97 w 226"/>
                <a:gd name="T109" fmla="*/ 170 h 222"/>
                <a:gd name="T110" fmla="*/ 40 w 226"/>
                <a:gd name="T111" fmla="*/ 112 h 222"/>
                <a:gd name="T112" fmla="*/ 55 w 226"/>
                <a:gd name="T113" fmla="*/ 70 h 222"/>
                <a:gd name="T114" fmla="*/ 102 w 226"/>
                <a:gd name="T115" fmla="*/ 63 h 222"/>
                <a:gd name="T116" fmla="*/ 186 w 226"/>
                <a:gd name="T117" fmla="*/ 8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6" h="222">
                  <a:moveTo>
                    <a:pt x="224" y="90"/>
                  </a:moveTo>
                  <a:cubicBezTo>
                    <a:pt x="224" y="90"/>
                    <a:pt x="224" y="90"/>
                    <a:pt x="224" y="90"/>
                  </a:cubicBezTo>
                  <a:cubicBezTo>
                    <a:pt x="223" y="90"/>
                    <a:pt x="223" y="89"/>
                    <a:pt x="223" y="89"/>
                  </a:cubicBezTo>
                  <a:cubicBezTo>
                    <a:pt x="222" y="89"/>
                    <a:pt x="222" y="89"/>
                    <a:pt x="222" y="89"/>
                  </a:cubicBezTo>
                  <a:cubicBezTo>
                    <a:pt x="222" y="89"/>
                    <a:pt x="221" y="88"/>
                    <a:pt x="220" y="88"/>
                  </a:cubicBezTo>
                  <a:cubicBezTo>
                    <a:pt x="216" y="87"/>
                    <a:pt x="212" y="85"/>
                    <a:pt x="208" y="84"/>
                  </a:cubicBezTo>
                  <a:cubicBezTo>
                    <a:pt x="205" y="83"/>
                    <a:pt x="202" y="82"/>
                    <a:pt x="198" y="81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198" y="79"/>
                    <a:pt x="198" y="78"/>
                    <a:pt x="198" y="77"/>
                  </a:cubicBezTo>
                  <a:cubicBezTo>
                    <a:pt x="199" y="75"/>
                    <a:pt x="199" y="72"/>
                    <a:pt x="199" y="70"/>
                  </a:cubicBezTo>
                  <a:cubicBezTo>
                    <a:pt x="199" y="68"/>
                    <a:pt x="199" y="66"/>
                    <a:pt x="199" y="63"/>
                  </a:cubicBezTo>
                  <a:cubicBezTo>
                    <a:pt x="198" y="61"/>
                    <a:pt x="198" y="58"/>
                    <a:pt x="198" y="56"/>
                  </a:cubicBezTo>
                  <a:cubicBezTo>
                    <a:pt x="197" y="54"/>
                    <a:pt x="197" y="52"/>
                    <a:pt x="196" y="49"/>
                  </a:cubicBezTo>
                  <a:cubicBezTo>
                    <a:pt x="196" y="47"/>
                    <a:pt x="195" y="45"/>
                    <a:pt x="194" y="42"/>
                  </a:cubicBezTo>
                  <a:cubicBezTo>
                    <a:pt x="192" y="40"/>
                    <a:pt x="191" y="38"/>
                    <a:pt x="189" y="37"/>
                  </a:cubicBezTo>
                  <a:cubicBezTo>
                    <a:pt x="188" y="35"/>
                    <a:pt x="186" y="33"/>
                    <a:pt x="185" y="32"/>
                  </a:cubicBezTo>
                  <a:cubicBezTo>
                    <a:pt x="182" y="29"/>
                    <a:pt x="180" y="27"/>
                    <a:pt x="177" y="26"/>
                  </a:cubicBezTo>
                  <a:cubicBezTo>
                    <a:pt x="175" y="25"/>
                    <a:pt x="173" y="24"/>
                    <a:pt x="171" y="23"/>
                  </a:cubicBezTo>
                  <a:cubicBezTo>
                    <a:pt x="170" y="23"/>
                    <a:pt x="170" y="22"/>
                    <a:pt x="169" y="22"/>
                  </a:cubicBezTo>
                  <a:cubicBezTo>
                    <a:pt x="160" y="19"/>
                    <a:pt x="151" y="15"/>
                    <a:pt x="141" y="13"/>
                  </a:cubicBezTo>
                  <a:cubicBezTo>
                    <a:pt x="137" y="11"/>
                    <a:pt x="132" y="10"/>
                    <a:pt x="128" y="9"/>
                  </a:cubicBezTo>
                  <a:cubicBezTo>
                    <a:pt x="123" y="7"/>
                    <a:pt x="118" y="6"/>
                    <a:pt x="113" y="5"/>
                  </a:cubicBezTo>
                  <a:cubicBezTo>
                    <a:pt x="108" y="4"/>
                    <a:pt x="104" y="3"/>
                    <a:pt x="99" y="2"/>
                  </a:cubicBezTo>
                  <a:cubicBezTo>
                    <a:pt x="96" y="2"/>
                    <a:pt x="94" y="1"/>
                    <a:pt x="91" y="1"/>
                  </a:cubicBezTo>
                  <a:cubicBezTo>
                    <a:pt x="88" y="1"/>
                    <a:pt x="86" y="0"/>
                    <a:pt x="84" y="1"/>
                  </a:cubicBezTo>
                  <a:cubicBezTo>
                    <a:pt x="78" y="1"/>
                    <a:pt x="73" y="1"/>
                    <a:pt x="68" y="3"/>
                  </a:cubicBezTo>
                  <a:cubicBezTo>
                    <a:pt x="67" y="3"/>
                    <a:pt x="66" y="3"/>
                    <a:pt x="65" y="4"/>
                  </a:cubicBezTo>
                  <a:cubicBezTo>
                    <a:pt x="63" y="4"/>
                    <a:pt x="62" y="5"/>
                    <a:pt x="61" y="5"/>
                  </a:cubicBezTo>
                  <a:cubicBezTo>
                    <a:pt x="60" y="6"/>
                    <a:pt x="58" y="6"/>
                    <a:pt x="57" y="7"/>
                  </a:cubicBezTo>
                  <a:cubicBezTo>
                    <a:pt x="56" y="7"/>
                    <a:pt x="55" y="8"/>
                    <a:pt x="54" y="8"/>
                  </a:cubicBezTo>
                  <a:cubicBezTo>
                    <a:pt x="53" y="9"/>
                    <a:pt x="53" y="10"/>
                    <a:pt x="52" y="10"/>
                  </a:cubicBezTo>
                  <a:cubicBezTo>
                    <a:pt x="50" y="11"/>
                    <a:pt x="49" y="12"/>
                    <a:pt x="48" y="14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4" y="19"/>
                    <a:pt x="43" y="20"/>
                    <a:pt x="43" y="21"/>
                  </a:cubicBezTo>
                  <a:cubicBezTo>
                    <a:pt x="43" y="22"/>
                    <a:pt x="42" y="23"/>
                    <a:pt x="42" y="23"/>
                  </a:cubicBezTo>
                  <a:cubicBezTo>
                    <a:pt x="42" y="25"/>
                    <a:pt x="42" y="26"/>
                    <a:pt x="42" y="28"/>
                  </a:cubicBezTo>
                  <a:cubicBezTo>
                    <a:pt x="42" y="29"/>
                    <a:pt x="42" y="30"/>
                    <a:pt x="42" y="31"/>
                  </a:cubicBezTo>
                  <a:cubicBezTo>
                    <a:pt x="42" y="34"/>
                    <a:pt x="42" y="36"/>
                    <a:pt x="43" y="38"/>
                  </a:cubicBezTo>
                  <a:cubicBezTo>
                    <a:pt x="44" y="41"/>
                    <a:pt x="45" y="43"/>
                    <a:pt x="46" y="45"/>
                  </a:cubicBezTo>
                  <a:cubicBezTo>
                    <a:pt x="47" y="46"/>
                    <a:pt x="47" y="47"/>
                    <a:pt x="48" y="48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2"/>
                    <a:pt x="52" y="54"/>
                    <a:pt x="53" y="56"/>
                  </a:cubicBezTo>
                  <a:cubicBezTo>
                    <a:pt x="54" y="57"/>
                    <a:pt x="55" y="58"/>
                    <a:pt x="55" y="58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1" y="61"/>
                    <a:pt x="49" y="63"/>
                    <a:pt x="47" y="64"/>
                  </a:cubicBezTo>
                  <a:cubicBezTo>
                    <a:pt x="45" y="66"/>
                    <a:pt x="43" y="68"/>
                    <a:pt x="42" y="6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70"/>
                    <a:pt x="40" y="69"/>
                    <a:pt x="40" y="69"/>
                  </a:cubicBezTo>
                  <a:cubicBezTo>
                    <a:pt x="38" y="69"/>
                    <a:pt x="37" y="68"/>
                    <a:pt x="35" y="68"/>
                  </a:cubicBezTo>
                  <a:cubicBezTo>
                    <a:pt x="34" y="68"/>
                    <a:pt x="32" y="68"/>
                    <a:pt x="31" y="68"/>
                  </a:cubicBezTo>
                  <a:cubicBezTo>
                    <a:pt x="30" y="68"/>
                    <a:pt x="28" y="68"/>
                    <a:pt x="27" y="68"/>
                  </a:cubicBezTo>
                  <a:cubicBezTo>
                    <a:pt x="26" y="68"/>
                    <a:pt x="25" y="69"/>
                    <a:pt x="24" y="69"/>
                  </a:cubicBezTo>
                  <a:cubicBezTo>
                    <a:pt x="22" y="70"/>
                    <a:pt x="21" y="71"/>
                    <a:pt x="20" y="71"/>
                  </a:cubicBezTo>
                  <a:cubicBezTo>
                    <a:pt x="19" y="72"/>
                    <a:pt x="19" y="73"/>
                    <a:pt x="18" y="74"/>
                  </a:cubicBezTo>
                  <a:cubicBezTo>
                    <a:pt x="17" y="75"/>
                    <a:pt x="17" y="76"/>
                    <a:pt x="16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5" y="79"/>
                    <a:pt x="15" y="80"/>
                    <a:pt x="15" y="80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4" y="86"/>
                    <a:pt x="14" y="88"/>
                    <a:pt x="14" y="91"/>
                  </a:cubicBezTo>
                  <a:cubicBezTo>
                    <a:pt x="14" y="92"/>
                    <a:pt x="15" y="92"/>
                    <a:pt x="15" y="93"/>
                  </a:cubicBezTo>
                  <a:cubicBezTo>
                    <a:pt x="15" y="95"/>
                    <a:pt x="16" y="96"/>
                    <a:pt x="16" y="97"/>
                  </a:cubicBezTo>
                  <a:cubicBezTo>
                    <a:pt x="16" y="97"/>
                    <a:pt x="17" y="98"/>
                    <a:pt x="17" y="98"/>
                  </a:cubicBezTo>
                  <a:cubicBezTo>
                    <a:pt x="17" y="99"/>
                    <a:pt x="18" y="99"/>
                    <a:pt x="18" y="100"/>
                  </a:cubicBezTo>
                  <a:cubicBezTo>
                    <a:pt x="19" y="101"/>
                    <a:pt x="21" y="102"/>
                    <a:pt x="22" y="103"/>
                  </a:cubicBezTo>
                  <a:cubicBezTo>
                    <a:pt x="23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6"/>
                  </a:cubicBezTo>
                  <a:cubicBezTo>
                    <a:pt x="29" y="108"/>
                    <a:pt x="30" y="111"/>
                    <a:pt x="30" y="113"/>
                  </a:cubicBezTo>
                  <a:cubicBezTo>
                    <a:pt x="31" y="114"/>
                    <a:pt x="31" y="116"/>
                    <a:pt x="32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6" y="119"/>
                    <a:pt x="23" y="120"/>
                    <a:pt x="21" y="121"/>
                  </a:cubicBezTo>
                  <a:cubicBezTo>
                    <a:pt x="18" y="123"/>
                    <a:pt x="15" y="125"/>
                    <a:pt x="12" y="127"/>
                  </a:cubicBezTo>
                  <a:cubicBezTo>
                    <a:pt x="10" y="128"/>
                    <a:pt x="9" y="130"/>
                    <a:pt x="7" y="132"/>
                  </a:cubicBezTo>
                  <a:cubicBezTo>
                    <a:pt x="6" y="133"/>
                    <a:pt x="5" y="134"/>
                    <a:pt x="4" y="135"/>
                  </a:cubicBezTo>
                  <a:cubicBezTo>
                    <a:pt x="3" y="136"/>
                    <a:pt x="3" y="138"/>
                    <a:pt x="2" y="139"/>
                  </a:cubicBezTo>
                  <a:cubicBezTo>
                    <a:pt x="2" y="140"/>
                    <a:pt x="2" y="140"/>
                    <a:pt x="1" y="141"/>
                  </a:cubicBezTo>
                  <a:cubicBezTo>
                    <a:pt x="1" y="141"/>
                    <a:pt x="1" y="141"/>
                    <a:pt x="1" y="142"/>
                  </a:cubicBezTo>
                  <a:cubicBezTo>
                    <a:pt x="1" y="143"/>
                    <a:pt x="1" y="144"/>
                    <a:pt x="1" y="145"/>
                  </a:cubicBezTo>
                  <a:cubicBezTo>
                    <a:pt x="0" y="147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3" y="156"/>
                    <a:pt x="3" y="157"/>
                    <a:pt x="4" y="159"/>
                  </a:cubicBezTo>
                  <a:cubicBezTo>
                    <a:pt x="5" y="161"/>
                    <a:pt x="6" y="163"/>
                    <a:pt x="8" y="165"/>
                  </a:cubicBezTo>
                  <a:cubicBezTo>
                    <a:pt x="9" y="167"/>
                    <a:pt x="11" y="169"/>
                    <a:pt x="13" y="171"/>
                  </a:cubicBezTo>
                  <a:cubicBezTo>
                    <a:pt x="16" y="175"/>
                    <a:pt x="19" y="178"/>
                    <a:pt x="23" y="181"/>
                  </a:cubicBezTo>
                  <a:cubicBezTo>
                    <a:pt x="27" y="185"/>
                    <a:pt x="31" y="187"/>
                    <a:pt x="36" y="190"/>
                  </a:cubicBezTo>
                  <a:cubicBezTo>
                    <a:pt x="40" y="193"/>
                    <a:pt x="44" y="196"/>
                    <a:pt x="48" y="198"/>
                  </a:cubicBezTo>
                  <a:cubicBezTo>
                    <a:pt x="52" y="200"/>
                    <a:pt x="56" y="203"/>
                    <a:pt x="61" y="205"/>
                  </a:cubicBezTo>
                  <a:cubicBezTo>
                    <a:pt x="66" y="207"/>
                    <a:pt x="70" y="209"/>
                    <a:pt x="75" y="211"/>
                  </a:cubicBezTo>
                  <a:cubicBezTo>
                    <a:pt x="80" y="213"/>
                    <a:pt x="84" y="215"/>
                    <a:pt x="89" y="216"/>
                  </a:cubicBezTo>
                  <a:cubicBezTo>
                    <a:pt x="94" y="218"/>
                    <a:pt x="98" y="219"/>
                    <a:pt x="103" y="220"/>
                  </a:cubicBezTo>
                  <a:cubicBezTo>
                    <a:pt x="107" y="221"/>
                    <a:pt x="112" y="222"/>
                    <a:pt x="117" y="222"/>
                  </a:cubicBezTo>
                  <a:cubicBezTo>
                    <a:pt x="119" y="222"/>
                    <a:pt x="121" y="222"/>
                    <a:pt x="122" y="222"/>
                  </a:cubicBezTo>
                  <a:cubicBezTo>
                    <a:pt x="125" y="222"/>
                    <a:pt x="127" y="222"/>
                    <a:pt x="129" y="221"/>
                  </a:cubicBezTo>
                  <a:cubicBezTo>
                    <a:pt x="133" y="221"/>
                    <a:pt x="137" y="219"/>
                    <a:pt x="141" y="217"/>
                  </a:cubicBezTo>
                  <a:cubicBezTo>
                    <a:pt x="144" y="215"/>
                    <a:pt x="147" y="213"/>
                    <a:pt x="150" y="210"/>
                  </a:cubicBezTo>
                  <a:cubicBezTo>
                    <a:pt x="151" y="209"/>
                    <a:pt x="151" y="209"/>
                    <a:pt x="152" y="208"/>
                  </a:cubicBezTo>
                  <a:cubicBezTo>
                    <a:pt x="153" y="207"/>
                    <a:pt x="153" y="207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9" y="208"/>
                    <a:pt x="164" y="209"/>
                    <a:pt x="169" y="211"/>
                  </a:cubicBezTo>
                  <a:cubicBezTo>
                    <a:pt x="172" y="212"/>
                    <a:pt x="174" y="213"/>
                    <a:pt x="177" y="214"/>
                  </a:cubicBezTo>
                  <a:cubicBezTo>
                    <a:pt x="177" y="214"/>
                    <a:pt x="178" y="214"/>
                    <a:pt x="178" y="214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4"/>
                    <a:pt x="180" y="214"/>
                    <a:pt x="182" y="213"/>
                  </a:cubicBezTo>
                  <a:cubicBezTo>
                    <a:pt x="183" y="213"/>
                    <a:pt x="184" y="212"/>
                    <a:pt x="185" y="211"/>
                  </a:cubicBezTo>
                  <a:cubicBezTo>
                    <a:pt x="186" y="211"/>
                    <a:pt x="187" y="210"/>
                    <a:pt x="187" y="209"/>
                  </a:cubicBezTo>
                  <a:cubicBezTo>
                    <a:pt x="189" y="206"/>
                    <a:pt x="190" y="204"/>
                    <a:pt x="191" y="202"/>
                  </a:cubicBezTo>
                  <a:cubicBezTo>
                    <a:pt x="192" y="198"/>
                    <a:pt x="193" y="194"/>
                    <a:pt x="195" y="191"/>
                  </a:cubicBezTo>
                  <a:cubicBezTo>
                    <a:pt x="195" y="190"/>
                    <a:pt x="195" y="190"/>
                    <a:pt x="195" y="189"/>
                  </a:cubicBezTo>
                  <a:cubicBezTo>
                    <a:pt x="197" y="185"/>
                    <a:pt x="199" y="180"/>
                    <a:pt x="200" y="176"/>
                  </a:cubicBezTo>
                  <a:cubicBezTo>
                    <a:pt x="202" y="171"/>
                    <a:pt x="203" y="167"/>
                    <a:pt x="204" y="163"/>
                  </a:cubicBezTo>
                  <a:cubicBezTo>
                    <a:pt x="209" y="150"/>
                    <a:pt x="212" y="137"/>
                    <a:pt x="217" y="124"/>
                  </a:cubicBezTo>
                  <a:cubicBezTo>
                    <a:pt x="218" y="122"/>
                    <a:pt x="220" y="119"/>
                    <a:pt x="221" y="116"/>
                  </a:cubicBezTo>
                  <a:cubicBezTo>
                    <a:pt x="222" y="112"/>
                    <a:pt x="224" y="107"/>
                    <a:pt x="226" y="103"/>
                  </a:cubicBezTo>
                  <a:cubicBezTo>
                    <a:pt x="226" y="101"/>
                    <a:pt x="226" y="100"/>
                    <a:pt x="226" y="98"/>
                  </a:cubicBezTo>
                  <a:cubicBezTo>
                    <a:pt x="226" y="97"/>
                    <a:pt x="226" y="96"/>
                    <a:pt x="226" y="96"/>
                  </a:cubicBezTo>
                  <a:cubicBezTo>
                    <a:pt x="226" y="94"/>
                    <a:pt x="226" y="93"/>
                    <a:pt x="225" y="92"/>
                  </a:cubicBezTo>
                  <a:cubicBezTo>
                    <a:pt x="225" y="92"/>
                    <a:pt x="225" y="91"/>
                    <a:pt x="224" y="90"/>
                  </a:cubicBezTo>
                  <a:close/>
                  <a:moveTo>
                    <a:pt x="61" y="50"/>
                  </a:moveTo>
                  <a:cubicBezTo>
                    <a:pt x="59" y="48"/>
                    <a:pt x="58" y="46"/>
                    <a:pt x="57" y="44"/>
                  </a:cubicBezTo>
                  <a:cubicBezTo>
                    <a:pt x="56" y="43"/>
                    <a:pt x="55" y="42"/>
                    <a:pt x="54" y="40"/>
                  </a:cubicBezTo>
                  <a:cubicBezTo>
                    <a:pt x="54" y="39"/>
                    <a:pt x="53" y="38"/>
                    <a:pt x="53" y="37"/>
                  </a:cubicBezTo>
                  <a:cubicBezTo>
                    <a:pt x="52" y="35"/>
                    <a:pt x="51" y="33"/>
                    <a:pt x="51" y="31"/>
                  </a:cubicBezTo>
                  <a:cubicBezTo>
                    <a:pt x="51" y="30"/>
                    <a:pt x="51" y="28"/>
                    <a:pt x="51" y="26"/>
                  </a:cubicBezTo>
                  <a:cubicBezTo>
                    <a:pt x="51" y="25"/>
                    <a:pt x="51" y="25"/>
                    <a:pt x="52" y="24"/>
                  </a:cubicBezTo>
                  <a:cubicBezTo>
                    <a:pt x="52" y="23"/>
                    <a:pt x="53" y="22"/>
                    <a:pt x="54" y="21"/>
                  </a:cubicBezTo>
                  <a:cubicBezTo>
                    <a:pt x="54" y="20"/>
                    <a:pt x="55" y="19"/>
                    <a:pt x="56" y="18"/>
                  </a:cubicBezTo>
                  <a:cubicBezTo>
                    <a:pt x="58" y="17"/>
                    <a:pt x="59" y="16"/>
                    <a:pt x="60" y="16"/>
                  </a:cubicBezTo>
                  <a:cubicBezTo>
                    <a:pt x="62" y="15"/>
                    <a:pt x="63" y="14"/>
                    <a:pt x="65" y="13"/>
                  </a:cubicBezTo>
                  <a:cubicBezTo>
                    <a:pt x="67" y="13"/>
                    <a:pt x="68" y="12"/>
                    <a:pt x="70" y="12"/>
                  </a:cubicBezTo>
                  <a:cubicBezTo>
                    <a:pt x="72" y="11"/>
                    <a:pt x="74" y="11"/>
                    <a:pt x="77" y="10"/>
                  </a:cubicBezTo>
                  <a:cubicBezTo>
                    <a:pt x="79" y="10"/>
                    <a:pt x="81" y="10"/>
                    <a:pt x="84" y="10"/>
                  </a:cubicBezTo>
                  <a:cubicBezTo>
                    <a:pt x="86" y="10"/>
                    <a:pt x="88" y="10"/>
                    <a:pt x="91" y="10"/>
                  </a:cubicBezTo>
                  <a:cubicBezTo>
                    <a:pt x="95" y="11"/>
                    <a:pt x="100" y="12"/>
                    <a:pt x="104" y="13"/>
                  </a:cubicBezTo>
                  <a:cubicBezTo>
                    <a:pt x="109" y="14"/>
                    <a:pt x="114" y="15"/>
                    <a:pt x="119" y="16"/>
                  </a:cubicBezTo>
                  <a:cubicBezTo>
                    <a:pt x="128" y="18"/>
                    <a:pt x="137" y="21"/>
                    <a:pt x="146" y="24"/>
                  </a:cubicBezTo>
                  <a:cubicBezTo>
                    <a:pt x="153" y="26"/>
                    <a:pt x="159" y="28"/>
                    <a:pt x="165" y="30"/>
                  </a:cubicBezTo>
                  <a:cubicBezTo>
                    <a:pt x="165" y="31"/>
                    <a:pt x="166" y="31"/>
                    <a:pt x="166" y="31"/>
                  </a:cubicBezTo>
                  <a:cubicBezTo>
                    <a:pt x="167" y="31"/>
                    <a:pt x="168" y="32"/>
                    <a:pt x="169" y="32"/>
                  </a:cubicBezTo>
                  <a:cubicBezTo>
                    <a:pt x="172" y="33"/>
                    <a:pt x="174" y="35"/>
                    <a:pt x="176" y="36"/>
                  </a:cubicBezTo>
                  <a:cubicBezTo>
                    <a:pt x="179" y="38"/>
                    <a:pt x="181" y="41"/>
                    <a:pt x="183" y="44"/>
                  </a:cubicBezTo>
                  <a:cubicBezTo>
                    <a:pt x="184" y="45"/>
                    <a:pt x="184" y="45"/>
                    <a:pt x="185" y="46"/>
                  </a:cubicBezTo>
                  <a:cubicBezTo>
                    <a:pt x="186" y="47"/>
                    <a:pt x="186" y="48"/>
                    <a:pt x="186" y="49"/>
                  </a:cubicBezTo>
                  <a:cubicBezTo>
                    <a:pt x="187" y="51"/>
                    <a:pt x="188" y="53"/>
                    <a:pt x="188" y="55"/>
                  </a:cubicBezTo>
                  <a:cubicBezTo>
                    <a:pt x="188" y="57"/>
                    <a:pt x="189" y="59"/>
                    <a:pt x="189" y="61"/>
                  </a:cubicBezTo>
                  <a:cubicBezTo>
                    <a:pt x="189" y="62"/>
                    <a:pt x="189" y="64"/>
                    <a:pt x="189" y="65"/>
                  </a:cubicBezTo>
                  <a:cubicBezTo>
                    <a:pt x="190" y="67"/>
                    <a:pt x="189" y="69"/>
                    <a:pt x="189" y="71"/>
                  </a:cubicBezTo>
                  <a:cubicBezTo>
                    <a:pt x="189" y="73"/>
                    <a:pt x="189" y="75"/>
                    <a:pt x="189" y="78"/>
                  </a:cubicBezTo>
                  <a:cubicBezTo>
                    <a:pt x="189" y="78"/>
                    <a:pt x="188" y="78"/>
                    <a:pt x="188" y="77"/>
                  </a:cubicBezTo>
                  <a:cubicBezTo>
                    <a:pt x="188" y="77"/>
                    <a:pt x="187" y="77"/>
                    <a:pt x="187" y="77"/>
                  </a:cubicBezTo>
                  <a:cubicBezTo>
                    <a:pt x="187" y="77"/>
                    <a:pt x="187" y="76"/>
                    <a:pt x="187" y="76"/>
                  </a:cubicBezTo>
                  <a:cubicBezTo>
                    <a:pt x="187" y="74"/>
                    <a:pt x="187" y="73"/>
                    <a:pt x="187" y="71"/>
                  </a:cubicBezTo>
                  <a:cubicBezTo>
                    <a:pt x="187" y="69"/>
                    <a:pt x="187" y="67"/>
                    <a:pt x="187" y="65"/>
                  </a:cubicBezTo>
                  <a:cubicBezTo>
                    <a:pt x="186" y="63"/>
                    <a:pt x="186" y="62"/>
                    <a:pt x="186" y="61"/>
                  </a:cubicBezTo>
                  <a:cubicBezTo>
                    <a:pt x="185" y="60"/>
                    <a:pt x="185" y="58"/>
                    <a:pt x="184" y="57"/>
                  </a:cubicBezTo>
                  <a:cubicBezTo>
                    <a:pt x="183" y="55"/>
                    <a:pt x="182" y="53"/>
                    <a:pt x="181" y="51"/>
                  </a:cubicBezTo>
                  <a:cubicBezTo>
                    <a:pt x="180" y="49"/>
                    <a:pt x="178" y="47"/>
                    <a:pt x="176" y="45"/>
                  </a:cubicBezTo>
                  <a:cubicBezTo>
                    <a:pt x="175" y="43"/>
                    <a:pt x="173" y="42"/>
                    <a:pt x="170" y="40"/>
                  </a:cubicBezTo>
                  <a:cubicBezTo>
                    <a:pt x="167" y="37"/>
                    <a:pt x="163" y="35"/>
                    <a:pt x="158" y="33"/>
                  </a:cubicBezTo>
                  <a:cubicBezTo>
                    <a:pt x="150" y="29"/>
                    <a:pt x="140" y="27"/>
                    <a:pt x="131" y="24"/>
                  </a:cubicBezTo>
                  <a:cubicBezTo>
                    <a:pt x="129" y="24"/>
                    <a:pt x="127" y="23"/>
                    <a:pt x="124" y="22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5" y="20"/>
                    <a:pt x="113" y="19"/>
                    <a:pt x="111" y="19"/>
                  </a:cubicBezTo>
                  <a:cubicBezTo>
                    <a:pt x="108" y="18"/>
                    <a:pt x="106" y="18"/>
                    <a:pt x="103" y="18"/>
                  </a:cubicBezTo>
                  <a:cubicBezTo>
                    <a:pt x="101" y="17"/>
                    <a:pt x="98" y="17"/>
                    <a:pt x="96" y="17"/>
                  </a:cubicBezTo>
                  <a:cubicBezTo>
                    <a:pt x="93" y="17"/>
                    <a:pt x="91" y="17"/>
                    <a:pt x="89" y="17"/>
                  </a:cubicBezTo>
                  <a:cubicBezTo>
                    <a:pt x="86" y="17"/>
                    <a:pt x="83" y="18"/>
                    <a:pt x="81" y="19"/>
                  </a:cubicBezTo>
                  <a:cubicBezTo>
                    <a:pt x="78" y="19"/>
                    <a:pt x="76" y="20"/>
                    <a:pt x="73" y="21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5" y="27"/>
                    <a:pt x="64" y="28"/>
                    <a:pt x="63" y="30"/>
                  </a:cubicBezTo>
                  <a:cubicBezTo>
                    <a:pt x="63" y="30"/>
                    <a:pt x="63" y="31"/>
                    <a:pt x="63" y="31"/>
                  </a:cubicBezTo>
                  <a:cubicBezTo>
                    <a:pt x="62" y="32"/>
                    <a:pt x="62" y="33"/>
                    <a:pt x="62" y="35"/>
                  </a:cubicBezTo>
                  <a:cubicBezTo>
                    <a:pt x="62" y="36"/>
                    <a:pt x="62" y="37"/>
                    <a:pt x="62" y="38"/>
                  </a:cubicBezTo>
                  <a:cubicBezTo>
                    <a:pt x="62" y="41"/>
                    <a:pt x="63" y="44"/>
                    <a:pt x="64" y="46"/>
                  </a:cubicBezTo>
                  <a:cubicBezTo>
                    <a:pt x="65" y="48"/>
                    <a:pt x="66" y="51"/>
                    <a:pt x="68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6" y="53"/>
                    <a:pt x="65" y="54"/>
                    <a:pt x="64" y="54"/>
                  </a:cubicBezTo>
                  <a:cubicBezTo>
                    <a:pt x="63" y="53"/>
                    <a:pt x="62" y="52"/>
                    <a:pt x="61" y="50"/>
                  </a:cubicBezTo>
                  <a:close/>
                  <a:moveTo>
                    <a:pt x="79" y="51"/>
                  </a:moveTo>
                  <a:cubicBezTo>
                    <a:pt x="79" y="51"/>
                    <a:pt x="79" y="51"/>
                    <a:pt x="79" y="51"/>
                  </a:cubicBezTo>
                  <a:cubicBezTo>
                    <a:pt x="77" y="50"/>
                    <a:pt x="76" y="48"/>
                    <a:pt x="75" y="47"/>
                  </a:cubicBezTo>
                  <a:cubicBezTo>
                    <a:pt x="74" y="45"/>
                    <a:pt x="73" y="43"/>
                    <a:pt x="72" y="42"/>
                  </a:cubicBezTo>
                  <a:cubicBezTo>
                    <a:pt x="72" y="41"/>
                    <a:pt x="71" y="40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71" y="35"/>
                    <a:pt x="71" y="34"/>
                    <a:pt x="71" y="34"/>
                  </a:cubicBezTo>
                  <a:cubicBezTo>
                    <a:pt x="72" y="34"/>
                    <a:pt x="72" y="34"/>
                    <a:pt x="72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5" y="31"/>
                    <a:pt x="77" y="30"/>
                    <a:pt x="78" y="29"/>
                  </a:cubicBezTo>
                  <a:cubicBezTo>
                    <a:pt x="82" y="28"/>
                    <a:pt x="85" y="27"/>
                    <a:pt x="88" y="26"/>
                  </a:cubicBezTo>
                  <a:cubicBezTo>
                    <a:pt x="92" y="26"/>
                    <a:pt x="96" y="26"/>
                    <a:pt x="100" y="26"/>
                  </a:cubicBezTo>
                  <a:cubicBezTo>
                    <a:pt x="102" y="27"/>
                    <a:pt x="104" y="27"/>
                    <a:pt x="106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15" y="29"/>
                    <a:pt x="117" y="30"/>
                    <a:pt x="119" y="31"/>
                  </a:cubicBezTo>
                  <a:cubicBezTo>
                    <a:pt x="122" y="31"/>
                    <a:pt x="124" y="32"/>
                    <a:pt x="126" y="32"/>
                  </a:cubicBezTo>
                  <a:cubicBezTo>
                    <a:pt x="135" y="35"/>
                    <a:pt x="143" y="37"/>
                    <a:pt x="151" y="40"/>
                  </a:cubicBezTo>
                  <a:cubicBezTo>
                    <a:pt x="157" y="43"/>
                    <a:pt x="162" y="45"/>
                    <a:pt x="166" y="49"/>
                  </a:cubicBezTo>
                  <a:cubicBezTo>
                    <a:pt x="168" y="50"/>
                    <a:pt x="170" y="52"/>
                    <a:pt x="172" y="54"/>
                  </a:cubicBezTo>
                  <a:cubicBezTo>
                    <a:pt x="174" y="57"/>
                    <a:pt x="175" y="59"/>
                    <a:pt x="176" y="62"/>
                  </a:cubicBezTo>
                  <a:cubicBezTo>
                    <a:pt x="177" y="63"/>
                    <a:pt x="177" y="64"/>
                    <a:pt x="177" y="65"/>
                  </a:cubicBezTo>
                  <a:cubicBezTo>
                    <a:pt x="177" y="67"/>
                    <a:pt x="177" y="69"/>
                    <a:pt x="177" y="71"/>
                  </a:cubicBezTo>
                  <a:cubicBezTo>
                    <a:pt x="178" y="72"/>
                    <a:pt x="178" y="73"/>
                    <a:pt x="178" y="74"/>
                  </a:cubicBezTo>
                  <a:cubicBezTo>
                    <a:pt x="174" y="73"/>
                    <a:pt x="171" y="72"/>
                    <a:pt x="168" y="71"/>
                  </a:cubicBezTo>
                  <a:cubicBezTo>
                    <a:pt x="163" y="70"/>
                    <a:pt x="159" y="69"/>
                    <a:pt x="154" y="67"/>
                  </a:cubicBezTo>
                  <a:cubicBezTo>
                    <a:pt x="149" y="66"/>
                    <a:pt x="145" y="64"/>
                    <a:pt x="140" y="63"/>
                  </a:cubicBezTo>
                  <a:cubicBezTo>
                    <a:pt x="135" y="61"/>
                    <a:pt x="131" y="60"/>
                    <a:pt x="126" y="59"/>
                  </a:cubicBezTo>
                  <a:cubicBezTo>
                    <a:pt x="124" y="58"/>
                    <a:pt x="121" y="57"/>
                    <a:pt x="119" y="57"/>
                  </a:cubicBezTo>
                  <a:cubicBezTo>
                    <a:pt x="117" y="56"/>
                    <a:pt x="114" y="56"/>
                    <a:pt x="112" y="55"/>
                  </a:cubicBezTo>
                  <a:cubicBezTo>
                    <a:pt x="107" y="54"/>
                    <a:pt x="102" y="53"/>
                    <a:pt x="97" y="53"/>
                  </a:cubicBezTo>
                  <a:cubicBezTo>
                    <a:pt x="92" y="52"/>
                    <a:pt x="87" y="51"/>
                    <a:pt x="82" y="51"/>
                  </a:cubicBezTo>
                  <a:cubicBezTo>
                    <a:pt x="81" y="51"/>
                    <a:pt x="80" y="51"/>
                    <a:pt x="79" y="51"/>
                  </a:cubicBezTo>
                  <a:close/>
                  <a:moveTo>
                    <a:pt x="39" y="137"/>
                  </a:moveTo>
                  <a:cubicBezTo>
                    <a:pt x="40" y="137"/>
                    <a:pt x="40" y="137"/>
                    <a:pt x="41" y="136"/>
                  </a:cubicBezTo>
                  <a:cubicBezTo>
                    <a:pt x="42" y="137"/>
                    <a:pt x="43" y="139"/>
                    <a:pt x="43" y="140"/>
                  </a:cubicBezTo>
                  <a:cubicBezTo>
                    <a:pt x="46" y="143"/>
                    <a:pt x="50" y="147"/>
                    <a:pt x="53" y="150"/>
                  </a:cubicBezTo>
                  <a:cubicBezTo>
                    <a:pt x="57" y="154"/>
                    <a:pt x="60" y="157"/>
                    <a:pt x="64" y="160"/>
                  </a:cubicBezTo>
                  <a:cubicBezTo>
                    <a:pt x="72" y="167"/>
                    <a:pt x="80" y="172"/>
                    <a:pt x="89" y="177"/>
                  </a:cubicBezTo>
                  <a:cubicBezTo>
                    <a:pt x="98" y="181"/>
                    <a:pt x="107" y="185"/>
                    <a:pt x="115" y="189"/>
                  </a:cubicBezTo>
                  <a:cubicBezTo>
                    <a:pt x="120" y="191"/>
                    <a:pt x="124" y="193"/>
                    <a:pt x="129" y="195"/>
                  </a:cubicBezTo>
                  <a:cubicBezTo>
                    <a:pt x="128" y="195"/>
                    <a:pt x="128" y="196"/>
                    <a:pt x="127" y="196"/>
                  </a:cubicBezTo>
                  <a:cubicBezTo>
                    <a:pt x="125" y="197"/>
                    <a:pt x="122" y="197"/>
                    <a:pt x="120" y="198"/>
                  </a:cubicBezTo>
                  <a:cubicBezTo>
                    <a:pt x="117" y="198"/>
                    <a:pt x="115" y="198"/>
                    <a:pt x="112" y="198"/>
                  </a:cubicBezTo>
                  <a:cubicBezTo>
                    <a:pt x="108" y="197"/>
                    <a:pt x="103" y="196"/>
                    <a:pt x="99" y="194"/>
                  </a:cubicBezTo>
                  <a:cubicBezTo>
                    <a:pt x="94" y="192"/>
                    <a:pt x="89" y="191"/>
                    <a:pt x="85" y="189"/>
                  </a:cubicBezTo>
                  <a:cubicBezTo>
                    <a:pt x="81" y="187"/>
                    <a:pt x="77" y="185"/>
                    <a:pt x="73" y="183"/>
                  </a:cubicBezTo>
                  <a:cubicBezTo>
                    <a:pt x="69" y="181"/>
                    <a:pt x="65" y="179"/>
                    <a:pt x="61" y="177"/>
                  </a:cubicBezTo>
                  <a:cubicBezTo>
                    <a:pt x="57" y="174"/>
                    <a:pt x="53" y="172"/>
                    <a:pt x="49" y="170"/>
                  </a:cubicBezTo>
                  <a:cubicBezTo>
                    <a:pt x="45" y="167"/>
                    <a:pt x="41" y="165"/>
                    <a:pt x="37" y="162"/>
                  </a:cubicBezTo>
                  <a:cubicBezTo>
                    <a:pt x="36" y="162"/>
                    <a:pt x="35" y="161"/>
                    <a:pt x="34" y="160"/>
                  </a:cubicBezTo>
                  <a:cubicBezTo>
                    <a:pt x="33" y="159"/>
                    <a:pt x="32" y="157"/>
                    <a:pt x="31" y="156"/>
                  </a:cubicBezTo>
                  <a:cubicBezTo>
                    <a:pt x="30" y="155"/>
                    <a:pt x="29" y="154"/>
                    <a:pt x="29" y="153"/>
                  </a:cubicBezTo>
                  <a:cubicBezTo>
                    <a:pt x="29" y="152"/>
                    <a:pt x="28" y="152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8" y="148"/>
                    <a:pt x="29" y="148"/>
                    <a:pt x="29" y="147"/>
                  </a:cubicBezTo>
                  <a:cubicBezTo>
                    <a:pt x="29" y="146"/>
                    <a:pt x="30" y="145"/>
                    <a:pt x="31" y="144"/>
                  </a:cubicBezTo>
                  <a:cubicBezTo>
                    <a:pt x="32" y="143"/>
                    <a:pt x="33" y="141"/>
                    <a:pt x="35" y="140"/>
                  </a:cubicBezTo>
                  <a:cubicBezTo>
                    <a:pt x="36" y="139"/>
                    <a:pt x="38" y="138"/>
                    <a:pt x="39" y="137"/>
                  </a:cubicBezTo>
                  <a:close/>
                  <a:moveTo>
                    <a:pt x="25" y="93"/>
                  </a:moveTo>
                  <a:cubicBezTo>
                    <a:pt x="25" y="93"/>
                    <a:pt x="24" y="92"/>
                    <a:pt x="24" y="92"/>
                  </a:cubicBezTo>
                  <a:cubicBezTo>
                    <a:pt x="24" y="91"/>
                    <a:pt x="24" y="90"/>
                    <a:pt x="23" y="89"/>
                  </a:cubicBezTo>
                  <a:cubicBezTo>
                    <a:pt x="23" y="87"/>
                    <a:pt x="23" y="86"/>
                    <a:pt x="23" y="85"/>
                  </a:cubicBezTo>
                  <a:cubicBezTo>
                    <a:pt x="23" y="84"/>
                    <a:pt x="24" y="83"/>
                    <a:pt x="24" y="82"/>
                  </a:cubicBezTo>
                  <a:cubicBezTo>
                    <a:pt x="25" y="81"/>
                    <a:pt x="25" y="80"/>
                    <a:pt x="26" y="79"/>
                  </a:cubicBezTo>
                  <a:cubicBezTo>
                    <a:pt x="26" y="79"/>
                    <a:pt x="26" y="79"/>
                    <a:pt x="27" y="78"/>
                  </a:cubicBezTo>
                  <a:cubicBezTo>
                    <a:pt x="27" y="78"/>
                    <a:pt x="28" y="78"/>
                    <a:pt x="28" y="77"/>
                  </a:cubicBezTo>
                  <a:cubicBezTo>
                    <a:pt x="29" y="77"/>
                    <a:pt x="29" y="77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4" y="77"/>
                    <a:pt x="34" y="77"/>
                    <a:pt x="35" y="78"/>
                  </a:cubicBezTo>
                  <a:cubicBezTo>
                    <a:pt x="34" y="79"/>
                    <a:pt x="34" y="80"/>
                    <a:pt x="33" y="82"/>
                  </a:cubicBezTo>
                  <a:cubicBezTo>
                    <a:pt x="32" y="83"/>
                    <a:pt x="32" y="84"/>
                    <a:pt x="32" y="85"/>
                  </a:cubicBezTo>
                  <a:cubicBezTo>
                    <a:pt x="30" y="89"/>
                    <a:pt x="29" y="93"/>
                    <a:pt x="29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6" y="94"/>
                    <a:pt x="25" y="94"/>
                    <a:pt x="25" y="93"/>
                  </a:cubicBezTo>
                  <a:close/>
                  <a:moveTo>
                    <a:pt x="145" y="202"/>
                  </a:moveTo>
                  <a:cubicBezTo>
                    <a:pt x="143" y="204"/>
                    <a:pt x="141" y="205"/>
                    <a:pt x="140" y="207"/>
                  </a:cubicBezTo>
                  <a:cubicBezTo>
                    <a:pt x="137" y="208"/>
                    <a:pt x="135" y="210"/>
                    <a:pt x="132" y="211"/>
                  </a:cubicBezTo>
                  <a:cubicBezTo>
                    <a:pt x="131" y="212"/>
                    <a:pt x="129" y="212"/>
                    <a:pt x="127" y="212"/>
                  </a:cubicBezTo>
                  <a:cubicBezTo>
                    <a:pt x="124" y="213"/>
                    <a:pt x="122" y="213"/>
                    <a:pt x="120" y="213"/>
                  </a:cubicBezTo>
                  <a:cubicBezTo>
                    <a:pt x="117" y="213"/>
                    <a:pt x="115" y="213"/>
                    <a:pt x="113" y="213"/>
                  </a:cubicBezTo>
                  <a:cubicBezTo>
                    <a:pt x="106" y="212"/>
                    <a:pt x="100" y="210"/>
                    <a:pt x="94" y="208"/>
                  </a:cubicBezTo>
                  <a:cubicBezTo>
                    <a:pt x="91" y="207"/>
                    <a:pt x="87" y="206"/>
                    <a:pt x="84" y="204"/>
                  </a:cubicBezTo>
                  <a:cubicBezTo>
                    <a:pt x="81" y="203"/>
                    <a:pt x="78" y="202"/>
                    <a:pt x="75" y="201"/>
                  </a:cubicBezTo>
                  <a:cubicBezTo>
                    <a:pt x="71" y="199"/>
                    <a:pt x="67" y="198"/>
                    <a:pt x="63" y="196"/>
                  </a:cubicBezTo>
                  <a:cubicBezTo>
                    <a:pt x="59" y="194"/>
                    <a:pt x="55" y="192"/>
                    <a:pt x="51" y="189"/>
                  </a:cubicBezTo>
                  <a:cubicBezTo>
                    <a:pt x="47" y="187"/>
                    <a:pt x="44" y="184"/>
                    <a:pt x="40" y="182"/>
                  </a:cubicBezTo>
                  <a:cubicBezTo>
                    <a:pt x="36" y="179"/>
                    <a:pt x="33" y="177"/>
                    <a:pt x="29" y="175"/>
                  </a:cubicBezTo>
                  <a:cubicBezTo>
                    <a:pt x="27" y="173"/>
                    <a:pt x="25" y="171"/>
                    <a:pt x="23" y="169"/>
                  </a:cubicBezTo>
                  <a:cubicBezTo>
                    <a:pt x="21" y="167"/>
                    <a:pt x="19" y="164"/>
                    <a:pt x="17" y="162"/>
                  </a:cubicBezTo>
                  <a:cubicBezTo>
                    <a:pt x="16" y="160"/>
                    <a:pt x="15" y="159"/>
                    <a:pt x="14" y="157"/>
                  </a:cubicBezTo>
                  <a:cubicBezTo>
                    <a:pt x="12" y="155"/>
                    <a:pt x="12" y="154"/>
                    <a:pt x="11" y="152"/>
                  </a:cubicBezTo>
                  <a:cubicBezTo>
                    <a:pt x="10" y="151"/>
                    <a:pt x="10" y="149"/>
                    <a:pt x="10" y="148"/>
                  </a:cubicBezTo>
                  <a:cubicBezTo>
                    <a:pt x="10" y="147"/>
                    <a:pt x="10" y="146"/>
                    <a:pt x="10" y="145"/>
                  </a:cubicBezTo>
                  <a:cubicBezTo>
                    <a:pt x="10" y="145"/>
                    <a:pt x="10" y="144"/>
                    <a:pt x="10" y="143"/>
                  </a:cubicBezTo>
                  <a:cubicBezTo>
                    <a:pt x="11" y="142"/>
                    <a:pt x="11" y="141"/>
                    <a:pt x="12" y="140"/>
                  </a:cubicBezTo>
                  <a:cubicBezTo>
                    <a:pt x="12" y="140"/>
                    <a:pt x="13" y="140"/>
                    <a:pt x="13" y="139"/>
                  </a:cubicBezTo>
                  <a:cubicBezTo>
                    <a:pt x="14" y="138"/>
                    <a:pt x="15" y="137"/>
                    <a:pt x="16" y="136"/>
                  </a:cubicBezTo>
                  <a:cubicBezTo>
                    <a:pt x="17" y="135"/>
                    <a:pt x="18" y="134"/>
                    <a:pt x="19" y="133"/>
                  </a:cubicBezTo>
                  <a:cubicBezTo>
                    <a:pt x="21" y="132"/>
                    <a:pt x="23" y="130"/>
                    <a:pt x="25" y="129"/>
                  </a:cubicBezTo>
                  <a:cubicBezTo>
                    <a:pt x="27" y="129"/>
                    <a:pt x="28" y="128"/>
                    <a:pt x="30" y="128"/>
                  </a:cubicBezTo>
                  <a:cubicBezTo>
                    <a:pt x="31" y="127"/>
                    <a:pt x="33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8"/>
                    <a:pt x="36" y="129"/>
                  </a:cubicBezTo>
                  <a:cubicBezTo>
                    <a:pt x="35" y="129"/>
                    <a:pt x="34" y="129"/>
                    <a:pt x="33" y="130"/>
                  </a:cubicBezTo>
                  <a:cubicBezTo>
                    <a:pt x="32" y="131"/>
                    <a:pt x="31" y="131"/>
                    <a:pt x="30" y="132"/>
                  </a:cubicBezTo>
                  <a:cubicBezTo>
                    <a:pt x="29" y="132"/>
                    <a:pt x="28" y="134"/>
                    <a:pt x="27" y="135"/>
                  </a:cubicBezTo>
                  <a:cubicBezTo>
                    <a:pt x="26" y="135"/>
                    <a:pt x="25" y="136"/>
                    <a:pt x="24" y="137"/>
                  </a:cubicBezTo>
                  <a:cubicBezTo>
                    <a:pt x="23" y="139"/>
                    <a:pt x="22" y="140"/>
                    <a:pt x="21" y="142"/>
                  </a:cubicBezTo>
                  <a:cubicBezTo>
                    <a:pt x="20" y="143"/>
                    <a:pt x="20" y="144"/>
                    <a:pt x="20" y="144"/>
                  </a:cubicBezTo>
                  <a:cubicBezTo>
                    <a:pt x="19" y="146"/>
                    <a:pt x="19" y="147"/>
                    <a:pt x="19" y="149"/>
                  </a:cubicBezTo>
                  <a:cubicBezTo>
                    <a:pt x="19" y="150"/>
                    <a:pt x="19" y="152"/>
                    <a:pt x="19" y="153"/>
                  </a:cubicBezTo>
                  <a:cubicBezTo>
                    <a:pt x="20" y="155"/>
                    <a:pt x="20" y="157"/>
                    <a:pt x="21" y="159"/>
                  </a:cubicBezTo>
                  <a:cubicBezTo>
                    <a:pt x="22" y="160"/>
                    <a:pt x="23" y="161"/>
                    <a:pt x="24" y="162"/>
                  </a:cubicBezTo>
                  <a:cubicBezTo>
                    <a:pt x="24" y="163"/>
                    <a:pt x="24" y="163"/>
                    <a:pt x="25" y="163"/>
                  </a:cubicBezTo>
                  <a:cubicBezTo>
                    <a:pt x="26" y="164"/>
                    <a:pt x="27" y="165"/>
                    <a:pt x="28" y="166"/>
                  </a:cubicBezTo>
                  <a:cubicBezTo>
                    <a:pt x="29" y="168"/>
                    <a:pt x="32" y="170"/>
                    <a:pt x="34" y="171"/>
                  </a:cubicBezTo>
                  <a:cubicBezTo>
                    <a:pt x="35" y="173"/>
                    <a:pt x="37" y="174"/>
                    <a:pt x="39" y="175"/>
                  </a:cubicBezTo>
                  <a:cubicBezTo>
                    <a:pt x="42" y="176"/>
                    <a:pt x="44" y="177"/>
                    <a:pt x="46" y="179"/>
                  </a:cubicBezTo>
                  <a:cubicBezTo>
                    <a:pt x="50" y="181"/>
                    <a:pt x="54" y="183"/>
                    <a:pt x="58" y="186"/>
                  </a:cubicBezTo>
                  <a:cubicBezTo>
                    <a:pt x="62" y="188"/>
                    <a:pt x="67" y="190"/>
                    <a:pt x="71" y="193"/>
                  </a:cubicBezTo>
                  <a:cubicBezTo>
                    <a:pt x="73" y="194"/>
                    <a:pt x="75" y="195"/>
                    <a:pt x="78" y="196"/>
                  </a:cubicBezTo>
                  <a:cubicBezTo>
                    <a:pt x="80" y="197"/>
                    <a:pt x="82" y="198"/>
                    <a:pt x="85" y="199"/>
                  </a:cubicBezTo>
                  <a:cubicBezTo>
                    <a:pt x="89" y="200"/>
                    <a:pt x="93" y="202"/>
                    <a:pt x="98" y="204"/>
                  </a:cubicBezTo>
                  <a:cubicBezTo>
                    <a:pt x="99" y="204"/>
                    <a:pt x="101" y="205"/>
                    <a:pt x="103" y="205"/>
                  </a:cubicBezTo>
                  <a:cubicBezTo>
                    <a:pt x="105" y="206"/>
                    <a:pt x="106" y="206"/>
                    <a:pt x="108" y="207"/>
                  </a:cubicBezTo>
                  <a:cubicBezTo>
                    <a:pt x="112" y="207"/>
                    <a:pt x="116" y="208"/>
                    <a:pt x="120" y="207"/>
                  </a:cubicBezTo>
                  <a:cubicBezTo>
                    <a:pt x="124" y="207"/>
                    <a:pt x="128" y="206"/>
                    <a:pt x="131" y="204"/>
                  </a:cubicBezTo>
                  <a:cubicBezTo>
                    <a:pt x="133" y="204"/>
                    <a:pt x="135" y="203"/>
                    <a:pt x="136" y="201"/>
                  </a:cubicBezTo>
                  <a:cubicBezTo>
                    <a:pt x="136" y="201"/>
                    <a:pt x="137" y="201"/>
                    <a:pt x="137" y="200"/>
                  </a:cubicBezTo>
                  <a:cubicBezTo>
                    <a:pt x="137" y="200"/>
                    <a:pt x="138" y="200"/>
                    <a:pt x="138" y="200"/>
                  </a:cubicBezTo>
                  <a:cubicBezTo>
                    <a:pt x="138" y="200"/>
                    <a:pt x="138" y="200"/>
                    <a:pt x="138" y="199"/>
                  </a:cubicBezTo>
                  <a:cubicBezTo>
                    <a:pt x="139" y="200"/>
                    <a:pt x="141" y="200"/>
                    <a:pt x="142" y="201"/>
                  </a:cubicBezTo>
                  <a:cubicBezTo>
                    <a:pt x="143" y="201"/>
                    <a:pt x="144" y="202"/>
                    <a:pt x="145" y="202"/>
                  </a:cubicBezTo>
                  <a:cubicBezTo>
                    <a:pt x="145" y="202"/>
                    <a:pt x="145" y="202"/>
                    <a:pt x="145" y="202"/>
                  </a:cubicBezTo>
                  <a:close/>
                  <a:moveTo>
                    <a:pt x="214" y="108"/>
                  </a:moveTo>
                  <a:cubicBezTo>
                    <a:pt x="213" y="110"/>
                    <a:pt x="213" y="111"/>
                    <a:pt x="212" y="112"/>
                  </a:cubicBezTo>
                  <a:cubicBezTo>
                    <a:pt x="211" y="114"/>
                    <a:pt x="211" y="116"/>
                    <a:pt x="210" y="118"/>
                  </a:cubicBezTo>
                  <a:cubicBezTo>
                    <a:pt x="208" y="123"/>
                    <a:pt x="206" y="127"/>
                    <a:pt x="205" y="132"/>
                  </a:cubicBezTo>
                  <a:cubicBezTo>
                    <a:pt x="203" y="136"/>
                    <a:pt x="202" y="140"/>
                    <a:pt x="200" y="145"/>
                  </a:cubicBezTo>
                  <a:cubicBezTo>
                    <a:pt x="199" y="149"/>
                    <a:pt x="198" y="154"/>
                    <a:pt x="196" y="158"/>
                  </a:cubicBezTo>
                  <a:cubicBezTo>
                    <a:pt x="194" y="163"/>
                    <a:pt x="193" y="167"/>
                    <a:pt x="192" y="172"/>
                  </a:cubicBezTo>
                  <a:cubicBezTo>
                    <a:pt x="190" y="176"/>
                    <a:pt x="188" y="181"/>
                    <a:pt x="187" y="186"/>
                  </a:cubicBezTo>
                  <a:cubicBezTo>
                    <a:pt x="186" y="186"/>
                    <a:pt x="186" y="187"/>
                    <a:pt x="186" y="188"/>
                  </a:cubicBezTo>
                  <a:cubicBezTo>
                    <a:pt x="185" y="192"/>
                    <a:pt x="183" y="195"/>
                    <a:pt x="182" y="198"/>
                  </a:cubicBezTo>
                  <a:cubicBezTo>
                    <a:pt x="181" y="200"/>
                    <a:pt x="180" y="202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9" y="205"/>
                    <a:pt x="178" y="205"/>
                    <a:pt x="178" y="205"/>
                  </a:cubicBezTo>
                  <a:cubicBezTo>
                    <a:pt x="169" y="201"/>
                    <a:pt x="159" y="198"/>
                    <a:pt x="149" y="194"/>
                  </a:cubicBezTo>
                  <a:cubicBezTo>
                    <a:pt x="145" y="192"/>
                    <a:pt x="140" y="190"/>
                    <a:pt x="136" y="188"/>
                  </a:cubicBezTo>
                  <a:cubicBezTo>
                    <a:pt x="132" y="187"/>
                    <a:pt x="128" y="185"/>
                    <a:pt x="123" y="183"/>
                  </a:cubicBezTo>
                  <a:cubicBezTo>
                    <a:pt x="115" y="179"/>
                    <a:pt x="106" y="175"/>
                    <a:pt x="97" y="170"/>
                  </a:cubicBezTo>
                  <a:cubicBezTo>
                    <a:pt x="89" y="166"/>
                    <a:pt x="80" y="161"/>
                    <a:pt x="73" y="155"/>
                  </a:cubicBezTo>
                  <a:cubicBezTo>
                    <a:pt x="68" y="152"/>
                    <a:pt x="65" y="149"/>
                    <a:pt x="61" y="145"/>
                  </a:cubicBezTo>
                  <a:cubicBezTo>
                    <a:pt x="57" y="141"/>
                    <a:pt x="53" y="137"/>
                    <a:pt x="50" y="133"/>
                  </a:cubicBezTo>
                  <a:cubicBezTo>
                    <a:pt x="48" y="131"/>
                    <a:pt x="47" y="129"/>
                    <a:pt x="46" y="126"/>
                  </a:cubicBezTo>
                  <a:cubicBezTo>
                    <a:pt x="44" y="124"/>
                    <a:pt x="43" y="122"/>
                    <a:pt x="42" y="119"/>
                  </a:cubicBezTo>
                  <a:cubicBezTo>
                    <a:pt x="41" y="117"/>
                    <a:pt x="40" y="115"/>
                    <a:pt x="40" y="112"/>
                  </a:cubicBezTo>
                  <a:cubicBezTo>
                    <a:pt x="39" y="109"/>
                    <a:pt x="38" y="107"/>
                    <a:pt x="38" y="104"/>
                  </a:cubicBezTo>
                  <a:cubicBezTo>
                    <a:pt x="38" y="102"/>
                    <a:pt x="38" y="100"/>
                    <a:pt x="38" y="97"/>
                  </a:cubicBezTo>
                  <a:cubicBezTo>
                    <a:pt x="39" y="94"/>
                    <a:pt x="40" y="90"/>
                    <a:pt x="41" y="87"/>
                  </a:cubicBezTo>
                  <a:cubicBezTo>
                    <a:pt x="42" y="85"/>
                    <a:pt x="42" y="84"/>
                    <a:pt x="43" y="83"/>
                  </a:cubicBezTo>
                  <a:cubicBezTo>
                    <a:pt x="44" y="81"/>
                    <a:pt x="45" y="80"/>
                    <a:pt x="46" y="79"/>
                  </a:cubicBezTo>
                  <a:cubicBezTo>
                    <a:pt x="48" y="76"/>
                    <a:pt x="52" y="72"/>
                    <a:pt x="55" y="70"/>
                  </a:cubicBezTo>
                  <a:cubicBezTo>
                    <a:pt x="58" y="67"/>
                    <a:pt x="62" y="65"/>
                    <a:pt x="66" y="64"/>
                  </a:cubicBezTo>
                  <a:cubicBezTo>
                    <a:pt x="67" y="63"/>
                    <a:pt x="69" y="62"/>
                    <a:pt x="71" y="62"/>
                  </a:cubicBezTo>
                  <a:cubicBezTo>
                    <a:pt x="73" y="61"/>
                    <a:pt x="75" y="61"/>
                    <a:pt x="77" y="60"/>
                  </a:cubicBezTo>
                  <a:cubicBezTo>
                    <a:pt x="79" y="60"/>
                    <a:pt x="81" y="60"/>
                    <a:pt x="83" y="60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3" y="61"/>
                    <a:pt x="98" y="62"/>
                    <a:pt x="102" y="63"/>
                  </a:cubicBezTo>
                  <a:cubicBezTo>
                    <a:pt x="107" y="64"/>
                    <a:pt x="112" y="65"/>
                    <a:pt x="116" y="66"/>
                  </a:cubicBezTo>
                  <a:cubicBezTo>
                    <a:pt x="121" y="67"/>
                    <a:pt x="126" y="69"/>
                    <a:pt x="131" y="70"/>
                  </a:cubicBezTo>
                  <a:cubicBezTo>
                    <a:pt x="135" y="71"/>
                    <a:pt x="140" y="72"/>
                    <a:pt x="144" y="74"/>
                  </a:cubicBezTo>
                  <a:cubicBezTo>
                    <a:pt x="149" y="75"/>
                    <a:pt x="154" y="77"/>
                    <a:pt x="158" y="78"/>
                  </a:cubicBezTo>
                  <a:cubicBezTo>
                    <a:pt x="163" y="80"/>
                    <a:pt x="168" y="81"/>
                    <a:pt x="172" y="82"/>
                  </a:cubicBezTo>
                  <a:cubicBezTo>
                    <a:pt x="177" y="84"/>
                    <a:pt x="181" y="85"/>
                    <a:pt x="186" y="87"/>
                  </a:cubicBezTo>
                  <a:cubicBezTo>
                    <a:pt x="188" y="87"/>
                    <a:pt x="190" y="88"/>
                    <a:pt x="193" y="89"/>
                  </a:cubicBezTo>
                  <a:cubicBezTo>
                    <a:pt x="195" y="89"/>
                    <a:pt x="197" y="90"/>
                    <a:pt x="199" y="91"/>
                  </a:cubicBezTo>
                  <a:cubicBezTo>
                    <a:pt x="205" y="93"/>
                    <a:pt x="211" y="95"/>
                    <a:pt x="217" y="97"/>
                  </a:cubicBezTo>
                  <a:cubicBezTo>
                    <a:pt x="217" y="97"/>
                    <a:pt x="217" y="97"/>
                    <a:pt x="217" y="98"/>
                  </a:cubicBezTo>
                  <a:cubicBezTo>
                    <a:pt x="216" y="101"/>
                    <a:pt x="215" y="105"/>
                    <a:pt x="21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0" name="Freeform 94">
              <a:extLst>
                <a:ext uri="{FF2B5EF4-FFF2-40B4-BE49-F238E27FC236}">
                  <a16:creationId xmlns:a16="http://schemas.microsoft.com/office/drawing/2014/main" id="{1F9C456D-BED5-4EC1-85AE-9C1F62580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3416301"/>
              <a:ext cx="141287" cy="176213"/>
            </a:xfrm>
            <a:custGeom>
              <a:avLst/>
              <a:gdLst>
                <a:gd name="T0" fmla="*/ 79 w 83"/>
                <a:gd name="T1" fmla="*/ 17 h 102"/>
                <a:gd name="T2" fmla="*/ 69 w 83"/>
                <a:gd name="T3" fmla="*/ 12 h 102"/>
                <a:gd name="T4" fmla="*/ 51 w 83"/>
                <a:gd name="T5" fmla="*/ 6 h 102"/>
                <a:gd name="T6" fmla="*/ 39 w 83"/>
                <a:gd name="T7" fmla="*/ 1 h 102"/>
                <a:gd name="T8" fmla="*/ 30 w 83"/>
                <a:gd name="T9" fmla="*/ 1 h 102"/>
                <a:gd name="T10" fmla="*/ 20 w 83"/>
                <a:gd name="T11" fmla="*/ 20 h 102"/>
                <a:gd name="T12" fmla="*/ 19 w 83"/>
                <a:gd name="T13" fmla="*/ 22 h 102"/>
                <a:gd name="T14" fmla="*/ 6 w 83"/>
                <a:gd name="T15" fmla="*/ 62 h 102"/>
                <a:gd name="T16" fmla="*/ 1 w 83"/>
                <a:gd name="T17" fmla="*/ 77 h 102"/>
                <a:gd name="T18" fmla="*/ 3 w 83"/>
                <a:gd name="T19" fmla="*/ 84 h 102"/>
                <a:gd name="T20" fmla="*/ 12 w 83"/>
                <a:gd name="T21" fmla="*/ 89 h 102"/>
                <a:gd name="T22" fmla="*/ 25 w 83"/>
                <a:gd name="T23" fmla="*/ 94 h 102"/>
                <a:gd name="T24" fmla="*/ 44 w 83"/>
                <a:gd name="T25" fmla="*/ 100 h 102"/>
                <a:gd name="T26" fmla="*/ 49 w 83"/>
                <a:gd name="T27" fmla="*/ 102 h 102"/>
                <a:gd name="T28" fmla="*/ 55 w 83"/>
                <a:gd name="T29" fmla="*/ 102 h 102"/>
                <a:gd name="T30" fmla="*/ 58 w 83"/>
                <a:gd name="T31" fmla="*/ 98 h 102"/>
                <a:gd name="T32" fmla="*/ 60 w 83"/>
                <a:gd name="T33" fmla="*/ 96 h 102"/>
                <a:gd name="T34" fmla="*/ 65 w 83"/>
                <a:gd name="T35" fmla="*/ 81 h 102"/>
                <a:gd name="T36" fmla="*/ 72 w 83"/>
                <a:gd name="T37" fmla="*/ 61 h 102"/>
                <a:gd name="T38" fmla="*/ 82 w 83"/>
                <a:gd name="T39" fmla="*/ 28 h 102"/>
                <a:gd name="T40" fmla="*/ 80 w 83"/>
                <a:gd name="T41" fmla="*/ 19 h 102"/>
                <a:gd name="T42" fmla="*/ 10 w 83"/>
                <a:gd name="T43" fmla="*/ 78 h 102"/>
                <a:gd name="T44" fmla="*/ 13 w 83"/>
                <a:gd name="T45" fmla="*/ 71 h 102"/>
                <a:gd name="T46" fmla="*/ 17 w 83"/>
                <a:gd name="T47" fmla="*/ 58 h 102"/>
                <a:gd name="T48" fmla="*/ 32 w 83"/>
                <a:gd name="T49" fmla="*/ 14 h 102"/>
                <a:gd name="T50" fmla="*/ 34 w 83"/>
                <a:gd name="T51" fmla="*/ 9 h 102"/>
                <a:gd name="T52" fmla="*/ 39 w 83"/>
                <a:gd name="T53" fmla="*/ 11 h 102"/>
                <a:gd name="T54" fmla="*/ 32 w 83"/>
                <a:gd name="T55" fmla="*/ 37 h 102"/>
                <a:gd name="T56" fmla="*/ 21 w 83"/>
                <a:gd name="T57" fmla="*/ 74 h 102"/>
                <a:gd name="T58" fmla="*/ 15 w 83"/>
                <a:gd name="T59" fmla="*/ 80 h 102"/>
                <a:gd name="T60" fmla="*/ 72 w 83"/>
                <a:gd name="T61" fmla="*/ 29 h 102"/>
                <a:gd name="T62" fmla="*/ 66 w 83"/>
                <a:gd name="T63" fmla="*/ 49 h 102"/>
                <a:gd name="T64" fmla="*/ 57 w 83"/>
                <a:gd name="T65" fmla="*/ 76 h 102"/>
                <a:gd name="T66" fmla="*/ 51 w 83"/>
                <a:gd name="T67" fmla="*/ 93 h 102"/>
                <a:gd name="T68" fmla="*/ 45 w 83"/>
                <a:gd name="T69" fmla="*/ 91 h 102"/>
                <a:gd name="T70" fmla="*/ 29 w 83"/>
                <a:gd name="T71" fmla="*/ 86 h 102"/>
                <a:gd name="T72" fmla="*/ 29 w 83"/>
                <a:gd name="T73" fmla="*/ 79 h 102"/>
                <a:gd name="T74" fmla="*/ 36 w 83"/>
                <a:gd name="T75" fmla="*/ 58 h 102"/>
                <a:gd name="T76" fmla="*/ 44 w 83"/>
                <a:gd name="T77" fmla="*/ 31 h 102"/>
                <a:gd name="T78" fmla="*/ 57 w 83"/>
                <a:gd name="T79" fmla="*/ 18 h 102"/>
                <a:gd name="T80" fmla="*/ 73 w 83"/>
                <a:gd name="T81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102">
                  <a:moveTo>
                    <a:pt x="80" y="19"/>
                  </a:moveTo>
                  <a:cubicBezTo>
                    <a:pt x="80" y="18"/>
                    <a:pt x="79" y="18"/>
                    <a:pt x="79" y="17"/>
                  </a:cubicBezTo>
                  <a:cubicBezTo>
                    <a:pt x="78" y="17"/>
                    <a:pt x="77" y="16"/>
                    <a:pt x="76" y="16"/>
                  </a:cubicBezTo>
                  <a:cubicBezTo>
                    <a:pt x="74" y="14"/>
                    <a:pt x="71" y="13"/>
                    <a:pt x="69" y="12"/>
                  </a:cubicBezTo>
                  <a:cubicBezTo>
                    <a:pt x="65" y="11"/>
                    <a:pt x="61" y="9"/>
                    <a:pt x="57" y="8"/>
                  </a:cubicBezTo>
                  <a:cubicBezTo>
                    <a:pt x="55" y="7"/>
                    <a:pt x="53" y="6"/>
                    <a:pt x="51" y="6"/>
                  </a:cubicBezTo>
                  <a:cubicBezTo>
                    <a:pt x="49" y="5"/>
                    <a:pt x="46" y="4"/>
                    <a:pt x="44" y="3"/>
                  </a:cubicBezTo>
                  <a:cubicBezTo>
                    <a:pt x="43" y="2"/>
                    <a:pt x="41" y="2"/>
                    <a:pt x="39" y="1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34" y="0"/>
                    <a:pt x="32" y="0"/>
                    <a:pt x="30" y="1"/>
                  </a:cubicBezTo>
                  <a:cubicBezTo>
                    <a:pt x="27" y="3"/>
                    <a:pt x="26" y="5"/>
                    <a:pt x="24" y="8"/>
                  </a:cubicBezTo>
                  <a:cubicBezTo>
                    <a:pt x="23" y="12"/>
                    <a:pt x="21" y="16"/>
                    <a:pt x="20" y="20"/>
                  </a:cubicBezTo>
                  <a:cubicBezTo>
                    <a:pt x="20" y="20"/>
                    <a:pt x="19" y="21"/>
                    <a:pt x="19" y="21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18" y="26"/>
                    <a:pt x="16" y="30"/>
                    <a:pt x="15" y="35"/>
                  </a:cubicBezTo>
                  <a:cubicBezTo>
                    <a:pt x="12" y="44"/>
                    <a:pt x="9" y="53"/>
                    <a:pt x="6" y="62"/>
                  </a:cubicBezTo>
                  <a:cubicBezTo>
                    <a:pt x="5" y="66"/>
                    <a:pt x="3" y="70"/>
                    <a:pt x="2" y="74"/>
                  </a:cubicBezTo>
                  <a:cubicBezTo>
                    <a:pt x="1" y="75"/>
                    <a:pt x="1" y="76"/>
                    <a:pt x="1" y="77"/>
                  </a:cubicBezTo>
                  <a:cubicBezTo>
                    <a:pt x="0" y="79"/>
                    <a:pt x="0" y="81"/>
                    <a:pt x="1" y="83"/>
                  </a:cubicBezTo>
                  <a:cubicBezTo>
                    <a:pt x="2" y="84"/>
                    <a:pt x="2" y="84"/>
                    <a:pt x="3" y="84"/>
                  </a:cubicBezTo>
                  <a:cubicBezTo>
                    <a:pt x="3" y="85"/>
                    <a:pt x="4" y="86"/>
                    <a:pt x="5" y="87"/>
                  </a:cubicBezTo>
                  <a:cubicBezTo>
                    <a:pt x="8" y="87"/>
                    <a:pt x="10" y="88"/>
                    <a:pt x="12" y="89"/>
                  </a:cubicBezTo>
                  <a:cubicBezTo>
                    <a:pt x="14" y="90"/>
                    <a:pt x="16" y="91"/>
                    <a:pt x="19" y="92"/>
                  </a:cubicBezTo>
                  <a:cubicBezTo>
                    <a:pt x="21" y="93"/>
                    <a:pt x="23" y="93"/>
                    <a:pt x="25" y="94"/>
                  </a:cubicBezTo>
                  <a:cubicBezTo>
                    <a:pt x="29" y="96"/>
                    <a:pt x="34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1"/>
                    <a:pt x="46" y="101"/>
                    <a:pt x="47" y="101"/>
                  </a:cubicBezTo>
                  <a:cubicBezTo>
                    <a:pt x="47" y="102"/>
                    <a:pt x="48" y="102"/>
                    <a:pt x="49" y="102"/>
                  </a:cubicBezTo>
                  <a:cubicBezTo>
                    <a:pt x="51" y="102"/>
                    <a:pt x="52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6" y="101"/>
                    <a:pt x="56" y="101"/>
                    <a:pt x="57" y="100"/>
                  </a:cubicBezTo>
                  <a:cubicBezTo>
                    <a:pt x="57" y="100"/>
                    <a:pt x="58" y="99"/>
                    <a:pt x="58" y="98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7"/>
                    <a:pt x="60" y="96"/>
                    <a:pt x="60" y="96"/>
                  </a:cubicBezTo>
                  <a:cubicBezTo>
                    <a:pt x="61" y="93"/>
                    <a:pt x="62" y="91"/>
                    <a:pt x="63" y="88"/>
                  </a:cubicBezTo>
                  <a:cubicBezTo>
                    <a:pt x="63" y="86"/>
                    <a:pt x="64" y="83"/>
                    <a:pt x="65" y="81"/>
                  </a:cubicBezTo>
                  <a:cubicBezTo>
                    <a:pt x="66" y="79"/>
                    <a:pt x="66" y="77"/>
                    <a:pt x="67" y="74"/>
                  </a:cubicBezTo>
                  <a:cubicBezTo>
                    <a:pt x="69" y="70"/>
                    <a:pt x="70" y="65"/>
                    <a:pt x="72" y="61"/>
                  </a:cubicBezTo>
                  <a:cubicBezTo>
                    <a:pt x="75" y="52"/>
                    <a:pt x="77" y="43"/>
                    <a:pt x="80" y="34"/>
                  </a:cubicBezTo>
                  <a:cubicBezTo>
                    <a:pt x="81" y="32"/>
                    <a:pt x="82" y="30"/>
                    <a:pt x="82" y="28"/>
                  </a:cubicBezTo>
                  <a:cubicBezTo>
                    <a:pt x="83" y="26"/>
                    <a:pt x="83" y="23"/>
                    <a:pt x="82" y="20"/>
                  </a:cubicBezTo>
                  <a:cubicBezTo>
                    <a:pt x="81" y="20"/>
                    <a:pt x="81" y="19"/>
                    <a:pt x="80" y="19"/>
                  </a:cubicBezTo>
                  <a:close/>
                  <a:moveTo>
                    <a:pt x="11" y="79"/>
                  </a:moveTo>
                  <a:cubicBezTo>
                    <a:pt x="11" y="78"/>
                    <a:pt x="10" y="78"/>
                    <a:pt x="10" y="78"/>
                  </a:cubicBezTo>
                  <a:cubicBezTo>
                    <a:pt x="10" y="78"/>
                    <a:pt x="10" y="77"/>
                    <a:pt x="11" y="76"/>
                  </a:cubicBezTo>
                  <a:cubicBezTo>
                    <a:pt x="11" y="75"/>
                    <a:pt x="12" y="73"/>
                    <a:pt x="13" y="71"/>
                  </a:cubicBezTo>
                  <a:cubicBezTo>
                    <a:pt x="13" y="69"/>
                    <a:pt x="14" y="68"/>
                    <a:pt x="15" y="66"/>
                  </a:cubicBezTo>
                  <a:cubicBezTo>
                    <a:pt x="15" y="64"/>
                    <a:pt x="16" y="61"/>
                    <a:pt x="17" y="58"/>
                  </a:cubicBezTo>
                  <a:cubicBezTo>
                    <a:pt x="20" y="50"/>
                    <a:pt x="23" y="40"/>
                    <a:pt x="26" y="32"/>
                  </a:cubicBezTo>
                  <a:cubicBezTo>
                    <a:pt x="28" y="26"/>
                    <a:pt x="30" y="20"/>
                    <a:pt x="32" y="14"/>
                  </a:cubicBezTo>
                  <a:cubicBezTo>
                    <a:pt x="33" y="12"/>
                    <a:pt x="33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10"/>
                    <a:pt x="36" y="10"/>
                  </a:cubicBezTo>
                  <a:cubicBezTo>
                    <a:pt x="37" y="10"/>
                    <a:pt x="38" y="11"/>
                    <a:pt x="39" y="11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38" y="20"/>
                    <a:pt x="35" y="29"/>
                    <a:pt x="32" y="37"/>
                  </a:cubicBezTo>
                  <a:cubicBezTo>
                    <a:pt x="29" y="46"/>
                    <a:pt x="27" y="55"/>
                    <a:pt x="24" y="64"/>
                  </a:cubicBezTo>
                  <a:cubicBezTo>
                    <a:pt x="23" y="68"/>
                    <a:pt x="22" y="71"/>
                    <a:pt x="21" y="74"/>
                  </a:cubicBezTo>
                  <a:cubicBezTo>
                    <a:pt x="20" y="76"/>
                    <a:pt x="19" y="79"/>
                    <a:pt x="18" y="82"/>
                  </a:cubicBezTo>
                  <a:cubicBezTo>
                    <a:pt x="17" y="81"/>
                    <a:pt x="16" y="81"/>
                    <a:pt x="15" y="80"/>
                  </a:cubicBezTo>
                  <a:cubicBezTo>
                    <a:pt x="13" y="80"/>
                    <a:pt x="12" y="79"/>
                    <a:pt x="11" y="79"/>
                  </a:cubicBezTo>
                  <a:close/>
                  <a:moveTo>
                    <a:pt x="72" y="29"/>
                  </a:moveTo>
                  <a:cubicBezTo>
                    <a:pt x="71" y="31"/>
                    <a:pt x="71" y="33"/>
                    <a:pt x="70" y="36"/>
                  </a:cubicBezTo>
                  <a:cubicBezTo>
                    <a:pt x="69" y="40"/>
                    <a:pt x="67" y="45"/>
                    <a:pt x="66" y="49"/>
                  </a:cubicBezTo>
                  <a:cubicBezTo>
                    <a:pt x="64" y="54"/>
                    <a:pt x="63" y="58"/>
                    <a:pt x="61" y="62"/>
                  </a:cubicBezTo>
                  <a:cubicBezTo>
                    <a:pt x="60" y="67"/>
                    <a:pt x="58" y="71"/>
                    <a:pt x="57" y="76"/>
                  </a:cubicBezTo>
                  <a:cubicBezTo>
                    <a:pt x="55" y="81"/>
                    <a:pt x="54" y="85"/>
                    <a:pt x="52" y="90"/>
                  </a:cubicBezTo>
                  <a:cubicBezTo>
                    <a:pt x="52" y="91"/>
                    <a:pt x="51" y="92"/>
                    <a:pt x="51" y="93"/>
                  </a:cubicBezTo>
                  <a:cubicBezTo>
                    <a:pt x="50" y="93"/>
                    <a:pt x="49" y="92"/>
                    <a:pt x="48" y="92"/>
                  </a:cubicBezTo>
                  <a:cubicBezTo>
                    <a:pt x="47" y="92"/>
                    <a:pt x="46" y="91"/>
                    <a:pt x="45" y="91"/>
                  </a:cubicBezTo>
                  <a:cubicBezTo>
                    <a:pt x="42" y="90"/>
                    <a:pt x="39" y="89"/>
                    <a:pt x="37" y="88"/>
                  </a:cubicBezTo>
                  <a:cubicBezTo>
                    <a:pt x="34" y="87"/>
                    <a:pt x="32" y="87"/>
                    <a:pt x="29" y="86"/>
                  </a:cubicBezTo>
                  <a:cubicBezTo>
                    <a:pt x="28" y="85"/>
                    <a:pt x="28" y="85"/>
                    <a:pt x="27" y="85"/>
                  </a:cubicBezTo>
                  <a:cubicBezTo>
                    <a:pt x="28" y="83"/>
                    <a:pt x="28" y="81"/>
                    <a:pt x="29" y="79"/>
                  </a:cubicBezTo>
                  <a:cubicBezTo>
                    <a:pt x="30" y="77"/>
                    <a:pt x="30" y="75"/>
                    <a:pt x="31" y="73"/>
                  </a:cubicBezTo>
                  <a:cubicBezTo>
                    <a:pt x="33" y="68"/>
                    <a:pt x="34" y="63"/>
                    <a:pt x="36" y="58"/>
                  </a:cubicBezTo>
                  <a:cubicBezTo>
                    <a:pt x="37" y="54"/>
                    <a:pt x="38" y="50"/>
                    <a:pt x="40" y="45"/>
                  </a:cubicBezTo>
                  <a:cubicBezTo>
                    <a:pt x="41" y="40"/>
                    <a:pt x="42" y="36"/>
                    <a:pt x="44" y="31"/>
                  </a:cubicBezTo>
                  <a:cubicBezTo>
                    <a:pt x="46" y="26"/>
                    <a:pt x="47" y="20"/>
                    <a:pt x="49" y="15"/>
                  </a:cubicBezTo>
                  <a:cubicBezTo>
                    <a:pt x="52" y="16"/>
                    <a:pt x="55" y="17"/>
                    <a:pt x="57" y="18"/>
                  </a:cubicBezTo>
                  <a:cubicBezTo>
                    <a:pt x="60" y="19"/>
                    <a:pt x="63" y="20"/>
                    <a:pt x="66" y="21"/>
                  </a:cubicBezTo>
                  <a:cubicBezTo>
                    <a:pt x="69" y="22"/>
                    <a:pt x="71" y="23"/>
                    <a:pt x="73" y="25"/>
                  </a:cubicBezTo>
                  <a:cubicBezTo>
                    <a:pt x="73" y="26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1" name="Freeform 95">
              <a:extLst>
                <a:ext uri="{FF2B5EF4-FFF2-40B4-BE49-F238E27FC236}">
                  <a16:creationId xmlns:a16="http://schemas.microsoft.com/office/drawing/2014/main" id="{D5A106F1-D0F8-4661-8492-B4080B993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7100" y="3416301"/>
              <a:ext cx="53975" cy="57150"/>
            </a:xfrm>
            <a:custGeom>
              <a:avLst/>
              <a:gdLst>
                <a:gd name="T0" fmla="*/ 28 w 32"/>
                <a:gd name="T1" fmla="*/ 6 h 33"/>
                <a:gd name="T2" fmla="*/ 26 w 32"/>
                <a:gd name="T3" fmla="*/ 5 h 33"/>
                <a:gd name="T4" fmla="*/ 24 w 32"/>
                <a:gd name="T5" fmla="*/ 3 h 33"/>
                <a:gd name="T6" fmla="*/ 20 w 32"/>
                <a:gd name="T7" fmla="*/ 1 h 33"/>
                <a:gd name="T8" fmla="*/ 16 w 32"/>
                <a:gd name="T9" fmla="*/ 0 h 33"/>
                <a:gd name="T10" fmla="*/ 12 w 32"/>
                <a:gd name="T11" fmla="*/ 1 h 33"/>
                <a:gd name="T12" fmla="*/ 8 w 32"/>
                <a:gd name="T13" fmla="*/ 2 h 33"/>
                <a:gd name="T14" fmla="*/ 6 w 32"/>
                <a:gd name="T15" fmla="*/ 4 h 33"/>
                <a:gd name="T16" fmla="*/ 4 w 32"/>
                <a:gd name="T17" fmla="*/ 7 h 33"/>
                <a:gd name="T18" fmla="*/ 2 w 32"/>
                <a:gd name="T19" fmla="*/ 10 h 33"/>
                <a:gd name="T20" fmla="*/ 1 w 32"/>
                <a:gd name="T21" fmla="*/ 12 h 33"/>
                <a:gd name="T22" fmla="*/ 0 w 32"/>
                <a:gd name="T23" fmla="*/ 16 h 33"/>
                <a:gd name="T24" fmla="*/ 0 w 32"/>
                <a:gd name="T25" fmla="*/ 17 h 33"/>
                <a:gd name="T26" fmla="*/ 0 w 32"/>
                <a:gd name="T27" fmla="*/ 22 h 33"/>
                <a:gd name="T28" fmla="*/ 2 w 32"/>
                <a:gd name="T29" fmla="*/ 25 h 33"/>
                <a:gd name="T30" fmla="*/ 4 w 32"/>
                <a:gd name="T31" fmla="*/ 29 h 33"/>
                <a:gd name="T32" fmla="*/ 7 w 32"/>
                <a:gd name="T33" fmla="*/ 31 h 33"/>
                <a:gd name="T34" fmla="*/ 12 w 32"/>
                <a:gd name="T35" fmla="*/ 33 h 33"/>
                <a:gd name="T36" fmla="*/ 19 w 32"/>
                <a:gd name="T37" fmla="*/ 33 h 33"/>
                <a:gd name="T38" fmla="*/ 22 w 32"/>
                <a:gd name="T39" fmla="*/ 32 h 33"/>
                <a:gd name="T40" fmla="*/ 26 w 32"/>
                <a:gd name="T41" fmla="*/ 29 h 33"/>
                <a:gd name="T42" fmla="*/ 29 w 32"/>
                <a:gd name="T43" fmla="*/ 25 h 33"/>
                <a:gd name="T44" fmla="*/ 32 w 32"/>
                <a:gd name="T45" fmla="*/ 17 h 33"/>
                <a:gd name="T46" fmla="*/ 30 w 32"/>
                <a:gd name="T47" fmla="*/ 9 h 33"/>
                <a:gd name="T48" fmla="*/ 28 w 32"/>
                <a:gd name="T49" fmla="*/ 6 h 33"/>
                <a:gd name="T50" fmla="*/ 22 w 32"/>
                <a:gd name="T51" fmla="*/ 19 h 33"/>
                <a:gd name="T52" fmla="*/ 21 w 32"/>
                <a:gd name="T53" fmla="*/ 21 h 33"/>
                <a:gd name="T54" fmla="*/ 19 w 32"/>
                <a:gd name="T55" fmla="*/ 23 h 33"/>
                <a:gd name="T56" fmla="*/ 18 w 32"/>
                <a:gd name="T57" fmla="*/ 23 h 33"/>
                <a:gd name="T58" fmla="*/ 16 w 32"/>
                <a:gd name="T59" fmla="*/ 24 h 33"/>
                <a:gd name="T60" fmla="*/ 14 w 32"/>
                <a:gd name="T61" fmla="*/ 24 h 33"/>
                <a:gd name="T62" fmla="*/ 13 w 32"/>
                <a:gd name="T63" fmla="*/ 24 h 33"/>
                <a:gd name="T64" fmla="*/ 11 w 32"/>
                <a:gd name="T65" fmla="*/ 22 h 33"/>
                <a:gd name="T66" fmla="*/ 10 w 32"/>
                <a:gd name="T67" fmla="*/ 22 h 33"/>
                <a:gd name="T68" fmla="*/ 10 w 32"/>
                <a:gd name="T69" fmla="*/ 21 h 33"/>
                <a:gd name="T70" fmla="*/ 9 w 32"/>
                <a:gd name="T71" fmla="*/ 20 h 33"/>
                <a:gd name="T72" fmla="*/ 9 w 32"/>
                <a:gd name="T73" fmla="*/ 18 h 33"/>
                <a:gd name="T74" fmla="*/ 10 w 32"/>
                <a:gd name="T75" fmla="*/ 16 h 33"/>
                <a:gd name="T76" fmla="*/ 10 w 32"/>
                <a:gd name="T77" fmla="*/ 15 h 33"/>
                <a:gd name="T78" fmla="*/ 12 w 32"/>
                <a:gd name="T79" fmla="*/ 11 h 33"/>
                <a:gd name="T80" fmla="*/ 13 w 32"/>
                <a:gd name="T81" fmla="*/ 10 h 33"/>
                <a:gd name="T82" fmla="*/ 14 w 32"/>
                <a:gd name="T83" fmla="*/ 10 h 33"/>
                <a:gd name="T84" fmla="*/ 15 w 32"/>
                <a:gd name="T85" fmla="*/ 9 h 33"/>
                <a:gd name="T86" fmla="*/ 16 w 32"/>
                <a:gd name="T87" fmla="*/ 9 h 33"/>
                <a:gd name="T88" fmla="*/ 17 w 32"/>
                <a:gd name="T89" fmla="*/ 10 h 33"/>
                <a:gd name="T90" fmla="*/ 20 w 32"/>
                <a:gd name="T91" fmla="*/ 11 h 33"/>
                <a:gd name="T92" fmla="*/ 21 w 32"/>
                <a:gd name="T93" fmla="*/ 13 h 33"/>
                <a:gd name="T94" fmla="*/ 22 w 32"/>
                <a:gd name="T95" fmla="*/ 14 h 33"/>
                <a:gd name="T96" fmla="*/ 23 w 32"/>
                <a:gd name="T97" fmla="*/ 16 h 33"/>
                <a:gd name="T98" fmla="*/ 23 w 32"/>
                <a:gd name="T99" fmla="*/ 18 h 33"/>
                <a:gd name="T100" fmla="*/ 22 w 32"/>
                <a:gd name="T10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" h="33">
                  <a:moveTo>
                    <a:pt x="28" y="6"/>
                  </a:moveTo>
                  <a:cubicBezTo>
                    <a:pt x="27" y="5"/>
                    <a:pt x="27" y="5"/>
                    <a:pt x="26" y="5"/>
                  </a:cubicBezTo>
                  <a:cubicBezTo>
                    <a:pt x="26" y="4"/>
                    <a:pt x="25" y="4"/>
                    <a:pt x="24" y="3"/>
                  </a:cubicBezTo>
                  <a:cubicBezTo>
                    <a:pt x="23" y="2"/>
                    <a:pt x="22" y="2"/>
                    <a:pt x="20" y="1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5"/>
                    <a:pt x="4" y="6"/>
                    <a:pt x="4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2" y="11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1" y="23"/>
                    <a:pt x="1" y="24"/>
                    <a:pt x="2" y="25"/>
                  </a:cubicBezTo>
                  <a:cubicBezTo>
                    <a:pt x="2" y="27"/>
                    <a:pt x="3" y="28"/>
                    <a:pt x="4" y="29"/>
                  </a:cubicBezTo>
                  <a:cubicBezTo>
                    <a:pt x="5" y="30"/>
                    <a:pt x="6" y="31"/>
                    <a:pt x="7" y="31"/>
                  </a:cubicBezTo>
                  <a:cubicBezTo>
                    <a:pt x="9" y="32"/>
                    <a:pt x="11" y="33"/>
                    <a:pt x="12" y="33"/>
                  </a:cubicBezTo>
                  <a:cubicBezTo>
                    <a:pt x="15" y="33"/>
                    <a:pt x="17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1"/>
                    <a:pt x="25" y="30"/>
                    <a:pt x="26" y="29"/>
                  </a:cubicBezTo>
                  <a:cubicBezTo>
                    <a:pt x="27" y="28"/>
                    <a:pt x="28" y="27"/>
                    <a:pt x="29" y="25"/>
                  </a:cubicBezTo>
                  <a:cubicBezTo>
                    <a:pt x="31" y="23"/>
                    <a:pt x="32" y="20"/>
                    <a:pt x="32" y="17"/>
                  </a:cubicBezTo>
                  <a:cubicBezTo>
                    <a:pt x="32" y="14"/>
                    <a:pt x="31" y="11"/>
                    <a:pt x="30" y="9"/>
                  </a:cubicBezTo>
                  <a:cubicBezTo>
                    <a:pt x="29" y="8"/>
                    <a:pt x="29" y="7"/>
                    <a:pt x="28" y="6"/>
                  </a:cubicBezTo>
                  <a:close/>
                  <a:moveTo>
                    <a:pt x="22" y="19"/>
                  </a:moveTo>
                  <a:cubicBezTo>
                    <a:pt x="22" y="19"/>
                    <a:pt x="22" y="20"/>
                    <a:pt x="21" y="21"/>
                  </a:cubicBezTo>
                  <a:cubicBezTo>
                    <a:pt x="21" y="21"/>
                    <a:pt x="20" y="22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17" y="24"/>
                    <a:pt x="16" y="24"/>
                  </a:cubicBezTo>
                  <a:cubicBezTo>
                    <a:pt x="15" y="24"/>
                    <a:pt x="15" y="24"/>
                    <a:pt x="14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2" y="23"/>
                    <a:pt x="12" y="23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9" y="20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5" y="9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0"/>
                    <a:pt x="19" y="11"/>
                    <a:pt x="20" y="11"/>
                  </a:cubicBezTo>
                  <a:cubicBezTo>
                    <a:pt x="20" y="12"/>
                    <a:pt x="21" y="12"/>
                    <a:pt x="21" y="13"/>
                  </a:cubicBezTo>
                  <a:cubicBezTo>
                    <a:pt x="22" y="13"/>
                    <a:pt x="22" y="14"/>
                    <a:pt x="22" y="14"/>
                  </a:cubicBezTo>
                  <a:cubicBezTo>
                    <a:pt x="22" y="15"/>
                    <a:pt x="22" y="15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2" name="Freeform 96">
              <a:extLst>
                <a:ext uri="{FF2B5EF4-FFF2-40B4-BE49-F238E27FC236}">
                  <a16:creationId xmlns:a16="http://schemas.microsoft.com/office/drawing/2014/main" id="{C3FF0F17-006F-41D5-8BA6-5D93C2E891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3065463"/>
              <a:ext cx="298450" cy="269875"/>
            </a:xfrm>
            <a:custGeom>
              <a:avLst/>
              <a:gdLst>
                <a:gd name="T0" fmla="*/ 173 w 175"/>
                <a:gd name="T1" fmla="*/ 45 h 157"/>
                <a:gd name="T2" fmla="*/ 163 w 175"/>
                <a:gd name="T3" fmla="*/ 49 h 157"/>
                <a:gd name="T4" fmla="*/ 156 w 175"/>
                <a:gd name="T5" fmla="*/ 53 h 157"/>
                <a:gd name="T6" fmla="*/ 128 w 175"/>
                <a:gd name="T7" fmla="*/ 28 h 157"/>
                <a:gd name="T8" fmla="*/ 116 w 175"/>
                <a:gd name="T9" fmla="*/ 17 h 157"/>
                <a:gd name="T10" fmla="*/ 125 w 175"/>
                <a:gd name="T11" fmla="*/ 4 h 157"/>
                <a:gd name="T12" fmla="*/ 120 w 175"/>
                <a:gd name="T13" fmla="*/ 0 h 157"/>
                <a:gd name="T14" fmla="*/ 108 w 175"/>
                <a:gd name="T15" fmla="*/ 13 h 157"/>
                <a:gd name="T16" fmla="*/ 97 w 175"/>
                <a:gd name="T17" fmla="*/ 33 h 157"/>
                <a:gd name="T18" fmla="*/ 93 w 175"/>
                <a:gd name="T19" fmla="*/ 55 h 157"/>
                <a:gd name="T20" fmla="*/ 90 w 175"/>
                <a:gd name="T21" fmla="*/ 76 h 157"/>
                <a:gd name="T22" fmla="*/ 60 w 175"/>
                <a:gd name="T23" fmla="*/ 80 h 157"/>
                <a:gd name="T24" fmla="*/ 2 w 175"/>
                <a:gd name="T25" fmla="*/ 114 h 157"/>
                <a:gd name="T26" fmla="*/ 1 w 175"/>
                <a:gd name="T27" fmla="*/ 121 h 157"/>
                <a:gd name="T28" fmla="*/ 13 w 175"/>
                <a:gd name="T29" fmla="*/ 117 h 157"/>
                <a:gd name="T30" fmla="*/ 41 w 175"/>
                <a:gd name="T31" fmla="*/ 128 h 157"/>
                <a:gd name="T32" fmla="*/ 66 w 175"/>
                <a:gd name="T33" fmla="*/ 140 h 157"/>
                <a:gd name="T34" fmla="*/ 73 w 175"/>
                <a:gd name="T35" fmla="*/ 147 h 157"/>
                <a:gd name="T36" fmla="*/ 70 w 175"/>
                <a:gd name="T37" fmla="*/ 152 h 157"/>
                <a:gd name="T38" fmla="*/ 79 w 175"/>
                <a:gd name="T39" fmla="*/ 155 h 157"/>
                <a:gd name="T40" fmla="*/ 96 w 175"/>
                <a:gd name="T41" fmla="*/ 115 h 157"/>
                <a:gd name="T42" fmla="*/ 106 w 175"/>
                <a:gd name="T43" fmla="*/ 85 h 157"/>
                <a:gd name="T44" fmla="*/ 148 w 175"/>
                <a:gd name="T45" fmla="*/ 71 h 157"/>
                <a:gd name="T46" fmla="*/ 78 w 175"/>
                <a:gd name="T47" fmla="*/ 86 h 157"/>
                <a:gd name="T48" fmla="*/ 89 w 175"/>
                <a:gd name="T49" fmla="*/ 99 h 157"/>
                <a:gd name="T50" fmla="*/ 76 w 175"/>
                <a:gd name="T51" fmla="*/ 98 h 157"/>
                <a:gd name="T52" fmla="*/ 78 w 175"/>
                <a:gd name="T53" fmla="*/ 86 h 157"/>
                <a:gd name="T54" fmla="*/ 70 w 175"/>
                <a:gd name="T55" fmla="*/ 105 h 157"/>
                <a:gd name="T56" fmla="*/ 86 w 175"/>
                <a:gd name="T57" fmla="*/ 115 h 157"/>
                <a:gd name="T58" fmla="*/ 80 w 175"/>
                <a:gd name="T59" fmla="*/ 120 h 157"/>
                <a:gd name="T60" fmla="*/ 44 w 175"/>
                <a:gd name="T61" fmla="*/ 100 h 157"/>
                <a:gd name="T62" fmla="*/ 54 w 175"/>
                <a:gd name="T63" fmla="*/ 92 h 157"/>
                <a:gd name="T64" fmla="*/ 54 w 175"/>
                <a:gd name="T65" fmla="*/ 124 h 157"/>
                <a:gd name="T66" fmla="*/ 22 w 175"/>
                <a:gd name="T67" fmla="*/ 109 h 157"/>
                <a:gd name="T68" fmla="*/ 41 w 175"/>
                <a:gd name="T69" fmla="*/ 109 h 157"/>
                <a:gd name="T70" fmla="*/ 68 w 175"/>
                <a:gd name="T71" fmla="*/ 124 h 157"/>
                <a:gd name="T72" fmla="*/ 79 w 175"/>
                <a:gd name="T73" fmla="*/ 136 h 157"/>
                <a:gd name="T74" fmla="*/ 101 w 175"/>
                <a:gd name="T75" fmla="*/ 76 h 157"/>
                <a:gd name="T76" fmla="*/ 108 w 175"/>
                <a:gd name="T77" fmla="*/ 71 h 157"/>
                <a:gd name="T78" fmla="*/ 123 w 175"/>
                <a:gd name="T79" fmla="*/ 71 h 157"/>
                <a:gd name="T80" fmla="*/ 122 w 175"/>
                <a:gd name="T81" fmla="*/ 70 h 157"/>
                <a:gd name="T82" fmla="*/ 112 w 175"/>
                <a:gd name="T83" fmla="*/ 63 h 157"/>
                <a:gd name="T84" fmla="*/ 102 w 175"/>
                <a:gd name="T85" fmla="*/ 50 h 157"/>
                <a:gd name="T86" fmla="*/ 130 w 175"/>
                <a:gd name="T87" fmla="*/ 65 h 157"/>
                <a:gd name="T88" fmla="*/ 123 w 175"/>
                <a:gd name="T89" fmla="*/ 71 h 157"/>
                <a:gd name="T90" fmla="*/ 142 w 175"/>
                <a:gd name="T91" fmla="*/ 62 h 157"/>
                <a:gd name="T92" fmla="*/ 142 w 175"/>
                <a:gd name="T93" fmla="*/ 61 h 157"/>
                <a:gd name="T94" fmla="*/ 106 w 175"/>
                <a:gd name="T95" fmla="*/ 38 h 157"/>
                <a:gd name="T96" fmla="*/ 122 w 175"/>
                <a:gd name="T97" fmla="*/ 35 h 157"/>
                <a:gd name="T98" fmla="*/ 149 w 175"/>
                <a:gd name="T99" fmla="*/ 6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" h="157">
                  <a:moveTo>
                    <a:pt x="172" y="53"/>
                  </a:moveTo>
                  <a:cubicBezTo>
                    <a:pt x="173" y="52"/>
                    <a:pt x="173" y="52"/>
                    <a:pt x="173" y="51"/>
                  </a:cubicBezTo>
                  <a:cubicBezTo>
                    <a:pt x="175" y="49"/>
                    <a:pt x="175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1" y="43"/>
                    <a:pt x="168" y="43"/>
                    <a:pt x="166" y="45"/>
                  </a:cubicBezTo>
                  <a:cubicBezTo>
                    <a:pt x="165" y="47"/>
                    <a:pt x="164" y="48"/>
                    <a:pt x="163" y="49"/>
                  </a:cubicBezTo>
                  <a:cubicBezTo>
                    <a:pt x="162" y="50"/>
                    <a:pt x="161" y="51"/>
                    <a:pt x="161" y="51"/>
                  </a:cubicBezTo>
                  <a:cubicBezTo>
                    <a:pt x="159" y="52"/>
                    <a:pt x="158" y="53"/>
                    <a:pt x="157" y="54"/>
                  </a:cubicBezTo>
                  <a:cubicBezTo>
                    <a:pt x="157" y="54"/>
                    <a:pt x="156" y="53"/>
                    <a:pt x="156" y="53"/>
                  </a:cubicBezTo>
                  <a:cubicBezTo>
                    <a:pt x="153" y="51"/>
                    <a:pt x="150" y="48"/>
                    <a:pt x="148" y="46"/>
                  </a:cubicBezTo>
                  <a:cubicBezTo>
                    <a:pt x="144" y="43"/>
                    <a:pt x="141" y="40"/>
                    <a:pt x="138" y="38"/>
                  </a:cubicBezTo>
                  <a:cubicBezTo>
                    <a:pt x="134" y="35"/>
                    <a:pt x="131" y="31"/>
                    <a:pt x="128" y="28"/>
                  </a:cubicBezTo>
                  <a:cubicBezTo>
                    <a:pt x="124" y="25"/>
                    <a:pt x="120" y="21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7" y="17"/>
                    <a:pt x="117" y="16"/>
                  </a:cubicBezTo>
                  <a:cubicBezTo>
                    <a:pt x="119" y="13"/>
                    <a:pt x="122" y="10"/>
                    <a:pt x="124" y="8"/>
                  </a:cubicBezTo>
                  <a:cubicBezTo>
                    <a:pt x="125" y="7"/>
                    <a:pt x="125" y="5"/>
                    <a:pt x="125" y="4"/>
                  </a:cubicBezTo>
                  <a:cubicBezTo>
                    <a:pt x="125" y="3"/>
                    <a:pt x="124" y="2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9" y="0"/>
                    <a:pt x="118" y="1"/>
                    <a:pt x="117" y="2"/>
                  </a:cubicBezTo>
                  <a:cubicBezTo>
                    <a:pt x="115" y="4"/>
                    <a:pt x="113" y="6"/>
                    <a:pt x="112" y="8"/>
                  </a:cubicBezTo>
                  <a:cubicBezTo>
                    <a:pt x="110" y="9"/>
                    <a:pt x="109" y="11"/>
                    <a:pt x="108" y="13"/>
                  </a:cubicBezTo>
                  <a:cubicBezTo>
                    <a:pt x="106" y="15"/>
                    <a:pt x="105" y="17"/>
                    <a:pt x="104" y="19"/>
                  </a:cubicBezTo>
                  <a:cubicBezTo>
                    <a:pt x="102" y="22"/>
                    <a:pt x="101" y="24"/>
                    <a:pt x="100" y="27"/>
                  </a:cubicBezTo>
                  <a:cubicBezTo>
                    <a:pt x="99" y="29"/>
                    <a:pt x="98" y="31"/>
                    <a:pt x="97" y="33"/>
                  </a:cubicBezTo>
                  <a:cubicBezTo>
                    <a:pt x="96" y="36"/>
                    <a:pt x="95" y="38"/>
                    <a:pt x="95" y="41"/>
                  </a:cubicBezTo>
                  <a:cubicBezTo>
                    <a:pt x="94" y="43"/>
                    <a:pt x="94" y="46"/>
                    <a:pt x="93" y="48"/>
                  </a:cubicBezTo>
                  <a:cubicBezTo>
                    <a:pt x="93" y="50"/>
                    <a:pt x="93" y="53"/>
                    <a:pt x="93" y="55"/>
                  </a:cubicBezTo>
                  <a:cubicBezTo>
                    <a:pt x="92" y="60"/>
                    <a:pt x="92" y="65"/>
                    <a:pt x="92" y="70"/>
                  </a:cubicBezTo>
                  <a:cubicBezTo>
                    <a:pt x="92" y="72"/>
                    <a:pt x="92" y="74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5" y="76"/>
                    <a:pt x="80" y="77"/>
                    <a:pt x="75" y="77"/>
                  </a:cubicBezTo>
                  <a:cubicBezTo>
                    <a:pt x="73" y="78"/>
                    <a:pt x="71" y="78"/>
                    <a:pt x="69" y="79"/>
                  </a:cubicBezTo>
                  <a:cubicBezTo>
                    <a:pt x="66" y="79"/>
                    <a:pt x="63" y="80"/>
                    <a:pt x="60" y="80"/>
                  </a:cubicBezTo>
                  <a:cubicBezTo>
                    <a:pt x="51" y="83"/>
                    <a:pt x="42" y="87"/>
                    <a:pt x="33" y="91"/>
                  </a:cubicBezTo>
                  <a:cubicBezTo>
                    <a:pt x="24" y="96"/>
                    <a:pt x="16" y="101"/>
                    <a:pt x="9" y="108"/>
                  </a:cubicBezTo>
                  <a:cubicBezTo>
                    <a:pt x="6" y="110"/>
                    <a:pt x="4" y="112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7"/>
                  </a:cubicBezTo>
                  <a:cubicBezTo>
                    <a:pt x="0" y="118"/>
                    <a:pt x="0" y="120"/>
                    <a:pt x="1" y="121"/>
                  </a:cubicBezTo>
                  <a:cubicBezTo>
                    <a:pt x="3" y="123"/>
                    <a:pt x="6" y="123"/>
                    <a:pt x="8" y="122"/>
                  </a:cubicBezTo>
                  <a:cubicBezTo>
                    <a:pt x="9" y="121"/>
                    <a:pt x="10" y="120"/>
                    <a:pt x="11" y="119"/>
                  </a:cubicBezTo>
                  <a:cubicBezTo>
                    <a:pt x="11" y="118"/>
                    <a:pt x="12" y="117"/>
                    <a:pt x="13" y="117"/>
                  </a:cubicBezTo>
                  <a:cubicBezTo>
                    <a:pt x="13" y="117"/>
                    <a:pt x="13" y="116"/>
                    <a:pt x="13" y="116"/>
                  </a:cubicBezTo>
                  <a:cubicBezTo>
                    <a:pt x="18" y="118"/>
                    <a:pt x="23" y="120"/>
                    <a:pt x="27" y="122"/>
                  </a:cubicBezTo>
                  <a:cubicBezTo>
                    <a:pt x="32" y="124"/>
                    <a:pt x="36" y="126"/>
                    <a:pt x="41" y="128"/>
                  </a:cubicBezTo>
                  <a:cubicBezTo>
                    <a:pt x="45" y="130"/>
                    <a:pt x="49" y="132"/>
                    <a:pt x="54" y="134"/>
                  </a:cubicBezTo>
                  <a:cubicBezTo>
                    <a:pt x="56" y="135"/>
                    <a:pt x="58" y="136"/>
                    <a:pt x="60" y="137"/>
                  </a:cubicBezTo>
                  <a:cubicBezTo>
                    <a:pt x="62" y="138"/>
                    <a:pt x="64" y="139"/>
                    <a:pt x="66" y="140"/>
                  </a:cubicBezTo>
                  <a:cubicBezTo>
                    <a:pt x="69" y="142"/>
                    <a:pt x="72" y="143"/>
                    <a:pt x="74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3" y="146"/>
                    <a:pt x="73" y="147"/>
                  </a:cubicBezTo>
                  <a:cubicBezTo>
                    <a:pt x="72" y="147"/>
                    <a:pt x="72" y="148"/>
                    <a:pt x="71" y="149"/>
                  </a:cubicBezTo>
                  <a:cubicBezTo>
                    <a:pt x="71" y="149"/>
                    <a:pt x="71" y="150"/>
                    <a:pt x="71" y="150"/>
                  </a:cubicBezTo>
                  <a:cubicBezTo>
                    <a:pt x="71" y="151"/>
                    <a:pt x="70" y="151"/>
                    <a:pt x="70" y="152"/>
                  </a:cubicBezTo>
                  <a:cubicBezTo>
                    <a:pt x="71" y="153"/>
                    <a:pt x="71" y="155"/>
                    <a:pt x="72" y="155"/>
                  </a:cubicBezTo>
                  <a:cubicBezTo>
                    <a:pt x="73" y="156"/>
                    <a:pt x="74" y="157"/>
                    <a:pt x="76" y="156"/>
                  </a:cubicBezTo>
                  <a:cubicBezTo>
                    <a:pt x="77" y="156"/>
                    <a:pt x="78" y="156"/>
                    <a:pt x="79" y="155"/>
                  </a:cubicBezTo>
                  <a:cubicBezTo>
                    <a:pt x="81" y="150"/>
                    <a:pt x="84" y="146"/>
                    <a:pt x="86" y="142"/>
                  </a:cubicBezTo>
                  <a:cubicBezTo>
                    <a:pt x="88" y="138"/>
                    <a:pt x="90" y="133"/>
                    <a:pt x="91" y="129"/>
                  </a:cubicBezTo>
                  <a:cubicBezTo>
                    <a:pt x="93" y="124"/>
                    <a:pt x="94" y="119"/>
                    <a:pt x="96" y="115"/>
                  </a:cubicBezTo>
                  <a:cubicBezTo>
                    <a:pt x="97" y="110"/>
                    <a:pt x="98" y="106"/>
                    <a:pt x="99" y="101"/>
                  </a:cubicBezTo>
                  <a:cubicBezTo>
                    <a:pt x="99" y="96"/>
                    <a:pt x="100" y="90"/>
                    <a:pt x="100" y="85"/>
                  </a:cubicBezTo>
                  <a:cubicBezTo>
                    <a:pt x="102" y="85"/>
                    <a:pt x="104" y="85"/>
                    <a:pt x="106" y="85"/>
                  </a:cubicBezTo>
                  <a:cubicBezTo>
                    <a:pt x="111" y="84"/>
                    <a:pt x="116" y="83"/>
                    <a:pt x="121" y="82"/>
                  </a:cubicBezTo>
                  <a:cubicBezTo>
                    <a:pt x="126" y="81"/>
                    <a:pt x="130" y="79"/>
                    <a:pt x="134" y="77"/>
                  </a:cubicBezTo>
                  <a:cubicBezTo>
                    <a:pt x="139" y="76"/>
                    <a:pt x="143" y="74"/>
                    <a:pt x="148" y="71"/>
                  </a:cubicBezTo>
                  <a:cubicBezTo>
                    <a:pt x="152" y="69"/>
                    <a:pt x="157" y="67"/>
                    <a:pt x="161" y="63"/>
                  </a:cubicBezTo>
                  <a:cubicBezTo>
                    <a:pt x="165" y="60"/>
                    <a:pt x="169" y="56"/>
                    <a:pt x="172" y="53"/>
                  </a:cubicBezTo>
                  <a:close/>
                  <a:moveTo>
                    <a:pt x="78" y="86"/>
                  </a:moveTo>
                  <a:cubicBezTo>
                    <a:pt x="82" y="86"/>
                    <a:pt x="87" y="85"/>
                    <a:pt x="91" y="85"/>
                  </a:cubicBezTo>
                  <a:cubicBezTo>
                    <a:pt x="91" y="87"/>
                    <a:pt x="91" y="90"/>
                    <a:pt x="90" y="92"/>
                  </a:cubicBezTo>
                  <a:cubicBezTo>
                    <a:pt x="90" y="94"/>
                    <a:pt x="90" y="97"/>
                    <a:pt x="89" y="99"/>
                  </a:cubicBezTo>
                  <a:cubicBezTo>
                    <a:pt x="89" y="102"/>
                    <a:pt x="89" y="104"/>
                    <a:pt x="88" y="107"/>
                  </a:cubicBezTo>
                  <a:cubicBezTo>
                    <a:pt x="86" y="105"/>
                    <a:pt x="85" y="104"/>
                    <a:pt x="83" y="103"/>
                  </a:cubicBezTo>
                  <a:cubicBezTo>
                    <a:pt x="81" y="101"/>
                    <a:pt x="78" y="100"/>
                    <a:pt x="76" y="98"/>
                  </a:cubicBezTo>
                  <a:cubicBezTo>
                    <a:pt x="73" y="96"/>
                    <a:pt x="71" y="94"/>
                    <a:pt x="69" y="92"/>
                  </a:cubicBezTo>
                  <a:cubicBezTo>
                    <a:pt x="67" y="91"/>
                    <a:pt x="66" y="90"/>
                    <a:pt x="65" y="89"/>
                  </a:cubicBezTo>
                  <a:cubicBezTo>
                    <a:pt x="69" y="88"/>
                    <a:pt x="74" y="87"/>
                    <a:pt x="78" y="86"/>
                  </a:cubicBezTo>
                  <a:close/>
                  <a:moveTo>
                    <a:pt x="54" y="92"/>
                  </a:moveTo>
                  <a:cubicBezTo>
                    <a:pt x="55" y="92"/>
                    <a:pt x="55" y="93"/>
                    <a:pt x="55" y="93"/>
                  </a:cubicBezTo>
                  <a:cubicBezTo>
                    <a:pt x="60" y="97"/>
                    <a:pt x="65" y="101"/>
                    <a:pt x="70" y="105"/>
                  </a:cubicBezTo>
                  <a:cubicBezTo>
                    <a:pt x="72" y="107"/>
                    <a:pt x="75" y="108"/>
                    <a:pt x="77" y="110"/>
                  </a:cubicBezTo>
                  <a:cubicBezTo>
                    <a:pt x="79" y="112"/>
                    <a:pt x="81" y="113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5" y="118"/>
                    <a:pt x="85" y="120"/>
                    <a:pt x="84" y="122"/>
                  </a:cubicBezTo>
                  <a:cubicBezTo>
                    <a:pt x="84" y="122"/>
                    <a:pt x="83" y="122"/>
                    <a:pt x="83" y="122"/>
                  </a:cubicBezTo>
                  <a:cubicBezTo>
                    <a:pt x="82" y="121"/>
                    <a:pt x="81" y="121"/>
                    <a:pt x="80" y="120"/>
                  </a:cubicBezTo>
                  <a:cubicBezTo>
                    <a:pt x="77" y="118"/>
                    <a:pt x="74" y="117"/>
                    <a:pt x="71" y="115"/>
                  </a:cubicBezTo>
                  <a:cubicBezTo>
                    <a:pt x="68" y="113"/>
                    <a:pt x="65" y="112"/>
                    <a:pt x="62" y="110"/>
                  </a:cubicBezTo>
                  <a:cubicBezTo>
                    <a:pt x="56" y="107"/>
                    <a:pt x="50" y="104"/>
                    <a:pt x="44" y="100"/>
                  </a:cubicBezTo>
                  <a:cubicBezTo>
                    <a:pt x="43" y="100"/>
                    <a:pt x="42" y="99"/>
                    <a:pt x="41" y="98"/>
                  </a:cubicBezTo>
                  <a:cubicBezTo>
                    <a:pt x="44" y="97"/>
                    <a:pt x="47" y="95"/>
                    <a:pt x="50" y="94"/>
                  </a:cubicBezTo>
                  <a:cubicBezTo>
                    <a:pt x="51" y="93"/>
                    <a:pt x="53" y="93"/>
                    <a:pt x="54" y="92"/>
                  </a:cubicBezTo>
                  <a:close/>
                  <a:moveTo>
                    <a:pt x="78" y="135"/>
                  </a:moveTo>
                  <a:cubicBezTo>
                    <a:pt x="74" y="134"/>
                    <a:pt x="70" y="132"/>
                    <a:pt x="66" y="130"/>
                  </a:cubicBezTo>
                  <a:cubicBezTo>
                    <a:pt x="62" y="128"/>
                    <a:pt x="58" y="126"/>
                    <a:pt x="54" y="124"/>
                  </a:cubicBezTo>
                  <a:cubicBezTo>
                    <a:pt x="49" y="122"/>
                    <a:pt x="45" y="119"/>
                    <a:pt x="41" y="118"/>
                  </a:cubicBezTo>
                  <a:cubicBezTo>
                    <a:pt x="36" y="116"/>
                    <a:pt x="32" y="114"/>
                    <a:pt x="27" y="112"/>
                  </a:cubicBezTo>
                  <a:cubicBezTo>
                    <a:pt x="26" y="111"/>
                    <a:pt x="24" y="110"/>
                    <a:pt x="22" y="109"/>
                  </a:cubicBezTo>
                  <a:cubicBezTo>
                    <a:pt x="22" y="109"/>
                    <a:pt x="23" y="108"/>
                    <a:pt x="24" y="108"/>
                  </a:cubicBezTo>
                  <a:cubicBezTo>
                    <a:pt x="26" y="106"/>
                    <a:pt x="29" y="105"/>
                    <a:pt x="32" y="103"/>
                  </a:cubicBezTo>
                  <a:cubicBezTo>
                    <a:pt x="35" y="105"/>
                    <a:pt x="38" y="107"/>
                    <a:pt x="41" y="109"/>
                  </a:cubicBezTo>
                  <a:cubicBezTo>
                    <a:pt x="44" y="111"/>
                    <a:pt x="48" y="113"/>
                    <a:pt x="51" y="114"/>
                  </a:cubicBezTo>
                  <a:cubicBezTo>
                    <a:pt x="54" y="116"/>
                    <a:pt x="57" y="118"/>
                    <a:pt x="60" y="119"/>
                  </a:cubicBezTo>
                  <a:cubicBezTo>
                    <a:pt x="63" y="121"/>
                    <a:pt x="66" y="122"/>
                    <a:pt x="68" y="124"/>
                  </a:cubicBezTo>
                  <a:cubicBezTo>
                    <a:pt x="72" y="126"/>
                    <a:pt x="76" y="128"/>
                    <a:pt x="79" y="130"/>
                  </a:cubicBezTo>
                  <a:cubicBezTo>
                    <a:pt x="80" y="131"/>
                    <a:pt x="80" y="131"/>
                    <a:pt x="81" y="131"/>
                  </a:cubicBezTo>
                  <a:cubicBezTo>
                    <a:pt x="80" y="133"/>
                    <a:pt x="79" y="134"/>
                    <a:pt x="79" y="136"/>
                  </a:cubicBezTo>
                  <a:cubicBezTo>
                    <a:pt x="78" y="136"/>
                    <a:pt x="78" y="135"/>
                    <a:pt x="78" y="135"/>
                  </a:cubicBezTo>
                  <a:close/>
                  <a:moveTo>
                    <a:pt x="104" y="75"/>
                  </a:moveTo>
                  <a:cubicBezTo>
                    <a:pt x="103" y="75"/>
                    <a:pt x="102" y="75"/>
                    <a:pt x="101" y="76"/>
                  </a:cubicBezTo>
                  <a:cubicBezTo>
                    <a:pt x="101" y="74"/>
                    <a:pt x="101" y="73"/>
                    <a:pt x="101" y="72"/>
                  </a:cubicBezTo>
                  <a:cubicBezTo>
                    <a:pt x="101" y="70"/>
                    <a:pt x="101" y="69"/>
                    <a:pt x="101" y="67"/>
                  </a:cubicBezTo>
                  <a:cubicBezTo>
                    <a:pt x="103" y="68"/>
                    <a:pt x="105" y="70"/>
                    <a:pt x="108" y="71"/>
                  </a:cubicBezTo>
                  <a:cubicBezTo>
                    <a:pt x="109" y="72"/>
                    <a:pt x="110" y="73"/>
                    <a:pt x="112" y="74"/>
                  </a:cubicBezTo>
                  <a:cubicBezTo>
                    <a:pt x="109" y="75"/>
                    <a:pt x="106" y="75"/>
                    <a:pt x="104" y="75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1"/>
                    <a:pt x="123" y="71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8"/>
                    <a:pt x="119" y="68"/>
                    <a:pt x="118" y="68"/>
                  </a:cubicBezTo>
                  <a:cubicBezTo>
                    <a:pt x="116" y="66"/>
                    <a:pt x="114" y="65"/>
                    <a:pt x="112" y="63"/>
                  </a:cubicBezTo>
                  <a:cubicBezTo>
                    <a:pt x="109" y="61"/>
                    <a:pt x="105" y="59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4"/>
                    <a:pt x="102" y="52"/>
                    <a:pt x="102" y="50"/>
                  </a:cubicBezTo>
                  <a:cubicBezTo>
                    <a:pt x="103" y="49"/>
                    <a:pt x="103" y="48"/>
                    <a:pt x="103" y="47"/>
                  </a:cubicBezTo>
                  <a:cubicBezTo>
                    <a:pt x="108" y="51"/>
                    <a:pt x="114" y="55"/>
                    <a:pt x="120" y="59"/>
                  </a:cubicBezTo>
                  <a:cubicBezTo>
                    <a:pt x="123" y="61"/>
                    <a:pt x="127" y="63"/>
                    <a:pt x="130" y="65"/>
                  </a:cubicBezTo>
                  <a:cubicBezTo>
                    <a:pt x="131" y="66"/>
                    <a:pt x="132" y="67"/>
                    <a:pt x="134" y="68"/>
                  </a:cubicBezTo>
                  <a:cubicBezTo>
                    <a:pt x="134" y="68"/>
                    <a:pt x="133" y="68"/>
                    <a:pt x="133" y="68"/>
                  </a:cubicBezTo>
                  <a:cubicBezTo>
                    <a:pt x="130" y="69"/>
                    <a:pt x="126" y="70"/>
                    <a:pt x="123" y="71"/>
                  </a:cubicBezTo>
                  <a:close/>
                  <a:moveTo>
                    <a:pt x="144" y="63"/>
                  </a:moveTo>
                  <a:cubicBezTo>
                    <a:pt x="143" y="63"/>
                    <a:pt x="143" y="63"/>
                    <a:pt x="143" y="62"/>
                  </a:cubicBezTo>
                  <a:cubicBezTo>
                    <a:pt x="143" y="62"/>
                    <a:pt x="143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2"/>
                    <a:pt x="142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6" y="58"/>
                    <a:pt x="131" y="55"/>
                    <a:pt x="126" y="51"/>
                  </a:cubicBezTo>
                  <a:cubicBezTo>
                    <a:pt x="119" y="47"/>
                    <a:pt x="112" y="43"/>
                    <a:pt x="106" y="38"/>
                  </a:cubicBezTo>
                  <a:cubicBezTo>
                    <a:pt x="106" y="38"/>
                    <a:pt x="105" y="38"/>
                    <a:pt x="105" y="38"/>
                  </a:cubicBezTo>
                  <a:cubicBezTo>
                    <a:pt x="107" y="34"/>
                    <a:pt x="109" y="29"/>
                    <a:pt x="111" y="25"/>
                  </a:cubicBezTo>
                  <a:cubicBezTo>
                    <a:pt x="115" y="29"/>
                    <a:pt x="118" y="32"/>
                    <a:pt x="122" y="35"/>
                  </a:cubicBezTo>
                  <a:cubicBezTo>
                    <a:pt x="125" y="39"/>
                    <a:pt x="128" y="42"/>
                    <a:pt x="132" y="45"/>
                  </a:cubicBezTo>
                  <a:cubicBezTo>
                    <a:pt x="135" y="48"/>
                    <a:pt x="138" y="51"/>
                    <a:pt x="142" y="53"/>
                  </a:cubicBezTo>
                  <a:cubicBezTo>
                    <a:pt x="144" y="55"/>
                    <a:pt x="147" y="58"/>
                    <a:pt x="149" y="60"/>
                  </a:cubicBezTo>
                  <a:cubicBezTo>
                    <a:pt x="149" y="60"/>
                    <a:pt x="148" y="61"/>
                    <a:pt x="148" y="61"/>
                  </a:cubicBezTo>
                  <a:cubicBezTo>
                    <a:pt x="146" y="62"/>
                    <a:pt x="145" y="62"/>
                    <a:pt x="14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3" name="Freeform 97">
              <a:extLst>
                <a:ext uri="{FF2B5EF4-FFF2-40B4-BE49-F238E27FC236}">
                  <a16:creationId xmlns:a16="http://schemas.microsoft.com/office/drawing/2014/main" id="{B1C5D62C-76F9-4A39-8895-3D2AD5278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788" y="2239963"/>
              <a:ext cx="266700" cy="412750"/>
            </a:xfrm>
            <a:custGeom>
              <a:avLst/>
              <a:gdLst>
                <a:gd name="T0" fmla="*/ 154 w 156"/>
                <a:gd name="T1" fmla="*/ 53 h 240"/>
                <a:gd name="T2" fmla="*/ 153 w 156"/>
                <a:gd name="T3" fmla="*/ 39 h 240"/>
                <a:gd name="T4" fmla="*/ 145 w 156"/>
                <a:gd name="T5" fmla="*/ 24 h 240"/>
                <a:gd name="T6" fmla="*/ 118 w 156"/>
                <a:gd name="T7" fmla="*/ 18 h 240"/>
                <a:gd name="T8" fmla="*/ 99 w 156"/>
                <a:gd name="T9" fmla="*/ 10 h 240"/>
                <a:gd name="T10" fmla="*/ 64 w 156"/>
                <a:gd name="T11" fmla="*/ 7 h 240"/>
                <a:gd name="T12" fmla="*/ 59 w 156"/>
                <a:gd name="T13" fmla="*/ 26 h 240"/>
                <a:gd name="T14" fmla="*/ 45 w 156"/>
                <a:gd name="T15" fmla="*/ 66 h 240"/>
                <a:gd name="T16" fmla="*/ 12 w 156"/>
                <a:gd name="T17" fmla="*/ 100 h 240"/>
                <a:gd name="T18" fmla="*/ 1 w 156"/>
                <a:gd name="T19" fmla="*/ 109 h 240"/>
                <a:gd name="T20" fmla="*/ 3 w 156"/>
                <a:gd name="T21" fmla="*/ 121 h 240"/>
                <a:gd name="T22" fmla="*/ 23 w 156"/>
                <a:gd name="T23" fmla="*/ 136 h 240"/>
                <a:gd name="T24" fmla="*/ 56 w 156"/>
                <a:gd name="T25" fmla="*/ 188 h 240"/>
                <a:gd name="T26" fmla="*/ 40 w 156"/>
                <a:gd name="T27" fmla="*/ 216 h 240"/>
                <a:gd name="T28" fmla="*/ 52 w 156"/>
                <a:gd name="T29" fmla="*/ 238 h 240"/>
                <a:gd name="T30" fmla="*/ 90 w 156"/>
                <a:gd name="T31" fmla="*/ 230 h 240"/>
                <a:gd name="T32" fmla="*/ 109 w 156"/>
                <a:gd name="T33" fmla="*/ 224 h 240"/>
                <a:gd name="T34" fmla="*/ 99 w 156"/>
                <a:gd name="T35" fmla="*/ 193 h 240"/>
                <a:gd name="T36" fmla="*/ 77 w 156"/>
                <a:gd name="T37" fmla="*/ 181 h 240"/>
                <a:gd name="T38" fmla="*/ 59 w 156"/>
                <a:gd name="T39" fmla="*/ 173 h 240"/>
                <a:gd name="T40" fmla="*/ 25 w 156"/>
                <a:gd name="T41" fmla="*/ 122 h 240"/>
                <a:gd name="T42" fmla="*/ 26 w 156"/>
                <a:gd name="T43" fmla="*/ 109 h 240"/>
                <a:gd name="T44" fmla="*/ 61 w 156"/>
                <a:gd name="T45" fmla="*/ 59 h 240"/>
                <a:gd name="T46" fmla="*/ 88 w 156"/>
                <a:gd name="T47" fmla="*/ 52 h 240"/>
                <a:gd name="T48" fmla="*/ 92 w 156"/>
                <a:gd name="T49" fmla="*/ 67 h 240"/>
                <a:gd name="T50" fmla="*/ 111 w 156"/>
                <a:gd name="T51" fmla="*/ 93 h 240"/>
                <a:gd name="T52" fmla="*/ 132 w 156"/>
                <a:gd name="T53" fmla="*/ 85 h 240"/>
                <a:gd name="T54" fmla="*/ 153 w 156"/>
                <a:gd name="T55" fmla="*/ 72 h 240"/>
                <a:gd name="T56" fmla="*/ 87 w 156"/>
                <a:gd name="T57" fmla="*/ 194 h 240"/>
                <a:gd name="T58" fmla="*/ 99 w 156"/>
                <a:gd name="T59" fmla="*/ 220 h 240"/>
                <a:gd name="T60" fmla="*/ 52 w 156"/>
                <a:gd name="T61" fmla="*/ 229 h 240"/>
                <a:gd name="T62" fmla="*/ 52 w 156"/>
                <a:gd name="T63" fmla="*/ 209 h 240"/>
                <a:gd name="T64" fmla="*/ 73 w 156"/>
                <a:gd name="T65" fmla="*/ 191 h 240"/>
                <a:gd name="T66" fmla="*/ 10 w 156"/>
                <a:gd name="T67" fmla="*/ 113 h 240"/>
                <a:gd name="T68" fmla="*/ 12 w 156"/>
                <a:gd name="T69" fmla="*/ 109 h 240"/>
                <a:gd name="T70" fmla="*/ 17 w 156"/>
                <a:gd name="T71" fmla="*/ 111 h 240"/>
                <a:gd name="T72" fmla="*/ 16 w 156"/>
                <a:gd name="T73" fmla="*/ 118 h 240"/>
                <a:gd name="T74" fmla="*/ 77 w 156"/>
                <a:gd name="T75" fmla="*/ 35 h 240"/>
                <a:gd name="T76" fmla="*/ 68 w 156"/>
                <a:gd name="T77" fmla="*/ 17 h 240"/>
                <a:gd name="T78" fmla="*/ 78 w 156"/>
                <a:gd name="T79" fmla="*/ 10 h 240"/>
                <a:gd name="T80" fmla="*/ 103 w 156"/>
                <a:gd name="T81" fmla="*/ 25 h 240"/>
                <a:gd name="T82" fmla="*/ 97 w 156"/>
                <a:gd name="T83" fmla="*/ 39 h 240"/>
                <a:gd name="T84" fmla="*/ 115 w 156"/>
                <a:gd name="T85" fmla="*/ 79 h 240"/>
                <a:gd name="T86" fmla="*/ 102 w 156"/>
                <a:gd name="T87" fmla="*/ 69 h 240"/>
                <a:gd name="T88" fmla="*/ 102 w 156"/>
                <a:gd name="T89" fmla="*/ 52 h 240"/>
                <a:gd name="T90" fmla="*/ 114 w 156"/>
                <a:gd name="T91" fmla="*/ 29 h 240"/>
                <a:gd name="T92" fmla="*/ 133 w 156"/>
                <a:gd name="T93" fmla="*/ 29 h 240"/>
                <a:gd name="T94" fmla="*/ 142 w 156"/>
                <a:gd name="T95" fmla="*/ 40 h 240"/>
                <a:gd name="T96" fmla="*/ 115 w 156"/>
                <a:gd name="T97" fmla="*/ 79 h 240"/>
                <a:gd name="T98" fmla="*/ 134 w 156"/>
                <a:gd name="T99" fmla="*/ 76 h 240"/>
                <a:gd name="T100" fmla="*/ 137 w 156"/>
                <a:gd name="T101" fmla="*/ 64 h 240"/>
                <a:gd name="T102" fmla="*/ 147 w 156"/>
                <a:gd name="T103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240">
                  <a:moveTo>
                    <a:pt x="153" y="72"/>
                  </a:moveTo>
                  <a:cubicBezTo>
                    <a:pt x="155" y="69"/>
                    <a:pt x="156" y="66"/>
                    <a:pt x="156" y="63"/>
                  </a:cubicBezTo>
                  <a:cubicBezTo>
                    <a:pt x="156" y="62"/>
                    <a:pt x="156" y="61"/>
                    <a:pt x="156" y="60"/>
                  </a:cubicBezTo>
                  <a:cubicBezTo>
                    <a:pt x="156" y="59"/>
                    <a:pt x="156" y="57"/>
                    <a:pt x="156" y="56"/>
                  </a:cubicBezTo>
                  <a:cubicBezTo>
                    <a:pt x="155" y="55"/>
                    <a:pt x="155" y="54"/>
                    <a:pt x="154" y="53"/>
                  </a:cubicBezTo>
                  <a:cubicBezTo>
                    <a:pt x="154" y="52"/>
                    <a:pt x="153" y="52"/>
                    <a:pt x="153" y="51"/>
                  </a:cubicBezTo>
                  <a:cubicBezTo>
                    <a:pt x="152" y="50"/>
                    <a:pt x="152" y="50"/>
                    <a:pt x="151" y="49"/>
                  </a:cubicBezTo>
                  <a:cubicBezTo>
                    <a:pt x="150" y="49"/>
                    <a:pt x="149" y="48"/>
                    <a:pt x="148" y="48"/>
                  </a:cubicBezTo>
                  <a:cubicBezTo>
                    <a:pt x="149" y="46"/>
                    <a:pt x="150" y="44"/>
                    <a:pt x="151" y="43"/>
                  </a:cubicBezTo>
                  <a:cubicBezTo>
                    <a:pt x="152" y="42"/>
                    <a:pt x="153" y="40"/>
                    <a:pt x="153" y="39"/>
                  </a:cubicBezTo>
                  <a:cubicBezTo>
                    <a:pt x="154" y="39"/>
                    <a:pt x="154" y="38"/>
                    <a:pt x="154" y="38"/>
                  </a:cubicBezTo>
                  <a:cubicBezTo>
                    <a:pt x="154" y="37"/>
                    <a:pt x="154" y="36"/>
                    <a:pt x="154" y="36"/>
                  </a:cubicBezTo>
                  <a:cubicBezTo>
                    <a:pt x="154" y="35"/>
                    <a:pt x="154" y="33"/>
                    <a:pt x="153" y="32"/>
                  </a:cubicBezTo>
                  <a:cubicBezTo>
                    <a:pt x="152" y="31"/>
                    <a:pt x="152" y="30"/>
                    <a:pt x="151" y="29"/>
                  </a:cubicBezTo>
                  <a:cubicBezTo>
                    <a:pt x="149" y="27"/>
                    <a:pt x="147" y="26"/>
                    <a:pt x="145" y="24"/>
                  </a:cubicBezTo>
                  <a:cubicBezTo>
                    <a:pt x="143" y="23"/>
                    <a:pt x="141" y="22"/>
                    <a:pt x="140" y="21"/>
                  </a:cubicBezTo>
                  <a:cubicBezTo>
                    <a:pt x="137" y="20"/>
                    <a:pt x="135" y="20"/>
                    <a:pt x="132" y="19"/>
                  </a:cubicBezTo>
                  <a:cubicBezTo>
                    <a:pt x="130" y="18"/>
                    <a:pt x="127" y="17"/>
                    <a:pt x="125" y="17"/>
                  </a:cubicBezTo>
                  <a:cubicBezTo>
                    <a:pt x="123" y="17"/>
                    <a:pt x="121" y="18"/>
                    <a:pt x="120" y="18"/>
                  </a:cubicBezTo>
                  <a:cubicBezTo>
                    <a:pt x="119" y="18"/>
                    <a:pt x="118" y="18"/>
                    <a:pt x="118" y="18"/>
                  </a:cubicBezTo>
                  <a:cubicBezTo>
                    <a:pt x="117" y="19"/>
                    <a:pt x="116" y="19"/>
                    <a:pt x="115" y="19"/>
                  </a:cubicBezTo>
                  <a:cubicBezTo>
                    <a:pt x="114" y="19"/>
                    <a:pt x="113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1" y="19"/>
                  </a:cubicBezTo>
                  <a:cubicBezTo>
                    <a:pt x="107" y="16"/>
                    <a:pt x="103" y="13"/>
                    <a:pt x="99" y="10"/>
                  </a:cubicBezTo>
                  <a:cubicBezTo>
                    <a:pt x="96" y="7"/>
                    <a:pt x="92" y="5"/>
                    <a:pt x="88" y="3"/>
                  </a:cubicBezTo>
                  <a:cubicBezTo>
                    <a:pt x="86" y="2"/>
                    <a:pt x="84" y="2"/>
                    <a:pt x="82" y="1"/>
                  </a:cubicBezTo>
                  <a:cubicBezTo>
                    <a:pt x="79" y="0"/>
                    <a:pt x="77" y="0"/>
                    <a:pt x="75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69" y="2"/>
                    <a:pt x="66" y="4"/>
                    <a:pt x="64" y="7"/>
                  </a:cubicBezTo>
                  <a:cubicBezTo>
                    <a:pt x="62" y="8"/>
                    <a:pt x="61" y="11"/>
                    <a:pt x="60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8" y="18"/>
                    <a:pt x="58" y="19"/>
                    <a:pt x="58" y="20"/>
                  </a:cubicBezTo>
                  <a:cubicBezTo>
                    <a:pt x="58" y="21"/>
                    <a:pt x="58" y="23"/>
                    <a:pt x="58" y="24"/>
                  </a:cubicBezTo>
                  <a:cubicBezTo>
                    <a:pt x="59" y="25"/>
                    <a:pt x="59" y="26"/>
                    <a:pt x="59" y="26"/>
                  </a:cubicBezTo>
                  <a:cubicBezTo>
                    <a:pt x="60" y="28"/>
                    <a:pt x="61" y="30"/>
                    <a:pt x="62" y="32"/>
                  </a:cubicBezTo>
                  <a:cubicBezTo>
                    <a:pt x="63" y="34"/>
                    <a:pt x="64" y="35"/>
                    <a:pt x="65" y="36"/>
                  </a:cubicBezTo>
                  <a:cubicBezTo>
                    <a:pt x="63" y="38"/>
                    <a:pt x="62" y="41"/>
                    <a:pt x="61" y="43"/>
                  </a:cubicBezTo>
                  <a:cubicBezTo>
                    <a:pt x="59" y="45"/>
                    <a:pt x="57" y="48"/>
                    <a:pt x="55" y="50"/>
                  </a:cubicBezTo>
                  <a:cubicBezTo>
                    <a:pt x="52" y="55"/>
                    <a:pt x="48" y="61"/>
                    <a:pt x="45" y="66"/>
                  </a:cubicBezTo>
                  <a:cubicBezTo>
                    <a:pt x="41" y="71"/>
                    <a:pt x="36" y="77"/>
                    <a:pt x="32" y="83"/>
                  </a:cubicBezTo>
                  <a:cubicBezTo>
                    <a:pt x="28" y="89"/>
                    <a:pt x="23" y="95"/>
                    <a:pt x="18" y="101"/>
                  </a:cubicBezTo>
                  <a:cubicBezTo>
                    <a:pt x="17" y="100"/>
                    <a:pt x="17" y="100"/>
                    <a:pt x="16" y="100"/>
                  </a:cubicBezTo>
                  <a:cubicBezTo>
                    <a:pt x="15" y="100"/>
                    <a:pt x="15" y="100"/>
                    <a:pt x="14" y="100"/>
                  </a:cubicBezTo>
                  <a:cubicBezTo>
                    <a:pt x="13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0" y="100"/>
                  </a:cubicBezTo>
                  <a:cubicBezTo>
                    <a:pt x="10" y="100"/>
                    <a:pt x="9" y="100"/>
                    <a:pt x="9" y="100"/>
                  </a:cubicBezTo>
                  <a:cubicBezTo>
                    <a:pt x="7" y="101"/>
                    <a:pt x="6" y="102"/>
                    <a:pt x="5" y="103"/>
                  </a:cubicBezTo>
                  <a:cubicBezTo>
                    <a:pt x="4" y="104"/>
                    <a:pt x="3" y="105"/>
                    <a:pt x="2" y="106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10"/>
                    <a:pt x="1" y="111"/>
                    <a:pt x="0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1" y="116"/>
                    <a:pt x="1" y="116"/>
                  </a:cubicBezTo>
                  <a:cubicBezTo>
                    <a:pt x="1" y="117"/>
                    <a:pt x="1" y="118"/>
                    <a:pt x="2" y="119"/>
                  </a:cubicBezTo>
                  <a:cubicBezTo>
                    <a:pt x="2" y="120"/>
                    <a:pt x="3" y="120"/>
                    <a:pt x="3" y="121"/>
                  </a:cubicBezTo>
                  <a:cubicBezTo>
                    <a:pt x="4" y="122"/>
                    <a:pt x="5" y="123"/>
                    <a:pt x="6" y="123"/>
                  </a:cubicBezTo>
                  <a:cubicBezTo>
                    <a:pt x="8" y="125"/>
                    <a:pt x="10" y="126"/>
                    <a:pt x="12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9" y="130"/>
                    <a:pt x="21" y="133"/>
                    <a:pt x="23" y="136"/>
                  </a:cubicBezTo>
                  <a:cubicBezTo>
                    <a:pt x="26" y="140"/>
                    <a:pt x="28" y="143"/>
                    <a:pt x="31" y="147"/>
                  </a:cubicBezTo>
                  <a:cubicBezTo>
                    <a:pt x="33" y="151"/>
                    <a:pt x="36" y="155"/>
                    <a:pt x="39" y="159"/>
                  </a:cubicBezTo>
                  <a:cubicBezTo>
                    <a:pt x="41" y="163"/>
                    <a:pt x="44" y="166"/>
                    <a:pt x="46" y="170"/>
                  </a:cubicBezTo>
                  <a:cubicBezTo>
                    <a:pt x="50" y="176"/>
                    <a:pt x="54" y="181"/>
                    <a:pt x="57" y="187"/>
                  </a:cubicBezTo>
                  <a:cubicBezTo>
                    <a:pt x="57" y="187"/>
                    <a:pt x="56" y="188"/>
                    <a:pt x="56" y="188"/>
                  </a:cubicBezTo>
                  <a:cubicBezTo>
                    <a:pt x="54" y="189"/>
                    <a:pt x="52" y="191"/>
                    <a:pt x="50" y="193"/>
                  </a:cubicBezTo>
                  <a:cubicBezTo>
                    <a:pt x="49" y="195"/>
                    <a:pt x="47" y="197"/>
                    <a:pt x="46" y="199"/>
                  </a:cubicBezTo>
                  <a:cubicBezTo>
                    <a:pt x="44" y="202"/>
                    <a:pt x="43" y="205"/>
                    <a:pt x="42" y="208"/>
                  </a:cubicBezTo>
                  <a:cubicBezTo>
                    <a:pt x="42" y="209"/>
                    <a:pt x="41" y="210"/>
                    <a:pt x="41" y="212"/>
                  </a:cubicBezTo>
                  <a:cubicBezTo>
                    <a:pt x="41" y="213"/>
                    <a:pt x="40" y="215"/>
                    <a:pt x="40" y="216"/>
                  </a:cubicBezTo>
                  <a:cubicBezTo>
                    <a:pt x="40" y="219"/>
                    <a:pt x="40" y="222"/>
                    <a:pt x="40" y="226"/>
                  </a:cubicBezTo>
                  <a:cubicBezTo>
                    <a:pt x="41" y="229"/>
                    <a:pt x="41" y="233"/>
                    <a:pt x="42" y="236"/>
                  </a:cubicBezTo>
                  <a:cubicBezTo>
                    <a:pt x="43" y="238"/>
                    <a:pt x="46" y="240"/>
                    <a:pt x="48" y="239"/>
                  </a:cubicBezTo>
                  <a:cubicBezTo>
                    <a:pt x="49" y="239"/>
                    <a:pt x="49" y="239"/>
                    <a:pt x="49" y="238"/>
                  </a:cubicBezTo>
                  <a:cubicBezTo>
                    <a:pt x="50" y="239"/>
                    <a:pt x="51" y="239"/>
                    <a:pt x="52" y="238"/>
                  </a:cubicBezTo>
                  <a:cubicBezTo>
                    <a:pt x="53" y="238"/>
                    <a:pt x="54" y="238"/>
                    <a:pt x="55" y="238"/>
                  </a:cubicBezTo>
                  <a:cubicBezTo>
                    <a:pt x="56" y="237"/>
                    <a:pt x="58" y="237"/>
                    <a:pt x="59" y="237"/>
                  </a:cubicBezTo>
                  <a:cubicBezTo>
                    <a:pt x="62" y="236"/>
                    <a:pt x="66" y="235"/>
                    <a:pt x="70" y="235"/>
                  </a:cubicBezTo>
                  <a:cubicBezTo>
                    <a:pt x="73" y="234"/>
                    <a:pt x="77" y="233"/>
                    <a:pt x="80" y="232"/>
                  </a:cubicBezTo>
                  <a:cubicBezTo>
                    <a:pt x="83" y="232"/>
                    <a:pt x="87" y="231"/>
                    <a:pt x="90" y="230"/>
                  </a:cubicBezTo>
                  <a:cubicBezTo>
                    <a:pt x="94" y="230"/>
                    <a:pt x="98" y="229"/>
                    <a:pt x="102" y="229"/>
                  </a:cubicBezTo>
                  <a:cubicBezTo>
                    <a:pt x="103" y="229"/>
                    <a:pt x="103" y="228"/>
                    <a:pt x="104" y="228"/>
                  </a:cubicBezTo>
                  <a:cubicBezTo>
                    <a:pt x="104" y="228"/>
                    <a:pt x="105" y="228"/>
                    <a:pt x="105" y="228"/>
                  </a:cubicBezTo>
                  <a:cubicBezTo>
                    <a:pt x="106" y="227"/>
                    <a:pt x="107" y="227"/>
                    <a:pt x="108" y="226"/>
                  </a:cubicBezTo>
                  <a:cubicBezTo>
                    <a:pt x="108" y="226"/>
                    <a:pt x="109" y="224"/>
                    <a:pt x="109" y="224"/>
                  </a:cubicBezTo>
                  <a:cubicBezTo>
                    <a:pt x="109" y="223"/>
                    <a:pt x="109" y="222"/>
                    <a:pt x="109" y="222"/>
                  </a:cubicBezTo>
                  <a:cubicBezTo>
                    <a:pt x="109" y="221"/>
                    <a:pt x="109" y="220"/>
                    <a:pt x="108" y="219"/>
                  </a:cubicBezTo>
                  <a:cubicBezTo>
                    <a:pt x="107" y="215"/>
                    <a:pt x="106" y="211"/>
                    <a:pt x="105" y="207"/>
                  </a:cubicBezTo>
                  <a:cubicBezTo>
                    <a:pt x="104" y="204"/>
                    <a:pt x="103" y="202"/>
                    <a:pt x="102" y="199"/>
                  </a:cubicBezTo>
                  <a:cubicBezTo>
                    <a:pt x="101" y="197"/>
                    <a:pt x="100" y="195"/>
                    <a:pt x="99" y="193"/>
                  </a:cubicBezTo>
                  <a:cubicBezTo>
                    <a:pt x="98" y="192"/>
                    <a:pt x="97" y="191"/>
                    <a:pt x="96" y="190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8"/>
                    <a:pt x="93" y="187"/>
                    <a:pt x="92" y="186"/>
                  </a:cubicBezTo>
                  <a:cubicBezTo>
                    <a:pt x="90" y="185"/>
                    <a:pt x="87" y="183"/>
                    <a:pt x="85" y="183"/>
                  </a:cubicBezTo>
                  <a:cubicBezTo>
                    <a:pt x="82" y="182"/>
                    <a:pt x="79" y="181"/>
                    <a:pt x="77" y="181"/>
                  </a:cubicBezTo>
                  <a:cubicBezTo>
                    <a:pt x="76" y="181"/>
                    <a:pt x="75" y="181"/>
                    <a:pt x="73" y="181"/>
                  </a:cubicBezTo>
                  <a:cubicBezTo>
                    <a:pt x="73" y="181"/>
                    <a:pt x="72" y="182"/>
                    <a:pt x="71" y="182"/>
                  </a:cubicBezTo>
                  <a:cubicBezTo>
                    <a:pt x="70" y="182"/>
                    <a:pt x="70" y="182"/>
                    <a:pt x="69" y="182"/>
                  </a:cubicBezTo>
                  <a:cubicBezTo>
                    <a:pt x="68" y="182"/>
                    <a:pt x="67" y="183"/>
                    <a:pt x="66" y="183"/>
                  </a:cubicBezTo>
                  <a:cubicBezTo>
                    <a:pt x="64" y="180"/>
                    <a:pt x="62" y="176"/>
                    <a:pt x="59" y="173"/>
                  </a:cubicBezTo>
                  <a:cubicBezTo>
                    <a:pt x="57" y="169"/>
                    <a:pt x="54" y="165"/>
                    <a:pt x="51" y="161"/>
                  </a:cubicBezTo>
                  <a:cubicBezTo>
                    <a:pt x="49" y="157"/>
                    <a:pt x="46" y="153"/>
                    <a:pt x="44" y="149"/>
                  </a:cubicBezTo>
                  <a:cubicBezTo>
                    <a:pt x="41" y="146"/>
                    <a:pt x="38" y="142"/>
                    <a:pt x="35" y="138"/>
                  </a:cubicBezTo>
                  <a:cubicBezTo>
                    <a:pt x="34" y="135"/>
                    <a:pt x="31" y="132"/>
                    <a:pt x="30" y="129"/>
                  </a:cubicBezTo>
                  <a:cubicBezTo>
                    <a:pt x="28" y="127"/>
                    <a:pt x="26" y="124"/>
                    <a:pt x="25" y="122"/>
                  </a:cubicBezTo>
                  <a:cubicBezTo>
                    <a:pt x="25" y="121"/>
                    <a:pt x="25" y="120"/>
                    <a:pt x="25" y="120"/>
                  </a:cubicBezTo>
                  <a:cubicBezTo>
                    <a:pt x="26" y="119"/>
                    <a:pt x="26" y="118"/>
                    <a:pt x="26" y="118"/>
                  </a:cubicBezTo>
                  <a:cubicBezTo>
                    <a:pt x="27" y="116"/>
                    <a:pt x="27" y="115"/>
                    <a:pt x="27" y="114"/>
                  </a:cubicBezTo>
                  <a:cubicBezTo>
                    <a:pt x="27" y="113"/>
                    <a:pt x="27" y="112"/>
                    <a:pt x="27" y="111"/>
                  </a:cubicBezTo>
                  <a:cubicBezTo>
                    <a:pt x="27" y="110"/>
                    <a:pt x="27" y="110"/>
                    <a:pt x="26" y="109"/>
                  </a:cubicBezTo>
                  <a:cubicBezTo>
                    <a:pt x="26" y="108"/>
                    <a:pt x="26" y="107"/>
                    <a:pt x="25" y="107"/>
                  </a:cubicBezTo>
                  <a:cubicBezTo>
                    <a:pt x="28" y="103"/>
                    <a:pt x="32" y="99"/>
                    <a:pt x="35" y="95"/>
                  </a:cubicBezTo>
                  <a:cubicBezTo>
                    <a:pt x="37" y="91"/>
                    <a:pt x="40" y="87"/>
                    <a:pt x="43" y="84"/>
                  </a:cubicBezTo>
                  <a:cubicBezTo>
                    <a:pt x="46" y="80"/>
                    <a:pt x="49" y="76"/>
                    <a:pt x="52" y="72"/>
                  </a:cubicBezTo>
                  <a:cubicBezTo>
                    <a:pt x="55" y="67"/>
                    <a:pt x="58" y="63"/>
                    <a:pt x="61" y="59"/>
                  </a:cubicBezTo>
                  <a:cubicBezTo>
                    <a:pt x="63" y="56"/>
                    <a:pt x="65" y="52"/>
                    <a:pt x="67" y="49"/>
                  </a:cubicBezTo>
                  <a:cubicBezTo>
                    <a:pt x="69" y="47"/>
                    <a:pt x="70" y="45"/>
                    <a:pt x="72" y="42"/>
                  </a:cubicBezTo>
                  <a:cubicBezTo>
                    <a:pt x="73" y="43"/>
                    <a:pt x="74" y="44"/>
                    <a:pt x="75" y="45"/>
                  </a:cubicBezTo>
                  <a:cubicBezTo>
                    <a:pt x="79" y="47"/>
                    <a:pt x="83" y="49"/>
                    <a:pt x="86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9" y="53"/>
                    <a:pt x="90" y="54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6"/>
                    <a:pt x="91" y="57"/>
                    <a:pt x="91" y="58"/>
                  </a:cubicBezTo>
                  <a:cubicBezTo>
                    <a:pt x="91" y="58"/>
                    <a:pt x="91" y="59"/>
                    <a:pt x="91" y="59"/>
                  </a:cubicBezTo>
                  <a:cubicBezTo>
                    <a:pt x="91" y="62"/>
                    <a:pt x="91" y="65"/>
                    <a:pt x="92" y="67"/>
                  </a:cubicBezTo>
                  <a:cubicBezTo>
                    <a:pt x="93" y="72"/>
                    <a:pt x="95" y="76"/>
                    <a:pt x="97" y="80"/>
                  </a:cubicBezTo>
                  <a:cubicBezTo>
                    <a:pt x="98" y="83"/>
                    <a:pt x="100" y="85"/>
                    <a:pt x="101" y="86"/>
                  </a:cubicBezTo>
                  <a:cubicBezTo>
                    <a:pt x="103" y="88"/>
                    <a:pt x="104" y="90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9" y="93"/>
                    <a:pt x="110" y="93"/>
                    <a:pt x="111" y="93"/>
                  </a:cubicBezTo>
                  <a:cubicBezTo>
                    <a:pt x="114" y="93"/>
                    <a:pt x="116" y="91"/>
                    <a:pt x="117" y="90"/>
                  </a:cubicBezTo>
                  <a:cubicBezTo>
                    <a:pt x="119" y="88"/>
                    <a:pt x="120" y="87"/>
                    <a:pt x="121" y="85"/>
                  </a:cubicBezTo>
                  <a:cubicBezTo>
                    <a:pt x="122" y="85"/>
                    <a:pt x="122" y="84"/>
                    <a:pt x="123" y="83"/>
                  </a:cubicBezTo>
                  <a:cubicBezTo>
                    <a:pt x="124" y="83"/>
                    <a:pt x="126" y="84"/>
                    <a:pt x="127" y="84"/>
                  </a:cubicBezTo>
                  <a:cubicBezTo>
                    <a:pt x="129" y="85"/>
                    <a:pt x="130" y="85"/>
                    <a:pt x="132" y="85"/>
                  </a:cubicBezTo>
                  <a:cubicBezTo>
                    <a:pt x="133" y="85"/>
                    <a:pt x="134" y="85"/>
                    <a:pt x="135" y="85"/>
                  </a:cubicBezTo>
                  <a:cubicBezTo>
                    <a:pt x="136" y="85"/>
                    <a:pt x="137" y="85"/>
                    <a:pt x="138" y="84"/>
                  </a:cubicBezTo>
                  <a:cubicBezTo>
                    <a:pt x="140" y="84"/>
                    <a:pt x="143" y="83"/>
                    <a:pt x="145" y="81"/>
                  </a:cubicBezTo>
                  <a:cubicBezTo>
                    <a:pt x="147" y="80"/>
                    <a:pt x="148" y="79"/>
                    <a:pt x="150" y="77"/>
                  </a:cubicBezTo>
                  <a:cubicBezTo>
                    <a:pt x="151" y="75"/>
                    <a:pt x="153" y="74"/>
                    <a:pt x="153" y="72"/>
                  </a:cubicBezTo>
                  <a:close/>
                  <a:moveTo>
                    <a:pt x="73" y="191"/>
                  </a:moveTo>
                  <a:cubicBezTo>
                    <a:pt x="75" y="191"/>
                    <a:pt x="76" y="191"/>
                    <a:pt x="77" y="191"/>
                  </a:cubicBezTo>
                  <a:cubicBezTo>
                    <a:pt x="79" y="191"/>
                    <a:pt x="81" y="191"/>
                    <a:pt x="82" y="192"/>
                  </a:cubicBezTo>
                  <a:cubicBezTo>
                    <a:pt x="83" y="192"/>
                    <a:pt x="84" y="192"/>
                    <a:pt x="85" y="193"/>
                  </a:cubicBezTo>
                  <a:cubicBezTo>
                    <a:pt x="85" y="193"/>
                    <a:pt x="86" y="194"/>
                    <a:pt x="87" y="194"/>
                  </a:cubicBezTo>
                  <a:cubicBezTo>
                    <a:pt x="88" y="195"/>
                    <a:pt x="89" y="196"/>
                    <a:pt x="89" y="197"/>
                  </a:cubicBezTo>
                  <a:cubicBezTo>
                    <a:pt x="91" y="199"/>
                    <a:pt x="93" y="201"/>
                    <a:pt x="94" y="204"/>
                  </a:cubicBezTo>
                  <a:cubicBezTo>
                    <a:pt x="95" y="205"/>
                    <a:pt x="95" y="207"/>
                    <a:pt x="96" y="209"/>
                  </a:cubicBezTo>
                  <a:cubicBezTo>
                    <a:pt x="96" y="211"/>
                    <a:pt x="97" y="212"/>
                    <a:pt x="97" y="214"/>
                  </a:cubicBezTo>
                  <a:cubicBezTo>
                    <a:pt x="98" y="216"/>
                    <a:pt x="99" y="218"/>
                    <a:pt x="99" y="220"/>
                  </a:cubicBezTo>
                  <a:cubicBezTo>
                    <a:pt x="97" y="220"/>
                    <a:pt x="96" y="220"/>
                    <a:pt x="94" y="220"/>
                  </a:cubicBezTo>
                  <a:cubicBezTo>
                    <a:pt x="92" y="221"/>
                    <a:pt x="89" y="221"/>
                    <a:pt x="87" y="221"/>
                  </a:cubicBezTo>
                  <a:cubicBezTo>
                    <a:pt x="84" y="222"/>
                    <a:pt x="81" y="223"/>
                    <a:pt x="78" y="223"/>
                  </a:cubicBezTo>
                  <a:cubicBezTo>
                    <a:pt x="77" y="223"/>
                    <a:pt x="76" y="224"/>
                    <a:pt x="76" y="224"/>
                  </a:cubicBezTo>
                  <a:cubicBezTo>
                    <a:pt x="68" y="225"/>
                    <a:pt x="60" y="227"/>
                    <a:pt x="52" y="229"/>
                  </a:cubicBezTo>
                  <a:cubicBezTo>
                    <a:pt x="52" y="229"/>
                    <a:pt x="51" y="229"/>
                    <a:pt x="50" y="229"/>
                  </a:cubicBezTo>
                  <a:cubicBezTo>
                    <a:pt x="50" y="228"/>
                    <a:pt x="50" y="227"/>
                    <a:pt x="50" y="227"/>
                  </a:cubicBezTo>
                  <a:cubicBezTo>
                    <a:pt x="49" y="225"/>
                    <a:pt x="49" y="224"/>
                    <a:pt x="49" y="223"/>
                  </a:cubicBezTo>
                  <a:cubicBezTo>
                    <a:pt x="49" y="222"/>
                    <a:pt x="49" y="220"/>
                    <a:pt x="49" y="219"/>
                  </a:cubicBezTo>
                  <a:cubicBezTo>
                    <a:pt x="50" y="216"/>
                    <a:pt x="50" y="212"/>
                    <a:pt x="52" y="209"/>
                  </a:cubicBezTo>
                  <a:cubicBezTo>
                    <a:pt x="53" y="206"/>
                    <a:pt x="54" y="203"/>
                    <a:pt x="56" y="200"/>
                  </a:cubicBezTo>
                  <a:cubicBezTo>
                    <a:pt x="57" y="199"/>
                    <a:pt x="58" y="198"/>
                    <a:pt x="59" y="197"/>
                  </a:cubicBezTo>
                  <a:cubicBezTo>
                    <a:pt x="60" y="196"/>
                    <a:pt x="61" y="196"/>
                    <a:pt x="62" y="195"/>
                  </a:cubicBezTo>
                  <a:cubicBezTo>
                    <a:pt x="63" y="195"/>
                    <a:pt x="64" y="194"/>
                    <a:pt x="64" y="194"/>
                  </a:cubicBezTo>
                  <a:cubicBezTo>
                    <a:pt x="67" y="193"/>
                    <a:pt x="70" y="191"/>
                    <a:pt x="73" y="191"/>
                  </a:cubicBezTo>
                  <a:close/>
                  <a:moveTo>
                    <a:pt x="12" y="116"/>
                  </a:moveTo>
                  <a:cubicBezTo>
                    <a:pt x="11" y="116"/>
                    <a:pt x="11" y="115"/>
                    <a:pt x="10" y="115"/>
                  </a:cubicBezTo>
                  <a:cubicBezTo>
                    <a:pt x="10" y="115"/>
                    <a:pt x="10" y="115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2"/>
                    <a:pt x="10" y="112"/>
                    <a:pt x="10" y="111"/>
                  </a:cubicBezTo>
                  <a:cubicBezTo>
                    <a:pt x="10" y="111"/>
                    <a:pt x="10" y="110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3" y="109"/>
                    <a:pt x="13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10"/>
                    <a:pt x="17" y="110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8" y="112"/>
                  </a:cubicBezTo>
                  <a:cubicBezTo>
                    <a:pt x="18" y="113"/>
                    <a:pt x="18" y="113"/>
                    <a:pt x="18" y="114"/>
                  </a:cubicBezTo>
                  <a:cubicBezTo>
                    <a:pt x="17" y="114"/>
                    <a:pt x="17" y="115"/>
                    <a:pt x="17" y="115"/>
                  </a:cubicBezTo>
                  <a:cubicBezTo>
                    <a:pt x="17" y="116"/>
                    <a:pt x="16" y="117"/>
                    <a:pt x="16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5" y="118"/>
                    <a:pt x="14" y="118"/>
                    <a:pt x="14" y="117"/>
                  </a:cubicBezTo>
                  <a:cubicBezTo>
                    <a:pt x="13" y="117"/>
                    <a:pt x="13" y="117"/>
                    <a:pt x="12" y="116"/>
                  </a:cubicBezTo>
                  <a:close/>
                  <a:moveTo>
                    <a:pt x="91" y="44"/>
                  </a:moveTo>
                  <a:cubicBezTo>
                    <a:pt x="88" y="42"/>
                    <a:pt x="85" y="40"/>
                    <a:pt x="83" y="38"/>
                  </a:cubicBezTo>
                  <a:cubicBezTo>
                    <a:pt x="81" y="37"/>
                    <a:pt x="79" y="36"/>
                    <a:pt x="77" y="35"/>
                  </a:cubicBezTo>
                  <a:cubicBezTo>
                    <a:pt x="75" y="33"/>
                    <a:pt x="73" y="31"/>
                    <a:pt x="71" y="29"/>
                  </a:cubicBezTo>
                  <a:cubicBezTo>
                    <a:pt x="70" y="28"/>
                    <a:pt x="70" y="27"/>
                    <a:pt x="69" y="25"/>
                  </a:cubicBezTo>
                  <a:cubicBezTo>
                    <a:pt x="68" y="24"/>
                    <a:pt x="68" y="23"/>
                    <a:pt x="67" y="21"/>
                  </a:cubicBezTo>
                  <a:cubicBezTo>
                    <a:pt x="67" y="21"/>
                    <a:pt x="67" y="20"/>
                    <a:pt x="67" y="20"/>
                  </a:cubicBezTo>
                  <a:cubicBezTo>
                    <a:pt x="67" y="19"/>
                    <a:pt x="68" y="18"/>
                    <a:pt x="68" y="17"/>
                  </a:cubicBezTo>
                  <a:cubicBezTo>
                    <a:pt x="68" y="16"/>
                    <a:pt x="69" y="15"/>
                    <a:pt x="70" y="14"/>
                  </a:cubicBezTo>
                  <a:cubicBezTo>
                    <a:pt x="70" y="13"/>
                    <a:pt x="71" y="12"/>
                    <a:pt x="72" y="12"/>
                  </a:cubicBezTo>
                  <a:cubicBezTo>
                    <a:pt x="72" y="11"/>
                    <a:pt x="73" y="11"/>
                    <a:pt x="74" y="10"/>
                  </a:cubicBezTo>
                  <a:cubicBezTo>
                    <a:pt x="74" y="10"/>
                    <a:pt x="75" y="10"/>
                    <a:pt x="75" y="10"/>
                  </a:cubicBezTo>
                  <a:cubicBezTo>
                    <a:pt x="76" y="10"/>
                    <a:pt x="77" y="10"/>
                    <a:pt x="78" y="10"/>
                  </a:cubicBezTo>
                  <a:cubicBezTo>
                    <a:pt x="79" y="10"/>
                    <a:pt x="80" y="10"/>
                    <a:pt x="82" y="11"/>
                  </a:cubicBezTo>
                  <a:cubicBezTo>
                    <a:pt x="84" y="12"/>
                    <a:pt x="86" y="13"/>
                    <a:pt x="89" y="14"/>
                  </a:cubicBezTo>
                  <a:cubicBezTo>
                    <a:pt x="91" y="15"/>
                    <a:pt x="93" y="17"/>
                    <a:pt x="95" y="18"/>
                  </a:cubicBezTo>
                  <a:cubicBezTo>
                    <a:pt x="97" y="19"/>
                    <a:pt x="99" y="21"/>
                    <a:pt x="100" y="22"/>
                  </a:cubicBezTo>
                  <a:cubicBezTo>
                    <a:pt x="101" y="23"/>
                    <a:pt x="102" y="24"/>
                    <a:pt x="103" y="25"/>
                  </a:cubicBezTo>
                  <a:cubicBezTo>
                    <a:pt x="104" y="25"/>
                    <a:pt x="104" y="26"/>
                    <a:pt x="105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8"/>
                    <a:pt x="102" y="30"/>
                    <a:pt x="101" y="32"/>
                  </a:cubicBezTo>
                  <a:cubicBezTo>
                    <a:pt x="101" y="33"/>
                    <a:pt x="100" y="34"/>
                    <a:pt x="99" y="35"/>
                  </a:cubicBezTo>
                  <a:cubicBezTo>
                    <a:pt x="99" y="37"/>
                    <a:pt x="98" y="38"/>
                    <a:pt x="97" y="39"/>
                  </a:cubicBezTo>
                  <a:cubicBezTo>
                    <a:pt x="97" y="41"/>
                    <a:pt x="96" y="43"/>
                    <a:pt x="95" y="46"/>
                  </a:cubicBezTo>
                  <a:cubicBezTo>
                    <a:pt x="94" y="45"/>
                    <a:pt x="94" y="45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1" y="44"/>
                    <a:pt x="91" y="44"/>
                  </a:cubicBezTo>
                  <a:close/>
                  <a:moveTo>
                    <a:pt x="115" y="79"/>
                  </a:moveTo>
                  <a:cubicBezTo>
                    <a:pt x="113" y="80"/>
                    <a:pt x="112" y="82"/>
                    <a:pt x="111" y="83"/>
                  </a:cubicBezTo>
                  <a:cubicBezTo>
                    <a:pt x="110" y="82"/>
                    <a:pt x="108" y="80"/>
                    <a:pt x="107" y="79"/>
                  </a:cubicBezTo>
                  <a:cubicBezTo>
                    <a:pt x="107" y="78"/>
                    <a:pt x="106" y="77"/>
                    <a:pt x="105" y="77"/>
                  </a:cubicBezTo>
                  <a:cubicBezTo>
                    <a:pt x="105" y="76"/>
                    <a:pt x="105" y="75"/>
                    <a:pt x="104" y="74"/>
                  </a:cubicBezTo>
                  <a:cubicBezTo>
                    <a:pt x="103" y="72"/>
                    <a:pt x="103" y="71"/>
                    <a:pt x="102" y="69"/>
                  </a:cubicBezTo>
                  <a:cubicBezTo>
                    <a:pt x="101" y="67"/>
                    <a:pt x="101" y="65"/>
                    <a:pt x="101" y="63"/>
                  </a:cubicBezTo>
                  <a:cubicBezTo>
                    <a:pt x="100" y="62"/>
                    <a:pt x="100" y="61"/>
                    <a:pt x="100" y="60"/>
                  </a:cubicBezTo>
                  <a:cubicBezTo>
                    <a:pt x="100" y="59"/>
                    <a:pt x="100" y="58"/>
                    <a:pt x="100" y="57"/>
                  </a:cubicBezTo>
                  <a:cubicBezTo>
                    <a:pt x="101" y="56"/>
                    <a:pt x="101" y="54"/>
                    <a:pt x="102" y="53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3" y="50"/>
                    <a:pt x="104" y="48"/>
                    <a:pt x="105" y="46"/>
                  </a:cubicBezTo>
                  <a:cubicBezTo>
                    <a:pt x="105" y="44"/>
                    <a:pt x="106" y="42"/>
                    <a:pt x="107" y="40"/>
                  </a:cubicBezTo>
                  <a:cubicBezTo>
                    <a:pt x="108" y="39"/>
                    <a:pt x="109" y="37"/>
                    <a:pt x="111" y="35"/>
                  </a:cubicBezTo>
                  <a:cubicBezTo>
                    <a:pt x="111" y="33"/>
                    <a:pt x="112" y="32"/>
                    <a:pt x="113" y="30"/>
                  </a:cubicBezTo>
                  <a:cubicBezTo>
                    <a:pt x="113" y="30"/>
                    <a:pt x="114" y="29"/>
                    <a:pt x="114" y="29"/>
                  </a:cubicBezTo>
                  <a:cubicBezTo>
                    <a:pt x="115" y="29"/>
                    <a:pt x="117" y="28"/>
                    <a:pt x="118" y="28"/>
                  </a:cubicBezTo>
                  <a:cubicBezTo>
                    <a:pt x="119" y="28"/>
                    <a:pt x="119" y="28"/>
                    <a:pt x="120" y="27"/>
                  </a:cubicBezTo>
                  <a:cubicBezTo>
                    <a:pt x="121" y="27"/>
                    <a:pt x="122" y="27"/>
                    <a:pt x="122" y="27"/>
                  </a:cubicBezTo>
                  <a:cubicBezTo>
                    <a:pt x="123" y="27"/>
                    <a:pt x="125" y="27"/>
                    <a:pt x="126" y="27"/>
                  </a:cubicBezTo>
                  <a:cubicBezTo>
                    <a:pt x="128" y="27"/>
                    <a:pt x="131" y="28"/>
                    <a:pt x="133" y="29"/>
                  </a:cubicBezTo>
                  <a:cubicBezTo>
                    <a:pt x="136" y="30"/>
                    <a:pt x="139" y="31"/>
                    <a:pt x="141" y="33"/>
                  </a:cubicBezTo>
                  <a:cubicBezTo>
                    <a:pt x="142" y="34"/>
                    <a:pt x="143" y="35"/>
                    <a:pt x="144" y="36"/>
                  </a:cubicBezTo>
                  <a:cubicBezTo>
                    <a:pt x="144" y="36"/>
                    <a:pt x="145" y="36"/>
                    <a:pt x="145" y="36"/>
                  </a:cubicBezTo>
                  <a:cubicBezTo>
                    <a:pt x="144" y="36"/>
                    <a:pt x="144" y="37"/>
                    <a:pt x="144" y="37"/>
                  </a:cubicBezTo>
                  <a:cubicBezTo>
                    <a:pt x="143" y="38"/>
                    <a:pt x="143" y="39"/>
                    <a:pt x="142" y="40"/>
                  </a:cubicBezTo>
                  <a:cubicBezTo>
                    <a:pt x="141" y="43"/>
                    <a:pt x="139" y="45"/>
                    <a:pt x="137" y="47"/>
                  </a:cubicBezTo>
                  <a:cubicBezTo>
                    <a:pt x="136" y="50"/>
                    <a:pt x="134" y="52"/>
                    <a:pt x="133" y="54"/>
                  </a:cubicBezTo>
                  <a:cubicBezTo>
                    <a:pt x="131" y="57"/>
                    <a:pt x="129" y="59"/>
                    <a:pt x="128" y="62"/>
                  </a:cubicBezTo>
                  <a:cubicBezTo>
                    <a:pt x="125" y="66"/>
                    <a:pt x="122" y="69"/>
                    <a:pt x="119" y="73"/>
                  </a:cubicBezTo>
                  <a:cubicBezTo>
                    <a:pt x="118" y="75"/>
                    <a:pt x="116" y="77"/>
                    <a:pt x="115" y="79"/>
                  </a:cubicBezTo>
                  <a:close/>
                  <a:moveTo>
                    <a:pt x="146" y="65"/>
                  </a:moveTo>
                  <a:cubicBezTo>
                    <a:pt x="146" y="67"/>
                    <a:pt x="145" y="68"/>
                    <a:pt x="144" y="69"/>
                  </a:cubicBezTo>
                  <a:cubicBezTo>
                    <a:pt x="143" y="70"/>
                    <a:pt x="142" y="71"/>
                    <a:pt x="141" y="72"/>
                  </a:cubicBezTo>
                  <a:cubicBezTo>
                    <a:pt x="140" y="73"/>
                    <a:pt x="139" y="74"/>
                    <a:pt x="137" y="75"/>
                  </a:cubicBezTo>
                  <a:cubicBezTo>
                    <a:pt x="136" y="75"/>
                    <a:pt x="135" y="76"/>
                    <a:pt x="134" y="76"/>
                  </a:cubicBezTo>
                  <a:cubicBezTo>
                    <a:pt x="134" y="76"/>
                    <a:pt x="134" y="76"/>
                    <a:pt x="134" y="76"/>
                  </a:cubicBezTo>
                  <a:cubicBezTo>
                    <a:pt x="133" y="76"/>
                    <a:pt x="132" y="76"/>
                    <a:pt x="131" y="76"/>
                  </a:cubicBezTo>
                  <a:cubicBezTo>
                    <a:pt x="132" y="76"/>
                    <a:pt x="132" y="76"/>
                    <a:pt x="133" y="76"/>
                  </a:cubicBezTo>
                  <a:cubicBezTo>
                    <a:pt x="131" y="76"/>
                    <a:pt x="130" y="75"/>
                    <a:pt x="129" y="75"/>
                  </a:cubicBezTo>
                  <a:cubicBezTo>
                    <a:pt x="132" y="72"/>
                    <a:pt x="135" y="68"/>
                    <a:pt x="137" y="64"/>
                  </a:cubicBezTo>
                  <a:cubicBezTo>
                    <a:pt x="138" y="62"/>
                    <a:pt x="140" y="60"/>
                    <a:pt x="141" y="59"/>
                  </a:cubicBezTo>
                  <a:cubicBezTo>
                    <a:pt x="142" y="57"/>
                    <a:pt x="142" y="56"/>
                    <a:pt x="143" y="55"/>
                  </a:cubicBezTo>
                  <a:cubicBezTo>
                    <a:pt x="144" y="55"/>
                    <a:pt x="144" y="56"/>
                    <a:pt x="144" y="56"/>
                  </a:cubicBezTo>
                  <a:cubicBezTo>
                    <a:pt x="145" y="56"/>
                    <a:pt x="145" y="57"/>
                    <a:pt x="146" y="57"/>
                  </a:cubicBezTo>
                  <a:cubicBezTo>
                    <a:pt x="146" y="58"/>
                    <a:pt x="147" y="58"/>
                    <a:pt x="147" y="5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60"/>
                    <a:pt x="147" y="61"/>
                    <a:pt x="147" y="62"/>
                  </a:cubicBezTo>
                  <a:cubicBezTo>
                    <a:pt x="147" y="63"/>
                    <a:pt x="147" y="64"/>
                    <a:pt x="14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4" name="Freeform 98">
              <a:extLst>
                <a:ext uri="{FF2B5EF4-FFF2-40B4-BE49-F238E27FC236}">
                  <a16:creationId xmlns:a16="http://schemas.microsoft.com/office/drawing/2014/main" id="{F69040DF-FF16-42A8-8B1D-E0A3D523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2390776"/>
              <a:ext cx="17462" cy="31750"/>
            </a:xfrm>
            <a:custGeom>
              <a:avLst/>
              <a:gdLst>
                <a:gd name="T0" fmla="*/ 9 w 10"/>
                <a:gd name="T1" fmla="*/ 8 h 18"/>
                <a:gd name="T2" fmla="*/ 9 w 10"/>
                <a:gd name="T3" fmla="*/ 5 h 18"/>
                <a:gd name="T4" fmla="*/ 4 w 10"/>
                <a:gd name="T5" fmla="*/ 0 h 18"/>
                <a:gd name="T6" fmla="*/ 3 w 10"/>
                <a:gd name="T7" fmla="*/ 1 h 18"/>
                <a:gd name="T8" fmla="*/ 0 w 10"/>
                <a:gd name="T9" fmla="*/ 5 h 18"/>
                <a:gd name="T10" fmla="*/ 0 w 10"/>
                <a:gd name="T11" fmla="*/ 9 h 18"/>
                <a:gd name="T12" fmla="*/ 1 w 10"/>
                <a:gd name="T13" fmla="*/ 14 h 18"/>
                <a:gd name="T14" fmla="*/ 3 w 10"/>
                <a:gd name="T15" fmla="*/ 17 h 18"/>
                <a:gd name="T16" fmla="*/ 7 w 10"/>
                <a:gd name="T17" fmla="*/ 17 h 18"/>
                <a:gd name="T18" fmla="*/ 10 w 10"/>
                <a:gd name="T19" fmla="*/ 15 h 18"/>
                <a:gd name="T20" fmla="*/ 10 w 10"/>
                <a:gd name="T21" fmla="*/ 14 h 18"/>
                <a:gd name="T22" fmla="*/ 10 w 10"/>
                <a:gd name="T23" fmla="*/ 12 h 18"/>
                <a:gd name="T24" fmla="*/ 9 w 10"/>
                <a:gd name="T2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8">
                  <a:moveTo>
                    <a:pt x="9" y="8"/>
                  </a:moveTo>
                  <a:cubicBezTo>
                    <a:pt x="9" y="7"/>
                    <a:pt x="9" y="6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1" y="13"/>
                    <a:pt x="1" y="14"/>
                  </a:cubicBezTo>
                  <a:cubicBezTo>
                    <a:pt x="1" y="15"/>
                    <a:pt x="2" y="17"/>
                    <a:pt x="3" y="17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0"/>
                    <a:pt x="10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5" name="Freeform 99">
              <a:extLst>
                <a:ext uri="{FF2B5EF4-FFF2-40B4-BE49-F238E27FC236}">
                  <a16:creationId xmlns:a16="http://schemas.microsoft.com/office/drawing/2014/main" id="{02C3A7E5-D1A8-4A11-A837-6831EACDB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2376488"/>
              <a:ext cx="28575" cy="33338"/>
            </a:xfrm>
            <a:custGeom>
              <a:avLst/>
              <a:gdLst>
                <a:gd name="T0" fmla="*/ 17 w 17"/>
                <a:gd name="T1" fmla="*/ 16 h 20"/>
                <a:gd name="T2" fmla="*/ 16 w 17"/>
                <a:gd name="T3" fmla="*/ 12 h 20"/>
                <a:gd name="T4" fmla="*/ 9 w 17"/>
                <a:gd name="T5" fmla="*/ 3 h 20"/>
                <a:gd name="T6" fmla="*/ 7 w 17"/>
                <a:gd name="T7" fmla="*/ 1 h 20"/>
                <a:gd name="T8" fmla="*/ 4 w 17"/>
                <a:gd name="T9" fmla="*/ 1 h 20"/>
                <a:gd name="T10" fmla="*/ 3 w 17"/>
                <a:gd name="T11" fmla="*/ 1 h 20"/>
                <a:gd name="T12" fmla="*/ 2 w 17"/>
                <a:gd name="T13" fmla="*/ 8 h 20"/>
                <a:gd name="T14" fmla="*/ 9 w 17"/>
                <a:gd name="T15" fmla="*/ 17 h 20"/>
                <a:gd name="T16" fmla="*/ 9 w 17"/>
                <a:gd name="T17" fmla="*/ 18 h 20"/>
                <a:gd name="T18" fmla="*/ 11 w 17"/>
                <a:gd name="T19" fmla="*/ 19 h 20"/>
                <a:gd name="T20" fmla="*/ 15 w 17"/>
                <a:gd name="T21" fmla="*/ 19 h 20"/>
                <a:gd name="T22" fmla="*/ 17 w 17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0">
                  <a:moveTo>
                    <a:pt x="17" y="16"/>
                  </a:moveTo>
                  <a:cubicBezTo>
                    <a:pt x="17" y="15"/>
                    <a:pt x="17" y="13"/>
                    <a:pt x="16" y="12"/>
                  </a:cubicBezTo>
                  <a:cubicBezTo>
                    <a:pt x="14" y="9"/>
                    <a:pt x="12" y="6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4" y="11"/>
                    <a:pt x="6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6" y="18"/>
                    <a:pt x="17" y="17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6" name="Freeform 100">
              <a:extLst>
                <a:ext uri="{FF2B5EF4-FFF2-40B4-BE49-F238E27FC236}">
                  <a16:creationId xmlns:a16="http://schemas.microsoft.com/office/drawing/2014/main" id="{00FD8E4B-3913-44AA-99B0-9E338DAEE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2325688"/>
              <a:ext cx="36512" cy="20638"/>
            </a:xfrm>
            <a:custGeom>
              <a:avLst/>
              <a:gdLst>
                <a:gd name="T0" fmla="*/ 15 w 22"/>
                <a:gd name="T1" fmla="*/ 0 h 12"/>
                <a:gd name="T2" fmla="*/ 14 w 22"/>
                <a:gd name="T3" fmla="*/ 1 h 12"/>
                <a:gd name="T4" fmla="*/ 12 w 22"/>
                <a:gd name="T5" fmla="*/ 1 h 12"/>
                <a:gd name="T6" fmla="*/ 9 w 22"/>
                <a:gd name="T7" fmla="*/ 2 h 12"/>
                <a:gd name="T8" fmla="*/ 4 w 22"/>
                <a:gd name="T9" fmla="*/ 3 h 12"/>
                <a:gd name="T10" fmla="*/ 1 w 22"/>
                <a:gd name="T11" fmla="*/ 9 h 12"/>
                <a:gd name="T12" fmla="*/ 3 w 22"/>
                <a:gd name="T13" fmla="*/ 12 h 12"/>
                <a:gd name="T14" fmla="*/ 7 w 22"/>
                <a:gd name="T15" fmla="*/ 12 h 12"/>
                <a:gd name="T16" fmla="*/ 13 w 22"/>
                <a:gd name="T17" fmla="*/ 11 h 12"/>
                <a:gd name="T18" fmla="*/ 14 w 22"/>
                <a:gd name="T19" fmla="*/ 10 h 12"/>
                <a:gd name="T20" fmla="*/ 19 w 22"/>
                <a:gd name="T21" fmla="*/ 9 h 12"/>
                <a:gd name="T22" fmla="*/ 20 w 22"/>
                <a:gd name="T23" fmla="*/ 2 h 12"/>
                <a:gd name="T24" fmla="*/ 15 w 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8" y="2"/>
                    <a:pt x="6" y="3"/>
                    <a:pt x="4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4" y="12"/>
                    <a:pt x="6" y="12"/>
                    <a:pt x="7" y="12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6" y="10"/>
                    <a:pt x="17" y="10"/>
                    <a:pt x="19" y="9"/>
                  </a:cubicBezTo>
                  <a:cubicBezTo>
                    <a:pt x="21" y="7"/>
                    <a:pt x="22" y="4"/>
                    <a:pt x="20" y="2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7" name="Freeform 101">
              <a:extLst>
                <a:ext uri="{FF2B5EF4-FFF2-40B4-BE49-F238E27FC236}">
                  <a16:creationId xmlns:a16="http://schemas.microsoft.com/office/drawing/2014/main" id="{07810264-AC5B-461B-BA39-3A3ABC931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9150" y="1503363"/>
              <a:ext cx="295275" cy="246063"/>
            </a:xfrm>
            <a:custGeom>
              <a:avLst/>
              <a:gdLst>
                <a:gd name="T0" fmla="*/ 10 w 173"/>
                <a:gd name="T1" fmla="*/ 135 h 142"/>
                <a:gd name="T2" fmla="*/ 17 w 173"/>
                <a:gd name="T3" fmla="*/ 141 h 142"/>
                <a:gd name="T4" fmla="*/ 47 w 173"/>
                <a:gd name="T5" fmla="*/ 124 h 142"/>
                <a:gd name="T6" fmla="*/ 84 w 173"/>
                <a:gd name="T7" fmla="*/ 99 h 142"/>
                <a:gd name="T8" fmla="*/ 120 w 173"/>
                <a:gd name="T9" fmla="*/ 74 h 142"/>
                <a:gd name="T10" fmla="*/ 153 w 173"/>
                <a:gd name="T11" fmla="*/ 48 h 142"/>
                <a:gd name="T12" fmla="*/ 170 w 173"/>
                <a:gd name="T13" fmla="*/ 35 h 142"/>
                <a:gd name="T14" fmla="*/ 173 w 173"/>
                <a:gd name="T15" fmla="*/ 28 h 142"/>
                <a:gd name="T16" fmla="*/ 166 w 173"/>
                <a:gd name="T17" fmla="*/ 16 h 142"/>
                <a:gd name="T18" fmla="*/ 158 w 173"/>
                <a:gd name="T19" fmla="*/ 7 h 142"/>
                <a:gd name="T20" fmla="*/ 148 w 173"/>
                <a:gd name="T21" fmla="*/ 0 h 142"/>
                <a:gd name="T22" fmla="*/ 124 w 173"/>
                <a:gd name="T23" fmla="*/ 16 h 142"/>
                <a:gd name="T24" fmla="*/ 89 w 173"/>
                <a:gd name="T25" fmla="*/ 42 h 142"/>
                <a:gd name="T26" fmla="*/ 43 w 173"/>
                <a:gd name="T27" fmla="*/ 77 h 142"/>
                <a:gd name="T28" fmla="*/ 14 w 173"/>
                <a:gd name="T29" fmla="*/ 98 h 142"/>
                <a:gd name="T30" fmla="*/ 1 w 173"/>
                <a:gd name="T31" fmla="*/ 109 h 142"/>
                <a:gd name="T32" fmla="*/ 3 w 173"/>
                <a:gd name="T33" fmla="*/ 124 h 142"/>
                <a:gd name="T34" fmla="*/ 27 w 173"/>
                <a:gd name="T35" fmla="*/ 100 h 142"/>
                <a:gd name="T36" fmla="*/ 31 w 173"/>
                <a:gd name="T37" fmla="*/ 106 h 142"/>
                <a:gd name="T38" fmla="*/ 39 w 173"/>
                <a:gd name="T39" fmla="*/ 104 h 142"/>
                <a:gd name="T40" fmla="*/ 37 w 173"/>
                <a:gd name="T41" fmla="*/ 99 h 142"/>
                <a:gd name="T42" fmla="*/ 38 w 173"/>
                <a:gd name="T43" fmla="*/ 95 h 142"/>
                <a:gd name="T44" fmla="*/ 42 w 173"/>
                <a:gd name="T45" fmla="*/ 99 h 142"/>
                <a:gd name="T46" fmla="*/ 48 w 173"/>
                <a:gd name="T47" fmla="*/ 93 h 142"/>
                <a:gd name="T48" fmla="*/ 51 w 173"/>
                <a:gd name="T49" fmla="*/ 90 h 142"/>
                <a:gd name="T50" fmla="*/ 59 w 173"/>
                <a:gd name="T51" fmla="*/ 87 h 142"/>
                <a:gd name="T52" fmla="*/ 60 w 173"/>
                <a:gd name="T53" fmla="*/ 76 h 142"/>
                <a:gd name="T54" fmla="*/ 66 w 173"/>
                <a:gd name="T55" fmla="*/ 86 h 142"/>
                <a:gd name="T56" fmla="*/ 74 w 173"/>
                <a:gd name="T57" fmla="*/ 84 h 142"/>
                <a:gd name="T58" fmla="*/ 71 w 173"/>
                <a:gd name="T59" fmla="*/ 68 h 142"/>
                <a:gd name="T60" fmla="*/ 75 w 173"/>
                <a:gd name="T61" fmla="*/ 73 h 142"/>
                <a:gd name="T62" fmla="*/ 81 w 173"/>
                <a:gd name="T63" fmla="*/ 66 h 142"/>
                <a:gd name="T64" fmla="*/ 81 w 173"/>
                <a:gd name="T65" fmla="*/ 60 h 142"/>
                <a:gd name="T66" fmla="*/ 87 w 173"/>
                <a:gd name="T67" fmla="*/ 66 h 142"/>
                <a:gd name="T68" fmla="*/ 92 w 173"/>
                <a:gd name="T69" fmla="*/ 61 h 142"/>
                <a:gd name="T70" fmla="*/ 93 w 173"/>
                <a:gd name="T71" fmla="*/ 51 h 142"/>
                <a:gd name="T72" fmla="*/ 106 w 173"/>
                <a:gd name="T73" fmla="*/ 59 h 142"/>
                <a:gd name="T74" fmla="*/ 100 w 173"/>
                <a:gd name="T75" fmla="*/ 46 h 142"/>
                <a:gd name="T76" fmla="*/ 113 w 173"/>
                <a:gd name="T77" fmla="*/ 45 h 142"/>
                <a:gd name="T78" fmla="*/ 112 w 173"/>
                <a:gd name="T79" fmla="*/ 37 h 142"/>
                <a:gd name="T80" fmla="*/ 121 w 173"/>
                <a:gd name="T81" fmla="*/ 39 h 142"/>
                <a:gd name="T82" fmla="*/ 125 w 173"/>
                <a:gd name="T83" fmla="*/ 31 h 142"/>
                <a:gd name="T84" fmla="*/ 128 w 173"/>
                <a:gd name="T85" fmla="*/ 29 h 142"/>
                <a:gd name="T86" fmla="*/ 139 w 173"/>
                <a:gd name="T87" fmla="*/ 28 h 142"/>
                <a:gd name="T88" fmla="*/ 136 w 173"/>
                <a:gd name="T89" fmla="*/ 19 h 142"/>
                <a:gd name="T90" fmla="*/ 140 w 173"/>
                <a:gd name="T91" fmla="*/ 24 h 142"/>
                <a:gd name="T92" fmla="*/ 146 w 173"/>
                <a:gd name="T93" fmla="*/ 17 h 142"/>
                <a:gd name="T94" fmla="*/ 145 w 173"/>
                <a:gd name="T95" fmla="*/ 12 h 142"/>
                <a:gd name="T96" fmla="*/ 151 w 173"/>
                <a:gd name="T97" fmla="*/ 13 h 142"/>
                <a:gd name="T98" fmla="*/ 159 w 173"/>
                <a:gd name="T99" fmla="*/ 23 h 142"/>
                <a:gd name="T100" fmla="*/ 163 w 173"/>
                <a:gd name="T101" fmla="*/ 29 h 142"/>
                <a:gd name="T102" fmla="*/ 149 w 173"/>
                <a:gd name="T103" fmla="*/ 39 h 142"/>
                <a:gd name="T104" fmla="*/ 99 w 173"/>
                <a:gd name="T105" fmla="*/ 78 h 142"/>
                <a:gd name="T106" fmla="*/ 67 w 173"/>
                <a:gd name="T107" fmla="*/ 100 h 142"/>
                <a:gd name="T108" fmla="*/ 30 w 173"/>
                <a:gd name="T109" fmla="*/ 124 h 142"/>
                <a:gd name="T110" fmla="*/ 17 w 173"/>
                <a:gd name="T111" fmla="*/ 128 h 142"/>
                <a:gd name="T112" fmla="*/ 9 w 173"/>
                <a:gd name="T113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142">
                  <a:moveTo>
                    <a:pt x="3" y="124"/>
                  </a:moveTo>
                  <a:cubicBezTo>
                    <a:pt x="4" y="126"/>
                    <a:pt x="6" y="128"/>
                    <a:pt x="7" y="130"/>
                  </a:cubicBezTo>
                  <a:cubicBezTo>
                    <a:pt x="8" y="132"/>
                    <a:pt x="9" y="134"/>
                    <a:pt x="10" y="135"/>
                  </a:cubicBezTo>
                  <a:cubicBezTo>
                    <a:pt x="10" y="135"/>
                    <a:pt x="10" y="135"/>
                    <a:pt x="11" y="136"/>
                  </a:cubicBezTo>
                  <a:cubicBezTo>
                    <a:pt x="11" y="137"/>
                    <a:pt x="12" y="138"/>
                    <a:pt x="13" y="139"/>
                  </a:cubicBezTo>
                  <a:cubicBezTo>
                    <a:pt x="14" y="140"/>
                    <a:pt x="15" y="141"/>
                    <a:pt x="17" y="141"/>
                  </a:cubicBezTo>
                  <a:cubicBezTo>
                    <a:pt x="18" y="141"/>
                    <a:pt x="19" y="142"/>
                    <a:pt x="21" y="141"/>
                  </a:cubicBezTo>
                  <a:cubicBezTo>
                    <a:pt x="22" y="141"/>
                    <a:pt x="23" y="141"/>
                    <a:pt x="24" y="140"/>
                  </a:cubicBezTo>
                  <a:cubicBezTo>
                    <a:pt x="31" y="134"/>
                    <a:pt x="39" y="129"/>
                    <a:pt x="47" y="124"/>
                  </a:cubicBezTo>
                  <a:cubicBezTo>
                    <a:pt x="50" y="121"/>
                    <a:pt x="54" y="119"/>
                    <a:pt x="58" y="116"/>
                  </a:cubicBezTo>
                  <a:cubicBezTo>
                    <a:pt x="62" y="114"/>
                    <a:pt x="67" y="111"/>
                    <a:pt x="71" y="108"/>
                  </a:cubicBezTo>
                  <a:cubicBezTo>
                    <a:pt x="76" y="105"/>
                    <a:pt x="80" y="102"/>
                    <a:pt x="84" y="99"/>
                  </a:cubicBezTo>
                  <a:cubicBezTo>
                    <a:pt x="88" y="97"/>
                    <a:pt x="92" y="94"/>
                    <a:pt x="96" y="91"/>
                  </a:cubicBezTo>
                  <a:cubicBezTo>
                    <a:pt x="100" y="88"/>
                    <a:pt x="104" y="85"/>
                    <a:pt x="108" y="82"/>
                  </a:cubicBezTo>
                  <a:cubicBezTo>
                    <a:pt x="112" y="80"/>
                    <a:pt x="116" y="77"/>
                    <a:pt x="120" y="74"/>
                  </a:cubicBezTo>
                  <a:cubicBezTo>
                    <a:pt x="124" y="71"/>
                    <a:pt x="127" y="68"/>
                    <a:pt x="131" y="65"/>
                  </a:cubicBezTo>
                  <a:cubicBezTo>
                    <a:pt x="135" y="62"/>
                    <a:pt x="138" y="59"/>
                    <a:pt x="142" y="56"/>
                  </a:cubicBezTo>
                  <a:cubicBezTo>
                    <a:pt x="146" y="53"/>
                    <a:pt x="149" y="51"/>
                    <a:pt x="153" y="48"/>
                  </a:cubicBezTo>
                  <a:cubicBezTo>
                    <a:pt x="157" y="45"/>
                    <a:pt x="160" y="42"/>
                    <a:pt x="164" y="39"/>
                  </a:cubicBezTo>
                  <a:cubicBezTo>
                    <a:pt x="166" y="38"/>
                    <a:pt x="168" y="37"/>
                    <a:pt x="169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35"/>
                    <a:pt x="171" y="35"/>
                    <a:pt x="171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3" y="31"/>
                    <a:pt x="173" y="29"/>
                    <a:pt x="173" y="28"/>
                  </a:cubicBezTo>
                  <a:cubicBezTo>
                    <a:pt x="173" y="27"/>
                    <a:pt x="172" y="26"/>
                    <a:pt x="172" y="25"/>
                  </a:cubicBezTo>
                  <a:cubicBezTo>
                    <a:pt x="172" y="25"/>
                    <a:pt x="171" y="24"/>
                    <a:pt x="171" y="23"/>
                  </a:cubicBezTo>
                  <a:cubicBezTo>
                    <a:pt x="169" y="21"/>
                    <a:pt x="168" y="19"/>
                    <a:pt x="166" y="16"/>
                  </a:cubicBezTo>
                  <a:cubicBezTo>
                    <a:pt x="166" y="16"/>
                    <a:pt x="166" y="15"/>
                    <a:pt x="165" y="15"/>
                  </a:cubicBezTo>
                  <a:cubicBezTo>
                    <a:pt x="164" y="14"/>
                    <a:pt x="163" y="12"/>
                    <a:pt x="162" y="11"/>
                  </a:cubicBezTo>
                  <a:cubicBezTo>
                    <a:pt x="161" y="9"/>
                    <a:pt x="159" y="8"/>
                    <a:pt x="158" y="7"/>
                  </a:cubicBezTo>
                  <a:cubicBezTo>
                    <a:pt x="157" y="5"/>
                    <a:pt x="155" y="4"/>
                    <a:pt x="153" y="2"/>
                  </a:cubicBezTo>
                  <a:cubicBezTo>
                    <a:pt x="153" y="2"/>
                    <a:pt x="153" y="2"/>
                    <a:pt x="152" y="1"/>
                  </a:cubicBezTo>
                  <a:cubicBezTo>
                    <a:pt x="151" y="0"/>
                    <a:pt x="149" y="0"/>
                    <a:pt x="148" y="0"/>
                  </a:cubicBezTo>
                  <a:cubicBezTo>
                    <a:pt x="146" y="0"/>
                    <a:pt x="144" y="1"/>
                    <a:pt x="142" y="2"/>
                  </a:cubicBezTo>
                  <a:cubicBezTo>
                    <a:pt x="140" y="4"/>
                    <a:pt x="138" y="5"/>
                    <a:pt x="136" y="7"/>
                  </a:cubicBezTo>
                  <a:cubicBezTo>
                    <a:pt x="132" y="10"/>
                    <a:pt x="128" y="13"/>
                    <a:pt x="124" y="16"/>
                  </a:cubicBezTo>
                  <a:cubicBezTo>
                    <a:pt x="120" y="19"/>
                    <a:pt x="117" y="22"/>
                    <a:pt x="113" y="24"/>
                  </a:cubicBezTo>
                  <a:cubicBezTo>
                    <a:pt x="109" y="27"/>
                    <a:pt x="105" y="31"/>
                    <a:pt x="101" y="34"/>
                  </a:cubicBezTo>
                  <a:cubicBezTo>
                    <a:pt x="97" y="36"/>
                    <a:pt x="93" y="39"/>
                    <a:pt x="89" y="42"/>
                  </a:cubicBezTo>
                  <a:cubicBezTo>
                    <a:pt x="82" y="48"/>
                    <a:pt x="74" y="54"/>
                    <a:pt x="66" y="60"/>
                  </a:cubicBezTo>
                  <a:cubicBezTo>
                    <a:pt x="62" y="63"/>
                    <a:pt x="58" y="66"/>
                    <a:pt x="54" y="69"/>
                  </a:cubicBezTo>
                  <a:cubicBezTo>
                    <a:pt x="50" y="71"/>
                    <a:pt x="46" y="74"/>
                    <a:pt x="43" y="77"/>
                  </a:cubicBezTo>
                  <a:cubicBezTo>
                    <a:pt x="39" y="80"/>
                    <a:pt x="35" y="83"/>
                    <a:pt x="31" y="85"/>
                  </a:cubicBezTo>
                  <a:cubicBezTo>
                    <a:pt x="27" y="88"/>
                    <a:pt x="24" y="91"/>
                    <a:pt x="20" y="94"/>
                  </a:cubicBezTo>
                  <a:cubicBezTo>
                    <a:pt x="18" y="95"/>
                    <a:pt x="16" y="96"/>
                    <a:pt x="14" y="98"/>
                  </a:cubicBezTo>
                  <a:cubicBezTo>
                    <a:pt x="13" y="99"/>
                    <a:pt x="11" y="100"/>
                    <a:pt x="10" y="101"/>
                  </a:cubicBezTo>
                  <a:cubicBezTo>
                    <a:pt x="8" y="102"/>
                    <a:pt x="7" y="104"/>
                    <a:pt x="5" y="105"/>
                  </a:cubicBezTo>
                  <a:cubicBezTo>
                    <a:pt x="4" y="106"/>
                    <a:pt x="3" y="108"/>
                    <a:pt x="1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0" y="115"/>
                    <a:pt x="0" y="116"/>
                    <a:pt x="0" y="117"/>
                  </a:cubicBezTo>
                  <a:cubicBezTo>
                    <a:pt x="1" y="120"/>
                    <a:pt x="2" y="122"/>
                    <a:pt x="3" y="124"/>
                  </a:cubicBezTo>
                  <a:close/>
                  <a:moveTo>
                    <a:pt x="12" y="112"/>
                  </a:moveTo>
                  <a:cubicBezTo>
                    <a:pt x="13" y="110"/>
                    <a:pt x="15" y="109"/>
                    <a:pt x="16" y="108"/>
                  </a:cubicBezTo>
                  <a:cubicBezTo>
                    <a:pt x="20" y="105"/>
                    <a:pt x="23" y="103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8" y="102"/>
                    <a:pt x="29" y="104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7"/>
                    <a:pt x="33" y="108"/>
                    <a:pt x="34" y="108"/>
                  </a:cubicBezTo>
                  <a:cubicBezTo>
                    <a:pt x="35" y="108"/>
                    <a:pt x="36" y="107"/>
                    <a:pt x="37" y="107"/>
                  </a:cubicBezTo>
                  <a:cubicBezTo>
                    <a:pt x="38" y="106"/>
                    <a:pt x="39" y="105"/>
                    <a:pt x="39" y="104"/>
                  </a:cubicBezTo>
                  <a:cubicBezTo>
                    <a:pt x="39" y="103"/>
                    <a:pt x="39" y="103"/>
                    <a:pt x="39" y="102"/>
                  </a:cubicBezTo>
                  <a:cubicBezTo>
                    <a:pt x="39" y="101"/>
                    <a:pt x="38" y="101"/>
                    <a:pt x="38" y="100"/>
                  </a:cubicBezTo>
                  <a:cubicBezTo>
                    <a:pt x="38" y="100"/>
                    <a:pt x="37" y="99"/>
                    <a:pt x="37" y="99"/>
                  </a:cubicBezTo>
                  <a:cubicBezTo>
                    <a:pt x="36" y="98"/>
                    <a:pt x="35" y="96"/>
                    <a:pt x="34" y="95"/>
                  </a:cubicBezTo>
                  <a:cubicBezTo>
                    <a:pt x="35" y="94"/>
                    <a:pt x="36" y="93"/>
                    <a:pt x="37" y="93"/>
                  </a:cubicBezTo>
                  <a:cubicBezTo>
                    <a:pt x="37" y="94"/>
                    <a:pt x="38" y="95"/>
                    <a:pt x="38" y="95"/>
                  </a:cubicBezTo>
                  <a:cubicBezTo>
                    <a:pt x="39" y="96"/>
                    <a:pt x="39" y="96"/>
                    <a:pt x="39" y="97"/>
                  </a:cubicBezTo>
                  <a:cubicBezTo>
                    <a:pt x="40" y="97"/>
                    <a:pt x="40" y="97"/>
                    <a:pt x="40" y="98"/>
                  </a:cubicBezTo>
                  <a:cubicBezTo>
                    <a:pt x="41" y="98"/>
                    <a:pt x="41" y="99"/>
                    <a:pt x="42" y="99"/>
                  </a:cubicBezTo>
                  <a:cubicBezTo>
                    <a:pt x="43" y="100"/>
                    <a:pt x="44" y="99"/>
                    <a:pt x="46" y="99"/>
                  </a:cubicBezTo>
                  <a:cubicBezTo>
                    <a:pt x="47" y="98"/>
                    <a:pt x="47" y="97"/>
                    <a:pt x="48" y="96"/>
                  </a:cubicBezTo>
                  <a:cubicBezTo>
                    <a:pt x="48" y="95"/>
                    <a:pt x="48" y="94"/>
                    <a:pt x="48" y="93"/>
                  </a:cubicBezTo>
                  <a:cubicBezTo>
                    <a:pt x="47" y="91"/>
                    <a:pt x="45" y="89"/>
                    <a:pt x="44" y="87"/>
                  </a:cubicBezTo>
                  <a:cubicBezTo>
                    <a:pt x="45" y="87"/>
                    <a:pt x="46" y="86"/>
                    <a:pt x="48" y="85"/>
                  </a:cubicBezTo>
                  <a:cubicBezTo>
                    <a:pt x="49" y="87"/>
                    <a:pt x="50" y="88"/>
                    <a:pt x="51" y="90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6" y="92"/>
                    <a:pt x="57" y="91"/>
                    <a:pt x="58" y="90"/>
                  </a:cubicBezTo>
                  <a:cubicBezTo>
                    <a:pt x="59" y="89"/>
                    <a:pt x="59" y="88"/>
                    <a:pt x="59" y="87"/>
                  </a:cubicBezTo>
                  <a:cubicBezTo>
                    <a:pt x="59" y="86"/>
                    <a:pt x="59" y="85"/>
                    <a:pt x="58" y="84"/>
                  </a:cubicBezTo>
                  <a:cubicBezTo>
                    <a:pt x="57" y="82"/>
                    <a:pt x="56" y="81"/>
                    <a:pt x="55" y="79"/>
                  </a:cubicBezTo>
                  <a:cubicBezTo>
                    <a:pt x="57" y="78"/>
                    <a:pt x="58" y="77"/>
                    <a:pt x="60" y="76"/>
                  </a:cubicBezTo>
                  <a:cubicBezTo>
                    <a:pt x="60" y="78"/>
                    <a:pt x="61" y="79"/>
                    <a:pt x="62" y="80"/>
                  </a:cubicBezTo>
                  <a:cubicBezTo>
                    <a:pt x="63" y="82"/>
                    <a:pt x="64" y="83"/>
                    <a:pt x="65" y="85"/>
                  </a:cubicBezTo>
                  <a:cubicBezTo>
                    <a:pt x="65" y="85"/>
                    <a:pt x="66" y="85"/>
                    <a:pt x="66" y="86"/>
                  </a:cubicBezTo>
                  <a:cubicBezTo>
                    <a:pt x="66" y="86"/>
                    <a:pt x="67" y="87"/>
                    <a:pt x="68" y="87"/>
                  </a:cubicBezTo>
                  <a:cubicBezTo>
                    <a:pt x="69" y="88"/>
                    <a:pt x="70" y="88"/>
                    <a:pt x="71" y="87"/>
                  </a:cubicBezTo>
                  <a:cubicBezTo>
                    <a:pt x="73" y="87"/>
                    <a:pt x="73" y="86"/>
                    <a:pt x="74" y="84"/>
                  </a:cubicBezTo>
                  <a:cubicBezTo>
                    <a:pt x="74" y="83"/>
                    <a:pt x="74" y="82"/>
                    <a:pt x="74" y="81"/>
                  </a:cubicBezTo>
                  <a:cubicBezTo>
                    <a:pt x="72" y="77"/>
                    <a:pt x="69" y="74"/>
                    <a:pt x="67" y="71"/>
                  </a:cubicBezTo>
                  <a:cubicBezTo>
                    <a:pt x="68" y="70"/>
                    <a:pt x="70" y="69"/>
                    <a:pt x="71" y="68"/>
                  </a:cubicBezTo>
                  <a:cubicBezTo>
                    <a:pt x="72" y="69"/>
                    <a:pt x="72" y="70"/>
                    <a:pt x="73" y="70"/>
                  </a:cubicBezTo>
                  <a:cubicBezTo>
                    <a:pt x="73" y="71"/>
                    <a:pt x="73" y="71"/>
                    <a:pt x="73" y="72"/>
                  </a:cubicBezTo>
                  <a:cubicBezTo>
                    <a:pt x="74" y="72"/>
                    <a:pt x="75" y="73"/>
                    <a:pt x="75" y="73"/>
                  </a:cubicBezTo>
                  <a:cubicBezTo>
                    <a:pt x="77" y="73"/>
                    <a:pt x="78" y="73"/>
                    <a:pt x="79" y="73"/>
                  </a:cubicBezTo>
                  <a:cubicBezTo>
                    <a:pt x="80" y="72"/>
                    <a:pt x="81" y="71"/>
                    <a:pt x="81" y="70"/>
                  </a:cubicBezTo>
                  <a:cubicBezTo>
                    <a:pt x="82" y="69"/>
                    <a:pt x="82" y="67"/>
                    <a:pt x="81" y="66"/>
                  </a:cubicBezTo>
                  <a:cubicBezTo>
                    <a:pt x="80" y="65"/>
                    <a:pt x="79" y="64"/>
                    <a:pt x="78" y="62"/>
                  </a:cubicBezTo>
                  <a:cubicBezTo>
                    <a:pt x="79" y="61"/>
                    <a:pt x="80" y="61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62"/>
                    <a:pt x="83" y="63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5"/>
                    <a:pt x="86" y="66"/>
                    <a:pt x="87" y="66"/>
                  </a:cubicBezTo>
                  <a:cubicBezTo>
                    <a:pt x="88" y="66"/>
                    <a:pt x="90" y="66"/>
                    <a:pt x="91" y="65"/>
                  </a:cubicBezTo>
                  <a:cubicBezTo>
                    <a:pt x="91" y="64"/>
                    <a:pt x="92" y="63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0"/>
                    <a:pt x="92" y="59"/>
                    <a:pt x="91" y="58"/>
                  </a:cubicBezTo>
                  <a:cubicBezTo>
                    <a:pt x="90" y="57"/>
                    <a:pt x="89" y="56"/>
                    <a:pt x="88" y="55"/>
                  </a:cubicBezTo>
                  <a:cubicBezTo>
                    <a:pt x="90" y="54"/>
                    <a:pt x="91" y="52"/>
                    <a:pt x="93" y="51"/>
                  </a:cubicBezTo>
                  <a:cubicBezTo>
                    <a:pt x="93" y="52"/>
                    <a:pt x="94" y="53"/>
                    <a:pt x="95" y="53"/>
                  </a:cubicBezTo>
                  <a:cubicBezTo>
                    <a:pt x="96" y="55"/>
                    <a:pt x="98" y="57"/>
                    <a:pt x="100" y="59"/>
                  </a:cubicBezTo>
                  <a:cubicBezTo>
                    <a:pt x="102" y="61"/>
                    <a:pt x="104" y="61"/>
                    <a:pt x="106" y="59"/>
                  </a:cubicBezTo>
                  <a:cubicBezTo>
                    <a:pt x="108" y="58"/>
                    <a:pt x="109" y="55"/>
                    <a:pt x="107" y="53"/>
                  </a:cubicBezTo>
                  <a:cubicBezTo>
                    <a:pt x="105" y="51"/>
                    <a:pt x="103" y="49"/>
                    <a:pt x="102" y="47"/>
                  </a:cubicBezTo>
                  <a:cubicBezTo>
                    <a:pt x="101" y="47"/>
                    <a:pt x="101" y="46"/>
                    <a:pt x="100" y="46"/>
                  </a:cubicBezTo>
                  <a:cubicBezTo>
                    <a:pt x="102" y="45"/>
                    <a:pt x="103" y="44"/>
                    <a:pt x="105" y="42"/>
                  </a:cubicBezTo>
                  <a:cubicBezTo>
                    <a:pt x="105" y="43"/>
                    <a:pt x="106" y="44"/>
                    <a:pt x="106" y="45"/>
                  </a:cubicBezTo>
                  <a:cubicBezTo>
                    <a:pt x="108" y="47"/>
                    <a:pt x="111" y="47"/>
                    <a:pt x="113" y="45"/>
                  </a:cubicBezTo>
                  <a:cubicBezTo>
                    <a:pt x="114" y="44"/>
                    <a:pt x="114" y="43"/>
                    <a:pt x="115" y="42"/>
                  </a:cubicBezTo>
                  <a:cubicBezTo>
                    <a:pt x="115" y="41"/>
                    <a:pt x="114" y="40"/>
                    <a:pt x="113" y="38"/>
                  </a:cubicBezTo>
                  <a:cubicBezTo>
                    <a:pt x="113" y="38"/>
                    <a:pt x="113" y="37"/>
                    <a:pt x="112" y="37"/>
                  </a:cubicBezTo>
                  <a:cubicBezTo>
                    <a:pt x="113" y="36"/>
                    <a:pt x="114" y="35"/>
                    <a:pt x="115" y="34"/>
                  </a:cubicBezTo>
                  <a:cubicBezTo>
                    <a:pt x="116" y="36"/>
                    <a:pt x="117" y="37"/>
                    <a:pt x="117" y="38"/>
                  </a:cubicBezTo>
                  <a:cubicBezTo>
                    <a:pt x="118" y="39"/>
                    <a:pt x="120" y="39"/>
                    <a:pt x="121" y="39"/>
                  </a:cubicBezTo>
                  <a:cubicBezTo>
                    <a:pt x="122" y="39"/>
                    <a:pt x="123" y="39"/>
                    <a:pt x="124" y="38"/>
                  </a:cubicBezTo>
                  <a:cubicBezTo>
                    <a:pt x="125" y="37"/>
                    <a:pt x="126" y="36"/>
                    <a:pt x="126" y="35"/>
                  </a:cubicBezTo>
                  <a:cubicBezTo>
                    <a:pt x="126" y="34"/>
                    <a:pt x="125" y="33"/>
                    <a:pt x="125" y="31"/>
                  </a:cubicBezTo>
                  <a:cubicBezTo>
                    <a:pt x="124" y="31"/>
                    <a:pt x="123" y="30"/>
                    <a:pt x="123" y="29"/>
                  </a:cubicBezTo>
                  <a:cubicBezTo>
                    <a:pt x="124" y="28"/>
                    <a:pt x="125" y="27"/>
                    <a:pt x="126" y="26"/>
                  </a:cubicBezTo>
                  <a:cubicBezTo>
                    <a:pt x="126" y="27"/>
                    <a:pt x="127" y="28"/>
                    <a:pt x="128" y="29"/>
                  </a:cubicBezTo>
                  <a:cubicBezTo>
                    <a:pt x="129" y="31"/>
                    <a:pt x="131" y="32"/>
                    <a:pt x="132" y="34"/>
                  </a:cubicBezTo>
                  <a:cubicBezTo>
                    <a:pt x="134" y="36"/>
                    <a:pt x="137" y="36"/>
                    <a:pt x="139" y="34"/>
                  </a:cubicBezTo>
                  <a:cubicBezTo>
                    <a:pt x="141" y="33"/>
                    <a:pt x="141" y="30"/>
                    <a:pt x="139" y="28"/>
                  </a:cubicBezTo>
                  <a:cubicBezTo>
                    <a:pt x="138" y="26"/>
                    <a:pt x="136" y="25"/>
                    <a:pt x="135" y="23"/>
                  </a:cubicBezTo>
                  <a:cubicBezTo>
                    <a:pt x="134" y="22"/>
                    <a:pt x="134" y="22"/>
                    <a:pt x="133" y="21"/>
                  </a:cubicBezTo>
                  <a:cubicBezTo>
                    <a:pt x="134" y="20"/>
                    <a:pt x="135" y="19"/>
                    <a:pt x="136" y="19"/>
                  </a:cubicBezTo>
                  <a:cubicBezTo>
                    <a:pt x="136" y="20"/>
                    <a:pt x="137" y="20"/>
                    <a:pt x="137" y="21"/>
                  </a:cubicBezTo>
                  <a:cubicBezTo>
                    <a:pt x="137" y="22"/>
                    <a:pt x="137" y="22"/>
                    <a:pt x="138" y="22"/>
                  </a:cubicBezTo>
                  <a:cubicBezTo>
                    <a:pt x="138" y="23"/>
                    <a:pt x="139" y="23"/>
                    <a:pt x="140" y="24"/>
                  </a:cubicBezTo>
                  <a:cubicBezTo>
                    <a:pt x="141" y="24"/>
                    <a:pt x="142" y="24"/>
                    <a:pt x="143" y="24"/>
                  </a:cubicBezTo>
                  <a:cubicBezTo>
                    <a:pt x="144" y="23"/>
                    <a:pt x="145" y="22"/>
                    <a:pt x="146" y="21"/>
                  </a:cubicBezTo>
                  <a:cubicBezTo>
                    <a:pt x="146" y="20"/>
                    <a:pt x="146" y="18"/>
                    <a:pt x="146" y="17"/>
                  </a:cubicBezTo>
                  <a:cubicBezTo>
                    <a:pt x="145" y="16"/>
                    <a:pt x="144" y="15"/>
                    <a:pt x="143" y="14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2"/>
                    <a:pt x="145" y="12"/>
                  </a:cubicBezTo>
                  <a:cubicBezTo>
                    <a:pt x="146" y="11"/>
                    <a:pt x="147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50" y="12"/>
                    <a:pt x="151" y="13"/>
                  </a:cubicBezTo>
                  <a:cubicBezTo>
                    <a:pt x="153" y="14"/>
                    <a:pt x="154" y="16"/>
                    <a:pt x="155" y="17"/>
                  </a:cubicBezTo>
                  <a:cubicBezTo>
                    <a:pt x="156" y="18"/>
                    <a:pt x="157" y="20"/>
                    <a:pt x="158" y="21"/>
                  </a:cubicBezTo>
                  <a:cubicBezTo>
                    <a:pt x="158" y="21"/>
                    <a:pt x="159" y="22"/>
                    <a:pt x="159" y="23"/>
                  </a:cubicBezTo>
                  <a:cubicBezTo>
                    <a:pt x="160" y="24"/>
                    <a:pt x="161" y="26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1" y="30"/>
                    <a:pt x="160" y="31"/>
                  </a:cubicBezTo>
                  <a:cubicBezTo>
                    <a:pt x="158" y="32"/>
                    <a:pt x="156" y="34"/>
                    <a:pt x="155" y="35"/>
                  </a:cubicBezTo>
                  <a:cubicBezTo>
                    <a:pt x="153" y="36"/>
                    <a:pt x="151" y="38"/>
                    <a:pt x="149" y="39"/>
                  </a:cubicBezTo>
                  <a:cubicBezTo>
                    <a:pt x="147" y="41"/>
                    <a:pt x="145" y="42"/>
                    <a:pt x="143" y="44"/>
                  </a:cubicBezTo>
                  <a:cubicBezTo>
                    <a:pt x="136" y="49"/>
                    <a:pt x="128" y="55"/>
                    <a:pt x="121" y="61"/>
                  </a:cubicBezTo>
                  <a:cubicBezTo>
                    <a:pt x="114" y="67"/>
                    <a:pt x="106" y="73"/>
                    <a:pt x="99" y="78"/>
                  </a:cubicBezTo>
                  <a:cubicBezTo>
                    <a:pt x="95" y="81"/>
                    <a:pt x="91" y="84"/>
                    <a:pt x="86" y="87"/>
                  </a:cubicBezTo>
                  <a:cubicBezTo>
                    <a:pt x="82" y="90"/>
                    <a:pt x="78" y="92"/>
                    <a:pt x="74" y="95"/>
                  </a:cubicBezTo>
                  <a:cubicBezTo>
                    <a:pt x="72" y="97"/>
                    <a:pt x="69" y="98"/>
                    <a:pt x="67" y="100"/>
                  </a:cubicBezTo>
                  <a:cubicBezTo>
                    <a:pt x="63" y="102"/>
                    <a:pt x="59" y="105"/>
                    <a:pt x="55" y="108"/>
                  </a:cubicBezTo>
                  <a:cubicBezTo>
                    <a:pt x="51" y="110"/>
                    <a:pt x="46" y="113"/>
                    <a:pt x="42" y="115"/>
                  </a:cubicBezTo>
                  <a:cubicBezTo>
                    <a:pt x="38" y="118"/>
                    <a:pt x="34" y="121"/>
                    <a:pt x="30" y="124"/>
                  </a:cubicBezTo>
                  <a:cubicBezTo>
                    <a:pt x="27" y="126"/>
                    <a:pt x="24" y="129"/>
                    <a:pt x="20" y="131"/>
                  </a:cubicBezTo>
                  <a:cubicBezTo>
                    <a:pt x="20" y="131"/>
                    <a:pt x="19" y="131"/>
                    <a:pt x="19" y="131"/>
                  </a:cubicBezTo>
                  <a:cubicBezTo>
                    <a:pt x="18" y="130"/>
                    <a:pt x="18" y="129"/>
                    <a:pt x="17" y="128"/>
                  </a:cubicBezTo>
                  <a:cubicBezTo>
                    <a:pt x="16" y="127"/>
                    <a:pt x="15" y="125"/>
                    <a:pt x="14" y="124"/>
                  </a:cubicBezTo>
                  <a:cubicBezTo>
                    <a:pt x="12" y="121"/>
                    <a:pt x="11" y="119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10" y="113"/>
                    <a:pt x="11" y="113"/>
                    <a:pt x="12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8" name="Freeform 102">
              <a:extLst>
                <a:ext uri="{FF2B5EF4-FFF2-40B4-BE49-F238E27FC236}">
                  <a16:creationId xmlns:a16="http://schemas.microsoft.com/office/drawing/2014/main" id="{43E07F4A-8592-4900-9118-BCB0FE7D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0900" y="1693863"/>
              <a:ext cx="17462" cy="17463"/>
            </a:xfrm>
            <a:custGeom>
              <a:avLst/>
              <a:gdLst>
                <a:gd name="T0" fmla="*/ 5 w 10"/>
                <a:gd name="T1" fmla="*/ 10 h 10"/>
                <a:gd name="T2" fmla="*/ 8 w 10"/>
                <a:gd name="T3" fmla="*/ 9 h 10"/>
                <a:gd name="T4" fmla="*/ 10 w 10"/>
                <a:gd name="T5" fmla="*/ 5 h 10"/>
                <a:gd name="T6" fmla="*/ 9 w 10"/>
                <a:gd name="T7" fmla="*/ 2 h 10"/>
                <a:gd name="T8" fmla="*/ 5 w 10"/>
                <a:gd name="T9" fmla="*/ 0 h 10"/>
                <a:gd name="T10" fmla="*/ 2 w 10"/>
                <a:gd name="T11" fmla="*/ 1 h 10"/>
                <a:gd name="T12" fmla="*/ 0 w 10"/>
                <a:gd name="T13" fmla="*/ 5 h 10"/>
                <a:gd name="T14" fmla="*/ 2 w 10"/>
                <a:gd name="T15" fmla="*/ 8 h 10"/>
                <a:gd name="T16" fmla="*/ 5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6" y="10"/>
                    <a:pt x="7" y="9"/>
                    <a:pt x="8" y="9"/>
                  </a:cubicBezTo>
                  <a:cubicBezTo>
                    <a:pt x="9" y="8"/>
                    <a:pt x="10" y="7"/>
                    <a:pt x="10" y="5"/>
                  </a:cubicBezTo>
                  <a:cubicBezTo>
                    <a:pt x="10" y="4"/>
                    <a:pt x="9" y="3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9" name="Freeform 103">
              <a:extLst>
                <a:ext uri="{FF2B5EF4-FFF2-40B4-BE49-F238E27FC236}">
                  <a16:creationId xmlns:a16="http://schemas.microsoft.com/office/drawing/2014/main" id="{29A9615E-CAC1-449A-A274-D0F50BD8C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925" y="3481388"/>
              <a:ext cx="411162" cy="387350"/>
            </a:xfrm>
            <a:custGeom>
              <a:avLst/>
              <a:gdLst>
                <a:gd name="T0" fmla="*/ 208 w 241"/>
                <a:gd name="T1" fmla="*/ 53 h 225"/>
                <a:gd name="T2" fmla="*/ 157 w 241"/>
                <a:gd name="T3" fmla="*/ 0 h 225"/>
                <a:gd name="T4" fmla="*/ 142 w 241"/>
                <a:gd name="T5" fmla="*/ 10 h 225"/>
                <a:gd name="T6" fmla="*/ 112 w 241"/>
                <a:gd name="T7" fmla="*/ 6 h 225"/>
                <a:gd name="T8" fmla="*/ 70 w 241"/>
                <a:gd name="T9" fmla="*/ 13 h 225"/>
                <a:gd name="T10" fmla="*/ 12 w 241"/>
                <a:gd name="T11" fmla="*/ 72 h 225"/>
                <a:gd name="T12" fmla="*/ 0 w 241"/>
                <a:gd name="T13" fmla="*/ 107 h 225"/>
                <a:gd name="T14" fmla="*/ 7 w 241"/>
                <a:gd name="T15" fmla="*/ 125 h 225"/>
                <a:gd name="T16" fmla="*/ 34 w 241"/>
                <a:gd name="T17" fmla="*/ 132 h 225"/>
                <a:gd name="T18" fmla="*/ 47 w 241"/>
                <a:gd name="T19" fmla="*/ 149 h 225"/>
                <a:gd name="T20" fmla="*/ 38 w 241"/>
                <a:gd name="T21" fmla="*/ 168 h 225"/>
                <a:gd name="T22" fmla="*/ 52 w 241"/>
                <a:gd name="T23" fmla="*/ 183 h 225"/>
                <a:gd name="T24" fmla="*/ 70 w 241"/>
                <a:gd name="T25" fmla="*/ 179 h 225"/>
                <a:gd name="T26" fmla="*/ 82 w 241"/>
                <a:gd name="T27" fmla="*/ 202 h 225"/>
                <a:gd name="T28" fmla="*/ 93 w 241"/>
                <a:gd name="T29" fmla="*/ 222 h 225"/>
                <a:gd name="T30" fmla="*/ 135 w 241"/>
                <a:gd name="T31" fmla="*/ 220 h 225"/>
                <a:gd name="T32" fmla="*/ 208 w 241"/>
                <a:gd name="T33" fmla="*/ 170 h 225"/>
                <a:gd name="T34" fmla="*/ 222 w 241"/>
                <a:gd name="T35" fmla="*/ 121 h 225"/>
                <a:gd name="T36" fmla="*/ 240 w 241"/>
                <a:gd name="T37" fmla="*/ 101 h 225"/>
                <a:gd name="T38" fmla="*/ 28 w 241"/>
                <a:gd name="T39" fmla="*/ 123 h 225"/>
                <a:gd name="T40" fmla="*/ 10 w 241"/>
                <a:gd name="T41" fmla="*/ 110 h 225"/>
                <a:gd name="T42" fmla="*/ 20 w 241"/>
                <a:gd name="T43" fmla="*/ 77 h 225"/>
                <a:gd name="T44" fmla="*/ 77 w 241"/>
                <a:gd name="T45" fmla="*/ 19 h 225"/>
                <a:gd name="T46" fmla="*/ 112 w 241"/>
                <a:gd name="T47" fmla="*/ 16 h 225"/>
                <a:gd name="T48" fmla="*/ 124 w 241"/>
                <a:gd name="T49" fmla="*/ 25 h 225"/>
                <a:gd name="T50" fmla="*/ 92 w 241"/>
                <a:gd name="T51" fmla="*/ 19 h 225"/>
                <a:gd name="T52" fmla="*/ 37 w 241"/>
                <a:gd name="T53" fmla="*/ 64 h 225"/>
                <a:gd name="T54" fmla="*/ 21 w 241"/>
                <a:gd name="T55" fmla="*/ 106 h 225"/>
                <a:gd name="T56" fmla="*/ 45 w 241"/>
                <a:gd name="T57" fmla="*/ 117 h 225"/>
                <a:gd name="T58" fmla="*/ 49 w 241"/>
                <a:gd name="T59" fmla="*/ 107 h 225"/>
                <a:gd name="T60" fmla="*/ 31 w 241"/>
                <a:gd name="T61" fmla="*/ 105 h 225"/>
                <a:gd name="T62" fmla="*/ 42 w 241"/>
                <a:gd name="T63" fmla="*/ 72 h 225"/>
                <a:gd name="T64" fmla="*/ 97 w 241"/>
                <a:gd name="T65" fmla="*/ 28 h 225"/>
                <a:gd name="T66" fmla="*/ 100 w 241"/>
                <a:gd name="T67" fmla="*/ 49 h 225"/>
                <a:gd name="T68" fmla="*/ 51 w 241"/>
                <a:gd name="T69" fmla="*/ 104 h 225"/>
                <a:gd name="T70" fmla="*/ 49 w 241"/>
                <a:gd name="T71" fmla="*/ 170 h 225"/>
                <a:gd name="T72" fmla="*/ 51 w 241"/>
                <a:gd name="T73" fmla="*/ 158 h 225"/>
                <a:gd name="T74" fmla="*/ 69 w 241"/>
                <a:gd name="T75" fmla="*/ 165 h 225"/>
                <a:gd name="T76" fmla="*/ 55 w 241"/>
                <a:gd name="T77" fmla="*/ 119 h 225"/>
                <a:gd name="T78" fmla="*/ 91 w 241"/>
                <a:gd name="T79" fmla="*/ 71 h 225"/>
                <a:gd name="T80" fmla="*/ 143 w 241"/>
                <a:gd name="T81" fmla="*/ 22 h 225"/>
                <a:gd name="T82" fmla="*/ 181 w 241"/>
                <a:gd name="T83" fmla="*/ 37 h 225"/>
                <a:gd name="T84" fmla="*/ 228 w 241"/>
                <a:gd name="T85" fmla="*/ 90 h 225"/>
                <a:gd name="T86" fmla="*/ 186 w 241"/>
                <a:gd name="T87" fmla="*/ 133 h 225"/>
                <a:gd name="T88" fmla="*/ 90 w 241"/>
                <a:gd name="T89" fmla="*/ 173 h 225"/>
                <a:gd name="T90" fmla="*/ 183 w 241"/>
                <a:gd name="T91" fmla="*/ 160 h 225"/>
                <a:gd name="T92" fmla="*/ 122 w 241"/>
                <a:gd name="T93" fmla="*/ 199 h 225"/>
                <a:gd name="T94" fmla="*/ 106 w 241"/>
                <a:gd name="T95" fmla="*/ 195 h 225"/>
                <a:gd name="T96" fmla="*/ 137 w 241"/>
                <a:gd name="T97" fmla="*/ 174 h 225"/>
                <a:gd name="T98" fmla="*/ 215 w 241"/>
                <a:gd name="T99" fmla="*/ 131 h 225"/>
                <a:gd name="T100" fmla="*/ 185 w 241"/>
                <a:gd name="T101" fmla="*/ 178 h 225"/>
                <a:gd name="T102" fmla="*/ 124 w 241"/>
                <a:gd name="T103" fmla="*/ 214 h 225"/>
                <a:gd name="T104" fmla="*/ 96 w 241"/>
                <a:gd name="T105" fmla="*/ 212 h 225"/>
                <a:gd name="T106" fmla="*/ 92 w 241"/>
                <a:gd name="T107" fmla="*/ 188 h 225"/>
                <a:gd name="T108" fmla="*/ 95 w 241"/>
                <a:gd name="T109" fmla="*/ 189 h 225"/>
                <a:gd name="T110" fmla="*/ 109 w 241"/>
                <a:gd name="T111" fmla="*/ 209 h 225"/>
                <a:gd name="T112" fmla="*/ 137 w 241"/>
                <a:gd name="T113" fmla="*/ 202 h 225"/>
                <a:gd name="T114" fmla="*/ 191 w 241"/>
                <a:gd name="T115" fmla="*/ 166 h 225"/>
                <a:gd name="T116" fmla="*/ 208 w 241"/>
                <a:gd name="T117" fmla="*/ 13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25">
                  <a:moveTo>
                    <a:pt x="240" y="90"/>
                  </a:moveTo>
                  <a:cubicBezTo>
                    <a:pt x="239" y="88"/>
                    <a:pt x="237" y="86"/>
                    <a:pt x="235" y="84"/>
                  </a:cubicBezTo>
                  <a:cubicBezTo>
                    <a:pt x="233" y="81"/>
                    <a:pt x="230" y="78"/>
                    <a:pt x="228" y="75"/>
                  </a:cubicBezTo>
                  <a:cubicBezTo>
                    <a:pt x="227" y="75"/>
                    <a:pt x="227" y="74"/>
                    <a:pt x="227" y="74"/>
                  </a:cubicBezTo>
                  <a:cubicBezTo>
                    <a:pt x="224" y="70"/>
                    <a:pt x="220" y="67"/>
                    <a:pt x="217" y="63"/>
                  </a:cubicBezTo>
                  <a:cubicBezTo>
                    <a:pt x="214" y="60"/>
                    <a:pt x="211" y="56"/>
                    <a:pt x="208" y="53"/>
                  </a:cubicBezTo>
                  <a:cubicBezTo>
                    <a:pt x="199" y="43"/>
                    <a:pt x="190" y="33"/>
                    <a:pt x="181" y="23"/>
                  </a:cubicBezTo>
                  <a:cubicBezTo>
                    <a:pt x="179" y="20"/>
                    <a:pt x="177" y="18"/>
                    <a:pt x="175" y="16"/>
                  </a:cubicBezTo>
                  <a:cubicBezTo>
                    <a:pt x="173" y="12"/>
                    <a:pt x="170" y="8"/>
                    <a:pt x="166" y="5"/>
                  </a:cubicBezTo>
                  <a:cubicBezTo>
                    <a:pt x="165" y="4"/>
                    <a:pt x="164" y="3"/>
                    <a:pt x="163" y="2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0"/>
                    <a:pt x="159" y="0"/>
                    <a:pt x="157" y="0"/>
                  </a:cubicBezTo>
                  <a:cubicBezTo>
                    <a:pt x="156" y="0"/>
                    <a:pt x="156" y="0"/>
                    <a:pt x="155" y="0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4" y="0"/>
                    <a:pt x="154" y="1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2"/>
                    <a:pt x="151" y="2"/>
                  </a:cubicBezTo>
                  <a:cubicBezTo>
                    <a:pt x="148" y="5"/>
                    <a:pt x="145" y="8"/>
                    <a:pt x="142" y="10"/>
                  </a:cubicBezTo>
                  <a:cubicBezTo>
                    <a:pt x="139" y="13"/>
                    <a:pt x="136" y="15"/>
                    <a:pt x="134" y="18"/>
                  </a:cubicBezTo>
                  <a:cubicBezTo>
                    <a:pt x="133" y="18"/>
                    <a:pt x="133" y="18"/>
                    <a:pt x="133" y="17"/>
                  </a:cubicBezTo>
                  <a:cubicBezTo>
                    <a:pt x="132" y="17"/>
                    <a:pt x="131" y="16"/>
                    <a:pt x="130" y="16"/>
                  </a:cubicBezTo>
                  <a:cubicBezTo>
                    <a:pt x="129" y="14"/>
                    <a:pt x="127" y="13"/>
                    <a:pt x="125" y="12"/>
                  </a:cubicBezTo>
                  <a:cubicBezTo>
                    <a:pt x="123" y="11"/>
                    <a:pt x="121" y="10"/>
                    <a:pt x="119" y="9"/>
                  </a:cubicBezTo>
                  <a:cubicBezTo>
                    <a:pt x="117" y="8"/>
                    <a:pt x="114" y="7"/>
                    <a:pt x="112" y="6"/>
                  </a:cubicBezTo>
                  <a:cubicBezTo>
                    <a:pt x="110" y="5"/>
                    <a:pt x="108" y="5"/>
                    <a:pt x="106" y="4"/>
                  </a:cubicBezTo>
                  <a:cubicBezTo>
                    <a:pt x="103" y="3"/>
                    <a:pt x="101" y="3"/>
                    <a:pt x="98" y="3"/>
                  </a:cubicBezTo>
                  <a:cubicBezTo>
                    <a:pt x="96" y="3"/>
                    <a:pt x="93" y="3"/>
                    <a:pt x="91" y="4"/>
                  </a:cubicBezTo>
                  <a:cubicBezTo>
                    <a:pt x="89" y="4"/>
                    <a:pt x="87" y="5"/>
                    <a:pt x="84" y="5"/>
                  </a:cubicBezTo>
                  <a:cubicBezTo>
                    <a:pt x="81" y="6"/>
                    <a:pt x="78" y="7"/>
                    <a:pt x="76" y="9"/>
                  </a:cubicBezTo>
                  <a:cubicBezTo>
                    <a:pt x="74" y="10"/>
                    <a:pt x="72" y="12"/>
                    <a:pt x="70" y="13"/>
                  </a:cubicBezTo>
                  <a:cubicBezTo>
                    <a:pt x="69" y="13"/>
                    <a:pt x="69" y="14"/>
                    <a:pt x="68" y="14"/>
                  </a:cubicBezTo>
                  <a:cubicBezTo>
                    <a:pt x="61" y="21"/>
                    <a:pt x="54" y="27"/>
                    <a:pt x="46" y="34"/>
                  </a:cubicBezTo>
                  <a:cubicBezTo>
                    <a:pt x="43" y="37"/>
                    <a:pt x="40" y="40"/>
                    <a:pt x="36" y="44"/>
                  </a:cubicBezTo>
                  <a:cubicBezTo>
                    <a:pt x="33" y="47"/>
                    <a:pt x="30" y="51"/>
                    <a:pt x="26" y="54"/>
                  </a:cubicBezTo>
                  <a:cubicBezTo>
                    <a:pt x="23" y="58"/>
                    <a:pt x="20" y="62"/>
                    <a:pt x="17" y="65"/>
                  </a:cubicBezTo>
                  <a:cubicBezTo>
                    <a:pt x="15" y="68"/>
                    <a:pt x="13" y="70"/>
                    <a:pt x="12" y="72"/>
                  </a:cubicBezTo>
                  <a:cubicBezTo>
                    <a:pt x="10" y="74"/>
                    <a:pt x="9" y="76"/>
                    <a:pt x="7" y="78"/>
                  </a:cubicBezTo>
                  <a:cubicBezTo>
                    <a:pt x="5" y="83"/>
                    <a:pt x="3" y="87"/>
                    <a:pt x="2" y="93"/>
                  </a:cubicBezTo>
                  <a:cubicBezTo>
                    <a:pt x="1" y="94"/>
                    <a:pt x="1" y="95"/>
                    <a:pt x="1" y="96"/>
                  </a:cubicBezTo>
                  <a:cubicBezTo>
                    <a:pt x="1" y="97"/>
                    <a:pt x="0" y="99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0" y="105"/>
                    <a:pt x="0" y="106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0" y="112"/>
                    <a:pt x="1" y="114"/>
                    <a:pt x="1" y="116"/>
                  </a:cubicBezTo>
                  <a:cubicBezTo>
                    <a:pt x="1" y="117"/>
                    <a:pt x="2" y="118"/>
                    <a:pt x="2" y="119"/>
                  </a:cubicBezTo>
                  <a:cubicBezTo>
                    <a:pt x="3" y="119"/>
                    <a:pt x="3" y="120"/>
                    <a:pt x="3" y="120"/>
                  </a:cubicBezTo>
                  <a:cubicBezTo>
                    <a:pt x="4" y="122"/>
                    <a:pt x="5" y="123"/>
                    <a:pt x="6" y="124"/>
                  </a:cubicBezTo>
                  <a:cubicBezTo>
                    <a:pt x="6" y="124"/>
                    <a:pt x="6" y="125"/>
                    <a:pt x="7" y="125"/>
                  </a:cubicBezTo>
                  <a:cubicBezTo>
                    <a:pt x="8" y="126"/>
                    <a:pt x="9" y="127"/>
                    <a:pt x="11" y="128"/>
                  </a:cubicBezTo>
                  <a:cubicBezTo>
                    <a:pt x="12" y="129"/>
                    <a:pt x="13" y="129"/>
                    <a:pt x="13" y="129"/>
                  </a:cubicBezTo>
                  <a:cubicBezTo>
                    <a:pt x="16" y="131"/>
                    <a:pt x="18" y="131"/>
                    <a:pt x="21" y="132"/>
                  </a:cubicBezTo>
                  <a:cubicBezTo>
                    <a:pt x="23" y="132"/>
                    <a:pt x="25" y="132"/>
                    <a:pt x="28" y="132"/>
                  </a:cubicBezTo>
                  <a:cubicBezTo>
                    <a:pt x="29" y="132"/>
                    <a:pt x="30" y="132"/>
                    <a:pt x="31" y="132"/>
                  </a:cubicBezTo>
                  <a:cubicBezTo>
                    <a:pt x="32" y="132"/>
                    <a:pt x="33" y="132"/>
                    <a:pt x="34" y="132"/>
                  </a:cubicBezTo>
                  <a:cubicBezTo>
                    <a:pt x="36" y="132"/>
                    <a:pt x="39" y="132"/>
                    <a:pt x="41" y="131"/>
                  </a:cubicBezTo>
                  <a:cubicBezTo>
                    <a:pt x="42" y="131"/>
                    <a:pt x="43" y="131"/>
                    <a:pt x="44" y="131"/>
                  </a:cubicBezTo>
                  <a:cubicBezTo>
                    <a:pt x="44" y="132"/>
                    <a:pt x="44" y="132"/>
                    <a:pt x="44" y="133"/>
                  </a:cubicBezTo>
                  <a:cubicBezTo>
                    <a:pt x="44" y="136"/>
                    <a:pt x="44" y="139"/>
                    <a:pt x="45" y="141"/>
                  </a:cubicBezTo>
                  <a:cubicBezTo>
                    <a:pt x="45" y="144"/>
                    <a:pt x="46" y="146"/>
                    <a:pt x="47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6" y="149"/>
                    <a:pt x="46" y="149"/>
                    <a:pt x="46" y="150"/>
                  </a:cubicBezTo>
                  <a:cubicBezTo>
                    <a:pt x="44" y="151"/>
                    <a:pt x="43" y="152"/>
                    <a:pt x="42" y="154"/>
                  </a:cubicBezTo>
                  <a:cubicBezTo>
                    <a:pt x="41" y="155"/>
                    <a:pt x="41" y="156"/>
                    <a:pt x="40" y="157"/>
                  </a:cubicBezTo>
                  <a:cubicBezTo>
                    <a:pt x="39" y="158"/>
                    <a:pt x="39" y="159"/>
                    <a:pt x="38" y="160"/>
                  </a:cubicBezTo>
                  <a:cubicBezTo>
                    <a:pt x="38" y="162"/>
                    <a:pt x="38" y="163"/>
                    <a:pt x="38" y="164"/>
                  </a:cubicBezTo>
                  <a:cubicBezTo>
                    <a:pt x="38" y="165"/>
                    <a:pt x="38" y="167"/>
                    <a:pt x="38" y="168"/>
                  </a:cubicBezTo>
                  <a:cubicBezTo>
                    <a:pt x="38" y="169"/>
                    <a:pt x="39" y="170"/>
                    <a:pt x="39" y="172"/>
                  </a:cubicBezTo>
                  <a:cubicBezTo>
                    <a:pt x="40" y="173"/>
                    <a:pt x="40" y="173"/>
                    <a:pt x="41" y="174"/>
                  </a:cubicBezTo>
                  <a:cubicBezTo>
                    <a:pt x="41" y="175"/>
                    <a:pt x="41" y="175"/>
                    <a:pt x="42" y="176"/>
                  </a:cubicBezTo>
                  <a:cubicBezTo>
                    <a:pt x="42" y="176"/>
                    <a:pt x="43" y="177"/>
                    <a:pt x="43" y="177"/>
                  </a:cubicBezTo>
                  <a:cubicBezTo>
                    <a:pt x="44" y="178"/>
                    <a:pt x="45" y="179"/>
                    <a:pt x="46" y="180"/>
                  </a:cubicBezTo>
                  <a:cubicBezTo>
                    <a:pt x="48" y="181"/>
                    <a:pt x="50" y="182"/>
                    <a:pt x="52" y="183"/>
                  </a:cubicBezTo>
                  <a:cubicBezTo>
                    <a:pt x="53" y="183"/>
                    <a:pt x="53" y="183"/>
                    <a:pt x="54" y="184"/>
                  </a:cubicBezTo>
                  <a:cubicBezTo>
                    <a:pt x="56" y="184"/>
                    <a:pt x="57" y="184"/>
                    <a:pt x="58" y="184"/>
                  </a:cubicBezTo>
                  <a:cubicBezTo>
                    <a:pt x="58" y="184"/>
                    <a:pt x="59" y="184"/>
                    <a:pt x="59" y="184"/>
                  </a:cubicBezTo>
                  <a:cubicBezTo>
                    <a:pt x="60" y="184"/>
                    <a:pt x="61" y="184"/>
                    <a:pt x="62" y="184"/>
                  </a:cubicBezTo>
                  <a:cubicBezTo>
                    <a:pt x="63" y="183"/>
                    <a:pt x="65" y="183"/>
                    <a:pt x="66" y="182"/>
                  </a:cubicBezTo>
                  <a:cubicBezTo>
                    <a:pt x="68" y="182"/>
                    <a:pt x="69" y="180"/>
                    <a:pt x="70" y="179"/>
                  </a:cubicBezTo>
                  <a:cubicBezTo>
                    <a:pt x="71" y="179"/>
                    <a:pt x="72" y="178"/>
                    <a:pt x="72" y="178"/>
                  </a:cubicBezTo>
                  <a:cubicBezTo>
                    <a:pt x="75" y="178"/>
                    <a:pt x="77" y="179"/>
                    <a:pt x="79" y="180"/>
                  </a:cubicBezTo>
                  <a:cubicBezTo>
                    <a:pt x="80" y="180"/>
                    <a:pt x="82" y="181"/>
                    <a:pt x="84" y="181"/>
                  </a:cubicBezTo>
                  <a:cubicBezTo>
                    <a:pt x="84" y="182"/>
                    <a:pt x="83" y="183"/>
                    <a:pt x="83" y="184"/>
                  </a:cubicBezTo>
                  <a:cubicBezTo>
                    <a:pt x="82" y="187"/>
                    <a:pt x="82" y="189"/>
                    <a:pt x="81" y="192"/>
                  </a:cubicBezTo>
                  <a:cubicBezTo>
                    <a:pt x="81" y="196"/>
                    <a:pt x="82" y="199"/>
                    <a:pt x="82" y="202"/>
                  </a:cubicBezTo>
                  <a:cubicBezTo>
                    <a:pt x="82" y="205"/>
                    <a:pt x="83" y="207"/>
                    <a:pt x="84" y="209"/>
                  </a:cubicBezTo>
                  <a:cubicBezTo>
                    <a:pt x="84" y="211"/>
                    <a:pt x="85" y="212"/>
                    <a:pt x="86" y="214"/>
                  </a:cubicBezTo>
                  <a:cubicBezTo>
                    <a:pt x="86" y="215"/>
                    <a:pt x="87" y="216"/>
                    <a:pt x="88" y="217"/>
                  </a:cubicBezTo>
                  <a:cubicBezTo>
                    <a:pt x="88" y="218"/>
                    <a:pt x="89" y="218"/>
                    <a:pt x="89" y="219"/>
                  </a:cubicBezTo>
                  <a:cubicBezTo>
                    <a:pt x="89" y="219"/>
                    <a:pt x="89" y="219"/>
                    <a:pt x="90" y="219"/>
                  </a:cubicBezTo>
                  <a:cubicBezTo>
                    <a:pt x="90" y="220"/>
                    <a:pt x="92" y="221"/>
                    <a:pt x="93" y="222"/>
                  </a:cubicBezTo>
                  <a:cubicBezTo>
                    <a:pt x="94" y="223"/>
                    <a:pt x="96" y="223"/>
                    <a:pt x="97" y="224"/>
                  </a:cubicBezTo>
                  <a:cubicBezTo>
                    <a:pt x="98" y="224"/>
                    <a:pt x="100" y="225"/>
                    <a:pt x="101" y="225"/>
                  </a:cubicBezTo>
                  <a:cubicBezTo>
                    <a:pt x="103" y="225"/>
                    <a:pt x="104" y="225"/>
                    <a:pt x="106" y="225"/>
                  </a:cubicBezTo>
                  <a:cubicBezTo>
                    <a:pt x="108" y="225"/>
                    <a:pt x="111" y="225"/>
                    <a:pt x="113" y="225"/>
                  </a:cubicBezTo>
                  <a:cubicBezTo>
                    <a:pt x="116" y="225"/>
                    <a:pt x="118" y="224"/>
                    <a:pt x="121" y="224"/>
                  </a:cubicBezTo>
                  <a:cubicBezTo>
                    <a:pt x="126" y="223"/>
                    <a:pt x="131" y="222"/>
                    <a:pt x="135" y="220"/>
                  </a:cubicBezTo>
                  <a:cubicBezTo>
                    <a:pt x="140" y="218"/>
                    <a:pt x="144" y="215"/>
                    <a:pt x="149" y="213"/>
                  </a:cubicBezTo>
                  <a:cubicBezTo>
                    <a:pt x="153" y="211"/>
                    <a:pt x="158" y="209"/>
                    <a:pt x="162" y="207"/>
                  </a:cubicBezTo>
                  <a:cubicBezTo>
                    <a:pt x="166" y="204"/>
                    <a:pt x="170" y="201"/>
                    <a:pt x="174" y="198"/>
                  </a:cubicBezTo>
                  <a:cubicBezTo>
                    <a:pt x="178" y="196"/>
                    <a:pt x="182" y="192"/>
                    <a:pt x="186" y="189"/>
                  </a:cubicBezTo>
                  <a:cubicBezTo>
                    <a:pt x="190" y="186"/>
                    <a:pt x="194" y="183"/>
                    <a:pt x="198" y="180"/>
                  </a:cubicBezTo>
                  <a:cubicBezTo>
                    <a:pt x="201" y="176"/>
                    <a:pt x="205" y="173"/>
                    <a:pt x="208" y="170"/>
                  </a:cubicBezTo>
                  <a:cubicBezTo>
                    <a:pt x="211" y="166"/>
                    <a:pt x="214" y="162"/>
                    <a:pt x="217" y="158"/>
                  </a:cubicBezTo>
                  <a:cubicBezTo>
                    <a:pt x="218" y="157"/>
                    <a:pt x="219" y="155"/>
                    <a:pt x="219" y="154"/>
                  </a:cubicBezTo>
                  <a:cubicBezTo>
                    <a:pt x="220" y="151"/>
                    <a:pt x="221" y="149"/>
                    <a:pt x="222" y="147"/>
                  </a:cubicBezTo>
                  <a:cubicBezTo>
                    <a:pt x="224" y="143"/>
                    <a:pt x="224" y="139"/>
                    <a:pt x="224" y="135"/>
                  </a:cubicBezTo>
                  <a:cubicBezTo>
                    <a:pt x="224" y="131"/>
                    <a:pt x="224" y="127"/>
                    <a:pt x="223" y="124"/>
                  </a:cubicBezTo>
                  <a:cubicBezTo>
                    <a:pt x="222" y="123"/>
                    <a:pt x="222" y="122"/>
                    <a:pt x="222" y="121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25" y="114"/>
                    <a:pt x="229" y="111"/>
                    <a:pt x="233" y="107"/>
                  </a:cubicBezTo>
                  <a:cubicBezTo>
                    <a:pt x="235" y="106"/>
                    <a:pt x="237" y="104"/>
                    <a:pt x="239" y="102"/>
                  </a:cubicBezTo>
                  <a:cubicBezTo>
                    <a:pt x="239" y="102"/>
                    <a:pt x="239" y="102"/>
                    <a:pt x="240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1" y="100"/>
                    <a:pt x="241" y="99"/>
                    <a:pt x="241" y="98"/>
                  </a:cubicBezTo>
                  <a:cubicBezTo>
                    <a:pt x="241" y="96"/>
                    <a:pt x="241" y="95"/>
                    <a:pt x="241" y="94"/>
                  </a:cubicBezTo>
                  <a:cubicBezTo>
                    <a:pt x="241" y="93"/>
                    <a:pt x="240" y="91"/>
                    <a:pt x="240" y="90"/>
                  </a:cubicBezTo>
                  <a:close/>
                  <a:moveTo>
                    <a:pt x="40" y="122"/>
                  </a:moveTo>
                  <a:cubicBezTo>
                    <a:pt x="37" y="123"/>
                    <a:pt x="35" y="123"/>
                    <a:pt x="32" y="123"/>
                  </a:cubicBezTo>
                  <a:cubicBezTo>
                    <a:pt x="31" y="123"/>
                    <a:pt x="29" y="123"/>
                    <a:pt x="28" y="123"/>
                  </a:cubicBezTo>
                  <a:cubicBezTo>
                    <a:pt x="27" y="123"/>
                    <a:pt x="25" y="123"/>
                    <a:pt x="24" y="123"/>
                  </a:cubicBezTo>
                  <a:cubicBezTo>
                    <a:pt x="22" y="123"/>
                    <a:pt x="20" y="122"/>
                    <a:pt x="18" y="121"/>
                  </a:cubicBezTo>
                  <a:cubicBezTo>
                    <a:pt x="17" y="121"/>
                    <a:pt x="15" y="120"/>
                    <a:pt x="14" y="119"/>
                  </a:cubicBezTo>
                  <a:cubicBezTo>
                    <a:pt x="13" y="118"/>
                    <a:pt x="13" y="118"/>
                    <a:pt x="12" y="117"/>
                  </a:cubicBezTo>
                  <a:cubicBezTo>
                    <a:pt x="12" y="116"/>
                    <a:pt x="11" y="115"/>
                    <a:pt x="10" y="114"/>
                  </a:cubicBezTo>
                  <a:cubicBezTo>
                    <a:pt x="10" y="113"/>
                    <a:pt x="10" y="112"/>
                    <a:pt x="10" y="110"/>
                  </a:cubicBezTo>
                  <a:cubicBezTo>
                    <a:pt x="9" y="109"/>
                    <a:pt x="9" y="107"/>
                    <a:pt x="9" y="106"/>
                  </a:cubicBezTo>
                  <a:cubicBezTo>
                    <a:pt x="9" y="104"/>
                    <a:pt x="9" y="102"/>
                    <a:pt x="9" y="101"/>
                  </a:cubicBezTo>
                  <a:cubicBezTo>
                    <a:pt x="10" y="99"/>
                    <a:pt x="10" y="97"/>
                    <a:pt x="11" y="95"/>
                  </a:cubicBezTo>
                  <a:cubicBezTo>
                    <a:pt x="11" y="93"/>
                    <a:pt x="12" y="91"/>
                    <a:pt x="13" y="89"/>
                  </a:cubicBezTo>
                  <a:cubicBezTo>
                    <a:pt x="13" y="87"/>
                    <a:pt x="14" y="85"/>
                    <a:pt x="16" y="82"/>
                  </a:cubicBezTo>
                  <a:cubicBezTo>
                    <a:pt x="17" y="80"/>
                    <a:pt x="18" y="79"/>
                    <a:pt x="20" y="77"/>
                  </a:cubicBezTo>
                  <a:cubicBezTo>
                    <a:pt x="22" y="73"/>
                    <a:pt x="25" y="69"/>
                    <a:pt x="28" y="66"/>
                  </a:cubicBezTo>
                  <a:cubicBezTo>
                    <a:pt x="31" y="62"/>
                    <a:pt x="35" y="59"/>
                    <a:pt x="38" y="55"/>
                  </a:cubicBezTo>
                  <a:cubicBezTo>
                    <a:pt x="45" y="48"/>
                    <a:pt x="52" y="41"/>
                    <a:pt x="59" y="35"/>
                  </a:cubicBezTo>
                  <a:cubicBezTo>
                    <a:pt x="64" y="31"/>
                    <a:pt x="69" y="26"/>
                    <a:pt x="74" y="22"/>
                  </a:cubicBezTo>
                  <a:cubicBezTo>
                    <a:pt x="74" y="22"/>
                    <a:pt x="74" y="22"/>
                    <a:pt x="75" y="21"/>
                  </a:cubicBezTo>
                  <a:cubicBezTo>
                    <a:pt x="76" y="20"/>
                    <a:pt x="77" y="20"/>
                    <a:pt x="77" y="19"/>
                  </a:cubicBezTo>
                  <a:cubicBezTo>
                    <a:pt x="80" y="17"/>
                    <a:pt x="82" y="16"/>
                    <a:pt x="84" y="15"/>
                  </a:cubicBezTo>
                  <a:cubicBezTo>
                    <a:pt x="87" y="14"/>
                    <a:pt x="91" y="13"/>
                    <a:pt x="94" y="13"/>
                  </a:cubicBezTo>
                  <a:cubicBezTo>
                    <a:pt x="95" y="12"/>
                    <a:pt x="96" y="12"/>
                    <a:pt x="97" y="12"/>
                  </a:cubicBezTo>
                  <a:cubicBezTo>
                    <a:pt x="98" y="12"/>
                    <a:pt x="99" y="12"/>
                    <a:pt x="100" y="12"/>
                  </a:cubicBezTo>
                  <a:cubicBezTo>
                    <a:pt x="102" y="13"/>
                    <a:pt x="104" y="13"/>
                    <a:pt x="106" y="14"/>
                  </a:cubicBezTo>
                  <a:cubicBezTo>
                    <a:pt x="108" y="15"/>
                    <a:pt x="110" y="15"/>
                    <a:pt x="112" y="16"/>
                  </a:cubicBezTo>
                  <a:cubicBezTo>
                    <a:pt x="113" y="17"/>
                    <a:pt x="115" y="17"/>
                    <a:pt x="116" y="18"/>
                  </a:cubicBezTo>
                  <a:cubicBezTo>
                    <a:pt x="118" y="19"/>
                    <a:pt x="119" y="20"/>
                    <a:pt x="121" y="21"/>
                  </a:cubicBezTo>
                  <a:cubicBezTo>
                    <a:pt x="123" y="22"/>
                    <a:pt x="125" y="23"/>
                    <a:pt x="127" y="24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5"/>
                    <a:pt x="125" y="26"/>
                    <a:pt x="125" y="26"/>
                  </a:cubicBezTo>
                  <a:cubicBezTo>
                    <a:pt x="125" y="26"/>
                    <a:pt x="124" y="25"/>
                    <a:pt x="124" y="25"/>
                  </a:cubicBezTo>
                  <a:cubicBezTo>
                    <a:pt x="123" y="24"/>
                    <a:pt x="121" y="24"/>
                    <a:pt x="120" y="23"/>
                  </a:cubicBezTo>
                  <a:cubicBezTo>
                    <a:pt x="118" y="22"/>
                    <a:pt x="116" y="21"/>
                    <a:pt x="114" y="20"/>
                  </a:cubicBezTo>
                  <a:cubicBezTo>
                    <a:pt x="113" y="20"/>
                    <a:pt x="112" y="19"/>
                    <a:pt x="111" y="19"/>
                  </a:cubicBezTo>
                  <a:cubicBezTo>
                    <a:pt x="109" y="19"/>
                    <a:pt x="108" y="18"/>
                    <a:pt x="106" y="18"/>
                  </a:cubicBezTo>
                  <a:cubicBezTo>
                    <a:pt x="104" y="18"/>
                    <a:pt x="102" y="18"/>
                    <a:pt x="100" y="18"/>
                  </a:cubicBezTo>
                  <a:cubicBezTo>
                    <a:pt x="97" y="18"/>
                    <a:pt x="94" y="19"/>
                    <a:pt x="92" y="19"/>
                  </a:cubicBezTo>
                  <a:cubicBezTo>
                    <a:pt x="89" y="20"/>
                    <a:pt x="87" y="21"/>
                    <a:pt x="85" y="22"/>
                  </a:cubicBezTo>
                  <a:cubicBezTo>
                    <a:pt x="81" y="24"/>
                    <a:pt x="77" y="26"/>
                    <a:pt x="73" y="29"/>
                  </a:cubicBezTo>
                  <a:cubicBezTo>
                    <a:pt x="65" y="35"/>
                    <a:pt x="59" y="41"/>
                    <a:pt x="52" y="48"/>
                  </a:cubicBezTo>
                  <a:cubicBezTo>
                    <a:pt x="50" y="50"/>
                    <a:pt x="48" y="51"/>
                    <a:pt x="47" y="53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40" y="60"/>
                    <a:pt x="38" y="62"/>
                    <a:pt x="37" y="64"/>
                  </a:cubicBezTo>
                  <a:cubicBezTo>
                    <a:pt x="35" y="65"/>
                    <a:pt x="34" y="67"/>
                    <a:pt x="32" y="69"/>
                  </a:cubicBezTo>
                  <a:cubicBezTo>
                    <a:pt x="30" y="71"/>
                    <a:pt x="29" y="73"/>
                    <a:pt x="28" y="76"/>
                  </a:cubicBezTo>
                  <a:cubicBezTo>
                    <a:pt x="26" y="78"/>
                    <a:pt x="25" y="80"/>
                    <a:pt x="24" y="82"/>
                  </a:cubicBezTo>
                  <a:cubicBezTo>
                    <a:pt x="23" y="84"/>
                    <a:pt x="23" y="87"/>
                    <a:pt x="22" y="89"/>
                  </a:cubicBezTo>
                  <a:cubicBezTo>
                    <a:pt x="21" y="92"/>
                    <a:pt x="21" y="95"/>
                    <a:pt x="20" y="97"/>
                  </a:cubicBezTo>
                  <a:cubicBezTo>
                    <a:pt x="20" y="100"/>
                    <a:pt x="20" y="103"/>
                    <a:pt x="21" y="106"/>
                  </a:cubicBezTo>
                  <a:cubicBezTo>
                    <a:pt x="21" y="108"/>
                    <a:pt x="22" y="109"/>
                    <a:pt x="23" y="110"/>
                  </a:cubicBezTo>
                  <a:cubicBezTo>
                    <a:pt x="23" y="111"/>
                    <a:pt x="23" y="111"/>
                    <a:pt x="24" y="111"/>
                  </a:cubicBezTo>
                  <a:cubicBezTo>
                    <a:pt x="24" y="112"/>
                    <a:pt x="25" y="113"/>
                    <a:pt x="27" y="114"/>
                  </a:cubicBezTo>
                  <a:cubicBezTo>
                    <a:pt x="27" y="114"/>
                    <a:pt x="28" y="115"/>
                    <a:pt x="30" y="115"/>
                  </a:cubicBezTo>
                  <a:cubicBezTo>
                    <a:pt x="32" y="117"/>
                    <a:pt x="35" y="117"/>
                    <a:pt x="37" y="118"/>
                  </a:cubicBezTo>
                  <a:cubicBezTo>
                    <a:pt x="40" y="118"/>
                    <a:pt x="43" y="118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5" y="120"/>
                    <a:pt x="45" y="121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04"/>
                  </a:moveTo>
                  <a:cubicBezTo>
                    <a:pt x="50" y="105"/>
                    <a:pt x="50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8"/>
                    <a:pt x="43" y="108"/>
                  </a:cubicBezTo>
                  <a:cubicBezTo>
                    <a:pt x="41" y="108"/>
                    <a:pt x="40" y="108"/>
                    <a:pt x="38" y="108"/>
                  </a:cubicBezTo>
                  <a:cubicBezTo>
                    <a:pt x="37" y="108"/>
                    <a:pt x="35" y="108"/>
                    <a:pt x="34" y="107"/>
                  </a:cubicBezTo>
                  <a:cubicBezTo>
                    <a:pt x="33" y="107"/>
                    <a:pt x="32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4"/>
                  </a:cubicBezTo>
                  <a:cubicBezTo>
                    <a:pt x="30" y="104"/>
                    <a:pt x="30" y="103"/>
                    <a:pt x="30" y="102"/>
                  </a:cubicBezTo>
                  <a:cubicBezTo>
                    <a:pt x="30" y="100"/>
                    <a:pt x="30" y="99"/>
                    <a:pt x="30" y="97"/>
                  </a:cubicBezTo>
                  <a:cubicBezTo>
                    <a:pt x="30" y="93"/>
                    <a:pt x="31" y="90"/>
                    <a:pt x="32" y="87"/>
                  </a:cubicBezTo>
                  <a:cubicBezTo>
                    <a:pt x="34" y="83"/>
                    <a:pt x="36" y="80"/>
                    <a:pt x="38" y="77"/>
                  </a:cubicBezTo>
                  <a:cubicBezTo>
                    <a:pt x="39" y="75"/>
                    <a:pt x="41" y="73"/>
                    <a:pt x="42" y="72"/>
                  </a:cubicBezTo>
                  <a:cubicBezTo>
                    <a:pt x="43" y="70"/>
                    <a:pt x="45" y="68"/>
                    <a:pt x="46" y="67"/>
                  </a:cubicBezTo>
                  <a:cubicBezTo>
                    <a:pt x="48" y="65"/>
                    <a:pt x="50" y="63"/>
                    <a:pt x="51" y="62"/>
                  </a:cubicBezTo>
                  <a:cubicBezTo>
                    <a:pt x="53" y="60"/>
                    <a:pt x="55" y="58"/>
                    <a:pt x="56" y="57"/>
                  </a:cubicBezTo>
                  <a:cubicBezTo>
                    <a:pt x="63" y="51"/>
                    <a:pt x="69" y="44"/>
                    <a:pt x="75" y="39"/>
                  </a:cubicBezTo>
                  <a:cubicBezTo>
                    <a:pt x="80" y="35"/>
                    <a:pt x="85" y="32"/>
                    <a:pt x="90" y="30"/>
                  </a:cubicBezTo>
                  <a:cubicBezTo>
                    <a:pt x="93" y="29"/>
                    <a:pt x="95" y="28"/>
                    <a:pt x="97" y="28"/>
                  </a:cubicBezTo>
                  <a:cubicBezTo>
                    <a:pt x="101" y="27"/>
                    <a:pt x="104" y="27"/>
                    <a:pt x="107" y="28"/>
                  </a:cubicBezTo>
                  <a:cubicBezTo>
                    <a:pt x="108" y="28"/>
                    <a:pt x="109" y="28"/>
                    <a:pt x="110" y="28"/>
                  </a:cubicBezTo>
                  <a:cubicBezTo>
                    <a:pt x="112" y="29"/>
                    <a:pt x="114" y="30"/>
                    <a:pt x="115" y="31"/>
                  </a:cubicBezTo>
                  <a:cubicBezTo>
                    <a:pt x="116" y="32"/>
                    <a:pt x="117" y="32"/>
                    <a:pt x="118" y="33"/>
                  </a:cubicBezTo>
                  <a:cubicBezTo>
                    <a:pt x="116" y="35"/>
                    <a:pt x="113" y="37"/>
                    <a:pt x="111" y="40"/>
                  </a:cubicBezTo>
                  <a:cubicBezTo>
                    <a:pt x="107" y="43"/>
                    <a:pt x="104" y="46"/>
                    <a:pt x="100" y="49"/>
                  </a:cubicBezTo>
                  <a:cubicBezTo>
                    <a:pt x="97" y="53"/>
                    <a:pt x="93" y="56"/>
                    <a:pt x="89" y="60"/>
                  </a:cubicBezTo>
                  <a:cubicBezTo>
                    <a:pt x="86" y="63"/>
                    <a:pt x="83" y="66"/>
                    <a:pt x="79" y="70"/>
                  </a:cubicBezTo>
                  <a:cubicBezTo>
                    <a:pt x="77" y="71"/>
                    <a:pt x="76" y="73"/>
                    <a:pt x="74" y="75"/>
                  </a:cubicBezTo>
                  <a:cubicBezTo>
                    <a:pt x="72" y="77"/>
                    <a:pt x="71" y="78"/>
                    <a:pt x="69" y="80"/>
                  </a:cubicBezTo>
                  <a:cubicBezTo>
                    <a:pt x="66" y="84"/>
                    <a:pt x="63" y="88"/>
                    <a:pt x="60" y="92"/>
                  </a:cubicBezTo>
                  <a:cubicBezTo>
                    <a:pt x="56" y="96"/>
                    <a:pt x="53" y="100"/>
                    <a:pt x="51" y="104"/>
                  </a:cubicBezTo>
                  <a:close/>
                  <a:moveTo>
                    <a:pt x="61" y="174"/>
                  </a:moveTo>
                  <a:cubicBezTo>
                    <a:pt x="61" y="174"/>
                    <a:pt x="60" y="175"/>
                    <a:pt x="59" y="175"/>
                  </a:cubicBezTo>
                  <a:cubicBezTo>
                    <a:pt x="59" y="175"/>
                    <a:pt x="58" y="175"/>
                    <a:pt x="58" y="175"/>
                  </a:cubicBezTo>
                  <a:cubicBezTo>
                    <a:pt x="57" y="175"/>
                    <a:pt x="56" y="174"/>
                    <a:pt x="54" y="174"/>
                  </a:cubicBezTo>
                  <a:cubicBezTo>
                    <a:pt x="53" y="173"/>
                    <a:pt x="52" y="173"/>
                    <a:pt x="51" y="172"/>
                  </a:cubicBezTo>
                  <a:cubicBezTo>
                    <a:pt x="50" y="171"/>
                    <a:pt x="50" y="171"/>
                    <a:pt x="49" y="170"/>
                  </a:cubicBezTo>
                  <a:cubicBezTo>
                    <a:pt x="48" y="169"/>
                    <a:pt x="48" y="168"/>
                    <a:pt x="47" y="167"/>
                  </a:cubicBezTo>
                  <a:cubicBezTo>
                    <a:pt x="47" y="167"/>
                    <a:pt x="47" y="166"/>
                    <a:pt x="47" y="166"/>
                  </a:cubicBezTo>
                  <a:cubicBezTo>
                    <a:pt x="47" y="165"/>
                    <a:pt x="47" y="165"/>
                    <a:pt x="47" y="164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2"/>
                    <a:pt x="48" y="161"/>
                    <a:pt x="49" y="160"/>
                  </a:cubicBezTo>
                  <a:cubicBezTo>
                    <a:pt x="49" y="159"/>
                    <a:pt x="50" y="159"/>
                    <a:pt x="51" y="158"/>
                  </a:cubicBezTo>
                  <a:cubicBezTo>
                    <a:pt x="51" y="159"/>
                    <a:pt x="52" y="161"/>
                    <a:pt x="53" y="162"/>
                  </a:cubicBezTo>
                  <a:cubicBezTo>
                    <a:pt x="54" y="163"/>
                    <a:pt x="55" y="164"/>
                    <a:pt x="56" y="165"/>
                  </a:cubicBezTo>
                  <a:cubicBezTo>
                    <a:pt x="58" y="168"/>
                    <a:pt x="61" y="170"/>
                    <a:pt x="64" y="173"/>
                  </a:cubicBezTo>
                  <a:cubicBezTo>
                    <a:pt x="63" y="173"/>
                    <a:pt x="62" y="174"/>
                    <a:pt x="61" y="174"/>
                  </a:cubicBezTo>
                  <a:close/>
                  <a:moveTo>
                    <a:pt x="75" y="169"/>
                  </a:moveTo>
                  <a:cubicBezTo>
                    <a:pt x="73" y="168"/>
                    <a:pt x="71" y="167"/>
                    <a:pt x="69" y="165"/>
                  </a:cubicBezTo>
                  <a:cubicBezTo>
                    <a:pt x="66" y="163"/>
                    <a:pt x="64" y="160"/>
                    <a:pt x="61" y="157"/>
                  </a:cubicBezTo>
                  <a:cubicBezTo>
                    <a:pt x="60" y="156"/>
                    <a:pt x="60" y="155"/>
                    <a:pt x="59" y="154"/>
                  </a:cubicBezTo>
                  <a:cubicBezTo>
                    <a:pt x="58" y="152"/>
                    <a:pt x="58" y="151"/>
                    <a:pt x="57" y="150"/>
                  </a:cubicBezTo>
                  <a:cubicBezTo>
                    <a:pt x="55" y="145"/>
                    <a:pt x="54" y="141"/>
                    <a:pt x="54" y="137"/>
                  </a:cubicBezTo>
                  <a:cubicBezTo>
                    <a:pt x="53" y="133"/>
                    <a:pt x="53" y="129"/>
                    <a:pt x="54" y="125"/>
                  </a:cubicBezTo>
                  <a:cubicBezTo>
                    <a:pt x="54" y="123"/>
                    <a:pt x="54" y="121"/>
                    <a:pt x="55" y="119"/>
                  </a:cubicBezTo>
                  <a:cubicBezTo>
                    <a:pt x="55" y="117"/>
                    <a:pt x="56" y="115"/>
                    <a:pt x="57" y="113"/>
                  </a:cubicBezTo>
                  <a:cubicBezTo>
                    <a:pt x="57" y="111"/>
                    <a:pt x="58" y="109"/>
                    <a:pt x="59" y="108"/>
                  </a:cubicBezTo>
                  <a:cubicBezTo>
                    <a:pt x="60" y="106"/>
                    <a:pt x="61" y="105"/>
                    <a:pt x="62" y="103"/>
                  </a:cubicBezTo>
                  <a:cubicBezTo>
                    <a:pt x="65" y="100"/>
                    <a:pt x="68" y="96"/>
                    <a:pt x="71" y="93"/>
                  </a:cubicBezTo>
                  <a:cubicBezTo>
                    <a:pt x="74" y="89"/>
                    <a:pt x="77" y="85"/>
                    <a:pt x="81" y="82"/>
                  </a:cubicBezTo>
                  <a:cubicBezTo>
                    <a:pt x="84" y="78"/>
                    <a:pt x="88" y="75"/>
                    <a:pt x="91" y="71"/>
                  </a:cubicBezTo>
                  <a:cubicBezTo>
                    <a:pt x="94" y="68"/>
                    <a:pt x="98" y="64"/>
                    <a:pt x="101" y="61"/>
                  </a:cubicBezTo>
                  <a:cubicBezTo>
                    <a:pt x="105" y="58"/>
                    <a:pt x="108" y="55"/>
                    <a:pt x="112" y="51"/>
                  </a:cubicBezTo>
                  <a:cubicBezTo>
                    <a:pt x="115" y="48"/>
                    <a:pt x="119" y="45"/>
                    <a:pt x="122" y="41"/>
                  </a:cubicBezTo>
                  <a:cubicBezTo>
                    <a:pt x="126" y="38"/>
                    <a:pt x="129" y="35"/>
                    <a:pt x="133" y="31"/>
                  </a:cubicBezTo>
                  <a:cubicBezTo>
                    <a:pt x="135" y="30"/>
                    <a:pt x="136" y="28"/>
                    <a:pt x="138" y="27"/>
                  </a:cubicBezTo>
                  <a:cubicBezTo>
                    <a:pt x="140" y="25"/>
                    <a:pt x="141" y="23"/>
                    <a:pt x="143" y="22"/>
                  </a:cubicBezTo>
                  <a:cubicBezTo>
                    <a:pt x="148" y="18"/>
                    <a:pt x="152" y="13"/>
                    <a:pt x="157" y="9"/>
                  </a:cubicBezTo>
                  <a:cubicBezTo>
                    <a:pt x="157" y="9"/>
                    <a:pt x="158" y="10"/>
                    <a:pt x="158" y="10"/>
                  </a:cubicBezTo>
                  <a:cubicBezTo>
                    <a:pt x="161" y="12"/>
                    <a:pt x="163" y="15"/>
                    <a:pt x="165" y="18"/>
                  </a:cubicBezTo>
                  <a:cubicBezTo>
                    <a:pt x="166" y="19"/>
                    <a:pt x="167" y="20"/>
                    <a:pt x="168" y="21"/>
                  </a:cubicBezTo>
                  <a:cubicBezTo>
                    <a:pt x="169" y="23"/>
                    <a:pt x="171" y="24"/>
                    <a:pt x="172" y="26"/>
                  </a:cubicBezTo>
                  <a:cubicBezTo>
                    <a:pt x="175" y="30"/>
                    <a:pt x="178" y="34"/>
                    <a:pt x="181" y="37"/>
                  </a:cubicBezTo>
                  <a:cubicBezTo>
                    <a:pt x="184" y="41"/>
                    <a:pt x="187" y="44"/>
                    <a:pt x="190" y="47"/>
                  </a:cubicBezTo>
                  <a:cubicBezTo>
                    <a:pt x="194" y="51"/>
                    <a:pt x="197" y="54"/>
                    <a:pt x="200" y="58"/>
                  </a:cubicBezTo>
                  <a:cubicBezTo>
                    <a:pt x="203" y="61"/>
                    <a:pt x="207" y="65"/>
                    <a:pt x="210" y="68"/>
                  </a:cubicBezTo>
                  <a:cubicBezTo>
                    <a:pt x="213" y="72"/>
                    <a:pt x="216" y="76"/>
                    <a:pt x="219" y="80"/>
                  </a:cubicBezTo>
                  <a:cubicBezTo>
                    <a:pt x="220" y="80"/>
                    <a:pt x="221" y="81"/>
                    <a:pt x="221" y="81"/>
                  </a:cubicBezTo>
                  <a:cubicBezTo>
                    <a:pt x="224" y="84"/>
                    <a:pt x="226" y="87"/>
                    <a:pt x="228" y="90"/>
                  </a:cubicBezTo>
                  <a:cubicBezTo>
                    <a:pt x="229" y="92"/>
                    <a:pt x="230" y="93"/>
                    <a:pt x="231" y="95"/>
                  </a:cubicBezTo>
                  <a:cubicBezTo>
                    <a:pt x="231" y="95"/>
                    <a:pt x="231" y="96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3" y="103"/>
                    <a:pt x="216" y="110"/>
                    <a:pt x="208" y="116"/>
                  </a:cubicBezTo>
                  <a:cubicBezTo>
                    <a:pt x="204" y="119"/>
                    <a:pt x="200" y="122"/>
                    <a:pt x="197" y="125"/>
                  </a:cubicBezTo>
                  <a:cubicBezTo>
                    <a:pt x="193" y="128"/>
                    <a:pt x="189" y="130"/>
                    <a:pt x="186" y="133"/>
                  </a:cubicBezTo>
                  <a:cubicBezTo>
                    <a:pt x="178" y="139"/>
                    <a:pt x="170" y="145"/>
                    <a:pt x="162" y="150"/>
                  </a:cubicBezTo>
                  <a:cubicBezTo>
                    <a:pt x="154" y="155"/>
                    <a:pt x="145" y="160"/>
                    <a:pt x="137" y="164"/>
                  </a:cubicBezTo>
                  <a:cubicBezTo>
                    <a:pt x="132" y="166"/>
                    <a:pt x="127" y="167"/>
                    <a:pt x="122" y="169"/>
                  </a:cubicBezTo>
                  <a:cubicBezTo>
                    <a:pt x="117" y="170"/>
                    <a:pt x="112" y="172"/>
                    <a:pt x="106" y="172"/>
                  </a:cubicBezTo>
                  <a:cubicBezTo>
                    <a:pt x="104" y="173"/>
                    <a:pt x="101" y="173"/>
                    <a:pt x="98" y="173"/>
                  </a:cubicBezTo>
                  <a:cubicBezTo>
                    <a:pt x="96" y="173"/>
                    <a:pt x="93" y="173"/>
                    <a:pt x="90" y="173"/>
                  </a:cubicBezTo>
                  <a:cubicBezTo>
                    <a:pt x="88" y="172"/>
                    <a:pt x="85" y="172"/>
                    <a:pt x="83" y="171"/>
                  </a:cubicBezTo>
                  <a:cubicBezTo>
                    <a:pt x="80" y="170"/>
                    <a:pt x="78" y="170"/>
                    <a:pt x="75" y="169"/>
                  </a:cubicBezTo>
                  <a:close/>
                  <a:moveTo>
                    <a:pt x="199" y="137"/>
                  </a:moveTo>
                  <a:cubicBezTo>
                    <a:pt x="199" y="139"/>
                    <a:pt x="198" y="141"/>
                    <a:pt x="197" y="144"/>
                  </a:cubicBezTo>
                  <a:cubicBezTo>
                    <a:pt x="196" y="146"/>
                    <a:pt x="195" y="148"/>
                    <a:pt x="193" y="150"/>
                  </a:cubicBezTo>
                  <a:cubicBezTo>
                    <a:pt x="190" y="154"/>
                    <a:pt x="187" y="157"/>
                    <a:pt x="183" y="160"/>
                  </a:cubicBezTo>
                  <a:cubicBezTo>
                    <a:pt x="180" y="164"/>
                    <a:pt x="176" y="167"/>
                    <a:pt x="172" y="170"/>
                  </a:cubicBezTo>
                  <a:cubicBezTo>
                    <a:pt x="168" y="172"/>
                    <a:pt x="165" y="175"/>
                    <a:pt x="161" y="177"/>
                  </a:cubicBezTo>
                  <a:cubicBezTo>
                    <a:pt x="157" y="179"/>
                    <a:pt x="153" y="182"/>
                    <a:pt x="149" y="184"/>
                  </a:cubicBezTo>
                  <a:cubicBezTo>
                    <a:pt x="146" y="187"/>
                    <a:pt x="142" y="189"/>
                    <a:pt x="138" y="191"/>
                  </a:cubicBezTo>
                  <a:cubicBezTo>
                    <a:pt x="134" y="194"/>
                    <a:pt x="130" y="196"/>
                    <a:pt x="126" y="198"/>
                  </a:cubicBezTo>
                  <a:cubicBezTo>
                    <a:pt x="124" y="199"/>
                    <a:pt x="123" y="199"/>
                    <a:pt x="122" y="199"/>
                  </a:cubicBezTo>
                  <a:cubicBezTo>
                    <a:pt x="120" y="200"/>
                    <a:pt x="118" y="200"/>
                    <a:pt x="117" y="201"/>
                  </a:cubicBezTo>
                  <a:cubicBezTo>
                    <a:pt x="115" y="201"/>
                    <a:pt x="114" y="201"/>
                    <a:pt x="113" y="201"/>
                  </a:cubicBezTo>
                  <a:cubicBezTo>
                    <a:pt x="112" y="201"/>
                    <a:pt x="112" y="200"/>
                    <a:pt x="111" y="200"/>
                  </a:cubicBezTo>
                  <a:cubicBezTo>
                    <a:pt x="110" y="200"/>
                    <a:pt x="110" y="200"/>
                    <a:pt x="109" y="199"/>
                  </a:cubicBezTo>
                  <a:cubicBezTo>
                    <a:pt x="109" y="199"/>
                    <a:pt x="109" y="199"/>
                    <a:pt x="108" y="198"/>
                  </a:cubicBezTo>
                  <a:cubicBezTo>
                    <a:pt x="107" y="197"/>
                    <a:pt x="107" y="196"/>
                    <a:pt x="106" y="195"/>
                  </a:cubicBezTo>
                  <a:cubicBezTo>
                    <a:pt x="105" y="193"/>
                    <a:pt x="105" y="191"/>
                    <a:pt x="105" y="189"/>
                  </a:cubicBezTo>
                  <a:cubicBezTo>
                    <a:pt x="104" y="187"/>
                    <a:pt x="105" y="186"/>
                    <a:pt x="105" y="184"/>
                  </a:cubicBezTo>
                  <a:cubicBezTo>
                    <a:pt x="105" y="183"/>
                    <a:pt x="105" y="183"/>
                    <a:pt x="105" y="182"/>
                  </a:cubicBezTo>
                  <a:cubicBezTo>
                    <a:pt x="106" y="182"/>
                    <a:pt x="107" y="182"/>
                    <a:pt x="109" y="182"/>
                  </a:cubicBezTo>
                  <a:cubicBezTo>
                    <a:pt x="113" y="181"/>
                    <a:pt x="118" y="180"/>
                    <a:pt x="123" y="178"/>
                  </a:cubicBezTo>
                  <a:cubicBezTo>
                    <a:pt x="127" y="177"/>
                    <a:pt x="132" y="176"/>
                    <a:pt x="137" y="174"/>
                  </a:cubicBezTo>
                  <a:cubicBezTo>
                    <a:pt x="146" y="170"/>
                    <a:pt x="155" y="165"/>
                    <a:pt x="164" y="160"/>
                  </a:cubicBezTo>
                  <a:cubicBezTo>
                    <a:pt x="172" y="155"/>
                    <a:pt x="180" y="149"/>
                    <a:pt x="187" y="143"/>
                  </a:cubicBezTo>
                  <a:cubicBezTo>
                    <a:pt x="191" y="140"/>
                    <a:pt x="195" y="138"/>
                    <a:pt x="199" y="135"/>
                  </a:cubicBezTo>
                  <a:cubicBezTo>
                    <a:pt x="199" y="135"/>
                    <a:pt x="199" y="136"/>
                    <a:pt x="199" y="137"/>
                  </a:cubicBezTo>
                  <a:close/>
                  <a:moveTo>
                    <a:pt x="213" y="124"/>
                  </a:moveTo>
                  <a:cubicBezTo>
                    <a:pt x="214" y="127"/>
                    <a:pt x="214" y="129"/>
                    <a:pt x="215" y="131"/>
                  </a:cubicBezTo>
                  <a:cubicBezTo>
                    <a:pt x="215" y="134"/>
                    <a:pt x="215" y="136"/>
                    <a:pt x="215" y="139"/>
                  </a:cubicBezTo>
                  <a:cubicBezTo>
                    <a:pt x="214" y="141"/>
                    <a:pt x="214" y="143"/>
                    <a:pt x="213" y="145"/>
                  </a:cubicBezTo>
                  <a:cubicBezTo>
                    <a:pt x="212" y="147"/>
                    <a:pt x="211" y="149"/>
                    <a:pt x="210" y="151"/>
                  </a:cubicBezTo>
                  <a:cubicBezTo>
                    <a:pt x="209" y="153"/>
                    <a:pt x="208" y="155"/>
                    <a:pt x="206" y="157"/>
                  </a:cubicBezTo>
                  <a:cubicBezTo>
                    <a:pt x="202" y="162"/>
                    <a:pt x="198" y="167"/>
                    <a:pt x="193" y="171"/>
                  </a:cubicBezTo>
                  <a:cubicBezTo>
                    <a:pt x="191" y="174"/>
                    <a:pt x="188" y="176"/>
                    <a:pt x="185" y="178"/>
                  </a:cubicBezTo>
                  <a:cubicBezTo>
                    <a:pt x="183" y="180"/>
                    <a:pt x="180" y="182"/>
                    <a:pt x="178" y="184"/>
                  </a:cubicBezTo>
                  <a:cubicBezTo>
                    <a:pt x="175" y="187"/>
                    <a:pt x="171" y="189"/>
                    <a:pt x="167" y="192"/>
                  </a:cubicBezTo>
                  <a:cubicBezTo>
                    <a:pt x="164" y="194"/>
                    <a:pt x="160" y="197"/>
                    <a:pt x="156" y="199"/>
                  </a:cubicBezTo>
                  <a:cubicBezTo>
                    <a:pt x="152" y="201"/>
                    <a:pt x="148" y="203"/>
                    <a:pt x="144" y="205"/>
                  </a:cubicBezTo>
                  <a:cubicBezTo>
                    <a:pt x="140" y="207"/>
                    <a:pt x="136" y="209"/>
                    <a:pt x="132" y="211"/>
                  </a:cubicBezTo>
                  <a:cubicBezTo>
                    <a:pt x="130" y="212"/>
                    <a:pt x="127" y="213"/>
                    <a:pt x="124" y="214"/>
                  </a:cubicBezTo>
                  <a:cubicBezTo>
                    <a:pt x="121" y="214"/>
                    <a:pt x="118" y="215"/>
                    <a:pt x="115" y="215"/>
                  </a:cubicBezTo>
                  <a:cubicBezTo>
                    <a:pt x="113" y="216"/>
                    <a:pt x="111" y="216"/>
                    <a:pt x="109" y="216"/>
                  </a:cubicBezTo>
                  <a:cubicBezTo>
                    <a:pt x="107" y="216"/>
                    <a:pt x="105" y="216"/>
                    <a:pt x="103" y="216"/>
                  </a:cubicBezTo>
                  <a:cubicBezTo>
                    <a:pt x="102" y="216"/>
                    <a:pt x="101" y="215"/>
                    <a:pt x="100" y="215"/>
                  </a:cubicBezTo>
                  <a:cubicBezTo>
                    <a:pt x="99" y="214"/>
                    <a:pt x="98" y="214"/>
                    <a:pt x="97" y="213"/>
                  </a:cubicBezTo>
                  <a:cubicBezTo>
                    <a:pt x="97" y="213"/>
                    <a:pt x="96" y="213"/>
                    <a:pt x="96" y="212"/>
                  </a:cubicBezTo>
                  <a:cubicBezTo>
                    <a:pt x="95" y="211"/>
                    <a:pt x="94" y="210"/>
                    <a:pt x="94" y="209"/>
                  </a:cubicBezTo>
                  <a:cubicBezTo>
                    <a:pt x="94" y="209"/>
                    <a:pt x="93" y="208"/>
                    <a:pt x="93" y="208"/>
                  </a:cubicBezTo>
                  <a:cubicBezTo>
                    <a:pt x="93" y="207"/>
                    <a:pt x="92" y="205"/>
                    <a:pt x="92" y="204"/>
                  </a:cubicBezTo>
                  <a:cubicBezTo>
                    <a:pt x="92" y="202"/>
                    <a:pt x="91" y="201"/>
                    <a:pt x="91" y="199"/>
                  </a:cubicBezTo>
                  <a:cubicBezTo>
                    <a:pt x="91" y="197"/>
                    <a:pt x="91" y="195"/>
                    <a:pt x="91" y="192"/>
                  </a:cubicBezTo>
                  <a:cubicBezTo>
                    <a:pt x="91" y="191"/>
                    <a:pt x="91" y="189"/>
                    <a:pt x="92" y="188"/>
                  </a:cubicBezTo>
                  <a:cubicBezTo>
                    <a:pt x="92" y="186"/>
                    <a:pt x="93" y="184"/>
                    <a:pt x="93" y="183"/>
                  </a:cubicBezTo>
                  <a:cubicBezTo>
                    <a:pt x="93" y="183"/>
                    <a:pt x="93" y="182"/>
                    <a:pt x="93" y="182"/>
                  </a:cubicBezTo>
                  <a:cubicBezTo>
                    <a:pt x="93" y="182"/>
                    <a:pt x="94" y="182"/>
                    <a:pt x="94" y="182"/>
                  </a:cubicBezTo>
                  <a:cubicBezTo>
                    <a:pt x="94" y="182"/>
                    <a:pt x="95" y="182"/>
                    <a:pt x="95" y="182"/>
                  </a:cubicBezTo>
                  <a:cubicBezTo>
                    <a:pt x="95" y="183"/>
                    <a:pt x="95" y="185"/>
                    <a:pt x="95" y="186"/>
                  </a:cubicBezTo>
                  <a:cubicBezTo>
                    <a:pt x="95" y="187"/>
                    <a:pt x="95" y="188"/>
                    <a:pt x="95" y="189"/>
                  </a:cubicBezTo>
                  <a:cubicBezTo>
                    <a:pt x="95" y="190"/>
                    <a:pt x="96" y="192"/>
                    <a:pt x="96" y="194"/>
                  </a:cubicBezTo>
                  <a:cubicBezTo>
                    <a:pt x="96" y="195"/>
                    <a:pt x="97" y="196"/>
                    <a:pt x="97" y="197"/>
                  </a:cubicBezTo>
                  <a:cubicBezTo>
                    <a:pt x="98" y="199"/>
                    <a:pt x="99" y="201"/>
                    <a:pt x="100" y="202"/>
                  </a:cubicBezTo>
                  <a:cubicBezTo>
                    <a:pt x="100" y="203"/>
                    <a:pt x="101" y="204"/>
                    <a:pt x="101" y="204"/>
                  </a:cubicBezTo>
                  <a:cubicBezTo>
                    <a:pt x="102" y="205"/>
                    <a:pt x="103" y="206"/>
                    <a:pt x="104" y="207"/>
                  </a:cubicBezTo>
                  <a:cubicBezTo>
                    <a:pt x="106" y="208"/>
                    <a:pt x="107" y="209"/>
                    <a:pt x="109" y="209"/>
                  </a:cubicBezTo>
                  <a:cubicBezTo>
                    <a:pt x="110" y="210"/>
                    <a:pt x="112" y="210"/>
                    <a:pt x="114" y="210"/>
                  </a:cubicBezTo>
                  <a:cubicBezTo>
                    <a:pt x="116" y="210"/>
                    <a:pt x="117" y="210"/>
                    <a:pt x="119" y="210"/>
                  </a:cubicBezTo>
                  <a:cubicBezTo>
                    <a:pt x="119" y="210"/>
                    <a:pt x="120" y="210"/>
                    <a:pt x="120" y="210"/>
                  </a:cubicBezTo>
                  <a:cubicBezTo>
                    <a:pt x="122" y="209"/>
                    <a:pt x="123" y="209"/>
                    <a:pt x="124" y="208"/>
                  </a:cubicBezTo>
                  <a:cubicBezTo>
                    <a:pt x="127" y="208"/>
                    <a:pt x="129" y="207"/>
                    <a:pt x="131" y="206"/>
                  </a:cubicBezTo>
                  <a:cubicBezTo>
                    <a:pt x="133" y="205"/>
                    <a:pt x="135" y="204"/>
                    <a:pt x="137" y="202"/>
                  </a:cubicBezTo>
                  <a:cubicBezTo>
                    <a:pt x="140" y="201"/>
                    <a:pt x="142" y="200"/>
                    <a:pt x="144" y="199"/>
                  </a:cubicBezTo>
                  <a:cubicBezTo>
                    <a:pt x="148" y="196"/>
                    <a:pt x="152" y="194"/>
                    <a:pt x="156" y="191"/>
                  </a:cubicBezTo>
                  <a:cubicBezTo>
                    <a:pt x="160" y="189"/>
                    <a:pt x="164" y="186"/>
                    <a:pt x="168" y="184"/>
                  </a:cubicBezTo>
                  <a:cubicBezTo>
                    <a:pt x="170" y="182"/>
                    <a:pt x="172" y="181"/>
                    <a:pt x="174" y="179"/>
                  </a:cubicBezTo>
                  <a:cubicBezTo>
                    <a:pt x="176" y="178"/>
                    <a:pt x="178" y="176"/>
                    <a:pt x="180" y="175"/>
                  </a:cubicBezTo>
                  <a:cubicBezTo>
                    <a:pt x="184" y="172"/>
                    <a:pt x="188" y="169"/>
                    <a:pt x="191" y="166"/>
                  </a:cubicBezTo>
                  <a:cubicBezTo>
                    <a:pt x="193" y="165"/>
                    <a:pt x="194" y="163"/>
                    <a:pt x="195" y="162"/>
                  </a:cubicBezTo>
                  <a:cubicBezTo>
                    <a:pt x="196" y="161"/>
                    <a:pt x="198" y="160"/>
                    <a:pt x="199" y="158"/>
                  </a:cubicBezTo>
                  <a:cubicBezTo>
                    <a:pt x="201" y="155"/>
                    <a:pt x="203" y="152"/>
                    <a:pt x="205" y="148"/>
                  </a:cubicBezTo>
                  <a:cubicBezTo>
                    <a:pt x="207" y="145"/>
                    <a:pt x="208" y="141"/>
                    <a:pt x="208" y="137"/>
                  </a:cubicBezTo>
                  <a:cubicBezTo>
                    <a:pt x="208" y="135"/>
                    <a:pt x="208" y="133"/>
                    <a:pt x="208" y="131"/>
                  </a:cubicBezTo>
                  <a:cubicBezTo>
                    <a:pt x="208" y="131"/>
                    <a:pt x="208" y="130"/>
                    <a:pt x="208" y="130"/>
                  </a:cubicBezTo>
                  <a:cubicBezTo>
                    <a:pt x="208" y="130"/>
                    <a:pt x="208" y="129"/>
                    <a:pt x="208" y="129"/>
                  </a:cubicBezTo>
                  <a:cubicBezTo>
                    <a:pt x="208" y="129"/>
                    <a:pt x="207" y="129"/>
                    <a:pt x="207" y="129"/>
                  </a:cubicBezTo>
                  <a:cubicBezTo>
                    <a:pt x="208" y="128"/>
                    <a:pt x="210" y="127"/>
                    <a:pt x="211" y="126"/>
                  </a:cubicBezTo>
                  <a:cubicBezTo>
                    <a:pt x="211" y="125"/>
                    <a:pt x="212" y="125"/>
                    <a:pt x="213" y="124"/>
                  </a:cubicBezTo>
                  <a:cubicBezTo>
                    <a:pt x="213" y="124"/>
                    <a:pt x="213" y="124"/>
                    <a:pt x="21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0" name="Freeform 105">
              <a:extLst>
                <a:ext uri="{FF2B5EF4-FFF2-40B4-BE49-F238E27FC236}">
                  <a16:creationId xmlns:a16="http://schemas.microsoft.com/office/drawing/2014/main" id="{E48D9036-1CE0-4A78-ACE3-62D53E7EC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9275" y="3675063"/>
              <a:ext cx="55562" cy="55563"/>
            </a:xfrm>
            <a:custGeom>
              <a:avLst/>
              <a:gdLst>
                <a:gd name="T0" fmla="*/ 17 w 33"/>
                <a:gd name="T1" fmla="*/ 33 h 33"/>
                <a:gd name="T2" fmla="*/ 21 w 33"/>
                <a:gd name="T3" fmla="*/ 32 h 33"/>
                <a:gd name="T4" fmla="*/ 25 w 33"/>
                <a:gd name="T5" fmla="*/ 30 h 33"/>
                <a:gd name="T6" fmla="*/ 29 w 33"/>
                <a:gd name="T7" fmla="*/ 27 h 33"/>
                <a:gd name="T8" fmla="*/ 32 w 33"/>
                <a:gd name="T9" fmla="*/ 21 h 33"/>
                <a:gd name="T10" fmla="*/ 32 w 33"/>
                <a:gd name="T11" fmla="*/ 18 h 33"/>
                <a:gd name="T12" fmla="*/ 32 w 33"/>
                <a:gd name="T13" fmla="*/ 14 h 33"/>
                <a:gd name="T14" fmla="*/ 30 w 33"/>
                <a:gd name="T15" fmla="*/ 9 h 33"/>
                <a:gd name="T16" fmla="*/ 25 w 33"/>
                <a:gd name="T17" fmla="*/ 2 h 33"/>
                <a:gd name="T18" fmla="*/ 17 w 33"/>
                <a:gd name="T19" fmla="*/ 0 h 33"/>
                <a:gd name="T20" fmla="*/ 13 w 33"/>
                <a:gd name="T21" fmla="*/ 0 h 33"/>
                <a:gd name="T22" fmla="*/ 11 w 33"/>
                <a:gd name="T23" fmla="*/ 1 h 33"/>
                <a:gd name="T24" fmla="*/ 8 w 33"/>
                <a:gd name="T25" fmla="*/ 2 h 33"/>
                <a:gd name="T26" fmla="*/ 5 w 33"/>
                <a:gd name="T27" fmla="*/ 4 h 33"/>
                <a:gd name="T28" fmla="*/ 2 w 33"/>
                <a:gd name="T29" fmla="*/ 8 h 33"/>
                <a:gd name="T30" fmla="*/ 0 w 33"/>
                <a:gd name="T31" fmla="*/ 12 h 33"/>
                <a:gd name="T32" fmla="*/ 0 w 33"/>
                <a:gd name="T33" fmla="*/ 16 h 33"/>
                <a:gd name="T34" fmla="*/ 0 w 33"/>
                <a:gd name="T35" fmla="*/ 19 h 33"/>
                <a:gd name="T36" fmla="*/ 2 w 33"/>
                <a:gd name="T37" fmla="*/ 22 h 33"/>
                <a:gd name="T38" fmla="*/ 4 w 33"/>
                <a:gd name="T39" fmla="*/ 25 h 33"/>
                <a:gd name="T40" fmla="*/ 5 w 33"/>
                <a:gd name="T41" fmla="*/ 27 h 33"/>
                <a:gd name="T42" fmla="*/ 8 w 33"/>
                <a:gd name="T43" fmla="*/ 29 h 33"/>
                <a:gd name="T44" fmla="*/ 9 w 33"/>
                <a:gd name="T45" fmla="*/ 30 h 33"/>
                <a:gd name="T46" fmla="*/ 13 w 33"/>
                <a:gd name="T47" fmla="*/ 32 h 33"/>
                <a:gd name="T48" fmla="*/ 17 w 33"/>
                <a:gd name="T49" fmla="*/ 33 h 33"/>
                <a:gd name="T50" fmla="*/ 12 w 33"/>
                <a:gd name="T51" fmla="*/ 20 h 33"/>
                <a:gd name="T52" fmla="*/ 10 w 33"/>
                <a:gd name="T53" fmla="*/ 17 h 33"/>
                <a:gd name="T54" fmla="*/ 9 w 33"/>
                <a:gd name="T55" fmla="*/ 15 h 33"/>
                <a:gd name="T56" fmla="*/ 9 w 33"/>
                <a:gd name="T57" fmla="*/ 14 h 33"/>
                <a:gd name="T58" fmla="*/ 9 w 33"/>
                <a:gd name="T59" fmla="*/ 13 h 33"/>
                <a:gd name="T60" fmla="*/ 10 w 33"/>
                <a:gd name="T61" fmla="*/ 12 h 33"/>
                <a:gd name="T62" fmla="*/ 11 w 33"/>
                <a:gd name="T63" fmla="*/ 11 h 33"/>
                <a:gd name="T64" fmla="*/ 14 w 33"/>
                <a:gd name="T65" fmla="*/ 10 h 33"/>
                <a:gd name="T66" fmla="*/ 16 w 33"/>
                <a:gd name="T67" fmla="*/ 9 h 33"/>
                <a:gd name="T68" fmla="*/ 17 w 33"/>
                <a:gd name="T69" fmla="*/ 9 h 33"/>
                <a:gd name="T70" fmla="*/ 19 w 33"/>
                <a:gd name="T71" fmla="*/ 10 h 33"/>
                <a:gd name="T72" fmla="*/ 20 w 33"/>
                <a:gd name="T73" fmla="*/ 11 h 33"/>
                <a:gd name="T74" fmla="*/ 21 w 33"/>
                <a:gd name="T75" fmla="*/ 11 h 33"/>
                <a:gd name="T76" fmla="*/ 22 w 33"/>
                <a:gd name="T77" fmla="*/ 13 h 33"/>
                <a:gd name="T78" fmla="*/ 23 w 33"/>
                <a:gd name="T79" fmla="*/ 16 h 33"/>
                <a:gd name="T80" fmla="*/ 23 w 33"/>
                <a:gd name="T81" fmla="*/ 17 h 33"/>
                <a:gd name="T82" fmla="*/ 23 w 33"/>
                <a:gd name="T83" fmla="*/ 19 h 33"/>
                <a:gd name="T84" fmla="*/ 22 w 33"/>
                <a:gd name="T85" fmla="*/ 21 h 33"/>
                <a:gd name="T86" fmla="*/ 21 w 33"/>
                <a:gd name="T87" fmla="*/ 22 h 33"/>
                <a:gd name="T88" fmla="*/ 19 w 33"/>
                <a:gd name="T89" fmla="*/ 23 h 33"/>
                <a:gd name="T90" fmla="*/ 18 w 33"/>
                <a:gd name="T91" fmla="*/ 23 h 33"/>
                <a:gd name="T92" fmla="*/ 17 w 33"/>
                <a:gd name="T93" fmla="*/ 23 h 33"/>
                <a:gd name="T94" fmla="*/ 16 w 33"/>
                <a:gd name="T95" fmla="*/ 23 h 33"/>
                <a:gd name="T96" fmla="*/ 14 w 33"/>
                <a:gd name="T97" fmla="*/ 22 h 33"/>
                <a:gd name="T98" fmla="*/ 12 w 33"/>
                <a:gd name="T99" fmla="*/ 21 h 33"/>
                <a:gd name="T100" fmla="*/ 12 w 33"/>
                <a:gd name="T10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cubicBezTo>
                    <a:pt x="18" y="33"/>
                    <a:pt x="20" y="32"/>
                    <a:pt x="21" y="32"/>
                  </a:cubicBezTo>
                  <a:cubicBezTo>
                    <a:pt x="23" y="32"/>
                    <a:pt x="24" y="31"/>
                    <a:pt x="25" y="30"/>
                  </a:cubicBezTo>
                  <a:cubicBezTo>
                    <a:pt x="26" y="29"/>
                    <a:pt x="28" y="28"/>
                    <a:pt x="29" y="27"/>
                  </a:cubicBezTo>
                  <a:cubicBezTo>
                    <a:pt x="30" y="25"/>
                    <a:pt x="31" y="23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ubicBezTo>
                    <a:pt x="33" y="16"/>
                    <a:pt x="32" y="15"/>
                    <a:pt x="32" y="14"/>
                  </a:cubicBezTo>
                  <a:cubicBezTo>
                    <a:pt x="32" y="12"/>
                    <a:pt x="31" y="10"/>
                    <a:pt x="30" y="9"/>
                  </a:cubicBezTo>
                  <a:cubicBezTo>
                    <a:pt x="29" y="6"/>
                    <a:pt x="27" y="4"/>
                    <a:pt x="25" y="2"/>
                  </a:cubicBezTo>
                  <a:cubicBezTo>
                    <a:pt x="22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5"/>
                    <a:pt x="4" y="26"/>
                    <a:pt x="5" y="27"/>
                  </a:cubicBezTo>
                  <a:cubicBezTo>
                    <a:pt x="6" y="28"/>
                    <a:pt x="7" y="29"/>
                    <a:pt x="8" y="29"/>
                  </a:cubicBez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2" y="31"/>
                    <a:pt x="13" y="32"/>
                  </a:cubicBezTo>
                  <a:cubicBezTo>
                    <a:pt x="14" y="32"/>
                    <a:pt x="15" y="33"/>
                    <a:pt x="17" y="33"/>
                  </a:cubicBezTo>
                  <a:close/>
                  <a:moveTo>
                    <a:pt x="12" y="20"/>
                  </a:moveTo>
                  <a:cubicBezTo>
                    <a:pt x="11" y="19"/>
                    <a:pt x="10" y="18"/>
                    <a:pt x="10" y="17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1" y="12"/>
                    <a:pt x="11" y="11"/>
                  </a:cubicBezTo>
                  <a:cubicBezTo>
                    <a:pt x="12" y="11"/>
                    <a:pt x="13" y="10"/>
                    <a:pt x="14" y="10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10"/>
                    <a:pt x="20" y="10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8"/>
                    <a:pt x="23" y="19"/>
                    <a:pt x="23" y="19"/>
                  </a:cubicBezTo>
                  <a:cubicBezTo>
                    <a:pt x="22" y="20"/>
                    <a:pt x="22" y="20"/>
                    <a:pt x="22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1" name="Freeform 106">
              <a:extLst>
                <a:ext uri="{FF2B5EF4-FFF2-40B4-BE49-F238E27FC236}">
                  <a16:creationId xmlns:a16="http://schemas.microsoft.com/office/drawing/2014/main" id="{85209C1F-469E-4CE1-8AFB-35F1E651B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6825" y="3579813"/>
              <a:ext cx="296862" cy="257175"/>
            </a:xfrm>
            <a:custGeom>
              <a:avLst/>
              <a:gdLst>
                <a:gd name="T0" fmla="*/ 168 w 174"/>
                <a:gd name="T1" fmla="*/ 2 h 149"/>
                <a:gd name="T2" fmla="*/ 153 w 174"/>
                <a:gd name="T3" fmla="*/ 2 h 149"/>
                <a:gd name="T4" fmla="*/ 145 w 174"/>
                <a:gd name="T5" fmla="*/ 1 h 149"/>
                <a:gd name="T6" fmla="*/ 123 w 174"/>
                <a:gd name="T7" fmla="*/ 14 h 149"/>
                <a:gd name="T8" fmla="*/ 105 w 174"/>
                <a:gd name="T9" fmla="*/ 25 h 149"/>
                <a:gd name="T10" fmla="*/ 89 w 174"/>
                <a:gd name="T11" fmla="*/ 39 h 149"/>
                <a:gd name="T12" fmla="*/ 37 w 174"/>
                <a:gd name="T13" fmla="*/ 48 h 149"/>
                <a:gd name="T14" fmla="*/ 0 w 174"/>
                <a:gd name="T15" fmla="*/ 93 h 149"/>
                <a:gd name="T16" fmla="*/ 12 w 174"/>
                <a:gd name="T17" fmla="*/ 126 h 149"/>
                <a:gd name="T18" fmla="*/ 60 w 174"/>
                <a:gd name="T19" fmla="*/ 149 h 149"/>
                <a:gd name="T20" fmla="*/ 99 w 174"/>
                <a:gd name="T21" fmla="*/ 128 h 149"/>
                <a:gd name="T22" fmla="*/ 122 w 174"/>
                <a:gd name="T23" fmla="*/ 78 h 149"/>
                <a:gd name="T24" fmla="*/ 148 w 174"/>
                <a:gd name="T25" fmla="*/ 65 h 149"/>
                <a:gd name="T26" fmla="*/ 156 w 174"/>
                <a:gd name="T27" fmla="*/ 47 h 149"/>
                <a:gd name="T28" fmla="*/ 165 w 174"/>
                <a:gd name="T29" fmla="*/ 38 h 149"/>
                <a:gd name="T30" fmla="*/ 172 w 174"/>
                <a:gd name="T31" fmla="*/ 32 h 149"/>
                <a:gd name="T32" fmla="*/ 146 w 174"/>
                <a:gd name="T33" fmla="*/ 9 h 149"/>
                <a:gd name="T34" fmla="*/ 150 w 174"/>
                <a:gd name="T35" fmla="*/ 17 h 149"/>
                <a:gd name="T36" fmla="*/ 156 w 174"/>
                <a:gd name="T37" fmla="*/ 36 h 149"/>
                <a:gd name="T38" fmla="*/ 147 w 174"/>
                <a:gd name="T39" fmla="*/ 22 h 149"/>
                <a:gd name="T40" fmla="*/ 134 w 174"/>
                <a:gd name="T41" fmla="*/ 17 h 149"/>
                <a:gd name="T42" fmla="*/ 78 w 174"/>
                <a:gd name="T43" fmla="*/ 91 h 149"/>
                <a:gd name="T44" fmla="*/ 71 w 174"/>
                <a:gd name="T45" fmla="*/ 81 h 149"/>
                <a:gd name="T46" fmla="*/ 81 w 174"/>
                <a:gd name="T47" fmla="*/ 69 h 149"/>
                <a:gd name="T48" fmla="*/ 120 w 174"/>
                <a:gd name="T49" fmla="*/ 49 h 149"/>
                <a:gd name="T50" fmla="*/ 87 w 174"/>
                <a:gd name="T51" fmla="*/ 87 h 149"/>
                <a:gd name="T52" fmla="*/ 110 w 174"/>
                <a:gd name="T53" fmla="*/ 80 h 149"/>
                <a:gd name="T54" fmla="*/ 95 w 174"/>
                <a:gd name="T55" fmla="*/ 118 h 149"/>
                <a:gd name="T56" fmla="*/ 51 w 174"/>
                <a:gd name="T57" fmla="*/ 139 h 149"/>
                <a:gd name="T58" fmla="*/ 12 w 174"/>
                <a:gd name="T59" fmla="*/ 110 h 149"/>
                <a:gd name="T60" fmla="*/ 14 w 174"/>
                <a:gd name="T61" fmla="*/ 79 h 149"/>
                <a:gd name="T62" fmla="*/ 40 w 174"/>
                <a:gd name="T63" fmla="*/ 57 h 149"/>
                <a:gd name="T64" fmla="*/ 92 w 174"/>
                <a:gd name="T65" fmla="*/ 48 h 149"/>
                <a:gd name="T66" fmla="*/ 87 w 174"/>
                <a:gd name="T67" fmla="*/ 56 h 149"/>
                <a:gd name="T68" fmla="*/ 48 w 174"/>
                <a:gd name="T69" fmla="*/ 78 h 149"/>
                <a:gd name="T70" fmla="*/ 60 w 174"/>
                <a:gd name="T71" fmla="*/ 88 h 149"/>
                <a:gd name="T72" fmla="*/ 56 w 174"/>
                <a:gd name="T73" fmla="*/ 103 h 149"/>
                <a:gd name="T74" fmla="*/ 70 w 174"/>
                <a:gd name="T75" fmla="*/ 101 h 149"/>
                <a:gd name="T76" fmla="*/ 78 w 174"/>
                <a:gd name="T77" fmla="*/ 111 h 149"/>
                <a:gd name="T78" fmla="*/ 92 w 174"/>
                <a:gd name="T79" fmla="*/ 95 h 149"/>
                <a:gd name="T80" fmla="*/ 126 w 174"/>
                <a:gd name="T81" fmla="*/ 57 h 149"/>
                <a:gd name="T82" fmla="*/ 141 w 174"/>
                <a:gd name="T83" fmla="*/ 58 h 149"/>
                <a:gd name="T84" fmla="*/ 137 w 174"/>
                <a:gd name="T85" fmla="*/ 58 h 149"/>
                <a:gd name="T86" fmla="*/ 115 w 174"/>
                <a:gd name="T87" fmla="*/ 30 h 149"/>
                <a:gd name="T88" fmla="*/ 114 w 174"/>
                <a:gd name="T89" fmla="*/ 27 h 149"/>
                <a:gd name="T90" fmla="*/ 116 w 174"/>
                <a:gd name="T91" fmla="*/ 26 h 149"/>
                <a:gd name="T92" fmla="*/ 127 w 174"/>
                <a:gd name="T93" fmla="*/ 35 h 149"/>
                <a:gd name="T94" fmla="*/ 142 w 174"/>
                <a:gd name="T95" fmla="*/ 57 h 149"/>
                <a:gd name="T96" fmla="*/ 132 w 174"/>
                <a:gd name="T97" fmla="*/ 19 h 149"/>
                <a:gd name="T98" fmla="*/ 147 w 174"/>
                <a:gd name="T99" fmla="*/ 42 h 149"/>
                <a:gd name="T100" fmla="*/ 142 w 174"/>
                <a:gd name="T101" fmla="*/ 39 h 149"/>
                <a:gd name="T102" fmla="*/ 162 w 174"/>
                <a:gd name="T103" fmla="*/ 10 h 149"/>
                <a:gd name="T104" fmla="*/ 158 w 174"/>
                <a:gd name="T10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4" h="149">
                  <a:moveTo>
                    <a:pt x="172" y="14"/>
                  </a:moveTo>
                  <a:cubicBezTo>
                    <a:pt x="172" y="13"/>
                    <a:pt x="172" y="11"/>
                    <a:pt x="172" y="10"/>
                  </a:cubicBezTo>
                  <a:cubicBezTo>
                    <a:pt x="171" y="8"/>
                    <a:pt x="170" y="6"/>
                    <a:pt x="170" y="4"/>
                  </a:cubicBezTo>
                  <a:cubicBezTo>
                    <a:pt x="170" y="4"/>
                    <a:pt x="169" y="4"/>
                    <a:pt x="169" y="4"/>
                  </a:cubicBezTo>
                  <a:cubicBezTo>
                    <a:pt x="169" y="3"/>
                    <a:pt x="168" y="3"/>
                    <a:pt x="168" y="2"/>
                  </a:cubicBezTo>
                  <a:cubicBezTo>
                    <a:pt x="167" y="1"/>
                    <a:pt x="166" y="1"/>
                    <a:pt x="164" y="0"/>
                  </a:cubicBezTo>
                  <a:cubicBezTo>
                    <a:pt x="163" y="0"/>
                    <a:pt x="162" y="0"/>
                    <a:pt x="161" y="0"/>
                  </a:cubicBezTo>
                  <a:cubicBezTo>
                    <a:pt x="160" y="0"/>
                    <a:pt x="159" y="0"/>
                    <a:pt x="158" y="1"/>
                  </a:cubicBezTo>
                  <a:cubicBezTo>
                    <a:pt x="157" y="1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2" y="2"/>
                    <a:pt x="151" y="1"/>
                    <a:pt x="150" y="1"/>
                  </a:cubicBezTo>
                  <a:cubicBezTo>
                    <a:pt x="150" y="1"/>
                    <a:pt x="149" y="1"/>
                    <a:pt x="148" y="1"/>
                  </a:cubicBezTo>
                  <a:cubicBezTo>
                    <a:pt x="148" y="1"/>
                    <a:pt x="147" y="1"/>
                    <a:pt x="147" y="1"/>
                  </a:cubicBezTo>
                  <a:cubicBezTo>
                    <a:pt x="146" y="1"/>
                    <a:pt x="145" y="1"/>
                    <a:pt x="145" y="1"/>
                  </a:cubicBezTo>
                  <a:cubicBezTo>
                    <a:pt x="142" y="2"/>
                    <a:pt x="140" y="3"/>
                    <a:pt x="138" y="4"/>
                  </a:cubicBezTo>
                  <a:cubicBezTo>
                    <a:pt x="136" y="5"/>
                    <a:pt x="135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1" y="8"/>
                    <a:pt x="130" y="9"/>
                    <a:pt x="129" y="10"/>
                  </a:cubicBezTo>
                  <a:cubicBezTo>
                    <a:pt x="127" y="11"/>
                    <a:pt x="125" y="13"/>
                    <a:pt x="123" y="14"/>
                  </a:cubicBezTo>
                  <a:cubicBezTo>
                    <a:pt x="122" y="15"/>
                    <a:pt x="121" y="16"/>
                    <a:pt x="121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18" y="16"/>
                    <a:pt x="116" y="16"/>
                    <a:pt x="114" y="16"/>
                  </a:cubicBezTo>
                  <a:cubicBezTo>
                    <a:pt x="111" y="17"/>
                    <a:pt x="109" y="18"/>
                    <a:pt x="107" y="20"/>
                  </a:cubicBezTo>
                  <a:cubicBezTo>
                    <a:pt x="106" y="22"/>
                    <a:pt x="105" y="23"/>
                    <a:pt x="105" y="25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30"/>
                    <a:pt x="104" y="30"/>
                    <a:pt x="104" y="30"/>
                  </a:cubicBezTo>
                  <a:cubicBezTo>
                    <a:pt x="102" y="32"/>
                    <a:pt x="100" y="33"/>
                    <a:pt x="98" y="35"/>
                  </a:cubicBezTo>
                  <a:cubicBezTo>
                    <a:pt x="95" y="36"/>
                    <a:pt x="92" y="37"/>
                    <a:pt x="89" y="39"/>
                  </a:cubicBezTo>
                  <a:cubicBezTo>
                    <a:pt x="88" y="39"/>
                    <a:pt x="86" y="40"/>
                    <a:pt x="84" y="41"/>
                  </a:cubicBezTo>
                  <a:cubicBezTo>
                    <a:pt x="82" y="41"/>
                    <a:pt x="81" y="41"/>
                    <a:pt x="79" y="42"/>
                  </a:cubicBezTo>
                  <a:cubicBezTo>
                    <a:pt x="75" y="42"/>
                    <a:pt x="70" y="42"/>
                    <a:pt x="66" y="42"/>
                  </a:cubicBezTo>
                  <a:cubicBezTo>
                    <a:pt x="61" y="42"/>
                    <a:pt x="56" y="43"/>
                    <a:pt x="51" y="44"/>
                  </a:cubicBezTo>
                  <a:cubicBezTo>
                    <a:pt x="46" y="45"/>
                    <a:pt x="41" y="46"/>
                    <a:pt x="37" y="48"/>
                  </a:cubicBezTo>
                  <a:cubicBezTo>
                    <a:pt x="32" y="50"/>
                    <a:pt x="28" y="52"/>
                    <a:pt x="24" y="55"/>
                  </a:cubicBezTo>
                  <a:cubicBezTo>
                    <a:pt x="22" y="57"/>
                    <a:pt x="19" y="58"/>
                    <a:pt x="18" y="60"/>
                  </a:cubicBezTo>
                  <a:cubicBezTo>
                    <a:pt x="16" y="62"/>
                    <a:pt x="14" y="63"/>
                    <a:pt x="13" y="65"/>
                  </a:cubicBezTo>
                  <a:cubicBezTo>
                    <a:pt x="9" y="69"/>
                    <a:pt x="6" y="73"/>
                    <a:pt x="4" y="78"/>
                  </a:cubicBezTo>
                  <a:cubicBezTo>
                    <a:pt x="2" y="83"/>
                    <a:pt x="0" y="88"/>
                    <a:pt x="0" y="93"/>
                  </a:cubicBezTo>
                  <a:cubicBezTo>
                    <a:pt x="0" y="96"/>
                    <a:pt x="0" y="98"/>
                    <a:pt x="0" y="101"/>
                  </a:cubicBezTo>
                  <a:cubicBezTo>
                    <a:pt x="0" y="103"/>
                    <a:pt x="1" y="106"/>
                    <a:pt x="2" y="108"/>
                  </a:cubicBezTo>
                  <a:cubicBezTo>
                    <a:pt x="2" y="111"/>
                    <a:pt x="3" y="113"/>
                    <a:pt x="5" y="116"/>
                  </a:cubicBezTo>
                  <a:cubicBezTo>
                    <a:pt x="6" y="118"/>
                    <a:pt x="7" y="120"/>
                    <a:pt x="8" y="122"/>
                  </a:cubicBezTo>
                  <a:cubicBezTo>
                    <a:pt x="9" y="123"/>
                    <a:pt x="10" y="125"/>
                    <a:pt x="12" y="126"/>
                  </a:cubicBezTo>
                  <a:cubicBezTo>
                    <a:pt x="12" y="127"/>
                    <a:pt x="13" y="128"/>
                    <a:pt x="14" y="129"/>
                  </a:cubicBezTo>
                  <a:cubicBezTo>
                    <a:pt x="15" y="130"/>
                    <a:pt x="17" y="132"/>
                    <a:pt x="19" y="134"/>
                  </a:cubicBezTo>
                  <a:cubicBezTo>
                    <a:pt x="23" y="137"/>
                    <a:pt x="27" y="140"/>
                    <a:pt x="31" y="142"/>
                  </a:cubicBezTo>
                  <a:cubicBezTo>
                    <a:pt x="35" y="145"/>
                    <a:pt x="40" y="147"/>
                    <a:pt x="45" y="148"/>
                  </a:cubicBezTo>
                  <a:cubicBezTo>
                    <a:pt x="50" y="149"/>
                    <a:pt x="55" y="149"/>
                    <a:pt x="60" y="149"/>
                  </a:cubicBezTo>
                  <a:cubicBezTo>
                    <a:pt x="63" y="148"/>
                    <a:pt x="65" y="148"/>
                    <a:pt x="68" y="147"/>
                  </a:cubicBezTo>
                  <a:cubicBezTo>
                    <a:pt x="70" y="147"/>
                    <a:pt x="73" y="146"/>
                    <a:pt x="75" y="145"/>
                  </a:cubicBezTo>
                  <a:cubicBezTo>
                    <a:pt x="78" y="145"/>
                    <a:pt x="80" y="143"/>
                    <a:pt x="82" y="142"/>
                  </a:cubicBezTo>
                  <a:cubicBezTo>
                    <a:pt x="85" y="141"/>
                    <a:pt x="87" y="139"/>
                    <a:pt x="89" y="138"/>
                  </a:cubicBezTo>
                  <a:cubicBezTo>
                    <a:pt x="93" y="135"/>
                    <a:pt x="96" y="131"/>
                    <a:pt x="99" y="128"/>
                  </a:cubicBezTo>
                  <a:cubicBezTo>
                    <a:pt x="101" y="125"/>
                    <a:pt x="104" y="122"/>
                    <a:pt x="106" y="119"/>
                  </a:cubicBezTo>
                  <a:cubicBezTo>
                    <a:pt x="107" y="116"/>
                    <a:pt x="109" y="112"/>
                    <a:pt x="110" y="109"/>
                  </a:cubicBezTo>
                  <a:cubicBezTo>
                    <a:pt x="111" y="105"/>
                    <a:pt x="112" y="102"/>
                    <a:pt x="113" y="99"/>
                  </a:cubicBezTo>
                  <a:cubicBezTo>
                    <a:pt x="114" y="96"/>
                    <a:pt x="115" y="92"/>
                    <a:pt x="116" y="89"/>
                  </a:cubicBezTo>
                  <a:cubicBezTo>
                    <a:pt x="118" y="85"/>
                    <a:pt x="120" y="82"/>
                    <a:pt x="122" y="78"/>
                  </a:cubicBezTo>
                  <a:cubicBezTo>
                    <a:pt x="124" y="76"/>
                    <a:pt x="126" y="74"/>
                    <a:pt x="128" y="72"/>
                  </a:cubicBezTo>
                  <a:cubicBezTo>
                    <a:pt x="130" y="70"/>
                    <a:pt x="132" y="69"/>
                    <a:pt x="134" y="67"/>
                  </a:cubicBezTo>
                  <a:cubicBezTo>
                    <a:pt x="134" y="67"/>
                    <a:pt x="135" y="67"/>
                    <a:pt x="136" y="68"/>
                  </a:cubicBezTo>
                  <a:cubicBezTo>
                    <a:pt x="137" y="68"/>
                    <a:pt x="139" y="68"/>
                    <a:pt x="141" y="68"/>
                  </a:cubicBezTo>
                  <a:cubicBezTo>
                    <a:pt x="143" y="68"/>
                    <a:pt x="146" y="67"/>
                    <a:pt x="148" y="65"/>
                  </a:cubicBezTo>
                  <a:cubicBezTo>
                    <a:pt x="149" y="64"/>
                    <a:pt x="150" y="63"/>
                    <a:pt x="150" y="62"/>
                  </a:cubicBezTo>
                  <a:cubicBezTo>
                    <a:pt x="151" y="60"/>
                    <a:pt x="152" y="58"/>
                    <a:pt x="151" y="55"/>
                  </a:cubicBezTo>
                  <a:cubicBezTo>
                    <a:pt x="151" y="55"/>
                    <a:pt x="151" y="54"/>
                    <a:pt x="151" y="53"/>
                  </a:cubicBezTo>
                  <a:cubicBezTo>
                    <a:pt x="153" y="52"/>
                    <a:pt x="154" y="50"/>
                    <a:pt x="155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3"/>
                    <a:pt x="163" y="43"/>
                    <a:pt x="163" y="42"/>
                  </a:cubicBezTo>
                  <a:cubicBezTo>
                    <a:pt x="164" y="42"/>
                    <a:pt x="164" y="41"/>
                    <a:pt x="164" y="41"/>
                  </a:cubicBezTo>
                  <a:cubicBezTo>
                    <a:pt x="165" y="40"/>
                    <a:pt x="165" y="39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6" y="38"/>
                    <a:pt x="166" y="38"/>
                    <a:pt x="166" y="37"/>
                  </a:cubicBezTo>
                  <a:cubicBezTo>
                    <a:pt x="167" y="37"/>
                    <a:pt x="168" y="37"/>
                    <a:pt x="168" y="36"/>
                  </a:cubicBezTo>
                  <a:cubicBezTo>
                    <a:pt x="169" y="36"/>
                    <a:pt x="170" y="35"/>
                    <a:pt x="170" y="35"/>
                  </a:cubicBezTo>
                  <a:cubicBezTo>
                    <a:pt x="171" y="34"/>
                    <a:pt x="172" y="33"/>
                    <a:pt x="172" y="32"/>
                  </a:cubicBezTo>
                  <a:cubicBezTo>
                    <a:pt x="173" y="31"/>
                    <a:pt x="174" y="29"/>
                    <a:pt x="174" y="27"/>
                  </a:cubicBezTo>
                  <a:cubicBezTo>
                    <a:pt x="174" y="26"/>
                    <a:pt x="174" y="25"/>
                    <a:pt x="174" y="25"/>
                  </a:cubicBezTo>
                  <a:cubicBezTo>
                    <a:pt x="173" y="21"/>
                    <a:pt x="173" y="18"/>
                    <a:pt x="172" y="14"/>
                  </a:cubicBezTo>
                  <a:close/>
                  <a:moveTo>
                    <a:pt x="146" y="9"/>
                  </a:move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lose/>
                  <a:moveTo>
                    <a:pt x="145" y="11"/>
                  </a:moveTo>
                  <a:cubicBezTo>
                    <a:pt x="146" y="10"/>
                    <a:pt x="146" y="10"/>
                    <a:pt x="147" y="10"/>
                  </a:cubicBezTo>
                  <a:cubicBezTo>
                    <a:pt x="148" y="12"/>
                    <a:pt x="149" y="15"/>
                    <a:pt x="150" y="17"/>
                  </a:cubicBezTo>
                  <a:cubicBezTo>
                    <a:pt x="152" y="20"/>
                    <a:pt x="153" y="22"/>
                    <a:pt x="154" y="25"/>
                  </a:cubicBezTo>
                  <a:cubicBezTo>
                    <a:pt x="155" y="27"/>
                    <a:pt x="156" y="30"/>
                    <a:pt x="156" y="32"/>
                  </a:cubicBezTo>
                  <a:cubicBezTo>
                    <a:pt x="156" y="33"/>
                    <a:pt x="156" y="34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37"/>
                    <a:pt x="155" y="3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5" y="36"/>
                    <a:pt x="155" y="35"/>
                    <a:pt x="154" y="35"/>
                  </a:cubicBezTo>
                  <a:cubicBezTo>
                    <a:pt x="152" y="31"/>
                    <a:pt x="150" y="26"/>
                    <a:pt x="147" y="22"/>
                  </a:cubicBezTo>
                  <a:cubicBezTo>
                    <a:pt x="146" y="20"/>
                    <a:pt x="145" y="19"/>
                    <a:pt x="144" y="17"/>
                  </a:cubicBezTo>
                  <a:cubicBezTo>
                    <a:pt x="143" y="16"/>
                    <a:pt x="142" y="14"/>
                    <a:pt x="141" y="13"/>
                  </a:cubicBezTo>
                  <a:cubicBezTo>
                    <a:pt x="143" y="12"/>
                    <a:pt x="144" y="11"/>
                    <a:pt x="145" y="11"/>
                  </a:cubicBezTo>
                  <a:close/>
                  <a:moveTo>
                    <a:pt x="134" y="17"/>
                  </a:move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4" y="17"/>
                    <a:pt x="134" y="17"/>
                    <a:pt x="134" y="17"/>
                  </a:cubicBezTo>
                  <a:close/>
                  <a:moveTo>
                    <a:pt x="80" y="95"/>
                  </a:moveTo>
                  <a:cubicBezTo>
                    <a:pt x="80" y="94"/>
                    <a:pt x="80" y="94"/>
                    <a:pt x="80" y="93"/>
                  </a:cubicBezTo>
                  <a:cubicBezTo>
                    <a:pt x="79" y="92"/>
                    <a:pt x="79" y="92"/>
                    <a:pt x="78" y="91"/>
                  </a:cubicBezTo>
                  <a:cubicBezTo>
                    <a:pt x="78" y="90"/>
                    <a:pt x="77" y="90"/>
                    <a:pt x="76" y="90"/>
                  </a:cubicBezTo>
                  <a:cubicBezTo>
                    <a:pt x="75" y="89"/>
                    <a:pt x="73" y="90"/>
                    <a:pt x="72" y="90"/>
                  </a:cubicBezTo>
                  <a:cubicBezTo>
                    <a:pt x="71" y="90"/>
                    <a:pt x="70" y="90"/>
                    <a:pt x="69" y="91"/>
                  </a:cubicBezTo>
                  <a:cubicBezTo>
                    <a:pt x="70" y="89"/>
                    <a:pt x="71" y="87"/>
                    <a:pt x="71" y="86"/>
                  </a:cubicBezTo>
                  <a:cubicBezTo>
                    <a:pt x="72" y="84"/>
                    <a:pt x="72" y="82"/>
                    <a:pt x="71" y="81"/>
                  </a:cubicBezTo>
                  <a:cubicBezTo>
                    <a:pt x="71" y="81"/>
                    <a:pt x="70" y="80"/>
                    <a:pt x="69" y="79"/>
                  </a:cubicBezTo>
                  <a:cubicBezTo>
                    <a:pt x="68" y="79"/>
                    <a:pt x="67" y="79"/>
                    <a:pt x="67" y="78"/>
                  </a:cubicBezTo>
                  <a:cubicBezTo>
                    <a:pt x="66" y="78"/>
                    <a:pt x="65" y="78"/>
                    <a:pt x="64" y="78"/>
                  </a:cubicBezTo>
                  <a:cubicBezTo>
                    <a:pt x="65" y="77"/>
                    <a:pt x="67" y="77"/>
                    <a:pt x="68" y="76"/>
                  </a:cubicBezTo>
                  <a:cubicBezTo>
                    <a:pt x="72" y="74"/>
                    <a:pt x="77" y="72"/>
                    <a:pt x="81" y="69"/>
                  </a:cubicBezTo>
                  <a:cubicBezTo>
                    <a:pt x="85" y="67"/>
                    <a:pt x="90" y="65"/>
                    <a:pt x="94" y="62"/>
                  </a:cubicBezTo>
                  <a:cubicBezTo>
                    <a:pt x="98" y="60"/>
                    <a:pt x="102" y="57"/>
                    <a:pt x="106" y="55"/>
                  </a:cubicBezTo>
                  <a:cubicBezTo>
                    <a:pt x="110" y="53"/>
                    <a:pt x="114" y="51"/>
                    <a:pt x="118" y="48"/>
                  </a:cubicBezTo>
                  <a:cubicBezTo>
                    <a:pt x="118" y="48"/>
                    <a:pt x="118" y="48"/>
                    <a:pt x="119" y="47"/>
                  </a:cubicBezTo>
                  <a:cubicBezTo>
                    <a:pt x="119" y="48"/>
                    <a:pt x="120" y="49"/>
                    <a:pt x="120" y="49"/>
                  </a:cubicBezTo>
                  <a:cubicBezTo>
                    <a:pt x="117" y="53"/>
                    <a:pt x="113" y="56"/>
                    <a:pt x="110" y="60"/>
                  </a:cubicBezTo>
                  <a:cubicBezTo>
                    <a:pt x="108" y="62"/>
                    <a:pt x="106" y="63"/>
                    <a:pt x="105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7" y="74"/>
                    <a:pt x="94" y="77"/>
                    <a:pt x="91" y="81"/>
                  </a:cubicBezTo>
                  <a:cubicBezTo>
                    <a:pt x="90" y="83"/>
                    <a:pt x="88" y="85"/>
                    <a:pt x="87" y="87"/>
                  </a:cubicBezTo>
                  <a:cubicBezTo>
                    <a:pt x="85" y="89"/>
                    <a:pt x="84" y="90"/>
                    <a:pt x="82" y="92"/>
                  </a:cubicBezTo>
                  <a:cubicBezTo>
                    <a:pt x="81" y="93"/>
                    <a:pt x="81" y="94"/>
                    <a:pt x="80" y="95"/>
                  </a:cubicBezTo>
                  <a:close/>
                  <a:moveTo>
                    <a:pt x="123" y="64"/>
                  </a:moveTo>
                  <a:cubicBezTo>
                    <a:pt x="121" y="66"/>
                    <a:pt x="120" y="67"/>
                    <a:pt x="118" y="68"/>
                  </a:cubicBezTo>
                  <a:cubicBezTo>
                    <a:pt x="115" y="72"/>
                    <a:pt x="112" y="76"/>
                    <a:pt x="110" y="80"/>
                  </a:cubicBezTo>
                  <a:cubicBezTo>
                    <a:pt x="108" y="84"/>
                    <a:pt x="106" y="89"/>
                    <a:pt x="105" y="94"/>
                  </a:cubicBezTo>
                  <a:cubicBezTo>
                    <a:pt x="104" y="98"/>
                    <a:pt x="103" y="102"/>
                    <a:pt x="101" y="107"/>
                  </a:cubicBezTo>
                  <a:cubicBezTo>
                    <a:pt x="101" y="107"/>
                    <a:pt x="101" y="108"/>
                    <a:pt x="100" y="108"/>
                  </a:cubicBezTo>
                  <a:cubicBezTo>
                    <a:pt x="100" y="110"/>
                    <a:pt x="99" y="111"/>
                    <a:pt x="98" y="113"/>
                  </a:cubicBezTo>
                  <a:cubicBezTo>
                    <a:pt x="97" y="115"/>
                    <a:pt x="96" y="116"/>
                    <a:pt x="95" y="118"/>
                  </a:cubicBezTo>
                  <a:cubicBezTo>
                    <a:pt x="92" y="123"/>
                    <a:pt x="87" y="127"/>
                    <a:pt x="83" y="131"/>
                  </a:cubicBezTo>
                  <a:cubicBezTo>
                    <a:pt x="80" y="133"/>
                    <a:pt x="78" y="134"/>
                    <a:pt x="75" y="135"/>
                  </a:cubicBezTo>
                  <a:cubicBezTo>
                    <a:pt x="71" y="137"/>
                    <a:pt x="66" y="138"/>
                    <a:pt x="62" y="139"/>
                  </a:cubicBezTo>
                  <a:cubicBezTo>
                    <a:pt x="60" y="139"/>
                    <a:pt x="58" y="139"/>
                    <a:pt x="57" y="139"/>
                  </a:cubicBezTo>
                  <a:cubicBezTo>
                    <a:pt x="55" y="140"/>
                    <a:pt x="53" y="139"/>
                    <a:pt x="51" y="139"/>
                  </a:cubicBezTo>
                  <a:cubicBezTo>
                    <a:pt x="47" y="139"/>
                    <a:pt x="44" y="138"/>
                    <a:pt x="40" y="137"/>
                  </a:cubicBezTo>
                  <a:cubicBezTo>
                    <a:pt x="37" y="135"/>
                    <a:pt x="33" y="133"/>
                    <a:pt x="30" y="131"/>
                  </a:cubicBezTo>
                  <a:cubicBezTo>
                    <a:pt x="28" y="129"/>
                    <a:pt x="26" y="128"/>
                    <a:pt x="24" y="126"/>
                  </a:cubicBezTo>
                  <a:cubicBezTo>
                    <a:pt x="22" y="124"/>
                    <a:pt x="20" y="121"/>
                    <a:pt x="18" y="119"/>
                  </a:cubicBezTo>
                  <a:cubicBezTo>
                    <a:pt x="15" y="116"/>
                    <a:pt x="14" y="113"/>
                    <a:pt x="12" y="110"/>
                  </a:cubicBezTo>
                  <a:cubicBezTo>
                    <a:pt x="11" y="107"/>
                    <a:pt x="10" y="104"/>
                    <a:pt x="9" y="100"/>
                  </a:cubicBezTo>
                  <a:cubicBezTo>
                    <a:pt x="9" y="98"/>
                    <a:pt x="9" y="95"/>
                    <a:pt x="9" y="93"/>
                  </a:cubicBezTo>
                  <a:cubicBezTo>
                    <a:pt x="9" y="92"/>
                    <a:pt x="10" y="90"/>
                    <a:pt x="10" y="89"/>
                  </a:cubicBezTo>
                  <a:cubicBezTo>
                    <a:pt x="10" y="87"/>
                    <a:pt x="11" y="86"/>
                    <a:pt x="11" y="85"/>
                  </a:cubicBezTo>
                  <a:cubicBezTo>
                    <a:pt x="12" y="83"/>
                    <a:pt x="13" y="81"/>
                    <a:pt x="14" y="79"/>
                  </a:cubicBezTo>
                  <a:cubicBezTo>
                    <a:pt x="15" y="78"/>
                    <a:pt x="16" y="76"/>
                    <a:pt x="17" y="74"/>
                  </a:cubicBezTo>
                  <a:cubicBezTo>
                    <a:pt x="19" y="72"/>
                    <a:pt x="20" y="71"/>
                    <a:pt x="22" y="69"/>
                  </a:cubicBezTo>
                  <a:cubicBezTo>
                    <a:pt x="23" y="67"/>
                    <a:pt x="25" y="66"/>
                    <a:pt x="27" y="64"/>
                  </a:cubicBezTo>
                  <a:cubicBezTo>
                    <a:pt x="29" y="63"/>
                    <a:pt x="31" y="61"/>
                    <a:pt x="33" y="60"/>
                  </a:cubicBezTo>
                  <a:cubicBezTo>
                    <a:pt x="35" y="59"/>
                    <a:pt x="37" y="58"/>
                    <a:pt x="40" y="57"/>
                  </a:cubicBezTo>
                  <a:cubicBezTo>
                    <a:pt x="42" y="56"/>
                    <a:pt x="45" y="55"/>
                    <a:pt x="48" y="54"/>
                  </a:cubicBezTo>
                  <a:cubicBezTo>
                    <a:pt x="51" y="53"/>
                    <a:pt x="54" y="53"/>
                    <a:pt x="57" y="52"/>
                  </a:cubicBezTo>
                  <a:cubicBezTo>
                    <a:pt x="61" y="52"/>
                    <a:pt x="66" y="51"/>
                    <a:pt x="71" y="51"/>
                  </a:cubicBezTo>
                  <a:cubicBezTo>
                    <a:pt x="76" y="51"/>
                    <a:pt x="81" y="51"/>
                    <a:pt x="85" y="50"/>
                  </a:cubicBezTo>
                  <a:cubicBezTo>
                    <a:pt x="88" y="49"/>
                    <a:pt x="90" y="48"/>
                    <a:pt x="92" y="48"/>
                  </a:cubicBezTo>
                  <a:cubicBezTo>
                    <a:pt x="95" y="47"/>
                    <a:pt x="97" y="45"/>
                    <a:pt x="99" y="44"/>
                  </a:cubicBezTo>
                  <a:cubicBezTo>
                    <a:pt x="103" y="42"/>
                    <a:pt x="106" y="40"/>
                    <a:pt x="110" y="37"/>
                  </a:cubicBezTo>
                  <a:cubicBezTo>
                    <a:pt x="111" y="38"/>
                    <a:pt x="112" y="39"/>
                    <a:pt x="113" y="40"/>
                  </a:cubicBezTo>
                  <a:cubicBezTo>
                    <a:pt x="108" y="43"/>
                    <a:pt x="104" y="46"/>
                    <a:pt x="99" y="48"/>
                  </a:cubicBezTo>
                  <a:cubicBezTo>
                    <a:pt x="95" y="51"/>
                    <a:pt x="91" y="53"/>
                    <a:pt x="87" y="56"/>
                  </a:cubicBezTo>
                  <a:cubicBezTo>
                    <a:pt x="82" y="58"/>
                    <a:pt x="78" y="61"/>
                    <a:pt x="73" y="63"/>
                  </a:cubicBezTo>
                  <a:cubicBezTo>
                    <a:pt x="69" y="65"/>
                    <a:pt x="65" y="67"/>
                    <a:pt x="60" y="69"/>
                  </a:cubicBezTo>
                  <a:cubicBezTo>
                    <a:pt x="57" y="71"/>
                    <a:pt x="54" y="72"/>
                    <a:pt x="51" y="74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9" y="77"/>
                    <a:pt x="48" y="77"/>
                    <a:pt x="48" y="78"/>
                  </a:cubicBezTo>
                  <a:cubicBezTo>
                    <a:pt x="47" y="81"/>
                    <a:pt x="49" y="83"/>
                    <a:pt x="51" y="84"/>
                  </a:cubicBezTo>
                  <a:cubicBezTo>
                    <a:pt x="52" y="84"/>
                    <a:pt x="53" y="84"/>
                    <a:pt x="54" y="85"/>
                  </a:cubicBezTo>
                  <a:cubicBezTo>
                    <a:pt x="55" y="85"/>
                    <a:pt x="56" y="85"/>
                    <a:pt x="57" y="86"/>
                  </a:cubicBezTo>
                  <a:cubicBezTo>
                    <a:pt x="58" y="86"/>
                    <a:pt x="60" y="86"/>
                    <a:pt x="61" y="87"/>
                  </a:cubicBezTo>
                  <a:cubicBezTo>
                    <a:pt x="60" y="87"/>
                    <a:pt x="60" y="88"/>
                    <a:pt x="60" y="88"/>
                  </a:cubicBezTo>
                  <a:cubicBezTo>
                    <a:pt x="59" y="89"/>
                    <a:pt x="59" y="91"/>
                    <a:pt x="58" y="92"/>
                  </a:cubicBezTo>
                  <a:cubicBezTo>
                    <a:pt x="57" y="93"/>
                    <a:pt x="57" y="94"/>
                    <a:pt x="56" y="96"/>
                  </a:cubicBezTo>
                  <a:cubicBezTo>
                    <a:pt x="55" y="97"/>
                    <a:pt x="55" y="98"/>
                    <a:pt x="55" y="99"/>
                  </a:cubicBezTo>
                  <a:cubicBezTo>
                    <a:pt x="55" y="100"/>
                    <a:pt x="55" y="101"/>
                    <a:pt x="56" y="102"/>
                  </a:cubicBezTo>
                  <a:cubicBezTo>
                    <a:pt x="56" y="102"/>
                    <a:pt x="56" y="103"/>
                    <a:pt x="56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3" y="103"/>
                    <a:pt x="64" y="103"/>
                    <a:pt x="66" y="102"/>
                  </a:cubicBezTo>
                  <a:cubicBezTo>
                    <a:pt x="67" y="102"/>
                    <a:pt x="68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1"/>
                  </a:cubicBezTo>
                  <a:cubicBezTo>
                    <a:pt x="70" y="102"/>
                    <a:pt x="70" y="104"/>
                    <a:pt x="70" y="106"/>
                  </a:cubicBezTo>
                  <a:cubicBezTo>
                    <a:pt x="69" y="107"/>
                    <a:pt x="69" y="108"/>
                    <a:pt x="70" y="109"/>
                  </a:cubicBezTo>
                  <a:cubicBezTo>
                    <a:pt x="71" y="110"/>
                    <a:pt x="72" y="111"/>
                    <a:pt x="73" y="111"/>
                  </a:cubicBezTo>
                  <a:cubicBezTo>
                    <a:pt x="73" y="111"/>
                    <a:pt x="74" y="111"/>
                    <a:pt x="74" y="111"/>
                  </a:cubicBezTo>
                  <a:cubicBezTo>
                    <a:pt x="75" y="112"/>
                    <a:pt x="77" y="112"/>
                    <a:pt x="78" y="111"/>
                  </a:cubicBezTo>
                  <a:cubicBezTo>
                    <a:pt x="79" y="111"/>
                    <a:pt x="80" y="110"/>
                    <a:pt x="80" y="109"/>
                  </a:cubicBezTo>
                  <a:cubicBezTo>
                    <a:pt x="81" y="109"/>
                    <a:pt x="81" y="108"/>
                    <a:pt x="81" y="108"/>
                  </a:cubicBezTo>
                  <a:cubicBezTo>
                    <a:pt x="82" y="107"/>
                    <a:pt x="83" y="106"/>
                    <a:pt x="83" y="105"/>
                  </a:cubicBezTo>
                  <a:cubicBezTo>
                    <a:pt x="85" y="104"/>
                    <a:pt x="86" y="102"/>
                    <a:pt x="88" y="100"/>
                  </a:cubicBezTo>
                  <a:cubicBezTo>
                    <a:pt x="89" y="98"/>
                    <a:pt x="91" y="97"/>
                    <a:pt x="92" y="95"/>
                  </a:cubicBezTo>
                  <a:cubicBezTo>
                    <a:pt x="94" y="93"/>
                    <a:pt x="95" y="91"/>
                    <a:pt x="96" y="89"/>
                  </a:cubicBezTo>
                  <a:cubicBezTo>
                    <a:pt x="99" y="86"/>
                    <a:pt x="102" y="82"/>
                    <a:pt x="105" y="78"/>
                  </a:cubicBezTo>
                  <a:cubicBezTo>
                    <a:pt x="107" y="77"/>
                    <a:pt x="108" y="75"/>
                    <a:pt x="110" y="73"/>
                  </a:cubicBezTo>
                  <a:cubicBezTo>
                    <a:pt x="111" y="71"/>
                    <a:pt x="113" y="70"/>
                    <a:pt x="115" y="68"/>
                  </a:cubicBezTo>
                  <a:cubicBezTo>
                    <a:pt x="118" y="64"/>
                    <a:pt x="122" y="61"/>
                    <a:pt x="126" y="57"/>
                  </a:cubicBezTo>
                  <a:cubicBezTo>
                    <a:pt x="126" y="58"/>
                    <a:pt x="127" y="59"/>
                    <a:pt x="128" y="60"/>
                  </a:cubicBezTo>
                  <a:cubicBezTo>
                    <a:pt x="126" y="61"/>
                    <a:pt x="125" y="63"/>
                    <a:pt x="123" y="64"/>
                  </a:cubicBezTo>
                  <a:close/>
                  <a:moveTo>
                    <a:pt x="142" y="58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1" y="58"/>
                    <a:pt x="141" y="58"/>
                  </a:cubicBezTo>
                  <a:cubicBezTo>
                    <a:pt x="141" y="59"/>
                    <a:pt x="141" y="59"/>
                    <a:pt x="141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39" y="59"/>
                  </a:cubicBezTo>
                  <a:cubicBezTo>
                    <a:pt x="139" y="59"/>
                    <a:pt x="139" y="59"/>
                    <a:pt x="138" y="59"/>
                  </a:cubicBezTo>
                  <a:cubicBezTo>
                    <a:pt x="138" y="59"/>
                    <a:pt x="138" y="58"/>
                    <a:pt x="137" y="58"/>
                  </a:cubicBezTo>
                  <a:cubicBezTo>
                    <a:pt x="137" y="58"/>
                    <a:pt x="137" y="58"/>
                    <a:pt x="137" y="57"/>
                  </a:cubicBezTo>
                  <a:cubicBezTo>
                    <a:pt x="135" y="55"/>
                    <a:pt x="134" y="52"/>
                    <a:pt x="132" y="50"/>
                  </a:cubicBezTo>
                  <a:cubicBezTo>
                    <a:pt x="130" y="47"/>
                    <a:pt x="129" y="45"/>
                    <a:pt x="127" y="43"/>
                  </a:cubicBezTo>
                  <a:cubicBezTo>
                    <a:pt x="125" y="41"/>
                    <a:pt x="123" y="38"/>
                    <a:pt x="121" y="36"/>
                  </a:cubicBezTo>
                  <a:cubicBezTo>
                    <a:pt x="119" y="34"/>
                    <a:pt x="118" y="32"/>
                    <a:pt x="115" y="30"/>
                  </a:cubicBezTo>
                  <a:cubicBezTo>
                    <a:pt x="115" y="30"/>
                    <a:pt x="115" y="30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7" y="26"/>
                    <a:pt x="117" y="26"/>
                  </a:cubicBezTo>
                  <a:cubicBezTo>
                    <a:pt x="117" y="26"/>
                    <a:pt x="118" y="26"/>
                    <a:pt x="118" y="26"/>
                  </a:cubicBezTo>
                  <a:cubicBezTo>
                    <a:pt x="120" y="28"/>
                    <a:pt x="121" y="29"/>
                    <a:pt x="122" y="30"/>
                  </a:cubicBezTo>
                  <a:cubicBezTo>
                    <a:pt x="124" y="32"/>
                    <a:pt x="125" y="33"/>
                    <a:pt x="126" y="34"/>
                  </a:cubicBezTo>
                  <a:cubicBezTo>
                    <a:pt x="126" y="35"/>
                    <a:pt x="127" y="35"/>
                    <a:pt x="127" y="35"/>
                  </a:cubicBezTo>
                  <a:cubicBezTo>
                    <a:pt x="129" y="37"/>
                    <a:pt x="130" y="39"/>
                    <a:pt x="132" y="41"/>
                  </a:cubicBezTo>
                  <a:cubicBezTo>
                    <a:pt x="134" y="43"/>
                    <a:pt x="135" y="45"/>
                    <a:pt x="137" y="46"/>
                  </a:cubicBezTo>
                  <a:cubicBezTo>
                    <a:pt x="138" y="49"/>
                    <a:pt x="140" y="51"/>
                    <a:pt x="142" y="54"/>
                  </a:cubicBezTo>
                  <a:cubicBezTo>
                    <a:pt x="142" y="55"/>
                    <a:pt x="142" y="55"/>
                    <a:pt x="142" y="56"/>
                  </a:cubicBezTo>
                  <a:cubicBezTo>
                    <a:pt x="142" y="56"/>
                    <a:pt x="142" y="56"/>
                    <a:pt x="142" y="57"/>
                  </a:cubicBezTo>
                  <a:cubicBezTo>
                    <a:pt x="142" y="57"/>
                    <a:pt x="142" y="57"/>
                    <a:pt x="142" y="58"/>
                  </a:cubicBezTo>
                  <a:close/>
                  <a:moveTo>
                    <a:pt x="138" y="34"/>
                  </a:moveTo>
                  <a:cubicBezTo>
                    <a:pt x="136" y="32"/>
                    <a:pt x="135" y="30"/>
                    <a:pt x="133" y="29"/>
                  </a:cubicBezTo>
                  <a:cubicBezTo>
                    <a:pt x="132" y="26"/>
                    <a:pt x="130" y="24"/>
                    <a:pt x="128" y="23"/>
                  </a:cubicBezTo>
                  <a:cubicBezTo>
                    <a:pt x="129" y="21"/>
                    <a:pt x="130" y="20"/>
                    <a:pt x="132" y="19"/>
                  </a:cubicBezTo>
                  <a:cubicBezTo>
                    <a:pt x="132" y="19"/>
                    <a:pt x="133" y="18"/>
                    <a:pt x="133" y="18"/>
                  </a:cubicBezTo>
                  <a:cubicBezTo>
                    <a:pt x="134" y="19"/>
                    <a:pt x="135" y="21"/>
                    <a:pt x="136" y="22"/>
                  </a:cubicBezTo>
                  <a:cubicBezTo>
                    <a:pt x="137" y="24"/>
                    <a:pt x="139" y="26"/>
                    <a:pt x="140" y="28"/>
                  </a:cubicBezTo>
                  <a:cubicBezTo>
                    <a:pt x="141" y="30"/>
                    <a:pt x="143" y="33"/>
                    <a:pt x="144" y="35"/>
                  </a:cubicBezTo>
                  <a:cubicBezTo>
                    <a:pt x="145" y="37"/>
                    <a:pt x="147" y="39"/>
                    <a:pt x="147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4"/>
                    <a:pt x="147" y="44"/>
                  </a:cubicBezTo>
                  <a:cubicBezTo>
                    <a:pt x="145" y="42"/>
                    <a:pt x="144" y="40"/>
                    <a:pt x="142" y="39"/>
                  </a:cubicBezTo>
                  <a:cubicBezTo>
                    <a:pt x="141" y="37"/>
                    <a:pt x="139" y="35"/>
                    <a:pt x="138" y="34"/>
                  </a:cubicBezTo>
                  <a:close/>
                  <a:moveTo>
                    <a:pt x="158" y="12"/>
                  </a:moveTo>
                  <a:cubicBezTo>
                    <a:pt x="158" y="11"/>
                    <a:pt x="158" y="11"/>
                    <a:pt x="158" y="11"/>
                  </a:cubicBezTo>
                  <a:cubicBezTo>
                    <a:pt x="159" y="10"/>
                    <a:pt x="160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3" y="14"/>
                    <a:pt x="163" y="15"/>
                    <a:pt x="164" y="18"/>
                  </a:cubicBezTo>
                  <a:cubicBezTo>
                    <a:pt x="164" y="19"/>
                    <a:pt x="164" y="21"/>
                    <a:pt x="164" y="23"/>
                  </a:cubicBezTo>
                  <a:cubicBezTo>
                    <a:pt x="164" y="23"/>
                    <a:pt x="164" y="24"/>
                    <a:pt x="164" y="25"/>
                  </a:cubicBezTo>
                  <a:cubicBezTo>
                    <a:pt x="164" y="23"/>
                    <a:pt x="163" y="21"/>
                    <a:pt x="162" y="19"/>
                  </a:cubicBezTo>
                  <a:cubicBezTo>
                    <a:pt x="161" y="16"/>
                    <a:pt x="159" y="14"/>
                    <a:pt x="1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2" name="Freeform 107">
              <a:extLst>
                <a:ext uri="{FF2B5EF4-FFF2-40B4-BE49-F238E27FC236}">
                  <a16:creationId xmlns:a16="http://schemas.microsoft.com/office/drawing/2014/main" id="{16BF3C67-96D5-48EA-8DCE-AA92F08CCF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5050" y="3148013"/>
              <a:ext cx="298450" cy="255588"/>
            </a:xfrm>
            <a:custGeom>
              <a:avLst/>
              <a:gdLst>
                <a:gd name="T0" fmla="*/ 160 w 175"/>
                <a:gd name="T1" fmla="*/ 21 h 149"/>
                <a:gd name="T2" fmla="*/ 106 w 175"/>
                <a:gd name="T3" fmla="*/ 2 h 149"/>
                <a:gd name="T4" fmla="*/ 69 w 175"/>
                <a:gd name="T5" fmla="*/ 30 h 149"/>
                <a:gd name="T6" fmla="*/ 46 w 175"/>
                <a:gd name="T7" fmla="*/ 77 h 149"/>
                <a:gd name="T8" fmla="*/ 24 w 175"/>
                <a:gd name="T9" fmla="*/ 88 h 149"/>
                <a:gd name="T10" fmla="*/ 16 w 175"/>
                <a:gd name="T11" fmla="*/ 103 h 149"/>
                <a:gd name="T12" fmla="*/ 9 w 175"/>
                <a:gd name="T13" fmla="*/ 111 h 149"/>
                <a:gd name="T14" fmla="*/ 0 w 175"/>
                <a:gd name="T15" fmla="*/ 122 h 149"/>
                <a:gd name="T16" fmla="*/ 5 w 175"/>
                <a:gd name="T17" fmla="*/ 146 h 149"/>
                <a:gd name="T18" fmla="*/ 20 w 175"/>
                <a:gd name="T19" fmla="*/ 147 h 149"/>
                <a:gd name="T20" fmla="*/ 27 w 175"/>
                <a:gd name="T21" fmla="*/ 148 h 149"/>
                <a:gd name="T22" fmla="*/ 46 w 175"/>
                <a:gd name="T23" fmla="*/ 139 h 149"/>
                <a:gd name="T24" fmla="*/ 67 w 175"/>
                <a:gd name="T25" fmla="*/ 129 h 149"/>
                <a:gd name="T26" fmla="*/ 77 w 175"/>
                <a:gd name="T27" fmla="*/ 115 h 149"/>
                <a:gd name="T28" fmla="*/ 123 w 175"/>
                <a:gd name="T29" fmla="*/ 105 h 149"/>
                <a:gd name="T30" fmla="*/ 170 w 175"/>
                <a:gd name="T31" fmla="*/ 71 h 149"/>
                <a:gd name="T32" fmla="*/ 94 w 175"/>
                <a:gd name="T33" fmla="*/ 56 h 149"/>
                <a:gd name="T34" fmla="*/ 103 w 175"/>
                <a:gd name="T35" fmla="*/ 64 h 149"/>
                <a:gd name="T36" fmla="*/ 106 w 175"/>
                <a:gd name="T37" fmla="*/ 73 h 149"/>
                <a:gd name="T38" fmla="*/ 55 w 175"/>
                <a:gd name="T39" fmla="*/ 102 h 149"/>
                <a:gd name="T40" fmla="*/ 83 w 175"/>
                <a:gd name="T41" fmla="*/ 68 h 149"/>
                <a:gd name="T42" fmla="*/ 12 w 175"/>
                <a:gd name="T43" fmla="*/ 141 h 149"/>
                <a:gd name="T44" fmla="*/ 16 w 175"/>
                <a:gd name="T45" fmla="*/ 137 h 149"/>
                <a:gd name="T46" fmla="*/ 28 w 175"/>
                <a:gd name="T47" fmla="*/ 140 h 149"/>
                <a:gd name="T48" fmla="*/ 20 w 175"/>
                <a:gd name="T49" fmla="*/ 124 h 149"/>
                <a:gd name="T50" fmla="*/ 18 w 175"/>
                <a:gd name="T51" fmla="*/ 112 h 149"/>
                <a:gd name="T52" fmla="*/ 30 w 175"/>
                <a:gd name="T53" fmla="*/ 132 h 149"/>
                <a:gd name="T54" fmla="*/ 40 w 175"/>
                <a:gd name="T55" fmla="*/ 132 h 149"/>
                <a:gd name="T56" fmla="*/ 34 w 175"/>
                <a:gd name="T57" fmla="*/ 121 h 149"/>
                <a:gd name="T58" fmla="*/ 27 w 175"/>
                <a:gd name="T59" fmla="*/ 106 h 149"/>
                <a:gd name="T60" fmla="*/ 46 w 175"/>
                <a:gd name="T61" fmla="*/ 127 h 149"/>
                <a:gd name="T62" fmla="*/ 59 w 175"/>
                <a:gd name="T63" fmla="*/ 124 h 149"/>
                <a:gd name="T64" fmla="*/ 52 w 175"/>
                <a:gd name="T65" fmla="*/ 119 h 149"/>
                <a:gd name="T66" fmla="*/ 33 w 175"/>
                <a:gd name="T67" fmla="*/ 95 h 149"/>
                <a:gd name="T68" fmla="*/ 33 w 175"/>
                <a:gd name="T69" fmla="*/ 91 h 149"/>
                <a:gd name="T70" fmla="*/ 37 w 175"/>
                <a:gd name="T71" fmla="*/ 91 h 149"/>
                <a:gd name="T72" fmla="*/ 59 w 175"/>
                <a:gd name="T73" fmla="*/ 119 h 149"/>
                <a:gd name="T74" fmla="*/ 60 w 175"/>
                <a:gd name="T75" fmla="*/ 123 h 149"/>
                <a:gd name="T76" fmla="*/ 157 w 175"/>
                <a:gd name="T77" fmla="*/ 75 h 149"/>
                <a:gd name="T78" fmla="*/ 126 w 175"/>
                <a:gd name="T79" fmla="*/ 95 h 149"/>
                <a:gd name="T80" fmla="*/ 75 w 175"/>
                <a:gd name="T81" fmla="*/ 105 h 149"/>
                <a:gd name="T82" fmla="*/ 101 w 175"/>
                <a:gd name="T83" fmla="*/ 86 h 149"/>
                <a:gd name="T84" fmla="*/ 123 w 175"/>
                <a:gd name="T85" fmla="*/ 65 h 149"/>
                <a:gd name="T86" fmla="*/ 116 w 175"/>
                <a:gd name="T87" fmla="*/ 57 h 149"/>
                <a:gd name="T88" fmla="*/ 113 w 175"/>
                <a:gd name="T89" fmla="*/ 45 h 149"/>
                <a:gd name="T90" fmla="*/ 105 w 175"/>
                <a:gd name="T91" fmla="*/ 43 h 149"/>
                <a:gd name="T92" fmla="*/ 94 w 175"/>
                <a:gd name="T93" fmla="*/ 40 h 149"/>
                <a:gd name="T94" fmla="*/ 78 w 175"/>
                <a:gd name="T95" fmla="*/ 60 h 149"/>
                <a:gd name="T96" fmla="*/ 47 w 175"/>
                <a:gd name="T97" fmla="*/ 89 h 149"/>
                <a:gd name="T98" fmla="*/ 73 w 175"/>
                <a:gd name="T99" fmla="*/ 42 h 149"/>
                <a:gd name="T100" fmla="*/ 99 w 175"/>
                <a:gd name="T101" fmla="*/ 14 h 149"/>
                <a:gd name="T102" fmla="*/ 144 w 175"/>
                <a:gd name="T103" fmla="*/ 18 h 149"/>
                <a:gd name="T104" fmla="*/ 165 w 175"/>
                <a:gd name="T105" fmla="*/ 5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49">
                  <a:moveTo>
                    <a:pt x="173" y="41"/>
                  </a:moveTo>
                  <a:cubicBezTo>
                    <a:pt x="172" y="38"/>
                    <a:pt x="171" y="36"/>
                    <a:pt x="170" y="33"/>
                  </a:cubicBezTo>
                  <a:cubicBezTo>
                    <a:pt x="169" y="31"/>
                    <a:pt x="167" y="29"/>
                    <a:pt x="166" y="27"/>
                  </a:cubicBezTo>
                  <a:cubicBezTo>
                    <a:pt x="165" y="26"/>
                    <a:pt x="164" y="24"/>
                    <a:pt x="163" y="23"/>
                  </a:cubicBezTo>
                  <a:cubicBezTo>
                    <a:pt x="162" y="22"/>
                    <a:pt x="161" y="21"/>
                    <a:pt x="160" y="21"/>
                  </a:cubicBezTo>
                  <a:cubicBezTo>
                    <a:pt x="159" y="19"/>
                    <a:pt x="157" y="17"/>
                    <a:pt x="155" y="16"/>
                  </a:cubicBezTo>
                  <a:cubicBezTo>
                    <a:pt x="152" y="12"/>
                    <a:pt x="148" y="9"/>
                    <a:pt x="143" y="7"/>
                  </a:cubicBezTo>
                  <a:cubicBezTo>
                    <a:pt x="139" y="4"/>
                    <a:pt x="134" y="2"/>
                    <a:pt x="129" y="1"/>
                  </a:cubicBezTo>
                  <a:cubicBezTo>
                    <a:pt x="124" y="0"/>
                    <a:pt x="119" y="0"/>
                    <a:pt x="114" y="0"/>
                  </a:cubicBezTo>
                  <a:cubicBezTo>
                    <a:pt x="111" y="1"/>
                    <a:pt x="109" y="1"/>
                    <a:pt x="106" y="2"/>
                  </a:cubicBezTo>
                  <a:cubicBezTo>
                    <a:pt x="104" y="2"/>
                    <a:pt x="102" y="3"/>
                    <a:pt x="99" y="4"/>
                  </a:cubicBezTo>
                  <a:cubicBezTo>
                    <a:pt x="97" y="5"/>
                    <a:pt x="94" y="6"/>
                    <a:pt x="92" y="7"/>
                  </a:cubicBezTo>
                  <a:cubicBezTo>
                    <a:pt x="89" y="8"/>
                    <a:pt x="87" y="10"/>
                    <a:pt x="85" y="11"/>
                  </a:cubicBezTo>
                  <a:cubicBezTo>
                    <a:pt x="82" y="14"/>
                    <a:pt x="78" y="18"/>
                    <a:pt x="75" y="21"/>
                  </a:cubicBezTo>
                  <a:cubicBezTo>
                    <a:pt x="73" y="24"/>
                    <a:pt x="70" y="27"/>
                    <a:pt x="69" y="30"/>
                  </a:cubicBezTo>
                  <a:cubicBezTo>
                    <a:pt x="67" y="34"/>
                    <a:pt x="65" y="37"/>
                    <a:pt x="64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0" y="54"/>
                    <a:pt x="59" y="57"/>
                    <a:pt x="58" y="60"/>
                  </a:cubicBezTo>
                  <a:cubicBezTo>
                    <a:pt x="56" y="64"/>
                    <a:pt x="54" y="67"/>
                    <a:pt x="52" y="71"/>
                  </a:cubicBezTo>
                  <a:cubicBezTo>
                    <a:pt x="50" y="73"/>
                    <a:pt x="48" y="75"/>
                    <a:pt x="46" y="77"/>
                  </a:cubicBezTo>
                  <a:cubicBezTo>
                    <a:pt x="44" y="79"/>
                    <a:pt x="42" y="81"/>
                    <a:pt x="40" y="82"/>
                  </a:cubicBezTo>
                  <a:cubicBezTo>
                    <a:pt x="40" y="82"/>
                    <a:pt x="39" y="82"/>
                    <a:pt x="38" y="81"/>
                  </a:cubicBezTo>
                  <a:cubicBezTo>
                    <a:pt x="37" y="81"/>
                    <a:pt x="35" y="81"/>
                    <a:pt x="33" y="81"/>
                  </a:cubicBezTo>
                  <a:cubicBezTo>
                    <a:pt x="31" y="81"/>
                    <a:pt x="28" y="82"/>
                    <a:pt x="27" y="84"/>
                  </a:cubicBezTo>
                  <a:cubicBezTo>
                    <a:pt x="25" y="85"/>
                    <a:pt x="25" y="86"/>
                    <a:pt x="24" y="88"/>
                  </a:cubicBezTo>
                  <a:cubicBezTo>
                    <a:pt x="23" y="89"/>
                    <a:pt x="23" y="92"/>
                    <a:pt x="23" y="94"/>
                  </a:cubicBezTo>
                  <a:cubicBezTo>
                    <a:pt x="23" y="94"/>
                    <a:pt x="23" y="95"/>
                    <a:pt x="23" y="96"/>
                  </a:cubicBezTo>
                  <a:cubicBezTo>
                    <a:pt x="21" y="98"/>
                    <a:pt x="20" y="99"/>
                    <a:pt x="19" y="102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8" y="102"/>
                    <a:pt x="17" y="103"/>
                    <a:pt x="16" y="103"/>
                  </a:cubicBezTo>
                  <a:cubicBezTo>
                    <a:pt x="14" y="104"/>
                    <a:pt x="13" y="104"/>
                    <a:pt x="12" y="105"/>
                  </a:cubicBezTo>
                  <a:cubicBezTo>
                    <a:pt x="12" y="106"/>
                    <a:pt x="11" y="106"/>
                    <a:pt x="11" y="107"/>
                  </a:cubicBezTo>
                  <a:cubicBezTo>
                    <a:pt x="10" y="107"/>
                    <a:pt x="10" y="108"/>
                    <a:pt x="10" y="109"/>
                  </a:cubicBezTo>
                  <a:cubicBezTo>
                    <a:pt x="9" y="109"/>
                    <a:pt x="9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8" y="111"/>
                    <a:pt x="8" y="112"/>
                    <a:pt x="8" y="112"/>
                  </a:cubicBezTo>
                  <a:cubicBezTo>
                    <a:pt x="7" y="112"/>
                    <a:pt x="6" y="112"/>
                    <a:pt x="6" y="113"/>
                  </a:cubicBezTo>
                  <a:cubicBezTo>
                    <a:pt x="5" y="113"/>
                    <a:pt x="4" y="114"/>
                    <a:pt x="4" y="114"/>
                  </a:cubicBezTo>
                  <a:cubicBezTo>
                    <a:pt x="3" y="115"/>
                    <a:pt x="2" y="116"/>
                    <a:pt x="2" y="117"/>
                  </a:cubicBezTo>
                  <a:cubicBezTo>
                    <a:pt x="1" y="118"/>
                    <a:pt x="1" y="120"/>
                    <a:pt x="0" y="122"/>
                  </a:cubicBezTo>
                  <a:cubicBezTo>
                    <a:pt x="0" y="123"/>
                    <a:pt x="0" y="124"/>
                    <a:pt x="1" y="124"/>
                  </a:cubicBezTo>
                  <a:cubicBezTo>
                    <a:pt x="1" y="128"/>
                    <a:pt x="1" y="131"/>
                    <a:pt x="2" y="135"/>
                  </a:cubicBezTo>
                  <a:cubicBezTo>
                    <a:pt x="2" y="136"/>
                    <a:pt x="2" y="138"/>
                    <a:pt x="3" y="139"/>
                  </a:cubicBezTo>
                  <a:cubicBezTo>
                    <a:pt x="3" y="141"/>
                    <a:pt x="4" y="143"/>
                    <a:pt x="5" y="145"/>
                  </a:cubicBezTo>
                  <a:cubicBezTo>
                    <a:pt x="5" y="145"/>
                    <a:pt x="5" y="145"/>
                    <a:pt x="5" y="146"/>
                  </a:cubicBezTo>
                  <a:cubicBezTo>
                    <a:pt x="5" y="146"/>
                    <a:pt x="6" y="146"/>
                    <a:pt x="6" y="147"/>
                  </a:cubicBezTo>
                  <a:cubicBezTo>
                    <a:pt x="7" y="148"/>
                    <a:pt x="8" y="148"/>
                    <a:pt x="10" y="149"/>
                  </a:cubicBezTo>
                  <a:cubicBezTo>
                    <a:pt x="11" y="149"/>
                    <a:pt x="12" y="149"/>
                    <a:pt x="13" y="149"/>
                  </a:cubicBezTo>
                  <a:cubicBezTo>
                    <a:pt x="14" y="149"/>
                    <a:pt x="15" y="149"/>
                    <a:pt x="16" y="148"/>
                  </a:cubicBezTo>
                  <a:cubicBezTo>
                    <a:pt x="17" y="148"/>
                    <a:pt x="19" y="148"/>
                    <a:pt x="20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22" y="147"/>
                    <a:pt x="23" y="148"/>
                    <a:pt x="24" y="148"/>
                  </a:cubicBezTo>
                  <a:cubicBezTo>
                    <a:pt x="25" y="148"/>
                    <a:pt x="25" y="148"/>
                    <a:pt x="26" y="148"/>
                  </a:cubicBezTo>
                  <a:cubicBezTo>
                    <a:pt x="26" y="148"/>
                    <a:pt x="27" y="148"/>
                    <a:pt x="27" y="148"/>
                  </a:cubicBezTo>
                  <a:cubicBezTo>
                    <a:pt x="28" y="148"/>
                    <a:pt x="29" y="148"/>
                    <a:pt x="29" y="148"/>
                  </a:cubicBezTo>
                  <a:cubicBezTo>
                    <a:pt x="32" y="148"/>
                    <a:pt x="34" y="146"/>
                    <a:pt x="36" y="145"/>
                  </a:cubicBezTo>
                  <a:cubicBezTo>
                    <a:pt x="38" y="144"/>
                    <a:pt x="40" y="143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3" y="141"/>
                    <a:pt x="44" y="140"/>
                    <a:pt x="46" y="139"/>
                  </a:cubicBezTo>
                  <a:cubicBezTo>
                    <a:pt x="48" y="138"/>
                    <a:pt x="49" y="137"/>
                    <a:pt x="51" y="135"/>
                  </a:cubicBezTo>
                  <a:cubicBezTo>
                    <a:pt x="52" y="134"/>
                    <a:pt x="53" y="133"/>
                    <a:pt x="53" y="133"/>
                  </a:cubicBezTo>
                  <a:cubicBezTo>
                    <a:pt x="54" y="133"/>
                    <a:pt x="54" y="132"/>
                    <a:pt x="54" y="132"/>
                  </a:cubicBezTo>
                  <a:cubicBezTo>
                    <a:pt x="56" y="133"/>
                    <a:pt x="58" y="134"/>
                    <a:pt x="60" y="133"/>
                  </a:cubicBezTo>
                  <a:cubicBezTo>
                    <a:pt x="63" y="132"/>
                    <a:pt x="65" y="131"/>
                    <a:pt x="67" y="129"/>
                  </a:cubicBezTo>
                  <a:cubicBezTo>
                    <a:pt x="68" y="128"/>
                    <a:pt x="69" y="126"/>
                    <a:pt x="69" y="124"/>
                  </a:cubicBezTo>
                  <a:cubicBezTo>
                    <a:pt x="69" y="123"/>
                    <a:pt x="69" y="122"/>
                    <a:pt x="69" y="121"/>
                  </a:cubicBezTo>
                  <a:cubicBezTo>
                    <a:pt x="69" y="121"/>
                    <a:pt x="69" y="120"/>
                    <a:pt x="69" y="120"/>
                  </a:cubicBezTo>
                  <a:cubicBezTo>
                    <a:pt x="70" y="120"/>
                    <a:pt x="70" y="119"/>
                    <a:pt x="70" y="119"/>
                  </a:cubicBezTo>
                  <a:cubicBezTo>
                    <a:pt x="72" y="117"/>
                    <a:pt x="74" y="116"/>
                    <a:pt x="77" y="115"/>
                  </a:cubicBezTo>
                  <a:cubicBezTo>
                    <a:pt x="79" y="113"/>
                    <a:pt x="82" y="112"/>
                    <a:pt x="85" y="110"/>
                  </a:cubicBezTo>
                  <a:cubicBezTo>
                    <a:pt x="87" y="110"/>
                    <a:pt x="88" y="109"/>
                    <a:pt x="90" y="109"/>
                  </a:cubicBezTo>
                  <a:cubicBezTo>
                    <a:pt x="92" y="108"/>
                    <a:pt x="93" y="108"/>
                    <a:pt x="95" y="108"/>
                  </a:cubicBezTo>
                  <a:cubicBezTo>
                    <a:pt x="100" y="107"/>
                    <a:pt x="104" y="107"/>
                    <a:pt x="109" y="107"/>
                  </a:cubicBezTo>
                  <a:cubicBezTo>
                    <a:pt x="114" y="107"/>
                    <a:pt x="119" y="106"/>
                    <a:pt x="123" y="105"/>
                  </a:cubicBezTo>
                  <a:cubicBezTo>
                    <a:pt x="128" y="105"/>
                    <a:pt x="133" y="103"/>
                    <a:pt x="137" y="101"/>
                  </a:cubicBezTo>
                  <a:cubicBezTo>
                    <a:pt x="142" y="99"/>
                    <a:pt x="146" y="97"/>
                    <a:pt x="150" y="94"/>
                  </a:cubicBezTo>
                  <a:cubicBezTo>
                    <a:pt x="153" y="93"/>
                    <a:pt x="155" y="91"/>
                    <a:pt x="157" y="89"/>
                  </a:cubicBezTo>
                  <a:cubicBezTo>
                    <a:pt x="158" y="87"/>
                    <a:pt x="160" y="86"/>
                    <a:pt x="162" y="84"/>
                  </a:cubicBezTo>
                  <a:cubicBezTo>
                    <a:pt x="165" y="80"/>
                    <a:pt x="168" y="76"/>
                    <a:pt x="170" y="71"/>
                  </a:cubicBezTo>
                  <a:cubicBezTo>
                    <a:pt x="172" y="66"/>
                    <a:pt x="174" y="61"/>
                    <a:pt x="174" y="56"/>
                  </a:cubicBezTo>
                  <a:cubicBezTo>
                    <a:pt x="175" y="54"/>
                    <a:pt x="175" y="51"/>
                    <a:pt x="174" y="48"/>
                  </a:cubicBezTo>
                  <a:cubicBezTo>
                    <a:pt x="174" y="46"/>
                    <a:pt x="173" y="43"/>
                    <a:pt x="173" y="41"/>
                  </a:cubicBezTo>
                  <a:close/>
                  <a:moveTo>
                    <a:pt x="94" y="54"/>
                  </a:moveTo>
                  <a:cubicBezTo>
                    <a:pt x="94" y="55"/>
                    <a:pt x="94" y="55"/>
                    <a:pt x="94" y="56"/>
                  </a:cubicBezTo>
                  <a:cubicBezTo>
                    <a:pt x="95" y="57"/>
                    <a:pt x="95" y="57"/>
                    <a:pt x="96" y="58"/>
                  </a:cubicBezTo>
                  <a:cubicBezTo>
                    <a:pt x="97" y="59"/>
                    <a:pt x="97" y="59"/>
                    <a:pt x="98" y="59"/>
                  </a:cubicBezTo>
                  <a:cubicBezTo>
                    <a:pt x="100" y="60"/>
                    <a:pt x="101" y="59"/>
                    <a:pt x="102" y="59"/>
                  </a:cubicBezTo>
                  <a:cubicBezTo>
                    <a:pt x="103" y="59"/>
                    <a:pt x="104" y="59"/>
                    <a:pt x="105" y="58"/>
                  </a:cubicBezTo>
                  <a:cubicBezTo>
                    <a:pt x="104" y="60"/>
                    <a:pt x="103" y="62"/>
                    <a:pt x="103" y="64"/>
                  </a:cubicBezTo>
                  <a:cubicBezTo>
                    <a:pt x="102" y="65"/>
                    <a:pt x="102" y="67"/>
                    <a:pt x="103" y="68"/>
                  </a:cubicBezTo>
                  <a:cubicBezTo>
                    <a:pt x="104" y="69"/>
                    <a:pt x="104" y="70"/>
                    <a:pt x="105" y="70"/>
                  </a:cubicBezTo>
                  <a:cubicBezTo>
                    <a:pt x="106" y="70"/>
                    <a:pt x="107" y="71"/>
                    <a:pt x="108" y="71"/>
                  </a:cubicBezTo>
                  <a:cubicBezTo>
                    <a:pt x="108" y="71"/>
                    <a:pt x="109" y="71"/>
                    <a:pt x="110" y="71"/>
                  </a:cubicBezTo>
                  <a:cubicBezTo>
                    <a:pt x="109" y="72"/>
                    <a:pt x="107" y="73"/>
                    <a:pt x="106" y="73"/>
                  </a:cubicBezTo>
                  <a:cubicBezTo>
                    <a:pt x="102" y="75"/>
                    <a:pt x="98" y="78"/>
                    <a:pt x="93" y="80"/>
                  </a:cubicBezTo>
                  <a:cubicBezTo>
                    <a:pt x="89" y="82"/>
                    <a:pt x="85" y="85"/>
                    <a:pt x="80" y="87"/>
                  </a:cubicBezTo>
                  <a:cubicBezTo>
                    <a:pt x="76" y="89"/>
                    <a:pt x="72" y="92"/>
                    <a:pt x="68" y="94"/>
                  </a:cubicBezTo>
                  <a:cubicBezTo>
                    <a:pt x="64" y="96"/>
                    <a:pt x="60" y="99"/>
                    <a:pt x="56" y="101"/>
                  </a:cubicBezTo>
                  <a:cubicBezTo>
                    <a:pt x="56" y="101"/>
                    <a:pt x="56" y="101"/>
                    <a:pt x="55" y="102"/>
                  </a:cubicBezTo>
                  <a:cubicBezTo>
                    <a:pt x="55" y="101"/>
                    <a:pt x="55" y="101"/>
                    <a:pt x="54" y="100"/>
                  </a:cubicBezTo>
                  <a:cubicBezTo>
                    <a:pt x="58" y="96"/>
                    <a:pt x="61" y="93"/>
                    <a:pt x="65" y="89"/>
                  </a:cubicBezTo>
                  <a:cubicBezTo>
                    <a:pt x="66" y="88"/>
                    <a:pt x="68" y="86"/>
                    <a:pt x="69" y="84"/>
                  </a:cubicBezTo>
                  <a:cubicBezTo>
                    <a:pt x="71" y="82"/>
                    <a:pt x="73" y="81"/>
                    <a:pt x="74" y="79"/>
                  </a:cubicBezTo>
                  <a:cubicBezTo>
                    <a:pt x="77" y="75"/>
                    <a:pt x="80" y="72"/>
                    <a:pt x="83" y="68"/>
                  </a:cubicBezTo>
                  <a:cubicBezTo>
                    <a:pt x="85" y="66"/>
                    <a:pt x="86" y="64"/>
                    <a:pt x="87" y="62"/>
                  </a:cubicBezTo>
                  <a:cubicBezTo>
                    <a:pt x="89" y="61"/>
                    <a:pt x="90" y="59"/>
                    <a:pt x="92" y="57"/>
                  </a:cubicBezTo>
                  <a:cubicBezTo>
                    <a:pt x="93" y="56"/>
                    <a:pt x="93" y="55"/>
                    <a:pt x="94" y="54"/>
                  </a:cubicBezTo>
                  <a:close/>
                  <a:moveTo>
                    <a:pt x="12" y="141"/>
                  </a:moveTo>
                  <a:cubicBezTo>
                    <a:pt x="12" y="141"/>
                    <a:pt x="12" y="141"/>
                    <a:pt x="12" y="141"/>
                  </a:cubicBezTo>
                  <a:cubicBezTo>
                    <a:pt x="12" y="137"/>
                    <a:pt x="11" y="135"/>
                    <a:pt x="11" y="132"/>
                  </a:cubicBezTo>
                  <a:cubicBezTo>
                    <a:pt x="10" y="131"/>
                    <a:pt x="10" y="129"/>
                    <a:pt x="10" y="127"/>
                  </a:cubicBezTo>
                  <a:cubicBezTo>
                    <a:pt x="10" y="126"/>
                    <a:pt x="10" y="125"/>
                    <a:pt x="10" y="124"/>
                  </a:cubicBezTo>
                  <a:cubicBezTo>
                    <a:pt x="11" y="126"/>
                    <a:pt x="11" y="129"/>
                    <a:pt x="13" y="131"/>
                  </a:cubicBezTo>
                  <a:cubicBezTo>
                    <a:pt x="14" y="133"/>
                    <a:pt x="15" y="135"/>
                    <a:pt x="16" y="137"/>
                  </a:cubicBezTo>
                  <a:cubicBezTo>
                    <a:pt x="16" y="138"/>
                    <a:pt x="16" y="139"/>
                    <a:pt x="16" y="139"/>
                  </a:cubicBezTo>
                  <a:cubicBezTo>
                    <a:pt x="15" y="140"/>
                    <a:pt x="14" y="141"/>
                    <a:pt x="12" y="141"/>
                  </a:cubicBezTo>
                  <a:close/>
                  <a:moveTo>
                    <a:pt x="28" y="140"/>
                  </a:move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28" y="140"/>
                    <a:pt x="28" y="140"/>
                  </a:cubicBezTo>
                  <a:close/>
                  <a:moveTo>
                    <a:pt x="29" y="138"/>
                  </a:moveTo>
                  <a:cubicBezTo>
                    <a:pt x="28" y="139"/>
                    <a:pt x="28" y="139"/>
                    <a:pt x="27" y="139"/>
                  </a:cubicBezTo>
                  <a:cubicBezTo>
                    <a:pt x="26" y="137"/>
                    <a:pt x="25" y="135"/>
                    <a:pt x="24" y="132"/>
                  </a:cubicBezTo>
                  <a:cubicBezTo>
                    <a:pt x="22" y="130"/>
                    <a:pt x="21" y="127"/>
                    <a:pt x="20" y="124"/>
                  </a:cubicBezTo>
                  <a:cubicBezTo>
                    <a:pt x="19" y="122"/>
                    <a:pt x="18" y="119"/>
                    <a:pt x="18" y="117"/>
                  </a:cubicBezTo>
                  <a:cubicBezTo>
                    <a:pt x="18" y="116"/>
                    <a:pt x="18" y="115"/>
                    <a:pt x="18" y="114"/>
                  </a:cubicBezTo>
                  <a:cubicBezTo>
                    <a:pt x="18" y="114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20" y="114"/>
                    <a:pt x="20" y="114"/>
                  </a:cubicBezTo>
                  <a:cubicBezTo>
                    <a:pt x="22" y="119"/>
                    <a:pt x="24" y="123"/>
                    <a:pt x="27" y="127"/>
                  </a:cubicBezTo>
                  <a:cubicBezTo>
                    <a:pt x="28" y="129"/>
                    <a:pt x="29" y="131"/>
                    <a:pt x="30" y="132"/>
                  </a:cubicBezTo>
                  <a:cubicBezTo>
                    <a:pt x="31" y="134"/>
                    <a:pt x="32" y="135"/>
                    <a:pt x="33" y="136"/>
                  </a:cubicBezTo>
                  <a:cubicBezTo>
                    <a:pt x="32" y="137"/>
                    <a:pt x="30" y="138"/>
                    <a:pt x="29" y="138"/>
                  </a:cubicBezTo>
                  <a:close/>
                  <a:moveTo>
                    <a:pt x="40" y="132"/>
                  </a:move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lose/>
                  <a:moveTo>
                    <a:pt x="42" y="130"/>
                  </a:moveTo>
                  <a:cubicBezTo>
                    <a:pt x="42" y="131"/>
                    <a:pt x="41" y="131"/>
                    <a:pt x="41" y="131"/>
                  </a:cubicBezTo>
                  <a:cubicBezTo>
                    <a:pt x="40" y="130"/>
                    <a:pt x="39" y="129"/>
                    <a:pt x="38" y="127"/>
                  </a:cubicBezTo>
                  <a:cubicBezTo>
                    <a:pt x="37" y="125"/>
                    <a:pt x="36" y="123"/>
                    <a:pt x="34" y="121"/>
                  </a:cubicBezTo>
                  <a:cubicBezTo>
                    <a:pt x="33" y="119"/>
                    <a:pt x="31" y="116"/>
                    <a:pt x="30" y="114"/>
                  </a:cubicBezTo>
                  <a:cubicBezTo>
                    <a:pt x="29" y="112"/>
                    <a:pt x="28" y="110"/>
                    <a:pt x="27" y="108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6"/>
                    <a:pt x="27" y="106"/>
                  </a:cubicBezTo>
                  <a:cubicBezTo>
                    <a:pt x="27" y="106"/>
                    <a:pt x="27" y="105"/>
                    <a:pt x="28" y="105"/>
                  </a:cubicBezTo>
                  <a:cubicBezTo>
                    <a:pt x="29" y="107"/>
                    <a:pt x="30" y="109"/>
                    <a:pt x="32" y="111"/>
                  </a:cubicBezTo>
                  <a:cubicBezTo>
                    <a:pt x="33" y="112"/>
                    <a:pt x="35" y="114"/>
                    <a:pt x="36" y="115"/>
                  </a:cubicBezTo>
                  <a:cubicBezTo>
                    <a:pt x="38" y="117"/>
                    <a:pt x="39" y="119"/>
                    <a:pt x="41" y="121"/>
                  </a:cubicBezTo>
                  <a:cubicBezTo>
                    <a:pt x="43" y="123"/>
                    <a:pt x="44" y="125"/>
                    <a:pt x="46" y="127"/>
                  </a:cubicBezTo>
                  <a:cubicBezTo>
                    <a:pt x="45" y="128"/>
                    <a:pt x="44" y="129"/>
                    <a:pt x="42" y="130"/>
                  </a:cubicBezTo>
                  <a:close/>
                  <a:moveTo>
                    <a:pt x="60" y="123"/>
                  </a:moveTo>
                  <a:cubicBezTo>
                    <a:pt x="60" y="123"/>
                    <a:pt x="60" y="123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59" y="123"/>
                    <a:pt x="59" y="124"/>
                    <a:pt x="59" y="124"/>
                  </a:cubicBezTo>
                  <a:cubicBezTo>
                    <a:pt x="59" y="124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4"/>
                    <a:pt x="57" y="124"/>
                  </a:cubicBezTo>
                  <a:cubicBezTo>
                    <a:pt x="57" y="124"/>
                    <a:pt x="56" y="124"/>
                    <a:pt x="56" y="123"/>
                  </a:cubicBezTo>
                  <a:cubicBezTo>
                    <a:pt x="55" y="122"/>
                    <a:pt x="53" y="121"/>
                    <a:pt x="52" y="119"/>
                  </a:cubicBezTo>
                  <a:cubicBezTo>
                    <a:pt x="50" y="118"/>
                    <a:pt x="49" y="116"/>
                    <a:pt x="48" y="115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5" y="112"/>
                    <a:pt x="44" y="110"/>
                    <a:pt x="42" y="108"/>
                  </a:cubicBezTo>
                  <a:cubicBezTo>
                    <a:pt x="40" y="106"/>
                    <a:pt x="39" y="105"/>
                    <a:pt x="38" y="103"/>
                  </a:cubicBezTo>
                  <a:cubicBezTo>
                    <a:pt x="36" y="100"/>
                    <a:pt x="34" y="98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5" y="90"/>
                    <a:pt x="35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1"/>
                    <a:pt x="36" y="91"/>
                    <a:pt x="37" y="91"/>
                  </a:cubicBezTo>
                  <a:cubicBezTo>
                    <a:pt x="37" y="91"/>
                    <a:pt x="37" y="92"/>
                    <a:pt x="37" y="92"/>
                  </a:cubicBezTo>
                  <a:cubicBezTo>
                    <a:pt x="39" y="94"/>
                    <a:pt x="40" y="97"/>
                    <a:pt x="42" y="99"/>
                  </a:cubicBezTo>
                  <a:cubicBezTo>
                    <a:pt x="44" y="102"/>
                    <a:pt x="45" y="104"/>
                    <a:pt x="47" y="106"/>
                  </a:cubicBezTo>
                  <a:cubicBezTo>
                    <a:pt x="49" y="109"/>
                    <a:pt x="51" y="111"/>
                    <a:pt x="53" y="113"/>
                  </a:cubicBezTo>
                  <a:cubicBezTo>
                    <a:pt x="55" y="116"/>
                    <a:pt x="57" y="118"/>
                    <a:pt x="59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lose/>
                  <a:moveTo>
                    <a:pt x="165" y="56"/>
                  </a:moveTo>
                  <a:cubicBezTo>
                    <a:pt x="165" y="58"/>
                    <a:pt x="164" y="59"/>
                    <a:pt x="164" y="60"/>
                  </a:cubicBezTo>
                  <a:cubicBezTo>
                    <a:pt x="164" y="62"/>
                    <a:pt x="163" y="63"/>
                    <a:pt x="163" y="65"/>
                  </a:cubicBezTo>
                  <a:cubicBezTo>
                    <a:pt x="162" y="66"/>
                    <a:pt x="161" y="68"/>
                    <a:pt x="160" y="70"/>
                  </a:cubicBezTo>
                  <a:cubicBezTo>
                    <a:pt x="159" y="71"/>
                    <a:pt x="158" y="73"/>
                    <a:pt x="157" y="75"/>
                  </a:cubicBezTo>
                  <a:cubicBezTo>
                    <a:pt x="155" y="77"/>
                    <a:pt x="154" y="78"/>
                    <a:pt x="152" y="80"/>
                  </a:cubicBezTo>
                  <a:cubicBezTo>
                    <a:pt x="151" y="82"/>
                    <a:pt x="149" y="83"/>
                    <a:pt x="147" y="85"/>
                  </a:cubicBezTo>
                  <a:cubicBezTo>
                    <a:pt x="145" y="86"/>
                    <a:pt x="143" y="88"/>
                    <a:pt x="141" y="89"/>
                  </a:cubicBezTo>
                  <a:cubicBezTo>
                    <a:pt x="139" y="90"/>
                    <a:pt x="137" y="91"/>
                    <a:pt x="135" y="92"/>
                  </a:cubicBezTo>
                  <a:cubicBezTo>
                    <a:pt x="132" y="93"/>
                    <a:pt x="129" y="94"/>
                    <a:pt x="126" y="95"/>
                  </a:cubicBezTo>
                  <a:cubicBezTo>
                    <a:pt x="123" y="96"/>
                    <a:pt x="120" y="97"/>
                    <a:pt x="117" y="97"/>
                  </a:cubicBezTo>
                  <a:cubicBezTo>
                    <a:pt x="113" y="98"/>
                    <a:pt x="108" y="98"/>
                    <a:pt x="104" y="98"/>
                  </a:cubicBezTo>
                  <a:cubicBezTo>
                    <a:pt x="99" y="98"/>
                    <a:pt x="94" y="98"/>
                    <a:pt x="89" y="99"/>
                  </a:cubicBezTo>
                  <a:cubicBezTo>
                    <a:pt x="86" y="100"/>
                    <a:pt x="84" y="101"/>
                    <a:pt x="82" y="102"/>
                  </a:cubicBezTo>
                  <a:cubicBezTo>
                    <a:pt x="80" y="103"/>
                    <a:pt x="77" y="104"/>
                    <a:pt x="75" y="105"/>
                  </a:cubicBezTo>
                  <a:cubicBezTo>
                    <a:pt x="71" y="107"/>
                    <a:pt x="68" y="109"/>
                    <a:pt x="64" y="112"/>
                  </a:cubicBezTo>
                  <a:cubicBezTo>
                    <a:pt x="63" y="111"/>
                    <a:pt x="62" y="110"/>
                    <a:pt x="61" y="109"/>
                  </a:cubicBezTo>
                  <a:cubicBezTo>
                    <a:pt x="66" y="106"/>
                    <a:pt x="71" y="103"/>
                    <a:pt x="75" y="101"/>
                  </a:cubicBezTo>
                  <a:cubicBezTo>
                    <a:pt x="79" y="98"/>
                    <a:pt x="83" y="96"/>
                    <a:pt x="88" y="94"/>
                  </a:cubicBezTo>
                  <a:cubicBezTo>
                    <a:pt x="92" y="91"/>
                    <a:pt x="96" y="89"/>
                    <a:pt x="101" y="86"/>
                  </a:cubicBezTo>
                  <a:cubicBezTo>
                    <a:pt x="105" y="84"/>
                    <a:pt x="109" y="82"/>
                    <a:pt x="114" y="80"/>
                  </a:cubicBezTo>
                  <a:cubicBezTo>
                    <a:pt x="117" y="78"/>
                    <a:pt x="120" y="77"/>
                    <a:pt x="123" y="75"/>
                  </a:cubicBezTo>
                  <a:cubicBezTo>
                    <a:pt x="124" y="75"/>
                    <a:pt x="124" y="74"/>
                    <a:pt x="125" y="73"/>
                  </a:cubicBezTo>
                  <a:cubicBezTo>
                    <a:pt x="126" y="73"/>
                    <a:pt x="126" y="72"/>
                    <a:pt x="126" y="71"/>
                  </a:cubicBezTo>
                  <a:cubicBezTo>
                    <a:pt x="127" y="68"/>
                    <a:pt x="126" y="66"/>
                    <a:pt x="123" y="65"/>
                  </a:cubicBezTo>
                  <a:cubicBezTo>
                    <a:pt x="122" y="65"/>
                    <a:pt x="121" y="65"/>
                    <a:pt x="121" y="64"/>
                  </a:cubicBezTo>
                  <a:cubicBezTo>
                    <a:pt x="119" y="64"/>
                    <a:pt x="118" y="64"/>
                    <a:pt x="117" y="64"/>
                  </a:cubicBezTo>
                  <a:cubicBezTo>
                    <a:pt x="116" y="63"/>
                    <a:pt x="115" y="63"/>
                    <a:pt x="113" y="63"/>
                  </a:cubicBezTo>
                  <a:cubicBezTo>
                    <a:pt x="114" y="62"/>
                    <a:pt x="114" y="62"/>
                    <a:pt x="114" y="61"/>
                  </a:cubicBezTo>
                  <a:cubicBezTo>
                    <a:pt x="115" y="60"/>
                    <a:pt x="115" y="59"/>
                    <a:pt x="116" y="57"/>
                  </a:cubicBezTo>
                  <a:cubicBezTo>
                    <a:pt x="117" y="56"/>
                    <a:pt x="118" y="55"/>
                    <a:pt x="118" y="53"/>
                  </a:cubicBezTo>
                  <a:cubicBezTo>
                    <a:pt x="119" y="52"/>
                    <a:pt x="119" y="51"/>
                    <a:pt x="119" y="50"/>
                  </a:cubicBezTo>
                  <a:cubicBezTo>
                    <a:pt x="119" y="49"/>
                    <a:pt x="119" y="48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6" y="45"/>
                    <a:pt x="114" y="45"/>
                    <a:pt x="113" y="45"/>
                  </a:cubicBezTo>
                  <a:cubicBezTo>
                    <a:pt x="111" y="46"/>
                    <a:pt x="110" y="46"/>
                    <a:pt x="109" y="47"/>
                  </a:cubicBezTo>
                  <a:cubicBezTo>
                    <a:pt x="107" y="48"/>
                    <a:pt x="106" y="48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4" y="47"/>
                    <a:pt x="104" y="45"/>
                    <a:pt x="105" y="43"/>
                  </a:cubicBezTo>
                  <a:cubicBezTo>
                    <a:pt x="105" y="42"/>
                    <a:pt x="105" y="41"/>
                    <a:pt x="104" y="40"/>
                  </a:cubicBezTo>
                  <a:cubicBezTo>
                    <a:pt x="103" y="39"/>
                    <a:pt x="102" y="38"/>
                    <a:pt x="101" y="38"/>
                  </a:cubicBezTo>
                  <a:cubicBezTo>
                    <a:pt x="101" y="38"/>
                    <a:pt x="101" y="38"/>
                    <a:pt x="100" y="38"/>
                  </a:cubicBezTo>
                  <a:cubicBezTo>
                    <a:pt x="99" y="37"/>
                    <a:pt x="97" y="37"/>
                    <a:pt x="96" y="38"/>
                  </a:cubicBezTo>
                  <a:cubicBezTo>
                    <a:pt x="95" y="39"/>
                    <a:pt x="95" y="39"/>
                    <a:pt x="94" y="40"/>
                  </a:cubicBezTo>
                  <a:cubicBezTo>
                    <a:pt x="94" y="40"/>
                    <a:pt x="93" y="41"/>
                    <a:pt x="93" y="41"/>
                  </a:cubicBezTo>
                  <a:cubicBezTo>
                    <a:pt x="92" y="42"/>
                    <a:pt x="91" y="43"/>
                    <a:pt x="91" y="44"/>
                  </a:cubicBezTo>
                  <a:cubicBezTo>
                    <a:pt x="89" y="45"/>
                    <a:pt x="88" y="47"/>
                    <a:pt x="87" y="49"/>
                  </a:cubicBezTo>
                  <a:cubicBezTo>
                    <a:pt x="85" y="51"/>
                    <a:pt x="84" y="52"/>
                    <a:pt x="82" y="54"/>
                  </a:cubicBezTo>
                  <a:cubicBezTo>
                    <a:pt x="81" y="56"/>
                    <a:pt x="79" y="58"/>
                    <a:pt x="78" y="60"/>
                  </a:cubicBezTo>
                  <a:cubicBezTo>
                    <a:pt x="75" y="64"/>
                    <a:pt x="72" y="67"/>
                    <a:pt x="69" y="71"/>
                  </a:cubicBezTo>
                  <a:cubicBezTo>
                    <a:pt x="67" y="72"/>
                    <a:pt x="66" y="74"/>
                    <a:pt x="64" y="76"/>
                  </a:cubicBezTo>
                  <a:cubicBezTo>
                    <a:pt x="63" y="78"/>
                    <a:pt x="61" y="79"/>
                    <a:pt x="59" y="81"/>
                  </a:cubicBezTo>
                  <a:cubicBezTo>
                    <a:pt x="56" y="85"/>
                    <a:pt x="52" y="89"/>
                    <a:pt x="49" y="92"/>
                  </a:cubicBezTo>
                  <a:cubicBezTo>
                    <a:pt x="48" y="91"/>
                    <a:pt x="47" y="90"/>
                    <a:pt x="47" y="89"/>
                  </a:cubicBezTo>
                  <a:cubicBezTo>
                    <a:pt x="48" y="88"/>
                    <a:pt x="50" y="86"/>
                    <a:pt x="51" y="85"/>
                  </a:cubicBezTo>
                  <a:cubicBezTo>
                    <a:pt x="53" y="84"/>
                    <a:pt x="54" y="82"/>
                    <a:pt x="56" y="81"/>
                  </a:cubicBezTo>
                  <a:cubicBezTo>
                    <a:pt x="59" y="77"/>
                    <a:pt x="62" y="73"/>
                    <a:pt x="64" y="69"/>
                  </a:cubicBezTo>
                  <a:cubicBezTo>
                    <a:pt x="66" y="65"/>
                    <a:pt x="68" y="60"/>
                    <a:pt x="69" y="56"/>
                  </a:cubicBezTo>
                  <a:cubicBezTo>
                    <a:pt x="70" y="51"/>
                    <a:pt x="72" y="47"/>
                    <a:pt x="73" y="42"/>
                  </a:cubicBezTo>
                  <a:cubicBezTo>
                    <a:pt x="73" y="42"/>
                    <a:pt x="74" y="41"/>
                    <a:pt x="74" y="41"/>
                  </a:cubicBezTo>
                  <a:cubicBezTo>
                    <a:pt x="74" y="39"/>
                    <a:pt x="75" y="38"/>
                    <a:pt x="76" y="36"/>
                  </a:cubicBezTo>
                  <a:cubicBezTo>
                    <a:pt x="77" y="34"/>
                    <a:pt x="78" y="33"/>
                    <a:pt x="79" y="31"/>
                  </a:cubicBezTo>
                  <a:cubicBezTo>
                    <a:pt x="83" y="27"/>
                    <a:pt x="87" y="22"/>
                    <a:pt x="91" y="18"/>
                  </a:cubicBezTo>
                  <a:cubicBezTo>
                    <a:pt x="94" y="17"/>
                    <a:pt x="97" y="15"/>
                    <a:pt x="99" y="14"/>
                  </a:cubicBezTo>
                  <a:cubicBezTo>
                    <a:pt x="103" y="12"/>
                    <a:pt x="108" y="11"/>
                    <a:pt x="112" y="10"/>
                  </a:cubicBezTo>
                  <a:cubicBezTo>
                    <a:pt x="114" y="10"/>
                    <a:pt x="116" y="10"/>
                    <a:pt x="118" y="10"/>
                  </a:cubicBezTo>
                  <a:cubicBezTo>
                    <a:pt x="119" y="10"/>
                    <a:pt x="121" y="10"/>
                    <a:pt x="123" y="10"/>
                  </a:cubicBezTo>
                  <a:cubicBezTo>
                    <a:pt x="127" y="10"/>
                    <a:pt x="130" y="11"/>
                    <a:pt x="134" y="13"/>
                  </a:cubicBezTo>
                  <a:cubicBezTo>
                    <a:pt x="137" y="14"/>
                    <a:pt x="141" y="16"/>
                    <a:pt x="144" y="18"/>
                  </a:cubicBezTo>
                  <a:cubicBezTo>
                    <a:pt x="146" y="20"/>
                    <a:pt x="148" y="22"/>
                    <a:pt x="150" y="23"/>
                  </a:cubicBezTo>
                  <a:cubicBezTo>
                    <a:pt x="152" y="26"/>
                    <a:pt x="155" y="28"/>
                    <a:pt x="157" y="30"/>
                  </a:cubicBezTo>
                  <a:cubicBezTo>
                    <a:pt x="159" y="33"/>
                    <a:pt x="161" y="36"/>
                    <a:pt x="162" y="39"/>
                  </a:cubicBezTo>
                  <a:cubicBezTo>
                    <a:pt x="163" y="42"/>
                    <a:pt x="164" y="45"/>
                    <a:pt x="165" y="49"/>
                  </a:cubicBezTo>
                  <a:cubicBezTo>
                    <a:pt x="165" y="51"/>
                    <a:pt x="165" y="54"/>
                    <a:pt x="16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3" name="Freeform 108">
              <a:extLst>
                <a:ext uri="{FF2B5EF4-FFF2-40B4-BE49-F238E27FC236}">
                  <a16:creationId xmlns:a16="http://schemas.microsoft.com/office/drawing/2014/main" id="{23D7E562-17D1-424A-99FF-7484FD04C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2913" y="1239838"/>
              <a:ext cx="347662" cy="295275"/>
            </a:xfrm>
            <a:custGeom>
              <a:avLst/>
              <a:gdLst>
                <a:gd name="T0" fmla="*/ 14 w 203"/>
                <a:gd name="T1" fmla="*/ 121 h 171"/>
                <a:gd name="T2" fmla="*/ 58 w 203"/>
                <a:gd name="T3" fmla="*/ 170 h 171"/>
                <a:gd name="T4" fmla="*/ 73 w 203"/>
                <a:gd name="T5" fmla="*/ 160 h 171"/>
                <a:gd name="T6" fmla="*/ 86 w 203"/>
                <a:gd name="T7" fmla="*/ 139 h 171"/>
                <a:gd name="T8" fmla="*/ 106 w 203"/>
                <a:gd name="T9" fmla="*/ 142 h 171"/>
                <a:gd name="T10" fmla="*/ 123 w 203"/>
                <a:gd name="T11" fmla="*/ 122 h 171"/>
                <a:gd name="T12" fmla="*/ 123 w 203"/>
                <a:gd name="T13" fmla="*/ 105 h 171"/>
                <a:gd name="T14" fmla="*/ 140 w 203"/>
                <a:gd name="T15" fmla="*/ 67 h 171"/>
                <a:gd name="T16" fmla="*/ 153 w 203"/>
                <a:gd name="T17" fmla="*/ 58 h 171"/>
                <a:gd name="T18" fmla="*/ 177 w 203"/>
                <a:gd name="T19" fmla="*/ 64 h 171"/>
                <a:gd name="T20" fmla="*/ 190 w 203"/>
                <a:gd name="T21" fmla="*/ 65 h 171"/>
                <a:gd name="T22" fmla="*/ 195 w 203"/>
                <a:gd name="T23" fmla="*/ 37 h 171"/>
                <a:gd name="T24" fmla="*/ 165 w 203"/>
                <a:gd name="T25" fmla="*/ 1 h 171"/>
                <a:gd name="T26" fmla="*/ 147 w 203"/>
                <a:gd name="T27" fmla="*/ 8 h 171"/>
                <a:gd name="T28" fmla="*/ 139 w 203"/>
                <a:gd name="T29" fmla="*/ 37 h 171"/>
                <a:gd name="T30" fmla="*/ 118 w 203"/>
                <a:gd name="T31" fmla="*/ 47 h 171"/>
                <a:gd name="T32" fmla="*/ 84 w 203"/>
                <a:gd name="T33" fmla="*/ 55 h 171"/>
                <a:gd name="T34" fmla="*/ 58 w 203"/>
                <a:gd name="T35" fmla="*/ 48 h 171"/>
                <a:gd name="T36" fmla="*/ 46 w 203"/>
                <a:gd name="T37" fmla="*/ 74 h 171"/>
                <a:gd name="T38" fmla="*/ 21 w 203"/>
                <a:gd name="T39" fmla="*/ 83 h 171"/>
                <a:gd name="T40" fmla="*/ 7 w 203"/>
                <a:gd name="T41" fmla="*/ 84 h 171"/>
                <a:gd name="T42" fmla="*/ 0 w 203"/>
                <a:gd name="T43" fmla="*/ 98 h 171"/>
                <a:gd name="T44" fmla="*/ 104 w 203"/>
                <a:gd name="T45" fmla="*/ 133 h 171"/>
                <a:gd name="T46" fmla="*/ 113 w 203"/>
                <a:gd name="T47" fmla="*/ 118 h 171"/>
                <a:gd name="T48" fmla="*/ 194 w 203"/>
                <a:gd name="T49" fmla="*/ 50 h 171"/>
                <a:gd name="T50" fmla="*/ 166 w 203"/>
                <a:gd name="T51" fmla="*/ 17 h 171"/>
                <a:gd name="T52" fmla="*/ 188 w 203"/>
                <a:gd name="T53" fmla="*/ 56 h 171"/>
                <a:gd name="T54" fmla="*/ 179 w 203"/>
                <a:gd name="T55" fmla="*/ 50 h 171"/>
                <a:gd name="T56" fmla="*/ 158 w 203"/>
                <a:gd name="T57" fmla="*/ 21 h 171"/>
                <a:gd name="T58" fmla="*/ 154 w 203"/>
                <a:gd name="T59" fmla="*/ 14 h 171"/>
                <a:gd name="T60" fmla="*/ 155 w 203"/>
                <a:gd name="T61" fmla="*/ 13 h 171"/>
                <a:gd name="T62" fmla="*/ 154 w 203"/>
                <a:gd name="T63" fmla="*/ 30 h 171"/>
                <a:gd name="T64" fmla="*/ 168 w 203"/>
                <a:gd name="T65" fmla="*/ 52 h 171"/>
                <a:gd name="T66" fmla="*/ 148 w 203"/>
                <a:gd name="T67" fmla="*/ 42 h 171"/>
                <a:gd name="T68" fmla="*/ 55 w 203"/>
                <a:gd name="T69" fmla="*/ 63 h 171"/>
                <a:gd name="T70" fmla="*/ 69 w 203"/>
                <a:gd name="T71" fmla="*/ 57 h 171"/>
                <a:gd name="T72" fmla="*/ 56 w 203"/>
                <a:gd name="T73" fmla="*/ 69 h 171"/>
                <a:gd name="T74" fmla="*/ 51 w 203"/>
                <a:gd name="T75" fmla="*/ 82 h 171"/>
                <a:gd name="T76" fmla="*/ 114 w 203"/>
                <a:gd name="T77" fmla="*/ 56 h 171"/>
                <a:gd name="T78" fmla="*/ 129 w 203"/>
                <a:gd name="T79" fmla="*/ 62 h 171"/>
                <a:gd name="T80" fmla="*/ 122 w 203"/>
                <a:gd name="T81" fmla="*/ 92 h 171"/>
                <a:gd name="T82" fmla="*/ 71 w 203"/>
                <a:gd name="T83" fmla="*/ 139 h 171"/>
                <a:gd name="T84" fmla="*/ 39 w 203"/>
                <a:gd name="T85" fmla="*/ 106 h 171"/>
                <a:gd name="T86" fmla="*/ 9 w 203"/>
                <a:gd name="T87" fmla="*/ 95 h 171"/>
                <a:gd name="T88" fmla="*/ 16 w 203"/>
                <a:gd name="T89" fmla="*/ 91 h 171"/>
                <a:gd name="T90" fmla="*/ 29 w 203"/>
                <a:gd name="T91" fmla="*/ 108 h 171"/>
                <a:gd name="T92" fmla="*/ 59 w 203"/>
                <a:gd name="T93" fmla="*/ 152 h 171"/>
                <a:gd name="T94" fmla="*/ 64 w 203"/>
                <a:gd name="T95" fmla="*/ 156 h 171"/>
                <a:gd name="T96" fmla="*/ 61 w 203"/>
                <a:gd name="T97" fmla="*/ 160 h 171"/>
                <a:gd name="T98" fmla="*/ 56 w 203"/>
                <a:gd name="T99" fmla="*/ 160 h 171"/>
                <a:gd name="T100" fmla="*/ 15 w 203"/>
                <a:gd name="T101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3" h="171">
                  <a:moveTo>
                    <a:pt x="0" y="98"/>
                  </a:moveTo>
                  <a:cubicBezTo>
                    <a:pt x="1" y="101"/>
                    <a:pt x="2" y="103"/>
                    <a:pt x="3" y="105"/>
                  </a:cubicBezTo>
                  <a:cubicBezTo>
                    <a:pt x="4" y="107"/>
                    <a:pt x="5" y="109"/>
                    <a:pt x="6" y="111"/>
                  </a:cubicBezTo>
                  <a:cubicBezTo>
                    <a:pt x="7" y="113"/>
                    <a:pt x="9" y="115"/>
                    <a:pt x="10" y="117"/>
                  </a:cubicBezTo>
                  <a:cubicBezTo>
                    <a:pt x="11" y="118"/>
                    <a:pt x="12" y="119"/>
                    <a:pt x="14" y="121"/>
                  </a:cubicBezTo>
                  <a:cubicBezTo>
                    <a:pt x="18" y="127"/>
                    <a:pt x="23" y="133"/>
                    <a:pt x="28" y="139"/>
                  </a:cubicBezTo>
                  <a:cubicBezTo>
                    <a:pt x="31" y="143"/>
                    <a:pt x="34" y="147"/>
                    <a:pt x="36" y="151"/>
                  </a:cubicBezTo>
                  <a:cubicBezTo>
                    <a:pt x="39" y="154"/>
                    <a:pt x="42" y="158"/>
                    <a:pt x="45" y="161"/>
                  </a:cubicBezTo>
                  <a:cubicBezTo>
                    <a:pt x="47" y="164"/>
                    <a:pt x="49" y="167"/>
                    <a:pt x="52" y="168"/>
                  </a:cubicBezTo>
                  <a:cubicBezTo>
                    <a:pt x="54" y="170"/>
                    <a:pt x="56" y="170"/>
                    <a:pt x="58" y="170"/>
                  </a:cubicBezTo>
                  <a:cubicBezTo>
                    <a:pt x="59" y="171"/>
                    <a:pt x="60" y="170"/>
                    <a:pt x="61" y="170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4" y="169"/>
                    <a:pt x="66" y="168"/>
                    <a:pt x="68" y="167"/>
                  </a:cubicBezTo>
                  <a:cubicBezTo>
                    <a:pt x="69" y="166"/>
                    <a:pt x="70" y="165"/>
                    <a:pt x="71" y="163"/>
                  </a:cubicBezTo>
                  <a:cubicBezTo>
                    <a:pt x="72" y="163"/>
                    <a:pt x="72" y="161"/>
                    <a:pt x="73" y="160"/>
                  </a:cubicBezTo>
                  <a:cubicBezTo>
                    <a:pt x="73" y="158"/>
                    <a:pt x="73" y="156"/>
                    <a:pt x="73" y="155"/>
                  </a:cubicBezTo>
                  <a:cubicBezTo>
                    <a:pt x="73" y="153"/>
                    <a:pt x="72" y="152"/>
                    <a:pt x="72" y="151"/>
                  </a:cubicBezTo>
                  <a:cubicBezTo>
                    <a:pt x="73" y="150"/>
                    <a:pt x="73" y="149"/>
                    <a:pt x="74" y="148"/>
                  </a:cubicBezTo>
                  <a:cubicBezTo>
                    <a:pt x="76" y="147"/>
                    <a:pt x="78" y="145"/>
                    <a:pt x="80" y="144"/>
                  </a:cubicBezTo>
                  <a:cubicBezTo>
                    <a:pt x="82" y="142"/>
                    <a:pt x="84" y="140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8" y="140"/>
                    <a:pt x="90" y="141"/>
                    <a:pt x="92" y="142"/>
                  </a:cubicBezTo>
                  <a:cubicBezTo>
                    <a:pt x="94" y="142"/>
                    <a:pt x="96" y="143"/>
                    <a:pt x="98" y="143"/>
                  </a:cubicBezTo>
                  <a:cubicBezTo>
                    <a:pt x="99" y="143"/>
                    <a:pt x="100" y="143"/>
                    <a:pt x="101" y="143"/>
                  </a:cubicBezTo>
                  <a:cubicBezTo>
                    <a:pt x="103" y="143"/>
                    <a:pt x="104" y="143"/>
                    <a:pt x="106" y="142"/>
                  </a:cubicBezTo>
                  <a:cubicBezTo>
                    <a:pt x="108" y="142"/>
                    <a:pt x="109" y="141"/>
                    <a:pt x="110" y="141"/>
                  </a:cubicBezTo>
                  <a:cubicBezTo>
                    <a:pt x="113" y="139"/>
                    <a:pt x="115" y="138"/>
                    <a:pt x="117" y="135"/>
                  </a:cubicBezTo>
                  <a:cubicBezTo>
                    <a:pt x="118" y="134"/>
                    <a:pt x="118" y="133"/>
                    <a:pt x="119" y="132"/>
                  </a:cubicBezTo>
                  <a:cubicBezTo>
                    <a:pt x="120" y="131"/>
                    <a:pt x="120" y="130"/>
                    <a:pt x="121" y="129"/>
                  </a:cubicBezTo>
                  <a:cubicBezTo>
                    <a:pt x="122" y="127"/>
                    <a:pt x="122" y="125"/>
                    <a:pt x="123" y="122"/>
                  </a:cubicBezTo>
                  <a:cubicBezTo>
                    <a:pt x="123" y="121"/>
                    <a:pt x="123" y="119"/>
                    <a:pt x="122" y="117"/>
                  </a:cubicBezTo>
                  <a:cubicBezTo>
                    <a:pt x="122" y="116"/>
                    <a:pt x="122" y="115"/>
                    <a:pt x="121" y="114"/>
                  </a:cubicBezTo>
                  <a:cubicBezTo>
                    <a:pt x="121" y="112"/>
                    <a:pt x="120" y="111"/>
                    <a:pt x="119" y="110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7"/>
                    <a:pt x="121" y="106"/>
                    <a:pt x="123" y="105"/>
                  </a:cubicBezTo>
                  <a:cubicBezTo>
                    <a:pt x="126" y="101"/>
                    <a:pt x="130" y="97"/>
                    <a:pt x="133" y="92"/>
                  </a:cubicBezTo>
                  <a:cubicBezTo>
                    <a:pt x="134" y="91"/>
                    <a:pt x="136" y="89"/>
                    <a:pt x="137" y="87"/>
                  </a:cubicBezTo>
                  <a:cubicBezTo>
                    <a:pt x="137" y="85"/>
                    <a:pt x="138" y="84"/>
                    <a:pt x="139" y="82"/>
                  </a:cubicBezTo>
                  <a:cubicBezTo>
                    <a:pt x="140" y="80"/>
                    <a:pt x="140" y="77"/>
                    <a:pt x="140" y="75"/>
                  </a:cubicBezTo>
                  <a:cubicBezTo>
                    <a:pt x="140" y="72"/>
                    <a:pt x="140" y="69"/>
                    <a:pt x="140" y="67"/>
                  </a:cubicBezTo>
                  <a:cubicBezTo>
                    <a:pt x="140" y="65"/>
                    <a:pt x="140" y="64"/>
                    <a:pt x="139" y="63"/>
                  </a:cubicBezTo>
                  <a:cubicBezTo>
                    <a:pt x="140" y="62"/>
                    <a:pt x="142" y="61"/>
                    <a:pt x="143" y="60"/>
                  </a:cubicBezTo>
                  <a:cubicBezTo>
                    <a:pt x="145" y="59"/>
                    <a:pt x="146" y="57"/>
                    <a:pt x="148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7"/>
                    <a:pt x="151" y="58"/>
                    <a:pt x="153" y="58"/>
                  </a:cubicBezTo>
                  <a:cubicBezTo>
                    <a:pt x="155" y="59"/>
                    <a:pt x="157" y="60"/>
                    <a:pt x="159" y="60"/>
                  </a:cubicBezTo>
                  <a:cubicBezTo>
                    <a:pt x="161" y="61"/>
                    <a:pt x="164" y="61"/>
                    <a:pt x="166" y="61"/>
                  </a:cubicBezTo>
                  <a:cubicBezTo>
                    <a:pt x="169" y="61"/>
                    <a:pt x="172" y="61"/>
                    <a:pt x="174" y="60"/>
                  </a:cubicBezTo>
                  <a:cubicBezTo>
                    <a:pt x="175" y="61"/>
                    <a:pt x="175" y="62"/>
                    <a:pt x="176" y="62"/>
                  </a:cubicBezTo>
                  <a:cubicBezTo>
                    <a:pt x="176" y="63"/>
                    <a:pt x="177" y="63"/>
                    <a:pt x="177" y="64"/>
                  </a:cubicBezTo>
                  <a:cubicBezTo>
                    <a:pt x="177" y="64"/>
                    <a:pt x="178" y="65"/>
                    <a:pt x="178" y="65"/>
                  </a:cubicBezTo>
                  <a:cubicBezTo>
                    <a:pt x="179" y="66"/>
                    <a:pt x="180" y="67"/>
                    <a:pt x="181" y="67"/>
                  </a:cubicBezTo>
                  <a:cubicBezTo>
                    <a:pt x="181" y="67"/>
                    <a:pt x="182" y="67"/>
                    <a:pt x="183" y="67"/>
                  </a:cubicBezTo>
                  <a:cubicBezTo>
                    <a:pt x="183" y="67"/>
                    <a:pt x="184" y="67"/>
                    <a:pt x="185" y="67"/>
                  </a:cubicBezTo>
                  <a:cubicBezTo>
                    <a:pt x="187" y="67"/>
                    <a:pt x="188" y="66"/>
                    <a:pt x="190" y="65"/>
                  </a:cubicBezTo>
                  <a:cubicBezTo>
                    <a:pt x="192" y="64"/>
                    <a:pt x="194" y="62"/>
                    <a:pt x="196" y="61"/>
                  </a:cubicBezTo>
                  <a:cubicBezTo>
                    <a:pt x="198" y="59"/>
                    <a:pt x="200" y="57"/>
                    <a:pt x="201" y="56"/>
                  </a:cubicBezTo>
                  <a:cubicBezTo>
                    <a:pt x="203" y="54"/>
                    <a:pt x="203" y="51"/>
                    <a:pt x="202" y="49"/>
                  </a:cubicBezTo>
                  <a:cubicBezTo>
                    <a:pt x="202" y="47"/>
                    <a:pt x="201" y="45"/>
                    <a:pt x="200" y="44"/>
                  </a:cubicBezTo>
                  <a:cubicBezTo>
                    <a:pt x="199" y="42"/>
                    <a:pt x="197" y="40"/>
                    <a:pt x="195" y="37"/>
                  </a:cubicBezTo>
                  <a:cubicBezTo>
                    <a:pt x="194" y="36"/>
                    <a:pt x="193" y="34"/>
                    <a:pt x="191" y="32"/>
                  </a:cubicBezTo>
                  <a:cubicBezTo>
                    <a:pt x="188" y="28"/>
                    <a:pt x="185" y="25"/>
                    <a:pt x="182" y="21"/>
                  </a:cubicBezTo>
                  <a:cubicBezTo>
                    <a:pt x="179" y="18"/>
                    <a:pt x="176" y="14"/>
                    <a:pt x="173" y="11"/>
                  </a:cubicBezTo>
                  <a:cubicBezTo>
                    <a:pt x="172" y="9"/>
                    <a:pt x="170" y="7"/>
                    <a:pt x="169" y="6"/>
                  </a:cubicBezTo>
                  <a:cubicBezTo>
                    <a:pt x="168" y="4"/>
                    <a:pt x="167" y="3"/>
                    <a:pt x="165" y="1"/>
                  </a:cubicBezTo>
                  <a:cubicBezTo>
                    <a:pt x="164" y="1"/>
                    <a:pt x="163" y="0"/>
                    <a:pt x="163" y="0"/>
                  </a:cubicBezTo>
                  <a:cubicBezTo>
                    <a:pt x="162" y="0"/>
                    <a:pt x="161" y="0"/>
                    <a:pt x="159" y="0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5" y="2"/>
                    <a:pt x="153" y="3"/>
                    <a:pt x="151" y="5"/>
                  </a:cubicBezTo>
                  <a:cubicBezTo>
                    <a:pt x="150" y="6"/>
                    <a:pt x="148" y="7"/>
                    <a:pt x="147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5" y="17"/>
                    <a:pt x="146" y="19"/>
                  </a:cubicBezTo>
                  <a:cubicBezTo>
                    <a:pt x="147" y="20"/>
                    <a:pt x="147" y="20"/>
                    <a:pt x="148" y="21"/>
                  </a:cubicBezTo>
                  <a:cubicBezTo>
                    <a:pt x="147" y="22"/>
                    <a:pt x="146" y="22"/>
                    <a:pt x="145" y="23"/>
                  </a:cubicBezTo>
                  <a:cubicBezTo>
                    <a:pt x="142" y="27"/>
                    <a:pt x="139" y="32"/>
                    <a:pt x="139" y="37"/>
                  </a:cubicBezTo>
                  <a:cubicBezTo>
                    <a:pt x="138" y="39"/>
                    <a:pt x="138" y="42"/>
                    <a:pt x="139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8" y="44"/>
                    <a:pt x="138" y="44"/>
                    <a:pt x="139" y="44"/>
                  </a:cubicBezTo>
                  <a:cubicBezTo>
                    <a:pt x="135" y="46"/>
                    <a:pt x="133" y="48"/>
                    <a:pt x="130" y="50"/>
                  </a:cubicBezTo>
                  <a:cubicBezTo>
                    <a:pt x="126" y="48"/>
                    <a:pt x="122" y="47"/>
                    <a:pt x="118" y="47"/>
                  </a:cubicBezTo>
                  <a:cubicBezTo>
                    <a:pt x="117" y="47"/>
                    <a:pt x="116" y="47"/>
                    <a:pt x="115" y="47"/>
                  </a:cubicBezTo>
                  <a:cubicBezTo>
                    <a:pt x="114" y="47"/>
                    <a:pt x="112" y="47"/>
                    <a:pt x="111" y="47"/>
                  </a:cubicBezTo>
                  <a:cubicBezTo>
                    <a:pt x="106" y="48"/>
                    <a:pt x="101" y="49"/>
                    <a:pt x="96" y="51"/>
                  </a:cubicBezTo>
                  <a:cubicBezTo>
                    <a:pt x="92" y="53"/>
                    <a:pt x="88" y="54"/>
                    <a:pt x="84" y="56"/>
                  </a:cubicBezTo>
                  <a:cubicBezTo>
                    <a:pt x="84" y="56"/>
                    <a:pt x="84" y="55"/>
                    <a:pt x="84" y="55"/>
                  </a:cubicBezTo>
                  <a:cubicBezTo>
                    <a:pt x="83" y="54"/>
                    <a:pt x="81" y="52"/>
                    <a:pt x="80" y="51"/>
                  </a:cubicBezTo>
                  <a:cubicBezTo>
                    <a:pt x="78" y="50"/>
                    <a:pt x="76" y="49"/>
                    <a:pt x="74" y="48"/>
                  </a:cubicBezTo>
                  <a:cubicBezTo>
                    <a:pt x="72" y="47"/>
                    <a:pt x="70" y="47"/>
                    <a:pt x="68" y="47"/>
                  </a:cubicBezTo>
                  <a:cubicBezTo>
                    <a:pt x="66" y="47"/>
                    <a:pt x="64" y="47"/>
                    <a:pt x="62" y="47"/>
                  </a:cubicBezTo>
                  <a:cubicBezTo>
                    <a:pt x="60" y="47"/>
                    <a:pt x="59" y="48"/>
                    <a:pt x="58" y="48"/>
                  </a:cubicBezTo>
                  <a:cubicBezTo>
                    <a:pt x="57" y="49"/>
                    <a:pt x="56" y="49"/>
                    <a:pt x="55" y="50"/>
                  </a:cubicBezTo>
                  <a:cubicBezTo>
                    <a:pt x="54" y="51"/>
                    <a:pt x="53" y="51"/>
                    <a:pt x="53" y="52"/>
                  </a:cubicBezTo>
                  <a:cubicBezTo>
                    <a:pt x="50" y="54"/>
                    <a:pt x="48" y="56"/>
                    <a:pt x="47" y="59"/>
                  </a:cubicBezTo>
                  <a:cubicBezTo>
                    <a:pt x="45" y="62"/>
                    <a:pt x="44" y="67"/>
                    <a:pt x="45" y="71"/>
                  </a:cubicBezTo>
                  <a:cubicBezTo>
                    <a:pt x="45" y="72"/>
                    <a:pt x="45" y="73"/>
                    <a:pt x="46" y="74"/>
                  </a:cubicBezTo>
                  <a:cubicBezTo>
                    <a:pt x="45" y="74"/>
                    <a:pt x="44" y="75"/>
                    <a:pt x="43" y="75"/>
                  </a:cubicBezTo>
                  <a:cubicBezTo>
                    <a:pt x="38" y="77"/>
                    <a:pt x="34" y="79"/>
                    <a:pt x="30" y="81"/>
                  </a:cubicBezTo>
                  <a:cubicBezTo>
                    <a:pt x="28" y="82"/>
                    <a:pt x="26" y="83"/>
                    <a:pt x="24" y="84"/>
                  </a:cubicBezTo>
                  <a:cubicBezTo>
                    <a:pt x="24" y="84"/>
                    <a:pt x="24" y="84"/>
                    <a:pt x="23" y="84"/>
                  </a:cubicBezTo>
                  <a:cubicBezTo>
                    <a:pt x="23" y="84"/>
                    <a:pt x="22" y="83"/>
                    <a:pt x="21" y="83"/>
                  </a:cubicBezTo>
                  <a:cubicBezTo>
                    <a:pt x="20" y="82"/>
                    <a:pt x="19" y="82"/>
                    <a:pt x="18" y="81"/>
                  </a:cubicBezTo>
                  <a:cubicBezTo>
                    <a:pt x="17" y="81"/>
                    <a:pt x="17" y="81"/>
                    <a:pt x="16" y="81"/>
                  </a:cubicBezTo>
                  <a:cubicBezTo>
                    <a:pt x="15" y="81"/>
                    <a:pt x="15" y="81"/>
                    <a:pt x="14" y="81"/>
                  </a:cubicBezTo>
                  <a:cubicBezTo>
                    <a:pt x="13" y="81"/>
                    <a:pt x="12" y="82"/>
                    <a:pt x="11" y="82"/>
                  </a:cubicBezTo>
                  <a:cubicBezTo>
                    <a:pt x="10" y="82"/>
                    <a:pt x="8" y="83"/>
                    <a:pt x="7" y="84"/>
                  </a:cubicBezTo>
                  <a:cubicBezTo>
                    <a:pt x="6" y="85"/>
                    <a:pt x="6" y="85"/>
                    <a:pt x="5" y="86"/>
                  </a:cubicBezTo>
                  <a:cubicBezTo>
                    <a:pt x="4" y="87"/>
                    <a:pt x="2" y="89"/>
                    <a:pt x="1" y="90"/>
                  </a:cubicBezTo>
                  <a:cubicBezTo>
                    <a:pt x="1" y="92"/>
                    <a:pt x="0" y="93"/>
                    <a:pt x="0" y="95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113" y="122"/>
                  </a:moveTo>
                  <a:cubicBezTo>
                    <a:pt x="113" y="123"/>
                    <a:pt x="113" y="125"/>
                    <a:pt x="112" y="126"/>
                  </a:cubicBezTo>
                  <a:cubicBezTo>
                    <a:pt x="111" y="127"/>
                    <a:pt x="111" y="128"/>
                    <a:pt x="110" y="129"/>
                  </a:cubicBezTo>
                  <a:cubicBezTo>
                    <a:pt x="109" y="130"/>
                    <a:pt x="108" y="131"/>
                    <a:pt x="107" y="131"/>
                  </a:cubicBezTo>
                  <a:cubicBezTo>
                    <a:pt x="106" y="132"/>
                    <a:pt x="105" y="133"/>
                    <a:pt x="104" y="133"/>
                  </a:cubicBezTo>
                  <a:cubicBezTo>
                    <a:pt x="103" y="133"/>
                    <a:pt x="102" y="134"/>
                    <a:pt x="101" y="134"/>
                  </a:cubicBezTo>
                  <a:cubicBezTo>
                    <a:pt x="100" y="134"/>
                    <a:pt x="98" y="134"/>
                    <a:pt x="97" y="133"/>
                  </a:cubicBezTo>
                  <a:cubicBezTo>
                    <a:pt x="96" y="133"/>
                    <a:pt x="95" y="133"/>
                    <a:pt x="94" y="132"/>
                  </a:cubicBezTo>
                  <a:cubicBezTo>
                    <a:pt x="100" y="127"/>
                    <a:pt x="106" y="121"/>
                    <a:pt x="112" y="115"/>
                  </a:cubicBezTo>
                  <a:cubicBezTo>
                    <a:pt x="112" y="116"/>
                    <a:pt x="113" y="117"/>
                    <a:pt x="113" y="118"/>
                  </a:cubicBezTo>
                  <a:cubicBezTo>
                    <a:pt x="113" y="119"/>
                    <a:pt x="113" y="119"/>
                    <a:pt x="113" y="120"/>
                  </a:cubicBezTo>
                  <a:cubicBezTo>
                    <a:pt x="113" y="121"/>
                    <a:pt x="113" y="121"/>
                    <a:pt x="113" y="122"/>
                  </a:cubicBezTo>
                  <a:close/>
                  <a:moveTo>
                    <a:pt x="194" y="50"/>
                  </a:move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lose/>
                  <a:moveTo>
                    <a:pt x="158" y="11"/>
                  </a:moveTo>
                  <a:cubicBezTo>
                    <a:pt x="159" y="11"/>
                    <a:pt x="160" y="10"/>
                    <a:pt x="160" y="10"/>
                  </a:cubicBezTo>
                  <a:cubicBezTo>
                    <a:pt x="161" y="11"/>
                    <a:pt x="162" y="11"/>
                    <a:pt x="162" y="12"/>
                  </a:cubicBezTo>
                  <a:cubicBezTo>
                    <a:pt x="164" y="14"/>
                    <a:pt x="165" y="15"/>
                    <a:pt x="166" y="17"/>
                  </a:cubicBezTo>
                  <a:cubicBezTo>
                    <a:pt x="169" y="20"/>
                    <a:pt x="172" y="23"/>
                    <a:pt x="175" y="27"/>
                  </a:cubicBezTo>
                  <a:cubicBezTo>
                    <a:pt x="178" y="30"/>
                    <a:pt x="180" y="34"/>
                    <a:pt x="183" y="37"/>
                  </a:cubicBezTo>
                  <a:cubicBezTo>
                    <a:pt x="186" y="40"/>
                    <a:pt x="188" y="44"/>
                    <a:pt x="191" y="47"/>
                  </a:cubicBezTo>
                  <a:cubicBezTo>
                    <a:pt x="192" y="48"/>
                    <a:pt x="193" y="49"/>
                    <a:pt x="193" y="51"/>
                  </a:cubicBezTo>
                  <a:cubicBezTo>
                    <a:pt x="192" y="53"/>
                    <a:pt x="190" y="54"/>
                    <a:pt x="188" y="56"/>
                  </a:cubicBezTo>
                  <a:cubicBezTo>
                    <a:pt x="187" y="56"/>
                    <a:pt x="185" y="57"/>
                    <a:pt x="184" y="58"/>
                  </a:cubicBezTo>
                  <a:cubicBezTo>
                    <a:pt x="184" y="57"/>
                    <a:pt x="183" y="57"/>
                    <a:pt x="183" y="56"/>
                  </a:cubicBezTo>
                  <a:cubicBezTo>
                    <a:pt x="182" y="55"/>
                    <a:pt x="181" y="54"/>
                    <a:pt x="180" y="53"/>
                  </a:cubicBezTo>
                  <a:cubicBezTo>
                    <a:pt x="180" y="53"/>
                    <a:pt x="180" y="52"/>
                    <a:pt x="180" y="52"/>
                  </a:cubicBezTo>
                  <a:cubicBezTo>
                    <a:pt x="180" y="51"/>
                    <a:pt x="180" y="51"/>
                    <a:pt x="179" y="50"/>
                  </a:cubicBezTo>
                  <a:cubicBezTo>
                    <a:pt x="178" y="49"/>
                    <a:pt x="178" y="48"/>
                    <a:pt x="177" y="46"/>
                  </a:cubicBezTo>
                  <a:cubicBezTo>
                    <a:pt x="176" y="45"/>
                    <a:pt x="175" y="43"/>
                    <a:pt x="174" y="41"/>
                  </a:cubicBezTo>
                  <a:cubicBezTo>
                    <a:pt x="171" y="37"/>
                    <a:pt x="169" y="33"/>
                    <a:pt x="166" y="29"/>
                  </a:cubicBezTo>
                  <a:cubicBezTo>
                    <a:pt x="164" y="28"/>
                    <a:pt x="163" y="26"/>
                    <a:pt x="162" y="24"/>
                  </a:cubicBezTo>
                  <a:cubicBezTo>
                    <a:pt x="161" y="23"/>
                    <a:pt x="159" y="22"/>
                    <a:pt x="158" y="21"/>
                  </a:cubicBezTo>
                  <a:cubicBezTo>
                    <a:pt x="158" y="21"/>
                    <a:pt x="158" y="20"/>
                    <a:pt x="158" y="20"/>
                  </a:cubicBezTo>
                  <a:cubicBezTo>
                    <a:pt x="158" y="20"/>
                    <a:pt x="158" y="20"/>
                    <a:pt x="157" y="19"/>
                  </a:cubicBezTo>
                  <a:cubicBezTo>
                    <a:pt x="157" y="18"/>
                    <a:pt x="156" y="18"/>
                    <a:pt x="156" y="17"/>
                  </a:cubicBezTo>
                  <a:cubicBezTo>
                    <a:pt x="155" y="16"/>
                    <a:pt x="155" y="15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3"/>
                    <a:pt x="157" y="12"/>
                    <a:pt x="158" y="11"/>
                  </a:cubicBezTo>
                  <a:close/>
                  <a:moveTo>
                    <a:pt x="155" y="13"/>
                  </a:moveTo>
                  <a:cubicBezTo>
                    <a:pt x="155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5" y="14"/>
                    <a:pt x="155" y="13"/>
                  </a:cubicBezTo>
                  <a:close/>
                  <a:moveTo>
                    <a:pt x="148" y="38"/>
                  </a:moveTo>
                  <a:cubicBezTo>
                    <a:pt x="148" y="37"/>
                    <a:pt x="149" y="36"/>
                    <a:pt x="149" y="34"/>
                  </a:cubicBezTo>
                  <a:cubicBezTo>
                    <a:pt x="150" y="33"/>
                    <a:pt x="151" y="31"/>
                    <a:pt x="152" y="30"/>
                  </a:cubicBezTo>
                  <a:cubicBezTo>
                    <a:pt x="152" y="29"/>
                    <a:pt x="153" y="29"/>
                    <a:pt x="153" y="29"/>
                  </a:cubicBezTo>
                  <a:cubicBezTo>
                    <a:pt x="153" y="29"/>
                    <a:pt x="154" y="30"/>
                    <a:pt x="154" y="30"/>
                  </a:cubicBezTo>
                  <a:cubicBezTo>
                    <a:pt x="155" y="31"/>
                    <a:pt x="157" y="33"/>
                    <a:pt x="158" y="34"/>
                  </a:cubicBezTo>
                  <a:cubicBezTo>
                    <a:pt x="160" y="37"/>
                    <a:pt x="162" y="41"/>
                    <a:pt x="165" y="44"/>
                  </a:cubicBezTo>
                  <a:cubicBezTo>
                    <a:pt x="166" y="46"/>
                    <a:pt x="167" y="48"/>
                    <a:pt x="169" y="50"/>
                  </a:cubicBezTo>
                  <a:cubicBezTo>
                    <a:pt x="169" y="51"/>
                    <a:pt x="169" y="51"/>
                    <a:pt x="169" y="52"/>
                  </a:cubicBezTo>
                  <a:cubicBezTo>
                    <a:pt x="169" y="52"/>
                    <a:pt x="168" y="52"/>
                    <a:pt x="168" y="52"/>
                  </a:cubicBezTo>
                  <a:cubicBezTo>
                    <a:pt x="166" y="52"/>
                    <a:pt x="164" y="52"/>
                    <a:pt x="162" y="52"/>
                  </a:cubicBezTo>
                  <a:cubicBezTo>
                    <a:pt x="160" y="51"/>
                    <a:pt x="158" y="50"/>
                    <a:pt x="156" y="50"/>
                  </a:cubicBezTo>
                  <a:cubicBezTo>
                    <a:pt x="155" y="49"/>
                    <a:pt x="153" y="48"/>
                    <a:pt x="152" y="47"/>
                  </a:cubicBezTo>
                  <a:cubicBezTo>
                    <a:pt x="150" y="45"/>
                    <a:pt x="149" y="44"/>
                    <a:pt x="148" y="43"/>
                  </a:cubicBezTo>
                  <a:cubicBezTo>
                    <a:pt x="148" y="43"/>
                    <a:pt x="148" y="42"/>
                    <a:pt x="148" y="42"/>
                  </a:cubicBezTo>
                  <a:cubicBezTo>
                    <a:pt x="148" y="42"/>
                    <a:pt x="148" y="41"/>
                    <a:pt x="147" y="41"/>
                  </a:cubicBezTo>
                  <a:cubicBezTo>
                    <a:pt x="148" y="40"/>
                    <a:pt x="148" y="39"/>
                    <a:pt x="148" y="38"/>
                  </a:cubicBezTo>
                  <a:close/>
                  <a:moveTo>
                    <a:pt x="54" y="68"/>
                  </a:moveTo>
                  <a:cubicBezTo>
                    <a:pt x="54" y="67"/>
                    <a:pt x="54" y="67"/>
                    <a:pt x="54" y="66"/>
                  </a:cubicBezTo>
                  <a:cubicBezTo>
                    <a:pt x="54" y="65"/>
                    <a:pt x="55" y="64"/>
                    <a:pt x="55" y="63"/>
                  </a:cubicBezTo>
                  <a:cubicBezTo>
                    <a:pt x="55" y="63"/>
                    <a:pt x="56" y="62"/>
                    <a:pt x="57" y="61"/>
                  </a:cubicBezTo>
                  <a:cubicBezTo>
                    <a:pt x="58" y="60"/>
                    <a:pt x="59" y="58"/>
                    <a:pt x="61" y="57"/>
                  </a:cubicBezTo>
                  <a:cubicBezTo>
                    <a:pt x="61" y="57"/>
                    <a:pt x="61" y="57"/>
                    <a:pt x="62" y="57"/>
                  </a:cubicBezTo>
                  <a:cubicBezTo>
                    <a:pt x="63" y="57"/>
                    <a:pt x="64" y="56"/>
                    <a:pt x="65" y="56"/>
                  </a:cubicBezTo>
                  <a:cubicBezTo>
                    <a:pt x="67" y="56"/>
                    <a:pt x="68" y="56"/>
                    <a:pt x="69" y="57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4" y="59"/>
                    <a:pt x="75" y="59"/>
                  </a:cubicBezTo>
                  <a:cubicBezTo>
                    <a:pt x="75" y="59"/>
                    <a:pt x="75" y="60"/>
                    <a:pt x="76" y="60"/>
                  </a:cubicBezTo>
                  <a:cubicBezTo>
                    <a:pt x="73" y="61"/>
                    <a:pt x="71" y="62"/>
                    <a:pt x="69" y="63"/>
                  </a:cubicBezTo>
                  <a:cubicBezTo>
                    <a:pt x="65" y="65"/>
                    <a:pt x="60" y="67"/>
                    <a:pt x="56" y="69"/>
                  </a:cubicBezTo>
                  <a:cubicBezTo>
                    <a:pt x="55" y="69"/>
                    <a:pt x="55" y="70"/>
                    <a:pt x="54" y="70"/>
                  </a:cubicBezTo>
                  <a:cubicBezTo>
                    <a:pt x="54" y="69"/>
                    <a:pt x="54" y="69"/>
                    <a:pt x="54" y="68"/>
                  </a:cubicBezTo>
                  <a:close/>
                  <a:moveTo>
                    <a:pt x="32" y="91"/>
                  </a:moveTo>
                  <a:cubicBezTo>
                    <a:pt x="34" y="89"/>
                    <a:pt x="36" y="88"/>
                    <a:pt x="38" y="88"/>
                  </a:cubicBezTo>
                  <a:cubicBezTo>
                    <a:pt x="42" y="86"/>
                    <a:pt x="46" y="84"/>
                    <a:pt x="51" y="82"/>
                  </a:cubicBezTo>
                  <a:cubicBezTo>
                    <a:pt x="55" y="80"/>
                    <a:pt x="59" y="78"/>
                    <a:pt x="64" y="76"/>
                  </a:cubicBezTo>
                  <a:cubicBezTo>
                    <a:pt x="68" y="74"/>
                    <a:pt x="73" y="71"/>
                    <a:pt x="78" y="69"/>
                  </a:cubicBezTo>
                  <a:cubicBezTo>
                    <a:pt x="81" y="68"/>
                    <a:pt x="85" y="66"/>
                    <a:pt x="89" y="64"/>
                  </a:cubicBezTo>
                  <a:cubicBezTo>
                    <a:pt x="93" y="62"/>
                    <a:pt x="96" y="61"/>
                    <a:pt x="100" y="59"/>
                  </a:cubicBezTo>
                  <a:cubicBezTo>
                    <a:pt x="105" y="58"/>
                    <a:pt x="110" y="57"/>
                    <a:pt x="114" y="56"/>
                  </a:cubicBezTo>
                  <a:cubicBezTo>
                    <a:pt x="115" y="56"/>
                    <a:pt x="116" y="56"/>
                    <a:pt x="117" y="56"/>
                  </a:cubicBezTo>
                  <a:cubicBezTo>
                    <a:pt x="118" y="56"/>
                    <a:pt x="119" y="57"/>
                    <a:pt x="120" y="57"/>
                  </a:cubicBezTo>
                  <a:cubicBezTo>
                    <a:pt x="121" y="57"/>
                    <a:pt x="123" y="57"/>
                    <a:pt x="124" y="58"/>
                  </a:cubicBezTo>
                  <a:cubicBezTo>
                    <a:pt x="125" y="58"/>
                    <a:pt x="126" y="59"/>
                    <a:pt x="127" y="60"/>
                  </a:cubicBezTo>
                  <a:cubicBezTo>
                    <a:pt x="128" y="60"/>
                    <a:pt x="128" y="61"/>
                    <a:pt x="129" y="62"/>
                  </a:cubicBezTo>
                  <a:cubicBezTo>
                    <a:pt x="129" y="63"/>
                    <a:pt x="130" y="63"/>
                    <a:pt x="130" y="64"/>
                  </a:cubicBezTo>
                  <a:cubicBezTo>
                    <a:pt x="130" y="66"/>
                    <a:pt x="131" y="68"/>
                    <a:pt x="131" y="70"/>
                  </a:cubicBezTo>
                  <a:cubicBezTo>
                    <a:pt x="131" y="72"/>
                    <a:pt x="131" y="74"/>
                    <a:pt x="131" y="77"/>
                  </a:cubicBezTo>
                  <a:cubicBezTo>
                    <a:pt x="130" y="78"/>
                    <a:pt x="130" y="79"/>
                    <a:pt x="129" y="80"/>
                  </a:cubicBezTo>
                  <a:cubicBezTo>
                    <a:pt x="127" y="84"/>
                    <a:pt x="125" y="88"/>
                    <a:pt x="122" y="92"/>
                  </a:cubicBezTo>
                  <a:cubicBezTo>
                    <a:pt x="119" y="95"/>
                    <a:pt x="116" y="98"/>
                    <a:pt x="113" y="102"/>
                  </a:cubicBezTo>
                  <a:cubicBezTo>
                    <a:pt x="109" y="105"/>
                    <a:pt x="105" y="108"/>
                    <a:pt x="102" y="112"/>
                  </a:cubicBezTo>
                  <a:cubicBezTo>
                    <a:pt x="98" y="115"/>
                    <a:pt x="95" y="118"/>
                    <a:pt x="91" y="122"/>
                  </a:cubicBezTo>
                  <a:cubicBezTo>
                    <a:pt x="88" y="125"/>
                    <a:pt x="84" y="128"/>
                    <a:pt x="80" y="131"/>
                  </a:cubicBezTo>
                  <a:cubicBezTo>
                    <a:pt x="77" y="134"/>
                    <a:pt x="74" y="136"/>
                    <a:pt x="71" y="139"/>
                  </a:cubicBezTo>
                  <a:cubicBezTo>
                    <a:pt x="69" y="140"/>
                    <a:pt x="67" y="142"/>
                    <a:pt x="65" y="144"/>
                  </a:cubicBezTo>
                  <a:cubicBezTo>
                    <a:pt x="64" y="143"/>
                    <a:pt x="64" y="142"/>
                    <a:pt x="63" y="142"/>
                  </a:cubicBezTo>
                  <a:cubicBezTo>
                    <a:pt x="61" y="139"/>
                    <a:pt x="59" y="136"/>
                    <a:pt x="57" y="133"/>
                  </a:cubicBezTo>
                  <a:cubicBezTo>
                    <a:pt x="53" y="127"/>
                    <a:pt x="48" y="121"/>
                    <a:pt x="44" y="115"/>
                  </a:cubicBezTo>
                  <a:cubicBezTo>
                    <a:pt x="42" y="112"/>
                    <a:pt x="40" y="109"/>
                    <a:pt x="39" y="106"/>
                  </a:cubicBezTo>
                  <a:cubicBezTo>
                    <a:pt x="37" y="103"/>
                    <a:pt x="34" y="99"/>
                    <a:pt x="32" y="96"/>
                  </a:cubicBezTo>
                  <a:cubicBezTo>
                    <a:pt x="31" y="95"/>
                    <a:pt x="30" y="94"/>
                    <a:pt x="30" y="93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30" y="91"/>
                    <a:pt x="31" y="91"/>
                    <a:pt x="32" y="91"/>
                  </a:cubicBezTo>
                  <a:close/>
                  <a:moveTo>
                    <a:pt x="9" y="95"/>
                  </a:moveTo>
                  <a:cubicBezTo>
                    <a:pt x="10" y="95"/>
                    <a:pt x="10" y="94"/>
                    <a:pt x="10" y="94"/>
                  </a:cubicBezTo>
                  <a:cubicBezTo>
                    <a:pt x="11" y="93"/>
                    <a:pt x="12" y="92"/>
                    <a:pt x="13" y="91"/>
                  </a:cubicBezTo>
                  <a:cubicBezTo>
                    <a:pt x="14" y="91"/>
                    <a:pt x="14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16" y="91"/>
                    <a:pt x="17" y="91"/>
                    <a:pt x="17" y="92"/>
                  </a:cubicBezTo>
                  <a:cubicBezTo>
                    <a:pt x="19" y="93"/>
                    <a:pt x="20" y="94"/>
                    <a:pt x="21" y="95"/>
                  </a:cubicBezTo>
                  <a:cubicBezTo>
                    <a:pt x="21" y="96"/>
                    <a:pt x="21" y="96"/>
                    <a:pt x="21" y="97"/>
                  </a:cubicBezTo>
                  <a:cubicBezTo>
                    <a:pt x="22" y="98"/>
                    <a:pt x="23" y="99"/>
                    <a:pt x="24" y="100"/>
                  </a:cubicBezTo>
                  <a:cubicBezTo>
                    <a:pt x="25" y="103"/>
                    <a:pt x="27" y="105"/>
                    <a:pt x="29" y="108"/>
                  </a:cubicBezTo>
                  <a:cubicBezTo>
                    <a:pt x="30" y="110"/>
                    <a:pt x="31" y="112"/>
                    <a:pt x="32" y="113"/>
                  </a:cubicBezTo>
                  <a:cubicBezTo>
                    <a:pt x="34" y="116"/>
                    <a:pt x="35" y="118"/>
                    <a:pt x="37" y="120"/>
                  </a:cubicBezTo>
                  <a:cubicBezTo>
                    <a:pt x="39" y="124"/>
                    <a:pt x="42" y="128"/>
                    <a:pt x="45" y="132"/>
                  </a:cubicBezTo>
                  <a:cubicBezTo>
                    <a:pt x="48" y="136"/>
                    <a:pt x="50" y="140"/>
                    <a:pt x="53" y="143"/>
                  </a:cubicBezTo>
                  <a:cubicBezTo>
                    <a:pt x="55" y="146"/>
                    <a:pt x="57" y="149"/>
                    <a:pt x="59" y="152"/>
                  </a:cubicBezTo>
                  <a:cubicBezTo>
                    <a:pt x="60" y="152"/>
                    <a:pt x="60" y="153"/>
                    <a:pt x="60" y="153"/>
                  </a:cubicBezTo>
                  <a:cubicBezTo>
                    <a:pt x="60" y="153"/>
                    <a:pt x="61" y="154"/>
                    <a:pt x="61" y="154"/>
                  </a:cubicBezTo>
                  <a:cubicBezTo>
                    <a:pt x="62" y="155"/>
                    <a:pt x="62" y="155"/>
                    <a:pt x="63" y="155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155"/>
                    <a:pt x="64" y="156"/>
                    <a:pt x="64" y="156"/>
                  </a:cubicBezTo>
                  <a:cubicBezTo>
                    <a:pt x="64" y="156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64" y="157"/>
                    <a:pt x="64" y="157"/>
                    <a:pt x="64" y="158"/>
                  </a:cubicBezTo>
                  <a:cubicBezTo>
                    <a:pt x="64" y="158"/>
                    <a:pt x="63" y="158"/>
                    <a:pt x="63" y="159"/>
                  </a:cubicBezTo>
                  <a:cubicBezTo>
                    <a:pt x="62" y="159"/>
                    <a:pt x="62" y="160"/>
                    <a:pt x="61" y="160"/>
                  </a:cubicBezTo>
                  <a:cubicBezTo>
                    <a:pt x="61" y="160"/>
                    <a:pt x="60" y="161"/>
                    <a:pt x="60" y="161"/>
                  </a:cubicBezTo>
                  <a:cubicBezTo>
                    <a:pt x="60" y="161"/>
                    <a:pt x="59" y="161"/>
                    <a:pt x="59" y="161"/>
                  </a:cubicBezTo>
                  <a:cubicBezTo>
                    <a:pt x="59" y="161"/>
                    <a:pt x="58" y="161"/>
                    <a:pt x="58" y="161"/>
                  </a:cubicBezTo>
                  <a:cubicBezTo>
                    <a:pt x="58" y="161"/>
                    <a:pt x="58" y="161"/>
                    <a:pt x="57" y="161"/>
                  </a:cubicBezTo>
                  <a:cubicBezTo>
                    <a:pt x="57" y="160"/>
                    <a:pt x="56" y="160"/>
                    <a:pt x="56" y="160"/>
                  </a:cubicBezTo>
                  <a:cubicBezTo>
                    <a:pt x="52" y="156"/>
                    <a:pt x="50" y="153"/>
                    <a:pt x="47" y="149"/>
                  </a:cubicBezTo>
                  <a:cubicBezTo>
                    <a:pt x="44" y="146"/>
                    <a:pt x="41" y="142"/>
                    <a:pt x="38" y="138"/>
                  </a:cubicBezTo>
                  <a:cubicBezTo>
                    <a:pt x="36" y="134"/>
                    <a:pt x="32" y="131"/>
                    <a:pt x="30" y="127"/>
                  </a:cubicBezTo>
                  <a:cubicBezTo>
                    <a:pt x="27" y="123"/>
                    <a:pt x="24" y="119"/>
                    <a:pt x="21" y="115"/>
                  </a:cubicBezTo>
                  <a:cubicBezTo>
                    <a:pt x="19" y="113"/>
                    <a:pt x="17" y="110"/>
                    <a:pt x="15" y="108"/>
                  </a:cubicBezTo>
                  <a:cubicBezTo>
                    <a:pt x="14" y="106"/>
                    <a:pt x="13" y="104"/>
                    <a:pt x="12" y="103"/>
                  </a:cubicBezTo>
                  <a:cubicBezTo>
                    <a:pt x="11" y="101"/>
                    <a:pt x="10" y="99"/>
                    <a:pt x="10" y="97"/>
                  </a:cubicBezTo>
                  <a:cubicBezTo>
                    <a:pt x="9" y="97"/>
                    <a:pt x="9" y="96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4" name="Freeform 109">
              <a:extLst>
                <a:ext uri="{FF2B5EF4-FFF2-40B4-BE49-F238E27FC236}">
                  <a16:creationId xmlns:a16="http://schemas.microsoft.com/office/drawing/2014/main" id="{E06A972C-60DA-4207-BF06-56996A67A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71200" y="1811338"/>
              <a:ext cx="617537" cy="412750"/>
            </a:xfrm>
            <a:custGeom>
              <a:avLst/>
              <a:gdLst>
                <a:gd name="T0" fmla="*/ 157 w 361"/>
                <a:gd name="T1" fmla="*/ 211 h 240"/>
                <a:gd name="T2" fmla="*/ 196 w 361"/>
                <a:gd name="T3" fmla="*/ 234 h 240"/>
                <a:gd name="T4" fmla="*/ 214 w 361"/>
                <a:gd name="T5" fmla="*/ 181 h 240"/>
                <a:gd name="T6" fmla="*/ 275 w 361"/>
                <a:gd name="T7" fmla="*/ 173 h 240"/>
                <a:gd name="T8" fmla="*/ 338 w 361"/>
                <a:gd name="T9" fmla="*/ 156 h 240"/>
                <a:gd name="T10" fmla="*/ 360 w 361"/>
                <a:gd name="T11" fmla="*/ 88 h 240"/>
                <a:gd name="T12" fmla="*/ 318 w 361"/>
                <a:gd name="T13" fmla="*/ 32 h 240"/>
                <a:gd name="T14" fmla="*/ 247 w 361"/>
                <a:gd name="T15" fmla="*/ 18 h 240"/>
                <a:gd name="T16" fmla="*/ 177 w 361"/>
                <a:gd name="T17" fmla="*/ 81 h 240"/>
                <a:gd name="T18" fmla="*/ 170 w 361"/>
                <a:gd name="T19" fmla="*/ 125 h 240"/>
                <a:gd name="T20" fmla="*/ 204 w 361"/>
                <a:gd name="T21" fmla="*/ 165 h 240"/>
                <a:gd name="T22" fmla="*/ 176 w 361"/>
                <a:gd name="T23" fmla="*/ 169 h 240"/>
                <a:gd name="T24" fmla="*/ 156 w 361"/>
                <a:gd name="T25" fmla="*/ 192 h 240"/>
                <a:gd name="T26" fmla="*/ 79 w 361"/>
                <a:gd name="T27" fmla="*/ 194 h 240"/>
                <a:gd name="T28" fmla="*/ 45 w 361"/>
                <a:gd name="T29" fmla="*/ 136 h 240"/>
                <a:gd name="T30" fmla="*/ 59 w 361"/>
                <a:gd name="T31" fmla="*/ 108 h 240"/>
                <a:gd name="T32" fmla="*/ 100 w 361"/>
                <a:gd name="T33" fmla="*/ 102 h 240"/>
                <a:gd name="T34" fmla="*/ 105 w 361"/>
                <a:gd name="T35" fmla="*/ 67 h 240"/>
                <a:gd name="T36" fmla="*/ 79 w 361"/>
                <a:gd name="T37" fmla="*/ 54 h 240"/>
                <a:gd name="T38" fmla="*/ 52 w 361"/>
                <a:gd name="T39" fmla="*/ 48 h 240"/>
                <a:gd name="T40" fmla="*/ 35 w 361"/>
                <a:gd name="T41" fmla="*/ 72 h 240"/>
                <a:gd name="T42" fmla="*/ 7 w 361"/>
                <a:gd name="T43" fmla="*/ 116 h 240"/>
                <a:gd name="T44" fmla="*/ 43 w 361"/>
                <a:gd name="T45" fmla="*/ 153 h 240"/>
                <a:gd name="T46" fmla="*/ 56 w 361"/>
                <a:gd name="T47" fmla="*/ 206 h 240"/>
                <a:gd name="T48" fmla="*/ 74 w 361"/>
                <a:gd name="T49" fmla="*/ 215 h 240"/>
                <a:gd name="T50" fmla="*/ 233 w 361"/>
                <a:gd name="T51" fmla="*/ 142 h 240"/>
                <a:gd name="T52" fmla="*/ 278 w 361"/>
                <a:gd name="T53" fmla="*/ 47 h 240"/>
                <a:gd name="T54" fmla="*/ 205 w 361"/>
                <a:gd name="T55" fmla="*/ 90 h 240"/>
                <a:gd name="T56" fmla="*/ 209 w 361"/>
                <a:gd name="T57" fmla="*/ 77 h 240"/>
                <a:gd name="T58" fmla="*/ 238 w 361"/>
                <a:gd name="T59" fmla="*/ 42 h 240"/>
                <a:gd name="T60" fmla="*/ 321 w 361"/>
                <a:gd name="T61" fmla="*/ 103 h 240"/>
                <a:gd name="T62" fmla="*/ 283 w 361"/>
                <a:gd name="T63" fmla="*/ 148 h 240"/>
                <a:gd name="T64" fmla="*/ 326 w 361"/>
                <a:gd name="T65" fmla="*/ 159 h 240"/>
                <a:gd name="T66" fmla="*/ 299 w 361"/>
                <a:gd name="T67" fmla="*/ 140 h 240"/>
                <a:gd name="T68" fmla="*/ 351 w 361"/>
                <a:gd name="T69" fmla="*/ 76 h 240"/>
                <a:gd name="T70" fmla="*/ 321 w 361"/>
                <a:gd name="T71" fmla="*/ 75 h 240"/>
                <a:gd name="T72" fmla="*/ 301 w 361"/>
                <a:gd name="T73" fmla="*/ 18 h 240"/>
                <a:gd name="T74" fmla="*/ 269 w 361"/>
                <a:gd name="T75" fmla="*/ 13 h 240"/>
                <a:gd name="T76" fmla="*/ 240 w 361"/>
                <a:gd name="T77" fmla="*/ 25 h 240"/>
                <a:gd name="T78" fmla="*/ 197 w 361"/>
                <a:gd name="T79" fmla="*/ 135 h 240"/>
                <a:gd name="T80" fmla="*/ 181 w 361"/>
                <a:gd name="T81" fmla="*/ 125 h 240"/>
                <a:gd name="T82" fmla="*/ 192 w 361"/>
                <a:gd name="T83" fmla="*/ 81 h 240"/>
                <a:gd name="T84" fmla="*/ 216 w 361"/>
                <a:gd name="T85" fmla="*/ 150 h 240"/>
                <a:gd name="T86" fmla="*/ 265 w 361"/>
                <a:gd name="T87" fmla="*/ 169 h 240"/>
                <a:gd name="T88" fmla="*/ 210 w 361"/>
                <a:gd name="T89" fmla="*/ 149 h 240"/>
                <a:gd name="T90" fmla="*/ 176 w 361"/>
                <a:gd name="T91" fmla="*/ 179 h 240"/>
                <a:gd name="T92" fmla="*/ 197 w 361"/>
                <a:gd name="T93" fmla="*/ 202 h 240"/>
                <a:gd name="T94" fmla="*/ 166 w 361"/>
                <a:gd name="T95" fmla="*/ 209 h 240"/>
                <a:gd name="T96" fmla="*/ 90 w 361"/>
                <a:gd name="T97" fmla="*/ 62 h 240"/>
                <a:gd name="T98" fmla="*/ 95 w 361"/>
                <a:gd name="T99" fmla="*/ 81 h 240"/>
                <a:gd name="T100" fmla="*/ 48 w 361"/>
                <a:gd name="T101" fmla="*/ 66 h 240"/>
                <a:gd name="T102" fmla="*/ 73 w 361"/>
                <a:gd name="T103" fmla="*/ 63 h 240"/>
                <a:gd name="T104" fmla="*/ 80 w 361"/>
                <a:gd name="T105" fmla="*/ 105 h 240"/>
                <a:gd name="T106" fmla="*/ 52 w 361"/>
                <a:gd name="T107" fmla="*/ 86 h 240"/>
                <a:gd name="T108" fmla="*/ 12 w 361"/>
                <a:gd name="T109" fmla="*/ 108 h 240"/>
                <a:gd name="T110" fmla="*/ 27 w 361"/>
                <a:gd name="T111" fmla="*/ 86 h 240"/>
                <a:gd name="T112" fmla="*/ 50 w 361"/>
                <a:gd name="T113" fmla="*/ 99 h 240"/>
                <a:gd name="T114" fmla="*/ 74 w 361"/>
                <a:gd name="T115" fmla="*/ 204 h 240"/>
                <a:gd name="T116" fmla="*/ 65 w 361"/>
                <a:gd name="T117" fmla="*/ 204 h 240"/>
                <a:gd name="T118" fmla="*/ 69 w 361"/>
                <a:gd name="T119" fmla="*/ 19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" h="240">
                  <a:moveTo>
                    <a:pt x="83" y="207"/>
                  </a:moveTo>
                  <a:cubicBezTo>
                    <a:pt x="87" y="207"/>
                    <a:pt x="90" y="207"/>
                    <a:pt x="94" y="206"/>
                  </a:cubicBezTo>
                  <a:cubicBezTo>
                    <a:pt x="98" y="206"/>
                    <a:pt x="103" y="206"/>
                    <a:pt x="107" y="205"/>
                  </a:cubicBezTo>
                  <a:cubicBezTo>
                    <a:pt x="112" y="205"/>
                    <a:pt x="117" y="204"/>
                    <a:pt x="121" y="204"/>
                  </a:cubicBezTo>
                  <a:cubicBezTo>
                    <a:pt x="126" y="203"/>
                    <a:pt x="130" y="203"/>
                    <a:pt x="135" y="203"/>
                  </a:cubicBezTo>
                  <a:cubicBezTo>
                    <a:pt x="142" y="202"/>
                    <a:pt x="148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5" y="206"/>
                    <a:pt x="156" y="208"/>
                    <a:pt x="157" y="211"/>
                  </a:cubicBezTo>
                  <a:cubicBezTo>
                    <a:pt x="158" y="213"/>
                    <a:pt x="159" y="215"/>
                    <a:pt x="160" y="217"/>
                  </a:cubicBezTo>
                  <a:cubicBezTo>
                    <a:pt x="162" y="220"/>
                    <a:pt x="163" y="223"/>
                    <a:pt x="165" y="225"/>
                  </a:cubicBezTo>
                  <a:cubicBezTo>
                    <a:pt x="166" y="226"/>
                    <a:pt x="167" y="227"/>
                    <a:pt x="168" y="228"/>
                  </a:cubicBezTo>
                  <a:cubicBezTo>
                    <a:pt x="169" y="229"/>
                    <a:pt x="171" y="230"/>
                    <a:pt x="172" y="231"/>
                  </a:cubicBezTo>
                  <a:cubicBezTo>
                    <a:pt x="174" y="233"/>
                    <a:pt x="177" y="234"/>
                    <a:pt x="180" y="236"/>
                  </a:cubicBezTo>
                  <a:cubicBezTo>
                    <a:pt x="183" y="237"/>
                    <a:pt x="187" y="238"/>
                    <a:pt x="190" y="239"/>
                  </a:cubicBezTo>
                  <a:cubicBezTo>
                    <a:pt x="193" y="240"/>
                    <a:pt x="195" y="238"/>
                    <a:pt x="196" y="235"/>
                  </a:cubicBezTo>
                  <a:cubicBezTo>
                    <a:pt x="196" y="235"/>
                    <a:pt x="196" y="234"/>
                    <a:pt x="196" y="234"/>
                  </a:cubicBezTo>
                  <a:cubicBezTo>
                    <a:pt x="196" y="233"/>
                    <a:pt x="197" y="232"/>
                    <a:pt x="197" y="231"/>
                  </a:cubicBezTo>
                  <a:cubicBezTo>
                    <a:pt x="197" y="230"/>
                    <a:pt x="198" y="230"/>
                    <a:pt x="198" y="229"/>
                  </a:cubicBezTo>
                  <a:cubicBezTo>
                    <a:pt x="198" y="227"/>
                    <a:pt x="199" y="226"/>
                    <a:pt x="199" y="225"/>
                  </a:cubicBezTo>
                  <a:cubicBezTo>
                    <a:pt x="200" y="221"/>
                    <a:pt x="201" y="218"/>
                    <a:pt x="202" y="214"/>
                  </a:cubicBezTo>
                  <a:cubicBezTo>
                    <a:pt x="203" y="211"/>
                    <a:pt x="205" y="207"/>
                    <a:pt x="206" y="204"/>
                  </a:cubicBezTo>
                  <a:cubicBezTo>
                    <a:pt x="207" y="201"/>
                    <a:pt x="208" y="198"/>
                    <a:pt x="209" y="195"/>
                  </a:cubicBezTo>
                  <a:cubicBezTo>
                    <a:pt x="210" y="191"/>
                    <a:pt x="212" y="187"/>
                    <a:pt x="213" y="183"/>
                  </a:cubicBezTo>
                  <a:cubicBezTo>
                    <a:pt x="213" y="183"/>
                    <a:pt x="214" y="182"/>
                    <a:pt x="214" y="181"/>
                  </a:cubicBezTo>
                  <a:cubicBezTo>
                    <a:pt x="214" y="181"/>
                    <a:pt x="214" y="181"/>
                    <a:pt x="214" y="180"/>
                  </a:cubicBezTo>
                  <a:cubicBezTo>
                    <a:pt x="215" y="181"/>
                    <a:pt x="216" y="182"/>
                    <a:pt x="217" y="183"/>
                  </a:cubicBezTo>
                  <a:cubicBezTo>
                    <a:pt x="220" y="185"/>
                    <a:pt x="222" y="187"/>
                    <a:pt x="226" y="188"/>
                  </a:cubicBezTo>
                  <a:cubicBezTo>
                    <a:pt x="227" y="189"/>
                    <a:pt x="229" y="189"/>
                    <a:pt x="231" y="190"/>
                  </a:cubicBezTo>
                  <a:cubicBezTo>
                    <a:pt x="233" y="190"/>
                    <a:pt x="235" y="190"/>
                    <a:pt x="237" y="190"/>
                  </a:cubicBezTo>
                  <a:cubicBezTo>
                    <a:pt x="240" y="191"/>
                    <a:pt x="244" y="190"/>
                    <a:pt x="247" y="189"/>
                  </a:cubicBezTo>
                  <a:cubicBezTo>
                    <a:pt x="251" y="188"/>
                    <a:pt x="254" y="187"/>
                    <a:pt x="257" y="185"/>
                  </a:cubicBezTo>
                  <a:cubicBezTo>
                    <a:pt x="264" y="182"/>
                    <a:pt x="269" y="177"/>
                    <a:pt x="275" y="173"/>
                  </a:cubicBezTo>
                  <a:cubicBezTo>
                    <a:pt x="275" y="172"/>
                    <a:pt x="275" y="172"/>
                    <a:pt x="276" y="172"/>
                  </a:cubicBezTo>
                  <a:cubicBezTo>
                    <a:pt x="276" y="172"/>
                    <a:pt x="276" y="172"/>
                    <a:pt x="277" y="172"/>
                  </a:cubicBezTo>
                  <a:cubicBezTo>
                    <a:pt x="283" y="175"/>
                    <a:pt x="290" y="177"/>
                    <a:pt x="297" y="178"/>
                  </a:cubicBezTo>
                  <a:cubicBezTo>
                    <a:pt x="304" y="179"/>
                    <a:pt x="311" y="178"/>
                    <a:pt x="317" y="176"/>
                  </a:cubicBezTo>
                  <a:cubicBezTo>
                    <a:pt x="320" y="175"/>
                    <a:pt x="323" y="174"/>
                    <a:pt x="326" y="172"/>
                  </a:cubicBezTo>
                  <a:cubicBezTo>
                    <a:pt x="329" y="170"/>
                    <a:pt x="331" y="167"/>
                    <a:pt x="333" y="165"/>
                  </a:cubicBezTo>
                  <a:cubicBezTo>
                    <a:pt x="334" y="163"/>
                    <a:pt x="335" y="162"/>
                    <a:pt x="336" y="160"/>
                  </a:cubicBezTo>
                  <a:cubicBezTo>
                    <a:pt x="336" y="159"/>
                    <a:pt x="337" y="157"/>
                    <a:pt x="338" y="156"/>
                  </a:cubicBezTo>
                  <a:cubicBezTo>
                    <a:pt x="339" y="153"/>
                    <a:pt x="339" y="150"/>
                    <a:pt x="340" y="146"/>
                  </a:cubicBezTo>
                  <a:cubicBezTo>
                    <a:pt x="340" y="143"/>
                    <a:pt x="340" y="140"/>
                    <a:pt x="340" y="136"/>
                  </a:cubicBezTo>
                  <a:cubicBezTo>
                    <a:pt x="340" y="132"/>
                    <a:pt x="339" y="129"/>
                    <a:pt x="339" y="125"/>
                  </a:cubicBezTo>
                  <a:cubicBezTo>
                    <a:pt x="338" y="123"/>
                    <a:pt x="338" y="121"/>
                    <a:pt x="337" y="119"/>
                  </a:cubicBezTo>
                  <a:cubicBezTo>
                    <a:pt x="338" y="119"/>
                    <a:pt x="338" y="119"/>
                    <a:pt x="338" y="118"/>
                  </a:cubicBezTo>
                  <a:cubicBezTo>
                    <a:pt x="342" y="115"/>
                    <a:pt x="346" y="111"/>
                    <a:pt x="350" y="107"/>
                  </a:cubicBezTo>
                  <a:cubicBezTo>
                    <a:pt x="353" y="103"/>
                    <a:pt x="356" y="99"/>
                    <a:pt x="358" y="94"/>
                  </a:cubicBezTo>
                  <a:cubicBezTo>
                    <a:pt x="358" y="92"/>
                    <a:pt x="359" y="90"/>
                    <a:pt x="360" y="88"/>
                  </a:cubicBezTo>
                  <a:cubicBezTo>
                    <a:pt x="360" y="86"/>
                    <a:pt x="361" y="83"/>
                    <a:pt x="361" y="81"/>
                  </a:cubicBezTo>
                  <a:cubicBezTo>
                    <a:pt x="361" y="79"/>
                    <a:pt x="361" y="77"/>
                    <a:pt x="360" y="75"/>
                  </a:cubicBezTo>
                  <a:cubicBezTo>
                    <a:pt x="360" y="73"/>
                    <a:pt x="359" y="71"/>
                    <a:pt x="358" y="68"/>
                  </a:cubicBezTo>
                  <a:cubicBezTo>
                    <a:pt x="357" y="64"/>
                    <a:pt x="354" y="60"/>
                    <a:pt x="351" y="57"/>
                  </a:cubicBezTo>
                  <a:cubicBezTo>
                    <a:pt x="347" y="53"/>
                    <a:pt x="343" y="51"/>
                    <a:pt x="339" y="48"/>
                  </a:cubicBezTo>
                  <a:cubicBezTo>
                    <a:pt x="335" y="46"/>
                    <a:pt x="329" y="44"/>
                    <a:pt x="324" y="42"/>
                  </a:cubicBezTo>
                  <a:cubicBezTo>
                    <a:pt x="323" y="42"/>
                    <a:pt x="322" y="41"/>
                    <a:pt x="320" y="41"/>
                  </a:cubicBezTo>
                  <a:cubicBezTo>
                    <a:pt x="320" y="38"/>
                    <a:pt x="319" y="35"/>
                    <a:pt x="318" y="32"/>
                  </a:cubicBezTo>
                  <a:cubicBezTo>
                    <a:pt x="318" y="29"/>
                    <a:pt x="316" y="26"/>
                    <a:pt x="315" y="23"/>
                  </a:cubicBezTo>
                  <a:cubicBezTo>
                    <a:pt x="314" y="20"/>
                    <a:pt x="312" y="17"/>
                    <a:pt x="310" y="14"/>
                  </a:cubicBezTo>
                  <a:cubicBezTo>
                    <a:pt x="306" y="9"/>
                    <a:pt x="302" y="5"/>
                    <a:pt x="296" y="3"/>
                  </a:cubicBezTo>
                  <a:cubicBezTo>
                    <a:pt x="294" y="2"/>
                    <a:pt x="291" y="1"/>
                    <a:pt x="287" y="1"/>
                  </a:cubicBezTo>
                  <a:cubicBezTo>
                    <a:pt x="284" y="0"/>
                    <a:pt x="280" y="0"/>
                    <a:pt x="276" y="1"/>
                  </a:cubicBezTo>
                  <a:cubicBezTo>
                    <a:pt x="270" y="2"/>
                    <a:pt x="263" y="6"/>
                    <a:pt x="257" y="9"/>
                  </a:cubicBezTo>
                  <a:cubicBezTo>
                    <a:pt x="254" y="11"/>
                    <a:pt x="252" y="14"/>
                    <a:pt x="249" y="16"/>
                  </a:cubicBezTo>
                  <a:cubicBezTo>
                    <a:pt x="248" y="16"/>
                    <a:pt x="248" y="17"/>
                    <a:pt x="247" y="18"/>
                  </a:cubicBezTo>
                  <a:cubicBezTo>
                    <a:pt x="245" y="17"/>
                    <a:pt x="244" y="17"/>
                    <a:pt x="242" y="16"/>
                  </a:cubicBezTo>
                  <a:cubicBezTo>
                    <a:pt x="236" y="14"/>
                    <a:pt x="229" y="13"/>
                    <a:pt x="221" y="13"/>
                  </a:cubicBezTo>
                  <a:cubicBezTo>
                    <a:pt x="214" y="12"/>
                    <a:pt x="207" y="14"/>
                    <a:pt x="201" y="18"/>
                  </a:cubicBezTo>
                  <a:cubicBezTo>
                    <a:pt x="198" y="20"/>
                    <a:pt x="196" y="22"/>
                    <a:pt x="194" y="25"/>
                  </a:cubicBezTo>
                  <a:cubicBezTo>
                    <a:pt x="191" y="27"/>
                    <a:pt x="190" y="31"/>
                    <a:pt x="188" y="34"/>
                  </a:cubicBezTo>
                  <a:cubicBezTo>
                    <a:pt x="184" y="44"/>
                    <a:pt x="185" y="56"/>
                    <a:pt x="187" y="67"/>
                  </a:cubicBezTo>
                  <a:cubicBezTo>
                    <a:pt x="188" y="68"/>
                    <a:pt x="188" y="69"/>
                    <a:pt x="188" y="70"/>
                  </a:cubicBezTo>
                  <a:cubicBezTo>
                    <a:pt x="184" y="74"/>
                    <a:pt x="180" y="77"/>
                    <a:pt x="177" y="81"/>
                  </a:cubicBezTo>
                  <a:cubicBezTo>
                    <a:pt x="172" y="88"/>
                    <a:pt x="167" y="95"/>
                    <a:pt x="166" y="103"/>
                  </a:cubicBezTo>
                  <a:cubicBezTo>
                    <a:pt x="166" y="105"/>
                    <a:pt x="165" y="107"/>
                    <a:pt x="165" y="109"/>
                  </a:cubicBezTo>
                  <a:cubicBezTo>
                    <a:pt x="165" y="111"/>
                    <a:pt x="166" y="113"/>
                    <a:pt x="166" y="115"/>
                  </a:cubicBezTo>
                  <a:cubicBezTo>
                    <a:pt x="166" y="115"/>
                    <a:pt x="166" y="115"/>
                    <a:pt x="166" y="116"/>
                  </a:cubicBezTo>
                  <a:cubicBezTo>
                    <a:pt x="166" y="117"/>
                    <a:pt x="167" y="118"/>
                    <a:pt x="167" y="119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8" y="120"/>
                    <a:pt x="168" y="121"/>
                    <a:pt x="168" y="121"/>
                  </a:cubicBezTo>
                  <a:cubicBezTo>
                    <a:pt x="169" y="122"/>
                    <a:pt x="169" y="124"/>
                    <a:pt x="170" y="125"/>
                  </a:cubicBezTo>
                  <a:cubicBezTo>
                    <a:pt x="172" y="128"/>
                    <a:pt x="174" y="131"/>
                    <a:pt x="177" y="134"/>
                  </a:cubicBezTo>
                  <a:cubicBezTo>
                    <a:pt x="180" y="137"/>
                    <a:pt x="184" y="139"/>
                    <a:pt x="187" y="141"/>
                  </a:cubicBezTo>
                  <a:cubicBezTo>
                    <a:pt x="191" y="143"/>
                    <a:pt x="195" y="144"/>
                    <a:pt x="198" y="146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9" y="146"/>
                    <a:pt x="199" y="146"/>
                    <a:pt x="200" y="146"/>
                  </a:cubicBezTo>
                  <a:cubicBezTo>
                    <a:pt x="200" y="149"/>
                    <a:pt x="200" y="151"/>
                    <a:pt x="201" y="154"/>
                  </a:cubicBezTo>
                  <a:cubicBezTo>
                    <a:pt x="202" y="156"/>
                    <a:pt x="202" y="159"/>
                    <a:pt x="203" y="161"/>
                  </a:cubicBezTo>
                  <a:cubicBezTo>
                    <a:pt x="203" y="162"/>
                    <a:pt x="204" y="164"/>
                    <a:pt x="204" y="165"/>
                  </a:cubicBezTo>
                  <a:cubicBezTo>
                    <a:pt x="205" y="166"/>
                    <a:pt x="205" y="167"/>
                    <a:pt x="206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7" y="170"/>
                    <a:pt x="207" y="172"/>
                    <a:pt x="208" y="173"/>
                  </a:cubicBezTo>
                  <a:cubicBezTo>
                    <a:pt x="208" y="173"/>
                    <a:pt x="208" y="173"/>
                    <a:pt x="208" y="173"/>
                  </a:cubicBezTo>
                  <a:cubicBezTo>
                    <a:pt x="204" y="172"/>
                    <a:pt x="200" y="171"/>
                    <a:pt x="195" y="170"/>
                  </a:cubicBezTo>
                  <a:cubicBezTo>
                    <a:pt x="193" y="169"/>
                    <a:pt x="190" y="169"/>
                    <a:pt x="188" y="169"/>
                  </a:cubicBezTo>
                  <a:cubicBezTo>
                    <a:pt x="185" y="169"/>
                    <a:pt x="183" y="169"/>
                    <a:pt x="181" y="169"/>
                  </a:cubicBezTo>
                  <a:cubicBezTo>
                    <a:pt x="179" y="169"/>
                    <a:pt x="178" y="169"/>
                    <a:pt x="176" y="169"/>
                  </a:cubicBezTo>
                  <a:cubicBezTo>
                    <a:pt x="176" y="170"/>
                    <a:pt x="175" y="170"/>
                    <a:pt x="175" y="170"/>
                  </a:cubicBezTo>
                  <a:cubicBezTo>
                    <a:pt x="174" y="170"/>
                    <a:pt x="172" y="171"/>
                    <a:pt x="171" y="171"/>
                  </a:cubicBezTo>
                  <a:cubicBezTo>
                    <a:pt x="169" y="172"/>
                    <a:pt x="167" y="174"/>
                    <a:pt x="165" y="176"/>
                  </a:cubicBezTo>
                  <a:cubicBezTo>
                    <a:pt x="163" y="178"/>
                    <a:pt x="161" y="180"/>
                    <a:pt x="160" y="182"/>
                  </a:cubicBezTo>
                  <a:cubicBezTo>
                    <a:pt x="159" y="183"/>
                    <a:pt x="159" y="184"/>
                    <a:pt x="158" y="185"/>
                  </a:cubicBezTo>
                  <a:cubicBezTo>
                    <a:pt x="158" y="186"/>
                    <a:pt x="157" y="187"/>
                    <a:pt x="157" y="187"/>
                  </a:cubicBezTo>
                  <a:cubicBezTo>
                    <a:pt x="157" y="188"/>
                    <a:pt x="157" y="188"/>
                    <a:pt x="157" y="189"/>
                  </a:cubicBezTo>
                  <a:cubicBezTo>
                    <a:pt x="156" y="190"/>
                    <a:pt x="156" y="191"/>
                    <a:pt x="156" y="192"/>
                  </a:cubicBezTo>
                  <a:cubicBezTo>
                    <a:pt x="152" y="192"/>
                    <a:pt x="148" y="193"/>
                    <a:pt x="144" y="193"/>
                  </a:cubicBezTo>
                  <a:cubicBezTo>
                    <a:pt x="139" y="193"/>
                    <a:pt x="134" y="194"/>
                    <a:pt x="129" y="194"/>
                  </a:cubicBezTo>
                  <a:cubicBezTo>
                    <a:pt x="125" y="194"/>
                    <a:pt x="120" y="195"/>
                    <a:pt x="115" y="195"/>
                  </a:cubicBezTo>
                  <a:cubicBezTo>
                    <a:pt x="111" y="195"/>
                    <a:pt x="106" y="196"/>
                    <a:pt x="101" y="196"/>
                  </a:cubicBezTo>
                  <a:cubicBezTo>
                    <a:pt x="98" y="197"/>
                    <a:pt x="95" y="197"/>
                    <a:pt x="91" y="197"/>
                  </a:cubicBezTo>
                  <a:cubicBezTo>
                    <a:pt x="88" y="197"/>
                    <a:pt x="85" y="198"/>
                    <a:pt x="82" y="198"/>
                  </a:cubicBezTo>
                  <a:cubicBezTo>
                    <a:pt x="82" y="197"/>
                    <a:pt x="81" y="197"/>
                    <a:pt x="81" y="196"/>
                  </a:cubicBezTo>
                  <a:cubicBezTo>
                    <a:pt x="80" y="196"/>
                    <a:pt x="80" y="195"/>
                    <a:pt x="79" y="194"/>
                  </a:cubicBezTo>
                  <a:cubicBezTo>
                    <a:pt x="78" y="193"/>
                    <a:pt x="78" y="193"/>
                    <a:pt x="77" y="192"/>
                  </a:cubicBezTo>
                  <a:cubicBezTo>
                    <a:pt x="76" y="192"/>
                    <a:pt x="75" y="191"/>
                    <a:pt x="74" y="191"/>
                  </a:cubicBezTo>
                  <a:cubicBezTo>
                    <a:pt x="73" y="190"/>
                    <a:pt x="72" y="190"/>
                    <a:pt x="72" y="190"/>
                  </a:cubicBezTo>
                  <a:cubicBezTo>
                    <a:pt x="71" y="190"/>
                    <a:pt x="70" y="190"/>
                    <a:pt x="69" y="190"/>
                  </a:cubicBezTo>
                  <a:cubicBezTo>
                    <a:pt x="67" y="185"/>
                    <a:pt x="66" y="181"/>
                    <a:pt x="64" y="176"/>
                  </a:cubicBezTo>
                  <a:cubicBezTo>
                    <a:pt x="62" y="172"/>
                    <a:pt x="60" y="167"/>
                    <a:pt x="58" y="163"/>
                  </a:cubicBezTo>
                  <a:cubicBezTo>
                    <a:pt x="56" y="158"/>
                    <a:pt x="54" y="154"/>
                    <a:pt x="52" y="149"/>
                  </a:cubicBezTo>
                  <a:cubicBezTo>
                    <a:pt x="50" y="145"/>
                    <a:pt x="47" y="140"/>
                    <a:pt x="45" y="136"/>
                  </a:cubicBezTo>
                  <a:cubicBezTo>
                    <a:pt x="44" y="132"/>
                    <a:pt x="42" y="128"/>
                    <a:pt x="40" y="125"/>
                  </a:cubicBezTo>
                  <a:cubicBezTo>
                    <a:pt x="39" y="122"/>
                    <a:pt x="38" y="120"/>
                    <a:pt x="36" y="117"/>
                  </a:cubicBezTo>
                  <a:cubicBezTo>
                    <a:pt x="38" y="117"/>
                    <a:pt x="39" y="116"/>
                    <a:pt x="40" y="116"/>
                  </a:cubicBezTo>
                  <a:cubicBezTo>
                    <a:pt x="44" y="114"/>
                    <a:pt x="48" y="112"/>
                    <a:pt x="52" y="110"/>
                  </a:cubicBezTo>
                  <a:cubicBezTo>
                    <a:pt x="52" y="109"/>
                    <a:pt x="53" y="109"/>
                    <a:pt x="53" y="108"/>
                  </a:cubicBezTo>
                  <a:cubicBezTo>
                    <a:pt x="54" y="108"/>
                    <a:pt x="55" y="108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60" y="109"/>
                    <a:pt x="60" y="109"/>
                    <a:pt x="61" y="109"/>
                  </a:cubicBezTo>
                  <a:cubicBezTo>
                    <a:pt x="63" y="111"/>
                    <a:pt x="65" y="112"/>
                    <a:pt x="68" y="112"/>
                  </a:cubicBezTo>
                  <a:cubicBezTo>
                    <a:pt x="72" y="114"/>
                    <a:pt x="77" y="114"/>
                    <a:pt x="82" y="115"/>
                  </a:cubicBezTo>
                  <a:cubicBezTo>
                    <a:pt x="84" y="115"/>
                    <a:pt x="87" y="114"/>
                    <a:pt x="89" y="114"/>
                  </a:cubicBezTo>
                  <a:cubicBezTo>
                    <a:pt x="91" y="113"/>
                    <a:pt x="93" y="113"/>
                    <a:pt x="95" y="112"/>
                  </a:cubicBezTo>
                  <a:cubicBezTo>
                    <a:pt x="96" y="111"/>
                    <a:pt x="97" y="111"/>
                    <a:pt x="98" y="111"/>
                  </a:cubicBezTo>
                  <a:cubicBezTo>
                    <a:pt x="99" y="110"/>
                    <a:pt x="99" y="109"/>
                    <a:pt x="100" y="108"/>
                  </a:cubicBezTo>
                  <a:cubicBezTo>
                    <a:pt x="101" y="106"/>
                    <a:pt x="101" y="104"/>
                    <a:pt x="100" y="102"/>
                  </a:cubicBezTo>
                  <a:cubicBezTo>
                    <a:pt x="99" y="100"/>
                    <a:pt x="99" y="98"/>
                    <a:pt x="98" y="96"/>
                  </a:cubicBezTo>
                  <a:cubicBezTo>
                    <a:pt x="98" y="95"/>
                    <a:pt x="97" y="94"/>
                    <a:pt x="97" y="93"/>
                  </a:cubicBezTo>
                  <a:cubicBezTo>
                    <a:pt x="98" y="92"/>
                    <a:pt x="99" y="91"/>
                    <a:pt x="100" y="90"/>
                  </a:cubicBezTo>
                  <a:cubicBezTo>
                    <a:pt x="101" y="89"/>
                    <a:pt x="102" y="88"/>
                    <a:pt x="103" y="87"/>
                  </a:cubicBezTo>
                  <a:cubicBezTo>
                    <a:pt x="104" y="86"/>
                    <a:pt x="104" y="85"/>
                    <a:pt x="105" y="84"/>
                  </a:cubicBezTo>
                  <a:cubicBezTo>
                    <a:pt x="105" y="83"/>
                    <a:pt x="105" y="82"/>
                    <a:pt x="106" y="81"/>
                  </a:cubicBezTo>
                  <a:cubicBezTo>
                    <a:pt x="106" y="78"/>
                    <a:pt x="106" y="76"/>
                    <a:pt x="106" y="74"/>
                  </a:cubicBezTo>
                  <a:cubicBezTo>
                    <a:pt x="106" y="71"/>
                    <a:pt x="106" y="69"/>
                    <a:pt x="105" y="67"/>
                  </a:cubicBezTo>
                  <a:cubicBezTo>
                    <a:pt x="104" y="65"/>
                    <a:pt x="103" y="63"/>
                    <a:pt x="102" y="61"/>
                  </a:cubicBezTo>
                  <a:cubicBezTo>
                    <a:pt x="101" y="59"/>
                    <a:pt x="99" y="56"/>
                    <a:pt x="96" y="55"/>
                  </a:cubicBezTo>
                  <a:cubicBezTo>
                    <a:pt x="95" y="54"/>
                    <a:pt x="94" y="53"/>
                    <a:pt x="93" y="53"/>
                  </a:cubicBezTo>
                  <a:cubicBezTo>
                    <a:pt x="92" y="52"/>
                    <a:pt x="91" y="52"/>
                    <a:pt x="90" y="51"/>
                  </a:cubicBezTo>
                  <a:cubicBezTo>
                    <a:pt x="89" y="51"/>
                    <a:pt x="87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8" y="52"/>
                    <a:pt x="77" y="50"/>
                    <a:pt x="76" y="49"/>
                  </a:cubicBezTo>
                  <a:cubicBezTo>
                    <a:pt x="75" y="47"/>
                    <a:pt x="75" y="46"/>
                    <a:pt x="74" y="45"/>
                  </a:cubicBezTo>
                  <a:cubicBezTo>
                    <a:pt x="73" y="45"/>
                    <a:pt x="73" y="44"/>
                    <a:pt x="73" y="44"/>
                  </a:cubicBezTo>
                  <a:cubicBezTo>
                    <a:pt x="72" y="43"/>
                    <a:pt x="72" y="43"/>
                    <a:pt x="71" y="43"/>
                  </a:cubicBezTo>
                  <a:cubicBezTo>
                    <a:pt x="70" y="42"/>
                    <a:pt x="69" y="42"/>
                    <a:pt x="68" y="42"/>
                  </a:cubicBezTo>
                  <a:cubicBezTo>
                    <a:pt x="66" y="42"/>
                    <a:pt x="65" y="42"/>
                    <a:pt x="64" y="42"/>
                  </a:cubicBezTo>
                  <a:cubicBezTo>
                    <a:pt x="61" y="43"/>
                    <a:pt x="59" y="44"/>
                    <a:pt x="57" y="45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0" y="50"/>
                    <a:pt x="48" y="52"/>
                    <a:pt x="46" y="53"/>
                  </a:cubicBezTo>
                  <a:cubicBezTo>
                    <a:pt x="44" y="55"/>
                    <a:pt x="42" y="57"/>
                    <a:pt x="41" y="59"/>
                  </a:cubicBezTo>
                  <a:cubicBezTo>
                    <a:pt x="40" y="61"/>
                    <a:pt x="39" y="62"/>
                    <a:pt x="39" y="64"/>
                  </a:cubicBezTo>
                  <a:cubicBezTo>
                    <a:pt x="38" y="65"/>
                    <a:pt x="38" y="65"/>
                    <a:pt x="38" y="66"/>
                  </a:cubicBezTo>
                  <a:cubicBezTo>
                    <a:pt x="38" y="67"/>
                    <a:pt x="38" y="68"/>
                    <a:pt x="37" y="69"/>
                  </a:cubicBezTo>
                  <a:cubicBezTo>
                    <a:pt x="37" y="70"/>
                    <a:pt x="37" y="71"/>
                    <a:pt x="37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6" y="72"/>
                    <a:pt x="36" y="72"/>
                    <a:pt x="35" y="72"/>
                  </a:cubicBezTo>
                  <a:cubicBezTo>
                    <a:pt x="31" y="74"/>
                    <a:pt x="26" y="76"/>
                    <a:pt x="22" y="78"/>
                  </a:cubicBezTo>
                  <a:cubicBezTo>
                    <a:pt x="18" y="80"/>
                    <a:pt x="14" y="82"/>
                    <a:pt x="11" y="84"/>
                  </a:cubicBezTo>
                  <a:cubicBezTo>
                    <a:pt x="9" y="86"/>
                    <a:pt x="7" y="87"/>
                    <a:pt x="5" y="89"/>
                  </a:cubicBezTo>
                  <a:cubicBezTo>
                    <a:pt x="3" y="90"/>
                    <a:pt x="2" y="92"/>
                    <a:pt x="1" y="95"/>
                  </a:cubicBezTo>
                  <a:cubicBezTo>
                    <a:pt x="1" y="95"/>
                    <a:pt x="1" y="95"/>
                    <a:pt x="1" y="96"/>
                  </a:cubicBezTo>
                  <a:cubicBezTo>
                    <a:pt x="0" y="100"/>
                    <a:pt x="0" y="104"/>
                    <a:pt x="1" y="107"/>
                  </a:cubicBezTo>
                  <a:cubicBezTo>
                    <a:pt x="2" y="109"/>
                    <a:pt x="3" y="112"/>
                    <a:pt x="5" y="114"/>
                  </a:cubicBezTo>
                  <a:cubicBezTo>
                    <a:pt x="5" y="115"/>
                    <a:pt x="6" y="116"/>
                    <a:pt x="7" y="116"/>
                  </a:cubicBezTo>
                  <a:cubicBezTo>
                    <a:pt x="8" y="117"/>
                    <a:pt x="9" y="118"/>
                    <a:pt x="10" y="119"/>
                  </a:cubicBezTo>
                  <a:cubicBezTo>
                    <a:pt x="11" y="119"/>
                    <a:pt x="13" y="120"/>
                    <a:pt x="14" y="120"/>
                  </a:cubicBezTo>
                  <a:cubicBezTo>
                    <a:pt x="14" y="120"/>
                    <a:pt x="15" y="121"/>
                    <a:pt x="16" y="121"/>
                  </a:cubicBezTo>
                  <a:cubicBezTo>
                    <a:pt x="18" y="121"/>
                    <a:pt x="21" y="121"/>
                    <a:pt x="23" y="121"/>
                  </a:cubicBezTo>
                  <a:cubicBezTo>
                    <a:pt x="24" y="121"/>
                    <a:pt x="26" y="121"/>
                    <a:pt x="27" y="121"/>
                  </a:cubicBezTo>
                  <a:cubicBezTo>
                    <a:pt x="29" y="123"/>
                    <a:pt x="30" y="125"/>
                    <a:pt x="31" y="128"/>
                  </a:cubicBezTo>
                  <a:cubicBezTo>
                    <a:pt x="32" y="130"/>
                    <a:pt x="34" y="133"/>
                    <a:pt x="35" y="136"/>
                  </a:cubicBezTo>
                  <a:cubicBezTo>
                    <a:pt x="38" y="142"/>
                    <a:pt x="41" y="147"/>
                    <a:pt x="43" y="153"/>
                  </a:cubicBezTo>
                  <a:cubicBezTo>
                    <a:pt x="46" y="159"/>
                    <a:pt x="49" y="166"/>
                    <a:pt x="52" y="172"/>
                  </a:cubicBezTo>
                  <a:cubicBezTo>
                    <a:pt x="55" y="179"/>
                    <a:pt x="58" y="186"/>
                    <a:pt x="61" y="193"/>
                  </a:cubicBezTo>
                  <a:cubicBezTo>
                    <a:pt x="60" y="194"/>
                    <a:pt x="59" y="194"/>
                    <a:pt x="59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7"/>
                    <a:pt x="57" y="198"/>
                    <a:pt x="56" y="198"/>
                  </a:cubicBezTo>
                  <a:cubicBezTo>
                    <a:pt x="56" y="199"/>
                    <a:pt x="56" y="199"/>
                    <a:pt x="56" y="200"/>
                  </a:cubicBezTo>
                  <a:cubicBezTo>
                    <a:pt x="56" y="200"/>
                    <a:pt x="56" y="201"/>
                    <a:pt x="56" y="201"/>
                  </a:cubicBezTo>
                  <a:cubicBezTo>
                    <a:pt x="55" y="202"/>
                    <a:pt x="55" y="204"/>
                    <a:pt x="56" y="206"/>
                  </a:cubicBezTo>
                  <a:cubicBezTo>
                    <a:pt x="56" y="207"/>
                    <a:pt x="57" y="208"/>
                    <a:pt x="57" y="210"/>
                  </a:cubicBezTo>
                  <a:cubicBezTo>
                    <a:pt x="58" y="210"/>
                    <a:pt x="58" y="211"/>
                    <a:pt x="59" y="212"/>
                  </a:cubicBezTo>
                  <a:cubicBezTo>
                    <a:pt x="60" y="213"/>
                    <a:pt x="61" y="213"/>
                    <a:pt x="62" y="214"/>
                  </a:cubicBezTo>
                  <a:cubicBezTo>
                    <a:pt x="62" y="214"/>
                    <a:pt x="63" y="215"/>
                    <a:pt x="63" y="215"/>
                  </a:cubicBezTo>
                  <a:cubicBezTo>
                    <a:pt x="64" y="215"/>
                    <a:pt x="65" y="216"/>
                    <a:pt x="66" y="216"/>
                  </a:cubicBezTo>
                  <a:cubicBezTo>
                    <a:pt x="67" y="216"/>
                    <a:pt x="68" y="216"/>
                    <a:pt x="68" y="216"/>
                  </a:cubicBezTo>
                  <a:cubicBezTo>
                    <a:pt x="69" y="216"/>
                    <a:pt x="70" y="216"/>
                    <a:pt x="71" y="216"/>
                  </a:cubicBezTo>
                  <a:cubicBezTo>
                    <a:pt x="72" y="216"/>
                    <a:pt x="73" y="215"/>
                    <a:pt x="74" y="215"/>
                  </a:cubicBezTo>
                  <a:cubicBezTo>
                    <a:pt x="77" y="214"/>
                    <a:pt x="79" y="213"/>
                    <a:pt x="80" y="211"/>
                  </a:cubicBezTo>
                  <a:cubicBezTo>
                    <a:pt x="81" y="210"/>
                    <a:pt x="82" y="209"/>
                    <a:pt x="82" y="208"/>
                  </a:cubicBezTo>
                  <a:cubicBezTo>
                    <a:pt x="83" y="208"/>
                    <a:pt x="83" y="208"/>
                    <a:pt x="83" y="207"/>
                  </a:cubicBezTo>
                  <a:close/>
                  <a:moveTo>
                    <a:pt x="208" y="139"/>
                  </a:moveTo>
                  <a:cubicBezTo>
                    <a:pt x="208" y="133"/>
                    <a:pt x="208" y="127"/>
                    <a:pt x="209" y="120"/>
                  </a:cubicBezTo>
                  <a:cubicBezTo>
                    <a:pt x="209" y="119"/>
                    <a:pt x="209" y="117"/>
                    <a:pt x="209" y="115"/>
                  </a:cubicBezTo>
                  <a:cubicBezTo>
                    <a:pt x="214" y="122"/>
                    <a:pt x="219" y="128"/>
                    <a:pt x="225" y="134"/>
                  </a:cubicBezTo>
                  <a:cubicBezTo>
                    <a:pt x="227" y="137"/>
                    <a:pt x="230" y="139"/>
                    <a:pt x="233" y="142"/>
                  </a:cubicBezTo>
                  <a:cubicBezTo>
                    <a:pt x="230" y="142"/>
                    <a:pt x="227" y="142"/>
                    <a:pt x="225" y="142"/>
                  </a:cubicBezTo>
                  <a:cubicBezTo>
                    <a:pt x="219" y="141"/>
                    <a:pt x="214" y="140"/>
                    <a:pt x="208" y="139"/>
                  </a:cubicBezTo>
                  <a:close/>
                  <a:moveTo>
                    <a:pt x="226" y="122"/>
                  </a:moveTo>
                  <a:cubicBezTo>
                    <a:pt x="221" y="115"/>
                    <a:pt x="216" y="109"/>
                    <a:pt x="212" y="102"/>
                  </a:cubicBezTo>
                  <a:cubicBezTo>
                    <a:pt x="214" y="94"/>
                    <a:pt x="216" y="86"/>
                    <a:pt x="219" y="79"/>
                  </a:cubicBezTo>
                  <a:cubicBezTo>
                    <a:pt x="221" y="72"/>
                    <a:pt x="224" y="65"/>
                    <a:pt x="228" y="58"/>
                  </a:cubicBezTo>
                  <a:cubicBezTo>
                    <a:pt x="239" y="54"/>
                    <a:pt x="250" y="51"/>
                    <a:pt x="261" y="49"/>
                  </a:cubicBezTo>
                  <a:cubicBezTo>
                    <a:pt x="266" y="48"/>
                    <a:pt x="272" y="48"/>
                    <a:pt x="278" y="47"/>
                  </a:cubicBezTo>
                  <a:cubicBezTo>
                    <a:pt x="285" y="54"/>
                    <a:pt x="293" y="61"/>
                    <a:pt x="299" y="69"/>
                  </a:cubicBezTo>
                  <a:cubicBezTo>
                    <a:pt x="303" y="73"/>
                    <a:pt x="307" y="78"/>
                    <a:pt x="310" y="83"/>
                  </a:cubicBezTo>
                  <a:cubicBezTo>
                    <a:pt x="308" y="93"/>
                    <a:pt x="306" y="103"/>
                    <a:pt x="302" y="112"/>
                  </a:cubicBezTo>
                  <a:cubicBezTo>
                    <a:pt x="299" y="119"/>
                    <a:pt x="296" y="126"/>
                    <a:pt x="293" y="133"/>
                  </a:cubicBezTo>
                  <a:cubicBezTo>
                    <a:pt x="284" y="136"/>
                    <a:pt x="275" y="138"/>
                    <a:pt x="266" y="140"/>
                  </a:cubicBezTo>
                  <a:cubicBezTo>
                    <a:pt x="259" y="141"/>
                    <a:pt x="253" y="142"/>
                    <a:pt x="246" y="142"/>
                  </a:cubicBezTo>
                  <a:cubicBezTo>
                    <a:pt x="239" y="136"/>
                    <a:pt x="233" y="129"/>
                    <a:pt x="226" y="122"/>
                  </a:cubicBezTo>
                  <a:close/>
                  <a:moveTo>
                    <a:pt x="205" y="90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205" y="88"/>
                    <a:pt x="204" y="88"/>
                    <a:pt x="204" y="88"/>
                  </a:cubicBezTo>
                  <a:cubicBezTo>
                    <a:pt x="203" y="85"/>
                    <a:pt x="202" y="83"/>
                    <a:pt x="201" y="81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0" y="78"/>
                    <a:pt x="200" y="76"/>
                    <a:pt x="199" y="74"/>
                  </a:cubicBezTo>
                  <a:cubicBezTo>
                    <a:pt x="204" y="70"/>
                    <a:pt x="209" y="67"/>
                    <a:pt x="215" y="64"/>
                  </a:cubicBezTo>
                  <a:cubicBezTo>
                    <a:pt x="213" y="68"/>
                    <a:pt x="211" y="73"/>
                    <a:pt x="209" y="77"/>
                  </a:cubicBezTo>
                  <a:cubicBezTo>
                    <a:pt x="208" y="81"/>
                    <a:pt x="206" y="86"/>
                    <a:pt x="205" y="90"/>
                  </a:cubicBezTo>
                  <a:cubicBezTo>
                    <a:pt x="205" y="90"/>
                    <a:pt x="205" y="90"/>
                    <a:pt x="205" y="90"/>
                  </a:cubicBezTo>
                  <a:close/>
                  <a:moveTo>
                    <a:pt x="238" y="42"/>
                  </a:moveTo>
                  <a:cubicBezTo>
                    <a:pt x="241" y="38"/>
                    <a:pt x="245" y="33"/>
                    <a:pt x="249" y="29"/>
                  </a:cubicBezTo>
                  <a:cubicBezTo>
                    <a:pt x="255" y="32"/>
                    <a:pt x="261" y="35"/>
                    <a:pt x="267" y="39"/>
                  </a:cubicBezTo>
                  <a:cubicBezTo>
                    <a:pt x="261" y="40"/>
                    <a:pt x="255" y="41"/>
                    <a:pt x="249" y="42"/>
                  </a:cubicBezTo>
                  <a:cubicBezTo>
                    <a:pt x="244" y="43"/>
                    <a:pt x="240" y="44"/>
                    <a:pt x="235" y="46"/>
                  </a:cubicBezTo>
                  <a:cubicBezTo>
                    <a:pt x="236" y="45"/>
                    <a:pt x="237" y="43"/>
                    <a:pt x="238" y="42"/>
                  </a:cubicBezTo>
                  <a:close/>
                  <a:moveTo>
                    <a:pt x="312" y="49"/>
                  </a:moveTo>
                  <a:cubicBezTo>
                    <a:pt x="313" y="56"/>
                    <a:pt x="313" y="63"/>
                    <a:pt x="312" y="70"/>
                  </a:cubicBezTo>
                  <a:cubicBezTo>
                    <a:pt x="307" y="63"/>
                    <a:pt x="302" y="57"/>
                    <a:pt x="296" y="51"/>
                  </a:cubicBezTo>
                  <a:cubicBezTo>
                    <a:pt x="294" y="50"/>
                    <a:pt x="293" y="48"/>
                    <a:pt x="291" y="47"/>
                  </a:cubicBezTo>
                  <a:cubicBezTo>
                    <a:pt x="295" y="47"/>
                    <a:pt x="298" y="47"/>
                    <a:pt x="302" y="47"/>
                  </a:cubicBezTo>
                  <a:cubicBezTo>
                    <a:pt x="305" y="48"/>
                    <a:pt x="309" y="48"/>
                    <a:pt x="312" y="49"/>
                  </a:cubicBezTo>
                  <a:close/>
                  <a:moveTo>
                    <a:pt x="317" y="95"/>
                  </a:moveTo>
                  <a:cubicBezTo>
                    <a:pt x="319" y="97"/>
                    <a:pt x="320" y="100"/>
                    <a:pt x="321" y="103"/>
                  </a:cubicBezTo>
                  <a:cubicBezTo>
                    <a:pt x="323" y="107"/>
                    <a:pt x="325" y="111"/>
                    <a:pt x="326" y="116"/>
                  </a:cubicBezTo>
                  <a:cubicBezTo>
                    <a:pt x="321" y="120"/>
                    <a:pt x="314" y="123"/>
                    <a:pt x="308" y="127"/>
                  </a:cubicBezTo>
                  <a:cubicBezTo>
                    <a:pt x="307" y="127"/>
                    <a:pt x="306" y="127"/>
                    <a:pt x="306" y="127"/>
                  </a:cubicBezTo>
                  <a:cubicBezTo>
                    <a:pt x="307" y="125"/>
                    <a:pt x="308" y="122"/>
                    <a:pt x="310" y="119"/>
                  </a:cubicBezTo>
                  <a:cubicBezTo>
                    <a:pt x="313" y="111"/>
                    <a:pt x="315" y="103"/>
                    <a:pt x="317" y="95"/>
                  </a:cubicBezTo>
                  <a:close/>
                  <a:moveTo>
                    <a:pt x="284" y="145"/>
                  </a:moveTo>
                  <a:cubicBezTo>
                    <a:pt x="284" y="145"/>
                    <a:pt x="285" y="145"/>
                    <a:pt x="286" y="145"/>
                  </a:cubicBezTo>
                  <a:cubicBezTo>
                    <a:pt x="285" y="146"/>
                    <a:pt x="284" y="147"/>
                    <a:pt x="283" y="148"/>
                  </a:cubicBezTo>
                  <a:cubicBezTo>
                    <a:pt x="280" y="153"/>
                    <a:pt x="277" y="157"/>
                    <a:pt x="274" y="160"/>
                  </a:cubicBezTo>
                  <a:cubicBezTo>
                    <a:pt x="268" y="157"/>
                    <a:pt x="262" y="154"/>
                    <a:pt x="257" y="150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66" y="149"/>
                    <a:pt x="275" y="148"/>
                    <a:pt x="284" y="145"/>
                  </a:cubicBezTo>
                  <a:close/>
                  <a:moveTo>
                    <a:pt x="330" y="129"/>
                  </a:moveTo>
                  <a:cubicBezTo>
                    <a:pt x="331" y="134"/>
                    <a:pt x="331" y="139"/>
                    <a:pt x="331" y="144"/>
                  </a:cubicBezTo>
                  <a:cubicBezTo>
                    <a:pt x="330" y="147"/>
                    <a:pt x="330" y="150"/>
                    <a:pt x="329" y="153"/>
                  </a:cubicBezTo>
                  <a:cubicBezTo>
                    <a:pt x="328" y="155"/>
                    <a:pt x="327" y="157"/>
                    <a:pt x="326" y="159"/>
                  </a:cubicBezTo>
                  <a:cubicBezTo>
                    <a:pt x="325" y="160"/>
                    <a:pt x="323" y="162"/>
                    <a:pt x="322" y="163"/>
                  </a:cubicBezTo>
                  <a:cubicBezTo>
                    <a:pt x="320" y="164"/>
                    <a:pt x="319" y="165"/>
                    <a:pt x="317" y="166"/>
                  </a:cubicBezTo>
                  <a:cubicBezTo>
                    <a:pt x="315" y="167"/>
                    <a:pt x="313" y="168"/>
                    <a:pt x="310" y="168"/>
                  </a:cubicBezTo>
                  <a:cubicBezTo>
                    <a:pt x="307" y="169"/>
                    <a:pt x="303" y="169"/>
                    <a:pt x="300" y="169"/>
                  </a:cubicBezTo>
                  <a:cubicBezTo>
                    <a:pt x="294" y="168"/>
                    <a:pt x="288" y="166"/>
                    <a:pt x="283" y="164"/>
                  </a:cubicBezTo>
                  <a:cubicBezTo>
                    <a:pt x="283" y="164"/>
                    <a:pt x="283" y="164"/>
                    <a:pt x="282" y="164"/>
                  </a:cubicBezTo>
                  <a:cubicBezTo>
                    <a:pt x="285" y="162"/>
                    <a:pt x="287" y="159"/>
                    <a:pt x="289" y="156"/>
                  </a:cubicBezTo>
                  <a:cubicBezTo>
                    <a:pt x="293" y="151"/>
                    <a:pt x="296" y="146"/>
                    <a:pt x="299" y="140"/>
                  </a:cubicBezTo>
                  <a:cubicBezTo>
                    <a:pt x="308" y="137"/>
                    <a:pt x="316" y="133"/>
                    <a:pt x="323" y="129"/>
                  </a:cubicBezTo>
                  <a:cubicBezTo>
                    <a:pt x="325" y="128"/>
                    <a:pt x="327" y="126"/>
                    <a:pt x="329" y="125"/>
                  </a:cubicBezTo>
                  <a:cubicBezTo>
                    <a:pt x="329" y="126"/>
                    <a:pt x="330" y="128"/>
                    <a:pt x="330" y="129"/>
                  </a:cubicBezTo>
                  <a:close/>
                  <a:moveTo>
                    <a:pt x="327" y="53"/>
                  </a:moveTo>
                  <a:cubicBezTo>
                    <a:pt x="331" y="54"/>
                    <a:pt x="335" y="57"/>
                    <a:pt x="339" y="59"/>
                  </a:cubicBezTo>
                  <a:cubicBezTo>
                    <a:pt x="342" y="61"/>
                    <a:pt x="344" y="63"/>
                    <a:pt x="346" y="65"/>
                  </a:cubicBezTo>
                  <a:cubicBezTo>
                    <a:pt x="347" y="67"/>
                    <a:pt x="348" y="69"/>
                    <a:pt x="349" y="71"/>
                  </a:cubicBezTo>
                  <a:cubicBezTo>
                    <a:pt x="350" y="72"/>
                    <a:pt x="351" y="74"/>
                    <a:pt x="351" y="76"/>
                  </a:cubicBezTo>
                  <a:cubicBezTo>
                    <a:pt x="351" y="78"/>
                    <a:pt x="351" y="80"/>
                    <a:pt x="351" y="82"/>
                  </a:cubicBezTo>
                  <a:cubicBezTo>
                    <a:pt x="351" y="85"/>
                    <a:pt x="350" y="87"/>
                    <a:pt x="350" y="89"/>
                  </a:cubicBezTo>
                  <a:cubicBezTo>
                    <a:pt x="348" y="93"/>
                    <a:pt x="347" y="96"/>
                    <a:pt x="345" y="99"/>
                  </a:cubicBezTo>
                  <a:cubicBezTo>
                    <a:pt x="342" y="103"/>
                    <a:pt x="338" y="106"/>
                    <a:pt x="334" y="110"/>
                  </a:cubicBezTo>
                  <a:cubicBezTo>
                    <a:pt x="334" y="108"/>
                    <a:pt x="333" y="106"/>
                    <a:pt x="332" y="104"/>
                  </a:cubicBezTo>
                  <a:cubicBezTo>
                    <a:pt x="329" y="98"/>
                    <a:pt x="326" y="91"/>
                    <a:pt x="322" y="85"/>
                  </a:cubicBezTo>
                  <a:cubicBezTo>
                    <a:pt x="321" y="84"/>
                    <a:pt x="321" y="82"/>
                    <a:pt x="320" y="81"/>
                  </a:cubicBezTo>
                  <a:cubicBezTo>
                    <a:pt x="320" y="79"/>
                    <a:pt x="321" y="77"/>
                    <a:pt x="321" y="75"/>
                  </a:cubicBezTo>
                  <a:cubicBezTo>
                    <a:pt x="322" y="67"/>
                    <a:pt x="322" y="59"/>
                    <a:pt x="322" y="51"/>
                  </a:cubicBezTo>
                  <a:cubicBezTo>
                    <a:pt x="323" y="52"/>
                    <a:pt x="325" y="52"/>
                    <a:pt x="327" y="53"/>
                  </a:cubicBezTo>
                  <a:close/>
                  <a:moveTo>
                    <a:pt x="269" y="13"/>
                  </a:moveTo>
                  <a:cubicBezTo>
                    <a:pt x="272" y="12"/>
                    <a:pt x="275" y="11"/>
                    <a:pt x="279" y="10"/>
                  </a:cubicBezTo>
                  <a:cubicBezTo>
                    <a:pt x="281" y="10"/>
                    <a:pt x="283" y="10"/>
                    <a:pt x="286" y="10"/>
                  </a:cubicBezTo>
                  <a:cubicBezTo>
                    <a:pt x="288" y="10"/>
                    <a:pt x="290" y="11"/>
                    <a:pt x="291" y="11"/>
                  </a:cubicBezTo>
                  <a:cubicBezTo>
                    <a:pt x="293" y="12"/>
                    <a:pt x="295" y="13"/>
                    <a:pt x="297" y="14"/>
                  </a:cubicBezTo>
                  <a:cubicBezTo>
                    <a:pt x="298" y="15"/>
                    <a:pt x="300" y="17"/>
                    <a:pt x="301" y="18"/>
                  </a:cubicBezTo>
                  <a:cubicBezTo>
                    <a:pt x="303" y="21"/>
                    <a:pt x="305" y="24"/>
                    <a:pt x="306" y="26"/>
                  </a:cubicBezTo>
                  <a:cubicBezTo>
                    <a:pt x="308" y="30"/>
                    <a:pt x="310" y="35"/>
                    <a:pt x="311" y="39"/>
                  </a:cubicBezTo>
                  <a:cubicBezTo>
                    <a:pt x="309" y="39"/>
                    <a:pt x="308" y="39"/>
                    <a:pt x="307" y="38"/>
                  </a:cubicBezTo>
                  <a:cubicBezTo>
                    <a:pt x="300" y="38"/>
                    <a:pt x="293" y="37"/>
                    <a:pt x="286" y="37"/>
                  </a:cubicBezTo>
                  <a:cubicBezTo>
                    <a:pt x="284" y="37"/>
                    <a:pt x="282" y="38"/>
                    <a:pt x="281" y="38"/>
                  </a:cubicBezTo>
                  <a:cubicBezTo>
                    <a:pt x="275" y="33"/>
                    <a:pt x="269" y="29"/>
                    <a:pt x="262" y="25"/>
                  </a:cubicBezTo>
                  <a:cubicBezTo>
                    <a:pt x="260" y="24"/>
                    <a:pt x="258" y="23"/>
                    <a:pt x="256" y="22"/>
                  </a:cubicBezTo>
                  <a:cubicBezTo>
                    <a:pt x="260" y="19"/>
                    <a:pt x="265" y="16"/>
                    <a:pt x="269" y="13"/>
                  </a:cubicBezTo>
                  <a:close/>
                  <a:moveTo>
                    <a:pt x="195" y="47"/>
                  </a:moveTo>
                  <a:cubicBezTo>
                    <a:pt x="195" y="43"/>
                    <a:pt x="196" y="40"/>
                    <a:pt x="197" y="38"/>
                  </a:cubicBezTo>
                  <a:cubicBezTo>
                    <a:pt x="198" y="35"/>
                    <a:pt x="199" y="34"/>
                    <a:pt x="200" y="32"/>
                  </a:cubicBezTo>
                  <a:cubicBezTo>
                    <a:pt x="201" y="30"/>
                    <a:pt x="202" y="29"/>
                    <a:pt x="204" y="27"/>
                  </a:cubicBezTo>
                  <a:cubicBezTo>
                    <a:pt x="205" y="26"/>
                    <a:pt x="207" y="25"/>
                    <a:pt x="209" y="24"/>
                  </a:cubicBezTo>
                  <a:cubicBezTo>
                    <a:pt x="211" y="23"/>
                    <a:pt x="213" y="23"/>
                    <a:pt x="216" y="22"/>
                  </a:cubicBezTo>
                  <a:cubicBezTo>
                    <a:pt x="219" y="22"/>
                    <a:pt x="222" y="22"/>
                    <a:pt x="226" y="22"/>
                  </a:cubicBezTo>
                  <a:cubicBezTo>
                    <a:pt x="231" y="23"/>
                    <a:pt x="235" y="24"/>
                    <a:pt x="240" y="25"/>
                  </a:cubicBezTo>
                  <a:cubicBezTo>
                    <a:pt x="236" y="30"/>
                    <a:pt x="232" y="34"/>
                    <a:pt x="229" y="39"/>
                  </a:cubicBezTo>
                  <a:cubicBezTo>
                    <a:pt x="226" y="43"/>
                    <a:pt x="224" y="47"/>
                    <a:pt x="221" y="51"/>
                  </a:cubicBezTo>
                  <a:cubicBezTo>
                    <a:pt x="217" y="53"/>
                    <a:pt x="213" y="55"/>
                    <a:pt x="209" y="57"/>
                  </a:cubicBezTo>
                  <a:cubicBezTo>
                    <a:pt x="205" y="59"/>
                    <a:pt x="200" y="62"/>
                    <a:pt x="196" y="64"/>
                  </a:cubicBezTo>
                  <a:cubicBezTo>
                    <a:pt x="196" y="64"/>
                    <a:pt x="196" y="63"/>
                    <a:pt x="196" y="62"/>
                  </a:cubicBezTo>
                  <a:cubicBezTo>
                    <a:pt x="195" y="57"/>
                    <a:pt x="195" y="52"/>
                    <a:pt x="195" y="47"/>
                  </a:cubicBezTo>
                  <a:close/>
                  <a:moveTo>
                    <a:pt x="197" y="135"/>
                  </a:move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4" y="134"/>
                    <a:pt x="191" y="132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0"/>
                    <a:pt x="188" y="130"/>
                  </a:cubicBezTo>
                  <a:cubicBezTo>
                    <a:pt x="188" y="130"/>
                    <a:pt x="187" y="130"/>
                    <a:pt x="187" y="130"/>
                  </a:cubicBezTo>
                  <a:cubicBezTo>
                    <a:pt x="185" y="128"/>
                    <a:pt x="183" y="127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4"/>
                    <a:pt x="181" y="124"/>
                    <a:pt x="180" y="124"/>
                  </a:cubicBezTo>
                  <a:cubicBezTo>
                    <a:pt x="179" y="122"/>
                    <a:pt x="178" y="120"/>
                    <a:pt x="177" y="118"/>
                  </a:cubicBezTo>
                  <a:cubicBezTo>
                    <a:pt x="176" y="116"/>
                    <a:pt x="175" y="115"/>
                    <a:pt x="175" y="113"/>
                  </a:cubicBezTo>
                  <a:cubicBezTo>
                    <a:pt x="175" y="111"/>
                    <a:pt x="175" y="109"/>
                    <a:pt x="175" y="107"/>
                  </a:cubicBezTo>
                  <a:cubicBezTo>
                    <a:pt x="175" y="104"/>
                    <a:pt x="176" y="102"/>
                    <a:pt x="177" y="100"/>
                  </a:cubicBezTo>
                  <a:cubicBezTo>
                    <a:pt x="178" y="96"/>
                    <a:pt x="180" y="93"/>
                    <a:pt x="182" y="90"/>
                  </a:cubicBezTo>
                  <a:cubicBezTo>
                    <a:pt x="184" y="87"/>
                    <a:pt x="188" y="83"/>
                    <a:pt x="191" y="80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4" y="88"/>
                    <a:pt x="197" y="94"/>
                    <a:pt x="200" y="100"/>
                  </a:cubicBezTo>
                  <a:cubicBezTo>
                    <a:pt x="201" y="101"/>
                    <a:pt x="201" y="102"/>
                    <a:pt x="202" y="103"/>
                  </a:cubicBezTo>
                  <a:cubicBezTo>
                    <a:pt x="201" y="109"/>
                    <a:pt x="200" y="114"/>
                    <a:pt x="200" y="120"/>
                  </a:cubicBezTo>
                  <a:cubicBezTo>
                    <a:pt x="199" y="125"/>
                    <a:pt x="199" y="131"/>
                    <a:pt x="199" y="136"/>
                  </a:cubicBezTo>
                  <a:cubicBezTo>
                    <a:pt x="198" y="136"/>
                    <a:pt x="198" y="136"/>
                    <a:pt x="197" y="135"/>
                  </a:cubicBezTo>
                  <a:close/>
                  <a:moveTo>
                    <a:pt x="214" y="150"/>
                  </a:moveTo>
                  <a:cubicBezTo>
                    <a:pt x="215" y="150"/>
                    <a:pt x="215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7" y="150"/>
                    <a:pt x="217" y="150"/>
                    <a:pt x="217" y="150"/>
                  </a:cubicBezTo>
                  <a:cubicBezTo>
                    <a:pt x="217" y="150"/>
                    <a:pt x="218" y="150"/>
                    <a:pt x="219" y="150"/>
                  </a:cubicBezTo>
                  <a:cubicBezTo>
                    <a:pt x="226" y="151"/>
                    <a:pt x="234" y="152"/>
                    <a:pt x="241" y="152"/>
                  </a:cubicBezTo>
                  <a:cubicBezTo>
                    <a:pt x="242" y="152"/>
                    <a:pt x="243" y="151"/>
                    <a:pt x="243" y="151"/>
                  </a:cubicBezTo>
                  <a:cubicBezTo>
                    <a:pt x="248" y="155"/>
                    <a:pt x="253" y="159"/>
                    <a:pt x="258" y="162"/>
                  </a:cubicBezTo>
                  <a:cubicBezTo>
                    <a:pt x="261" y="164"/>
                    <a:pt x="264" y="166"/>
                    <a:pt x="267" y="167"/>
                  </a:cubicBezTo>
                  <a:cubicBezTo>
                    <a:pt x="266" y="168"/>
                    <a:pt x="265" y="168"/>
                    <a:pt x="265" y="169"/>
                  </a:cubicBezTo>
                  <a:cubicBezTo>
                    <a:pt x="261" y="172"/>
                    <a:pt x="256" y="175"/>
                    <a:pt x="251" y="178"/>
                  </a:cubicBezTo>
                  <a:cubicBezTo>
                    <a:pt x="248" y="179"/>
                    <a:pt x="245" y="180"/>
                    <a:pt x="242" y="181"/>
                  </a:cubicBezTo>
                  <a:cubicBezTo>
                    <a:pt x="240" y="181"/>
                    <a:pt x="237" y="181"/>
                    <a:pt x="235" y="181"/>
                  </a:cubicBezTo>
                  <a:cubicBezTo>
                    <a:pt x="233" y="181"/>
                    <a:pt x="231" y="180"/>
                    <a:pt x="229" y="180"/>
                  </a:cubicBezTo>
                  <a:cubicBezTo>
                    <a:pt x="227" y="179"/>
                    <a:pt x="226" y="178"/>
                    <a:pt x="224" y="177"/>
                  </a:cubicBezTo>
                  <a:cubicBezTo>
                    <a:pt x="222" y="176"/>
                    <a:pt x="221" y="174"/>
                    <a:pt x="219" y="173"/>
                  </a:cubicBezTo>
                  <a:cubicBezTo>
                    <a:pt x="217" y="170"/>
                    <a:pt x="216" y="167"/>
                    <a:pt x="214" y="165"/>
                  </a:cubicBezTo>
                  <a:cubicBezTo>
                    <a:pt x="212" y="160"/>
                    <a:pt x="211" y="154"/>
                    <a:pt x="210" y="149"/>
                  </a:cubicBezTo>
                  <a:cubicBezTo>
                    <a:pt x="210" y="149"/>
                    <a:pt x="209" y="149"/>
                    <a:pt x="209" y="149"/>
                  </a:cubicBezTo>
                  <a:cubicBezTo>
                    <a:pt x="211" y="149"/>
                    <a:pt x="212" y="149"/>
                    <a:pt x="214" y="150"/>
                  </a:cubicBezTo>
                  <a:close/>
                  <a:moveTo>
                    <a:pt x="164" y="199"/>
                  </a:moveTo>
                  <a:cubicBezTo>
                    <a:pt x="165" y="196"/>
                    <a:pt x="165" y="193"/>
                    <a:pt x="166" y="190"/>
                  </a:cubicBezTo>
                  <a:cubicBezTo>
                    <a:pt x="167" y="188"/>
                    <a:pt x="167" y="187"/>
                    <a:pt x="168" y="186"/>
                  </a:cubicBezTo>
                  <a:cubicBezTo>
                    <a:pt x="169" y="185"/>
                    <a:pt x="170" y="183"/>
                    <a:pt x="171" y="182"/>
                  </a:cubicBezTo>
                  <a:cubicBezTo>
                    <a:pt x="172" y="182"/>
                    <a:pt x="173" y="181"/>
                    <a:pt x="173" y="181"/>
                  </a:cubicBezTo>
                  <a:cubicBezTo>
                    <a:pt x="174" y="180"/>
                    <a:pt x="175" y="180"/>
                    <a:pt x="176" y="179"/>
                  </a:cubicBezTo>
                  <a:cubicBezTo>
                    <a:pt x="177" y="179"/>
                    <a:pt x="178" y="179"/>
                    <a:pt x="179" y="178"/>
                  </a:cubicBezTo>
                  <a:cubicBezTo>
                    <a:pt x="182" y="178"/>
                    <a:pt x="185" y="178"/>
                    <a:pt x="188" y="178"/>
                  </a:cubicBezTo>
                  <a:cubicBezTo>
                    <a:pt x="189" y="178"/>
                    <a:pt x="191" y="178"/>
                    <a:pt x="193" y="179"/>
                  </a:cubicBezTo>
                  <a:cubicBezTo>
                    <a:pt x="195" y="179"/>
                    <a:pt x="197" y="180"/>
                    <a:pt x="198" y="180"/>
                  </a:cubicBezTo>
                  <a:cubicBezTo>
                    <a:pt x="200" y="181"/>
                    <a:pt x="202" y="181"/>
                    <a:pt x="204" y="182"/>
                  </a:cubicBezTo>
                  <a:cubicBezTo>
                    <a:pt x="203" y="183"/>
                    <a:pt x="203" y="184"/>
                    <a:pt x="202" y="186"/>
                  </a:cubicBezTo>
                  <a:cubicBezTo>
                    <a:pt x="201" y="188"/>
                    <a:pt x="200" y="190"/>
                    <a:pt x="200" y="193"/>
                  </a:cubicBezTo>
                  <a:cubicBezTo>
                    <a:pt x="198" y="196"/>
                    <a:pt x="198" y="199"/>
                    <a:pt x="197" y="202"/>
                  </a:cubicBezTo>
                  <a:cubicBezTo>
                    <a:pt x="196" y="202"/>
                    <a:pt x="196" y="203"/>
                    <a:pt x="196" y="204"/>
                  </a:cubicBezTo>
                  <a:cubicBezTo>
                    <a:pt x="194" y="211"/>
                    <a:pt x="191" y="219"/>
                    <a:pt x="189" y="227"/>
                  </a:cubicBezTo>
                  <a:cubicBezTo>
                    <a:pt x="189" y="227"/>
                    <a:pt x="188" y="228"/>
                    <a:pt x="188" y="229"/>
                  </a:cubicBezTo>
                  <a:cubicBezTo>
                    <a:pt x="187" y="228"/>
                    <a:pt x="186" y="228"/>
                    <a:pt x="186" y="228"/>
                  </a:cubicBezTo>
                  <a:cubicBezTo>
                    <a:pt x="184" y="227"/>
                    <a:pt x="183" y="227"/>
                    <a:pt x="182" y="226"/>
                  </a:cubicBezTo>
                  <a:cubicBezTo>
                    <a:pt x="181" y="226"/>
                    <a:pt x="180" y="225"/>
                    <a:pt x="179" y="224"/>
                  </a:cubicBezTo>
                  <a:cubicBezTo>
                    <a:pt x="176" y="222"/>
                    <a:pt x="174" y="220"/>
                    <a:pt x="171" y="218"/>
                  </a:cubicBezTo>
                  <a:cubicBezTo>
                    <a:pt x="169" y="215"/>
                    <a:pt x="167" y="212"/>
                    <a:pt x="166" y="209"/>
                  </a:cubicBezTo>
                  <a:cubicBezTo>
                    <a:pt x="165" y="208"/>
                    <a:pt x="165" y="206"/>
                    <a:pt x="165" y="205"/>
                  </a:cubicBezTo>
                  <a:cubicBezTo>
                    <a:pt x="164" y="204"/>
                    <a:pt x="164" y="203"/>
                    <a:pt x="164" y="202"/>
                  </a:cubicBezTo>
                  <a:cubicBezTo>
                    <a:pt x="164" y="201"/>
                    <a:pt x="164" y="200"/>
                    <a:pt x="164" y="199"/>
                  </a:cubicBezTo>
                  <a:close/>
                  <a:moveTo>
                    <a:pt x="84" y="61"/>
                  </a:moveTo>
                  <a:cubicBezTo>
                    <a:pt x="84" y="61"/>
                    <a:pt x="85" y="61"/>
                    <a:pt x="86" y="61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61"/>
                    <a:pt x="90" y="61"/>
                    <a:pt x="90" y="62"/>
                  </a:cubicBezTo>
                  <a:cubicBezTo>
                    <a:pt x="91" y="63"/>
                    <a:pt x="92" y="63"/>
                    <a:pt x="93" y="64"/>
                  </a:cubicBezTo>
                  <a:cubicBezTo>
                    <a:pt x="94" y="65"/>
                    <a:pt x="95" y="67"/>
                    <a:pt x="95" y="68"/>
                  </a:cubicBezTo>
                  <a:cubicBezTo>
                    <a:pt x="96" y="69"/>
                    <a:pt x="96" y="71"/>
                    <a:pt x="97" y="72"/>
                  </a:cubicBezTo>
                  <a:cubicBezTo>
                    <a:pt x="97" y="74"/>
                    <a:pt x="97" y="75"/>
                    <a:pt x="97" y="77"/>
                  </a:cubicBezTo>
                  <a:cubicBezTo>
                    <a:pt x="97" y="78"/>
                    <a:pt x="97" y="79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1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cubicBezTo>
                    <a:pt x="95" y="82"/>
                    <a:pt x="94" y="83"/>
                    <a:pt x="93" y="84"/>
                  </a:cubicBezTo>
                  <a:cubicBezTo>
                    <a:pt x="91" y="80"/>
                    <a:pt x="90" y="76"/>
                    <a:pt x="88" y="71"/>
                  </a:cubicBezTo>
                  <a:cubicBezTo>
                    <a:pt x="87" y="69"/>
                    <a:pt x="85" y="68"/>
                    <a:pt x="85" y="66"/>
                  </a:cubicBezTo>
                  <a:cubicBezTo>
                    <a:pt x="84" y="64"/>
                    <a:pt x="83" y="63"/>
                    <a:pt x="83" y="62"/>
                  </a:cubicBezTo>
                  <a:cubicBezTo>
                    <a:pt x="83" y="62"/>
                    <a:pt x="83" y="62"/>
                    <a:pt x="84" y="61"/>
                  </a:cubicBezTo>
                  <a:close/>
                  <a:moveTo>
                    <a:pt x="46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1" y="61"/>
                    <a:pt x="53" y="59"/>
                    <a:pt x="55" y="57"/>
                  </a:cubicBezTo>
                  <a:cubicBezTo>
                    <a:pt x="57" y="56"/>
                    <a:pt x="60" y="54"/>
                    <a:pt x="62" y="53"/>
                  </a:cubicBezTo>
                  <a:cubicBezTo>
                    <a:pt x="64" y="52"/>
                    <a:pt x="65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68" y="53"/>
                    <a:pt x="68" y="54"/>
                    <a:pt x="69" y="55"/>
                  </a:cubicBezTo>
                  <a:cubicBezTo>
                    <a:pt x="70" y="58"/>
                    <a:pt x="72" y="60"/>
                    <a:pt x="73" y="63"/>
                  </a:cubicBezTo>
                  <a:cubicBezTo>
                    <a:pt x="74" y="66"/>
                    <a:pt x="75" y="68"/>
                    <a:pt x="77" y="71"/>
                  </a:cubicBezTo>
                  <a:cubicBezTo>
                    <a:pt x="78" y="73"/>
                    <a:pt x="79" y="76"/>
                    <a:pt x="81" y="79"/>
                  </a:cubicBezTo>
                  <a:cubicBezTo>
                    <a:pt x="83" y="83"/>
                    <a:pt x="84" y="87"/>
                    <a:pt x="86" y="91"/>
                  </a:cubicBezTo>
                  <a:cubicBezTo>
                    <a:pt x="87" y="94"/>
                    <a:pt x="88" y="96"/>
                    <a:pt x="89" y="98"/>
                  </a:cubicBezTo>
                  <a:cubicBezTo>
                    <a:pt x="90" y="100"/>
                    <a:pt x="90" y="102"/>
                    <a:pt x="91" y="104"/>
                  </a:cubicBezTo>
                  <a:cubicBezTo>
                    <a:pt x="89" y="104"/>
                    <a:pt x="87" y="105"/>
                    <a:pt x="86" y="105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5"/>
                  </a:cubicBezTo>
                  <a:cubicBezTo>
                    <a:pt x="78" y="105"/>
                    <a:pt x="76" y="105"/>
                    <a:pt x="74" y="104"/>
                  </a:cubicBezTo>
                  <a:cubicBezTo>
                    <a:pt x="72" y="104"/>
                    <a:pt x="70" y="103"/>
                    <a:pt x="68" y="103"/>
                  </a:cubicBezTo>
                  <a:cubicBezTo>
                    <a:pt x="67" y="102"/>
                    <a:pt x="66" y="102"/>
                    <a:pt x="66" y="102"/>
                  </a:cubicBezTo>
                  <a:cubicBezTo>
                    <a:pt x="65" y="101"/>
                    <a:pt x="64" y="101"/>
                    <a:pt x="63" y="100"/>
                  </a:cubicBezTo>
                  <a:cubicBezTo>
                    <a:pt x="62" y="99"/>
                    <a:pt x="61" y="98"/>
                    <a:pt x="60" y="97"/>
                  </a:cubicBezTo>
                  <a:cubicBezTo>
                    <a:pt x="60" y="96"/>
                    <a:pt x="59" y="96"/>
                    <a:pt x="59" y="96"/>
                  </a:cubicBezTo>
                  <a:cubicBezTo>
                    <a:pt x="58" y="94"/>
                    <a:pt x="57" y="93"/>
                    <a:pt x="56" y="91"/>
                  </a:cubicBezTo>
                  <a:cubicBezTo>
                    <a:pt x="55" y="89"/>
                    <a:pt x="53" y="88"/>
                    <a:pt x="52" y="86"/>
                  </a:cubicBezTo>
                  <a:cubicBezTo>
                    <a:pt x="51" y="84"/>
                    <a:pt x="50" y="82"/>
                    <a:pt x="49" y="80"/>
                  </a:cubicBezTo>
                  <a:cubicBezTo>
                    <a:pt x="48" y="79"/>
                    <a:pt x="47" y="77"/>
                    <a:pt x="46" y="76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6" y="73"/>
                    <a:pt x="46" y="72"/>
                    <a:pt x="46" y="71"/>
                  </a:cubicBezTo>
                  <a:close/>
                  <a:moveTo>
                    <a:pt x="20" y="112"/>
                  </a:moveTo>
                  <a:cubicBezTo>
                    <a:pt x="18" y="112"/>
                    <a:pt x="17" y="111"/>
                    <a:pt x="16" y="111"/>
                  </a:cubicBezTo>
                  <a:cubicBezTo>
                    <a:pt x="15" y="111"/>
                    <a:pt x="15" y="111"/>
                    <a:pt x="14" y="110"/>
                  </a:cubicBezTo>
                  <a:cubicBezTo>
                    <a:pt x="14" y="110"/>
                    <a:pt x="13" y="109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10" y="105"/>
                    <a:pt x="10" y="104"/>
                    <a:pt x="9" y="103"/>
                  </a:cubicBezTo>
                  <a:cubicBezTo>
                    <a:pt x="9" y="102"/>
                    <a:pt x="9" y="101"/>
                    <a:pt x="9" y="100"/>
                  </a:cubicBezTo>
                  <a:cubicBezTo>
                    <a:pt x="9" y="100"/>
                    <a:pt x="10" y="99"/>
                    <a:pt x="10" y="98"/>
                  </a:cubicBezTo>
                  <a:cubicBezTo>
                    <a:pt x="10" y="98"/>
                    <a:pt x="10" y="97"/>
                    <a:pt x="11" y="96"/>
                  </a:cubicBezTo>
                  <a:cubicBezTo>
                    <a:pt x="12" y="95"/>
                    <a:pt x="13" y="94"/>
                    <a:pt x="14" y="93"/>
                  </a:cubicBezTo>
                  <a:cubicBezTo>
                    <a:pt x="16" y="92"/>
                    <a:pt x="18" y="90"/>
                    <a:pt x="20" y="89"/>
                  </a:cubicBezTo>
                  <a:cubicBezTo>
                    <a:pt x="22" y="88"/>
                    <a:pt x="24" y="87"/>
                    <a:pt x="27" y="86"/>
                  </a:cubicBezTo>
                  <a:cubicBezTo>
                    <a:pt x="29" y="85"/>
                    <a:pt x="31" y="84"/>
                    <a:pt x="33" y="83"/>
                  </a:cubicBezTo>
                  <a:cubicBezTo>
                    <a:pt x="34" y="83"/>
                    <a:pt x="35" y="82"/>
                    <a:pt x="37" y="82"/>
                  </a:cubicBezTo>
                  <a:cubicBezTo>
                    <a:pt x="37" y="81"/>
                    <a:pt x="38" y="81"/>
                    <a:pt x="38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0" y="83"/>
                    <a:pt x="41" y="85"/>
                    <a:pt x="42" y="87"/>
                  </a:cubicBezTo>
                  <a:cubicBezTo>
                    <a:pt x="43" y="88"/>
                    <a:pt x="43" y="89"/>
                    <a:pt x="44" y="90"/>
                  </a:cubicBezTo>
                  <a:cubicBezTo>
                    <a:pt x="44" y="92"/>
                    <a:pt x="45" y="93"/>
                    <a:pt x="46" y="94"/>
                  </a:cubicBezTo>
                  <a:cubicBezTo>
                    <a:pt x="48" y="96"/>
                    <a:pt x="49" y="97"/>
                    <a:pt x="50" y="99"/>
                  </a:cubicBezTo>
                  <a:cubicBezTo>
                    <a:pt x="50" y="99"/>
                    <a:pt x="49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7" y="101"/>
                    <a:pt x="47" y="102"/>
                  </a:cubicBezTo>
                  <a:cubicBezTo>
                    <a:pt x="44" y="103"/>
                    <a:pt x="41" y="105"/>
                    <a:pt x="38" y="106"/>
                  </a:cubicBezTo>
                  <a:cubicBezTo>
                    <a:pt x="36" y="107"/>
                    <a:pt x="34" y="108"/>
                    <a:pt x="32" y="109"/>
                  </a:cubicBezTo>
                  <a:cubicBezTo>
                    <a:pt x="30" y="110"/>
                    <a:pt x="27" y="111"/>
                    <a:pt x="25" y="112"/>
                  </a:cubicBezTo>
                  <a:cubicBezTo>
                    <a:pt x="23" y="112"/>
                    <a:pt x="22" y="112"/>
                    <a:pt x="20" y="112"/>
                  </a:cubicBezTo>
                  <a:close/>
                  <a:moveTo>
                    <a:pt x="74" y="204"/>
                  </a:moveTo>
                  <a:cubicBezTo>
                    <a:pt x="74" y="204"/>
                    <a:pt x="73" y="205"/>
                    <a:pt x="73" y="205"/>
                  </a:cubicBezTo>
                  <a:cubicBezTo>
                    <a:pt x="72" y="206"/>
                    <a:pt x="72" y="206"/>
                    <a:pt x="71" y="206"/>
                  </a:cubicBezTo>
                  <a:cubicBezTo>
                    <a:pt x="70" y="207"/>
                    <a:pt x="70" y="207"/>
                    <a:pt x="69" y="207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7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5"/>
                  </a:cubicBezTo>
                  <a:cubicBezTo>
                    <a:pt x="66" y="205"/>
                    <a:pt x="65" y="205"/>
                    <a:pt x="65" y="204"/>
                  </a:cubicBezTo>
                  <a:cubicBezTo>
                    <a:pt x="65" y="204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65" y="202"/>
                    <a:pt x="65" y="202"/>
                    <a:pt x="65" y="202"/>
                  </a:cubicBezTo>
                  <a:cubicBezTo>
                    <a:pt x="66" y="201"/>
                    <a:pt x="66" y="201"/>
                    <a:pt x="67" y="200"/>
                  </a:cubicBezTo>
                  <a:cubicBezTo>
                    <a:pt x="67" y="200"/>
                    <a:pt x="67" y="200"/>
                    <a:pt x="68" y="199"/>
                  </a:cubicBezTo>
                  <a:cubicBezTo>
                    <a:pt x="68" y="199"/>
                    <a:pt x="68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9"/>
                    <a:pt x="71" y="200"/>
                    <a:pt x="72" y="200"/>
                  </a:cubicBezTo>
                  <a:cubicBezTo>
                    <a:pt x="72" y="200"/>
                    <a:pt x="72" y="201"/>
                    <a:pt x="73" y="201"/>
                  </a:cubicBezTo>
                  <a:cubicBezTo>
                    <a:pt x="73" y="202"/>
                    <a:pt x="74" y="203"/>
                    <a:pt x="74" y="203"/>
                  </a:cubicBezTo>
                  <a:cubicBezTo>
                    <a:pt x="74" y="203"/>
                    <a:pt x="74" y="204"/>
                    <a:pt x="74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5" name="Freeform 110">
              <a:extLst>
                <a:ext uri="{FF2B5EF4-FFF2-40B4-BE49-F238E27FC236}">
                  <a16:creationId xmlns:a16="http://schemas.microsoft.com/office/drawing/2014/main" id="{CAA8C9D6-9B02-4CAF-8D34-2CD6D089D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947863"/>
              <a:ext cx="30162" cy="23813"/>
            </a:xfrm>
            <a:custGeom>
              <a:avLst/>
              <a:gdLst>
                <a:gd name="T0" fmla="*/ 13 w 17"/>
                <a:gd name="T1" fmla="*/ 4 h 13"/>
                <a:gd name="T2" fmla="*/ 10 w 17"/>
                <a:gd name="T3" fmla="*/ 3 h 13"/>
                <a:gd name="T4" fmla="*/ 7 w 17"/>
                <a:gd name="T5" fmla="*/ 2 h 13"/>
                <a:gd name="T6" fmla="*/ 1 w 17"/>
                <a:gd name="T7" fmla="*/ 4 h 13"/>
                <a:gd name="T8" fmla="*/ 0 w 17"/>
                <a:gd name="T9" fmla="*/ 4 h 13"/>
                <a:gd name="T10" fmla="*/ 3 w 17"/>
                <a:gd name="T11" fmla="*/ 10 h 13"/>
                <a:gd name="T12" fmla="*/ 6 w 17"/>
                <a:gd name="T13" fmla="*/ 11 h 13"/>
                <a:gd name="T14" fmla="*/ 11 w 17"/>
                <a:gd name="T15" fmla="*/ 13 h 13"/>
                <a:gd name="T16" fmla="*/ 15 w 17"/>
                <a:gd name="T17" fmla="*/ 12 h 13"/>
                <a:gd name="T18" fmla="*/ 17 w 17"/>
                <a:gd name="T19" fmla="*/ 9 h 13"/>
                <a:gd name="T20" fmla="*/ 16 w 17"/>
                <a:gd name="T21" fmla="*/ 6 h 13"/>
                <a:gd name="T22" fmla="*/ 15 w 17"/>
                <a:gd name="T23" fmla="*/ 5 h 13"/>
                <a:gd name="T24" fmla="*/ 13 w 17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13" y="4"/>
                  </a:moveTo>
                  <a:cubicBezTo>
                    <a:pt x="12" y="4"/>
                    <a:pt x="11" y="3"/>
                    <a:pt x="10" y="3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5" y="0"/>
                    <a:pt x="2" y="1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1"/>
                    <a:pt x="6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2" y="13"/>
                    <a:pt x="14" y="13"/>
                    <a:pt x="15" y="12"/>
                  </a:cubicBezTo>
                  <a:cubicBezTo>
                    <a:pt x="16" y="12"/>
                    <a:pt x="16" y="11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5" y="4"/>
                    <a:pt x="14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6" name="Freeform 111">
              <a:extLst>
                <a:ext uri="{FF2B5EF4-FFF2-40B4-BE49-F238E27FC236}">
                  <a16:creationId xmlns:a16="http://schemas.microsoft.com/office/drawing/2014/main" id="{7D3F62BC-19F1-489E-82D0-2892C3629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38" y="1914526"/>
              <a:ext cx="36512" cy="19050"/>
            </a:xfrm>
            <a:custGeom>
              <a:avLst/>
              <a:gdLst>
                <a:gd name="T0" fmla="*/ 18 w 21"/>
                <a:gd name="T1" fmla="*/ 9 h 11"/>
                <a:gd name="T2" fmla="*/ 20 w 21"/>
                <a:gd name="T3" fmla="*/ 8 h 11"/>
                <a:gd name="T4" fmla="*/ 21 w 21"/>
                <a:gd name="T5" fmla="*/ 5 h 11"/>
                <a:gd name="T6" fmla="*/ 19 w 21"/>
                <a:gd name="T7" fmla="*/ 1 h 11"/>
                <a:gd name="T8" fmla="*/ 16 w 21"/>
                <a:gd name="T9" fmla="*/ 0 h 11"/>
                <a:gd name="T10" fmla="*/ 4 w 21"/>
                <a:gd name="T11" fmla="*/ 2 h 11"/>
                <a:gd name="T12" fmla="*/ 1 w 21"/>
                <a:gd name="T13" fmla="*/ 3 h 11"/>
                <a:gd name="T14" fmla="*/ 0 w 21"/>
                <a:gd name="T15" fmla="*/ 5 h 11"/>
                <a:gd name="T16" fmla="*/ 0 w 21"/>
                <a:gd name="T17" fmla="*/ 7 h 11"/>
                <a:gd name="T18" fmla="*/ 5 w 21"/>
                <a:gd name="T19" fmla="*/ 11 h 11"/>
                <a:gd name="T20" fmla="*/ 17 w 21"/>
                <a:gd name="T21" fmla="*/ 10 h 11"/>
                <a:gd name="T22" fmla="*/ 18 w 21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1">
                  <a:moveTo>
                    <a:pt x="18" y="9"/>
                  </a:moveTo>
                  <a:cubicBezTo>
                    <a:pt x="18" y="9"/>
                    <a:pt x="19" y="9"/>
                    <a:pt x="20" y="8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7" y="0"/>
                    <a:pt x="16" y="0"/>
                  </a:cubicBezTo>
                  <a:cubicBezTo>
                    <a:pt x="12" y="1"/>
                    <a:pt x="8" y="1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9" y="11"/>
                    <a:pt x="13" y="10"/>
                    <a:pt x="17" y="10"/>
                  </a:cubicBezTo>
                  <a:cubicBezTo>
                    <a:pt x="17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7" name="Freeform 112">
              <a:extLst>
                <a:ext uri="{FF2B5EF4-FFF2-40B4-BE49-F238E27FC236}">
                  <a16:creationId xmlns:a16="http://schemas.microsoft.com/office/drawing/2014/main" id="{BCD5680C-6F34-425B-ABDC-7FB3BAC74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1855788"/>
              <a:ext cx="22225" cy="36513"/>
            </a:xfrm>
            <a:custGeom>
              <a:avLst/>
              <a:gdLst>
                <a:gd name="T0" fmla="*/ 4 w 13"/>
                <a:gd name="T1" fmla="*/ 4 h 21"/>
                <a:gd name="T2" fmla="*/ 4 w 13"/>
                <a:gd name="T3" fmla="*/ 5 h 21"/>
                <a:gd name="T4" fmla="*/ 3 w 13"/>
                <a:gd name="T5" fmla="*/ 7 h 21"/>
                <a:gd name="T6" fmla="*/ 3 w 13"/>
                <a:gd name="T7" fmla="*/ 10 h 21"/>
                <a:gd name="T8" fmla="*/ 1 w 13"/>
                <a:gd name="T9" fmla="*/ 15 h 21"/>
                <a:gd name="T10" fmla="*/ 5 w 13"/>
                <a:gd name="T11" fmla="*/ 21 h 21"/>
                <a:gd name="T12" fmla="*/ 8 w 13"/>
                <a:gd name="T13" fmla="*/ 20 h 21"/>
                <a:gd name="T14" fmla="*/ 10 w 13"/>
                <a:gd name="T15" fmla="*/ 17 h 21"/>
                <a:gd name="T16" fmla="*/ 12 w 13"/>
                <a:gd name="T17" fmla="*/ 11 h 21"/>
                <a:gd name="T18" fmla="*/ 12 w 13"/>
                <a:gd name="T19" fmla="*/ 10 h 21"/>
                <a:gd name="T20" fmla="*/ 13 w 13"/>
                <a:gd name="T21" fmla="*/ 5 h 21"/>
                <a:gd name="T22" fmla="*/ 8 w 13"/>
                <a:gd name="T23" fmla="*/ 0 h 21"/>
                <a:gd name="T24" fmla="*/ 4 w 13"/>
                <a:gd name="T2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">
                  <a:moveTo>
                    <a:pt x="4" y="4"/>
                  </a:move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3"/>
                    <a:pt x="1" y="15"/>
                  </a:cubicBezTo>
                  <a:cubicBezTo>
                    <a:pt x="0" y="17"/>
                    <a:pt x="2" y="20"/>
                    <a:pt x="5" y="21"/>
                  </a:cubicBezTo>
                  <a:cubicBezTo>
                    <a:pt x="6" y="21"/>
                    <a:pt x="7" y="21"/>
                    <a:pt x="8" y="20"/>
                  </a:cubicBezTo>
                  <a:cubicBezTo>
                    <a:pt x="9" y="19"/>
                    <a:pt x="10" y="18"/>
                    <a:pt x="10" y="17"/>
                  </a:cubicBezTo>
                  <a:cubicBezTo>
                    <a:pt x="11" y="15"/>
                    <a:pt x="11" y="13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6" y="1"/>
                    <a:pt x="5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8" name="Freeform 113">
              <a:extLst>
                <a:ext uri="{FF2B5EF4-FFF2-40B4-BE49-F238E27FC236}">
                  <a16:creationId xmlns:a16="http://schemas.microsoft.com/office/drawing/2014/main" id="{E958CCD9-126A-441D-A2E3-F2FE875AA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2078038"/>
              <a:ext cx="161925" cy="128588"/>
            </a:xfrm>
            <a:custGeom>
              <a:avLst/>
              <a:gdLst>
                <a:gd name="T0" fmla="*/ 13 w 95"/>
                <a:gd name="T1" fmla="*/ 14 h 75"/>
                <a:gd name="T2" fmla="*/ 19 w 95"/>
                <a:gd name="T3" fmla="*/ 11 h 75"/>
                <a:gd name="T4" fmla="*/ 27 w 95"/>
                <a:gd name="T5" fmla="*/ 9 h 75"/>
                <a:gd name="T6" fmla="*/ 38 w 95"/>
                <a:gd name="T7" fmla="*/ 11 h 75"/>
                <a:gd name="T8" fmla="*/ 55 w 95"/>
                <a:gd name="T9" fmla="*/ 17 h 75"/>
                <a:gd name="T10" fmla="*/ 67 w 95"/>
                <a:gd name="T11" fmla="*/ 19 h 75"/>
                <a:gd name="T12" fmla="*/ 67 w 95"/>
                <a:gd name="T13" fmla="*/ 12 h 75"/>
                <a:gd name="T14" fmla="*/ 59 w 95"/>
                <a:gd name="T15" fmla="*/ 8 h 75"/>
                <a:gd name="T16" fmla="*/ 40 w 95"/>
                <a:gd name="T17" fmla="*/ 2 h 75"/>
                <a:gd name="T18" fmla="*/ 25 w 95"/>
                <a:gd name="T19" fmla="*/ 0 h 75"/>
                <a:gd name="T20" fmla="*/ 14 w 95"/>
                <a:gd name="T21" fmla="*/ 3 h 75"/>
                <a:gd name="T22" fmla="*/ 3 w 95"/>
                <a:gd name="T23" fmla="*/ 15 h 75"/>
                <a:gd name="T24" fmla="*/ 1 w 95"/>
                <a:gd name="T25" fmla="*/ 18 h 75"/>
                <a:gd name="T26" fmla="*/ 0 w 95"/>
                <a:gd name="T27" fmla="*/ 34 h 75"/>
                <a:gd name="T28" fmla="*/ 9 w 95"/>
                <a:gd name="T29" fmla="*/ 50 h 75"/>
                <a:gd name="T30" fmla="*/ 27 w 95"/>
                <a:gd name="T31" fmla="*/ 63 h 75"/>
                <a:gd name="T32" fmla="*/ 42 w 95"/>
                <a:gd name="T33" fmla="*/ 69 h 75"/>
                <a:gd name="T34" fmla="*/ 71 w 95"/>
                <a:gd name="T35" fmla="*/ 75 h 75"/>
                <a:gd name="T36" fmla="*/ 82 w 95"/>
                <a:gd name="T37" fmla="*/ 74 h 75"/>
                <a:gd name="T38" fmla="*/ 88 w 95"/>
                <a:gd name="T39" fmla="*/ 71 h 75"/>
                <a:gd name="T40" fmla="*/ 95 w 95"/>
                <a:gd name="T41" fmla="*/ 62 h 75"/>
                <a:gd name="T42" fmla="*/ 95 w 95"/>
                <a:gd name="T43" fmla="*/ 57 h 75"/>
                <a:gd name="T44" fmla="*/ 94 w 95"/>
                <a:gd name="T45" fmla="*/ 48 h 75"/>
                <a:gd name="T46" fmla="*/ 90 w 95"/>
                <a:gd name="T47" fmla="*/ 43 h 75"/>
                <a:gd name="T48" fmla="*/ 80 w 95"/>
                <a:gd name="T49" fmla="*/ 34 h 75"/>
                <a:gd name="T50" fmla="*/ 66 w 95"/>
                <a:gd name="T51" fmla="*/ 29 h 75"/>
                <a:gd name="T52" fmla="*/ 38 w 95"/>
                <a:gd name="T53" fmla="*/ 20 h 75"/>
                <a:gd name="T54" fmla="*/ 29 w 95"/>
                <a:gd name="T55" fmla="*/ 19 h 75"/>
                <a:gd name="T56" fmla="*/ 22 w 95"/>
                <a:gd name="T57" fmla="*/ 23 h 75"/>
                <a:gd name="T58" fmla="*/ 23 w 95"/>
                <a:gd name="T59" fmla="*/ 39 h 75"/>
                <a:gd name="T60" fmla="*/ 32 w 95"/>
                <a:gd name="T61" fmla="*/ 47 h 75"/>
                <a:gd name="T62" fmla="*/ 45 w 95"/>
                <a:gd name="T63" fmla="*/ 53 h 75"/>
                <a:gd name="T64" fmla="*/ 65 w 95"/>
                <a:gd name="T65" fmla="*/ 54 h 75"/>
                <a:gd name="T66" fmla="*/ 50 w 95"/>
                <a:gd name="T67" fmla="*/ 44 h 75"/>
                <a:gd name="T68" fmla="*/ 37 w 95"/>
                <a:gd name="T69" fmla="*/ 39 h 75"/>
                <a:gd name="T70" fmla="*/ 30 w 95"/>
                <a:gd name="T71" fmla="*/ 32 h 75"/>
                <a:gd name="T72" fmla="*/ 29 w 95"/>
                <a:gd name="T73" fmla="*/ 31 h 75"/>
                <a:gd name="T74" fmla="*/ 29 w 95"/>
                <a:gd name="T75" fmla="*/ 30 h 75"/>
                <a:gd name="T76" fmla="*/ 29 w 95"/>
                <a:gd name="T77" fmla="*/ 29 h 75"/>
                <a:gd name="T78" fmla="*/ 31 w 95"/>
                <a:gd name="T79" fmla="*/ 29 h 75"/>
                <a:gd name="T80" fmla="*/ 55 w 95"/>
                <a:gd name="T81" fmla="*/ 35 h 75"/>
                <a:gd name="T82" fmla="*/ 75 w 95"/>
                <a:gd name="T83" fmla="*/ 42 h 75"/>
                <a:gd name="T84" fmla="*/ 84 w 95"/>
                <a:gd name="T85" fmla="*/ 49 h 75"/>
                <a:gd name="T86" fmla="*/ 86 w 95"/>
                <a:gd name="T87" fmla="*/ 56 h 75"/>
                <a:gd name="T88" fmla="*/ 85 w 95"/>
                <a:gd name="T89" fmla="*/ 61 h 75"/>
                <a:gd name="T90" fmla="*/ 84 w 95"/>
                <a:gd name="T91" fmla="*/ 63 h 75"/>
                <a:gd name="T92" fmla="*/ 76 w 95"/>
                <a:gd name="T93" fmla="*/ 65 h 75"/>
                <a:gd name="T94" fmla="*/ 69 w 95"/>
                <a:gd name="T95" fmla="*/ 65 h 75"/>
                <a:gd name="T96" fmla="*/ 55 w 95"/>
                <a:gd name="T97" fmla="*/ 63 h 75"/>
                <a:gd name="T98" fmla="*/ 32 w 95"/>
                <a:gd name="T99" fmla="*/ 55 h 75"/>
                <a:gd name="T100" fmla="*/ 11 w 95"/>
                <a:gd name="T101" fmla="*/ 39 h 75"/>
                <a:gd name="T102" fmla="*/ 9 w 95"/>
                <a:gd name="T103" fmla="*/ 31 h 75"/>
                <a:gd name="T104" fmla="*/ 9 w 95"/>
                <a:gd name="T105" fmla="*/ 26 h 75"/>
                <a:gd name="T106" fmla="*/ 29 w 95"/>
                <a:gd name="T107" fmla="*/ 31 h 75"/>
                <a:gd name="T108" fmla="*/ 29 w 95"/>
                <a:gd name="T109" fmla="*/ 30 h 75"/>
                <a:gd name="T110" fmla="*/ 29 w 95"/>
                <a:gd name="T111" fmla="*/ 30 h 75"/>
                <a:gd name="T112" fmla="*/ 29 w 95"/>
                <a:gd name="T11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5">
                  <a:moveTo>
                    <a:pt x="12" y="17"/>
                  </a:moveTo>
                  <a:cubicBezTo>
                    <a:pt x="12" y="16"/>
                    <a:pt x="13" y="15"/>
                    <a:pt x="13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1" y="10"/>
                    <a:pt x="23" y="10"/>
                    <a:pt x="25" y="9"/>
                  </a:cubicBezTo>
                  <a:cubicBezTo>
                    <a:pt x="26" y="9"/>
                    <a:pt x="26" y="9"/>
                    <a:pt x="27" y="9"/>
                  </a:cubicBezTo>
                  <a:cubicBezTo>
                    <a:pt x="28" y="9"/>
                    <a:pt x="29" y="9"/>
                    <a:pt x="31" y="9"/>
                  </a:cubicBezTo>
                  <a:cubicBezTo>
                    <a:pt x="33" y="10"/>
                    <a:pt x="36" y="11"/>
                    <a:pt x="38" y="11"/>
                  </a:cubicBezTo>
                  <a:cubicBezTo>
                    <a:pt x="41" y="12"/>
                    <a:pt x="44" y="13"/>
                    <a:pt x="47" y="14"/>
                  </a:cubicBezTo>
                  <a:cubicBezTo>
                    <a:pt x="49" y="15"/>
                    <a:pt x="52" y="16"/>
                    <a:pt x="55" y="17"/>
                  </a:cubicBezTo>
                  <a:cubicBezTo>
                    <a:pt x="57" y="17"/>
                    <a:pt x="59" y="18"/>
                    <a:pt x="61" y="19"/>
                  </a:cubicBezTo>
                  <a:cubicBezTo>
                    <a:pt x="63" y="20"/>
                    <a:pt x="65" y="20"/>
                    <a:pt x="67" y="19"/>
                  </a:cubicBezTo>
                  <a:cubicBezTo>
                    <a:pt x="68" y="18"/>
                    <a:pt x="68" y="17"/>
                    <a:pt x="69" y="15"/>
                  </a:cubicBezTo>
                  <a:cubicBezTo>
                    <a:pt x="69" y="14"/>
                    <a:pt x="68" y="13"/>
                    <a:pt x="67" y="12"/>
                  </a:cubicBezTo>
                  <a:cubicBezTo>
                    <a:pt x="66" y="11"/>
                    <a:pt x="64" y="10"/>
                    <a:pt x="63" y="10"/>
                  </a:cubicBezTo>
                  <a:cubicBezTo>
                    <a:pt x="62" y="9"/>
                    <a:pt x="61" y="9"/>
                    <a:pt x="59" y="8"/>
                  </a:cubicBezTo>
                  <a:cubicBezTo>
                    <a:pt x="58" y="8"/>
                    <a:pt x="55" y="7"/>
                    <a:pt x="53" y="6"/>
                  </a:cubicBezTo>
                  <a:cubicBezTo>
                    <a:pt x="49" y="5"/>
                    <a:pt x="45" y="4"/>
                    <a:pt x="40" y="2"/>
                  </a:cubicBezTo>
                  <a:cubicBezTo>
                    <a:pt x="38" y="2"/>
                    <a:pt x="36" y="1"/>
                    <a:pt x="33" y="0"/>
                  </a:cubicBezTo>
                  <a:cubicBezTo>
                    <a:pt x="31" y="0"/>
                    <a:pt x="28" y="0"/>
                    <a:pt x="25" y="0"/>
                  </a:cubicBezTo>
                  <a:cubicBezTo>
                    <a:pt x="23" y="0"/>
                    <a:pt x="20" y="0"/>
                    <a:pt x="18" y="1"/>
                  </a:cubicBezTo>
                  <a:cubicBezTo>
                    <a:pt x="17" y="2"/>
                    <a:pt x="15" y="2"/>
                    <a:pt x="14" y="3"/>
                  </a:cubicBezTo>
                  <a:cubicBezTo>
                    <a:pt x="11" y="4"/>
                    <a:pt x="9" y="6"/>
                    <a:pt x="7" y="8"/>
                  </a:cubicBezTo>
                  <a:cubicBezTo>
                    <a:pt x="5" y="10"/>
                    <a:pt x="3" y="12"/>
                    <a:pt x="3" y="15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7"/>
                    <a:pt x="2" y="18"/>
                    <a:pt x="1" y="18"/>
                  </a:cubicBezTo>
                  <a:cubicBezTo>
                    <a:pt x="1" y="21"/>
                    <a:pt x="0" y="23"/>
                    <a:pt x="0" y="26"/>
                  </a:cubicBezTo>
                  <a:cubicBezTo>
                    <a:pt x="0" y="29"/>
                    <a:pt x="0" y="31"/>
                    <a:pt x="0" y="34"/>
                  </a:cubicBezTo>
                  <a:cubicBezTo>
                    <a:pt x="0" y="37"/>
                    <a:pt x="1" y="40"/>
                    <a:pt x="3" y="43"/>
                  </a:cubicBezTo>
                  <a:cubicBezTo>
                    <a:pt x="4" y="46"/>
                    <a:pt x="7" y="48"/>
                    <a:pt x="9" y="50"/>
                  </a:cubicBezTo>
                  <a:cubicBezTo>
                    <a:pt x="11" y="52"/>
                    <a:pt x="13" y="53"/>
                    <a:pt x="15" y="55"/>
                  </a:cubicBezTo>
                  <a:cubicBezTo>
                    <a:pt x="19" y="58"/>
                    <a:pt x="23" y="60"/>
                    <a:pt x="27" y="63"/>
                  </a:cubicBezTo>
                  <a:cubicBezTo>
                    <a:pt x="30" y="64"/>
                    <a:pt x="32" y="65"/>
                    <a:pt x="35" y="66"/>
                  </a:cubicBezTo>
                  <a:cubicBezTo>
                    <a:pt x="37" y="67"/>
                    <a:pt x="40" y="68"/>
                    <a:pt x="42" y="69"/>
                  </a:cubicBezTo>
                  <a:cubicBezTo>
                    <a:pt x="46" y="70"/>
                    <a:pt x="51" y="72"/>
                    <a:pt x="55" y="73"/>
                  </a:cubicBezTo>
                  <a:cubicBezTo>
                    <a:pt x="60" y="74"/>
                    <a:pt x="66" y="74"/>
                    <a:pt x="71" y="75"/>
                  </a:cubicBezTo>
                  <a:cubicBezTo>
                    <a:pt x="74" y="75"/>
                    <a:pt x="76" y="75"/>
                    <a:pt x="79" y="74"/>
                  </a:cubicBezTo>
                  <a:cubicBezTo>
                    <a:pt x="80" y="74"/>
                    <a:pt x="81" y="74"/>
                    <a:pt x="82" y="74"/>
                  </a:cubicBezTo>
                  <a:cubicBezTo>
                    <a:pt x="84" y="73"/>
                    <a:pt x="85" y="73"/>
                    <a:pt x="86" y="72"/>
                  </a:cubicBezTo>
                  <a:cubicBezTo>
                    <a:pt x="87" y="72"/>
                    <a:pt x="87" y="72"/>
                    <a:pt x="88" y="71"/>
                  </a:cubicBezTo>
                  <a:cubicBezTo>
                    <a:pt x="89" y="71"/>
                    <a:pt x="90" y="70"/>
                    <a:pt x="91" y="69"/>
                  </a:cubicBezTo>
                  <a:cubicBezTo>
                    <a:pt x="93" y="67"/>
                    <a:pt x="94" y="65"/>
                    <a:pt x="95" y="62"/>
                  </a:cubicBezTo>
                  <a:cubicBezTo>
                    <a:pt x="95" y="61"/>
                    <a:pt x="95" y="60"/>
                    <a:pt x="95" y="59"/>
                  </a:cubicBezTo>
                  <a:cubicBezTo>
                    <a:pt x="95" y="58"/>
                    <a:pt x="95" y="58"/>
                    <a:pt x="95" y="57"/>
                  </a:cubicBezTo>
                  <a:cubicBezTo>
                    <a:pt x="95" y="55"/>
                    <a:pt x="95" y="54"/>
                    <a:pt x="95" y="52"/>
                  </a:cubicBezTo>
                  <a:cubicBezTo>
                    <a:pt x="95" y="51"/>
                    <a:pt x="94" y="50"/>
                    <a:pt x="94" y="48"/>
                  </a:cubicBezTo>
                  <a:cubicBezTo>
                    <a:pt x="93" y="47"/>
                    <a:pt x="93" y="46"/>
                    <a:pt x="92" y="46"/>
                  </a:cubicBezTo>
                  <a:cubicBezTo>
                    <a:pt x="92" y="45"/>
                    <a:pt x="91" y="44"/>
                    <a:pt x="90" y="43"/>
                  </a:cubicBezTo>
                  <a:cubicBezTo>
                    <a:pt x="89" y="41"/>
                    <a:pt x="88" y="40"/>
                    <a:pt x="86" y="38"/>
                  </a:cubicBezTo>
                  <a:cubicBezTo>
                    <a:pt x="84" y="37"/>
                    <a:pt x="82" y="36"/>
                    <a:pt x="80" y="34"/>
                  </a:cubicBezTo>
                  <a:cubicBezTo>
                    <a:pt x="77" y="33"/>
                    <a:pt x="75" y="32"/>
                    <a:pt x="72" y="31"/>
                  </a:cubicBezTo>
                  <a:cubicBezTo>
                    <a:pt x="70" y="31"/>
                    <a:pt x="68" y="30"/>
                    <a:pt x="66" y="29"/>
                  </a:cubicBezTo>
                  <a:cubicBezTo>
                    <a:pt x="61" y="27"/>
                    <a:pt x="57" y="25"/>
                    <a:pt x="53" y="24"/>
                  </a:cubicBezTo>
                  <a:cubicBezTo>
                    <a:pt x="48" y="22"/>
                    <a:pt x="43" y="21"/>
                    <a:pt x="38" y="20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1" y="19"/>
                    <a:pt x="29" y="19"/>
                  </a:cubicBezTo>
                  <a:cubicBezTo>
                    <a:pt x="28" y="20"/>
                    <a:pt x="27" y="20"/>
                    <a:pt x="25" y="21"/>
                  </a:cubicBezTo>
                  <a:cubicBezTo>
                    <a:pt x="24" y="21"/>
                    <a:pt x="23" y="22"/>
                    <a:pt x="22" y="23"/>
                  </a:cubicBezTo>
                  <a:cubicBezTo>
                    <a:pt x="19" y="26"/>
                    <a:pt x="19" y="31"/>
                    <a:pt x="20" y="35"/>
                  </a:cubicBezTo>
                  <a:cubicBezTo>
                    <a:pt x="21" y="36"/>
                    <a:pt x="22" y="38"/>
                    <a:pt x="23" y="39"/>
                  </a:cubicBezTo>
                  <a:cubicBezTo>
                    <a:pt x="24" y="40"/>
                    <a:pt x="25" y="41"/>
                    <a:pt x="26" y="42"/>
                  </a:cubicBezTo>
                  <a:cubicBezTo>
                    <a:pt x="28" y="44"/>
                    <a:pt x="30" y="45"/>
                    <a:pt x="32" y="47"/>
                  </a:cubicBezTo>
                  <a:cubicBezTo>
                    <a:pt x="34" y="48"/>
                    <a:pt x="37" y="49"/>
                    <a:pt x="39" y="50"/>
                  </a:cubicBezTo>
                  <a:cubicBezTo>
                    <a:pt x="41" y="51"/>
                    <a:pt x="43" y="52"/>
                    <a:pt x="45" y="53"/>
                  </a:cubicBezTo>
                  <a:cubicBezTo>
                    <a:pt x="50" y="54"/>
                    <a:pt x="55" y="56"/>
                    <a:pt x="59" y="58"/>
                  </a:cubicBezTo>
                  <a:cubicBezTo>
                    <a:pt x="62" y="58"/>
                    <a:pt x="64" y="57"/>
                    <a:pt x="65" y="54"/>
                  </a:cubicBezTo>
                  <a:cubicBezTo>
                    <a:pt x="66" y="52"/>
                    <a:pt x="64" y="49"/>
                    <a:pt x="62" y="49"/>
                  </a:cubicBezTo>
                  <a:cubicBezTo>
                    <a:pt x="58" y="47"/>
                    <a:pt x="54" y="46"/>
                    <a:pt x="50" y="44"/>
                  </a:cubicBezTo>
                  <a:cubicBezTo>
                    <a:pt x="47" y="43"/>
                    <a:pt x="44" y="42"/>
                    <a:pt x="41" y="41"/>
                  </a:cubicBezTo>
                  <a:cubicBezTo>
                    <a:pt x="40" y="40"/>
                    <a:pt x="38" y="39"/>
                    <a:pt x="37" y="39"/>
                  </a:cubicBezTo>
                  <a:cubicBezTo>
                    <a:pt x="36" y="38"/>
                    <a:pt x="35" y="37"/>
                    <a:pt x="34" y="36"/>
                  </a:cubicBezTo>
                  <a:cubicBezTo>
                    <a:pt x="32" y="35"/>
                    <a:pt x="31" y="34"/>
                    <a:pt x="30" y="32"/>
                  </a:cubicBezTo>
                  <a:cubicBezTo>
                    <a:pt x="29" y="32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3" y="28"/>
                    <a:pt x="34" y="29"/>
                    <a:pt x="35" y="29"/>
                  </a:cubicBezTo>
                  <a:cubicBezTo>
                    <a:pt x="42" y="30"/>
                    <a:pt x="49" y="32"/>
                    <a:pt x="55" y="35"/>
                  </a:cubicBezTo>
                  <a:cubicBezTo>
                    <a:pt x="59" y="36"/>
                    <a:pt x="62" y="37"/>
                    <a:pt x="66" y="39"/>
                  </a:cubicBezTo>
                  <a:cubicBezTo>
                    <a:pt x="69" y="40"/>
                    <a:pt x="72" y="41"/>
                    <a:pt x="75" y="42"/>
                  </a:cubicBezTo>
                  <a:cubicBezTo>
                    <a:pt x="77" y="43"/>
                    <a:pt x="79" y="45"/>
                    <a:pt x="81" y="46"/>
                  </a:cubicBezTo>
                  <a:cubicBezTo>
                    <a:pt x="82" y="47"/>
                    <a:pt x="83" y="48"/>
                    <a:pt x="84" y="49"/>
                  </a:cubicBezTo>
                  <a:cubicBezTo>
                    <a:pt x="84" y="50"/>
                    <a:pt x="85" y="51"/>
                    <a:pt x="85" y="52"/>
                  </a:cubicBezTo>
                  <a:cubicBezTo>
                    <a:pt x="85" y="53"/>
                    <a:pt x="86" y="55"/>
                    <a:pt x="86" y="56"/>
                  </a:cubicBezTo>
                  <a:cubicBezTo>
                    <a:pt x="86" y="57"/>
                    <a:pt x="86" y="58"/>
                    <a:pt x="86" y="59"/>
                  </a:cubicBezTo>
                  <a:cubicBezTo>
                    <a:pt x="86" y="60"/>
                    <a:pt x="85" y="61"/>
                    <a:pt x="85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4" y="63"/>
                    <a:pt x="84" y="63"/>
                  </a:cubicBezTo>
                  <a:cubicBezTo>
                    <a:pt x="83" y="64"/>
                    <a:pt x="82" y="64"/>
                    <a:pt x="81" y="64"/>
                  </a:cubicBezTo>
                  <a:cubicBezTo>
                    <a:pt x="79" y="65"/>
                    <a:pt x="78" y="65"/>
                    <a:pt x="76" y="65"/>
                  </a:cubicBezTo>
                  <a:cubicBezTo>
                    <a:pt x="75" y="66"/>
                    <a:pt x="74" y="66"/>
                    <a:pt x="73" y="66"/>
                  </a:cubicBezTo>
                  <a:cubicBezTo>
                    <a:pt x="72" y="66"/>
                    <a:pt x="71" y="65"/>
                    <a:pt x="69" y="65"/>
                  </a:cubicBezTo>
                  <a:cubicBezTo>
                    <a:pt x="67" y="65"/>
                    <a:pt x="64" y="65"/>
                    <a:pt x="62" y="65"/>
                  </a:cubicBezTo>
                  <a:cubicBezTo>
                    <a:pt x="60" y="64"/>
                    <a:pt x="57" y="64"/>
                    <a:pt x="55" y="63"/>
                  </a:cubicBezTo>
                  <a:cubicBezTo>
                    <a:pt x="52" y="62"/>
                    <a:pt x="50" y="61"/>
                    <a:pt x="47" y="61"/>
                  </a:cubicBezTo>
                  <a:cubicBezTo>
                    <a:pt x="42" y="59"/>
                    <a:pt x="37" y="57"/>
                    <a:pt x="32" y="55"/>
                  </a:cubicBezTo>
                  <a:cubicBezTo>
                    <a:pt x="27" y="52"/>
                    <a:pt x="23" y="50"/>
                    <a:pt x="19" y="47"/>
                  </a:cubicBezTo>
                  <a:cubicBezTo>
                    <a:pt x="16" y="44"/>
                    <a:pt x="14" y="42"/>
                    <a:pt x="11" y="39"/>
                  </a:cubicBezTo>
                  <a:cubicBezTo>
                    <a:pt x="11" y="38"/>
                    <a:pt x="11" y="38"/>
                    <a:pt x="10" y="37"/>
                  </a:cubicBezTo>
                  <a:cubicBezTo>
                    <a:pt x="10" y="35"/>
                    <a:pt x="9" y="33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7"/>
                    <a:pt x="9" y="26"/>
                    <a:pt x="9" y="26"/>
                  </a:cubicBezTo>
                  <a:cubicBezTo>
                    <a:pt x="10" y="23"/>
                    <a:pt x="11" y="20"/>
                    <a:pt x="12" y="17"/>
                  </a:cubicBezTo>
                  <a:close/>
                  <a:moveTo>
                    <a:pt x="29" y="31"/>
                  </a:moveTo>
                  <a:cubicBezTo>
                    <a:pt x="29" y="31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1"/>
                    <a:pt x="29" y="31"/>
                  </a:cubicBezTo>
                  <a:close/>
                  <a:moveTo>
                    <a:pt x="29" y="30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9" name="Freeform 114">
              <a:extLst>
                <a:ext uri="{FF2B5EF4-FFF2-40B4-BE49-F238E27FC236}">
                  <a16:creationId xmlns:a16="http://schemas.microsoft.com/office/drawing/2014/main" id="{1A91B077-D695-4C4C-8479-E3EE323F3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6100" y="1739901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0" name="Freeform 115">
              <a:extLst>
                <a:ext uri="{FF2B5EF4-FFF2-40B4-BE49-F238E27FC236}">
                  <a16:creationId xmlns:a16="http://schemas.microsoft.com/office/drawing/2014/main" id="{8C58092F-8393-4E9E-AF6A-0ADF712F8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2738" y="1662113"/>
              <a:ext cx="325437" cy="155575"/>
            </a:xfrm>
            <a:custGeom>
              <a:avLst/>
              <a:gdLst>
                <a:gd name="T0" fmla="*/ 55 w 190"/>
                <a:gd name="T1" fmla="*/ 48 h 90"/>
                <a:gd name="T2" fmla="*/ 67 w 190"/>
                <a:gd name="T3" fmla="*/ 48 h 90"/>
                <a:gd name="T4" fmla="*/ 95 w 190"/>
                <a:gd name="T5" fmla="*/ 66 h 90"/>
                <a:gd name="T6" fmla="*/ 150 w 190"/>
                <a:gd name="T7" fmla="*/ 86 h 90"/>
                <a:gd name="T8" fmla="*/ 183 w 190"/>
                <a:gd name="T9" fmla="*/ 89 h 90"/>
                <a:gd name="T10" fmla="*/ 190 w 190"/>
                <a:gd name="T11" fmla="*/ 82 h 90"/>
                <a:gd name="T12" fmla="*/ 188 w 190"/>
                <a:gd name="T13" fmla="*/ 75 h 90"/>
                <a:gd name="T14" fmla="*/ 160 w 190"/>
                <a:gd name="T15" fmla="*/ 57 h 90"/>
                <a:gd name="T16" fmla="*/ 145 w 190"/>
                <a:gd name="T17" fmla="*/ 50 h 90"/>
                <a:gd name="T18" fmla="*/ 143 w 190"/>
                <a:gd name="T19" fmla="*/ 49 h 90"/>
                <a:gd name="T20" fmla="*/ 136 w 190"/>
                <a:gd name="T21" fmla="*/ 45 h 90"/>
                <a:gd name="T22" fmla="*/ 123 w 190"/>
                <a:gd name="T23" fmla="*/ 39 h 90"/>
                <a:gd name="T24" fmla="*/ 97 w 190"/>
                <a:gd name="T25" fmla="*/ 30 h 90"/>
                <a:gd name="T26" fmla="*/ 79 w 190"/>
                <a:gd name="T27" fmla="*/ 25 h 90"/>
                <a:gd name="T28" fmla="*/ 71 w 190"/>
                <a:gd name="T29" fmla="*/ 24 h 90"/>
                <a:gd name="T30" fmla="*/ 62 w 190"/>
                <a:gd name="T31" fmla="*/ 13 h 90"/>
                <a:gd name="T32" fmla="*/ 13 w 190"/>
                <a:gd name="T33" fmla="*/ 0 h 90"/>
                <a:gd name="T34" fmla="*/ 4 w 190"/>
                <a:gd name="T35" fmla="*/ 2 h 90"/>
                <a:gd name="T36" fmla="*/ 0 w 190"/>
                <a:gd name="T37" fmla="*/ 6 h 90"/>
                <a:gd name="T38" fmla="*/ 4 w 190"/>
                <a:gd name="T39" fmla="*/ 15 h 90"/>
                <a:gd name="T40" fmla="*/ 42 w 190"/>
                <a:gd name="T41" fmla="*/ 46 h 90"/>
                <a:gd name="T42" fmla="*/ 134 w 190"/>
                <a:gd name="T43" fmla="*/ 55 h 90"/>
                <a:gd name="T44" fmla="*/ 141 w 190"/>
                <a:gd name="T45" fmla="*/ 58 h 90"/>
                <a:gd name="T46" fmla="*/ 143 w 190"/>
                <a:gd name="T47" fmla="*/ 59 h 90"/>
                <a:gd name="T48" fmla="*/ 177 w 190"/>
                <a:gd name="T49" fmla="*/ 78 h 90"/>
                <a:gd name="T50" fmla="*/ 160 w 190"/>
                <a:gd name="T51" fmla="*/ 78 h 90"/>
                <a:gd name="T52" fmla="*/ 105 w 190"/>
                <a:gd name="T53" fmla="*/ 60 h 90"/>
                <a:gd name="T54" fmla="*/ 94 w 190"/>
                <a:gd name="T55" fmla="*/ 48 h 90"/>
                <a:gd name="T56" fmla="*/ 96 w 190"/>
                <a:gd name="T57" fmla="*/ 40 h 90"/>
                <a:gd name="T58" fmla="*/ 76 w 190"/>
                <a:gd name="T59" fmla="*/ 34 h 90"/>
                <a:gd name="T60" fmla="*/ 88 w 190"/>
                <a:gd name="T61" fmla="*/ 37 h 90"/>
                <a:gd name="T62" fmla="*/ 84 w 190"/>
                <a:gd name="T63" fmla="*/ 49 h 90"/>
                <a:gd name="T64" fmla="*/ 75 w 190"/>
                <a:gd name="T65" fmla="*/ 43 h 90"/>
                <a:gd name="T66" fmla="*/ 73 w 190"/>
                <a:gd name="T67" fmla="*/ 40 h 90"/>
                <a:gd name="T68" fmla="*/ 76 w 190"/>
                <a:gd name="T69" fmla="*/ 34 h 90"/>
                <a:gd name="T70" fmla="*/ 58 w 190"/>
                <a:gd name="T71" fmla="*/ 21 h 90"/>
                <a:gd name="T72" fmla="*/ 67 w 190"/>
                <a:gd name="T73" fmla="*/ 31 h 90"/>
                <a:gd name="T74" fmla="*/ 65 w 190"/>
                <a:gd name="T75" fmla="*/ 35 h 90"/>
                <a:gd name="T76" fmla="*/ 62 w 190"/>
                <a:gd name="T77" fmla="*/ 37 h 90"/>
                <a:gd name="T78" fmla="*/ 43 w 190"/>
                <a:gd name="T79" fmla="*/ 36 h 90"/>
                <a:gd name="T80" fmla="*/ 34 w 190"/>
                <a:gd name="T81" fmla="*/ 31 h 90"/>
                <a:gd name="T82" fmla="*/ 37 w 190"/>
                <a:gd name="T83" fmla="*/ 16 h 90"/>
                <a:gd name="T84" fmla="*/ 47 w 190"/>
                <a:gd name="T85" fmla="*/ 15 h 90"/>
                <a:gd name="T86" fmla="*/ 22 w 190"/>
                <a:gd name="T87" fmla="*/ 9 h 90"/>
                <a:gd name="T88" fmla="*/ 27 w 190"/>
                <a:gd name="T89" fmla="*/ 16 h 90"/>
                <a:gd name="T90" fmla="*/ 25 w 190"/>
                <a:gd name="T91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90">
                  <a:moveTo>
                    <a:pt x="42" y="46"/>
                  </a:moveTo>
                  <a:cubicBezTo>
                    <a:pt x="43" y="46"/>
                    <a:pt x="45" y="47"/>
                    <a:pt x="46" y="47"/>
                  </a:cubicBezTo>
                  <a:cubicBezTo>
                    <a:pt x="49" y="48"/>
                    <a:pt x="52" y="48"/>
                    <a:pt x="55" y="48"/>
                  </a:cubicBezTo>
                  <a:cubicBezTo>
                    <a:pt x="59" y="48"/>
                    <a:pt x="62" y="47"/>
                    <a:pt x="66" y="46"/>
                  </a:cubicBezTo>
                  <a:cubicBezTo>
                    <a:pt x="66" y="46"/>
                    <a:pt x="66" y="47"/>
                    <a:pt x="67" y="47"/>
                  </a:cubicBezTo>
                  <a:cubicBezTo>
                    <a:pt x="67" y="47"/>
                    <a:pt x="67" y="48"/>
                    <a:pt x="67" y="48"/>
                  </a:cubicBezTo>
                  <a:cubicBezTo>
                    <a:pt x="67" y="49"/>
                    <a:pt x="68" y="50"/>
                    <a:pt x="69" y="51"/>
                  </a:cubicBezTo>
                  <a:cubicBezTo>
                    <a:pt x="74" y="54"/>
                    <a:pt x="78" y="56"/>
                    <a:pt x="82" y="59"/>
                  </a:cubicBezTo>
                  <a:cubicBezTo>
                    <a:pt x="86" y="61"/>
                    <a:pt x="91" y="64"/>
                    <a:pt x="95" y="66"/>
                  </a:cubicBezTo>
                  <a:cubicBezTo>
                    <a:pt x="100" y="68"/>
                    <a:pt x="104" y="70"/>
                    <a:pt x="109" y="72"/>
                  </a:cubicBezTo>
                  <a:cubicBezTo>
                    <a:pt x="113" y="74"/>
                    <a:pt x="118" y="76"/>
                    <a:pt x="122" y="78"/>
                  </a:cubicBezTo>
                  <a:cubicBezTo>
                    <a:pt x="131" y="81"/>
                    <a:pt x="141" y="84"/>
                    <a:pt x="150" y="86"/>
                  </a:cubicBezTo>
                  <a:cubicBezTo>
                    <a:pt x="155" y="87"/>
                    <a:pt x="160" y="88"/>
                    <a:pt x="165" y="89"/>
                  </a:cubicBezTo>
                  <a:cubicBezTo>
                    <a:pt x="170" y="89"/>
                    <a:pt x="174" y="90"/>
                    <a:pt x="179" y="89"/>
                  </a:cubicBezTo>
                  <a:cubicBezTo>
                    <a:pt x="180" y="89"/>
                    <a:pt x="182" y="89"/>
                    <a:pt x="183" y="89"/>
                  </a:cubicBezTo>
                  <a:cubicBezTo>
                    <a:pt x="185" y="89"/>
                    <a:pt x="188" y="87"/>
                    <a:pt x="189" y="85"/>
                  </a:cubicBezTo>
                  <a:cubicBezTo>
                    <a:pt x="189" y="84"/>
                    <a:pt x="190" y="84"/>
                    <a:pt x="190" y="84"/>
                  </a:cubicBezTo>
                  <a:cubicBezTo>
                    <a:pt x="190" y="83"/>
                    <a:pt x="190" y="82"/>
                    <a:pt x="190" y="82"/>
                  </a:cubicBezTo>
                  <a:cubicBezTo>
                    <a:pt x="190" y="81"/>
                    <a:pt x="190" y="81"/>
                    <a:pt x="190" y="80"/>
                  </a:cubicBezTo>
                  <a:cubicBezTo>
                    <a:pt x="190" y="80"/>
                    <a:pt x="190" y="80"/>
                    <a:pt x="190" y="79"/>
                  </a:cubicBezTo>
                  <a:cubicBezTo>
                    <a:pt x="189" y="78"/>
                    <a:pt x="189" y="77"/>
                    <a:pt x="188" y="75"/>
                  </a:cubicBezTo>
                  <a:cubicBezTo>
                    <a:pt x="187" y="74"/>
                    <a:pt x="186" y="73"/>
                    <a:pt x="185" y="72"/>
                  </a:cubicBezTo>
                  <a:cubicBezTo>
                    <a:pt x="181" y="69"/>
                    <a:pt x="176" y="66"/>
                    <a:pt x="172" y="63"/>
                  </a:cubicBezTo>
                  <a:cubicBezTo>
                    <a:pt x="168" y="61"/>
                    <a:pt x="164" y="59"/>
                    <a:pt x="160" y="57"/>
                  </a:cubicBezTo>
                  <a:cubicBezTo>
                    <a:pt x="155" y="55"/>
                    <a:pt x="151" y="52"/>
                    <a:pt x="147" y="50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8"/>
                    <a:pt x="142" y="48"/>
                  </a:cubicBezTo>
                  <a:cubicBezTo>
                    <a:pt x="142" y="48"/>
                    <a:pt x="143" y="49"/>
                    <a:pt x="143" y="49"/>
                  </a:cubicBezTo>
                  <a:cubicBezTo>
                    <a:pt x="141" y="48"/>
                    <a:pt x="139" y="47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2" y="43"/>
                    <a:pt x="127" y="41"/>
                    <a:pt x="123" y="39"/>
                  </a:cubicBezTo>
                  <a:cubicBezTo>
                    <a:pt x="119" y="38"/>
                    <a:pt x="114" y="36"/>
                    <a:pt x="110" y="34"/>
                  </a:cubicBezTo>
                  <a:cubicBezTo>
                    <a:pt x="108" y="34"/>
                    <a:pt x="105" y="33"/>
                    <a:pt x="103" y="32"/>
                  </a:cubicBezTo>
                  <a:cubicBezTo>
                    <a:pt x="101" y="32"/>
                    <a:pt x="99" y="31"/>
                    <a:pt x="97" y="30"/>
                  </a:cubicBezTo>
                  <a:cubicBezTo>
                    <a:pt x="94" y="29"/>
                    <a:pt x="92" y="29"/>
                    <a:pt x="90" y="28"/>
                  </a:cubicBezTo>
                  <a:cubicBezTo>
                    <a:pt x="88" y="27"/>
                    <a:pt x="86" y="27"/>
                    <a:pt x="84" y="26"/>
                  </a:cubicBezTo>
                  <a:cubicBezTo>
                    <a:pt x="82" y="26"/>
                    <a:pt x="81" y="26"/>
                    <a:pt x="79" y="25"/>
                  </a:cubicBezTo>
                  <a:cubicBezTo>
                    <a:pt x="77" y="25"/>
                    <a:pt x="75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4"/>
                    <a:pt x="71" y="24"/>
                  </a:cubicBezTo>
                  <a:cubicBezTo>
                    <a:pt x="70" y="22"/>
                    <a:pt x="69" y="20"/>
                    <a:pt x="67" y="18"/>
                  </a:cubicBezTo>
                  <a:cubicBezTo>
                    <a:pt x="67" y="17"/>
                    <a:pt x="66" y="16"/>
                    <a:pt x="65" y="16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60" y="11"/>
                    <a:pt x="58" y="10"/>
                    <a:pt x="56" y="9"/>
                  </a:cubicBezTo>
                  <a:cubicBezTo>
                    <a:pt x="47" y="4"/>
                    <a:pt x="37" y="1"/>
                    <a:pt x="28" y="0"/>
                  </a:cubicBezTo>
                  <a:cubicBezTo>
                    <a:pt x="23" y="0"/>
                    <a:pt x="18" y="0"/>
                    <a:pt x="13" y="0"/>
                  </a:cubicBezTo>
                  <a:cubicBezTo>
                    <a:pt x="12" y="1"/>
                    <a:pt x="10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10" y="23"/>
                    <a:pt x="16" y="30"/>
                    <a:pt x="23" y="36"/>
                  </a:cubicBezTo>
                  <a:cubicBezTo>
                    <a:pt x="26" y="38"/>
                    <a:pt x="29" y="40"/>
                    <a:pt x="32" y="42"/>
                  </a:cubicBezTo>
                  <a:cubicBezTo>
                    <a:pt x="35" y="44"/>
                    <a:pt x="38" y="45"/>
                    <a:pt x="42" y="46"/>
                  </a:cubicBezTo>
                  <a:close/>
                  <a:moveTo>
                    <a:pt x="112" y="45"/>
                  </a:moveTo>
                  <a:cubicBezTo>
                    <a:pt x="116" y="47"/>
                    <a:pt x="120" y="48"/>
                    <a:pt x="124" y="50"/>
                  </a:cubicBezTo>
                  <a:cubicBezTo>
                    <a:pt x="128" y="52"/>
                    <a:pt x="131" y="53"/>
                    <a:pt x="134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6" y="56"/>
                    <a:pt x="138" y="57"/>
                    <a:pt x="140" y="57"/>
                  </a:cubicBezTo>
                  <a:cubicBezTo>
                    <a:pt x="140" y="58"/>
                    <a:pt x="140" y="58"/>
                    <a:pt x="141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9"/>
                    <a:pt x="143" y="59"/>
                    <a:pt x="143" y="59"/>
                  </a:cubicBezTo>
                  <a:cubicBezTo>
                    <a:pt x="144" y="60"/>
                    <a:pt x="145" y="60"/>
                    <a:pt x="147" y="61"/>
                  </a:cubicBezTo>
                  <a:cubicBezTo>
                    <a:pt x="155" y="65"/>
                    <a:pt x="163" y="69"/>
                    <a:pt x="171" y="74"/>
                  </a:cubicBezTo>
                  <a:cubicBezTo>
                    <a:pt x="174" y="75"/>
                    <a:pt x="175" y="76"/>
                    <a:pt x="177" y="78"/>
                  </a:cubicBezTo>
                  <a:cubicBezTo>
                    <a:pt x="178" y="79"/>
                    <a:pt x="179" y="79"/>
                    <a:pt x="180" y="80"/>
                  </a:cubicBezTo>
                  <a:cubicBezTo>
                    <a:pt x="176" y="80"/>
                    <a:pt x="173" y="80"/>
                    <a:pt x="170" y="80"/>
                  </a:cubicBezTo>
                  <a:cubicBezTo>
                    <a:pt x="167" y="79"/>
                    <a:pt x="163" y="79"/>
                    <a:pt x="160" y="78"/>
                  </a:cubicBezTo>
                  <a:cubicBezTo>
                    <a:pt x="155" y="77"/>
                    <a:pt x="151" y="76"/>
                    <a:pt x="146" y="75"/>
                  </a:cubicBezTo>
                  <a:cubicBezTo>
                    <a:pt x="141" y="74"/>
                    <a:pt x="137" y="73"/>
                    <a:pt x="132" y="71"/>
                  </a:cubicBezTo>
                  <a:cubicBezTo>
                    <a:pt x="123" y="68"/>
                    <a:pt x="114" y="64"/>
                    <a:pt x="105" y="60"/>
                  </a:cubicBezTo>
                  <a:cubicBezTo>
                    <a:pt x="105" y="60"/>
                    <a:pt x="104" y="60"/>
                    <a:pt x="104" y="60"/>
                  </a:cubicBezTo>
                  <a:cubicBezTo>
                    <a:pt x="100" y="58"/>
                    <a:pt x="96" y="56"/>
                    <a:pt x="93" y="54"/>
                  </a:cubicBezTo>
                  <a:cubicBezTo>
                    <a:pt x="93" y="52"/>
                    <a:pt x="94" y="50"/>
                    <a:pt x="94" y="48"/>
                  </a:cubicBezTo>
                  <a:cubicBezTo>
                    <a:pt x="95" y="48"/>
                    <a:pt x="95" y="47"/>
                    <a:pt x="95" y="46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6" y="42"/>
                    <a:pt x="96" y="41"/>
                    <a:pt x="96" y="40"/>
                  </a:cubicBezTo>
                  <a:cubicBezTo>
                    <a:pt x="98" y="40"/>
                    <a:pt x="99" y="41"/>
                    <a:pt x="100" y="41"/>
                  </a:cubicBezTo>
                  <a:cubicBezTo>
                    <a:pt x="104" y="42"/>
                    <a:pt x="108" y="44"/>
                    <a:pt x="112" y="45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80" y="35"/>
                    <a:pt x="83" y="36"/>
                    <a:pt x="87" y="37"/>
                  </a:cubicBezTo>
                  <a:cubicBezTo>
                    <a:pt x="87" y="37"/>
                    <a:pt x="87" y="37"/>
                    <a:pt x="88" y="37"/>
                  </a:cubicBezTo>
                  <a:cubicBezTo>
                    <a:pt x="87" y="39"/>
                    <a:pt x="87" y="40"/>
                    <a:pt x="86" y="42"/>
                  </a:cubicBezTo>
                  <a:cubicBezTo>
                    <a:pt x="86" y="43"/>
                    <a:pt x="86" y="45"/>
                    <a:pt x="85" y="46"/>
                  </a:cubicBezTo>
                  <a:cubicBezTo>
                    <a:pt x="85" y="47"/>
                    <a:pt x="85" y="48"/>
                    <a:pt x="84" y="49"/>
                  </a:cubicBezTo>
                  <a:cubicBezTo>
                    <a:pt x="82" y="48"/>
                    <a:pt x="79" y="46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4" y="42"/>
                  </a:cubicBezTo>
                  <a:cubicBezTo>
                    <a:pt x="74" y="41"/>
                    <a:pt x="74" y="41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39"/>
                    <a:pt x="73" y="39"/>
                  </a:cubicBezTo>
                  <a:cubicBezTo>
                    <a:pt x="74" y="38"/>
                    <a:pt x="74" y="37"/>
                    <a:pt x="74" y="36"/>
                  </a:cubicBezTo>
                  <a:cubicBezTo>
                    <a:pt x="75" y="36"/>
                    <a:pt x="75" y="35"/>
                    <a:pt x="76" y="34"/>
                  </a:cubicBezTo>
                  <a:close/>
                  <a:moveTo>
                    <a:pt x="47" y="15"/>
                  </a:moveTo>
                  <a:cubicBezTo>
                    <a:pt x="49" y="16"/>
                    <a:pt x="50" y="17"/>
                    <a:pt x="52" y="18"/>
                  </a:cubicBezTo>
                  <a:cubicBezTo>
                    <a:pt x="54" y="19"/>
                    <a:pt x="56" y="20"/>
                    <a:pt x="58" y="21"/>
                  </a:cubicBezTo>
                  <a:cubicBezTo>
                    <a:pt x="59" y="23"/>
                    <a:pt x="62" y="25"/>
                    <a:pt x="64" y="27"/>
                  </a:cubicBezTo>
                  <a:cubicBezTo>
                    <a:pt x="64" y="28"/>
                    <a:pt x="63" y="30"/>
                    <a:pt x="67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2"/>
                    <a:pt x="66" y="32"/>
                    <a:pt x="67" y="33"/>
                  </a:cubicBezTo>
                  <a:cubicBezTo>
                    <a:pt x="66" y="34"/>
                    <a:pt x="66" y="34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4" y="36"/>
                    <a:pt x="63" y="37"/>
                    <a:pt x="62" y="37"/>
                  </a:cubicBezTo>
                  <a:cubicBezTo>
                    <a:pt x="60" y="38"/>
                    <a:pt x="58" y="38"/>
                    <a:pt x="55" y="39"/>
                  </a:cubicBezTo>
                  <a:cubicBezTo>
                    <a:pt x="53" y="39"/>
                    <a:pt x="52" y="39"/>
                    <a:pt x="50" y="38"/>
                  </a:cubicBezTo>
                  <a:cubicBezTo>
                    <a:pt x="47" y="38"/>
                    <a:pt x="45" y="37"/>
                    <a:pt x="43" y="36"/>
                  </a:cubicBezTo>
                  <a:cubicBezTo>
                    <a:pt x="40" y="36"/>
                    <a:pt x="38" y="35"/>
                    <a:pt x="36" y="34"/>
                  </a:cubicBezTo>
                  <a:cubicBezTo>
                    <a:pt x="35" y="33"/>
                    <a:pt x="34" y="33"/>
                    <a:pt x="33" y="32"/>
                  </a:cubicBezTo>
                  <a:cubicBezTo>
                    <a:pt x="33" y="32"/>
                    <a:pt x="34" y="31"/>
                    <a:pt x="34" y="31"/>
                  </a:cubicBezTo>
                  <a:cubicBezTo>
                    <a:pt x="34" y="29"/>
                    <a:pt x="34" y="27"/>
                    <a:pt x="34" y="25"/>
                  </a:cubicBezTo>
                  <a:cubicBezTo>
                    <a:pt x="34" y="23"/>
                    <a:pt x="35" y="22"/>
                    <a:pt x="35" y="20"/>
                  </a:cubicBezTo>
                  <a:cubicBezTo>
                    <a:pt x="36" y="19"/>
                    <a:pt x="36" y="17"/>
                    <a:pt x="37" y="16"/>
                  </a:cubicBezTo>
                  <a:cubicBezTo>
                    <a:pt x="37" y="14"/>
                    <a:pt x="38" y="13"/>
                    <a:pt x="3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2" y="13"/>
                    <a:pt x="44" y="14"/>
                    <a:pt x="47" y="15"/>
                  </a:cubicBezTo>
                  <a:close/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6" y="10"/>
                    <a:pt x="19" y="9"/>
                    <a:pt x="22" y="9"/>
                  </a:cubicBezTo>
                  <a:cubicBezTo>
                    <a:pt x="24" y="9"/>
                    <a:pt x="27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8" y="14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0" y="20"/>
                    <a:pt x="16" y="15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1" name="Freeform 116">
              <a:extLst>
                <a:ext uri="{FF2B5EF4-FFF2-40B4-BE49-F238E27FC236}">
                  <a16:creationId xmlns:a16="http://schemas.microsoft.com/office/drawing/2014/main" id="{057A4221-A1D1-4834-BB30-CCD97228F0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7888" y="2597151"/>
              <a:ext cx="323850" cy="366713"/>
            </a:xfrm>
            <a:custGeom>
              <a:avLst/>
              <a:gdLst>
                <a:gd name="T0" fmla="*/ 174 w 190"/>
                <a:gd name="T1" fmla="*/ 154 h 212"/>
                <a:gd name="T2" fmla="*/ 167 w 190"/>
                <a:gd name="T3" fmla="*/ 141 h 212"/>
                <a:gd name="T4" fmla="*/ 111 w 190"/>
                <a:gd name="T5" fmla="*/ 79 h 212"/>
                <a:gd name="T6" fmla="*/ 62 w 190"/>
                <a:gd name="T7" fmla="*/ 19 h 212"/>
                <a:gd name="T8" fmla="*/ 52 w 190"/>
                <a:gd name="T9" fmla="*/ 10 h 212"/>
                <a:gd name="T10" fmla="*/ 37 w 190"/>
                <a:gd name="T11" fmla="*/ 0 h 212"/>
                <a:gd name="T12" fmla="*/ 23 w 190"/>
                <a:gd name="T13" fmla="*/ 2 h 212"/>
                <a:gd name="T14" fmla="*/ 5 w 190"/>
                <a:gd name="T15" fmla="*/ 16 h 212"/>
                <a:gd name="T16" fmla="*/ 0 w 190"/>
                <a:gd name="T17" fmla="*/ 28 h 212"/>
                <a:gd name="T18" fmla="*/ 7 w 190"/>
                <a:gd name="T19" fmla="*/ 45 h 212"/>
                <a:gd name="T20" fmla="*/ 20 w 190"/>
                <a:gd name="T21" fmla="*/ 61 h 212"/>
                <a:gd name="T22" fmla="*/ 95 w 190"/>
                <a:gd name="T23" fmla="*/ 150 h 212"/>
                <a:gd name="T24" fmla="*/ 132 w 190"/>
                <a:gd name="T25" fmla="*/ 187 h 212"/>
                <a:gd name="T26" fmla="*/ 169 w 190"/>
                <a:gd name="T27" fmla="*/ 208 h 212"/>
                <a:gd name="T28" fmla="*/ 187 w 190"/>
                <a:gd name="T29" fmla="*/ 209 h 212"/>
                <a:gd name="T30" fmla="*/ 96 w 190"/>
                <a:gd name="T31" fmla="*/ 74 h 212"/>
                <a:gd name="T32" fmla="*/ 152 w 190"/>
                <a:gd name="T33" fmla="*/ 147 h 212"/>
                <a:gd name="T34" fmla="*/ 139 w 190"/>
                <a:gd name="T35" fmla="*/ 143 h 212"/>
                <a:gd name="T36" fmla="*/ 121 w 190"/>
                <a:gd name="T37" fmla="*/ 123 h 212"/>
                <a:gd name="T38" fmla="*/ 89 w 190"/>
                <a:gd name="T39" fmla="*/ 90 h 212"/>
                <a:gd name="T40" fmla="*/ 52 w 190"/>
                <a:gd name="T41" fmla="*/ 34 h 212"/>
                <a:gd name="T42" fmla="*/ 37 w 190"/>
                <a:gd name="T43" fmla="*/ 34 h 212"/>
                <a:gd name="T44" fmla="*/ 22 w 190"/>
                <a:gd name="T45" fmla="*/ 48 h 212"/>
                <a:gd name="T46" fmla="*/ 26 w 190"/>
                <a:gd name="T47" fmla="*/ 36 h 212"/>
                <a:gd name="T48" fmla="*/ 49 w 190"/>
                <a:gd name="T49" fmla="*/ 21 h 212"/>
                <a:gd name="T50" fmla="*/ 37 w 190"/>
                <a:gd name="T51" fmla="*/ 34 h 212"/>
                <a:gd name="T52" fmla="*/ 10 w 190"/>
                <a:gd name="T53" fmla="*/ 27 h 212"/>
                <a:gd name="T54" fmla="*/ 26 w 190"/>
                <a:gd name="T55" fmla="*/ 11 h 212"/>
                <a:gd name="T56" fmla="*/ 37 w 190"/>
                <a:gd name="T57" fmla="*/ 10 h 212"/>
                <a:gd name="T58" fmla="*/ 25 w 190"/>
                <a:gd name="T59" fmla="*/ 25 h 212"/>
                <a:gd name="T60" fmla="*/ 12 w 190"/>
                <a:gd name="T61" fmla="*/ 36 h 212"/>
                <a:gd name="T62" fmla="*/ 10 w 190"/>
                <a:gd name="T63" fmla="*/ 27 h 212"/>
                <a:gd name="T64" fmla="*/ 41 w 190"/>
                <a:gd name="T65" fmla="*/ 72 h 212"/>
                <a:gd name="T66" fmla="*/ 39 w 190"/>
                <a:gd name="T67" fmla="*/ 45 h 212"/>
                <a:gd name="T68" fmla="*/ 83 w 190"/>
                <a:gd name="T69" fmla="*/ 97 h 212"/>
                <a:gd name="T70" fmla="*/ 114 w 190"/>
                <a:gd name="T71" fmla="*/ 130 h 212"/>
                <a:gd name="T72" fmla="*/ 135 w 190"/>
                <a:gd name="T73" fmla="*/ 151 h 212"/>
                <a:gd name="T74" fmla="*/ 134 w 190"/>
                <a:gd name="T75" fmla="*/ 160 h 212"/>
                <a:gd name="T76" fmla="*/ 112 w 190"/>
                <a:gd name="T77" fmla="*/ 155 h 212"/>
                <a:gd name="T78" fmla="*/ 136 w 190"/>
                <a:gd name="T79" fmla="*/ 174 h 212"/>
                <a:gd name="T80" fmla="*/ 145 w 190"/>
                <a:gd name="T81" fmla="*/ 165 h 212"/>
                <a:gd name="T82" fmla="*/ 155 w 190"/>
                <a:gd name="T83" fmla="*/ 161 h 212"/>
                <a:gd name="T84" fmla="*/ 160 w 190"/>
                <a:gd name="T85" fmla="*/ 152 h 212"/>
                <a:gd name="T86" fmla="*/ 167 w 190"/>
                <a:gd name="T87" fmla="*/ 161 h 212"/>
                <a:gd name="T88" fmla="*/ 169 w 190"/>
                <a:gd name="T89" fmla="*/ 177 h 212"/>
                <a:gd name="T90" fmla="*/ 163 w 190"/>
                <a:gd name="T91" fmla="*/ 184 h 212"/>
                <a:gd name="T92" fmla="*/ 143 w 190"/>
                <a:gd name="T93" fmla="*/ 183 h 212"/>
                <a:gd name="T94" fmla="*/ 180 w 190"/>
                <a:gd name="T95" fmla="*/ 202 h 212"/>
                <a:gd name="T96" fmla="*/ 179 w 190"/>
                <a:gd name="T97" fmla="*/ 204 h 212"/>
                <a:gd name="T98" fmla="*/ 169 w 190"/>
                <a:gd name="T99" fmla="*/ 194 h 212"/>
                <a:gd name="T100" fmla="*/ 176 w 190"/>
                <a:gd name="T101" fmla="*/ 184 h 212"/>
                <a:gd name="T102" fmla="*/ 180 w 190"/>
                <a:gd name="T103" fmla="*/ 1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0" h="212">
                  <a:moveTo>
                    <a:pt x="187" y="186"/>
                  </a:moveTo>
                  <a:cubicBezTo>
                    <a:pt x="186" y="184"/>
                    <a:pt x="186" y="182"/>
                    <a:pt x="185" y="180"/>
                  </a:cubicBezTo>
                  <a:cubicBezTo>
                    <a:pt x="183" y="175"/>
                    <a:pt x="181" y="170"/>
                    <a:pt x="179" y="166"/>
                  </a:cubicBezTo>
                  <a:cubicBezTo>
                    <a:pt x="177" y="162"/>
                    <a:pt x="176" y="158"/>
                    <a:pt x="174" y="154"/>
                  </a:cubicBezTo>
                  <a:cubicBezTo>
                    <a:pt x="172" y="151"/>
                    <a:pt x="171" y="148"/>
                    <a:pt x="169" y="145"/>
                  </a:cubicBezTo>
                  <a:cubicBezTo>
                    <a:pt x="169" y="144"/>
                    <a:pt x="169" y="144"/>
                    <a:pt x="168" y="143"/>
                  </a:cubicBezTo>
                  <a:cubicBezTo>
                    <a:pt x="168" y="143"/>
                    <a:pt x="168" y="142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1" y="135"/>
                    <a:pt x="155" y="129"/>
                    <a:pt x="150" y="122"/>
                  </a:cubicBezTo>
                  <a:cubicBezTo>
                    <a:pt x="143" y="115"/>
                    <a:pt x="137" y="108"/>
                    <a:pt x="131" y="101"/>
                  </a:cubicBezTo>
                  <a:cubicBezTo>
                    <a:pt x="128" y="97"/>
                    <a:pt x="124" y="94"/>
                    <a:pt x="121" y="90"/>
                  </a:cubicBezTo>
                  <a:cubicBezTo>
                    <a:pt x="118" y="86"/>
                    <a:pt x="115" y="83"/>
                    <a:pt x="111" y="79"/>
                  </a:cubicBezTo>
                  <a:cubicBezTo>
                    <a:pt x="105" y="71"/>
                    <a:pt x="98" y="63"/>
                    <a:pt x="92" y="56"/>
                  </a:cubicBezTo>
                  <a:cubicBezTo>
                    <a:pt x="83" y="44"/>
                    <a:pt x="73" y="33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0"/>
                    <a:pt x="63" y="20"/>
                    <a:pt x="62" y="19"/>
                  </a:cubicBezTo>
                  <a:cubicBezTo>
                    <a:pt x="62" y="19"/>
                    <a:pt x="61" y="19"/>
                    <a:pt x="61" y="18"/>
                  </a:cubicBezTo>
                  <a:cubicBezTo>
                    <a:pt x="60" y="17"/>
                    <a:pt x="58" y="15"/>
                    <a:pt x="56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3" y="11"/>
                    <a:pt x="52" y="10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6" y="5"/>
                    <a:pt x="45" y="4"/>
                    <a:pt x="43" y="3"/>
                  </a:cubicBezTo>
                  <a:cubicBezTo>
                    <a:pt x="42" y="2"/>
                    <a:pt x="41" y="2"/>
                    <a:pt x="40" y="1"/>
                  </a:cubicBezTo>
                  <a:cubicBezTo>
                    <a:pt x="39" y="1"/>
                    <a:pt x="38" y="1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cubicBezTo>
                    <a:pt x="32" y="0"/>
                    <a:pt x="30" y="0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3"/>
                    <a:pt x="21" y="3"/>
                    <a:pt x="20" y="4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1"/>
                    <a:pt x="7" y="14"/>
                    <a:pt x="5" y="16"/>
                  </a:cubicBezTo>
                  <a:cubicBezTo>
                    <a:pt x="4" y="18"/>
                    <a:pt x="3" y="2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0"/>
                    <a:pt x="1" y="31"/>
                    <a:pt x="1" y="33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2" y="37"/>
                    <a:pt x="3" y="38"/>
                    <a:pt x="4" y="40"/>
                  </a:cubicBezTo>
                  <a:cubicBezTo>
                    <a:pt x="5" y="42"/>
                    <a:pt x="6" y="44"/>
                    <a:pt x="7" y="45"/>
                  </a:cubicBezTo>
                  <a:cubicBezTo>
                    <a:pt x="9" y="47"/>
                    <a:pt x="10" y="50"/>
                    <a:pt x="12" y="52"/>
                  </a:cubicBezTo>
                  <a:cubicBezTo>
                    <a:pt x="13" y="53"/>
                    <a:pt x="15" y="55"/>
                    <a:pt x="17" y="57"/>
                  </a:cubicBezTo>
                  <a:cubicBezTo>
                    <a:pt x="17" y="58"/>
                    <a:pt x="18" y="59"/>
                    <a:pt x="19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3" y="65"/>
                    <a:pt x="26" y="68"/>
                    <a:pt x="29" y="72"/>
                  </a:cubicBezTo>
                  <a:cubicBezTo>
                    <a:pt x="32" y="75"/>
                    <a:pt x="36" y="79"/>
                    <a:pt x="39" y="83"/>
                  </a:cubicBezTo>
                  <a:cubicBezTo>
                    <a:pt x="45" y="90"/>
                    <a:pt x="51" y="98"/>
                    <a:pt x="58" y="105"/>
                  </a:cubicBezTo>
                  <a:cubicBezTo>
                    <a:pt x="70" y="120"/>
                    <a:pt x="82" y="135"/>
                    <a:pt x="95" y="150"/>
                  </a:cubicBezTo>
                  <a:cubicBezTo>
                    <a:pt x="100" y="155"/>
                    <a:pt x="105" y="160"/>
                    <a:pt x="110" y="166"/>
                  </a:cubicBezTo>
                  <a:cubicBezTo>
                    <a:pt x="114" y="171"/>
                    <a:pt x="119" y="176"/>
                    <a:pt x="124" y="181"/>
                  </a:cubicBezTo>
                  <a:cubicBezTo>
                    <a:pt x="124" y="182"/>
                    <a:pt x="125" y="182"/>
                    <a:pt x="126" y="182"/>
                  </a:cubicBezTo>
                  <a:cubicBezTo>
                    <a:pt x="128" y="184"/>
                    <a:pt x="130" y="186"/>
                    <a:pt x="132" y="187"/>
                  </a:cubicBezTo>
                  <a:cubicBezTo>
                    <a:pt x="134" y="188"/>
                    <a:pt x="136" y="189"/>
                    <a:pt x="138" y="191"/>
                  </a:cubicBezTo>
                  <a:cubicBezTo>
                    <a:pt x="142" y="193"/>
                    <a:pt x="146" y="196"/>
                    <a:pt x="150" y="198"/>
                  </a:cubicBezTo>
                  <a:cubicBezTo>
                    <a:pt x="154" y="201"/>
                    <a:pt x="158" y="203"/>
                    <a:pt x="163" y="205"/>
                  </a:cubicBezTo>
                  <a:cubicBezTo>
                    <a:pt x="165" y="206"/>
                    <a:pt x="167" y="207"/>
                    <a:pt x="169" y="208"/>
                  </a:cubicBezTo>
                  <a:cubicBezTo>
                    <a:pt x="171" y="209"/>
                    <a:pt x="173" y="210"/>
                    <a:pt x="176" y="211"/>
                  </a:cubicBezTo>
                  <a:cubicBezTo>
                    <a:pt x="178" y="212"/>
                    <a:pt x="180" y="212"/>
                    <a:pt x="182" y="211"/>
                  </a:cubicBezTo>
                  <a:cubicBezTo>
                    <a:pt x="183" y="211"/>
                    <a:pt x="183" y="211"/>
                    <a:pt x="184" y="210"/>
                  </a:cubicBezTo>
                  <a:cubicBezTo>
                    <a:pt x="185" y="210"/>
                    <a:pt x="186" y="209"/>
                    <a:pt x="187" y="209"/>
                  </a:cubicBezTo>
                  <a:cubicBezTo>
                    <a:pt x="189" y="206"/>
                    <a:pt x="189" y="203"/>
                    <a:pt x="190" y="200"/>
                  </a:cubicBezTo>
                  <a:cubicBezTo>
                    <a:pt x="190" y="198"/>
                    <a:pt x="189" y="196"/>
                    <a:pt x="189" y="194"/>
                  </a:cubicBezTo>
                  <a:cubicBezTo>
                    <a:pt x="189" y="191"/>
                    <a:pt x="188" y="189"/>
                    <a:pt x="187" y="186"/>
                  </a:cubicBezTo>
                  <a:close/>
                  <a:moveTo>
                    <a:pt x="96" y="74"/>
                  </a:moveTo>
                  <a:cubicBezTo>
                    <a:pt x="108" y="89"/>
                    <a:pt x="121" y="104"/>
                    <a:pt x="134" y="119"/>
                  </a:cubicBezTo>
                  <a:cubicBezTo>
                    <a:pt x="139" y="124"/>
                    <a:pt x="143" y="129"/>
                    <a:pt x="148" y="134"/>
                  </a:cubicBezTo>
                  <a:cubicBezTo>
                    <a:pt x="151" y="137"/>
                    <a:pt x="154" y="140"/>
                    <a:pt x="156" y="144"/>
                  </a:cubicBezTo>
                  <a:cubicBezTo>
                    <a:pt x="155" y="144"/>
                    <a:pt x="153" y="146"/>
                    <a:pt x="152" y="147"/>
                  </a:cubicBezTo>
                  <a:cubicBezTo>
                    <a:pt x="150" y="149"/>
                    <a:pt x="149" y="150"/>
                    <a:pt x="149" y="152"/>
                  </a:cubicBezTo>
                  <a:cubicBezTo>
                    <a:pt x="147" y="151"/>
                    <a:pt x="146" y="150"/>
                    <a:pt x="145" y="148"/>
                  </a:cubicBezTo>
                  <a:cubicBezTo>
                    <a:pt x="144" y="147"/>
                    <a:pt x="143" y="146"/>
                    <a:pt x="141" y="144"/>
                  </a:cubicBezTo>
                  <a:cubicBezTo>
                    <a:pt x="141" y="144"/>
                    <a:pt x="140" y="143"/>
                    <a:pt x="139" y="143"/>
                  </a:cubicBezTo>
                  <a:cubicBezTo>
                    <a:pt x="139" y="142"/>
                    <a:pt x="138" y="141"/>
                    <a:pt x="138" y="141"/>
                  </a:cubicBezTo>
                  <a:cubicBezTo>
                    <a:pt x="136" y="139"/>
                    <a:pt x="135" y="138"/>
                    <a:pt x="133" y="136"/>
                  </a:cubicBezTo>
                  <a:cubicBezTo>
                    <a:pt x="132" y="135"/>
                    <a:pt x="131" y="134"/>
                    <a:pt x="129" y="133"/>
                  </a:cubicBezTo>
                  <a:cubicBezTo>
                    <a:pt x="126" y="129"/>
                    <a:pt x="124" y="126"/>
                    <a:pt x="121" y="123"/>
                  </a:cubicBezTo>
                  <a:cubicBezTo>
                    <a:pt x="120" y="122"/>
                    <a:pt x="120" y="122"/>
                    <a:pt x="120" y="122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2" y="115"/>
                    <a:pt x="106" y="108"/>
                    <a:pt x="99" y="100"/>
                  </a:cubicBezTo>
                  <a:cubicBezTo>
                    <a:pt x="96" y="97"/>
                    <a:pt x="92" y="93"/>
                    <a:pt x="89" y="90"/>
                  </a:cubicBezTo>
                  <a:cubicBezTo>
                    <a:pt x="86" y="86"/>
                    <a:pt x="83" y="82"/>
                    <a:pt x="80" y="79"/>
                  </a:cubicBezTo>
                  <a:cubicBezTo>
                    <a:pt x="74" y="72"/>
                    <a:pt x="68" y="65"/>
                    <a:pt x="62" y="58"/>
                  </a:cubicBezTo>
                  <a:cubicBezTo>
                    <a:pt x="57" y="51"/>
                    <a:pt x="52" y="45"/>
                    <a:pt x="47" y="38"/>
                  </a:cubicBezTo>
                  <a:cubicBezTo>
                    <a:pt x="48" y="37"/>
                    <a:pt x="50" y="36"/>
                    <a:pt x="52" y="34"/>
                  </a:cubicBezTo>
                  <a:cubicBezTo>
                    <a:pt x="54" y="33"/>
                    <a:pt x="56" y="31"/>
                    <a:pt x="58" y="30"/>
                  </a:cubicBezTo>
                  <a:cubicBezTo>
                    <a:pt x="64" y="37"/>
                    <a:pt x="70" y="44"/>
                    <a:pt x="76" y="51"/>
                  </a:cubicBezTo>
                  <a:cubicBezTo>
                    <a:pt x="83" y="59"/>
                    <a:pt x="89" y="67"/>
                    <a:pt x="96" y="74"/>
                  </a:cubicBezTo>
                  <a:close/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3" y="38"/>
                    <a:pt x="31" y="40"/>
                    <a:pt x="29" y="42"/>
                  </a:cubicBezTo>
                  <a:cubicBezTo>
                    <a:pt x="26" y="44"/>
                    <a:pt x="24" y="46"/>
                    <a:pt x="22" y="48"/>
                  </a:cubicBezTo>
                  <a:cubicBezTo>
                    <a:pt x="21" y="47"/>
                    <a:pt x="20" y="46"/>
                    <a:pt x="20" y="45"/>
                  </a:cubicBezTo>
                  <a:cubicBezTo>
                    <a:pt x="19" y="45"/>
                    <a:pt x="19" y="44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1" y="40"/>
                    <a:pt x="24" y="38"/>
                    <a:pt x="26" y="36"/>
                  </a:cubicBezTo>
                  <a:cubicBezTo>
                    <a:pt x="29" y="34"/>
                    <a:pt x="31" y="32"/>
                    <a:pt x="34" y="30"/>
                  </a:cubicBezTo>
                  <a:cubicBezTo>
                    <a:pt x="38" y="27"/>
                    <a:pt x="42" y="24"/>
                    <a:pt x="47" y="21"/>
                  </a:cubicBezTo>
                  <a:cubicBezTo>
                    <a:pt x="48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3"/>
                  </a:cubicBezTo>
                  <a:cubicBezTo>
                    <a:pt x="50" y="24"/>
                    <a:pt x="48" y="25"/>
                    <a:pt x="47" y="26"/>
                  </a:cubicBezTo>
                  <a:cubicBezTo>
                    <a:pt x="44" y="29"/>
                    <a:pt x="41" y="31"/>
                    <a:pt x="39" y="33"/>
                  </a:cubicBezTo>
                  <a:cubicBezTo>
                    <a:pt x="38" y="33"/>
                    <a:pt x="37" y="34"/>
                    <a:pt x="37" y="34"/>
                  </a:cubicBezTo>
                  <a:close/>
                  <a:moveTo>
                    <a:pt x="18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lose/>
                  <a:moveTo>
                    <a:pt x="10" y="27"/>
                  </a:moveTo>
                  <a:cubicBezTo>
                    <a:pt x="11" y="25"/>
                    <a:pt x="13" y="22"/>
                    <a:pt x="15" y="20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0" y="15"/>
                    <a:pt x="21" y="14"/>
                    <a:pt x="22" y="13"/>
                  </a:cubicBezTo>
                  <a:cubicBezTo>
                    <a:pt x="24" y="12"/>
                    <a:pt x="25" y="12"/>
                    <a:pt x="26" y="11"/>
                  </a:cubicBezTo>
                  <a:cubicBezTo>
                    <a:pt x="27" y="11"/>
                    <a:pt x="28" y="10"/>
                    <a:pt x="29" y="10"/>
                  </a:cubicBezTo>
                  <a:cubicBezTo>
                    <a:pt x="29" y="10"/>
                    <a:pt x="30" y="10"/>
                    <a:pt x="31" y="10"/>
                  </a:cubicBezTo>
                  <a:cubicBezTo>
                    <a:pt x="33" y="10"/>
                    <a:pt x="34" y="9"/>
                    <a:pt x="35" y="10"/>
                  </a:cubicBezTo>
                  <a:cubicBezTo>
                    <a:pt x="36" y="10"/>
                    <a:pt x="36" y="10"/>
                    <a:pt x="37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40" y="12"/>
                    <a:pt x="41" y="13"/>
                    <a:pt x="42" y="14"/>
                  </a:cubicBezTo>
                  <a:cubicBezTo>
                    <a:pt x="40" y="14"/>
                    <a:pt x="39" y="15"/>
                    <a:pt x="37" y="16"/>
                  </a:cubicBezTo>
                  <a:cubicBezTo>
                    <a:pt x="33" y="19"/>
                    <a:pt x="29" y="22"/>
                    <a:pt x="25" y="25"/>
                  </a:cubicBezTo>
                  <a:cubicBezTo>
                    <a:pt x="23" y="27"/>
                    <a:pt x="20" y="29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6" y="32"/>
                    <a:pt x="15" y="33"/>
                    <a:pt x="14" y="34"/>
                  </a:cubicBezTo>
                  <a:cubicBezTo>
                    <a:pt x="13" y="35"/>
                    <a:pt x="13" y="35"/>
                    <a:pt x="12" y="36"/>
                  </a:cubicBezTo>
                  <a:cubicBezTo>
                    <a:pt x="12" y="35"/>
                    <a:pt x="11" y="34"/>
                    <a:pt x="11" y="33"/>
                  </a:cubicBezTo>
                  <a:cubicBezTo>
                    <a:pt x="10" y="32"/>
                    <a:pt x="10" y="31"/>
                    <a:pt x="10" y="30"/>
                  </a:cubicBezTo>
                  <a:cubicBezTo>
                    <a:pt x="10" y="29"/>
                    <a:pt x="10" y="29"/>
                    <a:pt x="10" y="28"/>
                  </a:cubicBezTo>
                  <a:cubicBezTo>
                    <a:pt x="10" y="28"/>
                    <a:pt x="10" y="28"/>
                    <a:pt x="10" y="27"/>
                  </a:cubicBezTo>
                  <a:close/>
                  <a:moveTo>
                    <a:pt x="94" y="134"/>
                  </a:moveTo>
                  <a:cubicBezTo>
                    <a:pt x="87" y="126"/>
                    <a:pt x="81" y="119"/>
                    <a:pt x="75" y="112"/>
                  </a:cubicBezTo>
                  <a:cubicBezTo>
                    <a:pt x="69" y="104"/>
                    <a:pt x="62" y="97"/>
                    <a:pt x="56" y="89"/>
                  </a:cubicBezTo>
                  <a:cubicBezTo>
                    <a:pt x="51" y="83"/>
                    <a:pt x="46" y="77"/>
                    <a:pt x="41" y="72"/>
                  </a:cubicBezTo>
                  <a:cubicBezTo>
                    <a:pt x="39" y="69"/>
                    <a:pt x="36" y="66"/>
                    <a:pt x="33" y="63"/>
                  </a:cubicBezTo>
                  <a:cubicBezTo>
                    <a:pt x="31" y="60"/>
                    <a:pt x="30" y="58"/>
                    <a:pt x="28" y="56"/>
                  </a:cubicBezTo>
                  <a:cubicBezTo>
                    <a:pt x="29" y="54"/>
                    <a:pt x="31" y="53"/>
                    <a:pt x="33" y="51"/>
                  </a:cubicBezTo>
                  <a:cubicBezTo>
                    <a:pt x="35" y="49"/>
                    <a:pt x="37" y="47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45" y="51"/>
                    <a:pt x="51" y="58"/>
                    <a:pt x="56" y="65"/>
                  </a:cubicBezTo>
                  <a:cubicBezTo>
                    <a:pt x="62" y="72"/>
                    <a:pt x="68" y="79"/>
                    <a:pt x="74" y="87"/>
                  </a:cubicBezTo>
                  <a:cubicBezTo>
                    <a:pt x="77" y="90"/>
                    <a:pt x="80" y="94"/>
                    <a:pt x="83" y="97"/>
                  </a:cubicBezTo>
                  <a:cubicBezTo>
                    <a:pt x="86" y="101"/>
                    <a:pt x="90" y="104"/>
                    <a:pt x="93" y="108"/>
                  </a:cubicBezTo>
                  <a:cubicBezTo>
                    <a:pt x="99" y="115"/>
                    <a:pt x="106" y="122"/>
                    <a:pt x="113" y="128"/>
                  </a:cubicBezTo>
                  <a:cubicBezTo>
                    <a:pt x="113" y="129"/>
                    <a:pt x="113" y="129"/>
                    <a:pt x="114" y="129"/>
                  </a:cubicBezTo>
                  <a:cubicBezTo>
                    <a:pt x="114" y="129"/>
                    <a:pt x="114" y="129"/>
                    <a:pt x="114" y="130"/>
                  </a:cubicBezTo>
                  <a:cubicBezTo>
                    <a:pt x="117" y="133"/>
                    <a:pt x="120" y="136"/>
                    <a:pt x="123" y="139"/>
                  </a:cubicBezTo>
                  <a:cubicBezTo>
                    <a:pt x="124" y="140"/>
                    <a:pt x="125" y="142"/>
                    <a:pt x="127" y="143"/>
                  </a:cubicBezTo>
                  <a:cubicBezTo>
                    <a:pt x="128" y="144"/>
                    <a:pt x="130" y="146"/>
                    <a:pt x="131" y="147"/>
                  </a:cubicBezTo>
                  <a:cubicBezTo>
                    <a:pt x="132" y="149"/>
                    <a:pt x="133" y="150"/>
                    <a:pt x="135" y="151"/>
                  </a:cubicBezTo>
                  <a:cubicBezTo>
                    <a:pt x="136" y="152"/>
                    <a:pt x="137" y="154"/>
                    <a:pt x="138" y="155"/>
                  </a:cubicBezTo>
                  <a:cubicBezTo>
                    <a:pt x="139" y="156"/>
                    <a:pt x="140" y="156"/>
                    <a:pt x="140" y="157"/>
                  </a:cubicBezTo>
                  <a:cubicBezTo>
                    <a:pt x="138" y="157"/>
                    <a:pt x="136" y="158"/>
                    <a:pt x="135" y="160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3" y="161"/>
                    <a:pt x="133" y="162"/>
                    <a:pt x="132" y="162"/>
                  </a:cubicBezTo>
                  <a:cubicBezTo>
                    <a:pt x="131" y="164"/>
                    <a:pt x="130" y="165"/>
                    <a:pt x="129" y="166"/>
                  </a:cubicBezTo>
                  <a:cubicBezTo>
                    <a:pt x="128" y="168"/>
                    <a:pt x="128" y="169"/>
                    <a:pt x="127" y="171"/>
                  </a:cubicBezTo>
                  <a:cubicBezTo>
                    <a:pt x="122" y="165"/>
                    <a:pt x="117" y="160"/>
                    <a:pt x="112" y="155"/>
                  </a:cubicBezTo>
                  <a:cubicBezTo>
                    <a:pt x="106" y="148"/>
                    <a:pt x="100" y="141"/>
                    <a:pt x="94" y="134"/>
                  </a:cubicBezTo>
                  <a:close/>
                  <a:moveTo>
                    <a:pt x="143" y="183"/>
                  </a:moveTo>
                  <a:cubicBezTo>
                    <a:pt x="140" y="181"/>
                    <a:pt x="137" y="179"/>
                    <a:pt x="135" y="177"/>
                  </a:cubicBezTo>
                  <a:cubicBezTo>
                    <a:pt x="135" y="176"/>
                    <a:pt x="135" y="175"/>
                    <a:pt x="136" y="174"/>
                  </a:cubicBezTo>
                  <a:cubicBezTo>
                    <a:pt x="136" y="172"/>
                    <a:pt x="137" y="171"/>
                    <a:pt x="138" y="169"/>
                  </a:cubicBezTo>
                  <a:cubicBezTo>
                    <a:pt x="139" y="168"/>
                    <a:pt x="140" y="167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3" y="166"/>
                    <a:pt x="144" y="165"/>
                    <a:pt x="145" y="165"/>
                  </a:cubicBezTo>
                  <a:cubicBezTo>
                    <a:pt x="146" y="165"/>
                    <a:pt x="147" y="165"/>
                    <a:pt x="148" y="165"/>
                  </a:cubicBezTo>
                  <a:cubicBezTo>
                    <a:pt x="148" y="165"/>
                    <a:pt x="149" y="165"/>
                    <a:pt x="149" y="165"/>
                  </a:cubicBezTo>
                  <a:cubicBezTo>
                    <a:pt x="150" y="166"/>
                    <a:pt x="152" y="165"/>
                    <a:pt x="153" y="165"/>
                  </a:cubicBezTo>
                  <a:cubicBezTo>
                    <a:pt x="154" y="164"/>
                    <a:pt x="155" y="163"/>
                    <a:pt x="155" y="161"/>
                  </a:cubicBezTo>
                  <a:cubicBezTo>
                    <a:pt x="155" y="161"/>
                    <a:pt x="155" y="160"/>
                    <a:pt x="156" y="160"/>
                  </a:cubicBezTo>
                  <a:cubicBezTo>
                    <a:pt x="156" y="159"/>
                    <a:pt x="156" y="158"/>
                    <a:pt x="156" y="157"/>
                  </a:cubicBezTo>
                  <a:cubicBezTo>
                    <a:pt x="157" y="156"/>
                    <a:pt x="157" y="155"/>
                    <a:pt x="158" y="154"/>
                  </a:cubicBezTo>
                  <a:cubicBezTo>
                    <a:pt x="159" y="153"/>
                    <a:pt x="159" y="153"/>
                    <a:pt x="160" y="152"/>
                  </a:cubicBezTo>
                  <a:cubicBezTo>
                    <a:pt x="160" y="152"/>
                    <a:pt x="161" y="152"/>
                    <a:pt x="162" y="151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2"/>
                    <a:pt x="163" y="154"/>
                    <a:pt x="164" y="155"/>
                  </a:cubicBezTo>
                  <a:cubicBezTo>
                    <a:pt x="165" y="157"/>
                    <a:pt x="166" y="159"/>
                    <a:pt x="167" y="161"/>
                  </a:cubicBezTo>
                  <a:cubicBezTo>
                    <a:pt x="169" y="166"/>
                    <a:pt x="173" y="171"/>
                    <a:pt x="173" y="175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3" y="176"/>
                    <a:pt x="172" y="176"/>
                    <a:pt x="171" y="176"/>
                  </a:cubicBezTo>
                  <a:cubicBezTo>
                    <a:pt x="170" y="177"/>
                    <a:pt x="170" y="177"/>
                    <a:pt x="169" y="177"/>
                  </a:cubicBezTo>
                  <a:cubicBezTo>
                    <a:pt x="169" y="177"/>
                    <a:pt x="169" y="178"/>
                    <a:pt x="168" y="178"/>
                  </a:cubicBezTo>
                  <a:cubicBezTo>
                    <a:pt x="168" y="178"/>
                    <a:pt x="168" y="179"/>
                    <a:pt x="167" y="179"/>
                  </a:cubicBezTo>
                  <a:cubicBezTo>
                    <a:pt x="167" y="180"/>
                    <a:pt x="166" y="180"/>
                    <a:pt x="166" y="181"/>
                  </a:cubicBezTo>
                  <a:cubicBezTo>
                    <a:pt x="165" y="182"/>
                    <a:pt x="164" y="183"/>
                    <a:pt x="163" y="184"/>
                  </a:cubicBezTo>
                  <a:cubicBezTo>
                    <a:pt x="162" y="186"/>
                    <a:pt x="162" y="188"/>
                    <a:pt x="161" y="190"/>
                  </a:cubicBezTo>
                  <a:cubicBezTo>
                    <a:pt x="161" y="191"/>
                    <a:pt x="160" y="192"/>
                    <a:pt x="160" y="193"/>
                  </a:cubicBezTo>
                  <a:cubicBezTo>
                    <a:pt x="158" y="192"/>
                    <a:pt x="156" y="191"/>
                    <a:pt x="154" y="190"/>
                  </a:cubicBezTo>
                  <a:cubicBezTo>
                    <a:pt x="150" y="188"/>
                    <a:pt x="147" y="186"/>
                    <a:pt x="143" y="183"/>
                  </a:cubicBezTo>
                  <a:close/>
                  <a:moveTo>
                    <a:pt x="180" y="202"/>
                  </a:move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0" y="202"/>
                    <a:pt x="180" y="202"/>
                    <a:pt x="180" y="202"/>
                  </a:cubicBezTo>
                  <a:close/>
                  <a:moveTo>
                    <a:pt x="180" y="201"/>
                  </a:moveTo>
                  <a:cubicBezTo>
                    <a:pt x="180" y="201"/>
                    <a:pt x="180" y="203"/>
                    <a:pt x="180" y="203"/>
                  </a:cubicBezTo>
                  <a:cubicBezTo>
                    <a:pt x="180" y="203"/>
                    <a:pt x="179" y="204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0"/>
                    <a:pt x="177" y="202"/>
                    <a:pt x="176" y="202"/>
                  </a:cubicBezTo>
                  <a:cubicBezTo>
                    <a:pt x="173" y="201"/>
                    <a:pt x="171" y="199"/>
                    <a:pt x="168" y="198"/>
                  </a:cubicBezTo>
                  <a:cubicBezTo>
                    <a:pt x="169" y="198"/>
                    <a:pt x="169" y="198"/>
                    <a:pt x="169" y="197"/>
                  </a:cubicBezTo>
                  <a:cubicBezTo>
                    <a:pt x="169" y="196"/>
                    <a:pt x="169" y="195"/>
                    <a:pt x="169" y="194"/>
                  </a:cubicBezTo>
                  <a:cubicBezTo>
                    <a:pt x="170" y="193"/>
                    <a:pt x="170" y="192"/>
                    <a:pt x="170" y="191"/>
                  </a:cubicBezTo>
                  <a:cubicBezTo>
                    <a:pt x="171" y="190"/>
                    <a:pt x="172" y="189"/>
                    <a:pt x="173" y="187"/>
                  </a:cubicBezTo>
                  <a:cubicBezTo>
                    <a:pt x="173" y="186"/>
                    <a:pt x="174" y="186"/>
                    <a:pt x="175" y="185"/>
                  </a:cubicBezTo>
                  <a:cubicBezTo>
                    <a:pt x="175" y="185"/>
                    <a:pt x="176" y="184"/>
                    <a:pt x="176" y="184"/>
                  </a:cubicBezTo>
                  <a:cubicBezTo>
                    <a:pt x="176" y="184"/>
                    <a:pt x="176" y="184"/>
                    <a:pt x="176" y="184"/>
                  </a:cubicBezTo>
                  <a:cubicBezTo>
                    <a:pt x="177" y="185"/>
                    <a:pt x="177" y="185"/>
                    <a:pt x="177" y="186"/>
                  </a:cubicBezTo>
                  <a:cubicBezTo>
                    <a:pt x="178" y="188"/>
                    <a:pt x="178" y="190"/>
                    <a:pt x="179" y="191"/>
                  </a:cubicBezTo>
                  <a:cubicBezTo>
                    <a:pt x="179" y="193"/>
                    <a:pt x="180" y="195"/>
                    <a:pt x="180" y="197"/>
                  </a:cubicBezTo>
                  <a:cubicBezTo>
                    <a:pt x="180" y="199"/>
                    <a:pt x="180" y="200"/>
                    <a:pt x="18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2" name="Freeform 117">
              <a:extLst>
                <a:ext uri="{FF2B5EF4-FFF2-40B4-BE49-F238E27FC236}">
                  <a16:creationId xmlns:a16="http://schemas.microsoft.com/office/drawing/2014/main" id="{D72CE27B-3FFB-4524-B6D4-603BA4F63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1638" y="2487613"/>
              <a:ext cx="334962" cy="327025"/>
            </a:xfrm>
            <a:custGeom>
              <a:avLst/>
              <a:gdLst>
                <a:gd name="T0" fmla="*/ 196 w 196"/>
                <a:gd name="T1" fmla="*/ 80 h 190"/>
                <a:gd name="T2" fmla="*/ 174 w 196"/>
                <a:gd name="T3" fmla="*/ 48 h 190"/>
                <a:gd name="T4" fmla="*/ 150 w 196"/>
                <a:gd name="T5" fmla="*/ 22 h 190"/>
                <a:gd name="T6" fmla="*/ 111 w 196"/>
                <a:gd name="T7" fmla="*/ 1 h 190"/>
                <a:gd name="T8" fmla="*/ 77 w 196"/>
                <a:gd name="T9" fmla="*/ 16 h 190"/>
                <a:gd name="T10" fmla="*/ 23 w 196"/>
                <a:gd name="T11" fmla="*/ 33 h 190"/>
                <a:gd name="T12" fmla="*/ 1 w 196"/>
                <a:gd name="T13" fmla="*/ 103 h 190"/>
                <a:gd name="T14" fmla="*/ 2 w 196"/>
                <a:gd name="T15" fmla="*/ 119 h 190"/>
                <a:gd name="T16" fmla="*/ 12 w 196"/>
                <a:gd name="T17" fmla="*/ 133 h 190"/>
                <a:gd name="T18" fmla="*/ 35 w 196"/>
                <a:gd name="T19" fmla="*/ 146 h 190"/>
                <a:gd name="T20" fmla="*/ 41 w 196"/>
                <a:gd name="T21" fmla="*/ 168 h 190"/>
                <a:gd name="T22" fmla="*/ 66 w 196"/>
                <a:gd name="T23" fmla="*/ 189 h 190"/>
                <a:gd name="T24" fmla="*/ 110 w 196"/>
                <a:gd name="T25" fmla="*/ 172 h 190"/>
                <a:gd name="T26" fmla="*/ 152 w 196"/>
                <a:gd name="T27" fmla="*/ 176 h 190"/>
                <a:gd name="T28" fmla="*/ 173 w 196"/>
                <a:gd name="T29" fmla="*/ 155 h 190"/>
                <a:gd name="T30" fmla="*/ 172 w 196"/>
                <a:gd name="T31" fmla="*/ 119 h 190"/>
                <a:gd name="T32" fmla="*/ 131 w 196"/>
                <a:gd name="T33" fmla="*/ 51 h 190"/>
                <a:gd name="T34" fmla="*/ 147 w 196"/>
                <a:gd name="T35" fmla="*/ 69 h 190"/>
                <a:gd name="T36" fmla="*/ 81 w 196"/>
                <a:gd name="T37" fmla="*/ 141 h 190"/>
                <a:gd name="T38" fmla="*/ 63 w 196"/>
                <a:gd name="T39" fmla="*/ 58 h 190"/>
                <a:gd name="T40" fmla="*/ 145 w 196"/>
                <a:gd name="T41" fmla="*/ 83 h 190"/>
                <a:gd name="T42" fmla="*/ 162 w 196"/>
                <a:gd name="T43" fmla="*/ 115 h 190"/>
                <a:gd name="T44" fmla="*/ 152 w 196"/>
                <a:gd name="T45" fmla="*/ 94 h 190"/>
                <a:gd name="T46" fmla="*/ 121 w 196"/>
                <a:gd name="T47" fmla="*/ 144 h 190"/>
                <a:gd name="T48" fmla="*/ 44 w 196"/>
                <a:gd name="T49" fmla="*/ 138 h 190"/>
                <a:gd name="T50" fmla="*/ 68 w 196"/>
                <a:gd name="T51" fmla="*/ 142 h 190"/>
                <a:gd name="T52" fmla="*/ 40 w 196"/>
                <a:gd name="T53" fmla="*/ 88 h 190"/>
                <a:gd name="T54" fmla="*/ 36 w 196"/>
                <a:gd name="T55" fmla="*/ 80 h 190"/>
                <a:gd name="T56" fmla="*/ 40 w 196"/>
                <a:gd name="T57" fmla="*/ 89 h 190"/>
                <a:gd name="T58" fmla="*/ 102 w 196"/>
                <a:gd name="T59" fmla="*/ 38 h 190"/>
                <a:gd name="T60" fmla="*/ 104 w 196"/>
                <a:gd name="T61" fmla="*/ 13 h 190"/>
                <a:gd name="T62" fmla="*/ 132 w 196"/>
                <a:gd name="T63" fmla="*/ 13 h 190"/>
                <a:gd name="T64" fmla="*/ 142 w 196"/>
                <a:gd name="T65" fmla="*/ 38 h 190"/>
                <a:gd name="T66" fmla="*/ 91 w 196"/>
                <a:gd name="T67" fmla="*/ 21 h 190"/>
                <a:gd name="T68" fmla="*/ 35 w 196"/>
                <a:gd name="T69" fmla="*/ 31 h 190"/>
                <a:gd name="T70" fmla="*/ 61 w 196"/>
                <a:gd name="T71" fmla="*/ 21 h 190"/>
                <a:gd name="T72" fmla="*/ 44 w 196"/>
                <a:gd name="T73" fmla="*/ 56 h 190"/>
                <a:gd name="T74" fmla="*/ 32 w 196"/>
                <a:gd name="T75" fmla="*/ 135 h 190"/>
                <a:gd name="T76" fmla="*/ 23 w 196"/>
                <a:gd name="T77" fmla="*/ 130 h 190"/>
                <a:gd name="T78" fmla="*/ 16 w 196"/>
                <a:gd name="T79" fmla="*/ 124 h 190"/>
                <a:gd name="T80" fmla="*/ 10 w 196"/>
                <a:gd name="T81" fmla="*/ 112 h 190"/>
                <a:gd name="T82" fmla="*/ 26 w 196"/>
                <a:gd name="T83" fmla="*/ 80 h 190"/>
                <a:gd name="T84" fmla="*/ 35 w 196"/>
                <a:gd name="T85" fmla="*/ 119 h 190"/>
                <a:gd name="T86" fmla="*/ 86 w 196"/>
                <a:gd name="T87" fmla="*/ 177 h 190"/>
                <a:gd name="T88" fmla="*/ 59 w 196"/>
                <a:gd name="T89" fmla="*/ 177 h 190"/>
                <a:gd name="T90" fmla="*/ 45 w 196"/>
                <a:gd name="T91" fmla="*/ 148 h 190"/>
                <a:gd name="T92" fmla="*/ 51 w 196"/>
                <a:gd name="T93" fmla="*/ 150 h 190"/>
                <a:gd name="T94" fmla="*/ 78 w 196"/>
                <a:gd name="T95" fmla="*/ 151 h 190"/>
                <a:gd name="T96" fmla="*/ 165 w 196"/>
                <a:gd name="T97" fmla="*/ 128 h 190"/>
                <a:gd name="T98" fmla="*/ 157 w 196"/>
                <a:gd name="T99" fmla="*/ 163 h 190"/>
                <a:gd name="T100" fmla="*/ 118 w 196"/>
                <a:gd name="T101" fmla="*/ 164 h 190"/>
                <a:gd name="T102" fmla="*/ 158 w 196"/>
                <a:gd name="T103" fmla="*/ 128 h 190"/>
                <a:gd name="T104" fmla="*/ 157 w 196"/>
                <a:gd name="T105" fmla="*/ 84 h 190"/>
                <a:gd name="T106" fmla="*/ 162 w 196"/>
                <a:gd name="T107" fmla="*/ 52 h 190"/>
                <a:gd name="T108" fmla="*/ 186 w 196"/>
                <a:gd name="T109" fmla="*/ 76 h 190"/>
                <a:gd name="T110" fmla="*/ 169 w 196"/>
                <a:gd name="T111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" h="190">
                  <a:moveTo>
                    <a:pt x="185" y="106"/>
                  </a:moveTo>
                  <a:cubicBezTo>
                    <a:pt x="188" y="102"/>
                    <a:pt x="191" y="98"/>
                    <a:pt x="193" y="94"/>
                  </a:cubicBezTo>
                  <a:cubicBezTo>
                    <a:pt x="193" y="92"/>
                    <a:pt x="194" y="90"/>
                    <a:pt x="195" y="87"/>
                  </a:cubicBezTo>
                  <a:cubicBezTo>
                    <a:pt x="195" y="85"/>
                    <a:pt x="196" y="83"/>
                    <a:pt x="196" y="80"/>
                  </a:cubicBezTo>
                  <a:cubicBezTo>
                    <a:pt x="196" y="78"/>
                    <a:pt x="196" y="76"/>
                    <a:pt x="195" y="75"/>
                  </a:cubicBezTo>
                  <a:cubicBezTo>
                    <a:pt x="195" y="72"/>
                    <a:pt x="194" y="70"/>
                    <a:pt x="193" y="68"/>
                  </a:cubicBezTo>
                  <a:cubicBezTo>
                    <a:pt x="192" y="63"/>
                    <a:pt x="189" y="60"/>
                    <a:pt x="186" y="56"/>
                  </a:cubicBezTo>
                  <a:cubicBezTo>
                    <a:pt x="183" y="53"/>
                    <a:pt x="178" y="50"/>
                    <a:pt x="174" y="48"/>
                  </a:cubicBezTo>
                  <a:cubicBezTo>
                    <a:pt x="170" y="45"/>
                    <a:pt x="164" y="43"/>
                    <a:pt x="159" y="42"/>
                  </a:cubicBezTo>
                  <a:cubicBezTo>
                    <a:pt x="158" y="41"/>
                    <a:pt x="157" y="41"/>
                    <a:pt x="155" y="41"/>
                  </a:cubicBezTo>
                  <a:cubicBezTo>
                    <a:pt x="155" y="37"/>
                    <a:pt x="154" y="34"/>
                    <a:pt x="153" y="31"/>
                  </a:cubicBezTo>
                  <a:cubicBezTo>
                    <a:pt x="153" y="28"/>
                    <a:pt x="151" y="25"/>
                    <a:pt x="150" y="22"/>
                  </a:cubicBezTo>
                  <a:cubicBezTo>
                    <a:pt x="149" y="19"/>
                    <a:pt x="147" y="16"/>
                    <a:pt x="145" y="14"/>
                  </a:cubicBezTo>
                  <a:cubicBezTo>
                    <a:pt x="141" y="9"/>
                    <a:pt x="137" y="5"/>
                    <a:pt x="131" y="3"/>
                  </a:cubicBezTo>
                  <a:cubicBezTo>
                    <a:pt x="129" y="1"/>
                    <a:pt x="126" y="1"/>
                    <a:pt x="122" y="0"/>
                  </a:cubicBezTo>
                  <a:cubicBezTo>
                    <a:pt x="119" y="0"/>
                    <a:pt x="115" y="0"/>
                    <a:pt x="111" y="1"/>
                  </a:cubicBezTo>
                  <a:cubicBezTo>
                    <a:pt x="105" y="2"/>
                    <a:pt x="98" y="5"/>
                    <a:pt x="92" y="9"/>
                  </a:cubicBezTo>
                  <a:cubicBezTo>
                    <a:pt x="90" y="11"/>
                    <a:pt x="87" y="13"/>
                    <a:pt x="84" y="15"/>
                  </a:cubicBezTo>
                  <a:cubicBezTo>
                    <a:pt x="83" y="16"/>
                    <a:pt x="83" y="17"/>
                    <a:pt x="82" y="17"/>
                  </a:cubicBezTo>
                  <a:cubicBezTo>
                    <a:pt x="80" y="17"/>
                    <a:pt x="79" y="16"/>
                    <a:pt x="77" y="16"/>
                  </a:cubicBezTo>
                  <a:cubicBezTo>
                    <a:pt x="71" y="13"/>
                    <a:pt x="64" y="12"/>
                    <a:pt x="57" y="12"/>
                  </a:cubicBezTo>
                  <a:cubicBezTo>
                    <a:pt x="49" y="12"/>
                    <a:pt x="42" y="14"/>
                    <a:pt x="36" y="17"/>
                  </a:cubicBezTo>
                  <a:cubicBezTo>
                    <a:pt x="33" y="19"/>
                    <a:pt x="31" y="22"/>
                    <a:pt x="29" y="24"/>
                  </a:cubicBezTo>
                  <a:cubicBezTo>
                    <a:pt x="26" y="27"/>
                    <a:pt x="25" y="30"/>
                    <a:pt x="23" y="33"/>
                  </a:cubicBezTo>
                  <a:cubicBezTo>
                    <a:pt x="19" y="44"/>
                    <a:pt x="20" y="56"/>
                    <a:pt x="22" y="67"/>
                  </a:cubicBezTo>
                  <a:cubicBezTo>
                    <a:pt x="23" y="68"/>
                    <a:pt x="23" y="69"/>
                    <a:pt x="23" y="70"/>
                  </a:cubicBezTo>
                  <a:cubicBezTo>
                    <a:pt x="19" y="73"/>
                    <a:pt x="15" y="77"/>
                    <a:pt x="12" y="81"/>
                  </a:cubicBezTo>
                  <a:cubicBezTo>
                    <a:pt x="7" y="87"/>
                    <a:pt x="2" y="95"/>
                    <a:pt x="1" y="103"/>
                  </a:cubicBezTo>
                  <a:cubicBezTo>
                    <a:pt x="1" y="104"/>
                    <a:pt x="1" y="106"/>
                    <a:pt x="0" y="108"/>
                  </a:cubicBezTo>
                  <a:cubicBezTo>
                    <a:pt x="0" y="110"/>
                    <a:pt x="1" y="112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7"/>
                    <a:pt x="2" y="118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20"/>
                    <a:pt x="3" y="120"/>
                    <a:pt x="3" y="121"/>
                  </a:cubicBezTo>
                  <a:cubicBezTo>
                    <a:pt x="4" y="122"/>
                    <a:pt x="4" y="123"/>
                    <a:pt x="5" y="125"/>
                  </a:cubicBezTo>
                  <a:cubicBezTo>
                    <a:pt x="7" y="128"/>
                    <a:pt x="9" y="131"/>
                    <a:pt x="12" y="133"/>
                  </a:cubicBezTo>
                  <a:cubicBezTo>
                    <a:pt x="15" y="136"/>
                    <a:pt x="19" y="138"/>
                    <a:pt x="22" y="140"/>
                  </a:cubicBezTo>
                  <a:cubicBezTo>
                    <a:pt x="26" y="142"/>
                    <a:pt x="30" y="144"/>
                    <a:pt x="33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4" y="145"/>
                    <a:pt x="34" y="145"/>
                    <a:pt x="35" y="146"/>
                  </a:cubicBezTo>
                  <a:cubicBezTo>
                    <a:pt x="35" y="148"/>
                    <a:pt x="36" y="151"/>
                    <a:pt x="36" y="153"/>
                  </a:cubicBezTo>
                  <a:cubicBezTo>
                    <a:pt x="37" y="156"/>
                    <a:pt x="37" y="158"/>
                    <a:pt x="38" y="161"/>
                  </a:cubicBezTo>
                  <a:cubicBezTo>
                    <a:pt x="38" y="162"/>
                    <a:pt x="39" y="163"/>
                    <a:pt x="39" y="165"/>
                  </a:cubicBezTo>
                  <a:cubicBezTo>
                    <a:pt x="40" y="166"/>
                    <a:pt x="40" y="167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3" y="174"/>
                    <a:pt x="47" y="179"/>
                    <a:pt x="52" y="183"/>
                  </a:cubicBezTo>
                  <a:cubicBezTo>
                    <a:pt x="55" y="185"/>
                    <a:pt x="58" y="187"/>
                    <a:pt x="61" y="188"/>
                  </a:cubicBezTo>
                  <a:cubicBezTo>
                    <a:pt x="62" y="188"/>
                    <a:pt x="64" y="189"/>
                    <a:pt x="66" y="189"/>
                  </a:cubicBezTo>
                  <a:cubicBezTo>
                    <a:pt x="68" y="190"/>
                    <a:pt x="70" y="190"/>
                    <a:pt x="72" y="190"/>
                  </a:cubicBezTo>
                  <a:cubicBezTo>
                    <a:pt x="75" y="190"/>
                    <a:pt x="79" y="189"/>
                    <a:pt x="82" y="189"/>
                  </a:cubicBezTo>
                  <a:cubicBezTo>
                    <a:pt x="86" y="188"/>
                    <a:pt x="89" y="186"/>
                    <a:pt x="92" y="185"/>
                  </a:cubicBezTo>
                  <a:cubicBezTo>
                    <a:pt x="99" y="181"/>
                    <a:pt x="104" y="177"/>
                    <a:pt x="110" y="172"/>
                  </a:cubicBezTo>
                  <a:cubicBezTo>
                    <a:pt x="110" y="172"/>
                    <a:pt x="110" y="171"/>
                    <a:pt x="111" y="171"/>
                  </a:cubicBezTo>
                  <a:cubicBezTo>
                    <a:pt x="111" y="171"/>
                    <a:pt x="111" y="171"/>
                    <a:pt x="112" y="171"/>
                  </a:cubicBezTo>
                  <a:cubicBezTo>
                    <a:pt x="118" y="174"/>
                    <a:pt x="125" y="176"/>
                    <a:pt x="132" y="177"/>
                  </a:cubicBezTo>
                  <a:cubicBezTo>
                    <a:pt x="139" y="178"/>
                    <a:pt x="146" y="178"/>
                    <a:pt x="152" y="176"/>
                  </a:cubicBezTo>
                  <a:cubicBezTo>
                    <a:pt x="155" y="175"/>
                    <a:pt x="158" y="173"/>
                    <a:pt x="161" y="171"/>
                  </a:cubicBezTo>
                  <a:cubicBezTo>
                    <a:pt x="164" y="169"/>
                    <a:pt x="166" y="167"/>
                    <a:pt x="168" y="164"/>
                  </a:cubicBezTo>
                  <a:cubicBezTo>
                    <a:pt x="169" y="163"/>
                    <a:pt x="170" y="161"/>
                    <a:pt x="171" y="160"/>
                  </a:cubicBezTo>
                  <a:cubicBezTo>
                    <a:pt x="171" y="158"/>
                    <a:pt x="172" y="157"/>
                    <a:pt x="173" y="155"/>
                  </a:cubicBezTo>
                  <a:cubicBezTo>
                    <a:pt x="174" y="152"/>
                    <a:pt x="174" y="149"/>
                    <a:pt x="175" y="146"/>
                  </a:cubicBezTo>
                  <a:cubicBezTo>
                    <a:pt x="175" y="142"/>
                    <a:pt x="175" y="139"/>
                    <a:pt x="175" y="136"/>
                  </a:cubicBezTo>
                  <a:cubicBezTo>
                    <a:pt x="175" y="132"/>
                    <a:pt x="174" y="128"/>
                    <a:pt x="174" y="125"/>
                  </a:cubicBezTo>
                  <a:cubicBezTo>
                    <a:pt x="173" y="123"/>
                    <a:pt x="173" y="121"/>
                    <a:pt x="172" y="119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8" y="114"/>
                    <a:pt x="181" y="111"/>
                    <a:pt x="185" y="106"/>
                  </a:cubicBezTo>
                  <a:close/>
                  <a:moveTo>
                    <a:pt x="147" y="69"/>
                  </a:moveTo>
                  <a:cubicBezTo>
                    <a:pt x="142" y="63"/>
                    <a:pt x="137" y="57"/>
                    <a:pt x="131" y="51"/>
                  </a:cubicBezTo>
                  <a:cubicBezTo>
                    <a:pt x="129" y="49"/>
                    <a:pt x="128" y="48"/>
                    <a:pt x="126" y="46"/>
                  </a:cubicBezTo>
                  <a:cubicBezTo>
                    <a:pt x="130" y="46"/>
                    <a:pt x="133" y="46"/>
                    <a:pt x="137" y="47"/>
                  </a:cubicBezTo>
                  <a:cubicBezTo>
                    <a:pt x="140" y="47"/>
                    <a:pt x="144" y="48"/>
                    <a:pt x="147" y="48"/>
                  </a:cubicBezTo>
                  <a:cubicBezTo>
                    <a:pt x="148" y="55"/>
                    <a:pt x="148" y="62"/>
                    <a:pt x="147" y="69"/>
                  </a:cubicBezTo>
                  <a:close/>
                  <a:moveTo>
                    <a:pt x="137" y="112"/>
                  </a:moveTo>
                  <a:cubicBezTo>
                    <a:pt x="134" y="119"/>
                    <a:pt x="131" y="125"/>
                    <a:pt x="128" y="132"/>
                  </a:cubicBezTo>
                  <a:cubicBezTo>
                    <a:pt x="119" y="135"/>
                    <a:pt x="110" y="138"/>
                    <a:pt x="101" y="139"/>
                  </a:cubicBezTo>
                  <a:cubicBezTo>
                    <a:pt x="94" y="140"/>
                    <a:pt x="88" y="141"/>
                    <a:pt x="81" y="141"/>
                  </a:cubicBezTo>
                  <a:cubicBezTo>
                    <a:pt x="74" y="135"/>
                    <a:pt x="68" y="129"/>
                    <a:pt x="61" y="121"/>
                  </a:cubicBezTo>
                  <a:cubicBezTo>
                    <a:pt x="56" y="115"/>
                    <a:pt x="51" y="108"/>
                    <a:pt x="47" y="101"/>
                  </a:cubicBezTo>
                  <a:cubicBezTo>
                    <a:pt x="49" y="93"/>
                    <a:pt x="51" y="86"/>
                    <a:pt x="54" y="78"/>
                  </a:cubicBezTo>
                  <a:cubicBezTo>
                    <a:pt x="56" y="71"/>
                    <a:pt x="59" y="64"/>
                    <a:pt x="63" y="58"/>
                  </a:cubicBezTo>
                  <a:cubicBezTo>
                    <a:pt x="74" y="54"/>
                    <a:pt x="85" y="51"/>
                    <a:pt x="96" y="49"/>
                  </a:cubicBezTo>
                  <a:cubicBezTo>
                    <a:pt x="101" y="48"/>
                    <a:pt x="107" y="47"/>
                    <a:pt x="113" y="47"/>
                  </a:cubicBezTo>
                  <a:cubicBezTo>
                    <a:pt x="120" y="53"/>
                    <a:pt x="128" y="60"/>
                    <a:pt x="134" y="68"/>
                  </a:cubicBezTo>
                  <a:cubicBezTo>
                    <a:pt x="138" y="73"/>
                    <a:pt x="142" y="78"/>
                    <a:pt x="145" y="83"/>
                  </a:cubicBezTo>
                  <a:cubicBezTo>
                    <a:pt x="143" y="93"/>
                    <a:pt x="141" y="102"/>
                    <a:pt x="137" y="112"/>
                  </a:cubicBezTo>
                  <a:close/>
                  <a:moveTo>
                    <a:pt x="152" y="94"/>
                  </a:moveTo>
                  <a:cubicBezTo>
                    <a:pt x="154" y="97"/>
                    <a:pt x="155" y="100"/>
                    <a:pt x="156" y="102"/>
                  </a:cubicBezTo>
                  <a:cubicBezTo>
                    <a:pt x="158" y="107"/>
                    <a:pt x="160" y="111"/>
                    <a:pt x="162" y="115"/>
                  </a:cubicBezTo>
                  <a:cubicBezTo>
                    <a:pt x="156" y="119"/>
                    <a:pt x="149" y="123"/>
                    <a:pt x="143" y="126"/>
                  </a:cubicBezTo>
                  <a:cubicBezTo>
                    <a:pt x="142" y="126"/>
                    <a:pt x="141" y="127"/>
                    <a:pt x="141" y="127"/>
                  </a:cubicBezTo>
                  <a:cubicBezTo>
                    <a:pt x="142" y="124"/>
                    <a:pt x="143" y="121"/>
                    <a:pt x="145" y="118"/>
                  </a:cubicBezTo>
                  <a:cubicBezTo>
                    <a:pt x="148" y="110"/>
                    <a:pt x="150" y="102"/>
                    <a:pt x="152" y="94"/>
                  </a:cubicBezTo>
                  <a:close/>
                  <a:moveTo>
                    <a:pt x="92" y="150"/>
                  </a:moveTo>
                  <a:cubicBezTo>
                    <a:pt x="92" y="150"/>
                    <a:pt x="92" y="150"/>
                    <a:pt x="92" y="150"/>
                  </a:cubicBezTo>
                  <a:cubicBezTo>
                    <a:pt x="101" y="149"/>
                    <a:pt x="110" y="147"/>
                    <a:pt x="119" y="145"/>
                  </a:cubicBezTo>
                  <a:cubicBezTo>
                    <a:pt x="120" y="144"/>
                    <a:pt x="120" y="144"/>
                    <a:pt x="121" y="144"/>
                  </a:cubicBezTo>
                  <a:cubicBezTo>
                    <a:pt x="120" y="145"/>
                    <a:pt x="119" y="147"/>
                    <a:pt x="118" y="148"/>
                  </a:cubicBezTo>
                  <a:cubicBezTo>
                    <a:pt x="115" y="152"/>
                    <a:pt x="112" y="156"/>
                    <a:pt x="109" y="160"/>
                  </a:cubicBezTo>
                  <a:cubicBezTo>
                    <a:pt x="103" y="157"/>
                    <a:pt x="97" y="154"/>
                    <a:pt x="92" y="150"/>
                  </a:cubicBezTo>
                  <a:close/>
                  <a:moveTo>
                    <a:pt x="44" y="138"/>
                  </a:moveTo>
                  <a:cubicBezTo>
                    <a:pt x="43" y="132"/>
                    <a:pt x="43" y="126"/>
                    <a:pt x="44" y="120"/>
                  </a:cubicBezTo>
                  <a:cubicBezTo>
                    <a:pt x="44" y="118"/>
                    <a:pt x="44" y="116"/>
                    <a:pt x="45" y="114"/>
                  </a:cubicBezTo>
                  <a:cubicBezTo>
                    <a:pt x="49" y="121"/>
                    <a:pt x="54" y="127"/>
                    <a:pt x="60" y="133"/>
                  </a:cubicBezTo>
                  <a:cubicBezTo>
                    <a:pt x="62" y="136"/>
                    <a:pt x="65" y="139"/>
                    <a:pt x="68" y="142"/>
                  </a:cubicBezTo>
                  <a:cubicBezTo>
                    <a:pt x="65" y="141"/>
                    <a:pt x="62" y="141"/>
                    <a:pt x="60" y="141"/>
                  </a:cubicBezTo>
                  <a:cubicBezTo>
                    <a:pt x="54" y="141"/>
                    <a:pt x="49" y="140"/>
                    <a:pt x="44" y="138"/>
                  </a:cubicBezTo>
                  <a:close/>
                  <a:moveTo>
                    <a:pt x="40" y="89"/>
                  </a:moveTo>
                  <a:cubicBezTo>
                    <a:pt x="40" y="89"/>
                    <a:pt x="40" y="89"/>
                    <a:pt x="40" y="88"/>
                  </a:cubicBezTo>
                  <a:cubicBezTo>
                    <a:pt x="40" y="88"/>
                    <a:pt x="39" y="88"/>
                    <a:pt x="39" y="87"/>
                  </a:cubicBezTo>
                  <a:cubicBezTo>
                    <a:pt x="38" y="85"/>
                    <a:pt x="37" y="83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5" y="78"/>
                    <a:pt x="35" y="75"/>
                    <a:pt x="34" y="73"/>
                  </a:cubicBezTo>
                  <a:cubicBezTo>
                    <a:pt x="39" y="70"/>
                    <a:pt x="44" y="66"/>
                    <a:pt x="50" y="64"/>
                  </a:cubicBezTo>
                  <a:cubicBezTo>
                    <a:pt x="48" y="68"/>
                    <a:pt x="46" y="72"/>
                    <a:pt x="44" y="77"/>
                  </a:cubicBezTo>
                  <a:cubicBezTo>
                    <a:pt x="43" y="81"/>
                    <a:pt x="41" y="85"/>
                    <a:pt x="40" y="89"/>
                  </a:cubicBezTo>
                  <a:cubicBezTo>
                    <a:pt x="40" y="89"/>
                    <a:pt x="40" y="89"/>
                    <a:pt x="40" y="89"/>
                  </a:cubicBezTo>
                  <a:close/>
                  <a:moveTo>
                    <a:pt x="73" y="42"/>
                  </a:moveTo>
                  <a:cubicBezTo>
                    <a:pt x="76" y="37"/>
                    <a:pt x="80" y="32"/>
                    <a:pt x="84" y="28"/>
                  </a:cubicBezTo>
                  <a:cubicBezTo>
                    <a:pt x="90" y="31"/>
                    <a:pt x="96" y="35"/>
                    <a:pt x="102" y="38"/>
                  </a:cubicBezTo>
                  <a:cubicBezTo>
                    <a:pt x="96" y="39"/>
                    <a:pt x="90" y="40"/>
                    <a:pt x="84" y="42"/>
                  </a:cubicBezTo>
                  <a:cubicBezTo>
                    <a:pt x="79" y="43"/>
                    <a:pt x="75" y="44"/>
                    <a:pt x="70" y="45"/>
                  </a:cubicBezTo>
                  <a:cubicBezTo>
                    <a:pt x="71" y="44"/>
                    <a:pt x="72" y="43"/>
                    <a:pt x="73" y="42"/>
                  </a:cubicBezTo>
                  <a:close/>
                  <a:moveTo>
                    <a:pt x="104" y="13"/>
                  </a:moveTo>
                  <a:cubicBezTo>
                    <a:pt x="107" y="11"/>
                    <a:pt x="110" y="10"/>
                    <a:pt x="114" y="10"/>
                  </a:cubicBezTo>
                  <a:cubicBezTo>
                    <a:pt x="116" y="9"/>
                    <a:pt x="118" y="9"/>
                    <a:pt x="121" y="9"/>
                  </a:cubicBezTo>
                  <a:cubicBezTo>
                    <a:pt x="123" y="10"/>
                    <a:pt x="125" y="10"/>
                    <a:pt x="127" y="11"/>
                  </a:cubicBezTo>
                  <a:cubicBezTo>
                    <a:pt x="128" y="11"/>
                    <a:pt x="130" y="12"/>
                    <a:pt x="132" y="13"/>
                  </a:cubicBezTo>
                  <a:cubicBezTo>
                    <a:pt x="133" y="15"/>
                    <a:pt x="135" y="16"/>
                    <a:pt x="137" y="18"/>
                  </a:cubicBezTo>
                  <a:cubicBezTo>
                    <a:pt x="138" y="20"/>
                    <a:pt x="140" y="23"/>
                    <a:pt x="141" y="26"/>
                  </a:cubicBezTo>
                  <a:cubicBezTo>
                    <a:pt x="143" y="30"/>
                    <a:pt x="145" y="34"/>
                    <a:pt x="146" y="39"/>
                  </a:cubicBezTo>
                  <a:cubicBezTo>
                    <a:pt x="144" y="38"/>
                    <a:pt x="143" y="38"/>
                    <a:pt x="142" y="38"/>
                  </a:cubicBezTo>
                  <a:cubicBezTo>
                    <a:pt x="135" y="37"/>
                    <a:pt x="128" y="37"/>
                    <a:pt x="121" y="37"/>
                  </a:cubicBezTo>
                  <a:cubicBezTo>
                    <a:pt x="119" y="37"/>
                    <a:pt x="117" y="37"/>
                    <a:pt x="116" y="37"/>
                  </a:cubicBezTo>
                  <a:cubicBezTo>
                    <a:pt x="110" y="32"/>
                    <a:pt x="104" y="28"/>
                    <a:pt x="97" y="25"/>
                  </a:cubicBezTo>
                  <a:cubicBezTo>
                    <a:pt x="95" y="23"/>
                    <a:pt x="93" y="22"/>
                    <a:pt x="91" y="21"/>
                  </a:cubicBezTo>
                  <a:cubicBezTo>
                    <a:pt x="95" y="18"/>
                    <a:pt x="100" y="15"/>
                    <a:pt x="104" y="13"/>
                  </a:cubicBezTo>
                  <a:close/>
                  <a:moveTo>
                    <a:pt x="30" y="46"/>
                  </a:moveTo>
                  <a:cubicBezTo>
                    <a:pt x="30" y="43"/>
                    <a:pt x="31" y="40"/>
                    <a:pt x="32" y="37"/>
                  </a:cubicBezTo>
                  <a:cubicBezTo>
                    <a:pt x="33" y="35"/>
                    <a:pt x="34" y="33"/>
                    <a:pt x="35" y="31"/>
                  </a:cubicBezTo>
                  <a:cubicBezTo>
                    <a:pt x="36" y="30"/>
                    <a:pt x="37" y="28"/>
                    <a:pt x="39" y="27"/>
                  </a:cubicBezTo>
                  <a:cubicBezTo>
                    <a:pt x="40" y="26"/>
                    <a:pt x="42" y="25"/>
                    <a:pt x="44" y="24"/>
                  </a:cubicBezTo>
                  <a:cubicBezTo>
                    <a:pt x="46" y="23"/>
                    <a:pt x="48" y="22"/>
                    <a:pt x="51" y="22"/>
                  </a:cubicBezTo>
                  <a:cubicBezTo>
                    <a:pt x="54" y="21"/>
                    <a:pt x="57" y="21"/>
                    <a:pt x="61" y="21"/>
                  </a:cubicBezTo>
                  <a:cubicBezTo>
                    <a:pt x="66" y="22"/>
                    <a:pt x="70" y="23"/>
                    <a:pt x="75" y="25"/>
                  </a:cubicBezTo>
                  <a:cubicBezTo>
                    <a:pt x="71" y="29"/>
                    <a:pt x="67" y="34"/>
                    <a:pt x="64" y="39"/>
                  </a:cubicBezTo>
                  <a:cubicBezTo>
                    <a:pt x="61" y="42"/>
                    <a:pt x="59" y="46"/>
                    <a:pt x="56" y="50"/>
                  </a:cubicBezTo>
                  <a:cubicBezTo>
                    <a:pt x="52" y="52"/>
                    <a:pt x="48" y="54"/>
                    <a:pt x="44" y="56"/>
                  </a:cubicBezTo>
                  <a:cubicBezTo>
                    <a:pt x="40" y="58"/>
                    <a:pt x="35" y="61"/>
                    <a:pt x="31" y="64"/>
                  </a:cubicBezTo>
                  <a:cubicBezTo>
                    <a:pt x="31" y="63"/>
                    <a:pt x="31" y="62"/>
                    <a:pt x="31" y="62"/>
                  </a:cubicBezTo>
                  <a:cubicBezTo>
                    <a:pt x="30" y="56"/>
                    <a:pt x="30" y="51"/>
                    <a:pt x="30" y="46"/>
                  </a:cubicBezTo>
                  <a:close/>
                  <a:moveTo>
                    <a:pt x="32" y="135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9" y="133"/>
                    <a:pt x="26" y="132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30"/>
                    <a:pt x="22" y="129"/>
                    <a:pt x="22" y="129"/>
                  </a:cubicBezTo>
                  <a:cubicBezTo>
                    <a:pt x="20" y="128"/>
                    <a:pt x="18" y="126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4"/>
                    <a:pt x="16" y="124"/>
                    <a:pt x="15" y="123"/>
                  </a:cubicBezTo>
                  <a:cubicBezTo>
                    <a:pt x="14" y="121"/>
                    <a:pt x="13" y="120"/>
                    <a:pt x="12" y="118"/>
                  </a:cubicBezTo>
                  <a:cubicBezTo>
                    <a:pt x="11" y="116"/>
                    <a:pt x="10" y="114"/>
                    <a:pt x="10" y="112"/>
                  </a:cubicBezTo>
                  <a:cubicBezTo>
                    <a:pt x="10" y="110"/>
                    <a:pt x="10" y="108"/>
                    <a:pt x="10" y="106"/>
                  </a:cubicBezTo>
                  <a:cubicBezTo>
                    <a:pt x="10" y="104"/>
                    <a:pt x="11" y="101"/>
                    <a:pt x="12" y="99"/>
                  </a:cubicBezTo>
                  <a:cubicBezTo>
                    <a:pt x="13" y="96"/>
                    <a:pt x="15" y="93"/>
                    <a:pt x="17" y="90"/>
                  </a:cubicBezTo>
                  <a:cubicBezTo>
                    <a:pt x="19" y="86"/>
                    <a:pt x="23" y="83"/>
                    <a:pt x="26" y="80"/>
                  </a:cubicBezTo>
                  <a:cubicBezTo>
                    <a:pt x="26" y="80"/>
                    <a:pt x="26" y="80"/>
                    <a:pt x="27" y="81"/>
                  </a:cubicBezTo>
                  <a:cubicBezTo>
                    <a:pt x="29" y="87"/>
                    <a:pt x="32" y="93"/>
                    <a:pt x="35" y="99"/>
                  </a:cubicBezTo>
                  <a:cubicBezTo>
                    <a:pt x="36" y="101"/>
                    <a:pt x="36" y="102"/>
                    <a:pt x="37" y="103"/>
                  </a:cubicBezTo>
                  <a:cubicBezTo>
                    <a:pt x="36" y="108"/>
                    <a:pt x="35" y="114"/>
                    <a:pt x="35" y="119"/>
                  </a:cubicBezTo>
                  <a:cubicBezTo>
                    <a:pt x="34" y="125"/>
                    <a:pt x="34" y="130"/>
                    <a:pt x="34" y="135"/>
                  </a:cubicBezTo>
                  <a:cubicBezTo>
                    <a:pt x="33" y="135"/>
                    <a:pt x="33" y="135"/>
                    <a:pt x="32" y="135"/>
                  </a:cubicBezTo>
                  <a:close/>
                  <a:moveTo>
                    <a:pt x="100" y="168"/>
                  </a:moveTo>
                  <a:cubicBezTo>
                    <a:pt x="96" y="172"/>
                    <a:pt x="91" y="175"/>
                    <a:pt x="86" y="177"/>
                  </a:cubicBezTo>
                  <a:cubicBezTo>
                    <a:pt x="83" y="179"/>
                    <a:pt x="80" y="180"/>
                    <a:pt x="77" y="180"/>
                  </a:cubicBezTo>
                  <a:cubicBezTo>
                    <a:pt x="75" y="181"/>
                    <a:pt x="72" y="181"/>
                    <a:pt x="70" y="181"/>
                  </a:cubicBezTo>
                  <a:cubicBezTo>
                    <a:pt x="68" y="180"/>
                    <a:pt x="66" y="180"/>
                    <a:pt x="64" y="179"/>
                  </a:cubicBezTo>
                  <a:cubicBezTo>
                    <a:pt x="62" y="179"/>
                    <a:pt x="61" y="178"/>
                    <a:pt x="59" y="177"/>
                  </a:cubicBezTo>
                  <a:cubicBezTo>
                    <a:pt x="57" y="175"/>
                    <a:pt x="56" y="174"/>
                    <a:pt x="54" y="172"/>
                  </a:cubicBezTo>
                  <a:cubicBezTo>
                    <a:pt x="52" y="170"/>
                    <a:pt x="51" y="167"/>
                    <a:pt x="49" y="164"/>
                  </a:cubicBezTo>
                  <a:cubicBezTo>
                    <a:pt x="47" y="159"/>
                    <a:pt x="46" y="154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48"/>
                    <a:pt x="47" y="149"/>
                    <a:pt x="49" y="149"/>
                  </a:cubicBezTo>
                  <a:cubicBezTo>
                    <a:pt x="50" y="149"/>
                    <a:pt x="50" y="149"/>
                    <a:pt x="51" y="14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1" y="149"/>
                    <a:pt x="51" y="149"/>
                    <a:pt x="51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52" y="150"/>
                    <a:pt x="53" y="150"/>
                    <a:pt x="54" y="150"/>
                  </a:cubicBezTo>
                  <a:cubicBezTo>
                    <a:pt x="61" y="151"/>
                    <a:pt x="69" y="151"/>
                    <a:pt x="76" y="151"/>
                  </a:cubicBezTo>
                  <a:cubicBezTo>
                    <a:pt x="77" y="151"/>
                    <a:pt x="78" y="151"/>
                    <a:pt x="78" y="151"/>
                  </a:cubicBezTo>
                  <a:cubicBezTo>
                    <a:pt x="83" y="155"/>
                    <a:pt x="88" y="158"/>
                    <a:pt x="93" y="162"/>
                  </a:cubicBezTo>
                  <a:cubicBezTo>
                    <a:pt x="96" y="163"/>
                    <a:pt x="99" y="165"/>
                    <a:pt x="102" y="167"/>
                  </a:cubicBezTo>
                  <a:cubicBezTo>
                    <a:pt x="101" y="167"/>
                    <a:pt x="100" y="168"/>
                    <a:pt x="100" y="168"/>
                  </a:cubicBezTo>
                  <a:close/>
                  <a:moveTo>
                    <a:pt x="165" y="128"/>
                  </a:moveTo>
                  <a:cubicBezTo>
                    <a:pt x="166" y="133"/>
                    <a:pt x="166" y="138"/>
                    <a:pt x="166" y="144"/>
                  </a:cubicBezTo>
                  <a:cubicBezTo>
                    <a:pt x="165" y="147"/>
                    <a:pt x="165" y="150"/>
                    <a:pt x="164" y="153"/>
                  </a:cubicBezTo>
                  <a:cubicBezTo>
                    <a:pt x="163" y="155"/>
                    <a:pt x="162" y="157"/>
                    <a:pt x="161" y="158"/>
                  </a:cubicBezTo>
                  <a:cubicBezTo>
                    <a:pt x="160" y="160"/>
                    <a:pt x="158" y="161"/>
                    <a:pt x="157" y="163"/>
                  </a:cubicBezTo>
                  <a:cubicBezTo>
                    <a:pt x="155" y="164"/>
                    <a:pt x="154" y="165"/>
                    <a:pt x="152" y="166"/>
                  </a:cubicBezTo>
                  <a:cubicBezTo>
                    <a:pt x="150" y="167"/>
                    <a:pt x="148" y="167"/>
                    <a:pt x="145" y="168"/>
                  </a:cubicBezTo>
                  <a:cubicBezTo>
                    <a:pt x="142" y="168"/>
                    <a:pt x="138" y="168"/>
                    <a:pt x="135" y="168"/>
                  </a:cubicBezTo>
                  <a:cubicBezTo>
                    <a:pt x="129" y="167"/>
                    <a:pt x="123" y="166"/>
                    <a:pt x="118" y="164"/>
                  </a:cubicBezTo>
                  <a:cubicBezTo>
                    <a:pt x="118" y="164"/>
                    <a:pt x="118" y="164"/>
                    <a:pt x="117" y="164"/>
                  </a:cubicBezTo>
                  <a:cubicBezTo>
                    <a:pt x="120" y="161"/>
                    <a:pt x="122" y="159"/>
                    <a:pt x="124" y="156"/>
                  </a:cubicBezTo>
                  <a:cubicBezTo>
                    <a:pt x="128" y="151"/>
                    <a:pt x="131" y="145"/>
                    <a:pt x="134" y="140"/>
                  </a:cubicBezTo>
                  <a:cubicBezTo>
                    <a:pt x="143" y="137"/>
                    <a:pt x="151" y="133"/>
                    <a:pt x="158" y="128"/>
                  </a:cubicBezTo>
                  <a:cubicBezTo>
                    <a:pt x="160" y="127"/>
                    <a:pt x="162" y="126"/>
                    <a:pt x="164" y="125"/>
                  </a:cubicBezTo>
                  <a:cubicBezTo>
                    <a:pt x="164" y="126"/>
                    <a:pt x="165" y="127"/>
                    <a:pt x="165" y="128"/>
                  </a:cubicBezTo>
                  <a:close/>
                  <a:moveTo>
                    <a:pt x="167" y="104"/>
                  </a:moveTo>
                  <a:cubicBezTo>
                    <a:pt x="164" y="97"/>
                    <a:pt x="161" y="91"/>
                    <a:pt x="157" y="84"/>
                  </a:cubicBezTo>
                  <a:cubicBezTo>
                    <a:pt x="156" y="83"/>
                    <a:pt x="156" y="82"/>
                    <a:pt x="155" y="81"/>
                  </a:cubicBezTo>
                  <a:cubicBezTo>
                    <a:pt x="155" y="79"/>
                    <a:pt x="156" y="77"/>
                    <a:pt x="156" y="75"/>
                  </a:cubicBezTo>
                  <a:cubicBezTo>
                    <a:pt x="157" y="67"/>
                    <a:pt x="157" y="59"/>
                    <a:pt x="157" y="51"/>
                  </a:cubicBezTo>
                  <a:cubicBezTo>
                    <a:pt x="158" y="51"/>
                    <a:pt x="160" y="52"/>
                    <a:pt x="162" y="52"/>
                  </a:cubicBezTo>
                  <a:cubicBezTo>
                    <a:pt x="166" y="54"/>
                    <a:pt x="170" y="56"/>
                    <a:pt x="174" y="59"/>
                  </a:cubicBezTo>
                  <a:cubicBezTo>
                    <a:pt x="177" y="60"/>
                    <a:pt x="179" y="62"/>
                    <a:pt x="181" y="65"/>
                  </a:cubicBezTo>
                  <a:cubicBezTo>
                    <a:pt x="182" y="66"/>
                    <a:pt x="183" y="68"/>
                    <a:pt x="184" y="70"/>
                  </a:cubicBezTo>
                  <a:cubicBezTo>
                    <a:pt x="185" y="72"/>
                    <a:pt x="186" y="74"/>
                    <a:pt x="186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5" y="86"/>
                    <a:pt x="185" y="89"/>
                  </a:cubicBezTo>
                  <a:cubicBezTo>
                    <a:pt x="183" y="92"/>
                    <a:pt x="182" y="95"/>
                    <a:pt x="180" y="98"/>
                  </a:cubicBezTo>
                  <a:cubicBezTo>
                    <a:pt x="177" y="102"/>
                    <a:pt x="173" y="106"/>
                    <a:pt x="169" y="109"/>
                  </a:cubicBezTo>
                  <a:cubicBezTo>
                    <a:pt x="169" y="107"/>
                    <a:pt x="168" y="106"/>
                    <a:pt x="167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3" name="Freeform 118">
              <a:extLst>
                <a:ext uri="{FF2B5EF4-FFF2-40B4-BE49-F238E27FC236}">
                  <a16:creationId xmlns:a16="http://schemas.microsoft.com/office/drawing/2014/main" id="{71C6ECDF-A560-4545-96BB-AB07AB4F1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6575" y="2624138"/>
              <a:ext cx="61912" cy="52388"/>
            </a:xfrm>
            <a:custGeom>
              <a:avLst/>
              <a:gdLst>
                <a:gd name="T0" fmla="*/ 33 w 36"/>
                <a:gd name="T1" fmla="*/ 8 h 31"/>
                <a:gd name="T2" fmla="*/ 27 w 36"/>
                <a:gd name="T3" fmla="*/ 3 h 31"/>
                <a:gd name="T4" fmla="*/ 13 w 36"/>
                <a:gd name="T5" fmla="*/ 1 h 31"/>
                <a:gd name="T6" fmla="*/ 4 w 36"/>
                <a:gd name="T7" fmla="*/ 6 h 31"/>
                <a:gd name="T8" fmla="*/ 2 w 36"/>
                <a:gd name="T9" fmla="*/ 8 h 31"/>
                <a:gd name="T10" fmla="*/ 2 w 36"/>
                <a:gd name="T11" fmla="*/ 10 h 31"/>
                <a:gd name="T12" fmla="*/ 1 w 36"/>
                <a:gd name="T13" fmla="*/ 12 h 31"/>
                <a:gd name="T14" fmla="*/ 1 w 36"/>
                <a:gd name="T15" fmla="*/ 14 h 31"/>
                <a:gd name="T16" fmla="*/ 1 w 36"/>
                <a:gd name="T17" fmla="*/ 15 h 31"/>
                <a:gd name="T18" fmla="*/ 1 w 36"/>
                <a:gd name="T19" fmla="*/ 19 h 31"/>
                <a:gd name="T20" fmla="*/ 1 w 36"/>
                <a:gd name="T21" fmla="*/ 20 h 31"/>
                <a:gd name="T22" fmla="*/ 3 w 36"/>
                <a:gd name="T23" fmla="*/ 23 h 31"/>
                <a:gd name="T24" fmla="*/ 6 w 36"/>
                <a:gd name="T25" fmla="*/ 27 h 31"/>
                <a:gd name="T26" fmla="*/ 14 w 36"/>
                <a:gd name="T27" fmla="*/ 31 h 31"/>
                <a:gd name="T28" fmla="*/ 18 w 36"/>
                <a:gd name="T29" fmla="*/ 31 h 31"/>
                <a:gd name="T30" fmla="*/ 24 w 36"/>
                <a:gd name="T31" fmla="*/ 31 h 31"/>
                <a:gd name="T32" fmla="*/ 28 w 36"/>
                <a:gd name="T33" fmla="*/ 29 h 31"/>
                <a:gd name="T34" fmla="*/ 35 w 36"/>
                <a:gd name="T35" fmla="*/ 23 h 31"/>
                <a:gd name="T36" fmla="*/ 36 w 36"/>
                <a:gd name="T37" fmla="*/ 20 h 31"/>
                <a:gd name="T38" fmla="*/ 36 w 36"/>
                <a:gd name="T39" fmla="*/ 17 h 31"/>
                <a:gd name="T40" fmla="*/ 35 w 36"/>
                <a:gd name="T41" fmla="*/ 13 h 31"/>
                <a:gd name="T42" fmla="*/ 33 w 36"/>
                <a:gd name="T43" fmla="*/ 8 h 31"/>
                <a:gd name="T44" fmla="*/ 27 w 36"/>
                <a:gd name="T45" fmla="*/ 18 h 31"/>
                <a:gd name="T46" fmla="*/ 26 w 36"/>
                <a:gd name="T47" fmla="*/ 19 h 31"/>
                <a:gd name="T48" fmla="*/ 25 w 36"/>
                <a:gd name="T49" fmla="*/ 20 h 31"/>
                <a:gd name="T50" fmla="*/ 24 w 36"/>
                <a:gd name="T51" fmla="*/ 21 h 31"/>
                <a:gd name="T52" fmla="*/ 22 w 36"/>
                <a:gd name="T53" fmla="*/ 22 h 31"/>
                <a:gd name="T54" fmla="*/ 18 w 36"/>
                <a:gd name="T55" fmla="*/ 22 h 31"/>
                <a:gd name="T56" fmla="*/ 14 w 36"/>
                <a:gd name="T57" fmla="*/ 21 h 31"/>
                <a:gd name="T58" fmla="*/ 12 w 36"/>
                <a:gd name="T59" fmla="*/ 20 h 31"/>
                <a:gd name="T60" fmla="*/ 11 w 36"/>
                <a:gd name="T61" fmla="*/ 19 h 31"/>
                <a:gd name="T62" fmla="*/ 10 w 36"/>
                <a:gd name="T63" fmla="*/ 18 h 31"/>
                <a:gd name="T64" fmla="*/ 10 w 36"/>
                <a:gd name="T65" fmla="*/ 17 h 31"/>
                <a:gd name="T66" fmla="*/ 10 w 36"/>
                <a:gd name="T67" fmla="*/ 17 h 31"/>
                <a:gd name="T68" fmla="*/ 10 w 36"/>
                <a:gd name="T69" fmla="*/ 17 h 31"/>
                <a:gd name="T70" fmla="*/ 10 w 36"/>
                <a:gd name="T71" fmla="*/ 16 h 31"/>
                <a:gd name="T72" fmla="*/ 10 w 36"/>
                <a:gd name="T73" fmla="*/ 13 h 31"/>
                <a:gd name="T74" fmla="*/ 11 w 36"/>
                <a:gd name="T75" fmla="*/ 12 h 31"/>
                <a:gd name="T76" fmla="*/ 11 w 36"/>
                <a:gd name="T77" fmla="*/ 12 h 31"/>
                <a:gd name="T78" fmla="*/ 12 w 36"/>
                <a:gd name="T79" fmla="*/ 11 h 31"/>
                <a:gd name="T80" fmla="*/ 13 w 36"/>
                <a:gd name="T81" fmla="*/ 11 h 31"/>
                <a:gd name="T82" fmla="*/ 15 w 36"/>
                <a:gd name="T83" fmla="*/ 10 h 31"/>
                <a:gd name="T84" fmla="*/ 19 w 36"/>
                <a:gd name="T85" fmla="*/ 10 h 31"/>
                <a:gd name="T86" fmla="*/ 21 w 36"/>
                <a:gd name="T87" fmla="*/ 10 h 31"/>
                <a:gd name="T88" fmla="*/ 23 w 36"/>
                <a:gd name="T89" fmla="*/ 11 h 31"/>
                <a:gd name="T90" fmla="*/ 25 w 36"/>
                <a:gd name="T91" fmla="*/ 13 h 31"/>
                <a:gd name="T92" fmla="*/ 26 w 36"/>
                <a:gd name="T93" fmla="*/ 15 h 31"/>
                <a:gd name="T94" fmla="*/ 27 w 36"/>
                <a:gd name="T95" fmla="*/ 17 h 31"/>
                <a:gd name="T96" fmla="*/ 27 w 36"/>
                <a:gd name="T97" fmla="*/ 17 h 31"/>
                <a:gd name="T98" fmla="*/ 27 w 36"/>
                <a:gd name="T9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1">
                  <a:moveTo>
                    <a:pt x="33" y="8"/>
                  </a:moveTo>
                  <a:cubicBezTo>
                    <a:pt x="31" y="6"/>
                    <a:pt x="29" y="4"/>
                    <a:pt x="27" y="3"/>
                  </a:cubicBezTo>
                  <a:cubicBezTo>
                    <a:pt x="22" y="0"/>
                    <a:pt x="17" y="0"/>
                    <a:pt x="13" y="1"/>
                  </a:cubicBezTo>
                  <a:cubicBezTo>
                    <a:pt x="9" y="1"/>
                    <a:pt x="6" y="3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9" y="29"/>
                    <a:pt x="11" y="30"/>
                    <a:pt x="14" y="31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20" y="31"/>
                    <a:pt x="22" y="31"/>
                    <a:pt x="24" y="31"/>
                  </a:cubicBezTo>
                  <a:cubicBezTo>
                    <a:pt x="25" y="30"/>
                    <a:pt x="27" y="30"/>
                    <a:pt x="28" y="29"/>
                  </a:cubicBezTo>
                  <a:cubicBezTo>
                    <a:pt x="31" y="28"/>
                    <a:pt x="33" y="25"/>
                    <a:pt x="35" y="23"/>
                  </a:cubicBezTo>
                  <a:cubicBezTo>
                    <a:pt x="35" y="22"/>
                    <a:pt x="35" y="21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36" y="16"/>
                    <a:pt x="36" y="14"/>
                    <a:pt x="35" y="13"/>
                  </a:cubicBezTo>
                  <a:cubicBezTo>
                    <a:pt x="35" y="11"/>
                    <a:pt x="34" y="9"/>
                    <a:pt x="33" y="8"/>
                  </a:cubicBezTo>
                  <a:close/>
                  <a:moveTo>
                    <a:pt x="27" y="18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1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2"/>
                    <a:pt x="15" y="21"/>
                    <a:pt x="14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1" y="14"/>
                    <a:pt x="10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2" y="10"/>
                    <a:pt x="22" y="11"/>
                    <a:pt x="23" y="11"/>
                  </a:cubicBezTo>
                  <a:cubicBezTo>
                    <a:pt x="23" y="12"/>
                    <a:pt x="24" y="12"/>
                    <a:pt x="25" y="13"/>
                  </a:cubicBezTo>
                  <a:cubicBezTo>
                    <a:pt x="25" y="13"/>
                    <a:pt x="26" y="14"/>
                    <a:pt x="26" y="15"/>
                  </a:cubicBezTo>
                  <a:cubicBezTo>
                    <a:pt x="26" y="16"/>
                    <a:pt x="27" y="16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8"/>
                    <a:pt x="27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4" name="Freeform 119">
              <a:extLst>
                <a:ext uri="{FF2B5EF4-FFF2-40B4-BE49-F238E27FC236}">
                  <a16:creationId xmlns:a16="http://schemas.microsoft.com/office/drawing/2014/main" id="{15E11BBF-684D-4255-90EE-9AFA90C7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8713" y="1946276"/>
              <a:ext cx="61912" cy="55563"/>
            </a:xfrm>
            <a:custGeom>
              <a:avLst/>
              <a:gdLst>
                <a:gd name="T0" fmla="*/ 28 w 36"/>
                <a:gd name="T1" fmla="*/ 30 h 32"/>
                <a:gd name="T2" fmla="*/ 35 w 36"/>
                <a:gd name="T3" fmla="*/ 23 h 32"/>
                <a:gd name="T4" fmla="*/ 36 w 36"/>
                <a:gd name="T5" fmla="*/ 21 h 32"/>
                <a:gd name="T6" fmla="*/ 36 w 36"/>
                <a:gd name="T7" fmla="*/ 18 h 32"/>
                <a:gd name="T8" fmla="*/ 35 w 36"/>
                <a:gd name="T9" fmla="*/ 13 h 32"/>
                <a:gd name="T10" fmla="*/ 33 w 36"/>
                <a:gd name="T11" fmla="*/ 8 h 32"/>
                <a:gd name="T12" fmla="*/ 27 w 36"/>
                <a:gd name="T13" fmla="*/ 3 h 32"/>
                <a:gd name="T14" fmla="*/ 13 w 36"/>
                <a:gd name="T15" fmla="*/ 1 h 32"/>
                <a:gd name="T16" fmla="*/ 4 w 36"/>
                <a:gd name="T17" fmla="*/ 6 h 32"/>
                <a:gd name="T18" fmla="*/ 2 w 36"/>
                <a:gd name="T19" fmla="*/ 8 h 32"/>
                <a:gd name="T20" fmla="*/ 2 w 36"/>
                <a:gd name="T21" fmla="*/ 11 h 32"/>
                <a:gd name="T22" fmla="*/ 1 w 36"/>
                <a:gd name="T23" fmla="*/ 12 h 32"/>
                <a:gd name="T24" fmla="*/ 1 w 36"/>
                <a:gd name="T25" fmla="*/ 15 h 32"/>
                <a:gd name="T26" fmla="*/ 1 w 36"/>
                <a:gd name="T27" fmla="*/ 16 h 32"/>
                <a:gd name="T28" fmla="*/ 1 w 36"/>
                <a:gd name="T29" fmla="*/ 20 h 32"/>
                <a:gd name="T30" fmla="*/ 1 w 36"/>
                <a:gd name="T31" fmla="*/ 20 h 32"/>
                <a:gd name="T32" fmla="*/ 2 w 36"/>
                <a:gd name="T33" fmla="*/ 24 h 32"/>
                <a:gd name="T34" fmla="*/ 6 w 36"/>
                <a:gd name="T35" fmla="*/ 28 h 32"/>
                <a:gd name="T36" fmla="*/ 14 w 36"/>
                <a:gd name="T37" fmla="*/ 31 h 32"/>
                <a:gd name="T38" fmla="*/ 18 w 36"/>
                <a:gd name="T39" fmla="*/ 32 h 32"/>
                <a:gd name="T40" fmla="*/ 24 w 36"/>
                <a:gd name="T41" fmla="*/ 31 h 32"/>
                <a:gd name="T42" fmla="*/ 28 w 36"/>
                <a:gd name="T43" fmla="*/ 30 h 32"/>
                <a:gd name="T44" fmla="*/ 18 w 36"/>
                <a:gd name="T45" fmla="*/ 22 h 32"/>
                <a:gd name="T46" fmla="*/ 14 w 36"/>
                <a:gd name="T47" fmla="*/ 21 h 32"/>
                <a:gd name="T48" fmla="*/ 12 w 36"/>
                <a:gd name="T49" fmla="*/ 20 h 32"/>
                <a:gd name="T50" fmla="*/ 11 w 36"/>
                <a:gd name="T51" fmla="*/ 19 h 32"/>
                <a:gd name="T52" fmla="*/ 10 w 36"/>
                <a:gd name="T53" fmla="*/ 18 h 32"/>
                <a:gd name="T54" fmla="*/ 10 w 36"/>
                <a:gd name="T55" fmla="*/ 18 h 32"/>
                <a:gd name="T56" fmla="*/ 10 w 36"/>
                <a:gd name="T57" fmla="*/ 18 h 32"/>
                <a:gd name="T58" fmla="*/ 10 w 36"/>
                <a:gd name="T59" fmla="*/ 17 h 32"/>
                <a:gd name="T60" fmla="*/ 10 w 36"/>
                <a:gd name="T61" fmla="*/ 17 h 32"/>
                <a:gd name="T62" fmla="*/ 10 w 36"/>
                <a:gd name="T63" fmla="*/ 14 h 32"/>
                <a:gd name="T64" fmla="*/ 11 w 36"/>
                <a:gd name="T65" fmla="*/ 13 h 32"/>
                <a:gd name="T66" fmla="*/ 11 w 36"/>
                <a:gd name="T67" fmla="*/ 12 h 32"/>
                <a:gd name="T68" fmla="*/ 12 w 36"/>
                <a:gd name="T69" fmla="*/ 12 h 32"/>
                <a:gd name="T70" fmla="*/ 13 w 36"/>
                <a:gd name="T71" fmla="*/ 11 h 32"/>
                <a:gd name="T72" fmla="*/ 15 w 36"/>
                <a:gd name="T73" fmla="*/ 10 h 32"/>
                <a:gd name="T74" fmla="*/ 19 w 36"/>
                <a:gd name="T75" fmla="*/ 10 h 32"/>
                <a:gd name="T76" fmla="*/ 21 w 36"/>
                <a:gd name="T77" fmla="*/ 11 h 32"/>
                <a:gd name="T78" fmla="*/ 23 w 36"/>
                <a:gd name="T79" fmla="*/ 12 h 32"/>
                <a:gd name="T80" fmla="*/ 25 w 36"/>
                <a:gd name="T81" fmla="*/ 13 h 32"/>
                <a:gd name="T82" fmla="*/ 26 w 36"/>
                <a:gd name="T83" fmla="*/ 16 h 32"/>
                <a:gd name="T84" fmla="*/ 27 w 36"/>
                <a:gd name="T85" fmla="*/ 17 h 32"/>
                <a:gd name="T86" fmla="*/ 27 w 36"/>
                <a:gd name="T87" fmla="*/ 18 h 32"/>
                <a:gd name="T88" fmla="*/ 26 w 36"/>
                <a:gd name="T89" fmla="*/ 19 h 32"/>
                <a:gd name="T90" fmla="*/ 26 w 36"/>
                <a:gd name="T91" fmla="*/ 20 h 32"/>
                <a:gd name="T92" fmla="*/ 25 w 36"/>
                <a:gd name="T93" fmla="*/ 21 h 32"/>
                <a:gd name="T94" fmla="*/ 24 w 36"/>
                <a:gd name="T95" fmla="*/ 21 h 32"/>
                <a:gd name="T96" fmla="*/ 22 w 36"/>
                <a:gd name="T97" fmla="*/ 22 h 32"/>
                <a:gd name="T98" fmla="*/ 18 w 36"/>
                <a:gd name="T9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32">
                  <a:moveTo>
                    <a:pt x="28" y="30"/>
                  </a:moveTo>
                  <a:cubicBezTo>
                    <a:pt x="31" y="28"/>
                    <a:pt x="33" y="26"/>
                    <a:pt x="35" y="23"/>
                  </a:cubicBezTo>
                  <a:cubicBezTo>
                    <a:pt x="35" y="22"/>
                    <a:pt x="35" y="22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6"/>
                    <a:pt x="36" y="15"/>
                    <a:pt x="35" y="13"/>
                  </a:cubicBezTo>
                  <a:cubicBezTo>
                    <a:pt x="35" y="12"/>
                    <a:pt x="34" y="10"/>
                    <a:pt x="33" y="8"/>
                  </a:cubicBezTo>
                  <a:cubicBezTo>
                    <a:pt x="31" y="6"/>
                    <a:pt x="29" y="4"/>
                    <a:pt x="27" y="3"/>
                  </a:cubicBezTo>
                  <a:cubicBezTo>
                    <a:pt x="22" y="1"/>
                    <a:pt x="17" y="0"/>
                    <a:pt x="13" y="1"/>
                  </a:cubicBezTo>
                  <a:cubicBezTo>
                    <a:pt x="9" y="2"/>
                    <a:pt x="6" y="4"/>
                    <a:pt x="4" y="6"/>
                  </a:cubicBezTo>
                  <a:cubicBezTo>
                    <a:pt x="3" y="7"/>
                    <a:pt x="3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3"/>
                    <a:pt x="2" y="24"/>
                  </a:cubicBezTo>
                  <a:cubicBezTo>
                    <a:pt x="4" y="26"/>
                    <a:pt x="5" y="27"/>
                    <a:pt x="6" y="28"/>
                  </a:cubicBezTo>
                  <a:cubicBezTo>
                    <a:pt x="9" y="30"/>
                    <a:pt x="11" y="30"/>
                    <a:pt x="14" y="31"/>
                  </a:cubicBezTo>
                  <a:cubicBezTo>
                    <a:pt x="15" y="32"/>
                    <a:pt x="17" y="32"/>
                    <a:pt x="18" y="32"/>
                  </a:cubicBezTo>
                  <a:cubicBezTo>
                    <a:pt x="20" y="32"/>
                    <a:pt x="22" y="32"/>
                    <a:pt x="24" y="31"/>
                  </a:cubicBezTo>
                  <a:cubicBezTo>
                    <a:pt x="25" y="31"/>
                    <a:pt x="27" y="30"/>
                    <a:pt x="28" y="30"/>
                  </a:cubicBezTo>
                  <a:close/>
                  <a:moveTo>
                    <a:pt x="18" y="22"/>
                  </a:moveTo>
                  <a:cubicBezTo>
                    <a:pt x="17" y="22"/>
                    <a:pt x="15" y="22"/>
                    <a:pt x="14" y="21"/>
                  </a:cubicBezTo>
                  <a:cubicBezTo>
                    <a:pt x="13" y="21"/>
                    <a:pt x="12" y="21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1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10"/>
                    <a:pt x="18" y="10"/>
                    <a:pt x="19" y="10"/>
                  </a:cubicBezTo>
                  <a:cubicBezTo>
                    <a:pt x="20" y="10"/>
                    <a:pt x="20" y="10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4" y="13"/>
                    <a:pt x="25" y="13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18"/>
                    <a:pt x="27" y="18"/>
                    <a:pt x="26" y="19"/>
                  </a:cubicBezTo>
                  <a:cubicBezTo>
                    <a:pt x="26" y="19"/>
                    <a:pt x="26" y="19"/>
                    <a:pt x="26" y="20"/>
                  </a:cubicBezTo>
                  <a:cubicBezTo>
                    <a:pt x="26" y="20"/>
                    <a:pt x="25" y="21"/>
                    <a:pt x="25" y="21"/>
                  </a:cubicBezTo>
                  <a:cubicBezTo>
                    <a:pt x="25" y="21"/>
                    <a:pt x="24" y="21"/>
                    <a:pt x="24" y="21"/>
                  </a:cubicBezTo>
                  <a:cubicBezTo>
                    <a:pt x="23" y="22"/>
                    <a:pt x="22" y="22"/>
                    <a:pt x="22" y="22"/>
                  </a:cubicBezTo>
                  <a:cubicBezTo>
                    <a:pt x="20" y="22"/>
                    <a:pt x="19" y="22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5" name="Freeform 120">
              <a:extLst>
                <a:ext uri="{FF2B5EF4-FFF2-40B4-BE49-F238E27FC236}">
                  <a16:creationId xmlns:a16="http://schemas.microsoft.com/office/drawing/2014/main" id="{2529468E-F280-4AA0-ADA5-367046F92E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7725" y="3138488"/>
              <a:ext cx="192087" cy="325438"/>
            </a:xfrm>
            <a:custGeom>
              <a:avLst/>
              <a:gdLst>
                <a:gd name="T0" fmla="*/ 106 w 112"/>
                <a:gd name="T1" fmla="*/ 9 h 189"/>
                <a:gd name="T2" fmla="*/ 92 w 112"/>
                <a:gd name="T3" fmla="*/ 3 h 189"/>
                <a:gd name="T4" fmla="*/ 79 w 112"/>
                <a:gd name="T5" fmla="*/ 0 h 189"/>
                <a:gd name="T6" fmla="*/ 67 w 112"/>
                <a:gd name="T7" fmla="*/ 13 h 189"/>
                <a:gd name="T8" fmla="*/ 50 w 112"/>
                <a:gd name="T9" fmla="*/ 53 h 189"/>
                <a:gd name="T10" fmla="*/ 27 w 112"/>
                <a:gd name="T11" fmla="*/ 107 h 189"/>
                <a:gd name="T12" fmla="*/ 9 w 112"/>
                <a:gd name="T13" fmla="*/ 145 h 189"/>
                <a:gd name="T14" fmla="*/ 2 w 112"/>
                <a:gd name="T15" fmla="*/ 163 h 189"/>
                <a:gd name="T16" fmla="*/ 4 w 112"/>
                <a:gd name="T17" fmla="*/ 176 h 189"/>
                <a:gd name="T18" fmla="*/ 21 w 112"/>
                <a:gd name="T19" fmla="*/ 186 h 189"/>
                <a:gd name="T20" fmla="*/ 30 w 112"/>
                <a:gd name="T21" fmla="*/ 188 h 189"/>
                <a:gd name="T22" fmla="*/ 47 w 112"/>
                <a:gd name="T23" fmla="*/ 159 h 189"/>
                <a:gd name="T24" fmla="*/ 68 w 112"/>
                <a:gd name="T25" fmla="*/ 119 h 189"/>
                <a:gd name="T26" fmla="*/ 86 w 112"/>
                <a:gd name="T27" fmla="*/ 79 h 189"/>
                <a:gd name="T28" fmla="*/ 103 w 112"/>
                <a:gd name="T29" fmla="*/ 40 h 189"/>
                <a:gd name="T30" fmla="*/ 111 w 112"/>
                <a:gd name="T31" fmla="*/ 20 h 189"/>
                <a:gd name="T32" fmla="*/ 110 w 112"/>
                <a:gd name="T33" fmla="*/ 13 h 189"/>
                <a:gd name="T34" fmla="*/ 97 w 112"/>
                <a:gd name="T35" fmla="*/ 28 h 189"/>
                <a:gd name="T36" fmla="*/ 81 w 112"/>
                <a:gd name="T37" fmla="*/ 67 h 189"/>
                <a:gd name="T38" fmla="*/ 57 w 112"/>
                <a:gd name="T39" fmla="*/ 120 h 189"/>
                <a:gd name="T40" fmla="*/ 40 w 112"/>
                <a:gd name="T41" fmla="*/ 153 h 189"/>
                <a:gd name="T42" fmla="*/ 27 w 112"/>
                <a:gd name="T43" fmla="*/ 179 h 189"/>
                <a:gd name="T44" fmla="*/ 12 w 112"/>
                <a:gd name="T45" fmla="*/ 171 h 189"/>
                <a:gd name="T46" fmla="*/ 13 w 112"/>
                <a:gd name="T47" fmla="*/ 160 h 189"/>
                <a:gd name="T48" fmla="*/ 25 w 112"/>
                <a:gd name="T49" fmla="*/ 151 h 189"/>
                <a:gd name="T50" fmla="*/ 31 w 112"/>
                <a:gd name="T51" fmla="*/ 148 h 189"/>
                <a:gd name="T52" fmla="*/ 28 w 112"/>
                <a:gd name="T53" fmla="*/ 142 h 189"/>
                <a:gd name="T54" fmla="*/ 23 w 112"/>
                <a:gd name="T55" fmla="*/ 136 h 189"/>
                <a:gd name="T56" fmla="*/ 29 w 112"/>
                <a:gd name="T57" fmla="*/ 139 h 189"/>
                <a:gd name="T58" fmla="*/ 35 w 112"/>
                <a:gd name="T59" fmla="*/ 134 h 189"/>
                <a:gd name="T60" fmla="*/ 29 w 112"/>
                <a:gd name="T61" fmla="*/ 124 h 189"/>
                <a:gd name="T62" fmla="*/ 41 w 112"/>
                <a:gd name="T63" fmla="*/ 124 h 189"/>
                <a:gd name="T64" fmla="*/ 33 w 112"/>
                <a:gd name="T65" fmla="*/ 116 h 189"/>
                <a:gd name="T66" fmla="*/ 44 w 112"/>
                <a:gd name="T67" fmla="*/ 115 h 189"/>
                <a:gd name="T68" fmla="*/ 51 w 112"/>
                <a:gd name="T69" fmla="*/ 114 h 189"/>
                <a:gd name="T70" fmla="*/ 39 w 112"/>
                <a:gd name="T71" fmla="*/ 102 h 189"/>
                <a:gd name="T72" fmla="*/ 45 w 112"/>
                <a:gd name="T73" fmla="*/ 100 h 189"/>
                <a:gd name="T74" fmla="*/ 51 w 112"/>
                <a:gd name="T75" fmla="*/ 95 h 189"/>
                <a:gd name="T76" fmla="*/ 46 w 112"/>
                <a:gd name="T77" fmla="*/ 86 h 189"/>
                <a:gd name="T78" fmla="*/ 51 w 112"/>
                <a:gd name="T79" fmla="*/ 89 h 189"/>
                <a:gd name="T80" fmla="*/ 56 w 112"/>
                <a:gd name="T81" fmla="*/ 82 h 189"/>
                <a:gd name="T82" fmla="*/ 50 w 112"/>
                <a:gd name="T83" fmla="*/ 78 h 189"/>
                <a:gd name="T84" fmla="*/ 62 w 112"/>
                <a:gd name="T85" fmla="*/ 76 h 189"/>
                <a:gd name="T86" fmla="*/ 58 w 112"/>
                <a:gd name="T87" fmla="*/ 65 h 189"/>
                <a:gd name="T88" fmla="*/ 60 w 112"/>
                <a:gd name="T89" fmla="*/ 60 h 189"/>
                <a:gd name="T90" fmla="*/ 63 w 112"/>
                <a:gd name="T91" fmla="*/ 51 h 189"/>
                <a:gd name="T92" fmla="*/ 66 w 112"/>
                <a:gd name="T93" fmla="*/ 49 h 189"/>
                <a:gd name="T94" fmla="*/ 72 w 112"/>
                <a:gd name="T95" fmla="*/ 42 h 189"/>
                <a:gd name="T96" fmla="*/ 68 w 112"/>
                <a:gd name="T97" fmla="*/ 35 h 189"/>
                <a:gd name="T98" fmla="*/ 83 w 112"/>
                <a:gd name="T99" fmla="*/ 35 h 189"/>
                <a:gd name="T100" fmla="*/ 72 w 112"/>
                <a:gd name="T101" fmla="*/ 26 h 189"/>
                <a:gd name="T102" fmla="*/ 76 w 112"/>
                <a:gd name="T103" fmla="*/ 25 h 189"/>
                <a:gd name="T104" fmla="*/ 83 w 112"/>
                <a:gd name="T105" fmla="*/ 20 h 189"/>
                <a:gd name="T106" fmla="*/ 77 w 112"/>
                <a:gd name="T107" fmla="*/ 15 h 189"/>
                <a:gd name="T108" fmla="*/ 80 w 112"/>
                <a:gd name="T109" fmla="*/ 9 h 189"/>
                <a:gd name="T110" fmla="*/ 93 w 112"/>
                <a:gd name="T111" fmla="*/ 14 h 189"/>
                <a:gd name="T112" fmla="*/ 102 w 112"/>
                <a:gd name="T113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89">
                  <a:moveTo>
                    <a:pt x="110" y="13"/>
                  </a:moveTo>
                  <a:cubicBezTo>
                    <a:pt x="109" y="12"/>
                    <a:pt x="109" y="12"/>
                    <a:pt x="108" y="11"/>
                  </a:cubicBezTo>
                  <a:cubicBezTo>
                    <a:pt x="107" y="10"/>
                    <a:pt x="106" y="10"/>
                    <a:pt x="106" y="9"/>
                  </a:cubicBezTo>
                  <a:cubicBezTo>
                    <a:pt x="103" y="8"/>
                    <a:pt x="101" y="7"/>
                    <a:pt x="98" y="6"/>
                  </a:cubicBezTo>
                  <a:cubicBezTo>
                    <a:pt x="98" y="6"/>
                    <a:pt x="97" y="6"/>
                    <a:pt x="97" y="5"/>
                  </a:cubicBezTo>
                  <a:cubicBezTo>
                    <a:pt x="95" y="5"/>
                    <a:pt x="94" y="4"/>
                    <a:pt x="92" y="3"/>
                  </a:cubicBezTo>
                  <a:cubicBezTo>
                    <a:pt x="90" y="2"/>
                    <a:pt x="88" y="2"/>
                    <a:pt x="86" y="2"/>
                  </a:cubicBezTo>
                  <a:cubicBezTo>
                    <a:pt x="84" y="1"/>
                    <a:pt x="82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7" y="0"/>
                    <a:pt x="76" y="0"/>
                    <a:pt x="74" y="1"/>
                  </a:cubicBezTo>
                  <a:cubicBezTo>
                    <a:pt x="73" y="2"/>
                    <a:pt x="72" y="4"/>
                    <a:pt x="71" y="6"/>
                  </a:cubicBezTo>
                  <a:cubicBezTo>
                    <a:pt x="69" y="8"/>
                    <a:pt x="68" y="10"/>
                    <a:pt x="67" y="13"/>
                  </a:cubicBezTo>
                  <a:cubicBezTo>
                    <a:pt x="65" y="17"/>
                    <a:pt x="63" y="22"/>
                    <a:pt x="61" y="27"/>
                  </a:cubicBezTo>
                  <a:cubicBezTo>
                    <a:pt x="60" y="31"/>
                    <a:pt x="58" y="35"/>
                    <a:pt x="56" y="39"/>
                  </a:cubicBezTo>
                  <a:cubicBezTo>
                    <a:pt x="54" y="44"/>
                    <a:pt x="52" y="49"/>
                    <a:pt x="50" y="53"/>
                  </a:cubicBezTo>
                  <a:cubicBezTo>
                    <a:pt x="48" y="58"/>
                    <a:pt x="46" y="62"/>
                    <a:pt x="44" y="66"/>
                  </a:cubicBezTo>
                  <a:cubicBezTo>
                    <a:pt x="41" y="75"/>
                    <a:pt x="37" y="84"/>
                    <a:pt x="33" y="93"/>
                  </a:cubicBezTo>
                  <a:cubicBezTo>
                    <a:pt x="31" y="98"/>
                    <a:pt x="29" y="102"/>
                    <a:pt x="27" y="107"/>
                  </a:cubicBezTo>
                  <a:cubicBezTo>
                    <a:pt x="25" y="111"/>
                    <a:pt x="23" y="116"/>
                    <a:pt x="21" y="120"/>
                  </a:cubicBezTo>
                  <a:cubicBezTo>
                    <a:pt x="19" y="124"/>
                    <a:pt x="17" y="129"/>
                    <a:pt x="15" y="133"/>
                  </a:cubicBezTo>
                  <a:cubicBezTo>
                    <a:pt x="13" y="137"/>
                    <a:pt x="11" y="141"/>
                    <a:pt x="9" y="145"/>
                  </a:cubicBezTo>
                  <a:cubicBezTo>
                    <a:pt x="8" y="148"/>
                    <a:pt x="7" y="150"/>
                    <a:pt x="7" y="152"/>
                  </a:cubicBezTo>
                  <a:cubicBezTo>
                    <a:pt x="6" y="154"/>
                    <a:pt x="5" y="155"/>
                    <a:pt x="4" y="157"/>
                  </a:cubicBezTo>
                  <a:cubicBezTo>
                    <a:pt x="3" y="159"/>
                    <a:pt x="3" y="161"/>
                    <a:pt x="2" y="163"/>
                  </a:cubicBezTo>
                  <a:cubicBezTo>
                    <a:pt x="2" y="164"/>
                    <a:pt x="1" y="166"/>
                    <a:pt x="1" y="168"/>
                  </a:cubicBezTo>
                  <a:cubicBezTo>
                    <a:pt x="0" y="169"/>
                    <a:pt x="1" y="171"/>
                    <a:pt x="2" y="172"/>
                  </a:cubicBezTo>
                  <a:cubicBezTo>
                    <a:pt x="2" y="174"/>
                    <a:pt x="3" y="175"/>
                    <a:pt x="4" y="176"/>
                  </a:cubicBezTo>
                  <a:cubicBezTo>
                    <a:pt x="6" y="177"/>
                    <a:pt x="7" y="179"/>
                    <a:pt x="9" y="180"/>
                  </a:cubicBezTo>
                  <a:cubicBezTo>
                    <a:pt x="12" y="182"/>
                    <a:pt x="14" y="183"/>
                    <a:pt x="16" y="184"/>
                  </a:cubicBezTo>
                  <a:cubicBezTo>
                    <a:pt x="18" y="185"/>
                    <a:pt x="19" y="185"/>
                    <a:pt x="21" y="186"/>
                  </a:cubicBezTo>
                  <a:cubicBezTo>
                    <a:pt x="21" y="186"/>
                    <a:pt x="22" y="187"/>
                    <a:pt x="22" y="187"/>
                  </a:cubicBezTo>
                  <a:cubicBezTo>
                    <a:pt x="23" y="187"/>
                    <a:pt x="24" y="188"/>
                    <a:pt x="25" y="188"/>
                  </a:cubicBezTo>
                  <a:cubicBezTo>
                    <a:pt x="27" y="188"/>
                    <a:pt x="28" y="189"/>
                    <a:pt x="30" y="188"/>
                  </a:cubicBezTo>
                  <a:cubicBezTo>
                    <a:pt x="31" y="188"/>
                    <a:pt x="32" y="187"/>
                    <a:pt x="33" y="187"/>
                  </a:cubicBezTo>
                  <a:cubicBezTo>
                    <a:pt x="34" y="186"/>
                    <a:pt x="35" y="185"/>
                    <a:pt x="36" y="184"/>
                  </a:cubicBezTo>
                  <a:cubicBezTo>
                    <a:pt x="39" y="175"/>
                    <a:pt x="43" y="167"/>
                    <a:pt x="47" y="159"/>
                  </a:cubicBezTo>
                  <a:cubicBezTo>
                    <a:pt x="49" y="154"/>
                    <a:pt x="52" y="150"/>
                    <a:pt x="54" y="146"/>
                  </a:cubicBezTo>
                  <a:cubicBezTo>
                    <a:pt x="56" y="142"/>
                    <a:pt x="59" y="137"/>
                    <a:pt x="61" y="133"/>
                  </a:cubicBezTo>
                  <a:cubicBezTo>
                    <a:pt x="63" y="128"/>
                    <a:pt x="66" y="123"/>
                    <a:pt x="68" y="119"/>
                  </a:cubicBezTo>
                  <a:cubicBezTo>
                    <a:pt x="70" y="114"/>
                    <a:pt x="72" y="110"/>
                    <a:pt x="74" y="106"/>
                  </a:cubicBezTo>
                  <a:cubicBezTo>
                    <a:pt x="77" y="101"/>
                    <a:pt x="79" y="97"/>
                    <a:pt x="81" y="92"/>
                  </a:cubicBezTo>
                  <a:cubicBezTo>
                    <a:pt x="83" y="88"/>
                    <a:pt x="84" y="83"/>
                    <a:pt x="86" y="79"/>
                  </a:cubicBezTo>
                  <a:cubicBezTo>
                    <a:pt x="88" y="74"/>
                    <a:pt x="90" y="70"/>
                    <a:pt x="92" y="66"/>
                  </a:cubicBezTo>
                  <a:cubicBezTo>
                    <a:pt x="93" y="61"/>
                    <a:pt x="95" y="57"/>
                    <a:pt x="97" y="53"/>
                  </a:cubicBezTo>
                  <a:cubicBezTo>
                    <a:pt x="99" y="48"/>
                    <a:pt x="101" y="44"/>
                    <a:pt x="103" y="40"/>
                  </a:cubicBezTo>
                  <a:cubicBezTo>
                    <a:pt x="104" y="36"/>
                    <a:pt x="106" y="31"/>
                    <a:pt x="108" y="27"/>
                  </a:cubicBezTo>
                  <a:cubicBezTo>
                    <a:pt x="109" y="25"/>
                    <a:pt x="110" y="23"/>
                    <a:pt x="111" y="21"/>
                  </a:cubicBezTo>
                  <a:cubicBezTo>
                    <a:pt x="111" y="21"/>
                    <a:pt x="111" y="21"/>
                    <a:pt x="111" y="20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1" y="15"/>
                    <a:pt x="111" y="14"/>
                    <a:pt x="110" y="13"/>
                  </a:cubicBezTo>
                  <a:close/>
                  <a:moveTo>
                    <a:pt x="102" y="19"/>
                  </a:moveTo>
                  <a:cubicBezTo>
                    <a:pt x="101" y="20"/>
                    <a:pt x="101" y="21"/>
                    <a:pt x="100" y="22"/>
                  </a:cubicBezTo>
                  <a:cubicBezTo>
                    <a:pt x="99" y="24"/>
                    <a:pt x="98" y="26"/>
                    <a:pt x="97" y="28"/>
                  </a:cubicBezTo>
                  <a:cubicBezTo>
                    <a:pt x="97" y="30"/>
                    <a:pt x="96" y="32"/>
                    <a:pt x="95" y="35"/>
                  </a:cubicBezTo>
                  <a:cubicBezTo>
                    <a:pt x="94" y="37"/>
                    <a:pt x="93" y="39"/>
                    <a:pt x="92" y="41"/>
                  </a:cubicBezTo>
                  <a:cubicBezTo>
                    <a:pt x="88" y="50"/>
                    <a:pt x="85" y="58"/>
                    <a:pt x="81" y="67"/>
                  </a:cubicBezTo>
                  <a:cubicBezTo>
                    <a:pt x="77" y="76"/>
                    <a:pt x="74" y="85"/>
                    <a:pt x="70" y="93"/>
                  </a:cubicBezTo>
                  <a:cubicBezTo>
                    <a:pt x="68" y="98"/>
                    <a:pt x="66" y="102"/>
                    <a:pt x="64" y="107"/>
                  </a:cubicBezTo>
                  <a:cubicBezTo>
                    <a:pt x="62" y="111"/>
                    <a:pt x="59" y="116"/>
                    <a:pt x="57" y="120"/>
                  </a:cubicBezTo>
                  <a:cubicBezTo>
                    <a:pt x="56" y="123"/>
                    <a:pt x="54" y="125"/>
                    <a:pt x="53" y="128"/>
                  </a:cubicBezTo>
                  <a:cubicBezTo>
                    <a:pt x="51" y="132"/>
                    <a:pt x="49" y="136"/>
                    <a:pt x="46" y="140"/>
                  </a:cubicBezTo>
                  <a:cubicBezTo>
                    <a:pt x="44" y="145"/>
                    <a:pt x="42" y="149"/>
                    <a:pt x="40" y="153"/>
                  </a:cubicBezTo>
                  <a:cubicBezTo>
                    <a:pt x="37" y="158"/>
                    <a:pt x="35" y="162"/>
                    <a:pt x="33" y="167"/>
                  </a:cubicBezTo>
                  <a:cubicBezTo>
                    <a:pt x="31" y="170"/>
                    <a:pt x="30" y="174"/>
                    <a:pt x="28" y="178"/>
                  </a:cubicBezTo>
                  <a:cubicBezTo>
                    <a:pt x="28" y="178"/>
                    <a:pt x="27" y="178"/>
                    <a:pt x="27" y="179"/>
                  </a:cubicBezTo>
                  <a:cubicBezTo>
                    <a:pt x="26" y="178"/>
                    <a:pt x="25" y="178"/>
                    <a:pt x="24" y="177"/>
                  </a:cubicBezTo>
                  <a:cubicBezTo>
                    <a:pt x="22" y="176"/>
                    <a:pt x="20" y="176"/>
                    <a:pt x="18" y="175"/>
                  </a:cubicBezTo>
                  <a:cubicBezTo>
                    <a:pt x="16" y="174"/>
                    <a:pt x="14" y="172"/>
                    <a:pt x="12" y="171"/>
                  </a:cubicBezTo>
                  <a:cubicBezTo>
                    <a:pt x="11" y="170"/>
                    <a:pt x="11" y="169"/>
                    <a:pt x="10" y="168"/>
                  </a:cubicBezTo>
                  <a:cubicBezTo>
                    <a:pt x="10" y="167"/>
                    <a:pt x="11" y="166"/>
                    <a:pt x="11" y="165"/>
                  </a:cubicBezTo>
                  <a:cubicBezTo>
                    <a:pt x="12" y="163"/>
                    <a:pt x="12" y="161"/>
                    <a:pt x="13" y="160"/>
                  </a:cubicBezTo>
                  <a:cubicBezTo>
                    <a:pt x="15" y="156"/>
                    <a:pt x="17" y="152"/>
                    <a:pt x="18" y="148"/>
                  </a:cubicBezTo>
                  <a:cubicBezTo>
                    <a:pt x="18" y="148"/>
                    <a:pt x="18" y="148"/>
                    <a:pt x="19" y="148"/>
                  </a:cubicBezTo>
                  <a:cubicBezTo>
                    <a:pt x="21" y="149"/>
                    <a:pt x="23" y="150"/>
                    <a:pt x="25" y="151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6" y="152"/>
                    <a:pt x="27" y="151"/>
                    <a:pt x="28" y="151"/>
                  </a:cubicBezTo>
                  <a:cubicBezTo>
                    <a:pt x="29" y="150"/>
                    <a:pt x="30" y="149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9" y="143"/>
                    <a:pt x="29" y="142"/>
                    <a:pt x="28" y="142"/>
                  </a:cubicBezTo>
                  <a:cubicBezTo>
                    <a:pt x="28" y="142"/>
                    <a:pt x="27" y="142"/>
                    <a:pt x="27" y="142"/>
                  </a:cubicBezTo>
                  <a:cubicBezTo>
                    <a:pt x="25" y="141"/>
                    <a:pt x="24" y="140"/>
                    <a:pt x="22" y="139"/>
                  </a:cubicBezTo>
                  <a:cubicBezTo>
                    <a:pt x="23" y="138"/>
                    <a:pt x="23" y="137"/>
                    <a:pt x="23" y="136"/>
                  </a:cubicBezTo>
                  <a:cubicBezTo>
                    <a:pt x="24" y="137"/>
                    <a:pt x="25" y="137"/>
                    <a:pt x="26" y="138"/>
                  </a:cubicBezTo>
                  <a:cubicBezTo>
                    <a:pt x="27" y="138"/>
                    <a:pt x="27" y="138"/>
                    <a:pt x="28" y="139"/>
                  </a:cubicBezTo>
                  <a:cubicBezTo>
                    <a:pt x="28" y="139"/>
                    <a:pt x="28" y="139"/>
                    <a:pt x="29" y="139"/>
                  </a:cubicBezTo>
                  <a:cubicBezTo>
                    <a:pt x="30" y="139"/>
                    <a:pt x="30" y="140"/>
                    <a:pt x="31" y="139"/>
                  </a:cubicBezTo>
                  <a:cubicBezTo>
                    <a:pt x="32" y="139"/>
                    <a:pt x="33" y="138"/>
                    <a:pt x="34" y="137"/>
                  </a:cubicBezTo>
                  <a:cubicBezTo>
                    <a:pt x="35" y="136"/>
                    <a:pt x="35" y="135"/>
                    <a:pt x="35" y="134"/>
                  </a:cubicBezTo>
                  <a:cubicBezTo>
                    <a:pt x="35" y="133"/>
                    <a:pt x="34" y="131"/>
                    <a:pt x="33" y="131"/>
                  </a:cubicBezTo>
                  <a:cubicBezTo>
                    <a:pt x="31" y="130"/>
                    <a:pt x="29" y="129"/>
                    <a:pt x="27" y="128"/>
                  </a:cubicBezTo>
                  <a:cubicBezTo>
                    <a:pt x="28" y="127"/>
                    <a:pt x="28" y="126"/>
                    <a:pt x="29" y="124"/>
                  </a:cubicBezTo>
                  <a:cubicBezTo>
                    <a:pt x="31" y="125"/>
                    <a:pt x="33" y="126"/>
                    <a:pt x="35" y="127"/>
                  </a:cubicBezTo>
                  <a:cubicBezTo>
                    <a:pt x="36" y="127"/>
                    <a:pt x="37" y="127"/>
                    <a:pt x="38" y="127"/>
                  </a:cubicBezTo>
                  <a:cubicBezTo>
                    <a:pt x="39" y="126"/>
                    <a:pt x="40" y="125"/>
                    <a:pt x="41" y="124"/>
                  </a:cubicBezTo>
                  <a:cubicBezTo>
                    <a:pt x="41" y="123"/>
                    <a:pt x="41" y="121"/>
                    <a:pt x="40" y="120"/>
                  </a:cubicBezTo>
                  <a:cubicBezTo>
                    <a:pt x="40" y="119"/>
                    <a:pt x="39" y="118"/>
                    <a:pt x="38" y="118"/>
                  </a:cubicBezTo>
                  <a:cubicBezTo>
                    <a:pt x="36" y="117"/>
                    <a:pt x="34" y="116"/>
                    <a:pt x="33" y="116"/>
                  </a:cubicBezTo>
                  <a:cubicBezTo>
                    <a:pt x="34" y="114"/>
                    <a:pt x="34" y="112"/>
                    <a:pt x="35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4"/>
                    <a:pt x="43" y="115"/>
                    <a:pt x="44" y="115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16"/>
                    <a:pt x="47" y="116"/>
                    <a:pt x="48" y="116"/>
                  </a:cubicBezTo>
                  <a:cubicBezTo>
                    <a:pt x="49" y="116"/>
                    <a:pt x="50" y="115"/>
                    <a:pt x="51" y="114"/>
                  </a:cubicBezTo>
                  <a:cubicBezTo>
                    <a:pt x="52" y="113"/>
                    <a:pt x="52" y="112"/>
                    <a:pt x="52" y="111"/>
                  </a:cubicBezTo>
                  <a:cubicBezTo>
                    <a:pt x="51" y="110"/>
                    <a:pt x="51" y="108"/>
                    <a:pt x="50" y="108"/>
                  </a:cubicBezTo>
                  <a:cubicBezTo>
                    <a:pt x="46" y="106"/>
                    <a:pt x="43" y="104"/>
                    <a:pt x="39" y="102"/>
                  </a:cubicBezTo>
                  <a:cubicBezTo>
                    <a:pt x="39" y="101"/>
                    <a:pt x="40" y="99"/>
                    <a:pt x="41" y="98"/>
                  </a:cubicBezTo>
                  <a:cubicBezTo>
                    <a:pt x="42" y="98"/>
                    <a:pt x="43" y="99"/>
                    <a:pt x="44" y="99"/>
                  </a:cubicBezTo>
                  <a:cubicBezTo>
                    <a:pt x="44" y="99"/>
                    <a:pt x="45" y="100"/>
                    <a:pt x="45" y="100"/>
                  </a:cubicBezTo>
                  <a:cubicBezTo>
                    <a:pt x="46" y="100"/>
                    <a:pt x="46" y="100"/>
                    <a:pt x="47" y="100"/>
                  </a:cubicBezTo>
                  <a:cubicBezTo>
                    <a:pt x="49" y="100"/>
                    <a:pt x="50" y="99"/>
                    <a:pt x="50" y="98"/>
                  </a:cubicBezTo>
                  <a:cubicBezTo>
                    <a:pt x="51" y="97"/>
                    <a:pt x="51" y="96"/>
                    <a:pt x="51" y="95"/>
                  </a:cubicBezTo>
                  <a:cubicBezTo>
                    <a:pt x="51" y="93"/>
                    <a:pt x="50" y="92"/>
                    <a:pt x="49" y="92"/>
                  </a:cubicBezTo>
                  <a:cubicBezTo>
                    <a:pt x="48" y="91"/>
                    <a:pt x="46" y="90"/>
                    <a:pt x="45" y="89"/>
                  </a:cubicBezTo>
                  <a:cubicBezTo>
                    <a:pt x="45" y="88"/>
                    <a:pt x="46" y="87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7"/>
                    <a:pt x="49" y="88"/>
                    <a:pt x="51" y="88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2" y="89"/>
                    <a:pt x="53" y="89"/>
                    <a:pt x="54" y="88"/>
                  </a:cubicBezTo>
                  <a:cubicBezTo>
                    <a:pt x="55" y="88"/>
                    <a:pt x="56" y="87"/>
                    <a:pt x="57" y="86"/>
                  </a:cubicBezTo>
                  <a:cubicBezTo>
                    <a:pt x="57" y="85"/>
                    <a:pt x="57" y="83"/>
                    <a:pt x="56" y="82"/>
                  </a:cubicBezTo>
                  <a:cubicBezTo>
                    <a:pt x="56" y="82"/>
                    <a:pt x="56" y="81"/>
                    <a:pt x="56" y="81"/>
                  </a:cubicBezTo>
                  <a:cubicBezTo>
                    <a:pt x="55" y="80"/>
                    <a:pt x="55" y="80"/>
                    <a:pt x="54" y="80"/>
                  </a:cubicBezTo>
                  <a:cubicBezTo>
                    <a:pt x="52" y="79"/>
                    <a:pt x="51" y="78"/>
                    <a:pt x="50" y="78"/>
                  </a:cubicBezTo>
                  <a:cubicBezTo>
                    <a:pt x="50" y="76"/>
                    <a:pt x="51" y="74"/>
                    <a:pt x="52" y="73"/>
                  </a:cubicBezTo>
                  <a:cubicBezTo>
                    <a:pt x="53" y="73"/>
                    <a:pt x="54" y="73"/>
                    <a:pt x="54" y="73"/>
                  </a:cubicBezTo>
                  <a:cubicBezTo>
                    <a:pt x="57" y="74"/>
                    <a:pt x="59" y="75"/>
                    <a:pt x="62" y="76"/>
                  </a:cubicBezTo>
                  <a:cubicBezTo>
                    <a:pt x="64" y="77"/>
                    <a:pt x="67" y="75"/>
                    <a:pt x="68" y="73"/>
                  </a:cubicBezTo>
                  <a:cubicBezTo>
                    <a:pt x="68" y="71"/>
                    <a:pt x="67" y="68"/>
                    <a:pt x="65" y="67"/>
                  </a:cubicBezTo>
                  <a:cubicBezTo>
                    <a:pt x="62" y="66"/>
                    <a:pt x="60" y="65"/>
                    <a:pt x="58" y="65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7" y="61"/>
                    <a:pt x="58" y="59"/>
                  </a:cubicBezTo>
                  <a:cubicBezTo>
                    <a:pt x="59" y="59"/>
                    <a:pt x="59" y="60"/>
                    <a:pt x="60" y="60"/>
                  </a:cubicBezTo>
                  <a:cubicBezTo>
                    <a:pt x="63" y="61"/>
                    <a:pt x="65" y="60"/>
                    <a:pt x="66" y="57"/>
                  </a:cubicBezTo>
                  <a:cubicBezTo>
                    <a:pt x="67" y="56"/>
                    <a:pt x="67" y="55"/>
                    <a:pt x="66" y="54"/>
                  </a:cubicBezTo>
                  <a:cubicBezTo>
                    <a:pt x="66" y="53"/>
                    <a:pt x="65" y="52"/>
                    <a:pt x="63" y="51"/>
                  </a:cubicBezTo>
                  <a:cubicBezTo>
                    <a:pt x="63" y="51"/>
                    <a:pt x="62" y="51"/>
                    <a:pt x="61" y="51"/>
                  </a:cubicBezTo>
                  <a:cubicBezTo>
                    <a:pt x="62" y="49"/>
                    <a:pt x="62" y="48"/>
                    <a:pt x="63" y="47"/>
                  </a:cubicBezTo>
                  <a:cubicBezTo>
                    <a:pt x="64" y="47"/>
                    <a:pt x="65" y="48"/>
                    <a:pt x="66" y="49"/>
                  </a:cubicBezTo>
                  <a:cubicBezTo>
                    <a:pt x="68" y="49"/>
                    <a:pt x="69" y="49"/>
                    <a:pt x="70" y="48"/>
                  </a:cubicBezTo>
                  <a:cubicBezTo>
                    <a:pt x="71" y="48"/>
                    <a:pt x="72" y="47"/>
                    <a:pt x="72" y="46"/>
                  </a:cubicBezTo>
                  <a:cubicBezTo>
                    <a:pt x="73" y="45"/>
                    <a:pt x="73" y="43"/>
                    <a:pt x="72" y="42"/>
                  </a:cubicBezTo>
                  <a:cubicBezTo>
                    <a:pt x="72" y="41"/>
                    <a:pt x="71" y="40"/>
                    <a:pt x="70" y="40"/>
                  </a:cubicBezTo>
                  <a:cubicBezTo>
                    <a:pt x="69" y="39"/>
                    <a:pt x="68" y="39"/>
                    <a:pt x="67" y="38"/>
                  </a:cubicBezTo>
                  <a:cubicBezTo>
                    <a:pt x="67" y="37"/>
                    <a:pt x="68" y="36"/>
                    <a:pt x="68" y="35"/>
                  </a:cubicBezTo>
                  <a:cubicBezTo>
                    <a:pt x="69" y="35"/>
                    <a:pt x="70" y="36"/>
                    <a:pt x="71" y="36"/>
                  </a:cubicBezTo>
                  <a:cubicBezTo>
                    <a:pt x="73" y="37"/>
                    <a:pt x="75" y="37"/>
                    <a:pt x="77" y="38"/>
                  </a:cubicBezTo>
                  <a:cubicBezTo>
                    <a:pt x="80" y="39"/>
                    <a:pt x="83" y="38"/>
                    <a:pt x="83" y="35"/>
                  </a:cubicBezTo>
                  <a:cubicBezTo>
                    <a:pt x="84" y="33"/>
                    <a:pt x="83" y="30"/>
                    <a:pt x="81" y="29"/>
                  </a:cubicBezTo>
                  <a:cubicBezTo>
                    <a:pt x="79" y="29"/>
                    <a:pt x="77" y="28"/>
                    <a:pt x="75" y="27"/>
                  </a:cubicBezTo>
                  <a:cubicBezTo>
                    <a:pt x="74" y="27"/>
                    <a:pt x="73" y="27"/>
                    <a:pt x="72" y="26"/>
                  </a:cubicBezTo>
                  <a:cubicBezTo>
                    <a:pt x="72" y="25"/>
                    <a:pt x="73" y="24"/>
                    <a:pt x="73" y="23"/>
                  </a:cubicBezTo>
                  <a:cubicBezTo>
                    <a:pt x="74" y="24"/>
                    <a:pt x="75" y="24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6"/>
                    <a:pt x="78" y="26"/>
                    <a:pt x="79" y="26"/>
                  </a:cubicBezTo>
                  <a:cubicBezTo>
                    <a:pt x="80" y="25"/>
                    <a:pt x="81" y="25"/>
                    <a:pt x="82" y="24"/>
                  </a:cubicBezTo>
                  <a:cubicBezTo>
                    <a:pt x="83" y="23"/>
                    <a:pt x="83" y="21"/>
                    <a:pt x="83" y="20"/>
                  </a:cubicBezTo>
                  <a:cubicBezTo>
                    <a:pt x="83" y="19"/>
                    <a:pt x="82" y="18"/>
                    <a:pt x="81" y="17"/>
                  </a:cubicBezTo>
                  <a:cubicBezTo>
                    <a:pt x="80" y="16"/>
                    <a:pt x="78" y="16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3"/>
                    <a:pt x="78" y="12"/>
                  </a:cubicBezTo>
                  <a:cubicBezTo>
                    <a:pt x="78" y="11"/>
                    <a:pt x="79" y="10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1" y="10"/>
                    <a:pt x="82" y="10"/>
                    <a:pt x="84" y="10"/>
                  </a:cubicBezTo>
                  <a:cubicBezTo>
                    <a:pt x="86" y="11"/>
                    <a:pt x="88" y="11"/>
                    <a:pt x="89" y="12"/>
                  </a:cubicBezTo>
                  <a:cubicBezTo>
                    <a:pt x="91" y="13"/>
                    <a:pt x="92" y="13"/>
                    <a:pt x="93" y="14"/>
                  </a:cubicBezTo>
                  <a:cubicBezTo>
                    <a:pt x="94" y="14"/>
                    <a:pt x="95" y="15"/>
                    <a:pt x="95" y="15"/>
                  </a:cubicBezTo>
                  <a:cubicBezTo>
                    <a:pt x="97" y="16"/>
                    <a:pt x="99" y="16"/>
                    <a:pt x="101" y="17"/>
                  </a:cubicBezTo>
                  <a:cubicBezTo>
                    <a:pt x="101" y="18"/>
                    <a:pt x="101" y="18"/>
                    <a:pt x="102" y="18"/>
                  </a:cubicBezTo>
                  <a:cubicBezTo>
                    <a:pt x="102" y="18"/>
                    <a:pt x="102" y="19"/>
                    <a:pt x="1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6" name="Freeform 121">
              <a:extLst>
                <a:ext uri="{FF2B5EF4-FFF2-40B4-BE49-F238E27FC236}">
                  <a16:creationId xmlns:a16="http://schemas.microsoft.com/office/drawing/2014/main" id="{65BAC382-A82D-4EA7-83FB-9159B3E9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3409951"/>
              <a:ext cx="14287" cy="15875"/>
            </a:xfrm>
            <a:custGeom>
              <a:avLst/>
              <a:gdLst>
                <a:gd name="T0" fmla="*/ 6 w 9"/>
                <a:gd name="T1" fmla="*/ 1 h 10"/>
                <a:gd name="T2" fmla="*/ 2 w 9"/>
                <a:gd name="T3" fmla="*/ 1 h 10"/>
                <a:gd name="T4" fmla="*/ 0 w 9"/>
                <a:gd name="T5" fmla="*/ 3 h 10"/>
                <a:gd name="T6" fmla="*/ 0 w 9"/>
                <a:gd name="T7" fmla="*/ 7 h 10"/>
                <a:gd name="T8" fmla="*/ 3 w 9"/>
                <a:gd name="T9" fmla="*/ 9 h 10"/>
                <a:gd name="T10" fmla="*/ 6 w 9"/>
                <a:gd name="T11" fmla="*/ 9 h 10"/>
                <a:gd name="T12" fmla="*/ 9 w 9"/>
                <a:gd name="T13" fmla="*/ 7 h 10"/>
                <a:gd name="T14" fmla="*/ 9 w 9"/>
                <a:gd name="T15" fmla="*/ 3 h 10"/>
                <a:gd name="T16" fmla="*/ 6 w 9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9"/>
                  </a:cubicBezTo>
                  <a:cubicBezTo>
                    <a:pt x="4" y="10"/>
                    <a:pt x="5" y="10"/>
                    <a:pt x="6" y="9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7" name="Freeform 122">
              <a:extLst>
                <a:ext uri="{FF2B5EF4-FFF2-40B4-BE49-F238E27FC236}">
                  <a16:creationId xmlns:a16="http://schemas.microsoft.com/office/drawing/2014/main" id="{DA40F13F-8D7E-4F3A-A4DA-3B0AB091C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6338" y="2389188"/>
              <a:ext cx="266700" cy="301625"/>
            </a:xfrm>
            <a:custGeom>
              <a:avLst/>
              <a:gdLst>
                <a:gd name="T0" fmla="*/ 129 w 156"/>
                <a:gd name="T1" fmla="*/ 84 h 175"/>
                <a:gd name="T2" fmla="*/ 85 w 156"/>
                <a:gd name="T3" fmla="*/ 75 h 175"/>
                <a:gd name="T4" fmla="*/ 77 w 156"/>
                <a:gd name="T5" fmla="*/ 41 h 175"/>
                <a:gd name="T6" fmla="*/ 52 w 156"/>
                <a:gd name="T7" fmla="*/ 3 h 175"/>
                <a:gd name="T8" fmla="*/ 44 w 156"/>
                <a:gd name="T9" fmla="*/ 3 h 175"/>
                <a:gd name="T10" fmla="*/ 51 w 156"/>
                <a:gd name="T11" fmla="*/ 15 h 175"/>
                <a:gd name="T12" fmla="*/ 46 w 156"/>
                <a:gd name="T13" fmla="*/ 27 h 175"/>
                <a:gd name="T14" fmla="*/ 17 w 156"/>
                <a:gd name="T15" fmla="*/ 59 h 175"/>
                <a:gd name="T16" fmla="*/ 16 w 156"/>
                <a:gd name="T17" fmla="*/ 58 h 175"/>
                <a:gd name="T18" fmla="*/ 1 w 156"/>
                <a:gd name="T19" fmla="*/ 52 h 175"/>
                <a:gd name="T20" fmla="*/ 2 w 156"/>
                <a:gd name="T21" fmla="*/ 58 h 175"/>
                <a:gd name="T22" fmla="*/ 19 w 156"/>
                <a:gd name="T23" fmla="*/ 71 h 175"/>
                <a:gd name="T24" fmla="*/ 41 w 156"/>
                <a:gd name="T25" fmla="*/ 81 h 175"/>
                <a:gd name="T26" fmla="*/ 70 w 156"/>
                <a:gd name="T27" fmla="*/ 83 h 175"/>
                <a:gd name="T28" fmla="*/ 77 w 156"/>
                <a:gd name="T29" fmla="*/ 100 h 175"/>
                <a:gd name="T30" fmla="*/ 91 w 156"/>
                <a:gd name="T31" fmla="*/ 142 h 175"/>
                <a:gd name="T32" fmla="*/ 114 w 156"/>
                <a:gd name="T33" fmla="*/ 173 h 175"/>
                <a:gd name="T34" fmla="*/ 122 w 156"/>
                <a:gd name="T35" fmla="*/ 168 h 175"/>
                <a:gd name="T36" fmla="*/ 116 w 156"/>
                <a:gd name="T37" fmla="*/ 162 h 175"/>
                <a:gd name="T38" fmla="*/ 134 w 156"/>
                <a:gd name="T39" fmla="*/ 121 h 175"/>
                <a:gd name="T40" fmla="*/ 144 w 156"/>
                <a:gd name="T41" fmla="*/ 101 h 175"/>
                <a:gd name="T42" fmla="*/ 149 w 156"/>
                <a:gd name="T43" fmla="*/ 104 h 175"/>
                <a:gd name="T44" fmla="*/ 155 w 156"/>
                <a:gd name="T45" fmla="*/ 103 h 175"/>
                <a:gd name="T46" fmla="*/ 99 w 156"/>
                <a:gd name="T47" fmla="*/ 86 h 175"/>
                <a:gd name="T48" fmla="*/ 97 w 156"/>
                <a:gd name="T49" fmla="*/ 99 h 175"/>
                <a:gd name="T50" fmla="*/ 86 w 156"/>
                <a:gd name="T51" fmla="*/ 97 h 175"/>
                <a:gd name="T52" fmla="*/ 99 w 156"/>
                <a:gd name="T53" fmla="*/ 86 h 175"/>
                <a:gd name="T54" fmla="*/ 45 w 156"/>
                <a:gd name="T55" fmla="*/ 43 h 175"/>
                <a:gd name="T56" fmla="*/ 61 w 156"/>
                <a:gd name="T57" fmla="*/ 27 h 175"/>
                <a:gd name="T58" fmla="*/ 62 w 156"/>
                <a:gd name="T59" fmla="*/ 33 h 175"/>
                <a:gd name="T60" fmla="*/ 61 w 156"/>
                <a:gd name="T61" fmla="*/ 34 h 175"/>
                <a:gd name="T62" fmla="*/ 38 w 156"/>
                <a:gd name="T63" fmla="*/ 70 h 175"/>
                <a:gd name="T64" fmla="*/ 47 w 156"/>
                <a:gd name="T65" fmla="*/ 72 h 175"/>
                <a:gd name="T66" fmla="*/ 67 w 156"/>
                <a:gd name="T67" fmla="*/ 41 h 175"/>
                <a:gd name="T68" fmla="*/ 71 w 156"/>
                <a:gd name="T69" fmla="*/ 52 h 175"/>
                <a:gd name="T70" fmla="*/ 69 w 156"/>
                <a:gd name="T71" fmla="*/ 55 h 175"/>
                <a:gd name="T72" fmla="*/ 56 w 156"/>
                <a:gd name="T73" fmla="*/ 73 h 175"/>
                <a:gd name="T74" fmla="*/ 47 w 156"/>
                <a:gd name="T75" fmla="*/ 72 h 175"/>
                <a:gd name="T76" fmla="*/ 71 w 156"/>
                <a:gd name="T77" fmla="*/ 68 h 175"/>
                <a:gd name="T78" fmla="*/ 75 w 156"/>
                <a:gd name="T79" fmla="*/ 74 h 175"/>
                <a:gd name="T80" fmla="*/ 93 w 156"/>
                <a:gd name="T81" fmla="*/ 120 h 175"/>
                <a:gd name="T82" fmla="*/ 114 w 156"/>
                <a:gd name="T83" fmla="*/ 92 h 175"/>
                <a:gd name="T84" fmla="*/ 122 w 156"/>
                <a:gd name="T85" fmla="*/ 92 h 175"/>
                <a:gd name="T86" fmla="*/ 110 w 156"/>
                <a:gd name="T87" fmla="*/ 113 h 175"/>
                <a:gd name="T88" fmla="*/ 94 w 156"/>
                <a:gd name="T89" fmla="*/ 126 h 175"/>
                <a:gd name="T90" fmla="*/ 130 w 156"/>
                <a:gd name="T91" fmla="*/ 109 h 175"/>
                <a:gd name="T92" fmla="*/ 112 w 156"/>
                <a:gd name="T93" fmla="*/ 148 h 175"/>
                <a:gd name="T94" fmla="*/ 103 w 156"/>
                <a:gd name="T95" fmla="*/ 144 h 175"/>
                <a:gd name="T96" fmla="*/ 119 w 156"/>
                <a:gd name="T97" fmla="*/ 115 h 175"/>
                <a:gd name="T98" fmla="*/ 131 w 156"/>
                <a:gd name="T99" fmla="*/ 9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75">
                  <a:moveTo>
                    <a:pt x="154" y="96"/>
                  </a:moveTo>
                  <a:cubicBezTo>
                    <a:pt x="150" y="94"/>
                    <a:pt x="146" y="91"/>
                    <a:pt x="142" y="89"/>
                  </a:cubicBezTo>
                  <a:cubicBezTo>
                    <a:pt x="137" y="87"/>
                    <a:pt x="133" y="85"/>
                    <a:pt x="129" y="84"/>
                  </a:cubicBezTo>
                  <a:cubicBezTo>
                    <a:pt x="124" y="82"/>
                    <a:pt x="119" y="81"/>
                    <a:pt x="114" y="79"/>
                  </a:cubicBezTo>
                  <a:cubicBezTo>
                    <a:pt x="110" y="78"/>
                    <a:pt x="106" y="77"/>
                    <a:pt x="101" y="77"/>
                  </a:cubicBezTo>
                  <a:cubicBezTo>
                    <a:pt x="96" y="76"/>
                    <a:pt x="90" y="75"/>
                    <a:pt x="85" y="75"/>
                  </a:cubicBezTo>
                  <a:cubicBezTo>
                    <a:pt x="85" y="73"/>
                    <a:pt x="85" y="71"/>
                    <a:pt x="84" y="69"/>
                  </a:cubicBezTo>
                  <a:cubicBezTo>
                    <a:pt x="84" y="64"/>
                    <a:pt x="83" y="59"/>
                    <a:pt x="82" y="54"/>
                  </a:cubicBezTo>
                  <a:cubicBezTo>
                    <a:pt x="80" y="50"/>
                    <a:pt x="79" y="45"/>
                    <a:pt x="77" y="41"/>
                  </a:cubicBezTo>
                  <a:cubicBezTo>
                    <a:pt x="75" y="36"/>
                    <a:pt x="73" y="32"/>
                    <a:pt x="71" y="28"/>
                  </a:cubicBezTo>
                  <a:cubicBezTo>
                    <a:pt x="69" y="23"/>
                    <a:pt x="66" y="18"/>
                    <a:pt x="63" y="14"/>
                  </a:cubicBezTo>
                  <a:cubicBezTo>
                    <a:pt x="60" y="10"/>
                    <a:pt x="56" y="6"/>
                    <a:pt x="52" y="3"/>
                  </a:cubicBezTo>
                  <a:cubicBezTo>
                    <a:pt x="52" y="3"/>
                    <a:pt x="51" y="2"/>
                    <a:pt x="51" y="2"/>
                  </a:cubicBezTo>
                  <a:cubicBezTo>
                    <a:pt x="49" y="0"/>
                    <a:pt x="46" y="1"/>
                    <a:pt x="45" y="2"/>
                  </a:cubicBezTo>
                  <a:cubicBezTo>
                    <a:pt x="44" y="2"/>
                    <a:pt x="44" y="2"/>
                    <a:pt x="44" y="3"/>
                  </a:cubicBezTo>
                  <a:cubicBezTo>
                    <a:pt x="43" y="5"/>
                    <a:pt x="43" y="7"/>
                    <a:pt x="45" y="9"/>
                  </a:cubicBezTo>
                  <a:cubicBezTo>
                    <a:pt x="46" y="10"/>
                    <a:pt x="48" y="11"/>
                    <a:pt x="49" y="12"/>
                  </a:cubicBezTo>
                  <a:cubicBezTo>
                    <a:pt x="50" y="13"/>
                    <a:pt x="50" y="14"/>
                    <a:pt x="51" y="15"/>
                  </a:cubicBezTo>
                  <a:cubicBezTo>
                    <a:pt x="52" y="16"/>
                    <a:pt x="53" y="17"/>
                    <a:pt x="54" y="18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0" y="22"/>
                    <a:pt x="48" y="25"/>
                    <a:pt x="46" y="27"/>
                  </a:cubicBezTo>
                  <a:cubicBezTo>
                    <a:pt x="43" y="31"/>
                    <a:pt x="40" y="34"/>
                    <a:pt x="37" y="37"/>
                  </a:cubicBezTo>
                  <a:cubicBezTo>
                    <a:pt x="34" y="41"/>
                    <a:pt x="31" y="44"/>
                    <a:pt x="28" y="47"/>
                  </a:cubicBezTo>
                  <a:cubicBezTo>
                    <a:pt x="25" y="51"/>
                    <a:pt x="21" y="55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6" y="58"/>
                    <a:pt x="16" y="58"/>
                  </a:cubicBezTo>
                  <a:cubicBezTo>
                    <a:pt x="13" y="56"/>
                    <a:pt x="10" y="54"/>
                    <a:pt x="7" y="51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3" y="50"/>
                    <a:pt x="2" y="51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1" y="57"/>
                    <a:pt x="2" y="58"/>
                  </a:cubicBezTo>
                  <a:cubicBezTo>
                    <a:pt x="3" y="60"/>
                    <a:pt x="5" y="62"/>
                    <a:pt x="7" y="63"/>
                  </a:cubicBezTo>
                  <a:cubicBezTo>
                    <a:pt x="9" y="65"/>
                    <a:pt x="11" y="66"/>
                    <a:pt x="13" y="68"/>
                  </a:cubicBezTo>
                  <a:cubicBezTo>
                    <a:pt x="15" y="69"/>
                    <a:pt x="17" y="70"/>
                    <a:pt x="19" y="71"/>
                  </a:cubicBezTo>
                  <a:cubicBezTo>
                    <a:pt x="21" y="73"/>
                    <a:pt x="24" y="74"/>
                    <a:pt x="26" y="75"/>
                  </a:cubicBezTo>
                  <a:cubicBezTo>
                    <a:pt x="29" y="76"/>
                    <a:pt x="31" y="77"/>
                    <a:pt x="33" y="78"/>
                  </a:cubicBezTo>
                  <a:cubicBezTo>
                    <a:pt x="35" y="79"/>
                    <a:pt x="38" y="80"/>
                    <a:pt x="41" y="81"/>
                  </a:cubicBezTo>
                  <a:cubicBezTo>
                    <a:pt x="43" y="81"/>
                    <a:pt x="45" y="82"/>
                    <a:pt x="48" y="82"/>
                  </a:cubicBezTo>
                  <a:cubicBezTo>
                    <a:pt x="50" y="82"/>
                    <a:pt x="53" y="82"/>
                    <a:pt x="55" y="83"/>
                  </a:cubicBezTo>
                  <a:cubicBezTo>
                    <a:pt x="60" y="83"/>
                    <a:pt x="65" y="83"/>
                    <a:pt x="70" y="83"/>
                  </a:cubicBezTo>
                  <a:cubicBezTo>
                    <a:pt x="72" y="83"/>
                    <a:pt x="74" y="84"/>
                    <a:pt x="76" y="84"/>
                  </a:cubicBezTo>
                  <a:cubicBezTo>
                    <a:pt x="76" y="84"/>
                    <a:pt x="76" y="85"/>
                    <a:pt x="76" y="86"/>
                  </a:cubicBezTo>
                  <a:cubicBezTo>
                    <a:pt x="76" y="90"/>
                    <a:pt x="76" y="95"/>
                    <a:pt x="77" y="100"/>
                  </a:cubicBezTo>
                  <a:cubicBezTo>
                    <a:pt x="78" y="102"/>
                    <a:pt x="78" y="104"/>
                    <a:pt x="78" y="107"/>
                  </a:cubicBezTo>
                  <a:cubicBezTo>
                    <a:pt x="79" y="109"/>
                    <a:pt x="80" y="112"/>
                    <a:pt x="80" y="115"/>
                  </a:cubicBezTo>
                  <a:cubicBezTo>
                    <a:pt x="83" y="124"/>
                    <a:pt x="87" y="133"/>
                    <a:pt x="91" y="142"/>
                  </a:cubicBezTo>
                  <a:cubicBezTo>
                    <a:pt x="96" y="151"/>
                    <a:pt x="101" y="159"/>
                    <a:pt x="108" y="166"/>
                  </a:cubicBezTo>
                  <a:cubicBezTo>
                    <a:pt x="110" y="169"/>
                    <a:pt x="112" y="171"/>
                    <a:pt x="114" y="173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5" y="174"/>
                    <a:pt x="116" y="175"/>
                    <a:pt x="117" y="175"/>
                  </a:cubicBezTo>
                  <a:cubicBezTo>
                    <a:pt x="118" y="175"/>
                    <a:pt x="120" y="175"/>
                    <a:pt x="121" y="174"/>
                  </a:cubicBezTo>
                  <a:cubicBezTo>
                    <a:pt x="122" y="173"/>
                    <a:pt x="123" y="170"/>
                    <a:pt x="122" y="168"/>
                  </a:cubicBezTo>
                  <a:cubicBezTo>
                    <a:pt x="121" y="166"/>
                    <a:pt x="120" y="165"/>
                    <a:pt x="119" y="164"/>
                  </a:cubicBezTo>
                  <a:cubicBezTo>
                    <a:pt x="118" y="164"/>
                    <a:pt x="117" y="163"/>
                    <a:pt x="117" y="163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18" y="157"/>
                    <a:pt x="120" y="152"/>
                    <a:pt x="122" y="148"/>
                  </a:cubicBezTo>
                  <a:cubicBezTo>
                    <a:pt x="124" y="143"/>
                    <a:pt x="126" y="139"/>
                    <a:pt x="128" y="134"/>
                  </a:cubicBezTo>
                  <a:cubicBezTo>
                    <a:pt x="130" y="130"/>
                    <a:pt x="132" y="126"/>
                    <a:pt x="134" y="121"/>
                  </a:cubicBezTo>
                  <a:cubicBezTo>
                    <a:pt x="135" y="119"/>
                    <a:pt x="136" y="117"/>
                    <a:pt x="137" y="115"/>
                  </a:cubicBezTo>
                  <a:cubicBezTo>
                    <a:pt x="138" y="113"/>
                    <a:pt x="139" y="111"/>
                    <a:pt x="140" y="109"/>
                  </a:cubicBezTo>
                  <a:cubicBezTo>
                    <a:pt x="141" y="106"/>
                    <a:pt x="143" y="104"/>
                    <a:pt x="144" y="101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5" y="101"/>
                    <a:pt x="145" y="102"/>
                    <a:pt x="146" y="102"/>
                  </a:cubicBezTo>
                  <a:cubicBezTo>
                    <a:pt x="147" y="103"/>
                    <a:pt x="148" y="103"/>
                    <a:pt x="149" y="104"/>
                  </a:cubicBezTo>
                  <a:cubicBezTo>
                    <a:pt x="149" y="104"/>
                    <a:pt x="149" y="104"/>
                    <a:pt x="150" y="104"/>
                  </a:cubicBezTo>
                  <a:cubicBezTo>
                    <a:pt x="150" y="105"/>
                    <a:pt x="151" y="105"/>
                    <a:pt x="152" y="105"/>
                  </a:cubicBezTo>
                  <a:cubicBezTo>
                    <a:pt x="153" y="105"/>
                    <a:pt x="154" y="104"/>
                    <a:pt x="155" y="103"/>
                  </a:cubicBezTo>
                  <a:cubicBezTo>
                    <a:pt x="156" y="102"/>
                    <a:pt x="156" y="101"/>
                    <a:pt x="156" y="100"/>
                  </a:cubicBezTo>
                  <a:cubicBezTo>
                    <a:pt x="156" y="98"/>
                    <a:pt x="155" y="97"/>
                    <a:pt x="154" y="96"/>
                  </a:cubicBezTo>
                  <a:close/>
                  <a:moveTo>
                    <a:pt x="99" y="86"/>
                  </a:moveTo>
                  <a:cubicBezTo>
                    <a:pt x="101" y="86"/>
                    <a:pt x="104" y="87"/>
                    <a:pt x="106" y="87"/>
                  </a:cubicBezTo>
                  <a:cubicBezTo>
                    <a:pt x="105" y="89"/>
                    <a:pt x="104" y="90"/>
                    <a:pt x="103" y="92"/>
                  </a:cubicBezTo>
                  <a:cubicBezTo>
                    <a:pt x="101" y="94"/>
                    <a:pt x="99" y="97"/>
                    <a:pt x="97" y="99"/>
                  </a:cubicBezTo>
                  <a:cubicBezTo>
                    <a:pt x="96" y="102"/>
                    <a:pt x="94" y="104"/>
                    <a:pt x="92" y="107"/>
                  </a:cubicBezTo>
                  <a:cubicBezTo>
                    <a:pt x="91" y="108"/>
                    <a:pt x="90" y="109"/>
                    <a:pt x="89" y="110"/>
                  </a:cubicBezTo>
                  <a:cubicBezTo>
                    <a:pt x="88" y="106"/>
                    <a:pt x="87" y="102"/>
                    <a:pt x="86" y="97"/>
                  </a:cubicBezTo>
                  <a:cubicBezTo>
                    <a:pt x="86" y="93"/>
                    <a:pt x="85" y="89"/>
                    <a:pt x="85" y="84"/>
                  </a:cubicBezTo>
                  <a:cubicBezTo>
                    <a:pt x="87" y="84"/>
                    <a:pt x="90" y="85"/>
                    <a:pt x="92" y="85"/>
                  </a:cubicBezTo>
                  <a:cubicBezTo>
                    <a:pt x="94" y="85"/>
                    <a:pt x="96" y="85"/>
                    <a:pt x="99" y="86"/>
                  </a:cubicBezTo>
                  <a:close/>
                  <a:moveTo>
                    <a:pt x="25" y="64"/>
                  </a:moveTo>
                  <a:cubicBezTo>
                    <a:pt x="28" y="61"/>
                    <a:pt x="32" y="57"/>
                    <a:pt x="35" y="53"/>
                  </a:cubicBezTo>
                  <a:cubicBezTo>
                    <a:pt x="38" y="50"/>
                    <a:pt x="42" y="47"/>
                    <a:pt x="45" y="43"/>
                  </a:cubicBezTo>
                  <a:cubicBezTo>
                    <a:pt x="47" y="40"/>
                    <a:pt x="50" y="37"/>
                    <a:pt x="53" y="33"/>
                  </a:cubicBezTo>
                  <a:cubicBezTo>
                    <a:pt x="55" y="31"/>
                    <a:pt x="57" y="28"/>
                    <a:pt x="60" y="26"/>
                  </a:cubicBezTo>
                  <a:cubicBezTo>
                    <a:pt x="60" y="26"/>
                    <a:pt x="60" y="27"/>
                    <a:pt x="61" y="27"/>
                  </a:cubicBezTo>
                  <a:cubicBezTo>
                    <a:pt x="61" y="29"/>
                    <a:pt x="62" y="30"/>
                    <a:pt x="63" y="32"/>
                  </a:cubicBezTo>
                  <a:cubicBezTo>
                    <a:pt x="63" y="32"/>
                    <a:pt x="62" y="32"/>
                    <a:pt x="62" y="32"/>
                  </a:cubicBezTo>
                  <a:cubicBezTo>
                    <a:pt x="62" y="32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9"/>
                    <a:pt x="55" y="44"/>
                    <a:pt x="51" y="50"/>
                  </a:cubicBezTo>
                  <a:cubicBezTo>
                    <a:pt x="47" y="56"/>
                    <a:pt x="42" y="63"/>
                    <a:pt x="38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3" y="68"/>
                    <a:pt x="29" y="66"/>
                    <a:pt x="25" y="64"/>
                  </a:cubicBezTo>
                  <a:close/>
                  <a:moveTo>
                    <a:pt x="47" y="72"/>
                  </a:moveTo>
                  <a:cubicBezTo>
                    <a:pt x="51" y="67"/>
                    <a:pt x="55" y="61"/>
                    <a:pt x="59" y="55"/>
                  </a:cubicBezTo>
                  <a:cubicBezTo>
                    <a:pt x="61" y="52"/>
                    <a:pt x="63" y="49"/>
                    <a:pt x="65" y="45"/>
                  </a:cubicBezTo>
                  <a:cubicBezTo>
                    <a:pt x="66" y="44"/>
                    <a:pt x="66" y="43"/>
                    <a:pt x="67" y="41"/>
                  </a:cubicBezTo>
                  <a:cubicBezTo>
                    <a:pt x="67" y="42"/>
                    <a:pt x="67" y="42"/>
                    <a:pt x="68" y="42"/>
                  </a:cubicBezTo>
                  <a:cubicBezTo>
                    <a:pt x="69" y="45"/>
                    <a:pt x="70" y="49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52"/>
                    <a:pt x="70" y="52"/>
                    <a:pt x="70" y="53"/>
                  </a:cubicBezTo>
                  <a:cubicBezTo>
                    <a:pt x="70" y="53"/>
                    <a:pt x="70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8" y="55"/>
                    <a:pt x="68" y="56"/>
                    <a:pt x="67" y="57"/>
                  </a:cubicBezTo>
                  <a:cubicBezTo>
                    <a:pt x="66" y="59"/>
                    <a:pt x="64" y="61"/>
                    <a:pt x="63" y="63"/>
                  </a:cubicBezTo>
                  <a:cubicBezTo>
                    <a:pt x="61" y="67"/>
                    <a:pt x="58" y="70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4" y="73"/>
                    <a:pt x="52" y="73"/>
                    <a:pt x="50" y="73"/>
                  </a:cubicBezTo>
                  <a:cubicBezTo>
                    <a:pt x="49" y="73"/>
                    <a:pt x="48" y="73"/>
                    <a:pt x="47" y="7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4"/>
                    <a:pt x="67" y="74"/>
                  </a:cubicBezTo>
                  <a:cubicBezTo>
                    <a:pt x="68" y="72"/>
                    <a:pt x="70" y="70"/>
                    <a:pt x="71" y="68"/>
                  </a:cubicBezTo>
                  <a:cubicBezTo>
                    <a:pt x="72" y="66"/>
                    <a:pt x="73" y="65"/>
                    <a:pt x="74" y="63"/>
                  </a:cubicBezTo>
                  <a:cubicBezTo>
                    <a:pt x="75" y="66"/>
                    <a:pt x="75" y="69"/>
                    <a:pt x="75" y="72"/>
                  </a:cubicBezTo>
                  <a:cubicBezTo>
                    <a:pt x="75" y="73"/>
                    <a:pt x="75" y="73"/>
                    <a:pt x="75" y="74"/>
                  </a:cubicBezTo>
                  <a:cubicBezTo>
                    <a:pt x="74" y="74"/>
                    <a:pt x="73" y="74"/>
                    <a:pt x="72" y="74"/>
                  </a:cubicBezTo>
                  <a:close/>
                  <a:moveTo>
                    <a:pt x="92" y="121"/>
                  </a:moveTo>
                  <a:cubicBezTo>
                    <a:pt x="92" y="121"/>
                    <a:pt x="93" y="120"/>
                    <a:pt x="93" y="120"/>
                  </a:cubicBezTo>
                  <a:cubicBezTo>
                    <a:pt x="97" y="115"/>
                    <a:pt x="101" y="110"/>
                    <a:pt x="105" y="105"/>
                  </a:cubicBezTo>
                  <a:cubicBezTo>
                    <a:pt x="107" y="103"/>
                    <a:pt x="108" y="100"/>
                    <a:pt x="110" y="98"/>
                  </a:cubicBezTo>
                  <a:cubicBezTo>
                    <a:pt x="111" y="96"/>
                    <a:pt x="113" y="94"/>
                    <a:pt x="114" y="92"/>
                  </a:cubicBezTo>
                  <a:cubicBezTo>
                    <a:pt x="115" y="91"/>
                    <a:pt x="115" y="90"/>
                    <a:pt x="115" y="89"/>
                  </a:cubicBezTo>
                  <a:cubicBezTo>
                    <a:pt x="118" y="90"/>
                    <a:pt x="120" y="91"/>
                    <a:pt x="122" y="91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1" y="93"/>
                    <a:pt x="120" y="94"/>
                    <a:pt x="120" y="96"/>
                  </a:cubicBezTo>
                  <a:cubicBezTo>
                    <a:pt x="118" y="98"/>
                    <a:pt x="116" y="101"/>
                    <a:pt x="115" y="104"/>
                  </a:cubicBezTo>
                  <a:cubicBezTo>
                    <a:pt x="113" y="107"/>
                    <a:pt x="111" y="110"/>
                    <a:pt x="110" y="113"/>
                  </a:cubicBezTo>
                  <a:cubicBezTo>
                    <a:pt x="107" y="119"/>
                    <a:pt x="103" y="125"/>
                    <a:pt x="100" y="131"/>
                  </a:cubicBezTo>
                  <a:cubicBezTo>
                    <a:pt x="99" y="132"/>
                    <a:pt x="99" y="133"/>
                    <a:pt x="98" y="134"/>
                  </a:cubicBezTo>
                  <a:cubicBezTo>
                    <a:pt x="96" y="131"/>
                    <a:pt x="95" y="129"/>
                    <a:pt x="94" y="126"/>
                  </a:cubicBezTo>
                  <a:cubicBezTo>
                    <a:pt x="93" y="124"/>
                    <a:pt x="92" y="122"/>
                    <a:pt x="92" y="121"/>
                  </a:cubicBezTo>
                  <a:close/>
                  <a:moveTo>
                    <a:pt x="135" y="97"/>
                  </a:moveTo>
                  <a:cubicBezTo>
                    <a:pt x="134" y="101"/>
                    <a:pt x="132" y="105"/>
                    <a:pt x="130" y="109"/>
                  </a:cubicBezTo>
                  <a:cubicBezTo>
                    <a:pt x="128" y="113"/>
                    <a:pt x="126" y="117"/>
                    <a:pt x="124" y="121"/>
                  </a:cubicBezTo>
                  <a:cubicBezTo>
                    <a:pt x="121" y="126"/>
                    <a:pt x="119" y="130"/>
                    <a:pt x="117" y="135"/>
                  </a:cubicBezTo>
                  <a:cubicBezTo>
                    <a:pt x="115" y="139"/>
                    <a:pt x="113" y="143"/>
                    <a:pt x="112" y="148"/>
                  </a:cubicBezTo>
                  <a:cubicBezTo>
                    <a:pt x="111" y="150"/>
                    <a:pt x="110" y="152"/>
                    <a:pt x="109" y="153"/>
                  </a:cubicBezTo>
                  <a:cubicBezTo>
                    <a:pt x="109" y="153"/>
                    <a:pt x="108" y="152"/>
                    <a:pt x="108" y="151"/>
                  </a:cubicBezTo>
                  <a:cubicBezTo>
                    <a:pt x="106" y="149"/>
                    <a:pt x="104" y="146"/>
                    <a:pt x="103" y="144"/>
                  </a:cubicBezTo>
                  <a:cubicBezTo>
                    <a:pt x="105" y="141"/>
                    <a:pt x="107" y="137"/>
                    <a:pt x="109" y="134"/>
                  </a:cubicBezTo>
                  <a:cubicBezTo>
                    <a:pt x="111" y="131"/>
                    <a:pt x="112" y="128"/>
                    <a:pt x="114" y="124"/>
                  </a:cubicBezTo>
                  <a:cubicBezTo>
                    <a:pt x="116" y="121"/>
                    <a:pt x="117" y="118"/>
                    <a:pt x="119" y="115"/>
                  </a:cubicBezTo>
                  <a:cubicBezTo>
                    <a:pt x="121" y="113"/>
                    <a:pt x="122" y="110"/>
                    <a:pt x="124" y="107"/>
                  </a:cubicBezTo>
                  <a:cubicBezTo>
                    <a:pt x="126" y="103"/>
                    <a:pt x="128" y="100"/>
                    <a:pt x="130" y="96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5"/>
                    <a:pt x="134" y="96"/>
                    <a:pt x="135" y="96"/>
                  </a:cubicBezTo>
                  <a:cubicBezTo>
                    <a:pt x="135" y="97"/>
                    <a:pt x="135" y="97"/>
                    <a:pt x="13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8" name="Freeform 123">
              <a:extLst>
                <a:ext uri="{FF2B5EF4-FFF2-40B4-BE49-F238E27FC236}">
                  <a16:creationId xmlns:a16="http://schemas.microsoft.com/office/drawing/2014/main" id="{072DF1CC-254B-481B-8E77-6BBB266BF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7188" y="3019426"/>
              <a:ext cx="411162" cy="269875"/>
            </a:xfrm>
            <a:custGeom>
              <a:avLst/>
              <a:gdLst>
                <a:gd name="T0" fmla="*/ 101 w 240"/>
                <a:gd name="T1" fmla="*/ 138 h 156"/>
                <a:gd name="T2" fmla="*/ 100 w 240"/>
                <a:gd name="T3" fmla="*/ 147 h 156"/>
                <a:gd name="T4" fmla="*/ 113 w 240"/>
                <a:gd name="T5" fmla="*/ 156 h 156"/>
                <a:gd name="T6" fmla="*/ 127 w 240"/>
                <a:gd name="T7" fmla="*/ 144 h 156"/>
                <a:gd name="T8" fmla="*/ 159 w 240"/>
                <a:gd name="T9" fmla="*/ 117 h 156"/>
                <a:gd name="T10" fmla="*/ 199 w 240"/>
                <a:gd name="T11" fmla="*/ 110 h 156"/>
                <a:gd name="T12" fmla="*/ 236 w 240"/>
                <a:gd name="T13" fmla="*/ 114 h 156"/>
                <a:gd name="T14" fmla="*/ 237 w 240"/>
                <a:gd name="T15" fmla="*/ 97 h 156"/>
                <a:gd name="T16" fmla="*/ 228 w 240"/>
                <a:gd name="T17" fmla="*/ 52 h 156"/>
                <a:gd name="T18" fmla="*/ 218 w 240"/>
                <a:gd name="T19" fmla="*/ 48 h 156"/>
                <a:gd name="T20" fmla="*/ 188 w 240"/>
                <a:gd name="T21" fmla="*/ 62 h 156"/>
                <a:gd name="T22" fmla="*/ 182 w 240"/>
                <a:gd name="T23" fmla="*/ 86 h 156"/>
                <a:gd name="T24" fmla="*/ 149 w 240"/>
                <a:gd name="T25" fmla="*/ 113 h 156"/>
                <a:gd name="T26" fmla="*/ 117 w 240"/>
                <a:gd name="T27" fmla="*/ 130 h 156"/>
                <a:gd name="T28" fmla="*/ 95 w 240"/>
                <a:gd name="T29" fmla="*/ 122 h 156"/>
                <a:gd name="T30" fmla="*/ 42 w 240"/>
                <a:gd name="T31" fmla="*/ 84 h 156"/>
                <a:gd name="T32" fmla="*/ 55 w 240"/>
                <a:gd name="T33" fmla="*/ 65 h 156"/>
                <a:gd name="T34" fmla="*/ 86 w 240"/>
                <a:gd name="T35" fmla="*/ 55 h 156"/>
                <a:gd name="T36" fmla="*/ 85 w 240"/>
                <a:gd name="T37" fmla="*/ 35 h 156"/>
                <a:gd name="T38" fmla="*/ 84 w 240"/>
                <a:gd name="T39" fmla="*/ 18 h 156"/>
                <a:gd name="T40" fmla="*/ 60 w 240"/>
                <a:gd name="T41" fmla="*/ 0 h 156"/>
                <a:gd name="T42" fmla="*/ 47 w 240"/>
                <a:gd name="T43" fmla="*/ 8 h 156"/>
                <a:gd name="T44" fmla="*/ 32 w 240"/>
                <a:gd name="T45" fmla="*/ 3 h 156"/>
                <a:gd name="T46" fmla="*/ 17 w 240"/>
                <a:gd name="T47" fmla="*/ 32 h 156"/>
                <a:gd name="T48" fmla="*/ 20 w 240"/>
                <a:gd name="T49" fmla="*/ 44 h 156"/>
                <a:gd name="T50" fmla="*/ 0 w 240"/>
                <a:gd name="T51" fmla="*/ 82 h 156"/>
                <a:gd name="T52" fmla="*/ 20 w 240"/>
                <a:gd name="T53" fmla="*/ 98 h 156"/>
                <a:gd name="T54" fmla="*/ 43 w 240"/>
                <a:gd name="T55" fmla="*/ 96 h 156"/>
                <a:gd name="T56" fmla="*/ 204 w 240"/>
                <a:gd name="T57" fmla="*/ 62 h 156"/>
                <a:gd name="T58" fmla="*/ 221 w 240"/>
                <a:gd name="T59" fmla="*/ 69 h 156"/>
                <a:gd name="T60" fmla="*/ 226 w 240"/>
                <a:gd name="T61" fmla="*/ 107 h 156"/>
                <a:gd name="T62" fmla="*/ 197 w 240"/>
                <a:gd name="T63" fmla="*/ 97 h 156"/>
                <a:gd name="T64" fmla="*/ 191 w 240"/>
                <a:gd name="T65" fmla="*/ 74 h 156"/>
                <a:gd name="T66" fmla="*/ 112 w 240"/>
                <a:gd name="T67" fmla="*/ 139 h 156"/>
                <a:gd name="T68" fmla="*/ 117 w 240"/>
                <a:gd name="T69" fmla="*/ 142 h 156"/>
                <a:gd name="T70" fmla="*/ 112 w 240"/>
                <a:gd name="T71" fmla="*/ 146 h 156"/>
                <a:gd name="T72" fmla="*/ 109 w 240"/>
                <a:gd name="T73" fmla="*/ 144 h 156"/>
                <a:gd name="T74" fmla="*/ 59 w 240"/>
                <a:gd name="T75" fmla="*/ 9 h 156"/>
                <a:gd name="T76" fmla="*/ 75 w 240"/>
                <a:gd name="T77" fmla="*/ 19 h 156"/>
                <a:gd name="T78" fmla="*/ 75 w 240"/>
                <a:gd name="T79" fmla="*/ 27 h 156"/>
                <a:gd name="T80" fmla="*/ 57 w 240"/>
                <a:gd name="T81" fmla="*/ 10 h 156"/>
                <a:gd name="T82" fmla="*/ 37 w 240"/>
                <a:gd name="T83" fmla="*/ 12 h 156"/>
                <a:gd name="T84" fmla="*/ 73 w 240"/>
                <a:gd name="T85" fmla="*/ 37 h 156"/>
                <a:gd name="T86" fmla="*/ 74 w 240"/>
                <a:gd name="T87" fmla="*/ 52 h 156"/>
                <a:gd name="T88" fmla="*/ 52 w 240"/>
                <a:gd name="T89" fmla="*/ 55 h 156"/>
                <a:gd name="T90" fmla="*/ 30 w 240"/>
                <a:gd name="T91" fmla="*/ 43 h 156"/>
                <a:gd name="T92" fmla="*/ 27 w 240"/>
                <a:gd name="T93" fmla="*/ 30 h 156"/>
                <a:gd name="T94" fmla="*/ 20 w 240"/>
                <a:gd name="T95" fmla="*/ 89 h 156"/>
                <a:gd name="T96" fmla="*/ 10 w 240"/>
                <a:gd name="T97" fmla="*/ 81 h 156"/>
                <a:gd name="T98" fmla="*/ 22 w 240"/>
                <a:gd name="T99" fmla="*/ 56 h 156"/>
                <a:gd name="T100" fmla="*/ 35 w 240"/>
                <a:gd name="T101" fmla="*/ 57 h 156"/>
                <a:gd name="T102" fmla="*/ 43 w 240"/>
                <a:gd name="T103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156">
                  <a:moveTo>
                    <a:pt x="43" y="96"/>
                  </a:moveTo>
                  <a:cubicBezTo>
                    <a:pt x="45" y="97"/>
                    <a:pt x="48" y="99"/>
                    <a:pt x="50" y="101"/>
                  </a:cubicBezTo>
                  <a:cubicBezTo>
                    <a:pt x="55" y="104"/>
                    <a:pt x="60" y="108"/>
                    <a:pt x="65" y="112"/>
                  </a:cubicBezTo>
                  <a:cubicBezTo>
                    <a:pt x="71" y="116"/>
                    <a:pt x="77" y="120"/>
                    <a:pt x="82" y="124"/>
                  </a:cubicBezTo>
                  <a:cubicBezTo>
                    <a:pt x="89" y="129"/>
                    <a:pt x="94" y="133"/>
                    <a:pt x="101" y="138"/>
                  </a:cubicBezTo>
                  <a:cubicBezTo>
                    <a:pt x="100" y="139"/>
                    <a:pt x="100" y="140"/>
                    <a:pt x="100" y="141"/>
                  </a:cubicBezTo>
                  <a:cubicBezTo>
                    <a:pt x="100" y="141"/>
                    <a:pt x="100" y="142"/>
                    <a:pt x="100" y="142"/>
                  </a:cubicBezTo>
                  <a:cubicBezTo>
                    <a:pt x="99" y="143"/>
                    <a:pt x="99" y="144"/>
                    <a:pt x="99" y="145"/>
                  </a:cubicBezTo>
                  <a:cubicBezTo>
                    <a:pt x="99" y="145"/>
                    <a:pt x="100" y="146"/>
                    <a:pt x="100" y="146"/>
                  </a:cubicBezTo>
                  <a:cubicBezTo>
                    <a:pt x="100" y="146"/>
                    <a:pt x="100" y="147"/>
                    <a:pt x="100" y="147"/>
                  </a:cubicBezTo>
                  <a:cubicBezTo>
                    <a:pt x="100" y="149"/>
                    <a:pt x="101" y="150"/>
                    <a:pt x="102" y="151"/>
                  </a:cubicBezTo>
                  <a:cubicBezTo>
                    <a:pt x="103" y="152"/>
                    <a:pt x="105" y="153"/>
                    <a:pt x="106" y="154"/>
                  </a:cubicBezTo>
                  <a:cubicBezTo>
                    <a:pt x="107" y="154"/>
                    <a:pt x="108" y="155"/>
                    <a:pt x="108" y="155"/>
                  </a:cubicBezTo>
                  <a:cubicBezTo>
                    <a:pt x="110" y="155"/>
                    <a:pt x="111" y="156"/>
                    <a:pt x="112" y="156"/>
                  </a:cubicBezTo>
                  <a:cubicBezTo>
                    <a:pt x="112" y="156"/>
                    <a:pt x="113" y="156"/>
                    <a:pt x="113" y="156"/>
                  </a:cubicBezTo>
                  <a:cubicBezTo>
                    <a:pt x="114" y="156"/>
                    <a:pt x="115" y="156"/>
                    <a:pt x="116" y="155"/>
                  </a:cubicBezTo>
                  <a:cubicBezTo>
                    <a:pt x="117" y="155"/>
                    <a:pt x="118" y="155"/>
                    <a:pt x="119" y="154"/>
                  </a:cubicBezTo>
                  <a:cubicBezTo>
                    <a:pt x="120" y="154"/>
                    <a:pt x="120" y="153"/>
                    <a:pt x="121" y="153"/>
                  </a:cubicBezTo>
                  <a:cubicBezTo>
                    <a:pt x="122" y="152"/>
                    <a:pt x="123" y="151"/>
                    <a:pt x="123" y="150"/>
                  </a:cubicBezTo>
                  <a:cubicBezTo>
                    <a:pt x="125" y="148"/>
                    <a:pt x="126" y="146"/>
                    <a:pt x="127" y="144"/>
                  </a:cubicBezTo>
                  <a:cubicBezTo>
                    <a:pt x="127" y="143"/>
                    <a:pt x="127" y="142"/>
                    <a:pt x="127" y="140"/>
                  </a:cubicBezTo>
                  <a:cubicBezTo>
                    <a:pt x="127" y="140"/>
                    <a:pt x="127" y="140"/>
                    <a:pt x="127" y="139"/>
                  </a:cubicBezTo>
                  <a:cubicBezTo>
                    <a:pt x="130" y="137"/>
                    <a:pt x="133" y="135"/>
                    <a:pt x="136" y="133"/>
                  </a:cubicBezTo>
                  <a:cubicBezTo>
                    <a:pt x="140" y="131"/>
                    <a:pt x="143" y="128"/>
                    <a:pt x="147" y="126"/>
                  </a:cubicBezTo>
                  <a:cubicBezTo>
                    <a:pt x="151" y="123"/>
                    <a:pt x="155" y="120"/>
                    <a:pt x="159" y="117"/>
                  </a:cubicBezTo>
                  <a:cubicBezTo>
                    <a:pt x="162" y="115"/>
                    <a:pt x="166" y="112"/>
                    <a:pt x="170" y="110"/>
                  </a:cubicBezTo>
                  <a:cubicBezTo>
                    <a:pt x="176" y="106"/>
                    <a:pt x="181" y="102"/>
                    <a:pt x="187" y="99"/>
                  </a:cubicBezTo>
                  <a:cubicBezTo>
                    <a:pt x="187" y="99"/>
                    <a:pt x="187" y="100"/>
                    <a:pt x="188" y="100"/>
                  </a:cubicBezTo>
                  <a:cubicBezTo>
                    <a:pt x="189" y="102"/>
                    <a:pt x="191" y="104"/>
                    <a:pt x="193" y="106"/>
                  </a:cubicBezTo>
                  <a:cubicBezTo>
                    <a:pt x="195" y="108"/>
                    <a:pt x="197" y="109"/>
                    <a:pt x="199" y="110"/>
                  </a:cubicBezTo>
                  <a:cubicBezTo>
                    <a:pt x="202" y="112"/>
                    <a:pt x="204" y="113"/>
                    <a:pt x="207" y="114"/>
                  </a:cubicBezTo>
                  <a:cubicBezTo>
                    <a:pt x="209" y="115"/>
                    <a:pt x="210" y="115"/>
                    <a:pt x="212" y="115"/>
                  </a:cubicBezTo>
                  <a:cubicBezTo>
                    <a:pt x="213" y="116"/>
                    <a:pt x="214" y="116"/>
                    <a:pt x="216" y="116"/>
                  </a:cubicBezTo>
                  <a:cubicBezTo>
                    <a:pt x="219" y="117"/>
                    <a:pt x="222" y="117"/>
                    <a:pt x="225" y="116"/>
                  </a:cubicBezTo>
                  <a:cubicBezTo>
                    <a:pt x="229" y="116"/>
                    <a:pt x="232" y="115"/>
                    <a:pt x="236" y="114"/>
                  </a:cubicBezTo>
                  <a:cubicBezTo>
                    <a:pt x="238" y="113"/>
                    <a:pt x="240" y="110"/>
                    <a:pt x="239" y="108"/>
                  </a:cubicBezTo>
                  <a:cubicBezTo>
                    <a:pt x="239" y="108"/>
                    <a:pt x="238" y="107"/>
                    <a:pt x="238" y="107"/>
                  </a:cubicBezTo>
                  <a:cubicBezTo>
                    <a:pt x="238" y="106"/>
                    <a:pt x="238" y="105"/>
                    <a:pt x="238" y="104"/>
                  </a:cubicBezTo>
                  <a:cubicBezTo>
                    <a:pt x="238" y="103"/>
                    <a:pt x="238" y="102"/>
                    <a:pt x="237" y="101"/>
                  </a:cubicBezTo>
                  <a:cubicBezTo>
                    <a:pt x="237" y="100"/>
                    <a:pt x="237" y="99"/>
                    <a:pt x="237" y="97"/>
                  </a:cubicBezTo>
                  <a:cubicBezTo>
                    <a:pt x="236" y="94"/>
                    <a:pt x="235" y="90"/>
                    <a:pt x="234" y="87"/>
                  </a:cubicBezTo>
                  <a:cubicBezTo>
                    <a:pt x="234" y="83"/>
                    <a:pt x="233" y="79"/>
                    <a:pt x="232" y="76"/>
                  </a:cubicBezTo>
                  <a:cubicBezTo>
                    <a:pt x="231" y="73"/>
                    <a:pt x="231" y="70"/>
                    <a:pt x="230" y="66"/>
                  </a:cubicBezTo>
                  <a:cubicBezTo>
                    <a:pt x="229" y="62"/>
                    <a:pt x="229" y="58"/>
                    <a:pt x="229" y="54"/>
                  </a:cubicBezTo>
                  <a:cubicBezTo>
                    <a:pt x="228" y="54"/>
                    <a:pt x="228" y="53"/>
                    <a:pt x="228" y="52"/>
                  </a:cubicBezTo>
                  <a:cubicBezTo>
                    <a:pt x="228" y="52"/>
                    <a:pt x="228" y="52"/>
                    <a:pt x="228" y="51"/>
                  </a:cubicBezTo>
                  <a:cubicBezTo>
                    <a:pt x="227" y="50"/>
                    <a:pt x="227" y="50"/>
                    <a:pt x="226" y="49"/>
                  </a:cubicBezTo>
                  <a:cubicBezTo>
                    <a:pt x="225" y="48"/>
                    <a:pt x="224" y="47"/>
                    <a:pt x="223" y="47"/>
                  </a:cubicBezTo>
                  <a:cubicBezTo>
                    <a:pt x="223" y="47"/>
                    <a:pt x="222" y="47"/>
                    <a:pt x="222" y="47"/>
                  </a:cubicBezTo>
                  <a:cubicBezTo>
                    <a:pt x="221" y="47"/>
                    <a:pt x="219" y="48"/>
                    <a:pt x="218" y="48"/>
                  </a:cubicBezTo>
                  <a:cubicBezTo>
                    <a:pt x="214" y="49"/>
                    <a:pt x="210" y="50"/>
                    <a:pt x="206" y="51"/>
                  </a:cubicBezTo>
                  <a:cubicBezTo>
                    <a:pt x="204" y="52"/>
                    <a:pt x="201" y="53"/>
                    <a:pt x="199" y="54"/>
                  </a:cubicBezTo>
                  <a:cubicBezTo>
                    <a:pt x="197" y="55"/>
                    <a:pt x="195" y="56"/>
                    <a:pt x="193" y="58"/>
                  </a:cubicBezTo>
                  <a:cubicBezTo>
                    <a:pt x="192" y="58"/>
                    <a:pt x="191" y="59"/>
                    <a:pt x="190" y="60"/>
                  </a:cubicBezTo>
                  <a:cubicBezTo>
                    <a:pt x="189" y="61"/>
                    <a:pt x="189" y="61"/>
                    <a:pt x="188" y="62"/>
                  </a:cubicBezTo>
                  <a:cubicBezTo>
                    <a:pt x="187" y="62"/>
                    <a:pt x="187" y="63"/>
                    <a:pt x="186" y="64"/>
                  </a:cubicBezTo>
                  <a:cubicBezTo>
                    <a:pt x="184" y="67"/>
                    <a:pt x="183" y="69"/>
                    <a:pt x="182" y="71"/>
                  </a:cubicBezTo>
                  <a:cubicBezTo>
                    <a:pt x="182" y="74"/>
                    <a:pt x="181" y="77"/>
                    <a:pt x="181" y="79"/>
                  </a:cubicBezTo>
                  <a:cubicBezTo>
                    <a:pt x="181" y="81"/>
                    <a:pt x="181" y="82"/>
                    <a:pt x="181" y="83"/>
                  </a:cubicBezTo>
                  <a:cubicBezTo>
                    <a:pt x="181" y="84"/>
                    <a:pt x="181" y="85"/>
                    <a:pt x="182" y="86"/>
                  </a:cubicBezTo>
                  <a:cubicBezTo>
                    <a:pt x="182" y="86"/>
                    <a:pt x="182" y="86"/>
                    <a:pt x="182" y="87"/>
                  </a:cubicBezTo>
                  <a:cubicBezTo>
                    <a:pt x="182" y="88"/>
                    <a:pt x="183" y="89"/>
                    <a:pt x="183" y="90"/>
                  </a:cubicBezTo>
                  <a:cubicBezTo>
                    <a:pt x="179" y="92"/>
                    <a:pt x="176" y="95"/>
                    <a:pt x="173" y="97"/>
                  </a:cubicBezTo>
                  <a:cubicBezTo>
                    <a:pt x="169" y="100"/>
                    <a:pt x="165" y="102"/>
                    <a:pt x="161" y="105"/>
                  </a:cubicBezTo>
                  <a:cubicBezTo>
                    <a:pt x="157" y="107"/>
                    <a:pt x="153" y="110"/>
                    <a:pt x="149" y="113"/>
                  </a:cubicBezTo>
                  <a:cubicBezTo>
                    <a:pt x="145" y="115"/>
                    <a:pt x="141" y="118"/>
                    <a:pt x="138" y="121"/>
                  </a:cubicBezTo>
                  <a:cubicBezTo>
                    <a:pt x="135" y="123"/>
                    <a:pt x="132" y="125"/>
                    <a:pt x="129" y="127"/>
                  </a:cubicBezTo>
                  <a:cubicBezTo>
                    <a:pt x="127" y="128"/>
                    <a:pt x="124" y="130"/>
                    <a:pt x="121" y="132"/>
                  </a:cubicBezTo>
                  <a:cubicBezTo>
                    <a:pt x="121" y="131"/>
                    <a:pt x="120" y="131"/>
                    <a:pt x="120" y="131"/>
                  </a:cubicBezTo>
                  <a:cubicBezTo>
                    <a:pt x="119" y="130"/>
                    <a:pt x="118" y="130"/>
                    <a:pt x="117" y="130"/>
                  </a:cubicBezTo>
                  <a:cubicBezTo>
                    <a:pt x="116" y="130"/>
                    <a:pt x="115" y="129"/>
                    <a:pt x="114" y="129"/>
                  </a:cubicBezTo>
                  <a:cubicBezTo>
                    <a:pt x="113" y="129"/>
                    <a:pt x="112" y="129"/>
                    <a:pt x="111" y="129"/>
                  </a:cubicBezTo>
                  <a:cubicBezTo>
                    <a:pt x="110" y="129"/>
                    <a:pt x="109" y="130"/>
                    <a:pt x="109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3" y="128"/>
                    <a:pt x="99" y="125"/>
                    <a:pt x="95" y="122"/>
                  </a:cubicBezTo>
                  <a:cubicBezTo>
                    <a:pt x="91" y="119"/>
                    <a:pt x="87" y="116"/>
                    <a:pt x="83" y="113"/>
                  </a:cubicBezTo>
                  <a:cubicBezTo>
                    <a:pt x="79" y="110"/>
                    <a:pt x="75" y="107"/>
                    <a:pt x="71" y="104"/>
                  </a:cubicBezTo>
                  <a:cubicBezTo>
                    <a:pt x="67" y="101"/>
                    <a:pt x="63" y="99"/>
                    <a:pt x="59" y="96"/>
                  </a:cubicBezTo>
                  <a:cubicBezTo>
                    <a:pt x="56" y="93"/>
                    <a:pt x="52" y="91"/>
                    <a:pt x="49" y="89"/>
                  </a:cubicBezTo>
                  <a:cubicBezTo>
                    <a:pt x="47" y="87"/>
                    <a:pt x="44" y="86"/>
                    <a:pt x="42" y="84"/>
                  </a:cubicBezTo>
                  <a:cubicBezTo>
                    <a:pt x="43" y="83"/>
                    <a:pt x="44" y="82"/>
                    <a:pt x="44" y="81"/>
                  </a:cubicBezTo>
                  <a:cubicBezTo>
                    <a:pt x="47" y="77"/>
                    <a:pt x="49" y="73"/>
                    <a:pt x="52" y="70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53" y="67"/>
                    <a:pt x="54" y="66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62" y="65"/>
                    <a:pt x="64" y="65"/>
                    <a:pt x="67" y="64"/>
                  </a:cubicBezTo>
                  <a:cubicBezTo>
                    <a:pt x="71" y="63"/>
                    <a:pt x="76" y="62"/>
                    <a:pt x="80" y="59"/>
                  </a:cubicBezTo>
                  <a:cubicBezTo>
                    <a:pt x="82" y="58"/>
                    <a:pt x="84" y="56"/>
                    <a:pt x="86" y="55"/>
                  </a:cubicBezTo>
                  <a:cubicBezTo>
                    <a:pt x="88" y="53"/>
                    <a:pt x="89" y="52"/>
                    <a:pt x="91" y="50"/>
                  </a:cubicBezTo>
                  <a:cubicBezTo>
                    <a:pt x="91" y="50"/>
                    <a:pt x="92" y="49"/>
                    <a:pt x="92" y="48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93" y="42"/>
                    <a:pt x="91" y="41"/>
                    <a:pt x="90" y="39"/>
                  </a:cubicBezTo>
                  <a:cubicBezTo>
                    <a:pt x="88" y="38"/>
                    <a:pt x="87" y="36"/>
                    <a:pt x="85" y="35"/>
                  </a:cubicBezTo>
                  <a:cubicBezTo>
                    <a:pt x="84" y="34"/>
                    <a:pt x="84" y="34"/>
                    <a:pt x="83" y="33"/>
                  </a:cubicBezTo>
                  <a:cubicBezTo>
                    <a:pt x="83" y="32"/>
                    <a:pt x="84" y="30"/>
                    <a:pt x="84" y="29"/>
                  </a:cubicBezTo>
                  <a:cubicBezTo>
                    <a:pt x="84" y="28"/>
                    <a:pt x="85" y="26"/>
                    <a:pt x="85" y="24"/>
                  </a:cubicBezTo>
                  <a:cubicBezTo>
                    <a:pt x="85" y="23"/>
                    <a:pt x="85" y="22"/>
                    <a:pt x="85" y="21"/>
                  </a:cubicBezTo>
                  <a:cubicBezTo>
                    <a:pt x="85" y="20"/>
                    <a:pt x="85" y="19"/>
                    <a:pt x="84" y="18"/>
                  </a:cubicBezTo>
                  <a:cubicBezTo>
                    <a:pt x="83" y="16"/>
                    <a:pt x="82" y="14"/>
                    <a:pt x="81" y="12"/>
                  </a:cubicBezTo>
                  <a:cubicBezTo>
                    <a:pt x="80" y="10"/>
                    <a:pt x="78" y="8"/>
                    <a:pt x="77" y="6"/>
                  </a:cubicBezTo>
                  <a:cubicBezTo>
                    <a:pt x="75" y="5"/>
                    <a:pt x="73" y="4"/>
                    <a:pt x="72" y="3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4"/>
                    <a:pt x="50" y="5"/>
                    <a:pt x="49" y="5"/>
                  </a:cubicBezTo>
                  <a:cubicBezTo>
                    <a:pt x="49" y="6"/>
                    <a:pt x="48" y="7"/>
                    <a:pt x="47" y="8"/>
                  </a:cubicBezTo>
                  <a:cubicBezTo>
                    <a:pt x="46" y="7"/>
                    <a:pt x="44" y="6"/>
                    <a:pt x="43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27" y="7"/>
                    <a:pt x="25" y="9"/>
                    <a:pt x="24" y="11"/>
                  </a:cubicBezTo>
                  <a:cubicBezTo>
                    <a:pt x="23" y="13"/>
                    <a:pt x="22" y="15"/>
                    <a:pt x="21" y="17"/>
                  </a:cubicBezTo>
                  <a:cubicBezTo>
                    <a:pt x="20" y="19"/>
                    <a:pt x="19" y="21"/>
                    <a:pt x="19" y="24"/>
                  </a:cubicBezTo>
                  <a:cubicBezTo>
                    <a:pt x="18" y="26"/>
                    <a:pt x="17" y="29"/>
                    <a:pt x="17" y="32"/>
                  </a:cubicBezTo>
                  <a:cubicBezTo>
                    <a:pt x="17" y="33"/>
                    <a:pt x="17" y="35"/>
                    <a:pt x="18" y="37"/>
                  </a:cubicBezTo>
                  <a:cubicBezTo>
                    <a:pt x="18" y="37"/>
                    <a:pt x="18" y="38"/>
                    <a:pt x="18" y="39"/>
                  </a:cubicBezTo>
                  <a:cubicBezTo>
                    <a:pt x="19" y="40"/>
                    <a:pt x="19" y="41"/>
                    <a:pt x="19" y="42"/>
                  </a:cubicBezTo>
                  <a:cubicBezTo>
                    <a:pt x="19" y="42"/>
                    <a:pt x="19" y="43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9" y="46"/>
                  </a:cubicBezTo>
                  <a:cubicBezTo>
                    <a:pt x="16" y="49"/>
                    <a:pt x="12" y="53"/>
                    <a:pt x="10" y="57"/>
                  </a:cubicBezTo>
                  <a:cubicBezTo>
                    <a:pt x="7" y="60"/>
                    <a:pt x="5" y="64"/>
                    <a:pt x="3" y="68"/>
                  </a:cubicBezTo>
                  <a:cubicBezTo>
                    <a:pt x="2" y="70"/>
                    <a:pt x="1" y="72"/>
                    <a:pt x="1" y="75"/>
                  </a:cubicBezTo>
                  <a:cubicBezTo>
                    <a:pt x="0" y="77"/>
                    <a:pt x="0" y="79"/>
                    <a:pt x="0" y="82"/>
                  </a:cubicBezTo>
                  <a:cubicBezTo>
                    <a:pt x="0" y="82"/>
                    <a:pt x="0" y="83"/>
                    <a:pt x="1" y="83"/>
                  </a:cubicBezTo>
                  <a:cubicBezTo>
                    <a:pt x="1" y="87"/>
                    <a:pt x="3" y="90"/>
                    <a:pt x="6" y="93"/>
                  </a:cubicBezTo>
                  <a:cubicBezTo>
                    <a:pt x="8" y="94"/>
                    <a:pt x="10" y="96"/>
                    <a:pt x="13" y="97"/>
                  </a:cubicBezTo>
                  <a:cubicBezTo>
                    <a:pt x="14" y="97"/>
                    <a:pt x="15" y="97"/>
                    <a:pt x="16" y="98"/>
                  </a:cubicBezTo>
                  <a:cubicBezTo>
                    <a:pt x="17" y="98"/>
                    <a:pt x="19" y="98"/>
                    <a:pt x="20" y="98"/>
                  </a:cubicBezTo>
                  <a:cubicBezTo>
                    <a:pt x="21" y="98"/>
                    <a:pt x="23" y="98"/>
                    <a:pt x="24" y="98"/>
                  </a:cubicBezTo>
                  <a:cubicBezTo>
                    <a:pt x="25" y="98"/>
                    <a:pt x="25" y="97"/>
                    <a:pt x="26" y="97"/>
                  </a:cubicBezTo>
                  <a:cubicBezTo>
                    <a:pt x="28" y="96"/>
                    <a:pt x="30" y="95"/>
                    <a:pt x="32" y="94"/>
                  </a:cubicBezTo>
                  <a:cubicBezTo>
                    <a:pt x="33" y="93"/>
                    <a:pt x="35" y="92"/>
                    <a:pt x="36" y="91"/>
                  </a:cubicBezTo>
                  <a:cubicBezTo>
                    <a:pt x="38" y="93"/>
                    <a:pt x="40" y="94"/>
                    <a:pt x="43" y="96"/>
                  </a:cubicBezTo>
                  <a:close/>
                  <a:moveTo>
                    <a:pt x="191" y="74"/>
                  </a:moveTo>
                  <a:cubicBezTo>
                    <a:pt x="192" y="73"/>
                    <a:pt x="192" y="72"/>
                    <a:pt x="192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195" y="68"/>
                    <a:pt x="195" y="68"/>
                    <a:pt x="196" y="67"/>
                  </a:cubicBezTo>
                  <a:cubicBezTo>
                    <a:pt x="199" y="65"/>
                    <a:pt x="201" y="64"/>
                    <a:pt x="204" y="62"/>
                  </a:cubicBezTo>
                  <a:cubicBezTo>
                    <a:pt x="205" y="62"/>
                    <a:pt x="207" y="61"/>
                    <a:pt x="209" y="60"/>
                  </a:cubicBezTo>
                  <a:cubicBezTo>
                    <a:pt x="210" y="60"/>
                    <a:pt x="212" y="59"/>
                    <a:pt x="214" y="59"/>
                  </a:cubicBezTo>
                  <a:cubicBezTo>
                    <a:pt x="216" y="58"/>
                    <a:pt x="218" y="58"/>
                    <a:pt x="220" y="57"/>
                  </a:cubicBezTo>
                  <a:cubicBezTo>
                    <a:pt x="220" y="59"/>
                    <a:pt x="220" y="60"/>
                    <a:pt x="220" y="62"/>
                  </a:cubicBezTo>
                  <a:cubicBezTo>
                    <a:pt x="220" y="64"/>
                    <a:pt x="221" y="67"/>
                    <a:pt x="221" y="69"/>
                  </a:cubicBezTo>
                  <a:cubicBezTo>
                    <a:pt x="222" y="72"/>
                    <a:pt x="222" y="75"/>
                    <a:pt x="223" y="79"/>
                  </a:cubicBezTo>
                  <a:cubicBezTo>
                    <a:pt x="223" y="79"/>
                    <a:pt x="223" y="80"/>
                    <a:pt x="224" y="81"/>
                  </a:cubicBezTo>
                  <a:cubicBezTo>
                    <a:pt x="225" y="88"/>
                    <a:pt x="227" y="96"/>
                    <a:pt x="229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8" y="106"/>
                    <a:pt x="227" y="106"/>
                    <a:pt x="226" y="107"/>
                  </a:cubicBezTo>
                  <a:cubicBezTo>
                    <a:pt x="225" y="107"/>
                    <a:pt x="224" y="107"/>
                    <a:pt x="223" y="107"/>
                  </a:cubicBezTo>
                  <a:cubicBezTo>
                    <a:pt x="221" y="107"/>
                    <a:pt x="220" y="107"/>
                    <a:pt x="219" y="107"/>
                  </a:cubicBezTo>
                  <a:cubicBezTo>
                    <a:pt x="215" y="107"/>
                    <a:pt x="212" y="106"/>
                    <a:pt x="209" y="105"/>
                  </a:cubicBezTo>
                  <a:cubicBezTo>
                    <a:pt x="206" y="103"/>
                    <a:pt x="203" y="102"/>
                    <a:pt x="200" y="100"/>
                  </a:cubicBezTo>
                  <a:cubicBezTo>
                    <a:pt x="199" y="99"/>
                    <a:pt x="198" y="98"/>
                    <a:pt x="197" y="97"/>
                  </a:cubicBezTo>
                  <a:cubicBezTo>
                    <a:pt x="196" y="96"/>
                    <a:pt x="196" y="95"/>
                    <a:pt x="195" y="94"/>
                  </a:cubicBezTo>
                  <a:cubicBezTo>
                    <a:pt x="194" y="94"/>
                    <a:pt x="194" y="93"/>
                    <a:pt x="193" y="92"/>
                  </a:cubicBezTo>
                  <a:cubicBezTo>
                    <a:pt x="192" y="89"/>
                    <a:pt x="191" y="86"/>
                    <a:pt x="191" y="83"/>
                  </a:cubicBezTo>
                  <a:cubicBezTo>
                    <a:pt x="190" y="82"/>
                    <a:pt x="190" y="80"/>
                    <a:pt x="190" y="79"/>
                  </a:cubicBezTo>
                  <a:cubicBezTo>
                    <a:pt x="191" y="77"/>
                    <a:pt x="191" y="75"/>
                    <a:pt x="191" y="74"/>
                  </a:cubicBezTo>
                  <a:close/>
                  <a:moveTo>
                    <a:pt x="109" y="141"/>
                  </a:moveTo>
                  <a:cubicBezTo>
                    <a:pt x="109" y="141"/>
                    <a:pt x="110" y="140"/>
                    <a:pt x="110" y="140"/>
                  </a:cubicBezTo>
                  <a:cubicBezTo>
                    <a:pt x="110" y="140"/>
                    <a:pt x="110" y="139"/>
                    <a:pt x="110" y="139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1" y="139"/>
                    <a:pt x="112" y="139"/>
                    <a:pt x="112" y="139"/>
                  </a:cubicBezTo>
                  <a:cubicBezTo>
                    <a:pt x="112" y="139"/>
                    <a:pt x="113" y="139"/>
                    <a:pt x="114" y="139"/>
                  </a:cubicBezTo>
                  <a:cubicBezTo>
                    <a:pt x="114" y="139"/>
                    <a:pt x="115" y="139"/>
                    <a:pt x="115" y="139"/>
                  </a:cubicBezTo>
                  <a:cubicBezTo>
                    <a:pt x="116" y="139"/>
                    <a:pt x="117" y="140"/>
                    <a:pt x="118" y="140"/>
                  </a:cubicBezTo>
                  <a:cubicBezTo>
                    <a:pt x="118" y="140"/>
                    <a:pt x="118" y="140"/>
                    <a:pt x="118" y="141"/>
                  </a:cubicBezTo>
                  <a:cubicBezTo>
                    <a:pt x="118" y="141"/>
                    <a:pt x="117" y="142"/>
                    <a:pt x="117" y="142"/>
                  </a:cubicBezTo>
                  <a:cubicBezTo>
                    <a:pt x="117" y="143"/>
                    <a:pt x="117" y="144"/>
                    <a:pt x="116" y="144"/>
                  </a:cubicBezTo>
                  <a:cubicBezTo>
                    <a:pt x="116" y="145"/>
                    <a:pt x="115" y="145"/>
                    <a:pt x="115" y="146"/>
                  </a:cubicBezTo>
                  <a:cubicBezTo>
                    <a:pt x="115" y="146"/>
                    <a:pt x="114" y="146"/>
                    <a:pt x="114" y="14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6"/>
                    <a:pt x="113" y="146"/>
                    <a:pt x="112" y="146"/>
                  </a:cubicBezTo>
                  <a:cubicBezTo>
                    <a:pt x="112" y="146"/>
                    <a:pt x="111" y="146"/>
                    <a:pt x="111" y="146"/>
                  </a:cubicBezTo>
                  <a:cubicBezTo>
                    <a:pt x="111" y="146"/>
                    <a:pt x="110" y="146"/>
                    <a:pt x="110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09" y="145"/>
                    <a:pt x="109" y="144"/>
                    <a:pt x="109" y="144"/>
                  </a:cubicBezTo>
                  <a:cubicBezTo>
                    <a:pt x="109" y="144"/>
                    <a:pt x="109" y="144"/>
                    <a:pt x="109" y="143"/>
                  </a:cubicBezTo>
                  <a:cubicBezTo>
                    <a:pt x="109" y="143"/>
                    <a:pt x="109" y="142"/>
                    <a:pt x="109" y="141"/>
                  </a:cubicBezTo>
                  <a:close/>
                  <a:moveTo>
                    <a:pt x="57" y="10"/>
                  </a:moveTo>
                  <a:cubicBezTo>
                    <a:pt x="58" y="10"/>
                    <a:pt x="58" y="10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9"/>
                  </a:cubicBezTo>
                  <a:cubicBezTo>
                    <a:pt x="63" y="9"/>
                    <a:pt x="64" y="10"/>
                    <a:pt x="65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70" y="13"/>
                    <a:pt x="71" y="14"/>
                    <a:pt x="72" y="15"/>
                  </a:cubicBezTo>
                  <a:cubicBezTo>
                    <a:pt x="73" y="16"/>
                    <a:pt x="74" y="18"/>
                    <a:pt x="75" y="19"/>
                  </a:cubicBezTo>
                  <a:cubicBezTo>
                    <a:pt x="75" y="20"/>
                    <a:pt x="75" y="21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4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5" y="25"/>
                    <a:pt x="75" y="26"/>
                    <a:pt x="75" y="27"/>
                  </a:cubicBezTo>
                  <a:cubicBezTo>
                    <a:pt x="71" y="24"/>
                    <a:pt x="68" y="21"/>
                    <a:pt x="64" y="19"/>
                  </a:cubicBezTo>
                  <a:cubicBezTo>
                    <a:pt x="62" y="18"/>
                    <a:pt x="60" y="17"/>
                    <a:pt x="58" y="15"/>
                  </a:cubicBezTo>
                  <a:cubicBezTo>
                    <a:pt x="57" y="14"/>
                    <a:pt x="56" y="14"/>
                    <a:pt x="55" y="13"/>
                  </a:cubicBezTo>
                  <a:cubicBezTo>
                    <a:pt x="55" y="13"/>
                    <a:pt x="55" y="12"/>
                    <a:pt x="56" y="12"/>
                  </a:cubicBezTo>
                  <a:cubicBezTo>
                    <a:pt x="56" y="11"/>
                    <a:pt x="57" y="11"/>
                    <a:pt x="57" y="10"/>
                  </a:cubicBezTo>
                  <a:close/>
                  <a:moveTo>
                    <a:pt x="29" y="23"/>
                  </a:moveTo>
                  <a:cubicBezTo>
                    <a:pt x="30" y="20"/>
                    <a:pt x="31" y="18"/>
                    <a:pt x="33" y="15"/>
                  </a:cubicBezTo>
                  <a:cubicBezTo>
                    <a:pt x="34" y="14"/>
                    <a:pt x="35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2"/>
                  </a:cubicBezTo>
                  <a:cubicBezTo>
                    <a:pt x="38" y="13"/>
                    <a:pt x="39" y="13"/>
                    <a:pt x="40" y="14"/>
                  </a:cubicBezTo>
                  <a:cubicBezTo>
                    <a:pt x="42" y="16"/>
                    <a:pt x="45" y="17"/>
                    <a:pt x="47" y="19"/>
                  </a:cubicBezTo>
                  <a:cubicBezTo>
                    <a:pt x="50" y="20"/>
                    <a:pt x="52" y="22"/>
                    <a:pt x="54" y="24"/>
                  </a:cubicBezTo>
                  <a:cubicBezTo>
                    <a:pt x="57" y="25"/>
                    <a:pt x="59" y="27"/>
                    <a:pt x="62" y="29"/>
                  </a:cubicBezTo>
                  <a:cubicBezTo>
                    <a:pt x="65" y="31"/>
                    <a:pt x="69" y="34"/>
                    <a:pt x="73" y="37"/>
                  </a:cubicBezTo>
                  <a:cubicBezTo>
                    <a:pt x="75" y="39"/>
                    <a:pt x="77" y="40"/>
                    <a:pt x="79" y="42"/>
                  </a:cubicBezTo>
                  <a:cubicBezTo>
                    <a:pt x="80" y="43"/>
                    <a:pt x="81" y="44"/>
                    <a:pt x="83" y="45"/>
                  </a:cubicBezTo>
                  <a:cubicBezTo>
                    <a:pt x="81" y="47"/>
                    <a:pt x="80" y="48"/>
                    <a:pt x="79" y="49"/>
                  </a:cubicBezTo>
                  <a:cubicBezTo>
                    <a:pt x="78" y="50"/>
                    <a:pt x="77" y="50"/>
                    <a:pt x="76" y="51"/>
                  </a:cubicBezTo>
                  <a:cubicBezTo>
                    <a:pt x="76" y="51"/>
                    <a:pt x="75" y="52"/>
                    <a:pt x="74" y="52"/>
                  </a:cubicBezTo>
                  <a:cubicBezTo>
                    <a:pt x="72" y="53"/>
                    <a:pt x="70" y="54"/>
                    <a:pt x="69" y="54"/>
                  </a:cubicBezTo>
                  <a:cubicBezTo>
                    <a:pt x="67" y="55"/>
                    <a:pt x="65" y="55"/>
                    <a:pt x="63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5" y="56"/>
                    <a:pt x="54" y="55"/>
                    <a:pt x="52" y="55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0" y="53"/>
                    <a:pt x="48" y="52"/>
                    <a:pt x="46" y="52"/>
                  </a:cubicBezTo>
                  <a:cubicBezTo>
                    <a:pt x="44" y="51"/>
                    <a:pt x="42" y="50"/>
                    <a:pt x="40" y="49"/>
                  </a:cubicBezTo>
                  <a:cubicBezTo>
                    <a:pt x="38" y="48"/>
                    <a:pt x="37" y="47"/>
                    <a:pt x="35" y="46"/>
                  </a:cubicBezTo>
                  <a:cubicBezTo>
                    <a:pt x="33" y="45"/>
                    <a:pt x="31" y="44"/>
                    <a:pt x="30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8" y="41"/>
                    <a:pt x="28" y="40"/>
                    <a:pt x="28" y="38"/>
                  </a:cubicBezTo>
                  <a:cubicBezTo>
                    <a:pt x="28" y="38"/>
                    <a:pt x="27" y="37"/>
                    <a:pt x="27" y="36"/>
                  </a:cubicBezTo>
                  <a:cubicBezTo>
                    <a:pt x="27" y="35"/>
                    <a:pt x="27" y="35"/>
                    <a:pt x="27" y="34"/>
                  </a:cubicBezTo>
                  <a:cubicBezTo>
                    <a:pt x="27" y="33"/>
                    <a:pt x="26" y="32"/>
                    <a:pt x="27" y="30"/>
                  </a:cubicBezTo>
                  <a:cubicBezTo>
                    <a:pt x="27" y="28"/>
                    <a:pt x="28" y="25"/>
                    <a:pt x="29" y="23"/>
                  </a:cubicBezTo>
                  <a:close/>
                  <a:moveTo>
                    <a:pt x="29" y="85"/>
                  </a:moveTo>
                  <a:cubicBezTo>
                    <a:pt x="28" y="86"/>
                    <a:pt x="27" y="87"/>
                    <a:pt x="25" y="87"/>
                  </a:cubicBezTo>
                  <a:cubicBezTo>
                    <a:pt x="24" y="88"/>
                    <a:pt x="22" y="89"/>
                    <a:pt x="21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9"/>
                    <a:pt x="18" y="88"/>
                    <a:pt x="17" y="88"/>
                  </a:cubicBezTo>
                  <a:cubicBezTo>
                    <a:pt x="16" y="88"/>
                    <a:pt x="15" y="87"/>
                    <a:pt x="14" y="87"/>
                  </a:cubicBezTo>
                  <a:cubicBezTo>
                    <a:pt x="13" y="86"/>
                    <a:pt x="12" y="85"/>
                    <a:pt x="11" y="85"/>
                  </a:cubicBezTo>
                  <a:cubicBezTo>
                    <a:pt x="11" y="84"/>
                    <a:pt x="11" y="83"/>
                    <a:pt x="10" y="83"/>
                  </a:cubicBezTo>
                  <a:cubicBezTo>
                    <a:pt x="10" y="82"/>
                    <a:pt x="10" y="81"/>
                    <a:pt x="10" y="81"/>
                  </a:cubicBezTo>
                  <a:cubicBezTo>
                    <a:pt x="10" y="80"/>
                    <a:pt x="9" y="79"/>
                    <a:pt x="10" y="79"/>
                  </a:cubicBezTo>
                  <a:cubicBezTo>
                    <a:pt x="10" y="77"/>
                    <a:pt x="10" y="76"/>
                    <a:pt x="11" y="74"/>
                  </a:cubicBezTo>
                  <a:cubicBezTo>
                    <a:pt x="12" y="72"/>
                    <a:pt x="13" y="70"/>
                    <a:pt x="14" y="68"/>
                  </a:cubicBezTo>
                  <a:cubicBezTo>
                    <a:pt x="15" y="66"/>
                    <a:pt x="16" y="63"/>
                    <a:pt x="18" y="61"/>
                  </a:cubicBezTo>
                  <a:cubicBezTo>
                    <a:pt x="19" y="60"/>
                    <a:pt x="21" y="58"/>
                    <a:pt x="22" y="56"/>
                  </a:cubicBezTo>
                  <a:cubicBezTo>
                    <a:pt x="23" y="55"/>
                    <a:pt x="24" y="54"/>
                    <a:pt x="25" y="53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3"/>
                    <a:pt x="30" y="54"/>
                    <a:pt x="32" y="55"/>
                  </a:cubicBezTo>
                  <a:cubicBezTo>
                    <a:pt x="33" y="56"/>
                    <a:pt x="34" y="56"/>
                    <a:pt x="35" y="57"/>
                  </a:cubicBezTo>
                  <a:cubicBezTo>
                    <a:pt x="36" y="58"/>
                    <a:pt x="38" y="58"/>
                    <a:pt x="39" y="59"/>
                  </a:cubicBezTo>
                  <a:cubicBezTo>
                    <a:pt x="41" y="60"/>
                    <a:pt x="43" y="60"/>
                    <a:pt x="45" y="61"/>
                  </a:cubicBezTo>
                  <a:cubicBezTo>
                    <a:pt x="45" y="62"/>
                    <a:pt x="44" y="63"/>
                    <a:pt x="44" y="63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5"/>
                    <a:pt x="44" y="65"/>
                    <a:pt x="43" y="65"/>
                  </a:cubicBezTo>
                  <a:cubicBezTo>
                    <a:pt x="42" y="68"/>
                    <a:pt x="40" y="71"/>
                    <a:pt x="38" y="74"/>
                  </a:cubicBezTo>
                  <a:cubicBezTo>
                    <a:pt x="37" y="75"/>
                    <a:pt x="36" y="77"/>
                    <a:pt x="34" y="79"/>
                  </a:cubicBezTo>
                  <a:cubicBezTo>
                    <a:pt x="33" y="81"/>
                    <a:pt x="31" y="83"/>
                    <a:pt x="2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9" name="Freeform 124">
              <a:extLst>
                <a:ext uri="{FF2B5EF4-FFF2-40B4-BE49-F238E27FC236}">
                  <a16:creationId xmlns:a16="http://schemas.microsoft.com/office/drawing/2014/main" id="{FAA42936-56A9-4F1C-B13B-BE3A7928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0" y="3041651"/>
              <a:ext cx="30162" cy="19050"/>
            </a:xfrm>
            <a:custGeom>
              <a:avLst/>
              <a:gdLst>
                <a:gd name="T0" fmla="*/ 5 w 18"/>
                <a:gd name="T1" fmla="*/ 11 h 11"/>
                <a:gd name="T2" fmla="*/ 9 w 18"/>
                <a:gd name="T3" fmla="*/ 10 h 11"/>
                <a:gd name="T4" fmla="*/ 14 w 18"/>
                <a:gd name="T5" fmla="*/ 9 h 11"/>
                <a:gd name="T6" fmla="*/ 17 w 18"/>
                <a:gd name="T7" fmla="*/ 7 h 11"/>
                <a:gd name="T8" fmla="*/ 17 w 18"/>
                <a:gd name="T9" fmla="*/ 3 h 11"/>
                <a:gd name="T10" fmla="*/ 15 w 18"/>
                <a:gd name="T11" fmla="*/ 0 h 11"/>
                <a:gd name="T12" fmla="*/ 14 w 18"/>
                <a:gd name="T13" fmla="*/ 0 h 11"/>
                <a:gd name="T14" fmla="*/ 11 w 18"/>
                <a:gd name="T15" fmla="*/ 0 h 11"/>
                <a:gd name="T16" fmla="*/ 8 w 18"/>
                <a:gd name="T17" fmla="*/ 1 h 11"/>
                <a:gd name="T18" fmla="*/ 5 w 18"/>
                <a:gd name="T19" fmla="*/ 1 h 11"/>
                <a:gd name="T20" fmla="*/ 0 w 18"/>
                <a:gd name="T21" fmla="*/ 6 h 11"/>
                <a:gd name="T22" fmla="*/ 0 w 18"/>
                <a:gd name="T23" fmla="*/ 7 h 11"/>
                <a:gd name="T24" fmla="*/ 5 w 18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1">
                  <a:moveTo>
                    <a:pt x="5" y="11"/>
                  </a:moveTo>
                  <a:cubicBezTo>
                    <a:pt x="6" y="10"/>
                    <a:pt x="8" y="10"/>
                    <a:pt x="9" y="10"/>
                  </a:cubicBezTo>
                  <a:cubicBezTo>
                    <a:pt x="11" y="10"/>
                    <a:pt x="12" y="9"/>
                    <a:pt x="14" y="9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7" y="6"/>
                    <a:pt x="18" y="4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0" name="Freeform 125">
              <a:extLst>
                <a:ext uri="{FF2B5EF4-FFF2-40B4-BE49-F238E27FC236}">
                  <a16:creationId xmlns:a16="http://schemas.microsoft.com/office/drawing/2014/main" id="{678C8203-C02B-41CA-9A54-A38417EA8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5" y="3001963"/>
              <a:ext cx="33337" cy="30163"/>
            </a:xfrm>
            <a:custGeom>
              <a:avLst/>
              <a:gdLst>
                <a:gd name="T0" fmla="*/ 18 w 19"/>
                <a:gd name="T1" fmla="*/ 8 h 17"/>
                <a:gd name="T2" fmla="*/ 19 w 19"/>
                <a:gd name="T3" fmla="*/ 6 h 17"/>
                <a:gd name="T4" fmla="*/ 18 w 19"/>
                <a:gd name="T5" fmla="*/ 2 h 17"/>
                <a:gd name="T6" fmla="*/ 16 w 19"/>
                <a:gd name="T7" fmla="*/ 0 h 17"/>
                <a:gd name="T8" fmla="*/ 12 w 19"/>
                <a:gd name="T9" fmla="*/ 1 h 17"/>
                <a:gd name="T10" fmla="*/ 2 w 19"/>
                <a:gd name="T11" fmla="*/ 8 h 17"/>
                <a:gd name="T12" fmla="*/ 0 w 19"/>
                <a:gd name="T13" fmla="*/ 11 h 17"/>
                <a:gd name="T14" fmla="*/ 0 w 19"/>
                <a:gd name="T15" fmla="*/ 13 h 17"/>
                <a:gd name="T16" fmla="*/ 1 w 19"/>
                <a:gd name="T17" fmla="*/ 14 h 17"/>
                <a:gd name="T18" fmla="*/ 7 w 19"/>
                <a:gd name="T19" fmla="*/ 16 h 17"/>
                <a:gd name="T20" fmla="*/ 17 w 19"/>
                <a:gd name="T21" fmla="*/ 9 h 17"/>
                <a:gd name="T22" fmla="*/ 18 w 19"/>
                <a:gd name="T2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8" y="8"/>
                  </a:moveTo>
                  <a:cubicBezTo>
                    <a:pt x="19" y="7"/>
                    <a:pt x="19" y="7"/>
                    <a:pt x="19" y="6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9" y="3"/>
                    <a:pt x="6" y="5"/>
                    <a:pt x="2" y="8"/>
                  </a:cubicBezTo>
                  <a:cubicBezTo>
                    <a:pt x="1" y="9"/>
                    <a:pt x="1" y="9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11" y="13"/>
                    <a:pt x="14" y="11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1" name="Freeform 126">
              <a:extLst>
                <a:ext uri="{FF2B5EF4-FFF2-40B4-BE49-F238E27FC236}">
                  <a16:creationId xmlns:a16="http://schemas.microsoft.com/office/drawing/2014/main" id="{B7D86AE9-0EEB-4F7F-BF98-F7BCFF826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2973388"/>
              <a:ext cx="20637" cy="36513"/>
            </a:xfrm>
            <a:custGeom>
              <a:avLst/>
              <a:gdLst>
                <a:gd name="T0" fmla="*/ 10 w 12"/>
                <a:gd name="T1" fmla="*/ 7 h 21"/>
                <a:gd name="T2" fmla="*/ 8 w 12"/>
                <a:gd name="T3" fmla="*/ 2 h 21"/>
                <a:gd name="T4" fmla="*/ 2 w 12"/>
                <a:gd name="T5" fmla="*/ 1 h 21"/>
                <a:gd name="T6" fmla="*/ 0 w 12"/>
                <a:gd name="T7" fmla="*/ 6 h 21"/>
                <a:gd name="T8" fmla="*/ 1 w 12"/>
                <a:gd name="T9" fmla="*/ 7 h 21"/>
                <a:gd name="T10" fmla="*/ 1 w 12"/>
                <a:gd name="T11" fmla="*/ 9 h 21"/>
                <a:gd name="T12" fmla="*/ 2 w 12"/>
                <a:gd name="T13" fmla="*/ 12 h 21"/>
                <a:gd name="T14" fmla="*/ 3 w 12"/>
                <a:gd name="T15" fmla="*/ 17 h 21"/>
                <a:gd name="T16" fmla="*/ 9 w 12"/>
                <a:gd name="T17" fmla="*/ 20 h 21"/>
                <a:gd name="T18" fmla="*/ 11 w 12"/>
                <a:gd name="T19" fmla="*/ 18 h 21"/>
                <a:gd name="T20" fmla="*/ 12 w 12"/>
                <a:gd name="T21" fmla="*/ 14 h 21"/>
                <a:gd name="T22" fmla="*/ 10 w 12"/>
                <a:gd name="T23" fmla="*/ 9 h 21"/>
                <a:gd name="T24" fmla="*/ 10 w 12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1">
                  <a:moveTo>
                    <a:pt x="10" y="7"/>
                  </a:moveTo>
                  <a:cubicBezTo>
                    <a:pt x="10" y="6"/>
                    <a:pt x="9" y="4"/>
                    <a:pt x="8" y="2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4"/>
                    <a:pt x="2" y="15"/>
                    <a:pt x="3" y="17"/>
                  </a:cubicBezTo>
                  <a:cubicBezTo>
                    <a:pt x="4" y="20"/>
                    <a:pt x="6" y="21"/>
                    <a:pt x="9" y="20"/>
                  </a:cubicBezTo>
                  <a:cubicBezTo>
                    <a:pt x="10" y="20"/>
                    <a:pt x="11" y="19"/>
                    <a:pt x="11" y="18"/>
                  </a:cubicBezTo>
                  <a:cubicBezTo>
                    <a:pt x="12" y="17"/>
                    <a:pt x="12" y="16"/>
                    <a:pt x="12" y="14"/>
                  </a:cubicBezTo>
                  <a:cubicBezTo>
                    <a:pt x="11" y="12"/>
                    <a:pt x="11" y="11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2" name="Freeform 127">
              <a:extLst>
                <a:ext uri="{FF2B5EF4-FFF2-40B4-BE49-F238E27FC236}">
                  <a16:creationId xmlns:a16="http://schemas.microsoft.com/office/drawing/2014/main" id="{1B16991D-93F7-4C0E-866E-60D5419EE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675" y="2520951"/>
              <a:ext cx="369887" cy="374650"/>
            </a:xfrm>
            <a:custGeom>
              <a:avLst/>
              <a:gdLst>
                <a:gd name="T0" fmla="*/ 43 w 216"/>
                <a:gd name="T1" fmla="*/ 78 h 218"/>
                <a:gd name="T2" fmla="*/ 15 w 216"/>
                <a:gd name="T3" fmla="*/ 111 h 218"/>
                <a:gd name="T4" fmla="*/ 2 w 216"/>
                <a:gd name="T5" fmla="*/ 127 h 218"/>
                <a:gd name="T6" fmla="*/ 2 w 216"/>
                <a:gd name="T7" fmla="*/ 141 h 218"/>
                <a:gd name="T8" fmla="*/ 11 w 216"/>
                <a:gd name="T9" fmla="*/ 154 h 218"/>
                <a:gd name="T10" fmla="*/ 23 w 216"/>
                <a:gd name="T11" fmla="*/ 164 h 218"/>
                <a:gd name="T12" fmla="*/ 34 w 216"/>
                <a:gd name="T13" fmla="*/ 173 h 218"/>
                <a:gd name="T14" fmla="*/ 52 w 216"/>
                <a:gd name="T15" fmla="*/ 186 h 218"/>
                <a:gd name="T16" fmla="*/ 69 w 216"/>
                <a:gd name="T17" fmla="*/ 199 h 218"/>
                <a:gd name="T18" fmla="*/ 92 w 216"/>
                <a:gd name="T19" fmla="*/ 214 h 218"/>
                <a:gd name="T20" fmla="*/ 100 w 216"/>
                <a:gd name="T21" fmla="*/ 217 h 218"/>
                <a:gd name="T22" fmla="*/ 114 w 216"/>
                <a:gd name="T23" fmla="*/ 214 h 218"/>
                <a:gd name="T24" fmla="*/ 124 w 216"/>
                <a:gd name="T25" fmla="*/ 206 h 218"/>
                <a:gd name="T26" fmla="*/ 144 w 216"/>
                <a:gd name="T27" fmla="*/ 184 h 218"/>
                <a:gd name="T28" fmla="*/ 162 w 216"/>
                <a:gd name="T29" fmla="*/ 161 h 218"/>
                <a:gd name="T30" fmla="*/ 191 w 216"/>
                <a:gd name="T31" fmla="*/ 127 h 218"/>
                <a:gd name="T32" fmla="*/ 207 w 216"/>
                <a:gd name="T33" fmla="*/ 105 h 218"/>
                <a:gd name="T34" fmla="*/ 214 w 216"/>
                <a:gd name="T35" fmla="*/ 92 h 218"/>
                <a:gd name="T36" fmla="*/ 214 w 216"/>
                <a:gd name="T37" fmla="*/ 77 h 218"/>
                <a:gd name="T38" fmla="*/ 205 w 216"/>
                <a:gd name="T39" fmla="*/ 64 h 218"/>
                <a:gd name="T40" fmla="*/ 184 w 216"/>
                <a:gd name="T41" fmla="*/ 44 h 218"/>
                <a:gd name="T42" fmla="*/ 163 w 216"/>
                <a:gd name="T43" fmla="*/ 27 h 218"/>
                <a:gd name="T44" fmla="*/ 151 w 216"/>
                <a:gd name="T45" fmla="*/ 16 h 218"/>
                <a:gd name="T46" fmla="*/ 148 w 216"/>
                <a:gd name="T47" fmla="*/ 12 h 218"/>
                <a:gd name="T48" fmla="*/ 146 w 216"/>
                <a:gd name="T49" fmla="*/ 9 h 218"/>
                <a:gd name="T50" fmla="*/ 133 w 216"/>
                <a:gd name="T51" fmla="*/ 1 h 218"/>
                <a:gd name="T52" fmla="*/ 124 w 216"/>
                <a:gd name="T53" fmla="*/ 0 h 218"/>
                <a:gd name="T54" fmla="*/ 110 w 216"/>
                <a:gd name="T55" fmla="*/ 6 h 218"/>
                <a:gd name="T56" fmla="*/ 104 w 216"/>
                <a:gd name="T57" fmla="*/ 11 h 218"/>
                <a:gd name="T58" fmla="*/ 88 w 216"/>
                <a:gd name="T59" fmla="*/ 28 h 218"/>
                <a:gd name="T60" fmla="*/ 53 w 216"/>
                <a:gd name="T61" fmla="*/ 67 h 218"/>
                <a:gd name="T62" fmla="*/ 83 w 216"/>
                <a:gd name="T63" fmla="*/ 47 h 218"/>
                <a:gd name="T64" fmla="*/ 105 w 216"/>
                <a:gd name="T65" fmla="*/ 24 h 218"/>
                <a:gd name="T66" fmla="*/ 119 w 216"/>
                <a:gd name="T67" fmla="*/ 11 h 218"/>
                <a:gd name="T68" fmla="*/ 123 w 216"/>
                <a:gd name="T69" fmla="*/ 10 h 218"/>
                <a:gd name="T70" fmla="*/ 128 w 216"/>
                <a:gd name="T71" fmla="*/ 10 h 218"/>
                <a:gd name="T72" fmla="*/ 140 w 216"/>
                <a:gd name="T73" fmla="*/ 16 h 218"/>
                <a:gd name="T74" fmla="*/ 143 w 216"/>
                <a:gd name="T75" fmla="*/ 21 h 218"/>
                <a:gd name="T76" fmla="*/ 157 w 216"/>
                <a:gd name="T77" fmla="*/ 34 h 218"/>
                <a:gd name="T78" fmla="*/ 186 w 216"/>
                <a:gd name="T79" fmla="*/ 59 h 218"/>
                <a:gd name="T80" fmla="*/ 199 w 216"/>
                <a:gd name="T81" fmla="*/ 72 h 218"/>
                <a:gd name="T82" fmla="*/ 206 w 216"/>
                <a:gd name="T83" fmla="*/ 83 h 218"/>
                <a:gd name="T84" fmla="*/ 206 w 216"/>
                <a:gd name="T85" fmla="*/ 87 h 218"/>
                <a:gd name="T86" fmla="*/ 197 w 216"/>
                <a:gd name="T87" fmla="*/ 103 h 218"/>
                <a:gd name="T88" fmla="*/ 180 w 216"/>
                <a:gd name="T89" fmla="*/ 125 h 218"/>
                <a:gd name="T90" fmla="*/ 161 w 216"/>
                <a:gd name="T91" fmla="*/ 148 h 218"/>
                <a:gd name="T92" fmla="*/ 143 w 216"/>
                <a:gd name="T93" fmla="*/ 171 h 218"/>
                <a:gd name="T94" fmla="*/ 119 w 216"/>
                <a:gd name="T95" fmla="*/ 198 h 218"/>
                <a:gd name="T96" fmla="*/ 110 w 216"/>
                <a:gd name="T97" fmla="*/ 206 h 218"/>
                <a:gd name="T98" fmla="*/ 103 w 216"/>
                <a:gd name="T99" fmla="*/ 208 h 218"/>
                <a:gd name="T100" fmla="*/ 97 w 216"/>
                <a:gd name="T101" fmla="*/ 206 h 218"/>
                <a:gd name="T102" fmla="*/ 74 w 216"/>
                <a:gd name="T103" fmla="*/ 191 h 218"/>
                <a:gd name="T104" fmla="*/ 58 w 216"/>
                <a:gd name="T105" fmla="*/ 178 h 218"/>
                <a:gd name="T106" fmla="*/ 44 w 216"/>
                <a:gd name="T107" fmla="*/ 168 h 218"/>
                <a:gd name="T108" fmla="*/ 29 w 216"/>
                <a:gd name="T109" fmla="*/ 158 h 218"/>
                <a:gd name="T110" fmla="*/ 17 w 216"/>
                <a:gd name="T111" fmla="*/ 146 h 218"/>
                <a:gd name="T112" fmla="*/ 10 w 216"/>
                <a:gd name="T113" fmla="*/ 135 h 218"/>
                <a:gd name="T114" fmla="*/ 9 w 216"/>
                <a:gd name="T115" fmla="*/ 133 h 218"/>
                <a:gd name="T116" fmla="*/ 13 w 216"/>
                <a:gd name="T117" fmla="*/ 127 h 218"/>
                <a:gd name="T118" fmla="*/ 26 w 216"/>
                <a:gd name="T119" fmla="*/ 111 h 218"/>
                <a:gd name="T120" fmla="*/ 54 w 216"/>
                <a:gd name="T121" fmla="*/ 80 h 218"/>
                <a:gd name="T122" fmla="*/ 73 w 216"/>
                <a:gd name="T123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8">
                  <a:moveTo>
                    <a:pt x="53" y="67"/>
                  </a:moveTo>
                  <a:cubicBezTo>
                    <a:pt x="50" y="71"/>
                    <a:pt x="46" y="75"/>
                    <a:pt x="43" y="78"/>
                  </a:cubicBezTo>
                  <a:cubicBezTo>
                    <a:pt x="36" y="85"/>
                    <a:pt x="30" y="93"/>
                    <a:pt x="24" y="100"/>
                  </a:cubicBezTo>
                  <a:cubicBezTo>
                    <a:pt x="21" y="104"/>
                    <a:pt x="18" y="107"/>
                    <a:pt x="15" y="111"/>
                  </a:cubicBezTo>
                  <a:cubicBezTo>
                    <a:pt x="12" y="114"/>
                    <a:pt x="9" y="118"/>
                    <a:pt x="6" y="121"/>
                  </a:cubicBezTo>
                  <a:cubicBezTo>
                    <a:pt x="5" y="123"/>
                    <a:pt x="3" y="125"/>
                    <a:pt x="2" y="127"/>
                  </a:cubicBezTo>
                  <a:cubicBezTo>
                    <a:pt x="1" y="128"/>
                    <a:pt x="0" y="131"/>
                    <a:pt x="0" y="133"/>
                  </a:cubicBezTo>
                  <a:cubicBezTo>
                    <a:pt x="0" y="136"/>
                    <a:pt x="1" y="139"/>
                    <a:pt x="2" y="141"/>
                  </a:cubicBezTo>
                  <a:cubicBezTo>
                    <a:pt x="3" y="144"/>
                    <a:pt x="5" y="146"/>
                    <a:pt x="7" y="148"/>
                  </a:cubicBezTo>
                  <a:cubicBezTo>
                    <a:pt x="8" y="150"/>
                    <a:pt x="10" y="152"/>
                    <a:pt x="11" y="154"/>
                  </a:cubicBezTo>
                  <a:cubicBezTo>
                    <a:pt x="13" y="156"/>
                    <a:pt x="15" y="158"/>
                    <a:pt x="17" y="160"/>
                  </a:cubicBezTo>
                  <a:cubicBezTo>
                    <a:pt x="19" y="161"/>
                    <a:pt x="21" y="163"/>
                    <a:pt x="23" y="164"/>
                  </a:cubicBezTo>
                  <a:cubicBezTo>
                    <a:pt x="24" y="166"/>
                    <a:pt x="26" y="167"/>
                    <a:pt x="28" y="169"/>
                  </a:cubicBezTo>
                  <a:cubicBezTo>
                    <a:pt x="30" y="170"/>
                    <a:pt x="32" y="172"/>
                    <a:pt x="34" y="173"/>
                  </a:cubicBezTo>
                  <a:cubicBezTo>
                    <a:pt x="38" y="176"/>
                    <a:pt x="42" y="179"/>
                    <a:pt x="46" y="182"/>
                  </a:cubicBezTo>
                  <a:cubicBezTo>
                    <a:pt x="48" y="183"/>
                    <a:pt x="50" y="184"/>
                    <a:pt x="52" y="186"/>
                  </a:cubicBezTo>
                  <a:cubicBezTo>
                    <a:pt x="54" y="187"/>
                    <a:pt x="56" y="189"/>
                    <a:pt x="58" y="190"/>
                  </a:cubicBezTo>
                  <a:cubicBezTo>
                    <a:pt x="61" y="193"/>
                    <a:pt x="65" y="196"/>
                    <a:pt x="69" y="199"/>
                  </a:cubicBezTo>
                  <a:cubicBezTo>
                    <a:pt x="73" y="202"/>
                    <a:pt x="77" y="204"/>
                    <a:pt x="81" y="207"/>
                  </a:cubicBezTo>
                  <a:cubicBezTo>
                    <a:pt x="84" y="210"/>
                    <a:pt x="88" y="212"/>
                    <a:pt x="92" y="214"/>
                  </a:cubicBezTo>
                  <a:cubicBezTo>
                    <a:pt x="93" y="215"/>
                    <a:pt x="95" y="215"/>
                    <a:pt x="96" y="216"/>
                  </a:cubicBezTo>
                  <a:cubicBezTo>
                    <a:pt x="98" y="217"/>
                    <a:pt x="99" y="217"/>
                    <a:pt x="100" y="217"/>
                  </a:cubicBezTo>
                  <a:cubicBezTo>
                    <a:pt x="104" y="218"/>
                    <a:pt x="108" y="217"/>
                    <a:pt x="111" y="216"/>
                  </a:cubicBezTo>
                  <a:cubicBezTo>
                    <a:pt x="112" y="215"/>
                    <a:pt x="113" y="214"/>
                    <a:pt x="114" y="214"/>
                  </a:cubicBezTo>
                  <a:cubicBezTo>
                    <a:pt x="116" y="213"/>
                    <a:pt x="117" y="212"/>
                    <a:pt x="118" y="211"/>
                  </a:cubicBezTo>
                  <a:cubicBezTo>
                    <a:pt x="120" y="210"/>
                    <a:pt x="122" y="208"/>
                    <a:pt x="124" y="206"/>
                  </a:cubicBezTo>
                  <a:cubicBezTo>
                    <a:pt x="127" y="203"/>
                    <a:pt x="131" y="199"/>
                    <a:pt x="134" y="195"/>
                  </a:cubicBezTo>
                  <a:cubicBezTo>
                    <a:pt x="137" y="191"/>
                    <a:pt x="141" y="187"/>
                    <a:pt x="144" y="184"/>
                  </a:cubicBezTo>
                  <a:cubicBezTo>
                    <a:pt x="147" y="180"/>
                    <a:pt x="150" y="176"/>
                    <a:pt x="153" y="173"/>
                  </a:cubicBezTo>
                  <a:cubicBezTo>
                    <a:pt x="156" y="169"/>
                    <a:pt x="159" y="165"/>
                    <a:pt x="162" y="161"/>
                  </a:cubicBezTo>
                  <a:cubicBezTo>
                    <a:pt x="165" y="157"/>
                    <a:pt x="168" y="154"/>
                    <a:pt x="172" y="150"/>
                  </a:cubicBezTo>
                  <a:cubicBezTo>
                    <a:pt x="178" y="142"/>
                    <a:pt x="184" y="135"/>
                    <a:pt x="191" y="127"/>
                  </a:cubicBezTo>
                  <a:cubicBezTo>
                    <a:pt x="193" y="123"/>
                    <a:pt x="196" y="120"/>
                    <a:pt x="199" y="116"/>
                  </a:cubicBezTo>
                  <a:cubicBezTo>
                    <a:pt x="202" y="112"/>
                    <a:pt x="205" y="109"/>
                    <a:pt x="207" y="105"/>
                  </a:cubicBezTo>
                  <a:cubicBezTo>
                    <a:pt x="209" y="103"/>
                    <a:pt x="210" y="101"/>
                    <a:pt x="211" y="99"/>
                  </a:cubicBezTo>
                  <a:cubicBezTo>
                    <a:pt x="212" y="97"/>
                    <a:pt x="213" y="95"/>
                    <a:pt x="214" y="92"/>
                  </a:cubicBezTo>
                  <a:cubicBezTo>
                    <a:pt x="215" y="90"/>
                    <a:pt x="216" y="88"/>
                    <a:pt x="216" y="86"/>
                  </a:cubicBezTo>
                  <a:cubicBezTo>
                    <a:pt x="216" y="83"/>
                    <a:pt x="215" y="80"/>
                    <a:pt x="214" y="77"/>
                  </a:cubicBezTo>
                  <a:cubicBezTo>
                    <a:pt x="212" y="75"/>
                    <a:pt x="211" y="72"/>
                    <a:pt x="209" y="70"/>
                  </a:cubicBezTo>
                  <a:cubicBezTo>
                    <a:pt x="208" y="68"/>
                    <a:pt x="207" y="66"/>
                    <a:pt x="205" y="64"/>
                  </a:cubicBezTo>
                  <a:cubicBezTo>
                    <a:pt x="202" y="61"/>
                    <a:pt x="198" y="57"/>
                    <a:pt x="195" y="54"/>
                  </a:cubicBezTo>
                  <a:cubicBezTo>
                    <a:pt x="191" y="51"/>
                    <a:pt x="188" y="47"/>
                    <a:pt x="184" y="44"/>
                  </a:cubicBezTo>
                  <a:cubicBezTo>
                    <a:pt x="180" y="41"/>
                    <a:pt x="176" y="38"/>
                    <a:pt x="173" y="35"/>
                  </a:cubicBezTo>
                  <a:cubicBezTo>
                    <a:pt x="170" y="32"/>
                    <a:pt x="166" y="30"/>
                    <a:pt x="163" y="27"/>
                  </a:cubicBezTo>
                  <a:cubicBezTo>
                    <a:pt x="161" y="25"/>
                    <a:pt x="158" y="23"/>
                    <a:pt x="155" y="20"/>
                  </a:cubicBezTo>
                  <a:cubicBezTo>
                    <a:pt x="154" y="19"/>
                    <a:pt x="152" y="17"/>
                    <a:pt x="151" y="16"/>
                  </a:cubicBezTo>
                  <a:cubicBezTo>
                    <a:pt x="150" y="15"/>
                    <a:pt x="149" y="13"/>
                    <a:pt x="148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11"/>
                    <a:pt x="147" y="10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8"/>
                    <a:pt x="142" y="6"/>
                    <a:pt x="140" y="5"/>
                  </a:cubicBezTo>
                  <a:cubicBezTo>
                    <a:pt x="138" y="4"/>
                    <a:pt x="135" y="2"/>
                    <a:pt x="133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7" y="0"/>
                    <a:pt x="126" y="0"/>
                    <a:pt x="124" y="0"/>
                  </a:cubicBezTo>
                  <a:cubicBezTo>
                    <a:pt x="122" y="0"/>
                    <a:pt x="120" y="1"/>
                    <a:pt x="118" y="1"/>
                  </a:cubicBezTo>
                  <a:cubicBezTo>
                    <a:pt x="115" y="2"/>
                    <a:pt x="112" y="4"/>
                    <a:pt x="110" y="6"/>
                  </a:cubicBezTo>
                  <a:cubicBezTo>
                    <a:pt x="109" y="7"/>
                    <a:pt x="108" y="8"/>
                    <a:pt x="107" y="9"/>
                  </a:cubicBezTo>
                  <a:cubicBezTo>
                    <a:pt x="106" y="9"/>
                    <a:pt x="105" y="10"/>
                    <a:pt x="104" y="11"/>
                  </a:cubicBezTo>
                  <a:cubicBezTo>
                    <a:pt x="102" y="13"/>
                    <a:pt x="100" y="15"/>
                    <a:pt x="99" y="16"/>
                  </a:cubicBezTo>
                  <a:cubicBezTo>
                    <a:pt x="95" y="20"/>
                    <a:pt x="92" y="24"/>
                    <a:pt x="88" y="28"/>
                  </a:cubicBezTo>
                  <a:cubicBezTo>
                    <a:pt x="80" y="37"/>
                    <a:pt x="72" y="47"/>
                    <a:pt x="63" y="57"/>
                  </a:cubicBezTo>
                  <a:cubicBezTo>
                    <a:pt x="60" y="60"/>
                    <a:pt x="56" y="64"/>
                    <a:pt x="53" y="67"/>
                  </a:cubicBezTo>
                  <a:close/>
                  <a:moveTo>
                    <a:pt x="73" y="59"/>
                  </a:moveTo>
                  <a:cubicBezTo>
                    <a:pt x="77" y="55"/>
                    <a:pt x="80" y="51"/>
                    <a:pt x="83" y="47"/>
                  </a:cubicBezTo>
                  <a:cubicBezTo>
                    <a:pt x="90" y="40"/>
                    <a:pt x="96" y="33"/>
                    <a:pt x="103" y="25"/>
                  </a:cubicBezTo>
                  <a:cubicBezTo>
                    <a:pt x="103" y="25"/>
                    <a:pt x="104" y="24"/>
                    <a:pt x="105" y="24"/>
                  </a:cubicBezTo>
                  <a:cubicBezTo>
                    <a:pt x="107" y="21"/>
                    <a:pt x="109" y="19"/>
                    <a:pt x="111" y="17"/>
                  </a:cubicBezTo>
                  <a:cubicBezTo>
                    <a:pt x="113" y="15"/>
                    <a:pt x="116" y="13"/>
                    <a:pt x="119" y="11"/>
                  </a:cubicBezTo>
                  <a:cubicBezTo>
                    <a:pt x="120" y="11"/>
                    <a:pt x="121" y="10"/>
                    <a:pt x="122" y="10"/>
                  </a:cubicBezTo>
                  <a:cubicBezTo>
                    <a:pt x="122" y="10"/>
                    <a:pt x="123" y="10"/>
                    <a:pt x="123" y="10"/>
                  </a:cubicBezTo>
                  <a:cubicBezTo>
                    <a:pt x="124" y="9"/>
                    <a:pt x="124" y="9"/>
                    <a:pt x="125" y="9"/>
                  </a:cubicBezTo>
                  <a:cubicBezTo>
                    <a:pt x="126" y="9"/>
                    <a:pt x="127" y="9"/>
                    <a:pt x="128" y="10"/>
                  </a:cubicBezTo>
                  <a:cubicBezTo>
                    <a:pt x="130" y="10"/>
                    <a:pt x="131" y="11"/>
                    <a:pt x="132" y="11"/>
                  </a:cubicBezTo>
                  <a:cubicBezTo>
                    <a:pt x="135" y="13"/>
                    <a:pt x="137" y="14"/>
                    <a:pt x="140" y="16"/>
                  </a:cubicBezTo>
                  <a:cubicBezTo>
                    <a:pt x="140" y="17"/>
                    <a:pt x="140" y="18"/>
                    <a:pt x="141" y="18"/>
                  </a:cubicBezTo>
                  <a:cubicBezTo>
                    <a:pt x="141" y="19"/>
                    <a:pt x="142" y="20"/>
                    <a:pt x="143" y="21"/>
                  </a:cubicBezTo>
                  <a:cubicBezTo>
                    <a:pt x="144" y="22"/>
                    <a:pt x="145" y="23"/>
                    <a:pt x="146" y="24"/>
                  </a:cubicBezTo>
                  <a:cubicBezTo>
                    <a:pt x="150" y="27"/>
                    <a:pt x="153" y="31"/>
                    <a:pt x="157" y="34"/>
                  </a:cubicBezTo>
                  <a:cubicBezTo>
                    <a:pt x="164" y="40"/>
                    <a:pt x="172" y="46"/>
                    <a:pt x="179" y="52"/>
                  </a:cubicBezTo>
                  <a:cubicBezTo>
                    <a:pt x="181" y="54"/>
                    <a:pt x="184" y="57"/>
                    <a:pt x="186" y="59"/>
                  </a:cubicBezTo>
                  <a:cubicBezTo>
                    <a:pt x="189" y="62"/>
                    <a:pt x="192" y="64"/>
                    <a:pt x="195" y="67"/>
                  </a:cubicBezTo>
                  <a:cubicBezTo>
                    <a:pt x="196" y="69"/>
                    <a:pt x="198" y="70"/>
                    <a:pt x="199" y="72"/>
                  </a:cubicBezTo>
                  <a:cubicBezTo>
                    <a:pt x="201" y="73"/>
                    <a:pt x="202" y="75"/>
                    <a:pt x="203" y="77"/>
                  </a:cubicBezTo>
                  <a:cubicBezTo>
                    <a:pt x="204" y="79"/>
                    <a:pt x="205" y="81"/>
                    <a:pt x="206" y="83"/>
                  </a:cubicBezTo>
                  <a:cubicBezTo>
                    <a:pt x="206" y="84"/>
                    <a:pt x="206" y="85"/>
                    <a:pt x="206" y="85"/>
                  </a:cubicBezTo>
                  <a:cubicBezTo>
                    <a:pt x="206" y="86"/>
                    <a:pt x="206" y="87"/>
                    <a:pt x="206" y="87"/>
                  </a:cubicBezTo>
                  <a:cubicBezTo>
                    <a:pt x="206" y="89"/>
                    <a:pt x="205" y="90"/>
                    <a:pt x="204" y="92"/>
                  </a:cubicBezTo>
                  <a:cubicBezTo>
                    <a:pt x="202" y="96"/>
                    <a:pt x="200" y="100"/>
                    <a:pt x="197" y="103"/>
                  </a:cubicBezTo>
                  <a:cubicBezTo>
                    <a:pt x="195" y="107"/>
                    <a:pt x="192" y="110"/>
                    <a:pt x="189" y="114"/>
                  </a:cubicBezTo>
                  <a:cubicBezTo>
                    <a:pt x="186" y="118"/>
                    <a:pt x="183" y="121"/>
                    <a:pt x="180" y="125"/>
                  </a:cubicBezTo>
                  <a:cubicBezTo>
                    <a:pt x="177" y="129"/>
                    <a:pt x="174" y="133"/>
                    <a:pt x="170" y="137"/>
                  </a:cubicBezTo>
                  <a:cubicBezTo>
                    <a:pt x="167" y="140"/>
                    <a:pt x="164" y="144"/>
                    <a:pt x="161" y="148"/>
                  </a:cubicBezTo>
                  <a:cubicBezTo>
                    <a:pt x="158" y="152"/>
                    <a:pt x="155" y="155"/>
                    <a:pt x="152" y="159"/>
                  </a:cubicBezTo>
                  <a:cubicBezTo>
                    <a:pt x="149" y="163"/>
                    <a:pt x="146" y="167"/>
                    <a:pt x="143" y="171"/>
                  </a:cubicBezTo>
                  <a:cubicBezTo>
                    <a:pt x="140" y="174"/>
                    <a:pt x="136" y="178"/>
                    <a:pt x="133" y="182"/>
                  </a:cubicBezTo>
                  <a:cubicBezTo>
                    <a:pt x="128" y="187"/>
                    <a:pt x="124" y="193"/>
                    <a:pt x="119" y="198"/>
                  </a:cubicBezTo>
                  <a:cubicBezTo>
                    <a:pt x="117" y="199"/>
                    <a:pt x="116" y="201"/>
                    <a:pt x="115" y="202"/>
                  </a:cubicBezTo>
                  <a:cubicBezTo>
                    <a:pt x="113" y="203"/>
                    <a:pt x="112" y="205"/>
                    <a:pt x="110" y="206"/>
                  </a:cubicBezTo>
                  <a:cubicBezTo>
                    <a:pt x="108" y="207"/>
                    <a:pt x="107" y="207"/>
                    <a:pt x="105" y="208"/>
                  </a:cubicBezTo>
                  <a:cubicBezTo>
                    <a:pt x="105" y="208"/>
                    <a:pt x="104" y="208"/>
                    <a:pt x="103" y="208"/>
                  </a:cubicBezTo>
                  <a:cubicBezTo>
                    <a:pt x="103" y="208"/>
                    <a:pt x="102" y="208"/>
                    <a:pt x="102" y="208"/>
                  </a:cubicBezTo>
                  <a:cubicBezTo>
                    <a:pt x="100" y="208"/>
                    <a:pt x="98" y="207"/>
                    <a:pt x="97" y="206"/>
                  </a:cubicBezTo>
                  <a:cubicBezTo>
                    <a:pt x="93" y="204"/>
                    <a:pt x="90" y="202"/>
                    <a:pt x="86" y="200"/>
                  </a:cubicBezTo>
                  <a:cubicBezTo>
                    <a:pt x="82" y="197"/>
                    <a:pt x="78" y="194"/>
                    <a:pt x="74" y="191"/>
                  </a:cubicBezTo>
                  <a:cubicBezTo>
                    <a:pt x="71" y="188"/>
                    <a:pt x="67" y="185"/>
                    <a:pt x="63" y="183"/>
                  </a:cubicBezTo>
                  <a:cubicBezTo>
                    <a:pt x="61" y="181"/>
                    <a:pt x="59" y="180"/>
                    <a:pt x="58" y="178"/>
                  </a:cubicBezTo>
                  <a:cubicBezTo>
                    <a:pt x="56" y="177"/>
                    <a:pt x="54" y="175"/>
                    <a:pt x="52" y="174"/>
                  </a:cubicBezTo>
                  <a:cubicBezTo>
                    <a:pt x="49" y="172"/>
                    <a:pt x="47" y="170"/>
                    <a:pt x="44" y="168"/>
                  </a:cubicBezTo>
                  <a:cubicBezTo>
                    <a:pt x="42" y="167"/>
                    <a:pt x="39" y="165"/>
                    <a:pt x="37" y="163"/>
                  </a:cubicBezTo>
                  <a:cubicBezTo>
                    <a:pt x="34" y="161"/>
                    <a:pt x="32" y="160"/>
                    <a:pt x="29" y="158"/>
                  </a:cubicBezTo>
                  <a:cubicBezTo>
                    <a:pt x="27" y="156"/>
                    <a:pt x="25" y="154"/>
                    <a:pt x="23" y="152"/>
                  </a:cubicBezTo>
                  <a:cubicBezTo>
                    <a:pt x="21" y="150"/>
                    <a:pt x="18" y="148"/>
                    <a:pt x="17" y="146"/>
                  </a:cubicBezTo>
                  <a:cubicBezTo>
                    <a:pt x="15" y="144"/>
                    <a:pt x="13" y="141"/>
                    <a:pt x="11" y="139"/>
                  </a:cubicBezTo>
                  <a:cubicBezTo>
                    <a:pt x="11" y="138"/>
                    <a:pt x="10" y="136"/>
                    <a:pt x="10" y="135"/>
                  </a:cubicBezTo>
                  <a:cubicBezTo>
                    <a:pt x="9" y="135"/>
                    <a:pt x="9" y="134"/>
                    <a:pt x="9" y="134"/>
                  </a:cubicBezTo>
                  <a:cubicBezTo>
                    <a:pt x="9" y="134"/>
                    <a:pt x="9" y="134"/>
                    <a:pt x="9" y="133"/>
                  </a:cubicBezTo>
                  <a:cubicBezTo>
                    <a:pt x="10" y="133"/>
                    <a:pt x="10" y="132"/>
                    <a:pt x="10" y="132"/>
                  </a:cubicBezTo>
                  <a:cubicBezTo>
                    <a:pt x="11" y="130"/>
                    <a:pt x="12" y="129"/>
                    <a:pt x="13" y="127"/>
                  </a:cubicBezTo>
                  <a:cubicBezTo>
                    <a:pt x="15" y="126"/>
                    <a:pt x="16" y="124"/>
                    <a:pt x="17" y="122"/>
                  </a:cubicBezTo>
                  <a:cubicBezTo>
                    <a:pt x="20" y="118"/>
                    <a:pt x="23" y="115"/>
                    <a:pt x="26" y="111"/>
                  </a:cubicBezTo>
                  <a:cubicBezTo>
                    <a:pt x="33" y="104"/>
                    <a:pt x="39" y="97"/>
                    <a:pt x="45" y="90"/>
                  </a:cubicBezTo>
                  <a:cubicBezTo>
                    <a:pt x="48" y="86"/>
                    <a:pt x="51" y="83"/>
                    <a:pt x="54" y="80"/>
                  </a:cubicBezTo>
                  <a:cubicBezTo>
                    <a:pt x="57" y="76"/>
                    <a:pt x="60" y="73"/>
                    <a:pt x="63" y="70"/>
                  </a:cubicBezTo>
                  <a:cubicBezTo>
                    <a:pt x="67" y="66"/>
                    <a:pt x="70" y="63"/>
                    <a:pt x="7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3" name="Freeform 128">
              <a:extLst>
                <a:ext uri="{FF2B5EF4-FFF2-40B4-BE49-F238E27FC236}">
                  <a16:creationId xmlns:a16="http://schemas.microsoft.com/office/drawing/2014/main" id="{F15C1D36-3F00-45EF-AA0B-149CBF430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2560638"/>
              <a:ext cx="160337" cy="141288"/>
            </a:xfrm>
            <a:custGeom>
              <a:avLst/>
              <a:gdLst>
                <a:gd name="T0" fmla="*/ 2 w 94"/>
                <a:gd name="T1" fmla="*/ 25 h 82"/>
                <a:gd name="T2" fmla="*/ 5 w 94"/>
                <a:gd name="T3" fmla="*/ 29 h 82"/>
                <a:gd name="T4" fmla="*/ 20 w 94"/>
                <a:gd name="T5" fmla="*/ 40 h 82"/>
                <a:gd name="T6" fmla="*/ 42 w 94"/>
                <a:gd name="T7" fmla="*/ 58 h 82"/>
                <a:gd name="T8" fmla="*/ 64 w 94"/>
                <a:gd name="T9" fmla="*/ 76 h 82"/>
                <a:gd name="T10" fmla="*/ 73 w 94"/>
                <a:gd name="T11" fmla="*/ 81 h 82"/>
                <a:gd name="T12" fmla="*/ 80 w 94"/>
                <a:gd name="T13" fmla="*/ 82 h 82"/>
                <a:gd name="T14" fmla="*/ 87 w 94"/>
                <a:gd name="T15" fmla="*/ 78 h 82"/>
                <a:gd name="T16" fmla="*/ 92 w 94"/>
                <a:gd name="T17" fmla="*/ 71 h 82"/>
                <a:gd name="T18" fmla="*/ 93 w 94"/>
                <a:gd name="T19" fmla="*/ 67 h 82"/>
                <a:gd name="T20" fmla="*/ 93 w 94"/>
                <a:gd name="T21" fmla="*/ 63 h 82"/>
                <a:gd name="T22" fmla="*/ 88 w 94"/>
                <a:gd name="T23" fmla="*/ 55 h 82"/>
                <a:gd name="T24" fmla="*/ 78 w 94"/>
                <a:gd name="T25" fmla="*/ 45 h 82"/>
                <a:gd name="T26" fmla="*/ 53 w 94"/>
                <a:gd name="T27" fmla="*/ 24 h 82"/>
                <a:gd name="T28" fmla="*/ 38 w 94"/>
                <a:gd name="T29" fmla="*/ 11 h 82"/>
                <a:gd name="T30" fmla="*/ 35 w 94"/>
                <a:gd name="T31" fmla="*/ 9 h 82"/>
                <a:gd name="T32" fmla="*/ 34 w 94"/>
                <a:gd name="T33" fmla="*/ 6 h 82"/>
                <a:gd name="T34" fmla="*/ 27 w 94"/>
                <a:gd name="T35" fmla="*/ 2 h 82"/>
                <a:gd name="T36" fmla="*/ 13 w 94"/>
                <a:gd name="T37" fmla="*/ 4 h 82"/>
                <a:gd name="T38" fmla="*/ 3 w 94"/>
                <a:gd name="T39" fmla="*/ 14 h 82"/>
                <a:gd name="T40" fmla="*/ 1 w 94"/>
                <a:gd name="T41" fmla="*/ 19 h 82"/>
                <a:gd name="T42" fmla="*/ 1 w 94"/>
                <a:gd name="T43" fmla="*/ 24 h 82"/>
                <a:gd name="T44" fmla="*/ 84 w 94"/>
                <a:gd name="T45" fmla="*/ 67 h 82"/>
                <a:gd name="T46" fmla="*/ 13 w 94"/>
                <a:gd name="T47" fmla="*/ 17 h 82"/>
                <a:gd name="T48" fmla="*/ 21 w 94"/>
                <a:gd name="T49" fmla="*/ 10 h 82"/>
                <a:gd name="T50" fmla="*/ 23 w 94"/>
                <a:gd name="T51" fmla="*/ 10 h 82"/>
                <a:gd name="T52" fmla="*/ 26 w 94"/>
                <a:gd name="T53" fmla="*/ 12 h 82"/>
                <a:gd name="T54" fmla="*/ 28 w 94"/>
                <a:gd name="T55" fmla="*/ 15 h 82"/>
                <a:gd name="T56" fmla="*/ 29 w 94"/>
                <a:gd name="T57" fmla="*/ 16 h 82"/>
                <a:gd name="T58" fmla="*/ 34 w 94"/>
                <a:gd name="T59" fmla="*/ 20 h 82"/>
                <a:gd name="T60" fmla="*/ 46 w 94"/>
                <a:gd name="T61" fmla="*/ 30 h 82"/>
                <a:gd name="T62" fmla="*/ 65 w 94"/>
                <a:gd name="T63" fmla="*/ 46 h 82"/>
                <a:gd name="T64" fmla="*/ 79 w 94"/>
                <a:gd name="T65" fmla="*/ 58 h 82"/>
                <a:gd name="T66" fmla="*/ 84 w 94"/>
                <a:gd name="T67" fmla="*/ 66 h 82"/>
                <a:gd name="T68" fmla="*/ 83 w 94"/>
                <a:gd name="T69" fmla="*/ 68 h 82"/>
                <a:gd name="T70" fmla="*/ 79 w 94"/>
                <a:gd name="T71" fmla="*/ 72 h 82"/>
                <a:gd name="T72" fmla="*/ 77 w 94"/>
                <a:gd name="T73" fmla="*/ 73 h 82"/>
                <a:gd name="T74" fmla="*/ 74 w 94"/>
                <a:gd name="T75" fmla="*/ 72 h 82"/>
                <a:gd name="T76" fmla="*/ 70 w 94"/>
                <a:gd name="T77" fmla="*/ 69 h 82"/>
                <a:gd name="T78" fmla="*/ 64 w 94"/>
                <a:gd name="T79" fmla="*/ 64 h 82"/>
                <a:gd name="T80" fmla="*/ 53 w 94"/>
                <a:gd name="T81" fmla="*/ 55 h 82"/>
                <a:gd name="T82" fmla="*/ 31 w 94"/>
                <a:gd name="T83" fmla="*/ 37 h 82"/>
                <a:gd name="T84" fmla="*/ 12 w 94"/>
                <a:gd name="T85" fmla="*/ 23 h 82"/>
                <a:gd name="T86" fmla="*/ 13 w 94"/>
                <a:gd name="T8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82">
                  <a:moveTo>
                    <a:pt x="1" y="24"/>
                  </a:moveTo>
                  <a:cubicBezTo>
                    <a:pt x="1" y="24"/>
                    <a:pt x="2" y="25"/>
                    <a:pt x="2" y="25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7"/>
                    <a:pt x="4" y="28"/>
                    <a:pt x="5" y="29"/>
                  </a:cubicBezTo>
                  <a:cubicBezTo>
                    <a:pt x="6" y="30"/>
                    <a:pt x="8" y="31"/>
                    <a:pt x="9" y="32"/>
                  </a:cubicBezTo>
                  <a:cubicBezTo>
                    <a:pt x="12" y="35"/>
                    <a:pt x="16" y="38"/>
                    <a:pt x="20" y="40"/>
                  </a:cubicBezTo>
                  <a:cubicBezTo>
                    <a:pt x="23" y="43"/>
                    <a:pt x="27" y="46"/>
                    <a:pt x="31" y="49"/>
                  </a:cubicBezTo>
                  <a:cubicBezTo>
                    <a:pt x="35" y="52"/>
                    <a:pt x="39" y="55"/>
                    <a:pt x="42" y="58"/>
                  </a:cubicBezTo>
                  <a:cubicBezTo>
                    <a:pt x="46" y="61"/>
                    <a:pt x="49" y="64"/>
                    <a:pt x="53" y="67"/>
                  </a:cubicBezTo>
                  <a:cubicBezTo>
                    <a:pt x="57" y="69"/>
                    <a:pt x="60" y="72"/>
                    <a:pt x="64" y="76"/>
                  </a:cubicBezTo>
                  <a:cubicBezTo>
                    <a:pt x="65" y="77"/>
                    <a:pt x="67" y="79"/>
                    <a:pt x="69" y="80"/>
                  </a:cubicBezTo>
                  <a:cubicBezTo>
                    <a:pt x="70" y="80"/>
                    <a:pt x="71" y="81"/>
                    <a:pt x="73" y="81"/>
                  </a:cubicBezTo>
                  <a:cubicBezTo>
                    <a:pt x="74" y="82"/>
                    <a:pt x="76" y="82"/>
                    <a:pt x="78" y="82"/>
                  </a:cubicBezTo>
                  <a:cubicBezTo>
                    <a:pt x="79" y="82"/>
                    <a:pt x="79" y="82"/>
                    <a:pt x="80" y="82"/>
                  </a:cubicBezTo>
                  <a:cubicBezTo>
                    <a:pt x="81" y="81"/>
                    <a:pt x="82" y="81"/>
                    <a:pt x="83" y="81"/>
                  </a:cubicBezTo>
                  <a:cubicBezTo>
                    <a:pt x="84" y="80"/>
                    <a:pt x="86" y="79"/>
                    <a:pt x="87" y="78"/>
                  </a:cubicBezTo>
                  <a:cubicBezTo>
                    <a:pt x="88" y="76"/>
                    <a:pt x="90" y="74"/>
                    <a:pt x="91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70"/>
                    <a:pt x="93" y="70"/>
                    <a:pt x="93" y="69"/>
                  </a:cubicBezTo>
                  <a:cubicBezTo>
                    <a:pt x="93" y="69"/>
                    <a:pt x="93" y="68"/>
                    <a:pt x="93" y="67"/>
                  </a:cubicBezTo>
                  <a:cubicBezTo>
                    <a:pt x="94" y="67"/>
                    <a:pt x="93" y="66"/>
                    <a:pt x="93" y="65"/>
                  </a:cubicBezTo>
                  <a:cubicBezTo>
                    <a:pt x="93" y="65"/>
                    <a:pt x="93" y="64"/>
                    <a:pt x="93" y="63"/>
                  </a:cubicBezTo>
                  <a:cubicBezTo>
                    <a:pt x="93" y="62"/>
                    <a:pt x="92" y="62"/>
                    <a:pt x="92" y="61"/>
                  </a:cubicBezTo>
                  <a:cubicBezTo>
                    <a:pt x="91" y="59"/>
                    <a:pt x="90" y="57"/>
                    <a:pt x="88" y="55"/>
                  </a:cubicBezTo>
                  <a:cubicBezTo>
                    <a:pt x="87" y="53"/>
                    <a:pt x="85" y="52"/>
                    <a:pt x="84" y="50"/>
                  </a:cubicBezTo>
                  <a:cubicBezTo>
                    <a:pt x="82" y="48"/>
                    <a:pt x="80" y="46"/>
                    <a:pt x="78" y="45"/>
                  </a:cubicBezTo>
                  <a:cubicBezTo>
                    <a:pt x="71" y="38"/>
                    <a:pt x="63" y="33"/>
                    <a:pt x="56" y="26"/>
                  </a:cubicBezTo>
                  <a:cubicBezTo>
                    <a:pt x="55" y="25"/>
                    <a:pt x="54" y="25"/>
                    <a:pt x="53" y="24"/>
                  </a:cubicBezTo>
                  <a:cubicBezTo>
                    <a:pt x="51" y="22"/>
                    <a:pt x="48" y="19"/>
                    <a:pt x="46" y="17"/>
                  </a:cubicBezTo>
                  <a:cubicBezTo>
                    <a:pt x="43" y="15"/>
                    <a:pt x="41" y="13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6" y="9"/>
                    <a:pt x="35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5"/>
                    <a:pt x="31" y="4"/>
                  </a:cubicBezTo>
                  <a:cubicBezTo>
                    <a:pt x="30" y="3"/>
                    <a:pt x="28" y="3"/>
                    <a:pt x="27" y="2"/>
                  </a:cubicBezTo>
                  <a:cubicBezTo>
                    <a:pt x="25" y="1"/>
                    <a:pt x="22" y="0"/>
                    <a:pt x="19" y="1"/>
                  </a:cubicBezTo>
                  <a:cubicBezTo>
                    <a:pt x="17" y="1"/>
                    <a:pt x="15" y="3"/>
                    <a:pt x="13" y="4"/>
                  </a:cubicBezTo>
                  <a:cubicBezTo>
                    <a:pt x="11" y="5"/>
                    <a:pt x="10" y="7"/>
                    <a:pt x="8" y="8"/>
                  </a:cubicBezTo>
                  <a:cubicBezTo>
                    <a:pt x="7" y="10"/>
                    <a:pt x="5" y="12"/>
                    <a:pt x="3" y="14"/>
                  </a:cubicBezTo>
                  <a:cubicBezTo>
                    <a:pt x="2" y="15"/>
                    <a:pt x="2" y="16"/>
                    <a:pt x="1" y="17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4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2"/>
                    <a:pt x="20" y="11"/>
                  </a:cubicBezTo>
                  <a:cubicBezTo>
                    <a:pt x="20" y="11"/>
                    <a:pt x="20" y="10"/>
                    <a:pt x="21" y="10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4"/>
                    <a:pt x="28" y="14"/>
                    <a:pt x="28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8"/>
                  </a:cubicBezTo>
                  <a:cubicBezTo>
                    <a:pt x="33" y="19"/>
                    <a:pt x="33" y="19"/>
                    <a:pt x="34" y="20"/>
                  </a:cubicBezTo>
                  <a:cubicBezTo>
                    <a:pt x="37" y="22"/>
                    <a:pt x="40" y="25"/>
                    <a:pt x="43" y="27"/>
                  </a:cubicBezTo>
                  <a:cubicBezTo>
                    <a:pt x="44" y="28"/>
                    <a:pt x="45" y="29"/>
                    <a:pt x="46" y="30"/>
                  </a:cubicBezTo>
                  <a:cubicBezTo>
                    <a:pt x="49" y="32"/>
                    <a:pt x="51" y="34"/>
                    <a:pt x="54" y="36"/>
                  </a:cubicBezTo>
                  <a:cubicBezTo>
                    <a:pt x="57" y="39"/>
                    <a:pt x="61" y="42"/>
                    <a:pt x="65" y="46"/>
                  </a:cubicBezTo>
                  <a:cubicBezTo>
                    <a:pt x="68" y="48"/>
                    <a:pt x="71" y="51"/>
                    <a:pt x="73" y="53"/>
                  </a:cubicBezTo>
                  <a:cubicBezTo>
                    <a:pt x="75" y="55"/>
                    <a:pt x="77" y="57"/>
                    <a:pt x="79" y="58"/>
                  </a:cubicBezTo>
                  <a:cubicBezTo>
                    <a:pt x="80" y="60"/>
                    <a:pt x="82" y="61"/>
                    <a:pt x="83" y="63"/>
                  </a:cubicBezTo>
                  <a:cubicBezTo>
                    <a:pt x="83" y="64"/>
                    <a:pt x="84" y="65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7"/>
                    <a:pt x="83" y="67"/>
                    <a:pt x="83" y="68"/>
                  </a:cubicBezTo>
                  <a:cubicBezTo>
                    <a:pt x="82" y="69"/>
                    <a:pt x="81" y="70"/>
                    <a:pt x="80" y="71"/>
                  </a:cubicBezTo>
                  <a:cubicBezTo>
                    <a:pt x="80" y="71"/>
                    <a:pt x="79" y="72"/>
                    <a:pt x="79" y="72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3"/>
                    <a:pt x="77" y="73"/>
                    <a:pt x="77" y="73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6" y="72"/>
                    <a:pt x="75" y="72"/>
                    <a:pt x="74" y="72"/>
                  </a:cubicBezTo>
                  <a:cubicBezTo>
                    <a:pt x="73" y="71"/>
                    <a:pt x="73" y="71"/>
                    <a:pt x="72" y="70"/>
                  </a:cubicBezTo>
                  <a:cubicBezTo>
                    <a:pt x="71" y="70"/>
                    <a:pt x="71" y="69"/>
                    <a:pt x="70" y="69"/>
                  </a:cubicBezTo>
                  <a:cubicBezTo>
                    <a:pt x="70" y="69"/>
                    <a:pt x="70" y="68"/>
                    <a:pt x="69" y="68"/>
                  </a:cubicBezTo>
                  <a:cubicBezTo>
                    <a:pt x="68" y="67"/>
                    <a:pt x="66" y="65"/>
                    <a:pt x="64" y="64"/>
                  </a:cubicBezTo>
                  <a:cubicBezTo>
                    <a:pt x="62" y="62"/>
                    <a:pt x="61" y="61"/>
                    <a:pt x="59" y="59"/>
                  </a:cubicBezTo>
                  <a:cubicBezTo>
                    <a:pt x="57" y="58"/>
                    <a:pt x="55" y="56"/>
                    <a:pt x="53" y="55"/>
                  </a:cubicBezTo>
                  <a:cubicBezTo>
                    <a:pt x="50" y="52"/>
                    <a:pt x="46" y="49"/>
                    <a:pt x="43" y="46"/>
                  </a:cubicBezTo>
                  <a:cubicBezTo>
                    <a:pt x="39" y="43"/>
                    <a:pt x="35" y="40"/>
                    <a:pt x="31" y="37"/>
                  </a:cubicBezTo>
                  <a:cubicBezTo>
                    <a:pt x="28" y="35"/>
                    <a:pt x="25" y="32"/>
                    <a:pt x="21" y="30"/>
                  </a:cubicBezTo>
                  <a:cubicBezTo>
                    <a:pt x="18" y="28"/>
                    <a:pt x="15" y="25"/>
                    <a:pt x="12" y="23"/>
                  </a:cubicBezTo>
                  <a:cubicBezTo>
                    <a:pt x="12" y="22"/>
                    <a:pt x="11" y="21"/>
                    <a:pt x="10" y="20"/>
                  </a:cubicBezTo>
                  <a:cubicBezTo>
                    <a:pt x="11" y="19"/>
                    <a:pt x="12" y="18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4" name="Freeform 129">
              <a:extLst>
                <a:ext uri="{FF2B5EF4-FFF2-40B4-BE49-F238E27FC236}">
                  <a16:creationId xmlns:a16="http://schemas.microsoft.com/office/drawing/2014/main" id="{A604FA2C-DD08-472C-9B8E-EE7048577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2620963"/>
              <a:ext cx="55562" cy="55563"/>
            </a:xfrm>
            <a:custGeom>
              <a:avLst/>
              <a:gdLst>
                <a:gd name="T0" fmla="*/ 11 w 32"/>
                <a:gd name="T1" fmla="*/ 32 h 33"/>
                <a:gd name="T2" fmla="*/ 13 w 32"/>
                <a:gd name="T3" fmla="*/ 33 h 33"/>
                <a:gd name="T4" fmla="*/ 16 w 32"/>
                <a:gd name="T5" fmla="*/ 33 h 33"/>
                <a:gd name="T6" fmla="*/ 19 w 32"/>
                <a:gd name="T7" fmla="*/ 32 h 33"/>
                <a:gd name="T8" fmla="*/ 23 w 32"/>
                <a:gd name="T9" fmla="*/ 29 h 33"/>
                <a:gd name="T10" fmla="*/ 27 w 32"/>
                <a:gd name="T11" fmla="*/ 24 h 33"/>
                <a:gd name="T12" fmla="*/ 30 w 32"/>
                <a:gd name="T13" fmla="*/ 12 h 33"/>
                <a:gd name="T14" fmla="*/ 27 w 32"/>
                <a:gd name="T15" fmla="*/ 8 h 33"/>
                <a:gd name="T16" fmla="*/ 24 w 32"/>
                <a:gd name="T17" fmla="*/ 6 h 33"/>
                <a:gd name="T18" fmla="*/ 18 w 32"/>
                <a:gd name="T19" fmla="*/ 2 h 33"/>
                <a:gd name="T20" fmla="*/ 12 w 32"/>
                <a:gd name="T21" fmla="*/ 2 h 33"/>
                <a:gd name="T22" fmla="*/ 11 w 32"/>
                <a:gd name="T23" fmla="*/ 2 h 33"/>
                <a:gd name="T24" fmla="*/ 8 w 32"/>
                <a:gd name="T25" fmla="*/ 5 h 33"/>
                <a:gd name="T26" fmla="*/ 6 w 32"/>
                <a:gd name="T27" fmla="*/ 8 h 33"/>
                <a:gd name="T28" fmla="*/ 3 w 32"/>
                <a:gd name="T29" fmla="*/ 11 h 33"/>
                <a:gd name="T30" fmla="*/ 0 w 32"/>
                <a:gd name="T31" fmla="*/ 18 h 33"/>
                <a:gd name="T32" fmla="*/ 3 w 32"/>
                <a:gd name="T33" fmla="*/ 27 h 33"/>
                <a:gd name="T34" fmla="*/ 11 w 32"/>
                <a:gd name="T35" fmla="*/ 32 h 33"/>
                <a:gd name="T36" fmla="*/ 14 w 32"/>
                <a:gd name="T37" fmla="*/ 23 h 33"/>
                <a:gd name="T38" fmla="*/ 14 w 32"/>
                <a:gd name="T39" fmla="*/ 23 h 33"/>
                <a:gd name="T40" fmla="*/ 14 w 32"/>
                <a:gd name="T41" fmla="*/ 23 h 33"/>
                <a:gd name="T42" fmla="*/ 14 w 32"/>
                <a:gd name="T43" fmla="*/ 23 h 33"/>
                <a:gd name="T44" fmla="*/ 14 w 32"/>
                <a:gd name="T45" fmla="*/ 23 h 33"/>
                <a:gd name="T46" fmla="*/ 14 w 32"/>
                <a:gd name="T47" fmla="*/ 23 h 33"/>
                <a:gd name="T48" fmla="*/ 15 w 32"/>
                <a:gd name="T49" fmla="*/ 23 h 33"/>
                <a:gd name="T50" fmla="*/ 14 w 32"/>
                <a:gd name="T51" fmla="*/ 23 h 33"/>
                <a:gd name="T52" fmla="*/ 10 w 32"/>
                <a:gd name="T53" fmla="*/ 19 h 33"/>
                <a:gd name="T54" fmla="*/ 11 w 32"/>
                <a:gd name="T55" fmla="*/ 17 h 33"/>
                <a:gd name="T56" fmla="*/ 12 w 32"/>
                <a:gd name="T57" fmla="*/ 15 h 33"/>
                <a:gd name="T58" fmla="*/ 13 w 32"/>
                <a:gd name="T59" fmla="*/ 13 h 33"/>
                <a:gd name="T60" fmla="*/ 15 w 32"/>
                <a:gd name="T61" fmla="*/ 11 h 33"/>
                <a:gd name="T62" fmla="*/ 17 w 32"/>
                <a:gd name="T63" fmla="*/ 13 h 33"/>
                <a:gd name="T64" fmla="*/ 21 w 32"/>
                <a:gd name="T65" fmla="*/ 16 h 33"/>
                <a:gd name="T66" fmla="*/ 21 w 32"/>
                <a:gd name="T67" fmla="*/ 16 h 33"/>
                <a:gd name="T68" fmla="*/ 21 w 32"/>
                <a:gd name="T69" fmla="*/ 17 h 33"/>
                <a:gd name="T70" fmla="*/ 19 w 32"/>
                <a:gd name="T71" fmla="*/ 20 h 33"/>
                <a:gd name="T72" fmla="*/ 15 w 32"/>
                <a:gd name="T73" fmla="*/ 23 h 33"/>
                <a:gd name="T74" fmla="*/ 15 w 32"/>
                <a:gd name="T75" fmla="*/ 23 h 33"/>
                <a:gd name="T76" fmla="*/ 14 w 32"/>
                <a:gd name="T77" fmla="*/ 23 h 33"/>
                <a:gd name="T78" fmla="*/ 14 w 32"/>
                <a:gd name="T79" fmla="*/ 23 h 33"/>
                <a:gd name="T80" fmla="*/ 11 w 32"/>
                <a:gd name="T81" fmla="*/ 21 h 33"/>
                <a:gd name="T82" fmla="*/ 10 w 32"/>
                <a:gd name="T83" fmla="*/ 20 h 33"/>
                <a:gd name="T84" fmla="*/ 10 w 32"/>
                <a:gd name="T85" fmla="*/ 20 h 33"/>
                <a:gd name="T86" fmla="*/ 10 w 32"/>
                <a:gd name="T87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3">
                  <a:moveTo>
                    <a:pt x="11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2" y="30"/>
                    <a:pt x="23" y="29"/>
                  </a:cubicBezTo>
                  <a:cubicBezTo>
                    <a:pt x="24" y="28"/>
                    <a:pt x="26" y="26"/>
                    <a:pt x="27" y="24"/>
                  </a:cubicBezTo>
                  <a:cubicBezTo>
                    <a:pt x="30" y="21"/>
                    <a:pt x="32" y="16"/>
                    <a:pt x="30" y="12"/>
                  </a:cubicBezTo>
                  <a:cubicBezTo>
                    <a:pt x="29" y="11"/>
                    <a:pt x="28" y="9"/>
                    <a:pt x="27" y="8"/>
                  </a:cubicBezTo>
                  <a:cubicBezTo>
                    <a:pt x="26" y="8"/>
                    <a:pt x="25" y="7"/>
                    <a:pt x="24" y="6"/>
                  </a:cubicBezTo>
                  <a:cubicBezTo>
                    <a:pt x="22" y="5"/>
                    <a:pt x="20" y="3"/>
                    <a:pt x="18" y="2"/>
                  </a:cubicBezTo>
                  <a:cubicBezTo>
                    <a:pt x="16" y="0"/>
                    <a:pt x="14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9" y="4"/>
                    <a:pt x="8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1" y="16"/>
                    <a:pt x="0" y="18"/>
                  </a:cubicBezTo>
                  <a:cubicBezTo>
                    <a:pt x="0" y="21"/>
                    <a:pt x="1" y="24"/>
                    <a:pt x="3" y="27"/>
                  </a:cubicBezTo>
                  <a:cubicBezTo>
                    <a:pt x="5" y="29"/>
                    <a:pt x="8" y="31"/>
                    <a:pt x="11" y="3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0" y="19"/>
                  </a:moveTo>
                  <a:cubicBezTo>
                    <a:pt x="10" y="18"/>
                    <a:pt x="10" y="18"/>
                    <a:pt x="11" y="17"/>
                  </a:cubicBezTo>
                  <a:cubicBezTo>
                    <a:pt x="11" y="16"/>
                    <a:pt x="11" y="16"/>
                    <a:pt x="12" y="15"/>
                  </a:cubicBezTo>
                  <a:cubicBezTo>
                    <a:pt x="12" y="14"/>
                    <a:pt x="13" y="14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9" y="14"/>
                    <a:pt x="20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1"/>
                    <a:pt x="16" y="22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2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5" name="Freeform 130">
              <a:extLst>
                <a:ext uri="{FF2B5EF4-FFF2-40B4-BE49-F238E27FC236}">
                  <a16:creationId xmlns:a16="http://schemas.microsoft.com/office/drawing/2014/main" id="{4838DEC7-6376-43A1-A890-16E7BE5D5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3300" y="2655888"/>
              <a:ext cx="55562" cy="55563"/>
            </a:xfrm>
            <a:custGeom>
              <a:avLst/>
              <a:gdLst>
                <a:gd name="T0" fmla="*/ 5 w 32"/>
                <a:gd name="T1" fmla="*/ 26 h 32"/>
                <a:gd name="T2" fmla="*/ 8 w 32"/>
                <a:gd name="T3" fmla="*/ 28 h 32"/>
                <a:gd name="T4" fmla="*/ 14 w 32"/>
                <a:gd name="T5" fmla="*/ 31 h 32"/>
                <a:gd name="T6" fmla="*/ 19 w 32"/>
                <a:gd name="T7" fmla="*/ 31 h 32"/>
                <a:gd name="T8" fmla="*/ 23 w 32"/>
                <a:gd name="T9" fmla="*/ 29 h 32"/>
                <a:gd name="T10" fmla="*/ 25 w 32"/>
                <a:gd name="T11" fmla="*/ 28 h 32"/>
                <a:gd name="T12" fmla="*/ 29 w 32"/>
                <a:gd name="T13" fmla="*/ 23 h 32"/>
                <a:gd name="T14" fmla="*/ 32 w 32"/>
                <a:gd name="T15" fmla="*/ 14 h 32"/>
                <a:gd name="T16" fmla="*/ 31 w 32"/>
                <a:gd name="T17" fmla="*/ 10 h 32"/>
                <a:gd name="T18" fmla="*/ 29 w 32"/>
                <a:gd name="T19" fmla="*/ 7 h 32"/>
                <a:gd name="T20" fmla="*/ 27 w 32"/>
                <a:gd name="T21" fmla="*/ 5 h 32"/>
                <a:gd name="T22" fmla="*/ 27 w 32"/>
                <a:gd name="T23" fmla="*/ 5 h 32"/>
                <a:gd name="T24" fmla="*/ 27 w 32"/>
                <a:gd name="T25" fmla="*/ 5 h 32"/>
                <a:gd name="T26" fmla="*/ 25 w 32"/>
                <a:gd name="T27" fmla="*/ 3 h 32"/>
                <a:gd name="T28" fmla="*/ 24 w 32"/>
                <a:gd name="T29" fmla="*/ 2 h 32"/>
                <a:gd name="T30" fmla="*/ 21 w 32"/>
                <a:gd name="T31" fmla="*/ 1 h 32"/>
                <a:gd name="T32" fmla="*/ 19 w 32"/>
                <a:gd name="T33" fmla="*/ 0 h 32"/>
                <a:gd name="T34" fmla="*/ 16 w 32"/>
                <a:gd name="T35" fmla="*/ 0 h 32"/>
                <a:gd name="T36" fmla="*/ 13 w 32"/>
                <a:gd name="T37" fmla="*/ 1 h 32"/>
                <a:gd name="T38" fmla="*/ 9 w 32"/>
                <a:gd name="T39" fmla="*/ 3 h 32"/>
                <a:gd name="T40" fmla="*/ 4 w 32"/>
                <a:gd name="T41" fmla="*/ 9 h 32"/>
                <a:gd name="T42" fmla="*/ 1 w 32"/>
                <a:gd name="T43" fmla="*/ 13 h 32"/>
                <a:gd name="T44" fmla="*/ 1 w 32"/>
                <a:gd name="T45" fmla="*/ 15 h 32"/>
                <a:gd name="T46" fmla="*/ 1 w 32"/>
                <a:gd name="T47" fmla="*/ 20 h 32"/>
                <a:gd name="T48" fmla="*/ 5 w 32"/>
                <a:gd name="T49" fmla="*/ 26 h 32"/>
                <a:gd name="T50" fmla="*/ 17 w 32"/>
                <a:gd name="T51" fmla="*/ 22 h 32"/>
                <a:gd name="T52" fmla="*/ 17 w 32"/>
                <a:gd name="T53" fmla="*/ 22 h 32"/>
                <a:gd name="T54" fmla="*/ 17 w 32"/>
                <a:gd name="T55" fmla="*/ 22 h 32"/>
                <a:gd name="T56" fmla="*/ 19 w 32"/>
                <a:gd name="T57" fmla="*/ 10 h 32"/>
                <a:gd name="T58" fmla="*/ 19 w 32"/>
                <a:gd name="T59" fmla="*/ 10 h 32"/>
                <a:gd name="T60" fmla="*/ 18 w 32"/>
                <a:gd name="T61" fmla="*/ 10 h 32"/>
                <a:gd name="T62" fmla="*/ 19 w 32"/>
                <a:gd name="T63" fmla="*/ 10 h 32"/>
                <a:gd name="T64" fmla="*/ 13 w 32"/>
                <a:gd name="T65" fmla="*/ 13 h 32"/>
                <a:gd name="T66" fmla="*/ 14 w 32"/>
                <a:gd name="T67" fmla="*/ 11 h 32"/>
                <a:gd name="T68" fmla="*/ 16 w 32"/>
                <a:gd name="T69" fmla="*/ 10 h 32"/>
                <a:gd name="T70" fmla="*/ 17 w 32"/>
                <a:gd name="T71" fmla="*/ 9 h 32"/>
                <a:gd name="T72" fmla="*/ 17 w 32"/>
                <a:gd name="T73" fmla="*/ 9 h 32"/>
                <a:gd name="T74" fmla="*/ 18 w 32"/>
                <a:gd name="T75" fmla="*/ 9 h 32"/>
                <a:gd name="T76" fmla="*/ 18 w 32"/>
                <a:gd name="T77" fmla="*/ 10 h 32"/>
                <a:gd name="T78" fmla="*/ 19 w 32"/>
                <a:gd name="T79" fmla="*/ 10 h 32"/>
                <a:gd name="T80" fmla="*/ 20 w 32"/>
                <a:gd name="T81" fmla="*/ 11 h 32"/>
                <a:gd name="T82" fmla="*/ 22 w 32"/>
                <a:gd name="T83" fmla="*/ 13 h 32"/>
                <a:gd name="T84" fmla="*/ 22 w 32"/>
                <a:gd name="T85" fmla="*/ 13 h 32"/>
                <a:gd name="T86" fmla="*/ 22 w 32"/>
                <a:gd name="T87" fmla="*/ 13 h 32"/>
                <a:gd name="T88" fmla="*/ 22 w 32"/>
                <a:gd name="T89" fmla="*/ 15 h 32"/>
                <a:gd name="T90" fmla="*/ 23 w 32"/>
                <a:gd name="T91" fmla="*/ 15 h 32"/>
                <a:gd name="T92" fmla="*/ 23 w 32"/>
                <a:gd name="T93" fmla="*/ 15 h 32"/>
                <a:gd name="T94" fmla="*/ 22 w 32"/>
                <a:gd name="T95" fmla="*/ 17 h 32"/>
                <a:gd name="T96" fmla="*/ 20 w 32"/>
                <a:gd name="T97" fmla="*/ 20 h 32"/>
                <a:gd name="T98" fmla="*/ 18 w 32"/>
                <a:gd name="T99" fmla="*/ 22 h 32"/>
                <a:gd name="T100" fmla="*/ 14 w 32"/>
                <a:gd name="T101" fmla="*/ 20 h 32"/>
                <a:gd name="T102" fmla="*/ 11 w 32"/>
                <a:gd name="T103" fmla="*/ 18 h 32"/>
                <a:gd name="T104" fmla="*/ 10 w 32"/>
                <a:gd name="T105" fmla="*/ 18 h 32"/>
                <a:gd name="T106" fmla="*/ 10 w 32"/>
                <a:gd name="T107" fmla="*/ 17 h 32"/>
                <a:gd name="T108" fmla="*/ 10 w 32"/>
                <a:gd name="T109" fmla="*/ 16 h 32"/>
                <a:gd name="T110" fmla="*/ 13 w 32"/>
                <a:gd name="T111" fmla="*/ 13 h 32"/>
                <a:gd name="T112" fmla="*/ 10 w 32"/>
                <a:gd name="T113" fmla="*/ 16 h 32"/>
                <a:gd name="T114" fmla="*/ 10 w 32"/>
                <a:gd name="T115" fmla="*/ 17 h 32"/>
                <a:gd name="T116" fmla="*/ 10 w 32"/>
                <a:gd name="T117" fmla="*/ 17 h 32"/>
                <a:gd name="T118" fmla="*/ 10 w 32"/>
                <a:gd name="T1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32">
                  <a:moveTo>
                    <a:pt x="5" y="26"/>
                  </a:moveTo>
                  <a:cubicBezTo>
                    <a:pt x="6" y="27"/>
                    <a:pt x="7" y="27"/>
                    <a:pt x="8" y="28"/>
                  </a:cubicBezTo>
                  <a:cubicBezTo>
                    <a:pt x="10" y="29"/>
                    <a:pt x="12" y="30"/>
                    <a:pt x="14" y="31"/>
                  </a:cubicBezTo>
                  <a:cubicBezTo>
                    <a:pt x="16" y="31"/>
                    <a:pt x="18" y="32"/>
                    <a:pt x="19" y="31"/>
                  </a:cubicBezTo>
                  <a:cubicBezTo>
                    <a:pt x="21" y="31"/>
                    <a:pt x="22" y="30"/>
                    <a:pt x="23" y="29"/>
                  </a:cubicBezTo>
                  <a:cubicBezTo>
                    <a:pt x="24" y="29"/>
                    <a:pt x="24" y="29"/>
                    <a:pt x="25" y="28"/>
                  </a:cubicBezTo>
                  <a:cubicBezTo>
                    <a:pt x="27" y="27"/>
                    <a:pt x="28" y="25"/>
                    <a:pt x="29" y="23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3"/>
                    <a:pt x="31" y="11"/>
                    <a:pt x="31" y="10"/>
                  </a:cubicBezTo>
                  <a:cubicBezTo>
                    <a:pt x="30" y="9"/>
                    <a:pt x="30" y="8"/>
                    <a:pt x="29" y="7"/>
                  </a:cubicBezTo>
                  <a:cubicBezTo>
                    <a:pt x="28" y="6"/>
                    <a:pt x="28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4" y="2"/>
                    <a:pt x="24" y="2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0" y="2"/>
                    <a:pt x="9" y="3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3" y="10"/>
                    <a:pt x="2" y="11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2"/>
                    <a:pt x="3" y="24"/>
                    <a:pt x="5" y="26"/>
                  </a:cubicBezTo>
                  <a:close/>
                  <a:moveTo>
                    <a:pt x="17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4" y="12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20" y="11"/>
                  </a:cubicBezTo>
                  <a:cubicBezTo>
                    <a:pt x="20" y="12"/>
                    <a:pt x="21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1" y="18"/>
                    <a:pt x="20" y="19"/>
                    <a:pt x="20" y="20"/>
                  </a:cubicBezTo>
                  <a:cubicBezTo>
                    <a:pt x="19" y="21"/>
                    <a:pt x="18" y="22"/>
                    <a:pt x="18" y="22"/>
                  </a:cubicBezTo>
                  <a:cubicBezTo>
                    <a:pt x="16" y="22"/>
                    <a:pt x="15" y="21"/>
                    <a:pt x="14" y="20"/>
                  </a:cubicBezTo>
                  <a:cubicBezTo>
                    <a:pt x="13" y="20"/>
                    <a:pt x="12" y="19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2" y="14"/>
                    <a:pt x="13" y="13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6" name="Freeform 131">
              <a:extLst>
                <a:ext uri="{FF2B5EF4-FFF2-40B4-BE49-F238E27FC236}">
                  <a16:creationId xmlns:a16="http://schemas.microsoft.com/office/drawing/2014/main" id="{BE9019AE-926C-4DC6-951D-E678D76F2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5688" y="2692401"/>
              <a:ext cx="52387" cy="53975"/>
            </a:xfrm>
            <a:custGeom>
              <a:avLst/>
              <a:gdLst>
                <a:gd name="T0" fmla="*/ 29 w 31"/>
                <a:gd name="T1" fmla="*/ 8 h 31"/>
                <a:gd name="T2" fmla="*/ 28 w 31"/>
                <a:gd name="T3" fmla="*/ 7 h 31"/>
                <a:gd name="T4" fmla="*/ 27 w 31"/>
                <a:gd name="T5" fmla="*/ 5 h 31"/>
                <a:gd name="T6" fmla="*/ 26 w 31"/>
                <a:gd name="T7" fmla="*/ 5 h 31"/>
                <a:gd name="T8" fmla="*/ 23 w 31"/>
                <a:gd name="T9" fmla="*/ 3 h 31"/>
                <a:gd name="T10" fmla="*/ 19 w 31"/>
                <a:gd name="T11" fmla="*/ 1 h 31"/>
                <a:gd name="T12" fmla="*/ 15 w 31"/>
                <a:gd name="T13" fmla="*/ 1 h 31"/>
                <a:gd name="T14" fmla="*/ 11 w 31"/>
                <a:gd name="T15" fmla="*/ 1 h 31"/>
                <a:gd name="T16" fmla="*/ 6 w 31"/>
                <a:gd name="T17" fmla="*/ 5 h 31"/>
                <a:gd name="T18" fmla="*/ 3 w 31"/>
                <a:gd name="T19" fmla="*/ 8 h 31"/>
                <a:gd name="T20" fmla="*/ 1 w 31"/>
                <a:gd name="T21" fmla="*/ 10 h 31"/>
                <a:gd name="T22" fmla="*/ 0 w 31"/>
                <a:gd name="T23" fmla="*/ 12 h 31"/>
                <a:gd name="T24" fmla="*/ 0 w 31"/>
                <a:gd name="T25" fmla="*/ 15 h 31"/>
                <a:gd name="T26" fmla="*/ 2 w 31"/>
                <a:gd name="T27" fmla="*/ 21 h 31"/>
                <a:gd name="T28" fmla="*/ 8 w 31"/>
                <a:gd name="T29" fmla="*/ 28 h 31"/>
                <a:gd name="T30" fmla="*/ 11 w 31"/>
                <a:gd name="T31" fmla="*/ 30 h 31"/>
                <a:gd name="T32" fmla="*/ 15 w 31"/>
                <a:gd name="T33" fmla="*/ 31 h 31"/>
                <a:gd name="T34" fmla="*/ 25 w 31"/>
                <a:gd name="T35" fmla="*/ 28 h 31"/>
                <a:gd name="T36" fmla="*/ 27 w 31"/>
                <a:gd name="T37" fmla="*/ 25 h 31"/>
                <a:gd name="T38" fmla="*/ 29 w 31"/>
                <a:gd name="T39" fmla="*/ 22 h 31"/>
                <a:gd name="T40" fmla="*/ 30 w 31"/>
                <a:gd name="T41" fmla="*/ 20 h 31"/>
                <a:gd name="T42" fmla="*/ 31 w 31"/>
                <a:gd name="T43" fmla="*/ 18 h 31"/>
                <a:gd name="T44" fmla="*/ 31 w 31"/>
                <a:gd name="T45" fmla="*/ 13 h 31"/>
                <a:gd name="T46" fmla="*/ 29 w 31"/>
                <a:gd name="T47" fmla="*/ 8 h 31"/>
                <a:gd name="T48" fmla="*/ 9 w 31"/>
                <a:gd name="T49" fmla="*/ 15 h 31"/>
                <a:gd name="T50" fmla="*/ 9 w 31"/>
                <a:gd name="T51" fmla="*/ 15 h 31"/>
                <a:gd name="T52" fmla="*/ 9 w 31"/>
                <a:gd name="T53" fmla="*/ 15 h 31"/>
                <a:gd name="T54" fmla="*/ 9 w 31"/>
                <a:gd name="T55" fmla="*/ 15 h 31"/>
                <a:gd name="T56" fmla="*/ 22 w 31"/>
                <a:gd name="T57" fmla="*/ 16 h 31"/>
                <a:gd name="T58" fmla="*/ 21 w 31"/>
                <a:gd name="T59" fmla="*/ 17 h 31"/>
                <a:gd name="T60" fmla="*/ 19 w 31"/>
                <a:gd name="T61" fmla="*/ 20 h 31"/>
                <a:gd name="T62" fmla="*/ 18 w 31"/>
                <a:gd name="T63" fmla="*/ 21 h 31"/>
                <a:gd name="T64" fmla="*/ 17 w 31"/>
                <a:gd name="T65" fmla="*/ 21 h 31"/>
                <a:gd name="T66" fmla="*/ 16 w 31"/>
                <a:gd name="T67" fmla="*/ 22 h 31"/>
                <a:gd name="T68" fmla="*/ 16 w 31"/>
                <a:gd name="T69" fmla="*/ 21 h 31"/>
                <a:gd name="T70" fmla="*/ 15 w 31"/>
                <a:gd name="T71" fmla="*/ 21 h 31"/>
                <a:gd name="T72" fmla="*/ 12 w 31"/>
                <a:gd name="T73" fmla="*/ 19 h 31"/>
                <a:gd name="T74" fmla="*/ 10 w 31"/>
                <a:gd name="T75" fmla="*/ 17 h 31"/>
                <a:gd name="T76" fmla="*/ 9 w 31"/>
                <a:gd name="T77" fmla="*/ 15 h 31"/>
                <a:gd name="T78" fmla="*/ 9 w 31"/>
                <a:gd name="T79" fmla="*/ 15 h 31"/>
                <a:gd name="T80" fmla="*/ 11 w 31"/>
                <a:gd name="T81" fmla="*/ 13 h 31"/>
                <a:gd name="T82" fmla="*/ 14 w 31"/>
                <a:gd name="T83" fmla="*/ 10 h 31"/>
                <a:gd name="T84" fmla="*/ 14 w 31"/>
                <a:gd name="T85" fmla="*/ 10 h 31"/>
                <a:gd name="T86" fmla="*/ 15 w 31"/>
                <a:gd name="T87" fmla="*/ 10 h 31"/>
                <a:gd name="T88" fmla="*/ 16 w 31"/>
                <a:gd name="T89" fmla="*/ 10 h 31"/>
                <a:gd name="T90" fmla="*/ 18 w 31"/>
                <a:gd name="T91" fmla="*/ 11 h 31"/>
                <a:gd name="T92" fmla="*/ 20 w 31"/>
                <a:gd name="T93" fmla="*/ 12 h 31"/>
                <a:gd name="T94" fmla="*/ 21 w 31"/>
                <a:gd name="T95" fmla="*/ 13 h 31"/>
                <a:gd name="T96" fmla="*/ 21 w 31"/>
                <a:gd name="T97" fmla="*/ 14 h 31"/>
                <a:gd name="T98" fmla="*/ 22 w 31"/>
                <a:gd name="T99" fmla="*/ 15 h 31"/>
                <a:gd name="T100" fmla="*/ 22 w 31"/>
                <a:gd name="T101" fmla="*/ 16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29" y="8"/>
                  </a:moveTo>
                  <a:cubicBezTo>
                    <a:pt x="29" y="8"/>
                    <a:pt x="28" y="7"/>
                    <a:pt x="28" y="7"/>
                  </a:cubicBezTo>
                  <a:cubicBezTo>
                    <a:pt x="28" y="6"/>
                    <a:pt x="27" y="6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2" y="2"/>
                    <a:pt x="20" y="1"/>
                    <a:pt x="19" y="1"/>
                  </a:cubicBezTo>
                  <a:cubicBezTo>
                    <a:pt x="17" y="1"/>
                    <a:pt x="16" y="0"/>
                    <a:pt x="15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9"/>
                    <a:pt x="2" y="21"/>
                  </a:cubicBezTo>
                  <a:cubicBezTo>
                    <a:pt x="3" y="24"/>
                    <a:pt x="5" y="26"/>
                    <a:pt x="8" y="28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3" y="30"/>
                    <a:pt x="14" y="31"/>
                    <a:pt x="15" y="31"/>
                  </a:cubicBezTo>
                  <a:cubicBezTo>
                    <a:pt x="18" y="31"/>
                    <a:pt x="22" y="30"/>
                    <a:pt x="25" y="28"/>
                  </a:cubicBezTo>
                  <a:cubicBezTo>
                    <a:pt x="26" y="27"/>
                    <a:pt x="26" y="26"/>
                    <a:pt x="27" y="25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8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1"/>
                    <a:pt x="30" y="10"/>
                    <a:pt x="29" y="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1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0"/>
                    <a:pt x="18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0"/>
                    <a:pt x="13" y="20"/>
                    <a:pt x="12" y="19"/>
                  </a:cubicBezTo>
                  <a:cubicBezTo>
                    <a:pt x="11" y="18"/>
                    <a:pt x="11" y="18"/>
                    <a:pt x="10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9" y="11"/>
                    <a:pt x="19" y="11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7" name="Freeform 132">
              <a:extLst>
                <a:ext uri="{FF2B5EF4-FFF2-40B4-BE49-F238E27FC236}">
                  <a16:creationId xmlns:a16="http://schemas.microsoft.com/office/drawing/2014/main" id="{CF9E618B-4963-4073-8D58-3AA79FB752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3925" y="2671763"/>
              <a:ext cx="53975" cy="50800"/>
            </a:xfrm>
            <a:custGeom>
              <a:avLst/>
              <a:gdLst>
                <a:gd name="T0" fmla="*/ 0 w 32"/>
                <a:gd name="T1" fmla="*/ 18 h 29"/>
                <a:gd name="T2" fmla="*/ 1 w 32"/>
                <a:gd name="T3" fmla="*/ 20 h 29"/>
                <a:gd name="T4" fmla="*/ 2 w 32"/>
                <a:gd name="T5" fmla="*/ 23 h 29"/>
                <a:gd name="T6" fmla="*/ 8 w 32"/>
                <a:gd name="T7" fmla="*/ 26 h 29"/>
                <a:gd name="T8" fmla="*/ 11 w 32"/>
                <a:gd name="T9" fmla="*/ 28 h 29"/>
                <a:gd name="T10" fmla="*/ 12 w 32"/>
                <a:gd name="T11" fmla="*/ 28 h 29"/>
                <a:gd name="T12" fmla="*/ 15 w 32"/>
                <a:gd name="T13" fmla="*/ 29 h 29"/>
                <a:gd name="T14" fmla="*/ 17 w 32"/>
                <a:gd name="T15" fmla="*/ 29 h 29"/>
                <a:gd name="T16" fmla="*/ 20 w 32"/>
                <a:gd name="T17" fmla="*/ 28 h 29"/>
                <a:gd name="T18" fmla="*/ 24 w 32"/>
                <a:gd name="T19" fmla="*/ 26 h 29"/>
                <a:gd name="T20" fmla="*/ 26 w 32"/>
                <a:gd name="T21" fmla="*/ 24 h 29"/>
                <a:gd name="T22" fmla="*/ 29 w 32"/>
                <a:gd name="T23" fmla="*/ 21 h 29"/>
                <a:gd name="T24" fmla="*/ 31 w 32"/>
                <a:gd name="T25" fmla="*/ 18 h 29"/>
                <a:gd name="T26" fmla="*/ 32 w 32"/>
                <a:gd name="T27" fmla="*/ 12 h 29"/>
                <a:gd name="T28" fmla="*/ 30 w 32"/>
                <a:gd name="T29" fmla="*/ 7 h 29"/>
                <a:gd name="T30" fmla="*/ 28 w 32"/>
                <a:gd name="T31" fmla="*/ 5 h 29"/>
                <a:gd name="T32" fmla="*/ 28 w 32"/>
                <a:gd name="T33" fmla="*/ 4 h 29"/>
                <a:gd name="T34" fmla="*/ 20 w 32"/>
                <a:gd name="T35" fmla="*/ 0 h 29"/>
                <a:gd name="T36" fmla="*/ 18 w 32"/>
                <a:gd name="T37" fmla="*/ 0 h 29"/>
                <a:gd name="T38" fmla="*/ 15 w 32"/>
                <a:gd name="T39" fmla="*/ 0 h 29"/>
                <a:gd name="T40" fmla="*/ 12 w 32"/>
                <a:gd name="T41" fmla="*/ 1 h 29"/>
                <a:gd name="T42" fmla="*/ 11 w 32"/>
                <a:gd name="T43" fmla="*/ 1 h 29"/>
                <a:gd name="T44" fmla="*/ 7 w 32"/>
                <a:gd name="T45" fmla="*/ 4 h 29"/>
                <a:gd name="T46" fmla="*/ 5 w 32"/>
                <a:gd name="T47" fmla="*/ 6 h 29"/>
                <a:gd name="T48" fmla="*/ 3 w 32"/>
                <a:gd name="T49" fmla="*/ 8 h 29"/>
                <a:gd name="T50" fmla="*/ 0 w 32"/>
                <a:gd name="T51" fmla="*/ 12 h 29"/>
                <a:gd name="T52" fmla="*/ 0 w 32"/>
                <a:gd name="T53" fmla="*/ 18 h 29"/>
                <a:gd name="T54" fmla="*/ 0 w 32"/>
                <a:gd name="T55" fmla="*/ 18 h 29"/>
                <a:gd name="T56" fmla="*/ 9 w 32"/>
                <a:gd name="T57" fmla="*/ 15 h 29"/>
                <a:gd name="T58" fmla="*/ 9 w 32"/>
                <a:gd name="T59" fmla="*/ 15 h 29"/>
                <a:gd name="T60" fmla="*/ 10 w 32"/>
                <a:gd name="T61" fmla="*/ 14 h 29"/>
                <a:gd name="T62" fmla="*/ 14 w 32"/>
                <a:gd name="T63" fmla="*/ 11 h 29"/>
                <a:gd name="T64" fmla="*/ 16 w 32"/>
                <a:gd name="T65" fmla="*/ 9 h 29"/>
                <a:gd name="T66" fmla="*/ 17 w 32"/>
                <a:gd name="T67" fmla="*/ 9 h 29"/>
                <a:gd name="T68" fmla="*/ 18 w 32"/>
                <a:gd name="T69" fmla="*/ 9 h 29"/>
                <a:gd name="T70" fmla="*/ 20 w 32"/>
                <a:gd name="T71" fmla="*/ 10 h 29"/>
                <a:gd name="T72" fmla="*/ 21 w 32"/>
                <a:gd name="T73" fmla="*/ 11 h 29"/>
                <a:gd name="T74" fmla="*/ 22 w 32"/>
                <a:gd name="T75" fmla="*/ 12 h 29"/>
                <a:gd name="T76" fmla="*/ 22 w 32"/>
                <a:gd name="T77" fmla="*/ 13 h 29"/>
                <a:gd name="T78" fmla="*/ 22 w 32"/>
                <a:gd name="T79" fmla="*/ 13 h 29"/>
                <a:gd name="T80" fmla="*/ 22 w 32"/>
                <a:gd name="T81" fmla="*/ 13 h 29"/>
                <a:gd name="T82" fmla="*/ 22 w 32"/>
                <a:gd name="T83" fmla="*/ 15 h 29"/>
                <a:gd name="T84" fmla="*/ 22 w 32"/>
                <a:gd name="T85" fmla="*/ 15 h 29"/>
                <a:gd name="T86" fmla="*/ 22 w 32"/>
                <a:gd name="T87" fmla="*/ 16 h 29"/>
                <a:gd name="T88" fmla="*/ 18 w 32"/>
                <a:gd name="T89" fmla="*/ 19 h 29"/>
                <a:gd name="T90" fmla="*/ 16 w 32"/>
                <a:gd name="T91" fmla="*/ 20 h 29"/>
                <a:gd name="T92" fmla="*/ 16 w 32"/>
                <a:gd name="T93" fmla="*/ 20 h 29"/>
                <a:gd name="T94" fmla="*/ 12 w 32"/>
                <a:gd name="T95" fmla="*/ 18 h 29"/>
                <a:gd name="T96" fmla="*/ 9 w 32"/>
                <a:gd name="T97" fmla="*/ 16 h 29"/>
                <a:gd name="T98" fmla="*/ 9 w 32"/>
                <a:gd name="T99" fmla="*/ 16 h 29"/>
                <a:gd name="T100" fmla="*/ 9 w 32"/>
                <a:gd name="T101" fmla="*/ 16 h 29"/>
                <a:gd name="T102" fmla="*/ 9 w 32"/>
                <a:gd name="T103" fmla="*/ 16 h 29"/>
                <a:gd name="T104" fmla="*/ 9 w 32"/>
                <a:gd name="T10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" h="29">
                  <a:moveTo>
                    <a:pt x="0" y="18"/>
                  </a:move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4" y="24"/>
                    <a:pt x="6" y="25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8"/>
                    <a:pt x="23" y="27"/>
                    <a:pt x="24" y="26"/>
                  </a:cubicBezTo>
                  <a:cubicBezTo>
                    <a:pt x="25" y="26"/>
                    <a:pt x="25" y="25"/>
                    <a:pt x="26" y="24"/>
                  </a:cubicBezTo>
                  <a:cubicBezTo>
                    <a:pt x="27" y="23"/>
                    <a:pt x="29" y="22"/>
                    <a:pt x="29" y="21"/>
                  </a:cubicBezTo>
                  <a:cubicBezTo>
                    <a:pt x="30" y="20"/>
                    <a:pt x="31" y="19"/>
                    <a:pt x="31" y="18"/>
                  </a:cubicBezTo>
                  <a:cubicBezTo>
                    <a:pt x="32" y="16"/>
                    <a:pt x="32" y="14"/>
                    <a:pt x="32" y="12"/>
                  </a:cubicBezTo>
                  <a:cubicBezTo>
                    <a:pt x="31" y="10"/>
                    <a:pt x="31" y="8"/>
                    <a:pt x="30" y="7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3"/>
                    <a:pt x="23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4"/>
                    <a:pt x="5" y="5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2" y="9"/>
                    <a:pt x="1" y="10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2" y="11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21" y="11"/>
                    <a:pt x="21" y="12"/>
                    <a:pt x="22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0" y="17"/>
                    <a:pt x="19" y="18"/>
                    <a:pt x="18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3" y="18"/>
                    <a:pt x="12" y="18"/>
                  </a:cubicBezTo>
                  <a:cubicBezTo>
                    <a:pt x="11" y="17"/>
                    <a:pt x="10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8" name="Freeform 133">
              <a:extLst>
                <a:ext uri="{FF2B5EF4-FFF2-40B4-BE49-F238E27FC236}">
                  <a16:creationId xmlns:a16="http://schemas.microsoft.com/office/drawing/2014/main" id="{0BC5D15A-5BEA-4C97-8F25-19C9BA0A4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709863"/>
              <a:ext cx="52387" cy="47625"/>
            </a:xfrm>
            <a:custGeom>
              <a:avLst/>
              <a:gdLst>
                <a:gd name="T0" fmla="*/ 13 w 31"/>
                <a:gd name="T1" fmla="*/ 0 h 28"/>
                <a:gd name="T2" fmla="*/ 11 w 31"/>
                <a:gd name="T3" fmla="*/ 1 h 28"/>
                <a:gd name="T4" fmla="*/ 8 w 31"/>
                <a:gd name="T5" fmla="*/ 2 h 28"/>
                <a:gd name="T6" fmla="*/ 5 w 31"/>
                <a:gd name="T7" fmla="*/ 4 h 28"/>
                <a:gd name="T8" fmla="*/ 2 w 31"/>
                <a:gd name="T9" fmla="*/ 8 h 28"/>
                <a:gd name="T10" fmla="*/ 1 w 31"/>
                <a:gd name="T11" fmla="*/ 10 h 28"/>
                <a:gd name="T12" fmla="*/ 0 w 31"/>
                <a:gd name="T13" fmla="*/ 12 h 28"/>
                <a:gd name="T14" fmla="*/ 1 w 31"/>
                <a:gd name="T15" fmla="*/ 18 h 28"/>
                <a:gd name="T16" fmla="*/ 8 w 31"/>
                <a:gd name="T17" fmla="*/ 24 h 28"/>
                <a:gd name="T18" fmla="*/ 11 w 31"/>
                <a:gd name="T19" fmla="*/ 26 h 28"/>
                <a:gd name="T20" fmla="*/ 13 w 31"/>
                <a:gd name="T21" fmla="*/ 27 h 28"/>
                <a:gd name="T22" fmla="*/ 16 w 31"/>
                <a:gd name="T23" fmla="*/ 28 h 28"/>
                <a:gd name="T24" fmla="*/ 21 w 31"/>
                <a:gd name="T25" fmla="*/ 26 h 28"/>
                <a:gd name="T26" fmla="*/ 25 w 31"/>
                <a:gd name="T27" fmla="*/ 24 h 28"/>
                <a:gd name="T28" fmla="*/ 30 w 31"/>
                <a:gd name="T29" fmla="*/ 18 h 28"/>
                <a:gd name="T30" fmla="*/ 29 w 31"/>
                <a:gd name="T31" fmla="*/ 9 h 28"/>
                <a:gd name="T32" fmla="*/ 27 w 31"/>
                <a:gd name="T33" fmla="*/ 6 h 28"/>
                <a:gd name="T34" fmla="*/ 27 w 31"/>
                <a:gd name="T35" fmla="*/ 6 h 28"/>
                <a:gd name="T36" fmla="*/ 26 w 31"/>
                <a:gd name="T37" fmla="*/ 4 h 28"/>
                <a:gd name="T38" fmla="*/ 26 w 31"/>
                <a:gd name="T39" fmla="*/ 4 h 28"/>
                <a:gd name="T40" fmla="*/ 19 w 31"/>
                <a:gd name="T41" fmla="*/ 0 h 28"/>
                <a:gd name="T42" fmla="*/ 13 w 31"/>
                <a:gd name="T43" fmla="*/ 0 h 28"/>
                <a:gd name="T44" fmla="*/ 10 w 31"/>
                <a:gd name="T45" fmla="*/ 14 h 28"/>
                <a:gd name="T46" fmla="*/ 10 w 31"/>
                <a:gd name="T47" fmla="*/ 14 h 28"/>
                <a:gd name="T48" fmla="*/ 10 w 31"/>
                <a:gd name="T49" fmla="*/ 14 h 28"/>
                <a:gd name="T50" fmla="*/ 10 w 31"/>
                <a:gd name="T51" fmla="*/ 14 h 28"/>
                <a:gd name="T52" fmla="*/ 19 w 31"/>
                <a:gd name="T53" fmla="*/ 11 h 28"/>
                <a:gd name="T54" fmla="*/ 20 w 31"/>
                <a:gd name="T55" fmla="*/ 12 h 28"/>
                <a:gd name="T56" fmla="*/ 21 w 31"/>
                <a:gd name="T57" fmla="*/ 13 h 28"/>
                <a:gd name="T58" fmla="*/ 21 w 31"/>
                <a:gd name="T59" fmla="*/ 14 h 28"/>
                <a:gd name="T60" fmla="*/ 21 w 31"/>
                <a:gd name="T61" fmla="*/ 14 h 28"/>
                <a:gd name="T62" fmla="*/ 21 w 31"/>
                <a:gd name="T63" fmla="*/ 15 h 28"/>
                <a:gd name="T64" fmla="*/ 21 w 31"/>
                <a:gd name="T65" fmla="*/ 15 h 28"/>
                <a:gd name="T66" fmla="*/ 18 w 31"/>
                <a:gd name="T67" fmla="*/ 18 h 28"/>
                <a:gd name="T68" fmla="*/ 16 w 31"/>
                <a:gd name="T69" fmla="*/ 18 h 28"/>
                <a:gd name="T70" fmla="*/ 15 w 31"/>
                <a:gd name="T71" fmla="*/ 18 h 28"/>
                <a:gd name="T72" fmla="*/ 10 w 31"/>
                <a:gd name="T73" fmla="*/ 14 h 28"/>
                <a:gd name="T74" fmla="*/ 10 w 31"/>
                <a:gd name="T75" fmla="*/ 13 h 28"/>
                <a:gd name="T76" fmla="*/ 10 w 31"/>
                <a:gd name="T77" fmla="*/ 13 h 28"/>
                <a:gd name="T78" fmla="*/ 14 w 31"/>
                <a:gd name="T79" fmla="*/ 10 h 28"/>
                <a:gd name="T80" fmla="*/ 15 w 31"/>
                <a:gd name="T81" fmla="*/ 9 h 28"/>
                <a:gd name="T82" fmla="*/ 16 w 31"/>
                <a:gd name="T83" fmla="*/ 9 h 28"/>
                <a:gd name="T84" fmla="*/ 16 w 31"/>
                <a:gd name="T85" fmla="*/ 9 h 28"/>
                <a:gd name="T86" fmla="*/ 17 w 31"/>
                <a:gd name="T87" fmla="*/ 9 h 28"/>
                <a:gd name="T88" fmla="*/ 19 w 31"/>
                <a:gd name="T89" fmla="*/ 11 h 28"/>
                <a:gd name="T90" fmla="*/ 19 w 31"/>
                <a:gd name="T9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28">
                  <a:moveTo>
                    <a:pt x="13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0" y="1"/>
                    <a:pt x="9" y="2"/>
                    <a:pt x="8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3" y="21"/>
                    <a:pt x="6" y="22"/>
                    <a:pt x="8" y="24"/>
                  </a:cubicBezTo>
                  <a:cubicBezTo>
                    <a:pt x="9" y="25"/>
                    <a:pt x="10" y="26"/>
                    <a:pt x="11" y="26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8" y="28"/>
                    <a:pt x="20" y="27"/>
                    <a:pt x="21" y="26"/>
                  </a:cubicBezTo>
                  <a:cubicBezTo>
                    <a:pt x="23" y="26"/>
                    <a:pt x="24" y="25"/>
                    <a:pt x="25" y="24"/>
                  </a:cubicBezTo>
                  <a:cubicBezTo>
                    <a:pt x="27" y="22"/>
                    <a:pt x="29" y="20"/>
                    <a:pt x="30" y="18"/>
                  </a:cubicBezTo>
                  <a:cubicBezTo>
                    <a:pt x="31" y="15"/>
                    <a:pt x="31" y="12"/>
                    <a:pt x="29" y="9"/>
                  </a:cubicBezTo>
                  <a:cubicBezTo>
                    <a:pt x="29" y="8"/>
                    <a:pt x="28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9" y="11"/>
                  </a:moveTo>
                  <a:cubicBezTo>
                    <a:pt x="19" y="11"/>
                    <a:pt x="20" y="12"/>
                    <a:pt x="20" y="12"/>
                  </a:cubicBezTo>
                  <a:cubicBezTo>
                    <a:pt x="20" y="12"/>
                    <a:pt x="20" y="12"/>
                    <a:pt x="21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7" y="18"/>
                    <a:pt x="17" y="18"/>
                    <a:pt x="16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4" y="17"/>
                    <a:pt x="12" y="16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1"/>
                    <a:pt x="14" y="10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10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9" name="Freeform 134">
              <a:extLst>
                <a:ext uri="{FF2B5EF4-FFF2-40B4-BE49-F238E27FC236}">
                  <a16:creationId xmlns:a16="http://schemas.microsoft.com/office/drawing/2014/main" id="{24BD851D-B286-46E3-9DC7-56007EDB4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7900" y="2743201"/>
              <a:ext cx="92075" cy="95250"/>
            </a:xfrm>
            <a:custGeom>
              <a:avLst/>
              <a:gdLst>
                <a:gd name="T0" fmla="*/ 50 w 54"/>
                <a:gd name="T1" fmla="*/ 7 h 56"/>
                <a:gd name="T2" fmla="*/ 49 w 54"/>
                <a:gd name="T3" fmla="*/ 4 h 56"/>
                <a:gd name="T4" fmla="*/ 44 w 54"/>
                <a:gd name="T5" fmla="*/ 1 h 56"/>
                <a:gd name="T6" fmla="*/ 39 w 54"/>
                <a:gd name="T7" fmla="*/ 1 h 56"/>
                <a:gd name="T8" fmla="*/ 30 w 54"/>
                <a:gd name="T9" fmla="*/ 4 h 56"/>
                <a:gd name="T10" fmla="*/ 24 w 54"/>
                <a:gd name="T11" fmla="*/ 8 h 56"/>
                <a:gd name="T12" fmla="*/ 15 w 54"/>
                <a:gd name="T13" fmla="*/ 20 h 56"/>
                <a:gd name="T14" fmla="*/ 3 w 54"/>
                <a:gd name="T15" fmla="*/ 35 h 56"/>
                <a:gd name="T16" fmla="*/ 2 w 54"/>
                <a:gd name="T17" fmla="*/ 47 h 56"/>
                <a:gd name="T18" fmla="*/ 10 w 54"/>
                <a:gd name="T19" fmla="*/ 54 h 56"/>
                <a:gd name="T20" fmla="*/ 15 w 54"/>
                <a:gd name="T21" fmla="*/ 56 h 56"/>
                <a:gd name="T22" fmla="*/ 22 w 54"/>
                <a:gd name="T23" fmla="*/ 55 h 56"/>
                <a:gd name="T24" fmla="*/ 26 w 54"/>
                <a:gd name="T25" fmla="*/ 53 h 56"/>
                <a:gd name="T26" fmla="*/ 38 w 54"/>
                <a:gd name="T27" fmla="*/ 41 h 56"/>
                <a:gd name="T28" fmla="*/ 51 w 54"/>
                <a:gd name="T29" fmla="*/ 23 h 56"/>
                <a:gd name="T30" fmla="*/ 53 w 54"/>
                <a:gd name="T31" fmla="*/ 11 h 56"/>
                <a:gd name="T32" fmla="*/ 44 w 54"/>
                <a:gd name="T33" fmla="*/ 16 h 56"/>
                <a:gd name="T34" fmla="*/ 41 w 54"/>
                <a:gd name="T35" fmla="*/ 21 h 56"/>
                <a:gd name="T36" fmla="*/ 31 w 54"/>
                <a:gd name="T37" fmla="*/ 34 h 56"/>
                <a:gd name="T38" fmla="*/ 20 w 54"/>
                <a:gd name="T39" fmla="*/ 46 h 56"/>
                <a:gd name="T40" fmla="*/ 18 w 54"/>
                <a:gd name="T41" fmla="*/ 47 h 56"/>
                <a:gd name="T42" fmla="*/ 12 w 54"/>
                <a:gd name="T43" fmla="*/ 45 h 56"/>
                <a:gd name="T44" fmla="*/ 10 w 54"/>
                <a:gd name="T45" fmla="*/ 43 h 56"/>
                <a:gd name="T46" fmla="*/ 11 w 54"/>
                <a:gd name="T47" fmla="*/ 41 h 56"/>
                <a:gd name="T48" fmla="*/ 24 w 54"/>
                <a:gd name="T49" fmla="*/ 23 h 56"/>
                <a:gd name="T50" fmla="*/ 29 w 54"/>
                <a:gd name="T51" fmla="*/ 17 h 56"/>
                <a:gd name="T52" fmla="*/ 39 w 54"/>
                <a:gd name="T53" fmla="*/ 10 h 56"/>
                <a:gd name="T54" fmla="*/ 40 w 54"/>
                <a:gd name="T55" fmla="*/ 10 h 56"/>
                <a:gd name="T56" fmla="*/ 42 w 54"/>
                <a:gd name="T57" fmla="*/ 11 h 56"/>
                <a:gd name="T58" fmla="*/ 43 w 54"/>
                <a:gd name="T59" fmla="*/ 13 h 56"/>
                <a:gd name="T60" fmla="*/ 44 w 54"/>
                <a:gd name="T61" fmla="*/ 15 h 56"/>
                <a:gd name="T62" fmla="*/ 44 w 54"/>
                <a:gd name="T6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6">
                  <a:moveTo>
                    <a:pt x="51" y="8"/>
                  </a:moveTo>
                  <a:cubicBezTo>
                    <a:pt x="51" y="8"/>
                    <a:pt x="51" y="7"/>
                    <a:pt x="50" y="7"/>
                  </a:cubicBezTo>
                  <a:cubicBezTo>
                    <a:pt x="50" y="6"/>
                    <a:pt x="50" y="5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7" y="3"/>
                    <a:pt x="46" y="2"/>
                  </a:cubicBezTo>
                  <a:cubicBezTo>
                    <a:pt x="45" y="2"/>
                    <a:pt x="44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5" y="1"/>
                    <a:pt x="33" y="2"/>
                    <a:pt x="30" y="4"/>
                  </a:cubicBezTo>
                  <a:cubicBezTo>
                    <a:pt x="29" y="4"/>
                    <a:pt x="28" y="5"/>
                    <a:pt x="27" y="6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2" y="10"/>
                    <a:pt x="20" y="12"/>
                    <a:pt x="19" y="14"/>
                  </a:cubicBezTo>
                  <a:cubicBezTo>
                    <a:pt x="17" y="16"/>
                    <a:pt x="16" y="18"/>
                    <a:pt x="15" y="20"/>
                  </a:cubicBezTo>
                  <a:cubicBezTo>
                    <a:pt x="13" y="21"/>
                    <a:pt x="12" y="23"/>
                    <a:pt x="11" y="25"/>
                  </a:cubicBezTo>
                  <a:cubicBezTo>
                    <a:pt x="8" y="28"/>
                    <a:pt x="5" y="32"/>
                    <a:pt x="3" y="35"/>
                  </a:cubicBezTo>
                  <a:cubicBezTo>
                    <a:pt x="3" y="36"/>
                    <a:pt x="2" y="38"/>
                    <a:pt x="2" y="39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4" y="50"/>
                    <a:pt x="6" y="52"/>
                  </a:cubicBezTo>
                  <a:cubicBezTo>
                    <a:pt x="7" y="53"/>
                    <a:pt x="9" y="53"/>
                    <a:pt x="10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4" y="55"/>
                    <a:pt x="14" y="56"/>
                    <a:pt x="15" y="56"/>
                  </a:cubicBezTo>
                  <a:cubicBezTo>
                    <a:pt x="16" y="56"/>
                    <a:pt x="18" y="56"/>
                    <a:pt x="19" y="56"/>
                  </a:cubicBezTo>
                  <a:cubicBezTo>
                    <a:pt x="20" y="56"/>
                    <a:pt x="21" y="56"/>
                    <a:pt x="22" y="55"/>
                  </a:cubicBezTo>
                  <a:cubicBezTo>
                    <a:pt x="22" y="55"/>
                    <a:pt x="23" y="55"/>
                    <a:pt x="23" y="55"/>
                  </a:cubicBezTo>
                  <a:cubicBezTo>
                    <a:pt x="24" y="54"/>
                    <a:pt x="25" y="54"/>
                    <a:pt x="26" y="53"/>
                  </a:cubicBezTo>
                  <a:cubicBezTo>
                    <a:pt x="27" y="53"/>
                    <a:pt x="28" y="52"/>
                    <a:pt x="28" y="51"/>
                  </a:cubicBezTo>
                  <a:cubicBezTo>
                    <a:pt x="32" y="48"/>
                    <a:pt x="35" y="44"/>
                    <a:pt x="38" y="41"/>
                  </a:cubicBezTo>
                  <a:cubicBezTo>
                    <a:pt x="41" y="37"/>
                    <a:pt x="44" y="33"/>
                    <a:pt x="46" y="29"/>
                  </a:cubicBezTo>
                  <a:cubicBezTo>
                    <a:pt x="48" y="27"/>
                    <a:pt x="49" y="26"/>
                    <a:pt x="51" y="23"/>
                  </a:cubicBezTo>
                  <a:cubicBezTo>
                    <a:pt x="52" y="21"/>
                    <a:pt x="53" y="19"/>
                    <a:pt x="54" y="17"/>
                  </a:cubicBezTo>
                  <a:cubicBezTo>
                    <a:pt x="54" y="15"/>
                    <a:pt x="54" y="13"/>
                    <a:pt x="53" y="11"/>
                  </a:cubicBezTo>
                  <a:cubicBezTo>
                    <a:pt x="52" y="10"/>
                    <a:pt x="52" y="9"/>
                    <a:pt x="51" y="8"/>
                  </a:cubicBezTo>
                  <a:close/>
                  <a:moveTo>
                    <a:pt x="44" y="16"/>
                  </a:moveTo>
                  <a:cubicBezTo>
                    <a:pt x="44" y="16"/>
                    <a:pt x="44" y="16"/>
                    <a:pt x="44" y="17"/>
                  </a:cubicBezTo>
                  <a:cubicBezTo>
                    <a:pt x="43" y="18"/>
                    <a:pt x="42" y="20"/>
                    <a:pt x="41" y="21"/>
                  </a:cubicBezTo>
                  <a:cubicBezTo>
                    <a:pt x="39" y="23"/>
                    <a:pt x="38" y="25"/>
                    <a:pt x="36" y="27"/>
                  </a:cubicBezTo>
                  <a:cubicBezTo>
                    <a:pt x="35" y="30"/>
                    <a:pt x="33" y="32"/>
                    <a:pt x="31" y="34"/>
                  </a:cubicBezTo>
                  <a:cubicBezTo>
                    <a:pt x="30" y="36"/>
                    <a:pt x="28" y="38"/>
                    <a:pt x="27" y="40"/>
                  </a:cubicBezTo>
                  <a:cubicBezTo>
                    <a:pt x="24" y="42"/>
                    <a:pt x="22" y="44"/>
                    <a:pt x="20" y="46"/>
                  </a:cubicBezTo>
                  <a:cubicBezTo>
                    <a:pt x="19" y="46"/>
                    <a:pt x="19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7" y="47"/>
                  </a:cubicBezTo>
                  <a:cubicBezTo>
                    <a:pt x="16" y="46"/>
                    <a:pt x="14" y="46"/>
                    <a:pt x="12" y="45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1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1" y="41"/>
                    <a:pt x="11" y="41"/>
                  </a:cubicBezTo>
                  <a:cubicBezTo>
                    <a:pt x="13" y="37"/>
                    <a:pt x="16" y="33"/>
                    <a:pt x="19" y="29"/>
                  </a:cubicBezTo>
                  <a:cubicBezTo>
                    <a:pt x="21" y="27"/>
                    <a:pt x="22" y="25"/>
                    <a:pt x="24" y="23"/>
                  </a:cubicBezTo>
                  <a:cubicBezTo>
                    <a:pt x="25" y="22"/>
                    <a:pt x="25" y="21"/>
                    <a:pt x="26" y="20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31" y="15"/>
                    <a:pt x="32" y="13"/>
                    <a:pt x="34" y="12"/>
                  </a:cubicBezTo>
                  <a:cubicBezTo>
                    <a:pt x="36" y="11"/>
                    <a:pt x="37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42" y="11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0" name="Freeform 135">
              <a:extLst>
                <a:ext uri="{FF2B5EF4-FFF2-40B4-BE49-F238E27FC236}">
                  <a16:creationId xmlns:a16="http://schemas.microsoft.com/office/drawing/2014/main" id="{E91CCD87-6BCC-472F-8DD8-8548B469C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2717801"/>
              <a:ext cx="49212" cy="49213"/>
            </a:xfrm>
            <a:custGeom>
              <a:avLst/>
              <a:gdLst>
                <a:gd name="T0" fmla="*/ 27 w 28"/>
                <a:gd name="T1" fmla="*/ 19 h 28"/>
                <a:gd name="T2" fmla="*/ 28 w 28"/>
                <a:gd name="T3" fmla="*/ 14 h 28"/>
                <a:gd name="T4" fmla="*/ 28 w 28"/>
                <a:gd name="T5" fmla="*/ 9 h 28"/>
                <a:gd name="T6" fmla="*/ 26 w 28"/>
                <a:gd name="T7" fmla="*/ 7 h 28"/>
                <a:gd name="T8" fmla="*/ 26 w 28"/>
                <a:gd name="T9" fmla="*/ 6 h 28"/>
                <a:gd name="T10" fmla="*/ 25 w 28"/>
                <a:gd name="T11" fmla="*/ 4 h 28"/>
                <a:gd name="T12" fmla="*/ 24 w 28"/>
                <a:gd name="T13" fmla="*/ 4 h 28"/>
                <a:gd name="T14" fmla="*/ 21 w 28"/>
                <a:gd name="T15" fmla="*/ 2 h 28"/>
                <a:gd name="T16" fmla="*/ 19 w 28"/>
                <a:gd name="T17" fmla="*/ 1 h 28"/>
                <a:gd name="T18" fmla="*/ 16 w 28"/>
                <a:gd name="T19" fmla="*/ 0 h 28"/>
                <a:gd name="T20" fmla="*/ 13 w 28"/>
                <a:gd name="T21" fmla="*/ 0 h 28"/>
                <a:gd name="T22" fmla="*/ 11 w 28"/>
                <a:gd name="T23" fmla="*/ 1 h 28"/>
                <a:gd name="T24" fmla="*/ 9 w 28"/>
                <a:gd name="T25" fmla="*/ 2 h 28"/>
                <a:gd name="T26" fmla="*/ 6 w 28"/>
                <a:gd name="T27" fmla="*/ 5 h 28"/>
                <a:gd name="T28" fmla="*/ 4 w 28"/>
                <a:gd name="T29" fmla="*/ 7 h 28"/>
                <a:gd name="T30" fmla="*/ 3 w 28"/>
                <a:gd name="T31" fmla="*/ 9 h 28"/>
                <a:gd name="T32" fmla="*/ 2 w 28"/>
                <a:gd name="T33" fmla="*/ 10 h 28"/>
                <a:gd name="T34" fmla="*/ 1 w 28"/>
                <a:gd name="T35" fmla="*/ 13 h 28"/>
                <a:gd name="T36" fmla="*/ 2 w 28"/>
                <a:gd name="T37" fmla="*/ 20 h 28"/>
                <a:gd name="T38" fmla="*/ 5 w 28"/>
                <a:gd name="T39" fmla="*/ 24 h 28"/>
                <a:gd name="T40" fmla="*/ 12 w 28"/>
                <a:gd name="T41" fmla="*/ 27 h 28"/>
                <a:gd name="T42" fmla="*/ 14 w 28"/>
                <a:gd name="T43" fmla="*/ 28 h 28"/>
                <a:gd name="T44" fmla="*/ 16 w 28"/>
                <a:gd name="T45" fmla="*/ 28 h 28"/>
                <a:gd name="T46" fmla="*/ 19 w 28"/>
                <a:gd name="T47" fmla="*/ 27 h 28"/>
                <a:gd name="T48" fmla="*/ 21 w 28"/>
                <a:gd name="T49" fmla="*/ 25 h 28"/>
                <a:gd name="T50" fmla="*/ 23 w 28"/>
                <a:gd name="T51" fmla="*/ 24 h 28"/>
                <a:gd name="T52" fmla="*/ 25 w 28"/>
                <a:gd name="T53" fmla="*/ 21 h 28"/>
                <a:gd name="T54" fmla="*/ 27 w 28"/>
                <a:gd name="T55" fmla="*/ 19 h 28"/>
                <a:gd name="T56" fmla="*/ 15 w 28"/>
                <a:gd name="T57" fmla="*/ 10 h 28"/>
                <a:gd name="T58" fmla="*/ 15 w 28"/>
                <a:gd name="T59" fmla="*/ 10 h 28"/>
                <a:gd name="T60" fmla="*/ 15 w 28"/>
                <a:gd name="T61" fmla="*/ 10 h 28"/>
                <a:gd name="T62" fmla="*/ 15 w 28"/>
                <a:gd name="T63" fmla="*/ 10 h 28"/>
                <a:gd name="T64" fmla="*/ 15 w 28"/>
                <a:gd name="T65" fmla="*/ 10 h 28"/>
                <a:gd name="T66" fmla="*/ 15 w 28"/>
                <a:gd name="T67" fmla="*/ 10 h 28"/>
                <a:gd name="T68" fmla="*/ 15 w 28"/>
                <a:gd name="T69" fmla="*/ 10 h 28"/>
                <a:gd name="T70" fmla="*/ 14 w 28"/>
                <a:gd name="T71" fmla="*/ 10 h 28"/>
                <a:gd name="T72" fmla="*/ 15 w 28"/>
                <a:gd name="T73" fmla="*/ 10 h 28"/>
                <a:gd name="T74" fmla="*/ 14 w 28"/>
                <a:gd name="T75" fmla="*/ 19 h 28"/>
                <a:gd name="T76" fmla="*/ 14 w 28"/>
                <a:gd name="T77" fmla="*/ 19 h 28"/>
                <a:gd name="T78" fmla="*/ 14 w 28"/>
                <a:gd name="T79" fmla="*/ 19 h 28"/>
                <a:gd name="T80" fmla="*/ 14 w 28"/>
                <a:gd name="T81" fmla="*/ 19 h 28"/>
                <a:gd name="T82" fmla="*/ 18 w 28"/>
                <a:gd name="T83" fmla="*/ 16 h 28"/>
                <a:gd name="T84" fmla="*/ 17 w 28"/>
                <a:gd name="T85" fmla="*/ 16 h 28"/>
                <a:gd name="T86" fmla="*/ 15 w 28"/>
                <a:gd name="T87" fmla="*/ 18 h 28"/>
                <a:gd name="T88" fmla="*/ 15 w 28"/>
                <a:gd name="T89" fmla="*/ 18 h 28"/>
                <a:gd name="T90" fmla="*/ 12 w 28"/>
                <a:gd name="T91" fmla="*/ 17 h 28"/>
                <a:gd name="T92" fmla="*/ 10 w 28"/>
                <a:gd name="T93" fmla="*/ 16 h 28"/>
                <a:gd name="T94" fmla="*/ 10 w 28"/>
                <a:gd name="T95" fmla="*/ 16 h 28"/>
                <a:gd name="T96" fmla="*/ 10 w 28"/>
                <a:gd name="T97" fmla="*/ 15 h 28"/>
                <a:gd name="T98" fmla="*/ 12 w 28"/>
                <a:gd name="T99" fmla="*/ 13 h 28"/>
                <a:gd name="T100" fmla="*/ 13 w 28"/>
                <a:gd name="T101" fmla="*/ 11 h 28"/>
                <a:gd name="T102" fmla="*/ 14 w 28"/>
                <a:gd name="T103" fmla="*/ 10 h 28"/>
                <a:gd name="T104" fmla="*/ 15 w 28"/>
                <a:gd name="T105" fmla="*/ 10 h 28"/>
                <a:gd name="T106" fmla="*/ 15 w 28"/>
                <a:gd name="T107" fmla="*/ 10 h 28"/>
                <a:gd name="T108" fmla="*/ 16 w 28"/>
                <a:gd name="T109" fmla="*/ 10 h 28"/>
                <a:gd name="T110" fmla="*/ 17 w 28"/>
                <a:gd name="T111" fmla="*/ 10 h 28"/>
                <a:gd name="T112" fmla="*/ 18 w 28"/>
                <a:gd name="T113" fmla="*/ 11 h 28"/>
                <a:gd name="T114" fmla="*/ 18 w 28"/>
                <a:gd name="T115" fmla="*/ 12 h 28"/>
                <a:gd name="T116" fmla="*/ 19 w 28"/>
                <a:gd name="T117" fmla="*/ 12 h 28"/>
                <a:gd name="T118" fmla="*/ 19 w 28"/>
                <a:gd name="T119" fmla="*/ 13 h 28"/>
                <a:gd name="T120" fmla="*/ 19 w 28"/>
                <a:gd name="T121" fmla="*/ 13 h 28"/>
                <a:gd name="T122" fmla="*/ 18 w 28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" h="28">
                  <a:moveTo>
                    <a:pt x="27" y="19"/>
                  </a:moveTo>
                  <a:cubicBezTo>
                    <a:pt x="27" y="17"/>
                    <a:pt x="28" y="16"/>
                    <a:pt x="28" y="14"/>
                  </a:cubicBezTo>
                  <a:cubicBezTo>
                    <a:pt x="28" y="12"/>
                    <a:pt x="28" y="11"/>
                    <a:pt x="28" y="9"/>
                  </a:cubicBezTo>
                  <a:cubicBezTo>
                    <a:pt x="27" y="8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5"/>
                    <a:pt x="25" y="5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3"/>
                    <a:pt x="22" y="3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cubicBezTo>
                    <a:pt x="3" y="9"/>
                    <a:pt x="2" y="9"/>
                    <a:pt x="2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6"/>
                    <a:pt x="1" y="18"/>
                    <a:pt x="2" y="20"/>
                  </a:cubicBezTo>
                  <a:cubicBezTo>
                    <a:pt x="3" y="22"/>
                    <a:pt x="4" y="23"/>
                    <a:pt x="5" y="24"/>
                  </a:cubicBezTo>
                  <a:cubicBezTo>
                    <a:pt x="7" y="25"/>
                    <a:pt x="9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0" y="26"/>
                    <a:pt x="20" y="26"/>
                    <a:pt x="21" y="25"/>
                  </a:cubicBezTo>
                  <a:cubicBezTo>
                    <a:pt x="22" y="25"/>
                    <a:pt x="23" y="24"/>
                    <a:pt x="23" y="24"/>
                  </a:cubicBezTo>
                  <a:cubicBezTo>
                    <a:pt x="24" y="23"/>
                    <a:pt x="25" y="22"/>
                    <a:pt x="25" y="21"/>
                  </a:cubicBezTo>
                  <a:cubicBezTo>
                    <a:pt x="26" y="21"/>
                    <a:pt x="26" y="20"/>
                    <a:pt x="27" y="19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7" y="17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3" y="18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4"/>
                    <a:pt x="11" y="13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1" name="Freeform 136">
              <a:extLst>
                <a:ext uri="{FF2B5EF4-FFF2-40B4-BE49-F238E27FC236}">
                  <a16:creationId xmlns:a16="http://schemas.microsoft.com/office/drawing/2014/main" id="{D61D890F-92AF-46D1-AD44-F9DBE7EF0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2752726"/>
              <a:ext cx="52387" cy="46038"/>
            </a:xfrm>
            <a:custGeom>
              <a:avLst/>
              <a:gdLst>
                <a:gd name="T0" fmla="*/ 27 w 30"/>
                <a:gd name="T1" fmla="*/ 18 h 27"/>
                <a:gd name="T2" fmla="*/ 29 w 30"/>
                <a:gd name="T3" fmla="*/ 15 h 27"/>
                <a:gd name="T4" fmla="*/ 29 w 30"/>
                <a:gd name="T5" fmla="*/ 11 h 27"/>
                <a:gd name="T6" fmla="*/ 29 w 30"/>
                <a:gd name="T7" fmla="*/ 9 h 27"/>
                <a:gd name="T8" fmla="*/ 28 w 30"/>
                <a:gd name="T9" fmla="*/ 7 h 27"/>
                <a:gd name="T10" fmla="*/ 27 w 30"/>
                <a:gd name="T11" fmla="*/ 6 h 27"/>
                <a:gd name="T12" fmla="*/ 25 w 30"/>
                <a:gd name="T13" fmla="*/ 4 h 27"/>
                <a:gd name="T14" fmla="*/ 24 w 30"/>
                <a:gd name="T15" fmla="*/ 3 h 27"/>
                <a:gd name="T16" fmla="*/ 23 w 30"/>
                <a:gd name="T17" fmla="*/ 3 h 27"/>
                <a:gd name="T18" fmla="*/ 23 w 30"/>
                <a:gd name="T19" fmla="*/ 2 h 27"/>
                <a:gd name="T20" fmla="*/ 20 w 30"/>
                <a:gd name="T21" fmla="*/ 1 h 27"/>
                <a:gd name="T22" fmla="*/ 17 w 30"/>
                <a:gd name="T23" fmla="*/ 0 h 27"/>
                <a:gd name="T24" fmla="*/ 15 w 30"/>
                <a:gd name="T25" fmla="*/ 0 h 27"/>
                <a:gd name="T26" fmla="*/ 11 w 30"/>
                <a:gd name="T27" fmla="*/ 1 h 27"/>
                <a:gd name="T28" fmla="*/ 9 w 30"/>
                <a:gd name="T29" fmla="*/ 2 h 27"/>
                <a:gd name="T30" fmla="*/ 7 w 30"/>
                <a:gd name="T31" fmla="*/ 4 h 27"/>
                <a:gd name="T32" fmla="*/ 4 w 30"/>
                <a:gd name="T33" fmla="*/ 7 h 27"/>
                <a:gd name="T34" fmla="*/ 3 w 30"/>
                <a:gd name="T35" fmla="*/ 9 h 27"/>
                <a:gd name="T36" fmla="*/ 1 w 30"/>
                <a:gd name="T37" fmla="*/ 13 h 27"/>
                <a:gd name="T38" fmla="*/ 4 w 30"/>
                <a:gd name="T39" fmla="*/ 22 h 27"/>
                <a:gd name="T40" fmla="*/ 7 w 30"/>
                <a:gd name="T41" fmla="*/ 25 h 27"/>
                <a:gd name="T42" fmla="*/ 10 w 30"/>
                <a:gd name="T43" fmla="*/ 27 h 27"/>
                <a:gd name="T44" fmla="*/ 15 w 30"/>
                <a:gd name="T45" fmla="*/ 27 h 27"/>
                <a:gd name="T46" fmla="*/ 17 w 30"/>
                <a:gd name="T47" fmla="*/ 27 h 27"/>
                <a:gd name="T48" fmla="*/ 18 w 30"/>
                <a:gd name="T49" fmla="*/ 26 h 27"/>
                <a:gd name="T50" fmla="*/ 19 w 30"/>
                <a:gd name="T51" fmla="*/ 26 h 27"/>
                <a:gd name="T52" fmla="*/ 21 w 30"/>
                <a:gd name="T53" fmla="*/ 24 h 27"/>
                <a:gd name="T54" fmla="*/ 26 w 30"/>
                <a:gd name="T55" fmla="*/ 19 h 27"/>
                <a:gd name="T56" fmla="*/ 27 w 30"/>
                <a:gd name="T57" fmla="*/ 18 h 27"/>
                <a:gd name="T58" fmla="*/ 10 w 30"/>
                <a:gd name="T59" fmla="*/ 14 h 27"/>
                <a:gd name="T60" fmla="*/ 10 w 30"/>
                <a:gd name="T61" fmla="*/ 14 h 27"/>
                <a:gd name="T62" fmla="*/ 10 w 30"/>
                <a:gd name="T63" fmla="*/ 14 h 27"/>
                <a:gd name="T64" fmla="*/ 10 w 30"/>
                <a:gd name="T65" fmla="*/ 14 h 27"/>
                <a:gd name="T66" fmla="*/ 18 w 30"/>
                <a:gd name="T67" fmla="*/ 15 h 27"/>
                <a:gd name="T68" fmla="*/ 15 w 30"/>
                <a:gd name="T69" fmla="*/ 17 h 27"/>
                <a:gd name="T70" fmla="*/ 14 w 30"/>
                <a:gd name="T71" fmla="*/ 18 h 27"/>
                <a:gd name="T72" fmla="*/ 14 w 30"/>
                <a:gd name="T73" fmla="*/ 18 h 27"/>
                <a:gd name="T74" fmla="*/ 13 w 30"/>
                <a:gd name="T75" fmla="*/ 18 h 27"/>
                <a:gd name="T76" fmla="*/ 12 w 30"/>
                <a:gd name="T77" fmla="*/ 17 h 27"/>
                <a:gd name="T78" fmla="*/ 11 w 30"/>
                <a:gd name="T79" fmla="*/ 15 h 27"/>
                <a:gd name="T80" fmla="*/ 10 w 30"/>
                <a:gd name="T81" fmla="*/ 14 h 27"/>
                <a:gd name="T82" fmla="*/ 11 w 30"/>
                <a:gd name="T83" fmla="*/ 13 h 27"/>
                <a:gd name="T84" fmla="*/ 13 w 30"/>
                <a:gd name="T85" fmla="*/ 11 h 27"/>
                <a:gd name="T86" fmla="*/ 14 w 30"/>
                <a:gd name="T87" fmla="*/ 10 h 27"/>
                <a:gd name="T88" fmla="*/ 16 w 30"/>
                <a:gd name="T89" fmla="*/ 9 h 27"/>
                <a:gd name="T90" fmla="*/ 16 w 30"/>
                <a:gd name="T91" fmla="*/ 9 h 27"/>
                <a:gd name="T92" fmla="*/ 16 w 30"/>
                <a:gd name="T93" fmla="*/ 9 h 27"/>
                <a:gd name="T94" fmla="*/ 17 w 30"/>
                <a:gd name="T95" fmla="*/ 10 h 27"/>
                <a:gd name="T96" fmla="*/ 19 w 30"/>
                <a:gd name="T97" fmla="*/ 11 h 27"/>
                <a:gd name="T98" fmla="*/ 19 w 30"/>
                <a:gd name="T99" fmla="*/ 12 h 27"/>
                <a:gd name="T100" fmla="*/ 20 w 30"/>
                <a:gd name="T101" fmla="*/ 12 h 27"/>
                <a:gd name="T102" fmla="*/ 18 w 30"/>
                <a:gd name="T10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" h="27">
                  <a:moveTo>
                    <a:pt x="27" y="18"/>
                  </a:moveTo>
                  <a:cubicBezTo>
                    <a:pt x="28" y="17"/>
                    <a:pt x="28" y="16"/>
                    <a:pt x="29" y="15"/>
                  </a:cubicBezTo>
                  <a:cubicBezTo>
                    <a:pt x="30" y="14"/>
                    <a:pt x="30" y="12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8"/>
                    <a:pt x="28" y="8"/>
                    <a:pt x="28" y="7"/>
                  </a:cubicBezTo>
                  <a:cubicBezTo>
                    <a:pt x="28" y="7"/>
                    <a:pt x="27" y="6"/>
                    <a:pt x="27" y="6"/>
                  </a:cubicBezTo>
                  <a:cubicBezTo>
                    <a:pt x="26" y="5"/>
                    <a:pt x="26" y="5"/>
                    <a:pt x="25" y="4"/>
                  </a:cubicBezTo>
                  <a:cubicBezTo>
                    <a:pt x="25" y="4"/>
                    <a:pt x="24" y="4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10"/>
                    <a:pt x="1" y="12"/>
                    <a:pt x="1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5" y="23"/>
                    <a:pt x="6" y="24"/>
                    <a:pt x="7" y="25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2" y="27"/>
                    <a:pt x="13" y="27"/>
                    <a:pt x="15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20" y="25"/>
                    <a:pt x="20" y="25"/>
                    <a:pt x="21" y="24"/>
                  </a:cubicBezTo>
                  <a:cubicBezTo>
                    <a:pt x="23" y="23"/>
                    <a:pt x="25" y="21"/>
                    <a:pt x="26" y="19"/>
                  </a:cubicBezTo>
                  <a:cubicBezTo>
                    <a:pt x="27" y="19"/>
                    <a:pt x="27" y="18"/>
                    <a:pt x="27" y="18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8" y="15"/>
                  </a:moveTo>
                  <a:cubicBezTo>
                    <a:pt x="17" y="16"/>
                    <a:pt x="16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1"/>
                    <a:pt x="14" y="10"/>
                    <a:pt x="14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8" y="14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2" name="Freeform 137">
              <a:extLst>
                <a:ext uri="{FF2B5EF4-FFF2-40B4-BE49-F238E27FC236}">
                  <a16:creationId xmlns:a16="http://schemas.microsoft.com/office/drawing/2014/main" id="{A9BD8D03-5B14-4EE3-8E14-733876518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1057276"/>
              <a:ext cx="379412" cy="357188"/>
            </a:xfrm>
            <a:custGeom>
              <a:avLst/>
              <a:gdLst>
                <a:gd name="T0" fmla="*/ 6 w 222"/>
                <a:gd name="T1" fmla="*/ 122 h 207"/>
                <a:gd name="T2" fmla="*/ 15 w 222"/>
                <a:gd name="T3" fmla="*/ 135 h 207"/>
                <a:gd name="T4" fmla="*/ 24 w 222"/>
                <a:gd name="T5" fmla="*/ 146 h 207"/>
                <a:gd name="T6" fmla="*/ 38 w 222"/>
                <a:gd name="T7" fmla="*/ 163 h 207"/>
                <a:gd name="T8" fmla="*/ 51 w 222"/>
                <a:gd name="T9" fmla="*/ 180 h 207"/>
                <a:gd name="T10" fmla="*/ 69 w 222"/>
                <a:gd name="T11" fmla="*/ 200 h 207"/>
                <a:gd name="T12" fmla="*/ 77 w 222"/>
                <a:gd name="T13" fmla="*/ 205 h 207"/>
                <a:gd name="T14" fmla="*/ 91 w 222"/>
                <a:gd name="T15" fmla="*/ 206 h 207"/>
                <a:gd name="T16" fmla="*/ 102 w 222"/>
                <a:gd name="T17" fmla="*/ 201 h 207"/>
                <a:gd name="T18" fmla="*/ 127 w 222"/>
                <a:gd name="T19" fmla="*/ 184 h 207"/>
                <a:gd name="T20" fmla="*/ 151 w 222"/>
                <a:gd name="T21" fmla="*/ 167 h 207"/>
                <a:gd name="T22" fmla="*/ 187 w 222"/>
                <a:gd name="T23" fmla="*/ 140 h 207"/>
                <a:gd name="T24" fmla="*/ 208 w 222"/>
                <a:gd name="T25" fmla="*/ 123 h 207"/>
                <a:gd name="T26" fmla="*/ 218 w 222"/>
                <a:gd name="T27" fmla="*/ 113 h 207"/>
                <a:gd name="T28" fmla="*/ 221 w 222"/>
                <a:gd name="T29" fmla="*/ 98 h 207"/>
                <a:gd name="T30" fmla="*/ 216 w 222"/>
                <a:gd name="T31" fmla="*/ 84 h 207"/>
                <a:gd name="T32" fmla="*/ 201 w 222"/>
                <a:gd name="T33" fmla="*/ 59 h 207"/>
                <a:gd name="T34" fmla="*/ 185 w 222"/>
                <a:gd name="T35" fmla="*/ 37 h 207"/>
                <a:gd name="T36" fmla="*/ 176 w 222"/>
                <a:gd name="T37" fmla="*/ 23 h 207"/>
                <a:gd name="T38" fmla="*/ 174 w 222"/>
                <a:gd name="T39" fmla="*/ 19 h 207"/>
                <a:gd name="T40" fmla="*/ 173 w 222"/>
                <a:gd name="T41" fmla="*/ 15 h 207"/>
                <a:gd name="T42" fmla="*/ 162 w 222"/>
                <a:gd name="T43" fmla="*/ 4 h 207"/>
                <a:gd name="T44" fmla="*/ 154 w 222"/>
                <a:gd name="T45" fmla="*/ 1 h 207"/>
                <a:gd name="T46" fmla="*/ 138 w 222"/>
                <a:gd name="T47" fmla="*/ 3 h 207"/>
                <a:gd name="T48" fmla="*/ 132 w 222"/>
                <a:gd name="T49" fmla="*/ 7 h 207"/>
                <a:gd name="T50" fmla="*/ 112 w 222"/>
                <a:gd name="T51" fmla="*/ 19 h 207"/>
                <a:gd name="T52" fmla="*/ 68 w 222"/>
                <a:gd name="T53" fmla="*/ 48 h 207"/>
                <a:gd name="T54" fmla="*/ 32 w 222"/>
                <a:gd name="T55" fmla="*/ 73 h 207"/>
                <a:gd name="T56" fmla="*/ 9 w 222"/>
                <a:gd name="T57" fmla="*/ 89 h 207"/>
                <a:gd name="T58" fmla="*/ 1 w 222"/>
                <a:gd name="T59" fmla="*/ 98 h 207"/>
                <a:gd name="T60" fmla="*/ 3 w 222"/>
                <a:gd name="T61" fmla="*/ 115 h 207"/>
                <a:gd name="T62" fmla="*/ 10 w 222"/>
                <a:gd name="T63" fmla="*/ 101 h 207"/>
                <a:gd name="T64" fmla="*/ 15 w 222"/>
                <a:gd name="T65" fmla="*/ 96 h 207"/>
                <a:gd name="T66" fmla="*/ 32 w 222"/>
                <a:gd name="T67" fmla="*/ 84 h 207"/>
                <a:gd name="T68" fmla="*/ 67 w 222"/>
                <a:gd name="T69" fmla="*/ 60 h 207"/>
                <a:gd name="T70" fmla="*/ 90 w 222"/>
                <a:gd name="T71" fmla="*/ 45 h 207"/>
                <a:gd name="T72" fmla="*/ 127 w 222"/>
                <a:gd name="T73" fmla="*/ 20 h 207"/>
                <a:gd name="T74" fmla="*/ 137 w 222"/>
                <a:gd name="T75" fmla="*/ 14 h 207"/>
                <a:gd name="T76" fmla="*/ 150 w 222"/>
                <a:gd name="T77" fmla="*/ 10 h 207"/>
                <a:gd name="T78" fmla="*/ 153 w 222"/>
                <a:gd name="T79" fmla="*/ 10 h 207"/>
                <a:gd name="T80" fmla="*/ 159 w 222"/>
                <a:gd name="T81" fmla="*/ 14 h 207"/>
                <a:gd name="T82" fmla="*/ 166 w 222"/>
                <a:gd name="T83" fmla="*/ 23 h 207"/>
                <a:gd name="T84" fmla="*/ 169 w 222"/>
                <a:gd name="T85" fmla="*/ 30 h 207"/>
                <a:gd name="T86" fmla="*/ 194 w 222"/>
                <a:gd name="T87" fmla="*/ 65 h 207"/>
                <a:gd name="T88" fmla="*/ 206 w 222"/>
                <a:gd name="T89" fmla="*/ 84 h 207"/>
                <a:gd name="T90" fmla="*/ 211 w 222"/>
                <a:gd name="T91" fmla="*/ 95 h 207"/>
                <a:gd name="T92" fmla="*/ 212 w 222"/>
                <a:gd name="T93" fmla="*/ 104 h 207"/>
                <a:gd name="T94" fmla="*/ 209 w 222"/>
                <a:gd name="T95" fmla="*/ 110 h 207"/>
                <a:gd name="T96" fmla="*/ 188 w 222"/>
                <a:gd name="T97" fmla="*/ 127 h 207"/>
                <a:gd name="T98" fmla="*/ 165 w 222"/>
                <a:gd name="T99" fmla="*/ 145 h 207"/>
                <a:gd name="T100" fmla="*/ 141 w 222"/>
                <a:gd name="T101" fmla="*/ 162 h 207"/>
                <a:gd name="T102" fmla="*/ 117 w 222"/>
                <a:gd name="T103" fmla="*/ 179 h 207"/>
                <a:gd name="T104" fmla="*/ 94 w 222"/>
                <a:gd name="T105" fmla="*/ 194 h 207"/>
                <a:gd name="T106" fmla="*/ 84 w 222"/>
                <a:gd name="T107" fmla="*/ 198 h 207"/>
                <a:gd name="T108" fmla="*/ 80 w 222"/>
                <a:gd name="T109" fmla="*/ 197 h 207"/>
                <a:gd name="T110" fmla="*/ 67 w 222"/>
                <a:gd name="T111" fmla="*/ 185 h 207"/>
                <a:gd name="T112" fmla="*/ 49 w 222"/>
                <a:gd name="T113" fmla="*/ 162 h 207"/>
                <a:gd name="T114" fmla="*/ 41 w 222"/>
                <a:gd name="T115" fmla="*/ 151 h 207"/>
                <a:gd name="T116" fmla="*/ 29 w 222"/>
                <a:gd name="T117" fmla="*/ 137 h 207"/>
                <a:gd name="T118" fmla="*/ 18 w 222"/>
                <a:gd name="T119" fmla="*/ 123 h 207"/>
                <a:gd name="T120" fmla="*/ 10 w 222"/>
                <a:gd name="T121" fmla="*/ 107 h 207"/>
                <a:gd name="T122" fmla="*/ 9 w 222"/>
                <a:gd name="T123" fmla="*/ 1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207">
                  <a:moveTo>
                    <a:pt x="3" y="115"/>
                  </a:moveTo>
                  <a:cubicBezTo>
                    <a:pt x="4" y="117"/>
                    <a:pt x="5" y="120"/>
                    <a:pt x="6" y="122"/>
                  </a:cubicBezTo>
                  <a:cubicBezTo>
                    <a:pt x="8" y="124"/>
                    <a:pt x="9" y="126"/>
                    <a:pt x="10" y="129"/>
                  </a:cubicBezTo>
                  <a:cubicBezTo>
                    <a:pt x="12" y="131"/>
                    <a:pt x="13" y="133"/>
                    <a:pt x="15" y="135"/>
                  </a:cubicBezTo>
                  <a:cubicBezTo>
                    <a:pt x="16" y="137"/>
                    <a:pt x="18" y="138"/>
                    <a:pt x="19" y="140"/>
                  </a:cubicBezTo>
                  <a:cubicBezTo>
                    <a:pt x="21" y="142"/>
                    <a:pt x="22" y="144"/>
                    <a:pt x="24" y="146"/>
                  </a:cubicBezTo>
                  <a:cubicBezTo>
                    <a:pt x="27" y="150"/>
                    <a:pt x="30" y="153"/>
                    <a:pt x="33" y="157"/>
                  </a:cubicBezTo>
                  <a:cubicBezTo>
                    <a:pt x="35" y="159"/>
                    <a:pt x="36" y="161"/>
                    <a:pt x="38" y="163"/>
                  </a:cubicBezTo>
                  <a:cubicBezTo>
                    <a:pt x="39" y="165"/>
                    <a:pt x="41" y="167"/>
                    <a:pt x="42" y="168"/>
                  </a:cubicBezTo>
                  <a:cubicBezTo>
                    <a:pt x="45" y="172"/>
                    <a:pt x="48" y="176"/>
                    <a:pt x="51" y="180"/>
                  </a:cubicBezTo>
                  <a:cubicBezTo>
                    <a:pt x="54" y="183"/>
                    <a:pt x="57" y="187"/>
                    <a:pt x="60" y="191"/>
                  </a:cubicBezTo>
                  <a:cubicBezTo>
                    <a:pt x="63" y="194"/>
                    <a:pt x="66" y="197"/>
                    <a:pt x="69" y="200"/>
                  </a:cubicBezTo>
                  <a:cubicBezTo>
                    <a:pt x="71" y="201"/>
                    <a:pt x="72" y="202"/>
                    <a:pt x="73" y="203"/>
                  </a:cubicBezTo>
                  <a:cubicBezTo>
                    <a:pt x="74" y="204"/>
                    <a:pt x="75" y="205"/>
                    <a:pt x="77" y="205"/>
                  </a:cubicBezTo>
                  <a:cubicBezTo>
                    <a:pt x="80" y="207"/>
                    <a:pt x="84" y="207"/>
                    <a:pt x="88" y="206"/>
                  </a:cubicBezTo>
                  <a:cubicBezTo>
                    <a:pt x="89" y="206"/>
                    <a:pt x="90" y="206"/>
                    <a:pt x="91" y="206"/>
                  </a:cubicBezTo>
                  <a:cubicBezTo>
                    <a:pt x="93" y="205"/>
                    <a:pt x="94" y="205"/>
                    <a:pt x="96" y="204"/>
                  </a:cubicBezTo>
                  <a:cubicBezTo>
                    <a:pt x="98" y="203"/>
                    <a:pt x="100" y="202"/>
                    <a:pt x="102" y="201"/>
                  </a:cubicBezTo>
                  <a:cubicBezTo>
                    <a:pt x="106" y="198"/>
                    <a:pt x="111" y="195"/>
                    <a:pt x="115" y="192"/>
                  </a:cubicBezTo>
                  <a:cubicBezTo>
                    <a:pt x="119" y="189"/>
                    <a:pt x="123" y="186"/>
                    <a:pt x="127" y="184"/>
                  </a:cubicBezTo>
                  <a:cubicBezTo>
                    <a:pt x="131" y="181"/>
                    <a:pt x="135" y="178"/>
                    <a:pt x="139" y="175"/>
                  </a:cubicBezTo>
                  <a:cubicBezTo>
                    <a:pt x="143" y="173"/>
                    <a:pt x="147" y="170"/>
                    <a:pt x="151" y="167"/>
                  </a:cubicBezTo>
                  <a:cubicBezTo>
                    <a:pt x="155" y="164"/>
                    <a:pt x="159" y="161"/>
                    <a:pt x="163" y="158"/>
                  </a:cubicBezTo>
                  <a:cubicBezTo>
                    <a:pt x="171" y="152"/>
                    <a:pt x="179" y="146"/>
                    <a:pt x="187" y="140"/>
                  </a:cubicBezTo>
                  <a:cubicBezTo>
                    <a:pt x="190" y="138"/>
                    <a:pt x="194" y="135"/>
                    <a:pt x="198" y="132"/>
                  </a:cubicBezTo>
                  <a:cubicBezTo>
                    <a:pt x="201" y="129"/>
                    <a:pt x="205" y="126"/>
                    <a:pt x="208" y="123"/>
                  </a:cubicBezTo>
                  <a:cubicBezTo>
                    <a:pt x="210" y="122"/>
                    <a:pt x="212" y="120"/>
                    <a:pt x="213" y="118"/>
                  </a:cubicBezTo>
                  <a:cubicBezTo>
                    <a:pt x="215" y="117"/>
                    <a:pt x="217" y="115"/>
                    <a:pt x="218" y="113"/>
                  </a:cubicBezTo>
                  <a:cubicBezTo>
                    <a:pt x="220" y="111"/>
                    <a:pt x="221" y="109"/>
                    <a:pt x="221" y="107"/>
                  </a:cubicBezTo>
                  <a:cubicBezTo>
                    <a:pt x="222" y="104"/>
                    <a:pt x="222" y="101"/>
                    <a:pt x="221" y="98"/>
                  </a:cubicBezTo>
                  <a:cubicBezTo>
                    <a:pt x="221" y="95"/>
                    <a:pt x="220" y="93"/>
                    <a:pt x="219" y="90"/>
                  </a:cubicBezTo>
                  <a:cubicBezTo>
                    <a:pt x="218" y="88"/>
                    <a:pt x="218" y="86"/>
                    <a:pt x="216" y="84"/>
                  </a:cubicBezTo>
                  <a:cubicBezTo>
                    <a:pt x="214" y="79"/>
                    <a:pt x="211" y="75"/>
                    <a:pt x="209" y="71"/>
                  </a:cubicBezTo>
                  <a:cubicBezTo>
                    <a:pt x="206" y="67"/>
                    <a:pt x="204" y="63"/>
                    <a:pt x="201" y="59"/>
                  </a:cubicBezTo>
                  <a:cubicBezTo>
                    <a:pt x="198" y="55"/>
                    <a:pt x="195" y="51"/>
                    <a:pt x="192" y="47"/>
                  </a:cubicBezTo>
                  <a:cubicBezTo>
                    <a:pt x="190" y="43"/>
                    <a:pt x="188" y="40"/>
                    <a:pt x="185" y="37"/>
                  </a:cubicBezTo>
                  <a:cubicBezTo>
                    <a:pt x="183" y="34"/>
                    <a:pt x="181" y="31"/>
                    <a:pt x="179" y="28"/>
                  </a:cubicBezTo>
                  <a:cubicBezTo>
                    <a:pt x="178" y="26"/>
                    <a:pt x="177" y="25"/>
                    <a:pt x="176" y="23"/>
                  </a:cubicBezTo>
                  <a:cubicBezTo>
                    <a:pt x="176" y="22"/>
                    <a:pt x="175" y="20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8"/>
                    <a:pt x="174" y="17"/>
                    <a:pt x="173" y="16"/>
                  </a:cubicBezTo>
                  <a:cubicBezTo>
                    <a:pt x="173" y="16"/>
                    <a:pt x="173" y="15"/>
                    <a:pt x="173" y="15"/>
                  </a:cubicBezTo>
                  <a:cubicBezTo>
                    <a:pt x="171" y="13"/>
                    <a:pt x="170" y="11"/>
                    <a:pt x="168" y="10"/>
                  </a:cubicBezTo>
                  <a:cubicBezTo>
                    <a:pt x="166" y="8"/>
                    <a:pt x="164" y="6"/>
                    <a:pt x="162" y="4"/>
                  </a:cubicBezTo>
                  <a:cubicBezTo>
                    <a:pt x="161" y="3"/>
                    <a:pt x="160" y="3"/>
                    <a:pt x="158" y="2"/>
                  </a:cubicBezTo>
                  <a:cubicBezTo>
                    <a:pt x="157" y="2"/>
                    <a:pt x="156" y="1"/>
                    <a:pt x="154" y="1"/>
                  </a:cubicBezTo>
                  <a:cubicBezTo>
                    <a:pt x="152" y="0"/>
                    <a:pt x="150" y="1"/>
                    <a:pt x="148" y="1"/>
                  </a:cubicBezTo>
                  <a:cubicBezTo>
                    <a:pt x="145" y="1"/>
                    <a:pt x="142" y="2"/>
                    <a:pt x="138" y="3"/>
                  </a:cubicBezTo>
                  <a:cubicBezTo>
                    <a:pt x="137" y="4"/>
                    <a:pt x="136" y="4"/>
                    <a:pt x="135" y="5"/>
                  </a:cubicBezTo>
                  <a:cubicBezTo>
                    <a:pt x="134" y="5"/>
                    <a:pt x="133" y="6"/>
                    <a:pt x="132" y="7"/>
                  </a:cubicBezTo>
                  <a:cubicBezTo>
                    <a:pt x="130" y="8"/>
                    <a:pt x="127" y="9"/>
                    <a:pt x="125" y="10"/>
                  </a:cubicBezTo>
                  <a:cubicBezTo>
                    <a:pt x="121" y="13"/>
                    <a:pt x="117" y="16"/>
                    <a:pt x="112" y="19"/>
                  </a:cubicBezTo>
                  <a:cubicBezTo>
                    <a:pt x="102" y="26"/>
                    <a:pt x="91" y="33"/>
                    <a:pt x="81" y="40"/>
                  </a:cubicBezTo>
                  <a:cubicBezTo>
                    <a:pt x="77" y="43"/>
                    <a:pt x="72" y="46"/>
                    <a:pt x="68" y="48"/>
                  </a:cubicBezTo>
                  <a:cubicBezTo>
                    <a:pt x="64" y="51"/>
                    <a:pt x="60" y="54"/>
                    <a:pt x="56" y="56"/>
                  </a:cubicBezTo>
                  <a:cubicBezTo>
                    <a:pt x="48" y="62"/>
                    <a:pt x="40" y="67"/>
                    <a:pt x="32" y="73"/>
                  </a:cubicBezTo>
                  <a:cubicBezTo>
                    <a:pt x="28" y="75"/>
                    <a:pt x="24" y="78"/>
                    <a:pt x="20" y="81"/>
                  </a:cubicBezTo>
                  <a:cubicBezTo>
                    <a:pt x="17" y="83"/>
                    <a:pt x="13" y="86"/>
                    <a:pt x="9" y="89"/>
                  </a:cubicBezTo>
                  <a:cubicBezTo>
                    <a:pt x="8" y="90"/>
                    <a:pt x="6" y="91"/>
                    <a:pt x="5" y="93"/>
                  </a:cubicBezTo>
                  <a:cubicBezTo>
                    <a:pt x="3" y="94"/>
                    <a:pt x="2" y="96"/>
                    <a:pt x="1" y="98"/>
                  </a:cubicBezTo>
                  <a:cubicBezTo>
                    <a:pt x="0" y="101"/>
                    <a:pt x="0" y="104"/>
                    <a:pt x="1" y="107"/>
                  </a:cubicBezTo>
                  <a:cubicBezTo>
                    <a:pt x="1" y="110"/>
                    <a:pt x="2" y="112"/>
                    <a:pt x="3" y="115"/>
                  </a:cubicBezTo>
                  <a:close/>
                  <a:moveTo>
                    <a:pt x="9" y="102"/>
                  </a:moveTo>
                  <a:cubicBezTo>
                    <a:pt x="10" y="102"/>
                    <a:pt x="10" y="101"/>
                    <a:pt x="10" y="101"/>
                  </a:cubicBezTo>
                  <a:cubicBezTo>
                    <a:pt x="10" y="101"/>
                    <a:pt x="10" y="100"/>
                    <a:pt x="11" y="100"/>
                  </a:cubicBezTo>
                  <a:cubicBezTo>
                    <a:pt x="12" y="99"/>
                    <a:pt x="13" y="98"/>
                    <a:pt x="15" y="96"/>
                  </a:cubicBezTo>
                  <a:cubicBezTo>
                    <a:pt x="17" y="95"/>
                    <a:pt x="18" y="94"/>
                    <a:pt x="20" y="92"/>
                  </a:cubicBezTo>
                  <a:cubicBezTo>
                    <a:pt x="24" y="90"/>
                    <a:pt x="28" y="87"/>
                    <a:pt x="32" y="84"/>
                  </a:cubicBezTo>
                  <a:cubicBezTo>
                    <a:pt x="39" y="79"/>
                    <a:pt x="47" y="73"/>
                    <a:pt x="55" y="68"/>
                  </a:cubicBezTo>
                  <a:cubicBezTo>
                    <a:pt x="59" y="66"/>
                    <a:pt x="63" y="63"/>
                    <a:pt x="67" y="60"/>
                  </a:cubicBezTo>
                  <a:cubicBezTo>
                    <a:pt x="70" y="58"/>
                    <a:pt x="74" y="56"/>
                    <a:pt x="78" y="53"/>
                  </a:cubicBezTo>
                  <a:cubicBezTo>
                    <a:pt x="82" y="51"/>
                    <a:pt x="86" y="48"/>
                    <a:pt x="90" y="45"/>
                  </a:cubicBezTo>
                  <a:cubicBezTo>
                    <a:pt x="94" y="42"/>
                    <a:pt x="99" y="40"/>
                    <a:pt x="103" y="37"/>
                  </a:cubicBezTo>
                  <a:cubicBezTo>
                    <a:pt x="111" y="31"/>
                    <a:pt x="119" y="26"/>
                    <a:pt x="127" y="20"/>
                  </a:cubicBezTo>
                  <a:cubicBezTo>
                    <a:pt x="128" y="20"/>
                    <a:pt x="129" y="19"/>
                    <a:pt x="129" y="19"/>
                  </a:cubicBezTo>
                  <a:cubicBezTo>
                    <a:pt x="132" y="17"/>
                    <a:pt x="135" y="16"/>
                    <a:pt x="137" y="14"/>
                  </a:cubicBezTo>
                  <a:cubicBezTo>
                    <a:pt x="140" y="13"/>
                    <a:pt x="143" y="12"/>
                    <a:pt x="146" y="11"/>
                  </a:cubicBezTo>
                  <a:cubicBezTo>
                    <a:pt x="147" y="10"/>
                    <a:pt x="148" y="10"/>
                    <a:pt x="150" y="10"/>
                  </a:cubicBezTo>
                  <a:cubicBezTo>
                    <a:pt x="150" y="10"/>
                    <a:pt x="150" y="10"/>
                    <a:pt x="151" y="10"/>
                  </a:cubicBezTo>
                  <a:cubicBezTo>
                    <a:pt x="151" y="10"/>
                    <a:pt x="152" y="10"/>
                    <a:pt x="153" y="10"/>
                  </a:cubicBezTo>
                  <a:cubicBezTo>
                    <a:pt x="154" y="10"/>
                    <a:pt x="155" y="11"/>
                    <a:pt x="155" y="11"/>
                  </a:cubicBezTo>
                  <a:cubicBezTo>
                    <a:pt x="157" y="12"/>
                    <a:pt x="158" y="13"/>
                    <a:pt x="159" y="14"/>
                  </a:cubicBezTo>
                  <a:cubicBezTo>
                    <a:pt x="161" y="16"/>
                    <a:pt x="163" y="18"/>
                    <a:pt x="165" y="21"/>
                  </a:cubicBezTo>
                  <a:cubicBezTo>
                    <a:pt x="165" y="21"/>
                    <a:pt x="165" y="22"/>
                    <a:pt x="166" y="23"/>
                  </a:cubicBezTo>
                  <a:cubicBezTo>
                    <a:pt x="166" y="24"/>
                    <a:pt x="167" y="25"/>
                    <a:pt x="167" y="26"/>
                  </a:cubicBezTo>
                  <a:cubicBezTo>
                    <a:pt x="168" y="27"/>
                    <a:pt x="169" y="28"/>
                    <a:pt x="169" y="30"/>
                  </a:cubicBezTo>
                  <a:cubicBezTo>
                    <a:pt x="172" y="34"/>
                    <a:pt x="175" y="38"/>
                    <a:pt x="177" y="42"/>
                  </a:cubicBezTo>
                  <a:cubicBezTo>
                    <a:pt x="183" y="50"/>
                    <a:pt x="189" y="57"/>
                    <a:pt x="194" y="65"/>
                  </a:cubicBezTo>
                  <a:cubicBezTo>
                    <a:pt x="196" y="68"/>
                    <a:pt x="198" y="71"/>
                    <a:pt x="200" y="73"/>
                  </a:cubicBezTo>
                  <a:cubicBezTo>
                    <a:pt x="202" y="77"/>
                    <a:pt x="204" y="80"/>
                    <a:pt x="206" y="84"/>
                  </a:cubicBezTo>
                  <a:cubicBezTo>
                    <a:pt x="207" y="86"/>
                    <a:pt x="208" y="87"/>
                    <a:pt x="209" y="89"/>
                  </a:cubicBezTo>
                  <a:cubicBezTo>
                    <a:pt x="210" y="91"/>
                    <a:pt x="210" y="93"/>
                    <a:pt x="211" y="95"/>
                  </a:cubicBezTo>
                  <a:cubicBezTo>
                    <a:pt x="212" y="97"/>
                    <a:pt x="212" y="100"/>
                    <a:pt x="213" y="102"/>
                  </a:cubicBezTo>
                  <a:cubicBezTo>
                    <a:pt x="213" y="103"/>
                    <a:pt x="213" y="104"/>
                    <a:pt x="212" y="104"/>
                  </a:cubicBezTo>
                  <a:cubicBezTo>
                    <a:pt x="212" y="105"/>
                    <a:pt x="212" y="105"/>
                    <a:pt x="212" y="106"/>
                  </a:cubicBezTo>
                  <a:cubicBezTo>
                    <a:pt x="211" y="107"/>
                    <a:pt x="210" y="109"/>
                    <a:pt x="209" y="110"/>
                  </a:cubicBezTo>
                  <a:cubicBezTo>
                    <a:pt x="206" y="113"/>
                    <a:pt x="202" y="116"/>
                    <a:pt x="199" y="119"/>
                  </a:cubicBezTo>
                  <a:cubicBezTo>
                    <a:pt x="196" y="122"/>
                    <a:pt x="192" y="125"/>
                    <a:pt x="188" y="127"/>
                  </a:cubicBezTo>
                  <a:cubicBezTo>
                    <a:pt x="185" y="130"/>
                    <a:pt x="181" y="133"/>
                    <a:pt x="177" y="136"/>
                  </a:cubicBezTo>
                  <a:cubicBezTo>
                    <a:pt x="173" y="139"/>
                    <a:pt x="169" y="142"/>
                    <a:pt x="165" y="145"/>
                  </a:cubicBezTo>
                  <a:cubicBezTo>
                    <a:pt x="161" y="148"/>
                    <a:pt x="157" y="150"/>
                    <a:pt x="153" y="153"/>
                  </a:cubicBezTo>
                  <a:cubicBezTo>
                    <a:pt x="149" y="156"/>
                    <a:pt x="145" y="159"/>
                    <a:pt x="141" y="162"/>
                  </a:cubicBezTo>
                  <a:cubicBezTo>
                    <a:pt x="137" y="165"/>
                    <a:pt x="133" y="168"/>
                    <a:pt x="129" y="171"/>
                  </a:cubicBezTo>
                  <a:cubicBezTo>
                    <a:pt x="125" y="174"/>
                    <a:pt x="121" y="176"/>
                    <a:pt x="117" y="179"/>
                  </a:cubicBezTo>
                  <a:cubicBezTo>
                    <a:pt x="111" y="183"/>
                    <a:pt x="105" y="187"/>
                    <a:pt x="99" y="191"/>
                  </a:cubicBezTo>
                  <a:cubicBezTo>
                    <a:pt x="98" y="192"/>
                    <a:pt x="96" y="193"/>
                    <a:pt x="94" y="194"/>
                  </a:cubicBezTo>
                  <a:cubicBezTo>
                    <a:pt x="93" y="195"/>
                    <a:pt x="91" y="196"/>
                    <a:pt x="89" y="197"/>
                  </a:cubicBezTo>
                  <a:cubicBezTo>
                    <a:pt x="87" y="197"/>
                    <a:pt x="86" y="197"/>
                    <a:pt x="84" y="198"/>
                  </a:cubicBezTo>
                  <a:cubicBezTo>
                    <a:pt x="83" y="198"/>
                    <a:pt x="83" y="198"/>
                    <a:pt x="82" y="197"/>
                  </a:cubicBezTo>
                  <a:cubicBezTo>
                    <a:pt x="81" y="197"/>
                    <a:pt x="81" y="197"/>
                    <a:pt x="80" y="197"/>
                  </a:cubicBezTo>
                  <a:cubicBezTo>
                    <a:pt x="79" y="196"/>
                    <a:pt x="77" y="195"/>
                    <a:pt x="76" y="194"/>
                  </a:cubicBezTo>
                  <a:cubicBezTo>
                    <a:pt x="73" y="191"/>
                    <a:pt x="70" y="188"/>
                    <a:pt x="67" y="185"/>
                  </a:cubicBezTo>
                  <a:cubicBezTo>
                    <a:pt x="64" y="181"/>
                    <a:pt x="61" y="177"/>
                    <a:pt x="58" y="174"/>
                  </a:cubicBezTo>
                  <a:cubicBezTo>
                    <a:pt x="55" y="170"/>
                    <a:pt x="52" y="166"/>
                    <a:pt x="49" y="162"/>
                  </a:cubicBezTo>
                  <a:cubicBezTo>
                    <a:pt x="48" y="161"/>
                    <a:pt x="46" y="159"/>
                    <a:pt x="45" y="157"/>
                  </a:cubicBezTo>
                  <a:cubicBezTo>
                    <a:pt x="43" y="155"/>
                    <a:pt x="42" y="153"/>
                    <a:pt x="41" y="151"/>
                  </a:cubicBezTo>
                  <a:cubicBezTo>
                    <a:pt x="39" y="149"/>
                    <a:pt x="37" y="146"/>
                    <a:pt x="35" y="144"/>
                  </a:cubicBezTo>
                  <a:cubicBezTo>
                    <a:pt x="33" y="142"/>
                    <a:pt x="31" y="139"/>
                    <a:pt x="29" y="137"/>
                  </a:cubicBezTo>
                  <a:cubicBezTo>
                    <a:pt x="27" y="135"/>
                    <a:pt x="25" y="132"/>
                    <a:pt x="23" y="130"/>
                  </a:cubicBezTo>
                  <a:cubicBezTo>
                    <a:pt x="21" y="128"/>
                    <a:pt x="19" y="125"/>
                    <a:pt x="18" y="123"/>
                  </a:cubicBezTo>
                  <a:cubicBezTo>
                    <a:pt x="16" y="120"/>
                    <a:pt x="15" y="118"/>
                    <a:pt x="13" y="115"/>
                  </a:cubicBezTo>
                  <a:cubicBezTo>
                    <a:pt x="12" y="113"/>
                    <a:pt x="11" y="110"/>
                    <a:pt x="10" y="107"/>
                  </a:cubicBezTo>
                  <a:cubicBezTo>
                    <a:pt x="10" y="106"/>
                    <a:pt x="10" y="104"/>
                    <a:pt x="9" y="103"/>
                  </a:cubicBezTo>
                  <a:cubicBezTo>
                    <a:pt x="9" y="103"/>
                    <a:pt x="9" y="102"/>
                    <a:pt x="9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3" name="Freeform 138">
              <a:extLst>
                <a:ext uri="{FF2B5EF4-FFF2-40B4-BE49-F238E27FC236}">
                  <a16:creationId xmlns:a16="http://schemas.microsoft.com/office/drawing/2014/main" id="{191DE8DA-DEED-43DC-9E26-D549BAB625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096963"/>
              <a:ext cx="134937" cy="160338"/>
            </a:xfrm>
            <a:custGeom>
              <a:avLst/>
              <a:gdLst>
                <a:gd name="T0" fmla="*/ 1 w 79"/>
                <a:gd name="T1" fmla="*/ 21 h 93"/>
                <a:gd name="T2" fmla="*/ 5 w 79"/>
                <a:gd name="T3" fmla="*/ 28 h 93"/>
                <a:gd name="T4" fmla="*/ 23 w 79"/>
                <a:gd name="T5" fmla="*/ 50 h 93"/>
                <a:gd name="T6" fmla="*/ 40 w 79"/>
                <a:gd name="T7" fmla="*/ 72 h 93"/>
                <a:gd name="T8" fmla="*/ 52 w 79"/>
                <a:gd name="T9" fmla="*/ 89 h 93"/>
                <a:gd name="T10" fmla="*/ 60 w 79"/>
                <a:gd name="T11" fmla="*/ 93 h 93"/>
                <a:gd name="T12" fmla="*/ 65 w 79"/>
                <a:gd name="T13" fmla="*/ 93 h 93"/>
                <a:gd name="T14" fmla="*/ 76 w 79"/>
                <a:gd name="T15" fmla="*/ 87 h 93"/>
                <a:gd name="T16" fmla="*/ 78 w 79"/>
                <a:gd name="T17" fmla="*/ 85 h 93"/>
                <a:gd name="T18" fmla="*/ 79 w 79"/>
                <a:gd name="T19" fmla="*/ 81 h 93"/>
                <a:gd name="T20" fmla="*/ 79 w 79"/>
                <a:gd name="T21" fmla="*/ 77 h 93"/>
                <a:gd name="T22" fmla="*/ 73 w 79"/>
                <a:gd name="T23" fmla="*/ 64 h 93"/>
                <a:gd name="T24" fmla="*/ 53 w 79"/>
                <a:gd name="T25" fmla="*/ 34 h 93"/>
                <a:gd name="T26" fmla="*/ 45 w 79"/>
                <a:gd name="T27" fmla="*/ 23 h 93"/>
                <a:gd name="T28" fmla="*/ 39 w 79"/>
                <a:gd name="T29" fmla="*/ 14 h 93"/>
                <a:gd name="T30" fmla="*/ 36 w 79"/>
                <a:gd name="T31" fmla="*/ 9 h 93"/>
                <a:gd name="T32" fmla="*/ 34 w 79"/>
                <a:gd name="T33" fmla="*/ 6 h 93"/>
                <a:gd name="T34" fmla="*/ 23 w 79"/>
                <a:gd name="T35" fmla="*/ 0 h 93"/>
                <a:gd name="T36" fmla="*/ 11 w 79"/>
                <a:gd name="T37" fmla="*/ 4 h 93"/>
                <a:gd name="T38" fmla="*/ 2 w 79"/>
                <a:gd name="T39" fmla="*/ 11 h 93"/>
                <a:gd name="T40" fmla="*/ 0 w 79"/>
                <a:gd name="T41" fmla="*/ 15 h 93"/>
                <a:gd name="T42" fmla="*/ 1 w 79"/>
                <a:gd name="T43" fmla="*/ 19 h 93"/>
                <a:gd name="T44" fmla="*/ 70 w 79"/>
                <a:gd name="T45" fmla="*/ 80 h 93"/>
                <a:gd name="T46" fmla="*/ 13 w 79"/>
                <a:gd name="T47" fmla="*/ 14 h 93"/>
                <a:gd name="T48" fmla="*/ 23 w 79"/>
                <a:gd name="T49" fmla="*/ 9 h 93"/>
                <a:gd name="T50" fmla="*/ 24 w 79"/>
                <a:gd name="T51" fmla="*/ 10 h 93"/>
                <a:gd name="T52" fmla="*/ 27 w 79"/>
                <a:gd name="T53" fmla="*/ 12 h 93"/>
                <a:gd name="T54" fmla="*/ 29 w 79"/>
                <a:gd name="T55" fmla="*/ 16 h 93"/>
                <a:gd name="T56" fmla="*/ 30 w 79"/>
                <a:gd name="T57" fmla="*/ 17 h 93"/>
                <a:gd name="T58" fmla="*/ 33 w 79"/>
                <a:gd name="T59" fmla="*/ 22 h 93"/>
                <a:gd name="T60" fmla="*/ 42 w 79"/>
                <a:gd name="T61" fmla="*/ 35 h 93"/>
                <a:gd name="T62" fmla="*/ 56 w 79"/>
                <a:gd name="T63" fmla="*/ 55 h 93"/>
                <a:gd name="T64" fmla="*/ 66 w 79"/>
                <a:gd name="T65" fmla="*/ 70 h 93"/>
                <a:gd name="T66" fmla="*/ 70 w 79"/>
                <a:gd name="T67" fmla="*/ 79 h 93"/>
                <a:gd name="T68" fmla="*/ 68 w 79"/>
                <a:gd name="T69" fmla="*/ 81 h 93"/>
                <a:gd name="T70" fmla="*/ 63 w 79"/>
                <a:gd name="T71" fmla="*/ 84 h 93"/>
                <a:gd name="T72" fmla="*/ 61 w 79"/>
                <a:gd name="T73" fmla="*/ 84 h 93"/>
                <a:gd name="T74" fmla="*/ 59 w 79"/>
                <a:gd name="T75" fmla="*/ 82 h 93"/>
                <a:gd name="T76" fmla="*/ 56 w 79"/>
                <a:gd name="T77" fmla="*/ 79 h 93"/>
                <a:gd name="T78" fmla="*/ 51 w 79"/>
                <a:gd name="T79" fmla="*/ 72 h 93"/>
                <a:gd name="T80" fmla="*/ 43 w 79"/>
                <a:gd name="T81" fmla="*/ 61 h 93"/>
                <a:gd name="T82" fmla="*/ 26 w 79"/>
                <a:gd name="T83" fmla="*/ 38 h 93"/>
                <a:gd name="T84" fmla="*/ 11 w 79"/>
                <a:gd name="T85" fmla="*/ 20 h 93"/>
                <a:gd name="T86" fmla="*/ 13 w 79"/>
                <a:gd name="T8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" h="93">
                  <a:moveTo>
                    <a:pt x="1" y="19"/>
                  </a:moveTo>
                  <a:cubicBezTo>
                    <a:pt x="1" y="20"/>
                    <a:pt x="1" y="20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8" y="31"/>
                    <a:pt x="11" y="35"/>
                    <a:pt x="14" y="38"/>
                  </a:cubicBezTo>
                  <a:cubicBezTo>
                    <a:pt x="17" y="42"/>
                    <a:pt x="20" y="46"/>
                    <a:pt x="23" y="50"/>
                  </a:cubicBezTo>
                  <a:cubicBezTo>
                    <a:pt x="26" y="54"/>
                    <a:pt x="28" y="57"/>
                    <a:pt x="31" y="61"/>
                  </a:cubicBezTo>
                  <a:cubicBezTo>
                    <a:pt x="34" y="65"/>
                    <a:pt x="37" y="68"/>
                    <a:pt x="40" y="72"/>
                  </a:cubicBezTo>
                  <a:cubicBezTo>
                    <a:pt x="42" y="76"/>
                    <a:pt x="45" y="80"/>
                    <a:pt x="48" y="83"/>
                  </a:cubicBezTo>
                  <a:cubicBezTo>
                    <a:pt x="49" y="85"/>
                    <a:pt x="50" y="87"/>
                    <a:pt x="52" y="89"/>
                  </a:cubicBezTo>
                  <a:cubicBezTo>
                    <a:pt x="53" y="90"/>
                    <a:pt x="54" y="91"/>
                    <a:pt x="55" y="91"/>
                  </a:cubicBezTo>
                  <a:cubicBezTo>
                    <a:pt x="56" y="92"/>
                    <a:pt x="58" y="93"/>
                    <a:pt x="60" y="93"/>
                  </a:cubicBezTo>
                  <a:cubicBezTo>
                    <a:pt x="61" y="93"/>
                    <a:pt x="61" y="93"/>
                    <a:pt x="62" y="93"/>
                  </a:cubicBezTo>
                  <a:cubicBezTo>
                    <a:pt x="63" y="93"/>
                    <a:pt x="64" y="93"/>
                    <a:pt x="65" y="93"/>
                  </a:cubicBezTo>
                  <a:cubicBezTo>
                    <a:pt x="67" y="93"/>
                    <a:pt x="68" y="92"/>
                    <a:pt x="69" y="91"/>
                  </a:cubicBezTo>
                  <a:cubicBezTo>
                    <a:pt x="72" y="90"/>
                    <a:pt x="74" y="88"/>
                    <a:pt x="76" y="87"/>
                  </a:cubicBezTo>
                  <a:cubicBezTo>
                    <a:pt x="76" y="87"/>
                    <a:pt x="76" y="86"/>
                    <a:pt x="76" y="86"/>
                  </a:cubicBezTo>
                  <a:cubicBezTo>
                    <a:pt x="77" y="86"/>
                    <a:pt x="77" y="85"/>
                    <a:pt x="78" y="85"/>
                  </a:cubicBezTo>
                  <a:cubicBezTo>
                    <a:pt x="78" y="84"/>
                    <a:pt x="78" y="84"/>
                    <a:pt x="79" y="83"/>
                  </a:cubicBezTo>
                  <a:cubicBezTo>
                    <a:pt x="79" y="82"/>
                    <a:pt x="79" y="82"/>
                    <a:pt x="79" y="81"/>
                  </a:cubicBezTo>
                  <a:cubicBezTo>
                    <a:pt x="79" y="80"/>
                    <a:pt x="79" y="79"/>
                    <a:pt x="79" y="79"/>
                  </a:cubicBezTo>
                  <a:cubicBezTo>
                    <a:pt x="79" y="78"/>
                    <a:pt x="79" y="77"/>
                    <a:pt x="79" y="77"/>
                  </a:cubicBezTo>
                  <a:cubicBezTo>
                    <a:pt x="78" y="74"/>
                    <a:pt x="78" y="72"/>
                    <a:pt x="76" y="69"/>
                  </a:cubicBezTo>
                  <a:cubicBezTo>
                    <a:pt x="76" y="68"/>
                    <a:pt x="74" y="66"/>
                    <a:pt x="73" y="64"/>
                  </a:cubicBezTo>
                  <a:cubicBezTo>
                    <a:pt x="72" y="62"/>
                    <a:pt x="71" y="59"/>
                    <a:pt x="69" y="57"/>
                  </a:cubicBezTo>
                  <a:cubicBezTo>
                    <a:pt x="64" y="49"/>
                    <a:pt x="58" y="42"/>
                    <a:pt x="53" y="34"/>
                  </a:cubicBezTo>
                  <a:cubicBezTo>
                    <a:pt x="52" y="33"/>
                    <a:pt x="51" y="32"/>
                    <a:pt x="50" y="31"/>
                  </a:cubicBezTo>
                  <a:cubicBezTo>
                    <a:pt x="49" y="28"/>
                    <a:pt x="47" y="25"/>
                    <a:pt x="45" y="23"/>
                  </a:cubicBezTo>
                  <a:cubicBezTo>
                    <a:pt x="43" y="20"/>
                    <a:pt x="41" y="17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8" y="13"/>
                    <a:pt x="38" y="13"/>
                    <a:pt x="37" y="12"/>
                  </a:cubicBezTo>
                  <a:cubicBezTo>
                    <a:pt x="37" y="11"/>
                    <a:pt x="37" y="10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9" y="1"/>
                    <a:pt x="26" y="0"/>
                    <a:pt x="23" y="0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5" y="2"/>
                    <a:pt x="13" y="3"/>
                    <a:pt x="11" y="4"/>
                  </a:cubicBezTo>
                  <a:cubicBezTo>
                    <a:pt x="9" y="6"/>
                    <a:pt x="6" y="7"/>
                    <a:pt x="4" y="9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lose/>
                  <a:moveTo>
                    <a:pt x="13" y="14"/>
                  </a:moveTo>
                  <a:cubicBezTo>
                    <a:pt x="16" y="12"/>
                    <a:pt x="18" y="11"/>
                    <a:pt x="21" y="10"/>
                  </a:cubicBezTo>
                  <a:cubicBezTo>
                    <a:pt x="22" y="10"/>
                    <a:pt x="22" y="10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2" y="21"/>
                    <a:pt x="32" y="21"/>
                    <a:pt x="33" y="22"/>
                  </a:cubicBezTo>
                  <a:cubicBezTo>
                    <a:pt x="35" y="25"/>
                    <a:pt x="38" y="29"/>
                    <a:pt x="40" y="32"/>
                  </a:cubicBezTo>
                  <a:cubicBezTo>
                    <a:pt x="41" y="33"/>
                    <a:pt x="42" y="34"/>
                    <a:pt x="42" y="35"/>
                  </a:cubicBezTo>
                  <a:cubicBezTo>
                    <a:pt x="44" y="38"/>
                    <a:pt x="46" y="40"/>
                    <a:pt x="48" y="43"/>
                  </a:cubicBezTo>
                  <a:cubicBezTo>
                    <a:pt x="51" y="47"/>
                    <a:pt x="53" y="51"/>
                    <a:pt x="56" y="55"/>
                  </a:cubicBezTo>
                  <a:cubicBezTo>
                    <a:pt x="58" y="58"/>
                    <a:pt x="61" y="61"/>
                    <a:pt x="63" y="64"/>
                  </a:cubicBezTo>
                  <a:cubicBezTo>
                    <a:pt x="64" y="66"/>
                    <a:pt x="65" y="68"/>
                    <a:pt x="66" y="70"/>
                  </a:cubicBezTo>
                  <a:cubicBezTo>
                    <a:pt x="68" y="72"/>
                    <a:pt x="69" y="74"/>
                    <a:pt x="69" y="76"/>
                  </a:cubicBezTo>
                  <a:cubicBezTo>
                    <a:pt x="69" y="77"/>
                    <a:pt x="70" y="78"/>
                    <a:pt x="70" y="79"/>
                  </a:cubicBezTo>
                  <a:cubicBezTo>
                    <a:pt x="70" y="79"/>
                    <a:pt x="70" y="80"/>
                    <a:pt x="70" y="80"/>
                  </a:cubicBezTo>
                  <a:cubicBezTo>
                    <a:pt x="69" y="80"/>
                    <a:pt x="69" y="81"/>
                    <a:pt x="68" y="81"/>
                  </a:cubicBezTo>
                  <a:cubicBezTo>
                    <a:pt x="67" y="82"/>
                    <a:pt x="66" y="82"/>
                    <a:pt x="65" y="83"/>
                  </a:cubicBezTo>
                  <a:cubicBezTo>
                    <a:pt x="64" y="83"/>
                    <a:pt x="64" y="84"/>
                    <a:pt x="63" y="84"/>
                  </a:cubicBezTo>
                  <a:cubicBezTo>
                    <a:pt x="63" y="84"/>
                    <a:pt x="62" y="84"/>
                    <a:pt x="62" y="84"/>
                  </a:cubicBezTo>
                  <a:cubicBezTo>
                    <a:pt x="62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1"/>
                    <a:pt x="57" y="81"/>
                  </a:cubicBezTo>
                  <a:cubicBezTo>
                    <a:pt x="57" y="80"/>
                    <a:pt x="56" y="79"/>
                    <a:pt x="56" y="79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6"/>
                    <a:pt x="52" y="74"/>
                    <a:pt x="51" y="72"/>
                  </a:cubicBezTo>
                  <a:cubicBezTo>
                    <a:pt x="50" y="70"/>
                    <a:pt x="48" y="68"/>
                    <a:pt x="47" y="66"/>
                  </a:cubicBezTo>
                  <a:cubicBezTo>
                    <a:pt x="46" y="65"/>
                    <a:pt x="44" y="63"/>
                    <a:pt x="43" y="61"/>
                  </a:cubicBezTo>
                  <a:cubicBezTo>
                    <a:pt x="40" y="57"/>
                    <a:pt x="37" y="54"/>
                    <a:pt x="35" y="50"/>
                  </a:cubicBezTo>
                  <a:cubicBezTo>
                    <a:pt x="32" y="46"/>
                    <a:pt x="29" y="42"/>
                    <a:pt x="26" y="38"/>
                  </a:cubicBezTo>
                  <a:cubicBezTo>
                    <a:pt x="23" y="35"/>
                    <a:pt x="21" y="32"/>
                    <a:pt x="18" y="29"/>
                  </a:cubicBezTo>
                  <a:cubicBezTo>
                    <a:pt x="16" y="26"/>
                    <a:pt x="13" y="23"/>
                    <a:pt x="11" y="20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1" y="16"/>
                    <a:pt x="12" y="15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4" name="Freeform 139">
              <a:extLst>
                <a:ext uri="{FF2B5EF4-FFF2-40B4-BE49-F238E27FC236}">
                  <a16:creationId xmlns:a16="http://schemas.microsoft.com/office/drawing/2014/main" id="{B125B1C6-C138-43AB-86C5-8D064BBE1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9350" y="1144588"/>
              <a:ext cx="53975" cy="52388"/>
            </a:xfrm>
            <a:custGeom>
              <a:avLst/>
              <a:gdLst>
                <a:gd name="T0" fmla="*/ 7 w 32"/>
                <a:gd name="T1" fmla="*/ 29 h 31"/>
                <a:gd name="T2" fmla="*/ 9 w 32"/>
                <a:gd name="T3" fmla="*/ 30 h 31"/>
                <a:gd name="T4" fmla="*/ 12 w 32"/>
                <a:gd name="T5" fmla="*/ 31 h 31"/>
                <a:gd name="T6" fmla="*/ 16 w 32"/>
                <a:gd name="T7" fmla="*/ 31 h 31"/>
                <a:gd name="T8" fmla="*/ 20 w 32"/>
                <a:gd name="T9" fmla="*/ 29 h 31"/>
                <a:gd name="T10" fmla="*/ 25 w 32"/>
                <a:gd name="T11" fmla="*/ 26 h 31"/>
                <a:gd name="T12" fmla="*/ 31 w 32"/>
                <a:gd name="T13" fmla="*/ 14 h 31"/>
                <a:gd name="T14" fmla="*/ 29 w 32"/>
                <a:gd name="T15" fmla="*/ 10 h 31"/>
                <a:gd name="T16" fmla="*/ 27 w 32"/>
                <a:gd name="T17" fmla="*/ 7 h 31"/>
                <a:gd name="T18" fmla="*/ 22 w 32"/>
                <a:gd name="T19" fmla="*/ 2 h 31"/>
                <a:gd name="T20" fmla="*/ 16 w 32"/>
                <a:gd name="T21" fmla="*/ 0 h 31"/>
                <a:gd name="T22" fmla="*/ 15 w 32"/>
                <a:gd name="T23" fmla="*/ 0 h 31"/>
                <a:gd name="T24" fmla="*/ 11 w 32"/>
                <a:gd name="T25" fmla="*/ 2 h 31"/>
                <a:gd name="T26" fmla="*/ 8 w 32"/>
                <a:gd name="T27" fmla="*/ 4 h 31"/>
                <a:gd name="T28" fmla="*/ 5 w 32"/>
                <a:gd name="T29" fmla="*/ 7 h 31"/>
                <a:gd name="T30" fmla="*/ 1 w 32"/>
                <a:gd name="T31" fmla="*/ 13 h 31"/>
                <a:gd name="T32" fmla="*/ 1 w 32"/>
                <a:gd name="T33" fmla="*/ 22 h 31"/>
                <a:gd name="T34" fmla="*/ 7 w 32"/>
                <a:gd name="T35" fmla="*/ 29 h 31"/>
                <a:gd name="T36" fmla="*/ 13 w 32"/>
                <a:gd name="T37" fmla="*/ 22 h 31"/>
                <a:gd name="T38" fmla="*/ 13 w 32"/>
                <a:gd name="T39" fmla="*/ 22 h 31"/>
                <a:gd name="T40" fmla="*/ 13 w 32"/>
                <a:gd name="T41" fmla="*/ 22 h 31"/>
                <a:gd name="T42" fmla="*/ 13 w 32"/>
                <a:gd name="T43" fmla="*/ 22 h 31"/>
                <a:gd name="T44" fmla="*/ 13 w 32"/>
                <a:gd name="T45" fmla="*/ 22 h 31"/>
                <a:gd name="T46" fmla="*/ 13 w 32"/>
                <a:gd name="T47" fmla="*/ 22 h 31"/>
                <a:gd name="T48" fmla="*/ 13 w 32"/>
                <a:gd name="T49" fmla="*/ 22 h 31"/>
                <a:gd name="T50" fmla="*/ 13 w 32"/>
                <a:gd name="T51" fmla="*/ 22 h 31"/>
                <a:gd name="T52" fmla="*/ 10 w 32"/>
                <a:gd name="T53" fmla="*/ 16 h 31"/>
                <a:gd name="T54" fmla="*/ 11 w 32"/>
                <a:gd name="T55" fmla="*/ 15 h 31"/>
                <a:gd name="T56" fmla="*/ 13 w 32"/>
                <a:gd name="T57" fmla="*/ 13 h 31"/>
                <a:gd name="T58" fmla="*/ 15 w 32"/>
                <a:gd name="T59" fmla="*/ 11 h 31"/>
                <a:gd name="T60" fmla="*/ 16 w 32"/>
                <a:gd name="T61" fmla="*/ 10 h 31"/>
                <a:gd name="T62" fmla="*/ 19 w 32"/>
                <a:gd name="T63" fmla="*/ 12 h 31"/>
                <a:gd name="T64" fmla="*/ 21 w 32"/>
                <a:gd name="T65" fmla="*/ 16 h 31"/>
                <a:gd name="T66" fmla="*/ 22 w 32"/>
                <a:gd name="T67" fmla="*/ 16 h 31"/>
                <a:gd name="T68" fmla="*/ 21 w 32"/>
                <a:gd name="T69" fmla="*/ 17 h 31"/>
                <a:gd name="T70" fmla="*/ 18 w 32"/>
                <a:gd name="T71" fmla="*/ 20 h 31"/>
                <a:gd name="T72" fmla="*/ 14 w 32"/>
                <a:gd name="T73" fmla="*/ 22 h 31"/>
                <a:gd name="T74" fmla="*/ 13 w 32"/>
                <a:gd name="T75" fmla="*/ 22 h 31"/>
                <a:gd name="T76" fmla="*/ 13 w 32"/>
                <a:gd name="T77" fmla="*/ 22 h 31"/>
                <a:gd name="T78" fmla="*/ 12 w 32"/>
                <a:gd name="T79" fmla="*/ 21 h 31"/>
                <a:gd name="T80" fmla="*/ 10 w 32"/>
                <a:gd name="T81" fmla="*/ 19 h 31"/>
                <a:gd name="T82" fmla="*/ 9 w 32"/>
                <a:gd name="T83" fmla="*/ 17 h 31"/>
                <a:gd name="T84" fmla="*/ 9 w 32"/>
                <a:gd name="T85" fmla="*/ 17 h 31"/>
                <a:gd name="T86" fmla="*/ 10 w 32"/>
                <a:gd name="T8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1">
                  <a:moveTo>
                    <a:pt x="7" y="29"/>
                  </a:moveTo>
                  <a:cubicBezTo>
                    <a:pt x="8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4" y="31"/>
                    <a:pt x="16" y="31"/>
                  </a:cubicBezTo>
                  <a:cubicBezTo>
                    <a:pt x="17" y="31"/>
                    <a:pt x="18" y="30"/>
                    <a:pt x="20" y="29"/>
                  </a:cubicBezTo>
                  <a:cubicBezTo>
                    <a:pt x="22" y="28"/>
                    <a:pt x="24" y="27"/>
                    <a:pt x="25" y="26"/>
                  </a:cubicBezTo>
                  <a:cubicBezTo>
                    <a:pt x="29" y="23"/>
                    <a:pt x="32" y="19"/>
                    <a:pt x="31" y="14"/>
                  </a:cubicBezTo>
                  <a:cubicBezTo>
                    <a:pt x="30" y="13"/>
                    <a:pt x="30" y="12"/>
                    <a:pt x="29" y="10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3" y="3"/>
                    <a:pt x="22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5" y="27"/>
                    <a:pt x="7" y="29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5"/>
                    <a:pt x="11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7" y="11"/>
                    <a:pt x="18" y="12"/>
                    <a:pt x="19" y="12"/>
                  </a:cubicBezTo>
                  <a:cubicBezTo>
                    <a:pt x="20" y="14"/>
                    <a:pt x="21" y="15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8"/>
                    <a:pt x="19" y="19"/>
                    <a:pt x="18" y="20"/>
                  </a:cubicBezTo>
                  <a:cubicBezTo>
                    <a:pt x="17" y="20"/>
                    <a:pt x="15" y="21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1"/>
                    <a:pt x="12" y="21"/>
                  </a:cubicBezTo>
                  <a:cubicBezTo>
                    <a:pt x="12" y="20"/>
                    <a:pt x="11" y="20"/>
                    <a:pt x="10" y="19"/>
                  </a:cubicBezTo>
                  <a:cubicBezTo>
                    <a:pt x="10" y="18"/>
                    <a:pt x="10" y="18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5" name="Freeform 140">
              <a:extLst>
                <a:ext uri="{FF2B5EF4-FFF2-40B4-BE49-F238E27FC236}">
                  <a16:creationId xmlns:a16="http://schemas.microsoft.com/office/drawing/2014/main" id="{6B1023A3-9081-4204-90A8-3B3912305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1100" y="1189038"/>
              <a:ext cx="53975" cy="53975"/>
            </a:xfrm>
            <a:custGeom>
              <a:avLst/>
              <a:gdLst>
                <a:gd name="T0" fmla="*/ 5 w 31"/>
                <a:gd name="T1" fmla="*/ 25 h 31"/>
                <a:gd name="T2" fmla="*/ 10 w 31"/>
                <a:gd name="T3" fmla="*/ 29 h 31"/>
                <a:gd name="T4" fmla="*/ 15 w 31"/>
                <a:gd name="T5" fmla="*/ 31 h 31"/>
                <a:gd name="T6" fmla="*/ 19 w 31"/>
                <a:gd name="T7" fmla="*/ 30 h 31"/>
                <a:gd name="T8" fmla="*/ 21 w 31"/>
                <a:gd name="T9" fmla="*/ 29 h 31"/>
                <a:gd name="T10" fmla="*/ 27 w 31"/>
                <a:gd name="T11" fmla="*/ 26 h 31"/>
                <a:gd name="T12" fmla="*/ 31 w 31"/>
                <a:gd name="T13" fmla="*/ 18 h 31"/>
                <a:gd name="T14" fmla="*/ 31 w 31"/>
                <a:gd name="T15" fmla="*/ 13 h 31"/>
                <a:gd name="T16" fmla="*/ 30 w 31"/>
                <a:gd name="T17" fmla="*/ 10 h 31"/>
                <a:gd name="T18" fmla="*/ 29 w 31"/>
                <a:gd name="T19" fmla="*/ 8 h 31"/>
                <a:gd name="T20" fmla="*/ 29 w 31"/>
                <a:gd name="T21" fmla="*/ 7 h 31"/>
                <a:gd name="T22" fmla="*/ 29 w 31"/>
                <a:gd name="T23" fmla="*/ 7 h 31"/>
                <a:gd name="T24" fmla="*/ 28 w 31"/>
                <a:gd name="T25" fmla="*/ 5 h 31"/>
                <a:gd name="T26" fmla="*/ 26 w 31"/>
                <a:gd name="T27" fmla="*/ 4 h 31"/>
                <a:gd name="T28" fmla="*/ 24 w 31"/>
                <a:gd name="T29" fmla="*/ 2 h 31"/>
                <a:gd name="T30" fmla="*/ 22 w 31"/>
                <a:gd name="T31" fmla="*/ 1 h 31"/>
                <a:gd name="T32" fmla="*/ 19 w 31"/>
                <a:gd name="T33" fmla="*/ 0 h 31"/>
                <a:gd name="T34" fmla="*/ 17 w 31"/>
                <a:gd name="T35" fmla="*/ 0 h 31"/>
                <a:gd name="T36" fmla="*/ 12 w 31"/>
                <a:gd name="T37" fmla="*/ 1 h 31"/>
                <a:gd name="T38" fmla="*/ 6 w 31"/>
                <a:gd name="T39" fmla="*/ 5 h 31"/>
                <a:gd name="T40" fmla="*/ 2 w 31"/>
                <a:gd name="T41" fmla="*/ 9 h 31"/>
                <a:gd name="T42" fmla="*/ 1 w 31"/>
                <a:gd name="T43" fmla="*/ 11 h 31"/>
                <a:gd name="T44" fmla="*/ 0 w 31"/>
                <a:gd name="T45" fmla="*/ 15 h 31"/>
                <a:gd name="T46" fmla="*/ 2 w 31"/>
                <a:gd name="T47" fmla="*/ 22 h 31"/>
                <a:gd name="T48" fmla="*/ 5 w 31"/>
                <a:gd name="T49" fmla="*/ 25 h 31"/>
                <a:gd name="T50" fmla="*/ 15 w 31"/>
                <a:gd name="T51" fmla="*/ 22 h 31"/>
                <a:gd name="T52" fmla="*/ 15 w 31"/>
                <a:gd name="T53" fmla="*/ 22 h 31"/>
                <a:gd name="T54" fmla="*/ 15 w 31"/>
                <a:gd name="T55" fmla="*/ 22 h 31"/>
                <a:gd name="T56" fmla="*/ 20 w 31"/>
                <a:gd name="T57" fmla="*/ 10 h 31"/>
                <a:gd name="T58" fmla="*/ 20 w 31"/>
                <a:gd name="T59" fmla="*/ 10 h 31"/>
                <a:gd name="T60" fmla="*/ 19 w 31"/>
                <a:gd name="T61" fmla="*/ 10 h 31"/>
                <a:gd name="T62" fmla="*/ 20 w 31"/>
                <a:gd name="T63" fmla="*/ 10 h 31"/>
                <a:gd name="T64" fmla="*/ 13 w 31"/>
                <a:gd name="T65" fmla="*/ 11 h 31"/>
                <a:gd name="T66" fmla="*/ 15 w 31"/>
                <a:gd name="T67" fmla="*/ 10 h 31"/>
                <a:gd name="T68" fmla="*/ 17 w 31"/>
                <a:gd name="T69" fmla="*/ 9 h 31"/>
                <a:gd name="T70" fmla="*/ 18 w 31"/>
                <a:gd name="T71" fmla="*/ 9 h 31"/>
                <a:gd name="T72" fmla="*/ 18 w 31"/>
                <a:gd name="T73" fmla="*/ 9 h 31"/>
                <a:gd name="T74" fmla="*/ 19 w 31"/>
                <a:gd name="T75" fmla="*/ 10 h 31"/>
                <a:gd name="T76" fmla="*/ 19 w 31"/>
                <a:gd name="T77" fmla="*/ 10 h 31"/>
                <a:gd name="T78" fmla="*/ 20 w 31"/>
                <a:gd name="T79" fmla="*/ 10 h 31"/>
                <a:gd name="T80" fmla="*/ 20 w 31"/>
                <a:gd name="T81" fmla="*/ 12 h 31"/>
                <a:gd name="T82" fmla="*/ 22 w 31"/>
                <a:gd name="T83" fmla="*/ 13 h 31"/>
                <a:gd name="T84" fmla="*/ 22 w 31"/>
                <a:gd name="T85" fmla="*/ 13 h 31"/>
                <a:gd name="T86" fmla="*/ 22 w 31"/>
                <a:gd name="T87" fmla="*/ 14 h 31"/>
                <a:gd name="T88" fmla="*/ 22 w 31"/>
                <a:gd name="T89" fmla="*/ 16 h 31"/>
                <a:gd name="T90" fmla="*/ 22 w 31"/>
                <a:gd name="T91" fmla="*/ 16 h 31"/>
                <a:gd name="T92" fmla="*/ 22 w 31"/>
                <a:gd name="T93" fmla="*/ 17 h 31"/>
                <a:gd name="T94" fmla="*/ 21 w 31"/>
                <a:gd name="T95" fmla="*/ 18 h 31"/>
                <a:gd name="T96" fmla="*/ 18 w 31"/>
                <a:gd name="T97" fmla="*/ 20 h 31"/>
                <a:gd name="T98" fmla="*/ 16 w 31"/>
                <a:gd name="T99" fmla="*/ 22 h 31"/>
                <a:gd name="T100" fmla="*/ 12 w 31"/>
                <a:gd name="T101" fmla="*/ 19 h 31"/>
                <a:gd name="T102" fmla="*/ 10 w 31"/>
                <a:gd name="T103" fmla="*/ 16 h 31"/>
                <a:gd name="T104" fmla="*/ 9 w 31"/>
                <a:gd name="T105" fmla="*/ 16 h 31"/>
                <a:gd name="T106" fmla="*/ 9 w 31"/>
                <a:gd name="T107" fmla="*/ 14 h 31"/>
                <a:gd name="T108" fmla="*/ 10 w 31"/>
                <a:gd name="T109" fmla="*/ 14 h 31"/>
                <a:gd name="T110" fmla="*/ 13 w 31"/>
                <a:gd name="T111" fmla="*/ 11 h 31"/>
                <a:gd name="T112" fmla="*/ 9 w 31"/>
                <a:gd name="T113" fmla="*/ 14 h 31"/>
                <a:gd name="T114" fmla="*/ 9 w 31"/>
                <a:gd name="T115" fmla="*/ 14 h 31"/>
                <a:gd name="T116" fmla="*/ 9 w 31"/>
                <a:gd name="T117" fmla="*/ 14 h 31"/>
                <a:gd name="T118" fmla="*/ 9 w 31"/>
                <a:gd name="T11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" h="31">
                  <a:moveTo>
                    <a:pt x="5" y="25"/>
                  </a:moveTo>
                  <a:cubicBezTo>
                    <a:pt x="7" y="26"/>
                    <a:pt x="8" y="28"/>
                    <a:pt x="10" y="29"/>
                  </a:cubicBezTo>
                  <a:cubicBezTo>
                    <a:pt x="12" y="30"/>
                    <a:pt x="13" y="31"/>
                    <a:pt x="15" y="31"/>
                  </a:cubicBezTo>
                  <a:cubicBezTo>
                    <a:pt x="16" y="31"/>
                    <a:pt x="18" y="31"/>
                    <a:pt x="19" y="30"/>
                  </a:cubicBezTo>
                  <a:cubicBezTo>
                    <a:pt x="20" y="30"/>
                    <a:pt x="20" y="30"/>
                    <a:pt x="21" y="29"/>
                  </a:cubicBezTo>
                  <a:cubicBezTo>
                    <a:pt x="23" y="28"/>
                    <a:pt x="25" y="27"/>
                    <a:pt x="27" y="26"/>
                  </a:cubicBezTo>
                  <a:cubicBezTo>
                    <a:pt x="29" y="23"/>
                    <a:pt x="31" y="21"/>
                    <a:pt x="31" y="18"/>
                  </a:cubicBezTo>
                  <a:cubicBezTo>
                    <a:pt x="31" y="16"/>
                    <a:pt x="31" y="15"/>
                    <a:pt x="31" y="13"/>
                  </a:cubicBezTo>
                  <a:cubicBezTo>
                    <a:pt x="31" y="12"/>
                    <a:pt x="31" y="11"/>
                    <a:pt x="30" y="10"/>
                  </a:cubicBezTo>
                  <a:cubicBezTo>
                    <a:pt x="30" y="9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1"/>
                    <a:pt x="23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5" y="0"/>
                    <a:pt x="13" y="0"/>
                    <a:pt x="12" y="1"/>
                  </a:cubicBezTo>
                  <a:cubicBezTo>
                    <a:pt x="10" y="2"/>
                    <a:pt x="8" y="4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8"/>
                    <a:pt x="1" y="20"/>
                    <a:pt x="2" y="22"/>
                  </a:cubicBezTo>
                  <a:cubicBezTo>
                    <a:pt x="3" y="23"/>
                    <a:pt x="4" y="24"/>
                    <a:pt x="5" y="25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4" y="11"/>
                    <a:pt x="15" y="10"/>
                  </a:cubicBezTo>
                  <a:cubicBezTo>
                    <a:pt x="15" y="10"/>
                    <a:pt x="16" y="10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2" y="17"/>
                    <a:pt x="21" y="18"/>
                    <a:pt x="21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1"/>
                    <a:pt x="16" y="21"/>
                    <a:pt x="16" y="22"/>
                  </a:cubicBezTo>
                  <a:cubicBezTo>
                    <a:pt x="14" y="21"/>
                    <a:pt x="13" y="20"/>
                    <a:pt x="12" y="19"/>
                  </a:cubicBezTo>
                  <a:cubicBezTo>
                    <a:pt x="11" y="18"/>
                    <a:pt x="11" y="17"/>
                    <a:pt x="10" y="16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1" y="13"/>
                    <a:pt x="12" y="12"/>
                    <a:pt x="13" y="11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6" name="Freeform 141">
              <a:extLst>
                <a:ext uri="{FF2B5EF4-FFF2-40B4-BE49-F238E27FC236}">
                  <a16:creationId xmlns:a16="http://schemas.microsoft.com/office/drawing/2014/main" id="{7CD5C911-E7B9-4EE3-8341-F7FFA70ED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0788" y="1236663"/>
              <a:ext cx="52387" cy="53975"/>
            </a:xfrm>
            <a:custGeom>
              <a:avLst/>
              <a:gdLst>
                <a:gd name="T0" fmla="*/ 30 w 31"/>
                <a:gd name="T1" fmla="*/ 10 h 31"/>
                <a:gd name="T2" fmla="*/ 29 w 31"/>
                <a:gd name="T3" fmla="*/ 7 h 31"/>
                <a:gd name="T4" fmla="*/ 29 w 31"/>
                <a:gd name="T5" fmla="*/ 7 h 31"/>
                <a:gd name="T6" fmla="*/ 26 w 31"/>
                <a:gd name="T7" fmla="*/ 4 h 31"/>
                <a:gd name="T8" fmla="*/ 23 w 31"/>
                <a:gd name="T9" fmla="*/ 1 h 31"/>
                <a:gd name="T10" fmla="*/ 19 w 31"/>
                <a:gd name="T11" fmla="*/ 0 h 31"/>
                <a:gd name="T12" fmla="*/ 15 w 31"/>
                <a:gd name="T13" fmla="*/ 0 h 31"/>
                <a:gd name="T14" fmla="*/ 9 w 31"/>
                <a:gd name="T15" fmla="*/ 2 h 31"/>
                <a:gd name="T16" fmla="*/ 5 w 31"/>
                <a:gd name="T17" fmla="*/ 4 h 31"/>
                <a:gd name="T18" fmla="*/ 4 w 31"/>
                <a:gd name="T19" fmla="*/ 5 h 31"/>
                <a:gd name="T20" fmla="*/ 2 w 31"/>
                <a:gd name="T21" fmla="*/ 7 h 31"/>
                <a:gd name="T22" fmla="*/ 1 w 31"/>
                <a:gd name="T23" fmla="*/ 10 h 31"/>
                <a:gd name="T24" fmla="*/ 1 w 31"/>
                <a:gd name="T25" fmla="*/ 16 h 31"/>
                <a:gd name="T26" fmla="*/ 5 w 31"/>
                <a:gd name="T27" fmla="*/ 25 h 31"/>
                <a:gd name="T28" fmla="*/ 8 w 31"/>
                <a:gd name="T29" fmla="*/ 27 h 31"/>
                <a:gd name="T30" fmla="*/ 12 w 31"/>
                <a:gd name="T31" fmla="*/ 29 h 31"/>
                <a:gd name="T32" fmla="*/ 22 w 31"/>
                <a:gd name="T33" fmla="*/ 29 h 31"/>
                <a:gd name="T34" fmla="*/ 25 w 31"/>
                <a:gd name="T35" fmla="*/ 27 h 31"/>
                <a:gd name="T36" fmla="*/ 28 w 31"/>
                <a:gd name="T37" fmla="*/ 24 h 31"/>
                <a:gd name="T38" fmla="*/ 29 w 31"/>
                <a:gd name="T39" fmla="*/ 23 h 31"/>
                <a:gd name="T40" fmla="*/ 30 w 31"/>
                <a:gd name="T41" fmla="*/ 20 h 31"/>
                <a:gd name="T42" fmla="*/ 31 w 31"/>
                <a:gd name="T43" fmla="*/ 16 h 31"/>
                <a:gd name="T44" fmla="*/ 31 w 31"/>
                <a:gd name="T45" fmla="*/ 11 h 31"/>
                <a:gd name="T46" fmla="*/ 30 w 31"/>
                <a:gd name="T47" fmla="*/ 10 h 31"/>
                <a:gd name="T48" fmla="*/ 10 w 31"/>
                <a:gd name="T49" fmla="*/ 13 h 31"/>
                <a:gd name="T50" fmla="*/ 10 w 31"/>
                <a:gd name="T51" fmla="*/ 12 h 31"/>
                <a:gd name="T52" fmla="*/ 10 w 31"/>
                <a:gd name="T53" fmla="*/ 12 h 31"/>
                <a:gd name="T54" fmla="*/ 10 w 31"/>
                <a:gd name="T55" fmla="*/ 13 h 31"/>
                <a:gd name="T56" fmla="*/ 22 w 31"/>
                <a:gd name="T57" fmla="*/ 16 h 31"/>
                <a:gd name="T58" fmla="*/ 22 w 31"/>
                <a:gd name="T59" fmla="*/ 17 h 31"/>
                <a:gd name="T60" fmla="*/ 21 w 31"/>
                <a:gd name="T61" fmla="*/ 18 h 31"/>
                <a:gd name="T62" fmla="*/ 19 w 31"/>
                <a:gd name="T63" fmla="*/ 20 h 31"/>
                <a:gd name="T64" fmla="*/ 17 w 31"/>
                <a:gd name="T65" fmla="*/ 20 h 31"/>
                <a:gd name="T66" fmla="*/ 15 w 31"/>
                <a:gd name="T67" fmla="*/ 21 h 31"/>
                <a:gd name="T68" fmla="*/ 15 w 31"/>
                <a:gd name="T69" fmla="*/ 21 h 31"/>
                <a:gd name="T70" fmla="*/ 15 w 31"/>
                <a:gd name="T71" fmla="*/ 20 h 31"/>
                <a:gd name="T72" fmla="*/ 14 w 31"/>
                <a:gd name="T73" fmla="*/ 20 h 31"/>
                <a:gd name="T74" fmla="*/ 11 w 31"/>
                <a:gd name="T75" fmla="*/ 17 h 31"/>
                <a:gd name="T76" fmla="*/ 10 w 31"/>
                <a:gd name="T77" fmla="*/ 15 h 31"/>
                <a:gd name="T78" fmla="*/ 10 w 31"/>
                <a:gd name="T79" fmla="*/ 13 h 31"/>
                <a:gd name="T80" fmla="*/ 10 w 31"/>
                <a:gd name="T81" fmla="*/ 12 h 31"/>
                <a:gd name="T82" fmla="*/ 12 w 31"/>
                <a:gd name="T83" fmla="*/ 11 h 31"/>
                <a:gd name="T84" fmla="*/ 15 w 31"/>
                <a:gd name="T85" fmla="*/ 9 h 31"/>
                <a:gd name="T86" fmla="*/ 16 w 31"/>
                <a:gd name="T87" fmla="*/ 9 h 31"/>
                <a:gd name="T88" fmla="*/ 17 w 31"/>
                <a:gd name="T89" fmla="*/ 9 h 31"/>
                <a:gd name="T90" fmla="*/ 18 w 31"/>
                <a:gd name="T91" fmla="*/ 9 h 31"/>
                <a:gd name="T92" fmla="*/ 20 w 31"/>
                <a:gd name="T93" fmla="*/ 11 h 31"/>
                <a:gd name="T94" fmla="*/ 21 w 31"/>
                <a:gd name="T95" fmla="*/ 12 h 31"/>
                <a:gd name="T96" fmla="*/ 22 w 31"/>
                <a:gd name="T97" fmla="*/ 14 h 31"/>
                <a:gd name="T98" fmla="*/ 22 w 31"/>
                <a:gd name="T99" fmla="*/ 14 h 31"/>
                <a:gd name="T100" fmla="*/ 22 w 31"/>
                <a:gd name="T101" fmla="*/ 15 h 31"/>
                <a:gd name="T102" fmla="*/ 22 w 31"/>
                <a:gd name="T10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31">
                  <a:moveTo>
                    <a:pt x="30" y="10"/>
                  </a:moveTo>
                  <a:cubicBezTo>
                    <a:pt x="30" y="9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7" y="5"/>
                    <a:pt x="26" y="4"/>
                  </a:cubicBezTo>
                  <a:cubicBezTo>
                    <a:pt x="25" y="3"/>
                    <a:pt x="24" y="2"/>
                    <a:pt x="23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8" y="3"/>
                    <a:pt x="7" y="3"/>
                    <a:pt x="5" y="4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6" y="26"/>
                    <a:pt x="7" y="26"/>
                    <a:pt x="8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5" y="31"/>
                    <a:pt x="19" y="30"/>
                    <a:pt x="22" y="29"/>
                  </a:cubicBezTo>
                  <a:cubicBezTo>
                    <a:pt x="23" y="28"/>
                    <a:pt x="24" y="27"/>
                    <a:pt x="25" y="27"/>
                  </a:cubicBezTo>
                  <a:cubicBezTo>
                    <a:pt x="26" y="26"/>
                    <a:pt x="27" y="25"/>
                    <a:pt x="28" y="24"/>
                  </a:cubicBezTo>
                  <a:cubicBezTo>
                    <a:pt x="28" y="24"/>
                    <a:pt x="29" y="23"/>
                    <a:pt x="29" y="23"/>
                  </a:cubicBezTo>
                  <a:cubicBezTo>
                    <a:pt x="30" y="22"/>
                    <a:pt x="30" y="21"/>
                    <a:pt x="30" y="20"/>
                  </a:cubicBezTo>
                  <a:cubicBezTo>
                    <a:pt x="31" y="19"/>
                    <a:pt x="31" y="18"/>
                    <a:pt x="31" y="16"/>
                  </a:cubicBezTo>
                  <a:cubicBezTo>
                    <a:pt x="31" y="14"/>
                    <a:pt x="31" y="13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2" y="16"/>
                  </a:moveTo>
                  <a:cubicBezTo>
                    <a:pt x="22" y="16"/>
                    <a:pt x="22" y="17"/>
                    <a:pt x="22" y="17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0" y="18"/>
                    <a:pt x="19" y="19"/>
                    <a:pt x="19" y="20"/>
                  </a:cubicBezTo>
                  <a:cubicBezTo>
                    <a:pt x="18" y="20"/>
                    <a:pt x="17" y="20"/>
                    <a:pt x="17" y="20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19"/>
                    <a:pt x="12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13" y="10"/>
                    <a:pt x="14" y="10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0"/>
                    <a:pt x="19" y="10"/>
                    <a:pt x="20" y="11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1" y="12"/>
                    <a:pt x="21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7" name="Freeform 142">
              <a:extLst>
                <a:ext uri="{FF2B5EF4-FFF2-40B4-BE49-F238E27FC236}">
                  <a16:creationId xmlns:a16="http://schemas.microsoft.com/office/drawing/2014/main" id="{0609B4EA-05FA-41B9-896D-1A2C93F6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1184276"/>
              <a:ext cx="58737" cy="47625"/>
            </a:xfrm>
            <a:custGeom>
              <a:avLst/>
              <a:gdLst>
                <a:gd name="T0" fmla="*/ 3 w 34"/>
                <a:gd name="T1" fmla="*/ 18 h 28"/>
                <a:gd name="T2" fmla="*/ 7 w 34"/>
                <a:gd name="T3" fmla="*/ 23 h 28"/>
                <a:gd name="T4" fmla="*/ 10 w 34"/>
                <a:gd name="T5" fmla="*/ 25 h 28"/>
                <a:gd name="T6" fmla="*/ 11 w 34"/>
                <a:gd name="T7" fmla="*/ 26 h 28"/>
                <a:gd name="T8" fmla="*/ 13 w 34"/>
                <a:gd name="T9" fmla="*/ 28 h 28"/>
                <a:gd name="T10" fmla="*/ 16 w 34"/>
                <a:gd name="T11" fmla="*/ 28 h 28"/>
                <a:gd name="T12" fmla="*/ 18 w 34"/>
                <a:gd name="T13" fmla="*/ 28 h 28"/>
                <a:gd name="T14" fmla="*/ 23 w 34"/>
                <a:gd name="T15" fmla="*/ 27 h 28"/>
                <a:gd name="T16" fmla="*/ 26 w 34"/>
                <a:gd name="T17" fmla="*/ 26 h 28"/>
                <a:gd name="T18" fmla="*/ 29 w 34"/>
                <a:gd name="T19" fmla="*/ 24 h 28"/>
                <a:gd name="T20" fmla="*/ 32 w 34"/>
                <a:gd name="T21" fmla="*/ 21 h 28"/>
                <a:gd name="T22" fmla="*/ 34 w 34"/>
                <a:gd name="T23" fmla="*/ 15 h 28"/>
                <a:gd name="T24" fmla="*/ 33 w 34"/>
                <a:gd name="T25" fmla="*/ 10 h 28"/>
                <a:gd name="T26" fmla="*/ 32 w 34"/>
                <a:gd name="T27" fmla="*/ 7 h 28"/>
                <a:gd name="T28" fmla="*/ 32 w 34"/>
                <a:gd name="T29" fmla="*/ 7 h 28"/>
                <a:gd name="T30" fmla="*/ 26 w 34"/>
                <a:gd name="T31" fmla="*/ 1 h 28"/>
                <a:gd name="T32" fmla="*/ 23 w 34"/>
                <a:gd name="T33" fmla="*/ 0 h 28"/>
                <a:gd name="T34" fmla="*/ 20 w 34"/>
                <a:gd name="T35" fmla="*/ 0 h 28"/>
                <a:gd name="T36" fmla="*/ 18 w 34"/>
                <a:gd name="T37" fmla="*/ 0 h 28"/>
                <a:gd name="T38" fmla="*/ 16 w 34"/>
                <a:gd name="T39" fmla="*/ 0 h 28"/>
                <a:gd name="T40" fmla="*/ 12 w 34"/>
                <a:gd name="T41" fmla="*/ 1 h 28"/>
                <a:gd name="T42" fmla="*/ 9 w 34"/>
                <a:gd name="T43" fmla="*/ 3 h 28"/>
                <a:gd name="T44" fmla="*/ 7 w 34"/>
                <a:gd name="T45" fmla="*/ 4 h 28"/>
                <a:gd name="T46" fmla="*/ 3 w 34"/>
                <a:gd name="T47" fmla="*/ 8 h 28"/>
                <a:gd name="T48" fmla="*/ 0 w 34"/>
                <a:gd name="T49" fmla="*/ 13 h 28"/>
                <a:gd name="T50" fmla="*/ 0 w 34"/>
                <a:gd name="T51" fmla="*/ 14 h 28"/>
                <a:gd name="T52" fmla="*/ 1 w 34"/>
                <a:gd name="T53" fmla="*/ 16 h 28"/>
                <a:gd name="T54" fmla="*/ 3 w 34"/>
                <a:gd name="T55" fmla="*/ 18 h 28"/>
                <a:gd name="T56" fmla="*/ 11 w 34"/>
                <a:gd name="T57" fmla="*/ 14 h 28"/>
                <a:gd name="T58" fmla="*/ 11 w 34"/>
                <a:gd name="T59" fmla="*/ 12 h 28"/>
                <a:gd name="T60" fmla="*/ 11 w 34"/>
                <a:gd name="T61" fmla="*/ 12 h 28"/>
                <a:gd name="T62" fmla="*/ 13 w 34"/>
                <a:gd name="T63" fmla="*/ 11 h 28"/>
                <a:gd name="T64" fmla="*/ 17 w 34"/>
                <a:gd name="T65" fmla="*/ 9 h 28"/>
                <a:gd name="T66" fmla="*/ 19 w 34"/>
                <a:gd name="T67" fmla="*/ 9 h 28"/>
                <a:gd name="T68" fmla="*/ 20 w 34"/>
                <a:gd name="T69" fmla="*/ 9 h 28"/>
                <a:gd name="T70" fmla="*/ 21 w 34"/>
                <a:gd name="T71" fmla="*/ 9 h 28"/>
                <a:gd name="T72" fmla="*/ 23 w 34"/>
                <a:gd name="T73" fmla="*/ 11 h 28"/>
                <a:gd name="T74" fmla="*/ 23 w 34"/>
                <a:gd name="T75" fmla="*/ 11 h 28"/>
                <a:gd name="T76" fmla="*/ 24 w 34"/>
                <a:gd name="T77" fmla="*/ 13 h 28"/>
                <a:gd name="T78" fmla="*/ 25 w 34"/>
                <a:gd name="T79" fmla="*/ 14 h 28"/>
                <a:gd name="T80" fmla="*/ 25 w 34"/>
                <a:gd name="T81" fmla="*/ 14 h 28"/>
                <a:gd name="T82" fmla="*/ 25 w 34"/>
                <a:gd name="T83" fmla="*/ 14 h 28"/>
                <a:gd name="T84" fmla="*/ 24 w 34"/>
                <a:gd name="T85" fmla="*/ 16 h 28"/>
                <a:gd name="T86" fmla="*/ 24 w 34"/>
                <a:gd name="T87" fmla="*/ 16 h 28"/>
                <a:gd name="T88" fmla="*/ 23 w 34"/>
                <a:gd name="T89" fmla="*/ 17 h 28"/>
                <a:gd name="T90" fmla="*/ 18 w 34"/>
                <a:gd name="T91" fmla="*/ 19 h 28"/>
                <a:gd name="T92" fmla="*/ 17 w 34"/>
                <a:gd name="T93" fmla="*/ 19 h 28"/>
                <a:gd name="T94" fmla="*/ 17 w 34"/>
                <a:gd name="T95" fmla="*/ 19 h 28"/>
                <a:gd name="T96" fmla="*/ 13 w 34"/>
                <a:gd name="T97" fmla="*/ 16 h 28"/>
                <a:gd name="T98" fmla="*/ 11 w 34"/>
                <a:gd name="T99" fmla="*/ 14 h 28"/>
                <a:gd name="T100" fmla="*/ 11 w 34"/>
                <a:gd name="T101" fmla="*/ 14 h 28"/>
                <a:gd name="T102" fmla="*/ 11 w 34"/>
                <a:gd name="T103" fmla="*/ 14 h 28"/>
                <a:gd name="T104" fmla="*/ 11 w 34"/>
                <a:gd name="T10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" h="28">
                  <a:moveTo>
                    <a:pt x="3" y="18"/>
                  </a:moveTo>
                  <a:cubicBezTo>
                    <a:pt x="4" y="20"/>
                    <a:pt x="6" y="22"/>
                    <a:pt x="7" y="23"/>
                  </a:cubicBezTo>
                  <a:cubicBezTo>
                    <a:pt x="8" y="24"/>
                    <a:pt x="9" y="25"/>
                    <a:pt x="10" y="25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2" y="27"/>
                    <a:pt x="12" y="27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0" y="28"/>
                    <a:pt x="21" y="28"/>
                    <a:pt x="23" y="27"/>
                  </a:cubicBezTo>
                  <a:cubicBezTo>
                    <a:pt x="24" y="27"/>
                    <a:pt x="25" y="26"/>
                    <a:pt x="26" y="26"/>
                  </a:cubicBezTo>
                  <a:cubicBezTo>
                    <a:pt x="27" y="25"/>
                    <a:pt x="28" y="25"/>
                    <a:pt x="29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7"/>
                    <a:pt x="34" y="15"/>
                  </a:cubicBezTo>
                  <a:cubicBezTo>
                    <a:pt x="34" y="13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5"/>
                    <a:pt x="28" y="3"/>
                    <a:pt x="26" y="1"/>
                  </a:cubicBezTo>
                  <a:cubicBezTo>
                    <a:pt x="25" y="1"/>
                    <a:pt x="24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5" y="0"/>
                    <a:pt x="13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8" y="4"/>
                    <a:pt x="7" y="4"/>
                  </a:cubicBezTo>
                  <a:cubicBezTo>
                    <a:pt x="6" y="5"/>
                    <a:pt x="4" y="6"/>
                    <a:pt x="3" y="8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1" y="17"/>
                    <a:pt x="2" y="17"/>
                    <a:pt x="3" y="18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4" y="11"/>
                    <a:pt x="15" y="10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3"/>
                  </a:cubicBezTo>
                  <a:cubicBezTo>
                    <a:pt x="24" y="13"/>
                    <a:pt x="24" y="13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2" y="18"/>
                    <a:pt x="20" y="18"/>
                    <a:pt x="18" y="19"/>
                  </a:cubicBezTo>
                  <a:cubicBezTo>
                    <a:pt x="18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2" y="15"/>
                    <a:pt x="12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8" name="Freeform 143">
              <a:extLst>
                <a:ext uri="{FF2B5EF4-FFF2-40B4-BE49-F238E27FC236}">
                  <a16:creationId xmlns:a16="http://schemas.microsoft.com/office/drawing/2014/main" id="{4C49E8BA-359A-4BE8-8294-90D0AB29F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6650" y="1230313"/>
              <a:ext cx="52387" cy="49213"/>
            </a:xfrm>
            <a:custGeom>
              <a:avLst/>
              <a:gdLst>
                <a:gd name="T0" fmla="*/ 22 w 30"/>
                <a:gd name="T1" fmla="*/ 2 h 29"/>
                <a:gd name="T2" fmla="*/ 17 w 30"/>
                <a:gd name="T3" fmla="*/ 0 h 29"/>
                <a:gd name="T4" fmla="*/ 14 w 30"/>
                <a:gd name="T5" fmla="*/ 0 h 29"/>
                <a:gd name="T6" fmla="*/ 11 w 30"/>
                <a:gd name="T7" fmla="*/ 1 h 29"/>
                <a:gd name="T8" fmla="*/ 8 w 30"/>
                <a:gd name="T9" fmla="*/ 3 h 29"/>
                <a:gd name="T10" fmla="*/ 4 w 30"/>
                <a:gd name="T11" fmla="*/ 5 h 29"/>
                <a:gd name="T12" fmla="*/ 2 w 30"/>
                <a:gd name="T13" fmla="*/ 7 h 29"/>
                <a:gd name="T14" fmla="*/ 1 w 30"/>
                <a:gd name="T15" fmla="*/ 9 h 29"/>
                <a:gd name="T16" fmla="*/ 1 w 30"/>
                <a:gd name="T17" fmla="*/ 15 h 29"/>
                <a:gd name="T18" fmla="*/ 5 w 30"/>
                <a:gd name="T19" fmla="*/ 23 h 29"/>
                <a:gd name="T20" fmla="*/ 8 w 30"/>
                <a:gd name="T21" fmla="*/ 26 h 29"/>
                <a:gd name="T22" fmla="*/ 10 w 30"/>
                <a:gd name="T23" fmla="*/ 27 h 29"/>
                <a:gd name="T24" fmla="*/ 12 w 30"/>
                <a:gd name="T25" fmla="*/ 28 h 29"/>
                <a:gd name="T26" fmla="*/ 18 w 30"/>
                <a:gd name="T27" fmla="*/ 28 h 29"/>
                <a:gd name="T28" fmla="*/ 22 w 30"/>
                <a:gd name="T29" fmla="*/ 27 h 29"/>
                <a:gd name="T30" fmla="*/ 29 w 30"/>
                <a:gd name="T31" fmla="*/ 22 h 29"/>
                <a:gd name="T32" fmla="*/ 30 w 30"/>
                <a:gd name="T33" fmla="*/ 14 h 29"/>
                <a:gd name="T34" fmla="*/ 29 w 30"/>
                <a:gd name="T35" fmla="*/ 10 h 29"/>
                <a:gd name="T36" fmla="*/ 29 w 30"/>
                <a:gd name="T37" fmla="*/ 10 h 29"/>
                <a:gd name="T38" fmla="*/ 28 w 30"/>
                <a:gd name="T39" fmla="*/ 8 h 29"/>
                <a:gd name="T40" fmla="*/ 28 w 30"/>
                <a:gd name="T41" fmla="*/ 8 h 29"/>
                <a:gd name="T42" fmla="*/ 22 w 30"/>
                <a:gd name="T43" fmla="*/ 2 h 29"/>
                <a:gd name="T44" fmla="*/ 21 w 30"/>
                <a:gd name="T45" fmla="*/ 16 h 29"/>
                <a:gd name="T46" fmla="*/ 21 w 30"/>
                <a:gd name="T47" fmla="*/ 17 h 29"/>
                <a:gd name="T48" fmla="*/ 20 w 30"/>
                <a:gd name="T49" fmla="*/ 17 h 29"/>
                <a:gd name="T50" fmla="*/ 16 w 30"/>
                <a:gd name="T51" fmla="*/ 19 h 29"/>
                <a:gd name="T52" fmla="*/ 15 w 30"/>
                <a:gd name="T53" fmla="*/ 19 h 29"/>
                <a:gd name="T54" fmla="*/ 14 w 30"/>
                <a:gd name="T55" fmla="*/ 18 h 29"/>
                <a:gd name="T56" fmla="*/ 10 w 30"/>
                <a:gd name="T57" fmla="*/ 14 h 29"/>
                <a:gd name="T58" fmla="*/ 10 w 30"/>
                <a:gd name="T59" fmla="*/ 13 h 29"/>
                <a:gd name="T60" fmla="*/ 11 w 30"/>
                <a:gd name="T61" fmla="*/ 12 h 29"/>
                <a:gd name="T62" fmla="*/ 15 w 30"/>
                <a:gd name="T63" fmla="*/ 10 h 29"/>
                <a:gd name="T64" fmla="*/ 16 w 30"/>
                <a:gd name="T65" fmla="*/ 10 h 29"/>
                <a:gd name="T66" fmla="*/ 17 w 30"/>
                <a:gd name="T67" fmla="*/ 10 h 29"/>
                <a:gd name="T68" fmla="*/ 17 w 30"/>
                <a:gd name="T69" fmla="*/ 10 h 29"/>
                <a:gd name="T70" fmla="*/ 18 w 30"/>
                <a:gd name="T71" fmla="*/ 11 h 29"/>
                <a:gd name="T72" fmla="*/ 19 w 30"/>
                <a:gd name="T73" fmla="*/ 12 h 29"/>
                <a:gd name="T74" fmla="*/ 20 w 30"/>
                <a:gd name="T75" fmla="*/ 13 h 29"/>
                <a:gd name="T76" fmla="*/ 20 w 30"/>
                <a:gd name="T77" fmla="*/ 14 h 29"/>
                <a:gd name="T78" fmla="*/ 21 w 30"/>
                <a:gd name="T79" fmla="*/ 14 h 29"/>
                <a:gd name="T80" fmla="*/ 21 w 30"/>
                <a:gd name="T81" fmla="*/ 16 h 29"/>
                <a:gd name="T82" fmla="*/ 21 w 30"/>
                <a:gd name="T8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29">
                  <a:moveTo>
                    <a:pt x="22" y="2"/>
                  </a:moveTo>
                  <a:cubicBezTo>
                    <a:pt x="20" y="1"/>
                    <a:pt x="19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2"/>
                    <a:pt x="9" y="2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1" y="18"/>
                    <a:pt x="4" y="20"/>
                    <a:pt x="5" y="23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9" y="26"/>
                    <a:pt x="9" y="26"/>
                    <a:pt x="10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4" y="29"/>
                    <a:pt x="16" y="28"/>
                    <a:pt x="18" y="28"/>
                  </a:cubicBezTo>
                  <a:cubicBezTo>
                    <a:pt x="19" y="28"/>
                    <a:pt x="21" y="27"/>
                    <a:pt x="22" y="27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0" y="19"/>
                    <a:pt x="30" y="16"/>
                    <a:pt x="30" y="14"/>
                  </a:cubicBezTo>
                  <a:cubicBezTo>
                    <a:pt x="30" y="12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close/>
                  <a:moveTo>
                    <a:pt x="21" y="16"/>
                  </a:moveTo>
                  <a:cubicBezTo>
                    <a:pt x="21" y="16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9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3" y="17"/>
                    <a:pt x="11" y="15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2" y="11"/>
                    <a:pt x="13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8" y="11"/>
                    <a:pt x="19" y="12"/>
                    <a:pt x="19" y="12"/>
                  </a:cubicBezTo>
                  <a:cubicBezTo>
                    <a:pt x="19" y="12"/>
                    <a:pt x="19" y="12"/>
                    <a:pt x="20" y="13"/>
                  </a:cubicBezTo>
                  <a:cubicBezTo>
                    <a:pt x="20" y="13"/>
                    <a:pt x="20" y="13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9" name="Freeform 144">
              <a:extLst>
                <a:ext uri="{FF2B5EF4-FFF2-40B4-BE49-F238E27FC236}">
                  <a16:creationId xmlns:a16="http://schemas.microsoft.com/office/drawing/2014/main" id="{4CCD7775-92D2-48FB-80B9-7C1DAA9BE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3950" y="1276351"/>
              <a:ext cx="101600" cy="84138"/>
            </a:xfrm>
            <a:custGeom>
              <a:avLst/>
              <a:gdLst>
                <a:gd name="T0" fmla="*/ 58 w 60"/>
                <a:gd name="T1" fmla="*/ 9 h 49"/>
                <a:gd name="T2" fmla="*/ 57 w 60"/>
                <a:gd name="T3" fmla="*/ 6 h 49"/>
                <a:gd name="T4" fmla="*/ 53 w 60"/>
                <a:gd name="T5" fmla="*/ 1 h 49"/>
                <a:gd name="T6" fmla="*/ 48 w 60"/>
                <a:gd name="T7" fmla="*/ 0 h 49"/>
                <a:gd name="T8" fmla="*/ 39 w 60"/>
                <a:gd name="T9" fmla="*/ 1 h 49"/>
                <a:gd name="T10" fmla="*/ 32 w 60"/>
                <a:gd name="T11" fmla="*/ 4 h 49"/>
                <a:gd name="T12" fmla="*/ 20 w 60"/>
                <a:gd name="T13" fmla="*/ 12 h 49"/>
                <a:gd name="T14" fmla="*/ 5 w 60"/>
                <a:gd name="T15" fmla="*/ 24 h 49"/>
                <a:gd name="T16" fmla="*/ 1 w 60"/>
                <a:gd name="T17" fmla="*/ 36 h 49"/>
                <a:gd name="T18" fmla="*/ 7 w 60"/>
                <a:gd name="T19" fmla="*/ 44 h 49"/>
                <a:gd name="T20" fmla="*/ 11 w 60"/>
                <a:gd name="T21" fmla="*/ 47 h 49"/>
                <a:gd name="T22" fmla="*/ 18 w 60"/>
                <a:gd name="T23" fmla="*/ 49 h 49"/>
                <a:gd name="T24" fmla="*/ 22 w 60"/>
                <a:gd name="T25" fmla="*/ 47 h 49"/>
                <a:gd name="T26" fmla="*/ 38 w 60"/>
                <a:gd name="T27" fmla="*/ 38 h 49"/>
                <a:gd name="T28" fmla="*/ 54 w 60"/>
                <a:gd name="T29" fmla="*/ 25 h 49"/>
                <a:gd name="T30" fmla="*/ 59 w 60"/>
                <a:gd name="T31" fmla="*/ 13 h 49"/>
                <a:gd name="T32" fmla="*/ 50 w 60"/>
                <a:gd name="T33" fmla="*/ 16 h 49"/>
                <a:gd name="T34" fmla="*/ 49 w 60"/>
                <a:gd name="T35" fmla="*/ 17 h 49"/>
                <a:gd name="T36" fmla="*/ 39 w 60"/>
                <a:gd name="T37" fmla="*/ 25 h 49"/>
                <a:gd name="T38" fmla="*/ 27 w 60"/>
                <a:gd name="T39" fmla="*/ 35 h 49"/>
                <a:gd name="T40" fmla="*/ 17 w 60"/>
                <a:gd name="T41" fmla="*/ 39 h 49"/>
                <a:gd name="T42" fmla="*/ 16 w 60"/>
                <a:gd name="T43" fmla="*/ 39 h 49"/>
                <a:gd name="T44" fmla="*/ 10 w 60"/>
                <a:gd name="T45" fmla="*/ 35 h 49"/>
                <a:gd name="T46" fmla="*/ 10 w 60"/>
                <a:gd name="T47" fmla="*/ 33 h 49"/>
                <a:gd name="T48" fmla="*/ 22 w 60"/>
                <a:gd name="T49" fmla="*/ 22 h 49"/>
                <a:gd name="T50" fmla="*/ 31 w 60"/>
                <a:gd name="T51" fmla="*/ 15 h 49"/>
                <a:gd name="T52" fmla="*/ 41 w 60"/>
                <a:gd name="T53" fmla="*/ 10 h 49"/>
                <a:gd name="T54" fmla="*/ 48 w 60"/>
                <a:gd name="T55" fmla="*/ 9 h 49"/>
                <a:gd name="T56" fmla="*/ 48 w 60"/>
                <a:gd name="T57" fmla="*/ 9 h 49"/>
                <a:gd name="T58" fmla="*/ 49 w 60"/>
                <a:gd name="T59" fmla="*/ 12 h 49"/>
                <a:gd name="T60" fmla="*/ 50 w 60"/>
                <a:gd name="T61" fmla="*/ 14 h 49"/>
                <a:gd name="T62" fmla="*/ 50 w 60"/>
                <a:gd name="T63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49">
                  <a:moveTo>
                    <a:pt x="58" y="10"/>
                  </a:moveTo>
                  <a:cubicBezTo>
                    <a:pt x="58" y="10"/>
                    <a:pt x="58" y="9"/>
                    <a:pt x="58" y="9"/>
                  </a:cubicBezTo>
                  <a:cubicBezTo>
                    <a:pt x="58" y="8"/>
                    <a:pt x="58" y="7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5" y="4"/>
                    <a:pt x="55" y="3"/>
                  </a:cubicBezTo>
                  <a:cubicBezTo>
                    <a:pt x="54" y="2"/>
                    <a:pt x="54" y="2"/>
                    <a:pt x="53" y="1"/>
                  </a:cubicBezTo>
                  <a:cubicBezTo>
                    <a:pt x="52" y="1"/>
                    <a:pt x="52" y="1"/>
                    <a:pt x="51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4" y="0"/>
                    <a:pt x="42" y="0"/>
                    <a:pt x="39" y="1"/>
                  </a:cubicBezTo>
                  <a:cubicBezTo>
                    <a:pt x="38" y="1"/>
                    <a:pt x="37" y="1"/>
                    <a:pt x="36" y="2"/>
                  </a:cubicBezTo>
                  <a:cubicBezTo>
                    <a:pt x="34" y="2"/>
                    <a:pt x="33" y="3"/>
                    <a:pt x="32" y="4"/>
                  </a:cubicBezTo>
                  <a:cubicBezTo>
                    <a:pt x="30" y="5"/>
                    <a:pt x="28" y="7"/>
                    <a:pt x="25" y="8"/>
                  </a:cubicBezTo>
                  <a:cubicBezTo>
                    <a:pt x="24" y="9"/>
                    <a:pt x="22" y="11"/>
                    <a:pt x="20" y="12"/>
                  </a:cubicBezTo>
                  <a:cubicBezTo>
                    <a:pt x="18" y="14"/>
                    <a:pt x="17" y="15"/>
                    <a:pt x="15" y="16"/>
                  </a:cubicBezTo>
                  <a:cubicBezTo>
                    <a:pt x="12" y="19"/>
                    <a:pt x="8" y="21"/>
                    <a:pt x="5" y="24"/>
                  </a:cubicBezTo>
                  <a:cubicBezTo>
                    <a:pt x="4" y="25"/>
                    <a:pt x="3" y="26"/>
                    <a:pt x="3" y="28"/>
                  </a:cubicBezTo>
                  <a:cubicBezTo>
                    <a:pt x="1" y="30"/>
                    <a:pt x="0" y="33"/>
                    <a:pt x="1" y="36"/>
                  </a:cubicBezTo>
                  <a:cubicBezTo>
                    <a:pt x="1" y="38"/>
                    <a:pt x="2" y="39"/>
                    <a:pt x="3" y="41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3" y="48"/>
                    <a:pt x="14" y="49"/>
                    <a:pt x="16" y="49"/>
                  </a:cubicBezTo>
                  <a:cubicBezTo>
                    <a:pt x="16" y="49"/>
                    <a:pt x="17" y="49"/>
                    <a:pt x="18" y="49"/>
                  </a:cubicBezTo>
                  <a:cubicBezTo>
                    <a:pt x="19" y="49"/>
                    <a:pt x="19" y="48"/>
                    <a:pt x="20" y="48"/>
                  </a:cubicBezTo>
                  <a:cubicBezTo>
                    <a:pt x="21" y="48"/>
                    <a:pt x="22" y="48"/>
                    <a:pt x="22" y="47"/>
                  </a:cubicBezTo>
                  <a:cubicBezTo>
                    <a:pt x="24" y="47"/>
                    <a:pt x="25" y="47"/>
                    <a:pt x="26" y="46"/>
                  </a:cubicBezTo>
                  <a:cubicBezTo>
                    <a:pt x="30" y="44"/>
                    <a:pt x="34" y="41"/>
                    <a:pt x="38" y="38"/>
                  </a:cubicBezTo>
                  <a:cubicBezTo>
                    <a:pt x="41" y="35"/>
                    <a:pt x="45" y="32"/>
                    <a:pt x="48" y="30"/>
                  </a:cubicBezTo>
                  <a:cubicBezTo>
                    <a:pt x="50" y="28"/>
                    <a:pt x="52" y="27"/>
                    <a:pt x="54" y="25"/>
                  </a:cubicBezTo>
                  <a:cubicBezTo>
                    <a:pt x="56" y="23"/>
                    <a:pt x="58" y="22"/>
                    <a:pt x="59" y="19"/>
                  </a:cubicBezTo>
                  <a:cubicBezTo>
                    <a:pt x="59" y="17"/>
                    <a:pt x="60" y="15"/>
                    <a:pt x="59" y="13"/>
                  </a:cubicBezTo>
                  <a:cubicBezTo>
                    <a:pt x="59" y="12"/>
                    <a:pt x="59" y="11"/>
                    <a:pt x="58" y="10"/>
                  </a:cubicBezTo>
                  <a:close/>
                  <a:moveTo>
                    <a:pt x="50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7"/>
                    <a:pt x="49" y="17"/>
                  </a:cubicBezTo>
                  <a:cubicBezTo>
                    <a:pt x="48" y="18"/>
                    <a:pt x="47" y="19"/>
                    <a:pt x="45" y="20"/>
                  </a:cubicBezTo>
                  <a:cubicBezTo>
                    <a:pt x="43" y="22"/>
                    <a:pt x="41" y="24"/>
                    <a:pt x="39" y="25"/>
                  </a:cubicBezTo>
                  <a:cubicBezTo>
                    <a:pt x="37" y="27"/>
                    <a:pt x="35" y="29"/>
                    <a:pt x="33" y="30"/>
                  </a:cubicBezTo>
                  <a:cubicBezTo>
                    <a:pt x="31" y="32"/>
                    <a:pt x="29" y="33"/>
                    <a:pt x="27" y="35"/>
                  </a:cubicBezTo>
                  <a:cubicBezTo>
                    <a:pt x="24" y="36"/>
                    <a:pt x="21" y="38"/>
                    <a:pt x="18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6"/>
                    <a:pt x="11" y="35"/>
                    <a:pt x="10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2"/>
                    <a:pt x="11" y="32"/>
                  </a:cubicBezTo>
                  <a:cubicBezTo>
                    <a:pt x="15" y="28"/>
                    <a:pt x="18" y="25"/>
                    <a:pt x="22" y="22"/>
                  </a:cubicBezTo>
                  <a:cubicBezTo>
                    <a:pt x="24" y="21"/>
                    <a:pt x="26" y="20"/>
                    <a:pt x="28" y="18"/>
                  </a:cubicBezTo>
                  <a:cubicBezTo>
                    <a:pt x="29" y="17"/>
                    <a:pt x="30" y="16"/>
                    <a:pt x="31" y="15"/>
                  </a:cubicBezTo>
                  <a:cubicBezTo>
                    <a:pt x="32" y="14"/>
                    <a:pt x="33" y="14"/>
                    <a:pt x="34" y="13"/>
                  </a:cubicBezTo>
                  <a:cubicBezTo>
                    <a:pt x="37" y="12"/>
                    <a:pt x="39" y="11"/>
                    <a:pt x="41" y="10"/>
                  </a:cubicBezTo>
                  <a:cubicBezTo>
                    <a:pt x="43" y="9"/>
                    <a:pt x="44" y="9"/>
                    <a:pt x="46" y="9"/>
                  </a:cubicBezTo>
                  <a:cubicBezTo>
                    <a:pt x="46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10"/>
                    <a:pt x="49" y="10"/>
                    <a:pt x="49" y="11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2"/>
                    <a:pt x="49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5"/>
                    <a:pt x="50" y="16"/>
                    <a:pt x="5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0" name="Freeform 145">
              <a:extLst>
                <a:ext uri="{FF2B5EF4-FFF2-40B4-BE49-F238E27FC236}">
                  <a16:creationId xmlns:a16="http://schemas.microsoft.com/office/drawing/2014/main" id="{B697F17B-81D2-4B56-8D61-25D9A95E1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50450" y="1219201"/>
              <a:ext cx="47625" cy="49213"/>
            </a:xfrm>
            <a:custGeom>
              <a:avLst/>
              <a:gdLst>
                <a:gd name="T0" fmla="*/ 3 w 28"/>
                <a:gd name="T1" fmla="*/ 21 h 28"/>
                <a:gd name="T2" fmla="*/ 8 w 28"/>
                <a:gd name="T3" fmla="*/ 26 h 28"/>
                <a:gd name="T4" fmla="*/ 10 w 28"/>
                <a:gd name="T5" fmla="*/ 27 h 28"/>
                <a:gd name="T6" fmla="*/ 12 w 28"/>
                <a:gd name="T7" fmla="*/ 28 h 28"/>
                <a:gd name="T8" fmla="*/ 15 w 28"/>
                <a:gd name="T9" fmla="*/ 27 h 28"/>
                <a:gd name="T10" fmla="*/ 18 w 28"/>
                <a:gd name="T11" fmla="*/ 27 h 28"/>
                <a:gd name="T12" fmla="*/ 20 w 28"/>
                <a:gd name="T13" fmla="*/ 25 h 28"/>
                <a:gd name="T14" fmla="*/ 23 w 28"/>
                <a:gd name="T15" fmla="*/ 24 h 28"/>
                <a:gd name="T16" fmla="*/ 25 w 28"/>
                <a:gd name="T17" fmla="*/ 22 h 28"/>
                <a:gd name="T18" fmla="*/ 28 w 28"/>
                <a:gd name="T19" fmla="*/ 17 h 28"/>
                <a:gd name="T20" fmla="*/ 28 w 28"/>
                <a:gd name="T21" fmla="*/ 12 h 28"/>
                <a:gd name="T22" fmla="*/ 28 w 28"/>
                <a:gd name="T23" fmla="*/ 10 h 28"/>
                <a:gd name="T24" fmla="*/ 28 w 28"/>
                <a:gd name="T25" fmla="*/ 9 h 28"/>
                <a:gd name="T26" fmla="*/ 27 w 28"/>
                <a:gd name="T27" fmla="*/ 7 h 28"/>
                <a:gd name="T28" fmla="*/ 26 w 28"/>
                <a:gd name="T29" fmla="*/ 7 h 28"/>
                <a:gd name="T30" fmla="*/ 24 w 28"/>
                <a:gd name="T31" fmla="*/ 4 h 28"/>
                <a:gd name="T32" fmla="*/ 22 w 28"/>
                <a:gd name="T33" fmla="*/ 2 h 28"/>
                <a:gd name="T34" fmla="*/ 19 w 28"/>
                <a:gd name="T35" fmla="*/ 1 h 28"/>
                <a:gd name="T36" fmla="*/ 17 w 28"/>
                <a:gd name="T37" fmla="*/ 0 h 28"/>
                <a:gd name="T38" fmla="*/ 14 w 28"/>
                <a:gd name="T39" fmla="*/ 1 h 28"/>
                <a:gd name="T40" fmla="*/ 12 w 28"/>
                <a:gd name="T41" fmla="*/ 1 h 28"/>
                <a:gd name="T42" fmla="*/ 9 w 28"/>
                <a:gd name="T43" fmla="*/ 3 h 28"/>
                <a:gd name="T44" fmla="*/ 6 w 28"/>
                <a:gd name="T45" fmla="*/ 5 h 28"/>
                <a:gd name="T46" fmla="*/ 5 w 28"/>
                <a:gd name="T47" fmla="*/ 6 h 28"/>
                <a:gd name="T48" fmla="*/ 3 w 28"/>
                <a:gd name="T49" fmla="*/ 7 h 28"/>
                <a:gd name="T50" fmla="*/ 1 w 28"/>
                <a:gd name="T51" fmla="*/ 10 h 28"/>
                <a:gd name="T52" fmla="*/ 1 w 28"/>
                <a:gd name="T53" fmla="*/ 17 h 28"/>
                <a:gd name="T54" fmla="*/ 3 w 28"/>
                <a:gd name="T55" fmla="*/ 21 h 28"/>
                <a:gd name="T56" fmla="*/ 13 w 28"/>
                <a:gd name="T57" fmla="*/ 18 h 28"/>
                <a:gd name="T58" fmla="*/ 13 w 28"/>
                <a:gd name="T59" fmla="*/ 18 h 28"/>
                <a:gd name="T60" fmla="*/ 13 w 28"/>
                <a:gd name="T61" fmla="*/ 18 h 28"/>
                <a:gd name="T62" fmla="*/ 16 w 28"/>
                <a:gd name="T63" fmla="*/ 10 h 28"/>
                <a:gd name="T64" fmla="*/ 16 w 28"/>
                <a:gd name="T65" fmla="*/ 10 h 28"/>
                <a:gd name="T66" fmla="*/ 16 w 28"/>
                <a:gd name="T67" fmla="*/ 10 h 28"/>
                <a:gd name="T68" fmla="*/ 16 w 28"/>
                <a:gd name="T69" fmla="*/ 10 h 28"/>
                <a:gd name="T70" fmla="*/ 16 w 28"/>
                <a:gd name="T71" fmla="*/ 10 h 28"/>
                <a:gd name="T72" fmla="*/ 16 w 28"/>
                <a:gd name="T73" fmla="*/ 10 h 28"/>
                <a:gd name="T74" fmla="*/ 16 w 28"/>
                <a:gd name="T75" fmla="*/ 10 h 28"/>
                <a:gd name="T76" fmla="*/ 15 w 28"/>
                <a:gd name="T77" fmla="*/ 10 h 28"/>
                <a:gd name="T78" fmla="*/ 16 w 28"/>
                <a:gd name="T79" fmla="*/ 10 h 28"/>
                <a:gd name="T80" fmla="*/ 12 w 28"/>
                <a:gd name="T81" fmla="*/ 12 h 28"/>
                <a:gd name="T82" fmla="*/ 14 w 28"/>
                <a:gd name="T83" fmla="*/ 10 h 28"/>
                <a:gd name="T84" fmla="*/ 15 w 28"/>
                <a:gd name="T85" fmla="*/ 10 h 28"/>
                <a:gd name="T86" fmla="*/ 16 w 28"/>
                <a:gd name="T87" fmla="*/ 10 h 28"/>
                <a:gd name="T88" fmla="*/ 16 w 28"/>
                <a:gd name="T89" fmla="*/ 10 h 28"/>
                <a:gd name="T90" fmla="*/ 17 w 28"/>
                <a:gd name="T91" fmla="*/ 10 h 28"/>
                <a:gd name="T92" fmla="*/ 17 w 28"/>
                <a:gd name="T93" fmla="*/ 10 h 28"/>
                <a:gd name="T94" fmla="*/ 18 w 28"/>
                <a:gd name="T95" fmla="*/ 11 h 28"/>
                <a:gd name="T96" fmla="*/ 19 w 28"/>
                <a:gd name="T97" fmla="*/ 13 h 28"/>
                <a:gd name="T98" fmla="*/ 19 w 28"/>
                <a:gd name="T99" fmla="*/ 13 h 28"/>
                <a:gd name="T100" fmla="*/ 19 w 28"/>
                <a:gd name="T101" fmla="*/ 14 h 28"/>
                <a:gd name="T102" fmla="*/ 19 w 28"/>
                <a:gd name="T103" fmla="*/ 14 h 28"/>
                <a:gd name="T104" fmla="*/ 17 w 28"/>
                <a:gd name="T105" fmla="*/ 16 h 28"/>
                <a:gd name="T106" fmla="*/ 17 w 28"/>
                <a:gd name="T107" fmla="*/ 17 h 28"/>
                <a:gd name="T108" fmla="*/ 14 w 28"/>
                <a:gd name="T109" fmla="*/ 18 h 28"/>
                <a:gd name="T110" fmla="*/ 14 w 28"/>
                <a:gd name="T111" fmla="*/ 18 h 28"/>
                <a:gd name="T112" fmla="*/ 11 w 28"/>
                <a:gd name="T113" fmla="*/ 16 h 28"/>
                <a:gd name="T114" fmla="*/ 10 w 28"/>
                <a:gd name="T115" fmla="*/ 15 h 28"/>
                <a:gd name="T116" fmla="*/ 10 w 28"/>
                <a:gd name="T117" fmla="*/ 15 h 28"/>
                <a:gd name="T118" fmla="*/ 10 w 28"/>
                <a:gd name="T119" fmla="*/ 14 h 28"/>
                <a:gd name="T120" fmla="*/ 12 w 28"/>
                <a:gd name="T12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8">
                  <a:moveTo>
                    <a:pt x="3" y="21"/>
                  </a:moveTo>
                  <a:cubicBezTo>
                    <a:pt x="5" y="23"/>
                    <a:pt x="6" y="25"/>
                    <a:pt x="8" y="26"/>
                  </a:cubicBezTo>
                  <a:cubicBezTo>
                    <a:pt x="9" y="26"/>
                    <a:pt x="10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9" y="26"/>
                    <a:pt x="20" y="26"/>
                    <a:pt x="20" y="25"/>
                  </a:cubicBezTo>
                  <a:cubicBezTo>
                    <a:pt x="21" y="25"/>
                    <a:pt x="22" y="24"/>
                    <a:pt x="23" y="24"/>
                  </a:cubicBezTo>
                  <a:cubicBezTo>
                    <a:pt x="24" y="23"/>
                    <a:pt x="24" y="22"/>
                    <a:pt x="25" y="22"/>
                  </a:cubicBezTo>
                  <a:cubicBezTo>
                    <a:pt x="26" y="20"/>
                    <a:pt x="27" y="19"/>
                    <a:pt x="28" y="17"/>
                  </a:cubicBezTo>
                  <a:cubicBezTo>
                    <a:pt x="28" y="16"/>
                    <a:pt x="28" y="14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5" y="5"/>
                    <a:pt x="24" y="4"/>
                  </a:cubicBezTo>
                  <a:cubicBezTo>
                    <a:pt x="23" y="3"/>
                    <a:pt x="23" y="3"/>
                    <a:pt x="22" y="2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3"/>
                    <a:pt x="7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0" y="12"/>
                    <a:pt x="0" y="14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lose/>
                  <a:moveTo>
                    <a:pt x="12" y="12"/>
                  </a:moveTo>
                  <a:cubicBezTo>
                    <a:pt x="13" y="11"/>
                    <a:pt x="13" y="11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8" y="16"/>
                    <a:pt x="17" y="16"/>
                  </a:cubicBezTo>
                  <a:cubicBezTo>
                    <a:pt x="17" y="16"/>
                    <a:pt x="17" y="17"/>
                    <a:pt x="17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2" y="17"/>
                    <a:pt x="11" y="16"/>
                  </a:cubicBezTo>
                  <a:cubicBezTo>
                    <a:pt x="11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1" name="Freeform 146">
              <a:extLst>
                <a:ext uri="{FF2B5EF4-FFF2-40B4-BE49-F238E27FC236}">
                  <a16:creationId xmlns:a16="http://schemas.microsoft.com/office/drawing/2014/main" id="{D78B0D57-2DA8-486E-9343-FFEA2005F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2200" y="1263651"/>
              <a:ext cx="50800" cy="46038"/>
            </a:xfrm>
            <a:custGeom>
              <a:avLst/>
              <a:gdLst>
                <a:gd name="T0" fmla="*/ 25 w 29"/>
                <a:gd name="T1" fmla="*/ 21 h 27"/>
                <a:gd name="T2" fmla="*/ 27 w 29"/>
                <a:gd name="T3" fmla="*/ 19 h 27"/>
                <a:gd name="T4" fmla="*/ 29 w 29"/>
                <a:gd name="T5" fmla="*/ 15 h 27"/>
                <a:gd name="T6" fmla="*/ 29 w 29"/>
                <a:gd name="T7" fmla="*/ 13 h 27"/>
                <a:gd name="T8" fmla="*/ 28 w 29"/>
                <a:gd name="T9" fmla="*/ 11 h 27"/>
                <a:gd name="T10" fmla="*/ 28 w 29"/>
                <a:gd name="T11" fmla="*/ 10 h 27"/>
                <a:gd name="T12" fmla="*/ 26 w 29"/>
                <a:gd name="T13" fmla="*/ 7 h 27"/>
                <a:gd name="T14" fmla="*/ 26 w 29"/>
                <a:gd name="T15" fmla="*/ 6 h 27"/>
                <a:gd name="T16" fmla="*/ 25 w 29"/>
                <a:gd name="T17" fmla="*/ 6 h 27"/>
                <a:gd name="T18" fmla="*/ 25 w 29"/>
                <a:gd name="T19" fmla="*/ 5 h 27"/>
                <a:gd name="T20" fmla="*/ 22 w 29"/>
                <a:gd name="T21" fmla="*/ 3 h 27"/>
                <a:gd name="T22" fmla="*/ 20 w 29"/>
                <a:gd name="T23" fmla="*/ 1 h 27"/>
                <a:gd name="T24" fmla="*/ 18 w 29"/>
                <a:gd name="T25" fmla="*/ 1 h 27"/>
                <a:gd name="T26" fmla="*/ 13 w 29"/>
                <a:gd name="T27" fmla="*/ 1 h 27"/>
                <a:gd name="T28" fmla="*/ 11 w 29"/>
                <a:gd name="T29" fmla="*/ 2 h 27"/>
                <a:gd name="T30" fmla="*/ 9 w 29"/>
                <a:gd name="T31" fmla="*/ 3 h 27"/>
                <a:gd name="T32" fmla="*/ 5 w 29"/>
                <a:gd name="T33" fmla="*/ 5 h 27"/>
                <a:gd name="T34" fmla="*/ 3 w 29"/>
                <a:gd name="T35" fmla="*/ 6 h 27"/>
                <a:gd name="T36" fmla="*/ 1 w 29"/>
                <a:gd name="T37" fmla="*/ 10 h 27"/>
                <a:gd name="T38" fmla="*/ 1 w 29"/>
                <a:gd name="T39" fmla="*/ 19 h 27"/>
                <a:gd name="T40" fmla="*/ 4 w 29"/>
                <a:gd name="T41" fmla="*/ 23 h 27"/>
                <a:gd name="T42" fmla="*/ 6 w 29"/>
                <a:gd name="T43" fmla="*/ 25 h 27"/>
                <a:gd name="T44" fmla="*/ 11 w 29"/>
                <a:gd name="T45" fmla="*/ 27 h 27"/>
                <a:gd name="T46" fmla="*/ 13 w 29"/>
                <a:gd name="T47" fmla="*/ 27 h 27"/>
                <a:gd name="T48" fmla="*/ 14 w 29"/>
                <a:gd name="T49" fmla="*/ 27 h 27"/>
                <a:gd name="T50" fmla="*/ 15 w 29"/>
                <a:gd name="T51" fmla="*/ 27 h 27"/>
                <a:gd name="T52" fmla="*/ 17 w 29"/>
                <a:gd name="T53" fmla="*/ 26 h 27"/>
                <a:gd name="T54" fmla="*/ 24 w 29"/>
                <a:gd name="T55" fmla="*/ 22 h 27"/>
                <a:gd name="T56" fmla="*/ 25 w 29"/>
                <a:gd name="T57" fmla="*/ 21 h 27"/>
                <a:gd name="T58" fmla="*/ 9 w 29"/>
                <a:gd name="T59" fmla="*/ 13 h 27"/>
                <a:gd name="T60" fmla="*/ 9 w 29"/>
                <a:gd name="T61" fmla="*/ 13 h 27"/>
                <a:gd name="T62" fmla="*/ 9 w 29"/>
                <a:gd name="T63" fmla="*/ 13 h 27"/>
                <a:gd name="T64" fmla="*/ 9 w 29"/>
                <a:gd name="T65" fmla="*/ 13 h 27"/>
                <a:gd name="T66" fmla="*/ 17 w 29"/>
                <a:gd name="T67" fmla="*/ 16 h 27"/>
                <a:gd name="T68" fmla="*/ 13 w 29"/>
                <a:gd name="T69" fmla="*/ 18 h 27"/>
                <a:gd name="T70" fmla="*/ 12 w 29"/>
                <a:gd name="T71" fmla="*/ 19 h 27"/>
                <a:gd name="T72" fmla="*/ 12 w 29"/>
                <a:gd name="T73" fmla="*/ 19 h 27"/>
                <a:gd name="T74" fmla="*/ 12 w 29"/>
                <a:gd name="T75" fmla="*/ 18 h 27"/>
                <a:gd name="T76" fmla="*/ 11 w 29"/>
                <a:gd name="T77" fmla="*/ 17 h 27"/>
                <a:gd name="T78" fmla="*/ 10 w 29"/>
                <a:gd name="T79" fmla="*/ 14 h 27"/>
                <a:gd name="T80" fmla="*/ 9 w 29"/>
                <a:gd name="T81" fmla="*/ 13 h 27"/>
                <a:gd name="T82" fmla="*/ 11 w 29"/>
                <a:gd name="T83" fmla="*/ 13 h 27"/>
                <a:gd name="T84" fmla="*/ 13 w 29"/>
                <a:gd name="T85" fmla="*/ 11 h 27"/>
                <a:gd name="T86" fmla="*/ 15 w 29"/>
                <a:gd name="T87" fmla="*/ 10 h 27"/>
                <a:gd name="T88" fmla="*/ 16 w 29"/>
                <a:gd name="T89" fmla="*/ 10 h 27"/>
                <a:gd name="T90" fmla="*/ 16 w 29"/>
                <a:gd name="T91" fmla="*/ 10 h 27"/>
                <a:gd name="T92" fmla="*/ 16 w 29"/>
                <a:gd name="T93" fmla="*/ 10 h 27"/>
                <a:gd name="T94" fmla="*/ 17 w 29"/>
                <a:gd name="T95" fmla="*/ 11 h 27"/>
                <a:gd name="T96" fmla="*/ 18 w 29"/>
                <a:gd name="T97" fmla="*/ 12 h 27"/>
                <a:gd name="T98" fmla="*/ 19 w 29"/>
                <a:gd name="T99" fmla="*/ 13 h 27"/>
                <a:gd name="T100" fmla="*/ 19 w 29"/>
                <a:gd name="T101" fmla="*/ 14 h 27"/>
                <a:gd name="T102" fmla="*/ 17 w 29"/>
                <a:gd name="T103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" h="27">
                  <a:moveTo>
                    <a:pt x="25" y="21"/>
                  </a:moveTo>
                  <a:cubicBezTo>
                    <a:pt x="26" y="21"/>
                    <a:pt x="27" y="20"/>
                    <a:pt x="27" y="19"/>
                  </a:cubicBezTo>
                  <a:cubicBezTo>
                    <a:pt x="28" y="18"/>
                    <a:pt x="29" y="16"/>
                    <a:pt x="29" y="15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9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2"/>
                    <a:pt x="21" y="2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1"/>
                    <a:pt x="13" y="1"/>
                  </a:cubicBezTo>
                  <a:cubicBezTo>
                    <a:pt x="13" y="1"/>
                    <a:pt x="12" y="1"/>
                    <a:pt x="11" y="2"/>
                  </a:cubicBezTo>
                  <a:cubicBezTo>
                    <a:pt x="10" y="2"/>
                    <a:pt x="9" y="2"/>
                    <a:pt x="9" y="3"/>
                  </a:cubicBez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2" y="20"/>
                    <a:pt x="3" y="22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20" y="25"/>
                    <a:pt x="22" y="24"/>
                    <a:pt x="24" y="22"/>
                  </a:cubicBezTo>
                  <a:cubicBezTo>
                    <a:pt x="24" y="22"/>
                    <a:pt x="25" y="22"/>
                    <a:pt x="25" y="21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17" y="16"/>
                  </a:move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3" y="11"/>
                    <a:pt x="14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4"/>
                    <a:pt x="19" y="14"/>
                  </a:cubicBezTo>
                  <a:cubicBezTo>
                    <a:pt x="19" y="15"/>
                    <a:pt x="18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2" name="Freeform 147">
              <a:extLst>
                <a:ext uri="{FF2B5EF4-FFF2-40B4-BE49-F238E27FC236}">
                  <a16:creationId xmlns:a16="http://schemas.microsoft.com/office/drawing/2014/main" id="{3B4E7E7E-D71C-4B4F-8F2D-72A0A92D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3967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3" name="Freeform 148">
              <a:extLst>
                <a:ext uri="{FF2B5EF4-FFF2-40B4-BE49-F238E27FC236}">
                  <a16:creationId xmlns:a16="http://schemas.microsoft.com/office/drawing/2014/main" id="{6FF0D467-4106-4FCE-8947-755EA710A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3952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4" name="Freeform 149">
              <a:extLst>
                <a:ext uri="{FF2B5EF4-FFF2-40B4-BE49-F238E27FC236}">
                  <a16:creationId xmlns:a16="http://schemas.microsoft.com/office/drawing/2014/main" id="{BAC40148-C730-411B-8D9C-B5A90F2864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9788" y="3829051"/>
              <a:ext cx="317500" cy="171450"/>
            </a:xfrm>
            <a:custGeom>
              <a:avLst/>
              <a:gdLst>
                <a:gd name="T0" fmla="*/ 179 w 186"/>
                <a:gd name="T1" fmla="*/ 1 h 99"/>
                <a:gd name="T2" fmla="*/ 137 w 186"/>
                <a:gd name="T3" fmla="*/ 4 h 99"/>
                <a:gd name="T4" fmla="*/ 117 w 186"/>
                <a:gd name="T5" fmla="*/ 18 h 99"/>
                <a:gd name="T6" fmla="*/ 109 w 186"/>
                <a:gd name="T7" fmla="*/ 27 h 99"/>
                <a:gd name="T8" fmla="*/ 78 w 186"/>
                <a:gd name="T9" fmla="*/ 36 h 99"/>
                <a:gd name="T10" fmla="*/ 26 w 186"/>
                <a:gd name="T11" fmla="*/ 64 h 99"/>
                <a:gd name="T12" fmla="*/ 2 w 186"/>
                <a:gd name="T13" fmla="*/ 86 h 99"/>
                <a:gd name="T14" fmla="*/ 3 w 186"/>
                <a:gd name="T15" fmla="*/ 97 h 99"/>
                <a:gd name="T16" fmla="*/ 9 w 186"/>
                <a:gd name="T17" fmla="*/ 99 h 99"/>
                <a:gd name="T18" fmla="*/ 42 w 186"/>
                <a:gd name="T19" fmla="*/ 90 h 99"/>
                <a:gd name="T20" fmla="*/ 57 w 186"/>
                <a:gd name="T21" fmla="*/ 84 h 99"/>
                <a:gd name="T22" fmla="*/ 59 w 186"/>
                <a:gd name="T23" fmla="*/ 83 h 99"/>
                <a:gd name="T24" fmla="*/ 66 w 186"/>
                <a:gd name="T25" fmla="*/ 80 h 99"/>
                <a:gd name="T26" fmla="*/ 79 w 186"/>
                <a:gd name="T27" fmla="*/ 74 h 99"/>
                <a:gd name="T28" fmla="*/ 103 w 186"/>
                <a:gd name="T29" fmla="*/ 61 h 99"/>
                <a:gd name="T30" fmla="*/ 118 w 186"/>
                <a:gd name="T31" fmla="*/ 51 h 99"/>
                <a:gd name="T32" fmla="*/ 125 w 186"/>
                <a:gd name="T33" fmla="*/ 46 h 99"/>
                <a:gd name="T34" fmla="*/ 139 w 186"/>
                <a:gd name="T35" fmla="*/ 46 h 99"/>
                <a:gd name="T36" fmla="*/ 181 w 186"/>
                <a:gd name="T37" fmla="*/ 17 h 99"/>
                <a:gd name="T38" fmla="*/ 185 w 186"/>
                <a:gd name="T39" fmla="*/ 9 h 99"/>
                <a:gd name="T40" fmla="*/ 185 w 186"/>
                <a:gd name="T41" fmla="*/ 4 h 99"/>
                <a:gd name="T42" fmla="*/ 60 w 186"/>
                <a:gd name="T43" fmla="*/ 72 h 99"/>
                <a:gd name="T44" fmla="*/ 53 w 186"/>
                <a:gd name="T45" fmla="*/ 76 h 99"/>
                <a:gd name="T46" fmla="*/ 47 w 186"/>
                <a:gd name="T47" fmla="*/ 78 h 99"/>
                <a:gd name="T48" fmla="*/ 11 w 186"/>
                <a:gd name="T49" fmla="*/ 90 h 99"/>
                <a:gd name="T50" fmla="*/ 37 w 186"/>
                <a:gd name="T51" fmla="*/ 68 h 99"/>
                <a:gd name="T52" fmla="*/ 76 w 186"/>
                <a:gd name="T53" fmla="*/ 46 h 99"/>
                <a:gd name="T54" fmla="*/ 92 w 186"/>
                <a:gd name="T55" fmla="*/ 49 h 99"/>
                <a:gd name="T56" fmla="*/ 93 w 186"/>
                <a:gd name="T57" fmla="*/ 56 h 99"/>
                <a:gd name="T58" fmla="*/ 105 w 186"/>
                <a:gd name="T59" fmla="*/ 49 h 99"/>
                <a:gd name="T60" fmla="*/ 99 w 186"/>
                <a:gd name="T61" fmla="*/ 41 h 99"/>
                <a:gd name="T62" fmla="*/ 107 w 186"/>
                <a:gd name="T63" fmla="*/ 36 h 99"/>
                <a:gd name="T64" fmla="*/ 111 w 186"/>
                <a:gd name="T65" fmla="*/ 36 h 99"/>
                <a:gd name="T66" fmla="*/ 113 w 186"/>
                <a:gd name="T67" fmla="*/ 40 h 99"/>
                <a:gd name="T68" fmla="*/ 148 w 186"/>
                <a:gd name="T69" fmla="*/ 33 h 99"/>
                <a:gd name="T70" fmla="*/ 128 w 186"/>
                <a:gd name="T71" fmla="*/ 37 h 99"/>
                <a:gd name="T72" fmla="*/ 122 w 186"/>
                <a:gd name="T73" fmla="*/ 35 h 99"/>
                <a:gd name="T74" fmla="*/ 120 w 186"/>
                <a:gd name="T75" fmla="*/ 32 h 99"/>
                <a:gd name="T76" fmla="*/ 124 w 186"/>
                <a:gd name="T77" fmla="*/ 24 h 99"/>
                <a:gd name="T78" fmla="*/ 140 w 186"/>
                <a:gd name="T79" fmla="*/ 13 h 99"/>
                <a:gd name="T80" fmla="*/ 149 w 186"/>
                <a:gd name="T81" fmla="*/ 17 h 99"/>
                <a:gd name="T82" fmla="*/ 156 w 186"/>
                <a:gd name="T83" fmla="*/ 29 h 99"/>
                <a:gd name="T84" fmla="*/ 174 w 186"/>
                <a:gd name="T85" fmla="*/ 11 h 99"/>
                <a:gd name="T86" fmla="*/ 163 w 186"/>
                <a:gd name="T87" fmla="*/ 23 h 99"/>
                <a:gd name="T88" fmla="*/ 159 w 186"/>
                <a:gd name="T89" fmla="*/ 15 h 99"/>
                <a:gd name="T90" fmla="*/ 175 w 186"/>
                <a:gd name="T91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99">
                  <a:moveTo>
                    <a:pt x="185" y="4"/>
                  </a:moveTo>
                  <a:cubicBezTo>
                    <a:pt x="184" y="3"/>
                    <a:pt x="184" y="2"/>
                    <a:pt x="183" y="2"/>
                  </a:cubicBezTo>
                  <a:cubicBezTo>
                    <a:pt x="182" y="1"/>
                    <a:pt x="180" y="1"/>
                    <a:pt x="179" y="1"/>
                  </a:cubicBezTo>
                  <a:cubicBezTo>
                    <a:pt x="178" y="1"/>
                    <a:pt x="177" y="1"/>
                    <a:pt x="176" y="1"/>
                  </a:cubicBezTo>
                  <a:cubicBezTo>
                    <a:pt x="166" y="0"/>
                    <a:pt x="157" y="0"/>
                    <a:pt x="147" y="1"/>
                  </a:cubicBezTo>
                  <a:cubicBezTo>
                    <a:pt x="144" y="2"/>
                    <a:pt x="141" y="2"/>
                    <a:pt x="137" y="4"/>
                  </a:cubicBezTo>
                  <a:cubicBezTo>
                    <a:pt x="134" y="5"/>
                    <a:pt x="131" y="7"/>
                    <a:pt x="128" y="9"/>
                  </a:cubicBezTo>
                  <a:cubicBezTo>
                    <a:pt x="126" y="10"/>
                    <a:pt x="125" y="11"/>
                    <a:pt x="124" y="12"/>
                  </a:cubicBezTo>
                  <a:cubicBezTo>
                    <a:pt x="121" y="13"/>
                    <a:pt x="119" y="15"/>
                    <a:pt x="117" y="18"/>
                  </a:cubicBezTo>
                  <a:cubicBezTo>
                    <a:pt x="115" y="20"/>
                    <a:pt x="113" y="24"/>
                    <a:pt x="112" y="27"/>
                  </a:cubicBezTo>
                  <a:cubicBezTo>
                    <a:pt x="112" y="27"/>
                    <a:pt x="111" y="27"/>
                    <a:pt x="110" y="27"/>
                  </a:cubicBezTo>
                  <a:cubicBezTo>
                    <a:pt x="110" y="27"/>
                    <a:pt x="110" y="27"/>
                    <a:pt x="109" y="27"/>
                  </a:cubicBezTo>
                  <a:cubicBezTo>
                    <a:pt x="108" y="26"/>
                    <a:pt x="107" y="26"/>
                    <a:pt x="106" y="26"/>
                  </a:cubicBezTo>
                  <a:cubicBezTo>
                    <a:pt x="101" y="28"/>
                    <a:pt x="96" y="29"/>
                    <a:pt x="91" y="31"/>
                  </a:cubicBezTo>
                  <a:cubicBezTo>
                    <a:pt x="87" y="32"/>
                    <a:pt x="82" y="34"/>
                    <a:pt x="78" y="36"/>
                  </a:cubicBezTo>
                  <a:cubicBezTo>
                    <a:pt x="73" y="38"/>
                    <a:pt x="68" y="40"/>
                    <a:pt x="64" y="42"/>
                  </a:cubicBezTo>
                  <a:cubicBezTo>
                    <a:pt x="60" y="44"/>
                    <a:pt x="55" y="46"/>
                    <a:pt x="51" y="48"/>
                  </a:cubicBezTo>
                  <a:cubicBezTo>
                    <a:pt x="42" y="53"/>
                    <a:pt x="34" y="58"/>
                    <a:pt x="26" y="64"/>
                  </a:cubicBezTo>
                  <a:cubicBezTo>
                    <a:pt x="22" y="67"/>
                    <a:pt x="18" y="70"/>
                    <a:pt x="14" y="74"/>
                  </a:cubicBezTo>
                  <a:cubicBezTo>
                    <a:pt x="11" y="77"/>
                    <a:pt x="7" y="80"/>
                    <a:pt x="4" y="83"/>
                  </a:cubicBezTo>
                  <a:cubicBezTo>
                    <a:pt x="4" y="84"/>
                    <a:pt x="3" y="85"/>
                    <a:pt x="2" y="86"/>
                  </a:cubicBezTo>
                  <a:cubicBezTo>
                    <a:pt x="1" y="89"/>
                    <a:pt x="0" y="91"/>
                    <a:pt x="1" y="94"/>
                  </a:cubicBezTo>
                  <a:cubicBezTo>
                    <a:pt x="1" y="94"/>
                    <a:pt x="2" y="95"/>
                    <a:pt x="2" y="95"/>
                  </a:cubicBezTo>
                  <a:cubicBezTo>
                    <a:pt x="2" y="96"/>
                    <a:pt x="3" y="96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4" y="98"/>
                    <a:pt x="5" y="98"/>
                    <a:pt x="5" y="98"/>
                  </a:cubicBezTo>
                  <a:cubicBezTo>
                    <a:pt x="7" y="99"/>
                    <a:pt x="8" y="99"/>
                    <a:pt x="9" y="99"/>
                  </a:cubicBezTo>
                  <a:cubicBezTo>
                    <a:pt x="11" y="99"/>
                    <a:pt x="12" y="99"/>
                    <a:pt x="14" y="99"/>
                  </a:cubicBezTo>
                  <a:cubicBezTo>
                    <a:pt x="19" y="99"/>
                    <a:pt x="24" y="97"/>
                    <a:pt x="29" y="95"/>
                  </a:cubicBezTo>
                  <a:cubicBezTo>
                    <a:pt x="33" y="94"/>
                    <a:pt x="37" y="92"/>
                    <a:pt x="42" y="90"/>
                  </a:cubicBezTo>
                  <a:cubicBezTo>
                    <a:pt x="46" y="88"/>
                    <a:pt x="51" y="87"/>
                    <a:pt x="55" y="85"/>
                  </a:cubicBezTo>
                  <a:cubicBezTo>
                    <a:pt x="55" y="85"/>
                    <a:pt x="56" y="84"/>
                    <a:pt x="56" y="84"/>
                  </a:cubicBezTo>
                  <a:cubicBezTo>
                    <a:pt x="56" y="84"/>
                    <a:pt x="57" y="84"/>
                    <a:pt x="57" y="84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0" y="83"/>
                    <a:pt x="59" y="83"/>
                    <a:pt x="59" y="83"/>
                  </a:cubicBezTo>
                  <a:cubicBezTo>
                    <a:pt x="61" y="82"/>
                    <a:pt x="63" y="81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0" y="78"/>
                    <a:pt x="75" y="76"/>
                    <a:pt x="79" y="74"/>
                  </a:cubicBezTo>
                  <a:cubicBezTo>
                    <a:pt x="83" y="72"/>
                    <a:pt x="87" y="70"/>
                    <a:pt x="91" y="68"/>
                  </a:cubicBezTo>
                  <a:cubicBezTo>
                    <a:pt x="93" y="66"/>
                    <a:pt x="95" y="65"/>
                    <a:pt x="97" y="64"/>
                  </a:cubicBezTo>
                  <a:cubicBezTo>
                    <a:pt x="99" y="63"/>
                    <a:pt x="101" y="62"/>
                    <a:pt x="103" y="61"/>
                  </a:cubicBezTo>
                  <a:cubicBezTo>
                    <a:pt x="105" y="59"/>
                    <a:pt x="107" y="58"/>
                    <a:pt x="109" y="57"/>
                  </a:cubicBezTo>
                  <a:cubicBezTo>
                    <a:pt x="111" y="56"/>
                    <a:pt x="113" y="54"/>
                    <a:pt x="115" y="53"/>
                  </a:cubicBezTo>
                  <a:cubicBezTo>
                    <a:pt x="116" y="52"/>
                    <a:pt x="117" y="52"/>
                    <a:pt x="118" y="51"/>
                  </a:cubicBezTo>
                  <a:cubicBezTo>
                    <a:pt x="120" y="49"/>
                    <a:pt x="122" y="48"/>
                    <a:pt x="123" y="46"/>
                  </a:cubicBezTo>
                  <a:cubicBezTo>
                    <a:pt x="123" y="46"/>
                    <a:pt x="123" y="46"/>
                    <a:pt x="123" y="45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6"/>
                    <a:pt x="129" y="46"/>
                    <a:pt x="132" y="46"/>
                  </a:cubicBezTo>
                  <a:cubicBezTo>
                    <a:pt x="133" y="46"/>
                    <a:pt x="134" y="46"/>
                    <a:pt x="135" y="46"/>
                  </a:cubicBezTo>
                  <a:cubicBezTo>
                    <a:pt x="136" y="46"/>
                    <a:pt x="138" y="46"/>
                    <a:pt x="139" y="46"/>
                  </a:cubicBezTo>
                  <a:cubicBezTo>
                    <a:pt x="142" y="45"/>
                    <a:pt x="144" y="45"/>
                    <a:pt x="146" y="44"/>
                  </a:cubicBezTo>
                  <a:cubicBezTo>
                    <a:pt x="156" y="40"/>
                    <a:pt x="164" y="35"/>
                    <a:pt x="171" y="28"/>
                  </a:cubicBezTo>
                  <a:cubicBezTo>
                    <a:pt x="175" y="25"/>
                    <a:pt x="178" y="21"/>
                    <a:pt x="181" y="17"/>
                  </a:cubicBezTo>
                  <a:cubicBezTo>
                    <a:pt x="182" y="16"/>
                    <a:pt x="183" y="15"/>
                    <a:pt x="183" y="14"/>
                  </a:cubicBezTo>
                  <a:cubicBezTo>
                    <a:pt x="184" y="13"/>
                    <a:pt x="184" y="12"/>
                    <a:pt x="185" y="11"/>
                  </a:cubicBezTo>
                  <a:cubicBezTo>
                    <a:pt x="185" y="10"/>
                    <a:pt x="185" y="10"/>
                    <a:pt x="185" y="9"/>
                  </a:cubicBezTo>
                  <a:cubicBezTo>
                    <a:pt x="186" y="8"/>
                    <a:pt x="186" y="8"/>
                    <a:pt x="186" y="7"/>
                  </a:cubicBezTo>
                  <a:cubicBezTo>
                    <a:pt x="186" y="7"/>
                    <a:pt x="186" y="6"/>
                    <a:pt x="186" y="6"/>
                  </a:cubicBezTo>
                  <a:cubicBezTo>
                    <a:pt x="185" y="5"/>
                    <a:pt x="185" y="4"/>
                    <a:pt x="185" y="4"/>
                  </a:cubicBezTo>
                  <a:close/>
                  <a:moveTo>
                    <a:pt x="82" y="62"/>
                  </a:moveTo>
                  <a:cubicBezTo>
                    <a:pt x="78" y="64"/>
                    <a:pt x="74" y="66"/>
                    <a:pt x="70" y="68"/>
                  </a:cubicBezTo>
                  <a:cubicBezTo>
                    <a:pt x="67" y="70"/>
                    <a:pt x="63" y="71"/>
                    <a:pt x="60" y="72"/>
                  </a:cubicBezTo>
                  <a:cubicBezTo>
                    <a:pt x="58" y="73"/>
                    <a:pt x="56" y="74"/>
                    <a:pt x="54" y="75"/>
                  </a:cubicBezTo>
                  <a:cubicBezTo>
                    <a:pt x="54" y="75"/>
                    <a:pt x="54" y="75"/>
                    <a:pt x="53" y="75"/>
                  </a:cubicBezTo>
                  <a:cubicBezTo>
                    <a:pt x="53" y="75"/>
                    <a:pt x="53" y="75"/>
                    <a:pt x="53" y="76"/>
                  </a:cubicBezTo>
                  <a:cubicBezTo>
                    <a:pt x="53" y="76"/>
                    <a:pt x="53" y="76"/>
                    <a:pt x="52" y="76"/>
                  </a:cubicBezTo>
                  <a:cubicBezTo>
                    <a:pt x="52" y="76"/>
                    <a:pt x="51" y="76"/>
                    <a:pt x="51" y="76"/>
                  </a:cubicBezTo>
                  <a:cubicBezTo>
                    <a:pt x="50" y="77"/>
                    <a:pt x="49" y="77"/>
                    <a:pt x="47" y="78"/>
                  </a:cubicBezTo>
                  <a:cubicBezTo>
                    <a:pt x="39" y="81"/>
                    <a:pt x="30" y="85"/>
                    <a:pt x="21" y="88"/>
                  </a:cubicBezTo>
                  <a:cubicBezTo>
                    <a:pt x="19" y="89"/>
                    <a:pt x="17" y="89"/>
                    <a:pt x="14" y="90"/>
                  </a:cubicBezTo>
                  <a:cubicBezTo>
                    <a:pt x="13" y="90"/>
                    <a:pt x="12" y="90"/>
                    <a:pt x="11" y="90"/>
                  </a:cubicBezTo>
                  <a:cubicBezTo>
                    <a:pt x="13" y="87"/>
                    <a:pt x="15" y="85"/>
                    <a:pt x="18" y="83"/>
                  </a:cubicBezTo>
                  <a:cubicBezTo>
                    <a:pt x="20" y="81"/>
                    <a:pt x="23" y="79"/>
                    <a:pt x="25" y="76"/>
                  </a:cubicBezTo>
                  <a:cubicBezTo>
                    <a:pt x="29" y="73"/>
                    <a:pt x="33" y="71"/>
                    <a:pt x="37" y="68"/>
                  </a:cubicBezTo>
                  <a:cubicBezTo>
                    <a:pt x="41" y="65"/>
                    <a:pt x="45" y="63"/>
                    <a:pt x="49" y="60"/>
                  </a:cubicBezTo>
                  <a:cubicBezTo>
                    <a:pt x="57" y="55"/>
                    <a:pt x="66" y="51"/>
                    <a:pt x="75" y="47"/>
                  </a:cubicBezTo>
                  <a:cubicBezTo>
                    <a:pt x="75" y="47"/>
                    <a:pt x="76" y="47"/>
                    <a:pt x="76" y="46"/>
                  </a:cubicBezTo>
                  <a:cubicBezTo>
                    <a:pt x="80" y="45"/>
                    <a:pt x="84" y="43"/>
                    <a:pt x="88" y="42"/>
                  </a:cubicBezTo>
                  <a:cubicBezTo>
                    <a:pt x="89" y="43"/>
                    <a:pt x="90" y="45"/>
                    <a:pt x="91" y="47"/>
                  </a:cubicBezTo>
                  <a:cubicBezTo>
                    <a:pt x="91" y="47"/>
                    <a:pt x="92" y="48"/>
                    <a:pt x="92" y="49"/>
                  </a:cubicBezTo>
                  <a:cubicBezTo>
                    <a:pt x="93" y="49"/>
                    <a:pt x="94" y="50"/>
                    <a:pt x="94" y="51"/>
                  </a:cubicBezTo>
                  <a:cubicBezTo>
                    <a:pt x="95" y="52"/>
                    <a:pt x="96" y="53"/>
                    <a:pt x="96" y="54"/>
                  </a:cubicBezTo>
                  <a:cubicBezTo>
                    <a:pt x="95" y="55"/>
                    <a:pt x="94" y="55"/>
                    <a:pt x="93" y="56"/>
                  </a:cubicBezTo>
                  <a:cubicBezTo>
                    <a:pt x="89" y="58"/>
                    <a:pt x="86" y="60"/>
                    <a:pt x="82" y="62"/>
                  </a:cubicBezTo>
                  <a:close/>
                  <a:moveTo>
                    <a:pt x="114" y="42"/>
                  </a:moveTo>
                  <a:cubicBezTo>
                    <a:pt x="111" y="45"/>
                    <a:pt x="108" y="47"/>
                    <a:pt x="105" y="49"/>
                  </a:cubicBezTo>
                  <a:cubicBezTo>
                    <a:pt x="105" y="49"/>
                    <a:pt x="104" y="49"/>
                    <a:pt x="104" y="49"/>
                  </a:cubicBezTo>
                  <a:cubicBezTo>
                    <a:pt x="103" y="48"/>
                    <a:pt x="102" y="46"/>
                    <a:pt x="101" y="45"/>
                  </a:cubicBezTo>
                  <a:cubicBezTo>
                    <a:pt x="101" y="44"/>
                    <a:pt x="100" y="43"/>
                    <a:pt x="99" y="41"/>
                  </a:cubicBezTo>
                  <a:cubicBezTo>
                    <a:pt x="98" y="40"/>
                    <a:pt x="98" y="40"/>
                    <a:pt x="97" y="39"/>
                  </a:cubicBezTo>
                  <a:cubicBezTo>
                    <a:pt x="100" y="38"/>
                    <a:pt x="103" y="37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8" y="36"/>
                    <a:pt x="108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3" y="38"/>
                    <a:pt x="113" y="39"/>
                    <a:pt x="113" y="40"/>
                  </a:cubicBezTo>
                  <a:cubicBezTo>
                    <a:pt x="114" y="40"/>
                    <a:pt x="114" y="41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lose/>
                  <a:moveTo>
                    <a:pt x="148" y="33"/>
                  </a:moveTo>
                  <a:cubicBezTo>
                    <a:pt x="146" y="34"/>
                    <a:pt x="144" y="35"/>
                    <a:pt x="142" y="35"/>
                  </a:cubicBezTo>
                  <a:cubicBezTo>
                    <a:pt x="140" y="36"/>
                    <a:pt x="138" y="37"/>
                    <a:pt x="136" y="37"/>
                  </a:cubicBezTo>
                  <a:cubicBezTo>
                    <a:pt x="133" y="37"/>
                    <a:pt x="131" y="37"/>
                    <a:pt x="128" y="37"/>
                  </a:cubicBezTo>
                  <a:cubicBezTo>
                    <a:pt x="127" y="37"/>
                    <a:pt x="125" y="37"/>
                    <a:pt x="123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6"/>
                    <a:pt x="122" y="36"/>
                    <a:pt x="122" y="35"/>
                  </a:cubicBezTo>
                  <a:cubicBezTo>
                    <a:pt x="121" y="35"/>
                    <a:pt x="121" y="34"/>
                    <a:pt x="121" y="3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0" y="33"/>
                    <a:pt x="120" y="33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1"/>
                    <a:pt x="121" y="31"/>
                    <a:pt x="121" y="30"/>
                  </a:cubicBezTo>
                  <a:cubicBezTo>
                    <a:pt x="122" y="28"/>
                    <a:pt x="123" y="26"/>
                    <a:pt x="124" y="24"/>
                  </a:cubicBezTo>
                  <a:cubicBezTo>
                    <a:pt x="125" y="22"/>
                    <a:pt x="127" y="21"/>
                    <a:pt x="128" y="20"/>
                  </a:cubicBezTo>
                  <a:cubicBezTo>
                    <a:pt x="130" y="18"/>
                    <a:pt x="132" y="17"/>
                    <a:pt x="134" y="16"/>
                  </a:cubicBezTo>
                  <a:cubicBezTo>
                    <a:pt x="136" y="15"/>
                    <a:pt x="138" y="14"/>
                    <a:pt x="140" y="13"/>
                  </a:cubicBezTo>
                  <a:cubicBezTo>
                    <a:pt x="141" y="12"/>
                    <a:pt x="142" y="12"/>
                    <a:pt x="144" y="11"/>
                  </a:cubicBezTo>
                  <a:cubicBezTo>
                    <a:pt x="144" y="12"/>
                    <a:pt x="144" y="12"/>
                    <a:pt x="144" y="13"/>
                  </a:cubicBezTo>
                  <a:cubicBezTo>
                    <a:pt x="146" y="14"/>
                    <a:pt x="147" y="16"/>
                    <a:pt x="149" y="17"/>
                  </a:cubicBezTo>
                  <a:cubicBezTo>
                    <a:pt x="150" y="18"/>
                    <a:pt x="151" y="20"/>
                    <a:pt x="151" y="21"/>
                  </a:cubicBezTo>
                  <a:cubicBezTo>
                    <a:pt x="152" y="22"/>
                    <a:pt x="153" y="24"/>
                    <a:pt x="154" y="25"/>
                  </a:cubicBezTo>
                  <a:cubicBezTo>
                    <a:pt x="155" y="26"/>
                    <a:pt x="155" y="28"/>
                    <a:pt x="156" y="29"/>
                  </a:cubicBezTo>
                  <a:cubicBezTo>
                    <a:pt x="156" y="29"/>
                    <a:pt x="155" y="29"/>
                    <a:pt x="155" y="29"/>
                  </a:cubicBezTo>
                  <a:cubicBezTo>
                    <a:pt x="153" y="31"/>
                    <a:pt x="150" y="32"/>
                    <a:pt x="148" y="33"/>
                  </a:cubicBezTo>
                  <a:close/>
                  <a:moveTo>
                    <a:pt x="174" y="11"/>
                  </a:moveTo>
                  <a:cubicBezTo>
                    <a:pt x="172" y="14"/>
                    <a:pt x="170" y="16"/>
                    <a:pt x="168" y="18"/>
                  </a:cubicBezTo>
                  <a:cubicBezTo>
                    <a:pt x="167" y="20"/>
                    <a:pt x="165" y="21"/>
                    <a:pt x="163" y="23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2" y="21"/>
                    <a:pt x="161" y="19"/>
                    <a:pt x="160" y="18"/>
                  </a:cubicBezTo>
                  <a:cubicBezTo>
                    <a:pt x="160" y="17"/>
                    <a:pt x="159" y="16"/>
                    <a:pt x="159" y="15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58" y="14"/>
                    <a:pt x="157" y="13"/>
                    <a:pt x="156" y="12"/>
                  </a:cubicBezTo>
                  <a:cubicBezTo>
                    <a:pt x="156" y="11"/>
                    <a:pt x="155" y="11"/>
                    <a:pt x="155" y="10"/>
                  </a:cubicBezTo>
                  <a:cubicBezTo>
                    <a:pt x="161" y="9"/>
                    <a:pt x="168" y="9"/>
                    <a:pt x="175" y="10"/>
                  </a:cubicBezTo>
                  <a:cubicBezTo>
                    <a:pt x="174" y="10"/>
                    <a:pt x="174" y="11"/>
                    <a:pt x="17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1693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704C3DB-BDC1-4B4E-B4AE-34EBBFCB3FFB}"/>
              </a:ext>
            </a:extLst>
          </p:cNvPr>
          <p:cNvSpPr>
            <a:spLocks/>
          </p:cNvSpPr>
          <p:nvPr/>
        </p:nvSpPr>
        <p:spPr bwMode="auto">
          <a:xfrm>
            <a:off x="3961584" y="2666284"/>
            <a:ext cx="644723" cy="650297"/>
          </a:xfrm>
          <a:custGeom>
            <a:avLst/>
            <a:gdLst>
              <a:gd name="T0" fmla="*/ 1239 w 1239"/>
              <a:gd name="T1" fmla="*/ 0 h 1240"/>
              <a:gd name="T2" fmla="*/ 0 w 1239"/>
              <a:gd name="T3" fmla="*/ 1240 h 1240"/>
              <a:gd name="T4" fmla="*/ 1239 w 1239"/>
              <a:gd name="T5" fmla="*/ 1240 h 1240"/>
              <a:gd name="T6" fmla="*/ 1239 w 1239"/>
              <a:gd name="T7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40">
                <a:moveTo>
                  <a:pt x="1239" y="0"/>
                </a:moveTo>
                <a:cubicBezTo>
                  <a:pt x="555" y="0"/>
                  <a:pt x="0" y="555"/>
                  <a:pt x="0" y="1240"/>
                </a:cubicBezTo>
                <a:cubicBezTo>
                  <a:pt x="1239" y="1240"/>
                  <a:pt x="1239" y="1240"/>
                  <a:pt x="1239" y="1240"/>
                </a:cubicBezTo>
                <a:lnTo>
                  <a:pt x="12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C8C1801-F79F-4176-97D5-A935A1A39028}"/>
              </a:ext>
            </a:extLst>
          </p:cNvPr>
          <p:cNvSpPr>
            <a:spLocks/>
          </p:cNvSpPr>
          <p:nvPr/>
        </p:nvSpPr>
        <p:spPr bwMode="auto">
          <a:xfrm>
            <a:off x="4606307" y="2666284"/>
            <a:ext cx="646581" cy="650297"/>
          </a:xfrm>
          <a:custGeom>
            <a:avLst/>
            <a:gdLst>
              <a:gd name="T0" fmla="*/ 0 w 1240"/>
              <a:gd name="T1" fmla="*/ 1240 h 1240"/>
              <a:gd name="T2" fmla="*/ 1240 w 1240"/>
              <a:gd name="T3" fmla="*/ 0 h 1240"/>
              <a:gd name="T4" fmla="*/ 0 w 1240"/>
              <a:gd name="T5" fmla="*/ 0 h 1240"/>
              <a:gd name="T6" fmla="*/ 0 w 1240"/>
              <a:gd name="T7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1240">
                <a:moveTo>
                  <a:pt x="0" y="1240"/>
                </a:moveTo>
                <a:cubicBezTo>
                  <a:pt x="685" y="1240"/>
                  <a:pt x="1240" y="685"/>
                  <a:pt x="124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674421-C931-4DBB-85F6-A5BF10370F69}"/>
              </a:ext>
            </a:extLst>
          </p:cNvPr>
          <p:cNvSpPr>
            <a:spLocks/>
          </p:cNvSpPr>
          <p:nvPr/>
        </p:nvSpPr>
        <p:spPr bwMode="auto">
          <a:xfrm>
            <a:off x="3316861" y="3316581"/>
            <a:ext cx="644723" cy="650297"/>
          </a:xfrm>
          <a:custGeom>
            <a:avLst/>
            <a:gdLst>
              <a:gd name="T0" fmla="*/ 1239 w 1239"/>
              <a:gd name="T1" fmla="*/ 0 h 1239"/>
              <a:gd name="T2" fmla="*/ 0 w 1239"/>
              <a:gd name="T3" fmla="*/ 1239 h 1239"/>
              <a:gd name="T4" fmla="*/ 1239 w 1239"/>
              <a:gd name="T5" fmla="*/ 1239 h 1239"/>
              <a:gd name="T6" fmla="*/ 1239 w 1239"/>
              <a:gd name="T7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39">
                <a:moveTo>
                  <a:pt x="1239" y="0"/>
                </a:moveTo>
                <a:cubicBezTo>
                  <a:pt x="554" y="0"/>
                  <a:pt x="0" y="555"/>
                  <a:pt x="0" y="1239"/>
                </a:cubicBezTo>
                <a:cubicBezTo>
                  <a:pt x="1239" y="1239"/>
                  <a:pt x="1239" y="1239"/>
                  <a:pt x="1239" y="1239"/>
                </a:cubicBezTo>
                <a:lnTo>
                  <a:pt x="12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8A9E515-1CD1-4B08-9ABD-FF4DB1AA0FE7}"/>
              </a:ext>
            </a:extLst>
          </p:cNvPr>
          <p:cNvSpPr>
            <a:spLocks/>
          </p:cNvSpPr>
          <p:nvPr/>
        </p:nvSpPr>
        <p:spPr bwMode="auto">
          <a:xfrm>
            <a:off x="3961584" y="3316581"/>
            <a:ext cx="644723" cy="650297"/>
          </a:xfrm>
          <a:custGeom>
            <a:avLst/>
            <a:gdLst>
              <a:gd name="T0" fmla="*/ 0 w 1239"/>
              <a:gd name="T1" fmla="*/ 1239 h 1239"/>
              <a:gd name="T2" fmla="*/ 1239 w 1239"/>
              <a:gd name="T3" fmla="*/ 0 h 1239"/>
              <a:gd name="T4" fmla="*/ 0 w 1239"/>
              <a:gd name="T5" fmla="*/ 0 h 1239"/>
              <a:gd name="T6" fmla="*/ 0 w 1239"/>
              <a:gd name="T7" fmla="*/ 1239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39">
                <a:moveTo>
                  <a:pt x="0" y="1239"/>
                </a:moveTo>
                <a:cubicBezTo>
                  <a:pt x="684" y="1239"/>
                  <a:pt x="1239" y="684"/>
                  <a:pt x="123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3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9048E0A-9ED8-426E-A462-71EA5AF62028}"/>
              </a:ext>
            </a:extLst>
          </p:cNvPr>
          <p:cNvSpPr>
            <a:spLocks/>
          </p:cNvSpPr>
          <p:nvPr/>
        </p:nvSpPr>
        <p:spPr bwMode="auto">
          <a:xfrm>
            <a:off x="2671209" y="3966879"/>
            <a:ext cx="645653" cy="650297"/>
          </a:xfrm>
          <a:custGeom>
            <a:avLst/>
            <a:gdLst>
              <a:gd name="T0" fmla="*/ 1240 w 1240"/>
              <a:gd name="T1" fmla="*/ 0 h 1240"/>
              <a:gd name="T2" fmla="*/ 0 w 1240"/>
              <a:gd name="T3" fmla="*/ 1240 h 1240"/>
              <a:gd name="T4" fmla="*/ 1240 w 1240"/>
              <a:gd name="T5" fmla="*/ 1240 h 1240"/>
              <a:gd name="T6" fmla="*/ 1240 w 1240"/>
              <a:gd name="T7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1240">
                <a:moveTo>
                  <a:pt x="1240" y="0"/>
                </a:moveTo>
                <a:cubicBezTo>
                  <a:pt x="555" y="0"/>
                  <a:pt x="0" y="555"/>
                  <a:pt x="0" y="1240"/>
                </a:cubicBezTo>
                <a:cubicBezTo>
                  <a:pt x="1240" y="1240"/>
                  <a:pt x="1240" y="1240"/>
                  <a:pt x="1240" y="1240"/>
                </a:cubicBezTo>
                <a:lnTo>
                  <a:pt x="12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888DFE-212E-4027-AC04-BCE3FF56A616}"/>
              </a:ext>
            </a:extLst>
          </p:cNvPr>
          <p:cNvSpPr>
            <a:spLocks/>
          </p:cNvSpPr>
          <p:nvPr/>
        </p:nvSpPr>
        <p:spPr bwMode="auto">
          <a:xfrm>
            <a:off x="3316861" y="3966879"/>
            <a:ext cx="644723" cy="650297"/>
          </a:xfrm>
          <a:custGeom>
            <a:avLst/>
            <a:gdLst>
              <a:gd name="T0" fmla="*/ 0 w 1239"/>
              <a:gd name="T1" fmla="*/ 1240 h 1240"/>
              <a:gd name="T2" fmla="*/ 1239 w 1239"/>
              <a:gd name="T3" fmla="*/ 0 h 1240"/>
              <a:gd name="T4" fmla="*/ 0 w 1239"/>
              <a:gd name="T5" fmla="*/ 0 h 1240"/>
              <a:gd name="T6" fmla="*/ 0 w 1239"/>
              <a:gd name="T7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40">
                <a:moveTo>
                  <a:pt x="0" y="1240"/>
                </a:moveTo>
                <a:cubicBezTo>
                  <a:pt x="684" y="1240"/>
                  <a:pt x="1239" y="685"/>
                  <a:pt x="123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4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001274F-40C3-4703-BBF3-9C105E2E440C}"/>
              </a:ext>
            </a:extLst>
          </p:cNvPr>
          <p:cNvSpPr>
            <a:spLocks/>
          </p:cNvSpPr>
          <p:nvPr/>
        </p:nvSpPr>
        <p:spPr bwMode="auto">
          <a:xfrm>
            <a:off x="4606307" y="2015988"/>
            <a:ext cx="646581" cy="650297"/>
          </a:xfrm>
          <a:custGeom>
            <a:avLst/>
            <a:gdLst>
              <a:gd name="T0" fmla="*/ 1240 w 1240"/>
              <a:gd name="T1" fmla="*/ 0 h 1239"/>
              <a:gd name="T2" fmla="*/ 0 w 1240"/>
              <a:gd name="T3" fmla="*/ 1239 h 1239"/>
              <a:gd name="T4" fmla="*/ 1240 w 1240"/>
              <a:gd name="T5" fmla="*/ 1239 h 1239"/>
              <a:gd name="T6" fmla="*/ 1240 w 1240"/>
              <a:gd name="T7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1239">
                <a:moveTo>
                  <a:pt x="1240" y="0"/>
                </a:moveTo>
                <a:cubicBezTo>
                  <a:pt x="555" y="0"/>
                  <a:pt x="0" y="555"/>
                  <a:pt x="0" y="1239"/>
                </a:cubicBezTo>
                <a:cubicBezTo>
                  <a:pt x="1240" y="1239"/>
                  <a:pt x="1240" y="1239"/>
                  <a:pt x="1240" y="1239"/>
                </a:cubicBezTo>
                <a:lnTo>
                  <a:pt x="12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0163B43-96D4-4583-97C3-0A8801CC068B}"/>
              </a:ext>
            </a:extLst>
          </p:cNvPr>
          <p:cNvSpPr>
            <a:spLocks/>
          </p:cNvSpPr>
          <p:nvPr/>
        </p:nvSpPr>
        <p:spPr bwMode="auto">
          <a:xfrm>
            <a:off x="5252889" y="2015988"/>
            <a:ext cx="644723" cy="650297"/>
          </a:xfrm>
          <a:custGeom>
            <a:avLst/>
            <a:gdLst>
              <a:gd name="T0" fmla="*/ 0 w 1239"/>
              <a:gd name="T1" fmla="*/ 1239 h 1239"/>
              <a:gd name="T2" fmla="*/ 1239 w 1239"/>
              <a:gd name="T3" fmla="*/ 0 h 1239"/>
              <a:gd name="T4" fmla="*/ 0 w 1239"/>
              <a:gd name="T5" fmla="*/ 0 h 1239"/>
              <a:gd name="T6" fmla="*/ 0 w 1239"/>
              <a:gd name="T7" fmla="*/ 1239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39">
                <a:moveTo>
                  <a:pt x="0" y="1239"/>
                </a:moveTo>
                <a:cubicBezTo>
                  <a:pt x="684" y="1239"/>
                  <a:pt x="1239" y="685"/>
                  <a:pt x="123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2BA12-0710-4E81-A6D5-08A6A35AC207}"/>
              </a:ext>
            </a:extLst>
          </p:cNvPr>
          <p:cNvSpPr txBox="1"/>
          <p:nvPr/>
        </p:nvSpPr>
        <p:spPr>
          <a:xfrm>
            <a:off x="5252888" y="2015987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01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2D71E-8C49-4EF6-B675-172E8F42C2E6}"/>
              </a:ext>
            </a:extLst>
          </p:cNvPr>
          <p:cNvSpPr txBox="1"/>
          <p:nvPr/>
        </p:nvSpPr>
        <p:spPr>
          <a:xfrm>
            <a:off x="4606307" y="2653301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02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9D47E-A1C3-4083-A4AC-4707A6B7C1AF}"/>
              </a:ext>
            </a:extLst>
          </p:cNvPr>
          <p:cNvSpPr txBox="1"/>
          <p:nvPr/>
        </p:nvSpPr>
        <p:spPr>
          <a:xfrm>
            <a:off x="3959726" y="3312251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03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32267-1669-4682-A5EC-63C6947BEF99}"/>
              </a:ext>
            </a:extLst>
          </p:cNvPr>
          <p:cNvSpPr txBox="1"/>
          <p:nvPr/>
        </p:nvSpPr>
        <p:spPr>
          <a:xfrm>
            <a:off x="3315813" y="3966878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04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629FD3-FE68-4AA3-8C9D-AE6779B1081C}"/>
              </a:ext>
            </a:extLst>
          </p:cNvPr>
          <p:cNvSpPr txBox="1"/>
          <p:nvPr/>
        </p:nvSpPr>
        <p:spPr>
          <a:xfrm>
            <a:off x="6211111" y="2029249"/>
            <a:ext cx="2138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4"/>
                </a:solidFill>
                <a:latin typeface="+mj-lt"/>
              </a:rPr>
              <a:t>Böngésző alapértékei</a:t>
            </a:r>
            <a:endParaRPr lang="en-US" sz="1200" b="1" dirty="0">
              <a:solidFill>
                <a:schemeClr val="accent4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9124FF-43DF-4489-BD9B-ABC8FD240176}"/>
              </a:ext>
            </a:extLst>
          </p:cNvPr>
          <p:cNvSpPr txBox="1"/>
          <p:nvPr/>
        </p:nvSpPr>
        <p:spPr>
          <a:xfrm>
            <a:off x="5553887" y="2691505"/>
            <a:ext cx="1937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3"/>
                </a:solidFill>
                <a:latin typeface="+mj-lt"/>
              </a:rPr>
              <a:t>Külső stíluslap (.</a:t>
            </a:r>
            <a:r>
              <a:rPr lang="hu-HU" sz="1200" b="1" dirty="0" err="1">
                <a:solidFill>
                  <a:schemeClr val="accent3"/>
                </a:solidFill>
                <a:latin typeface="+mj-lt"/>
              </a:rPr>
              <a:t>css</a:t>
            </a:r>
            <a:r>
              <a:rPr lang="hu-HU" sz="1200" b="1" dirty="0">
                <a:solidFill>
                  <a:schemeClr val="accent3"/>
                </a:solidFill>
                <a:latin typeface="+mj-lt"/>
              </a:rPr>
              <a:t>)</a:t>
            </a:r>
            <a:endParaRPr lang="en-US" sz="1200" b="1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92474-88B5-484E-8FE9-06651E489C40}"/>
              </a:ext>
            </a:extLst>
          </p:cNvPr>
          <p:cNvSpPr txBox="1"/>
          <p:nvPr/>
        </p:nvSpPr>
        <p:spPr>
          <a:xfrm>
            <a:off x="4960883" y="3362150"/>
            <a:ext cx="2446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HEAD elemben </a:t>
            </a:r>
            <a:r>
              <a:rPr lang="hu-HU" sz="1200" b="1" dirty="0" err="1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style</a:t>
            </a:r>
            <a:r>
              <a:rPr lang="hu-HU" sz="12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definiálása</a:t>
            </a:r>
            <a:endParaRPr lang="en-US" sz="1200" b="1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42AB2-5B1B-4337-94C2-3BBAD84E838C}"/>
              </a:ext>
            </a:extLst>
          </p:cNvPr>
          <p:cNvSpPr txBox="1"/>
          <p:nvPr/>
        </p:nvSpPr>
        <p:spPr>
          <a:xfrm>
            <a:off x="4303658" y="3973353"/>
            <a:ext cx="3103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1"/>
                </a:solidFill>
                <a:latin typeface="+mj-lt"/>
              </a:rPr>
              <a:t>Soron belüli stílusdefiniálás (</a:t>
            </a:r>
            <a:r>
              <a:rPr lang="hu-HU" sz="1200" b="1" dirty="0" err="1">
                <a:solidFill>
                  <a:schemeClr val="accent1"/>
                </a:solidFill>
                <a:latin typeface="+mj-lt"/>
              </a:rPr>
              <a:t>inline</a:t>
            </a:r>
            <a:r>
              <a:rPr lang="hu-HU" sz="12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hu-HU" sz="1200" b="1" dirty="0" err="1">
                <a:solidFill>
                  <a:schemeClr val="accent1"/>
                </a:solidFill>
                <a:latin typeface="+mj-lt"/>
              </a:rPr>
              <a:t>css</a:t>
            </a:r>
            <a:r>
              <a:rPr lang="hu-HU" sz="1200" b="1" dirty="0">
                <a:solidFill>
                  <a:schemeClr val="accent1"/>
                </a:solidFill>
                <a:latin typeface="+mj-lt"/>
              </a:rPr>
              <a:t>)</a:t>
            </a:r>
            <a:endParaRPr lang="en-US" sz="1200" b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FEEC3-5FAA-423A-A063-FCE1CCA7B609}"/>
              </a:ext>
            </a:extLst>
          </p:cNvPr>
          <p:cNvSpPr txBox="1"/>
          <p:nvPr/>
        </p:nvSpPr>
        <p:spPr>
          <a:xfrm>
            <a:off x="856335" y="3583209"/>
            <a:ext cx="3056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b="1" dirty="0">
                <a:latin typeface="+mj-lt"/>
              </a:rPr>
              <a:t>Röviden…</a:t>
            </a:r>
            <a:endParaRPr lang="en-US" sz="21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0E6CEF-33E8-4573-A59E-E8FDA6B04BA8}"/>
              </a:ext>
            </a:extLst>
          </p:cNvPr>
          <p:cNvSpPr txBox="1"/>
          <p:nvPr/>
        </p:nvSpPr>
        <p:spPr>
          <a:xfrm>
            <a:off x="856335" y="2119406"/>
            <a:ext cx="2844665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/>
              <a:t>Melyik</a:t>
            </a:r>
            <a:r>
              <a:rPr lang="en-US" sz="900" dirty="0"/>
              <a:t> </a:t>
            </a:r>
            <a:r>
              <a:rPr lang="en-US" sz="900" dirty="0" err="1"/>
              <a:t>stílus</a:t>
            </a:r>
            <a:r>
              <a:rPr lang="en-US" sz="900" dirty="0"/>
              <a:t> fog </a:t>
            </a:r>
            <a:r>
              <a:rPr lang="en-US" sz="900" dirty="0" err="1"/>
              <a:t>érvényesülni</a:t>
            </a:r>
            <a:r>
              <a:rPr lang="en-US" sz="900" dirty="0"/>
              <a:t>, ha </a:t>
            </a:r>
            <a:r>
              <a:rPr lang="en-US" sz="900" dirty="0" err="1"/>
              <a:t>több</a:t>
            </a:r>
            <a:r>
              <a:rPr lang="en-US" sz="900" dirty="0"/>
              <a:t> </a:t>
            </a:r>
            <a:r>
              <a:rPr lang="en-US" sz="900" dirty="0" err="1"/>
              <a:t>stílust</a:t>
            </a:r>
            <a:r>
              <a:rPr lang="en-US" sz="900" dirty="0"/>
              <a:t> is </a:t>
            </a:r>
            <a:r>
              <a:rPr lang="en-US" sz="900" dirty="0" err="1"/>
              <a:t>definiálunk</a:t>
            </a:r>
            <a:r>
              <a:rPr lang="en-US" sz="900" dirty="0"/>
              <a:t> </a:t>
            </a:r>
            <a:r>
              <a:rPr lang="en-US" sz="900" dirty="0" err="1"/>
              <a:t>ugyanahhoz</a:t>
            </a:r>
            <a:r>
              <a:rPr lang="en-US" sz="900" dirty="0"/>
              <a:t> a HTML </a:t>
            </a:r>
            <a:r>
              <a:rPr lang="en-US" sz="900" dirty="0" err="1"/>
              <a:t>elemhez</a:t>
            </a:r>
            <a:r>
              <a:rPr lang="en-US" sz="900" dirty="0"/>
              <a:t>? </a:t>
            </a:r>
            <a:br>
              <a:rPr lang="hu-HU" sz="900" dirty="0"/>
            </a:br>
            <a:endParaRPr lang="hu-HU" sz="900" dirty="0"/>
          </a:p>
          <a:p>
            <a:pPr>
              <a:lnSpc>
                <a:spcPct val="150000"/>
              </a:lnSpc>
            </a:pPr>
            <a:r>
              <a:rPr lang="en-US" sz="900" dirty="0"/>
              <a:t>A </a:t>
            </a:r>
            <a:r>
              <a:rPr lang="en-US" sz="900" dirty="0" err="1"/>
              <a:t>következő</a:t>
            </a:r>
            <a:r>
              <a:rPr lang="en-US" sz="900" dirty="0"/>
              <a:t> </a:t>
            </a:r>
            <a:r>
              <a:rPr lang="en-US" sz="900" dirty="0" err="1"/>
              <a:t>négy</a:t>
            </a:r>
            <a:r>
              <a:rPr lang="en-US" sz="900" dirty="0"/>
              <a:t> </a:t>
            </a:r>
            <a:r>
              <a:rPr lang="en-US" sz="900" dirty="0" err="1"/>
              <a:t>beállítás</a:t>
            </a:r>
            <a:r>
              <a:rPr lang="en-US" sz="900" dirty="0"/>
              <a:t> </a:t>
            </a:r>
            <a:r>
              <a:rPr lang="en-US" sz="900" dirty="0" err="1"/>
              <a:t>érvényesül</a:t>
            </a:r>
            <a:r>
              <a:rPr lang="en-US" sz="900" dirty="0"/>
              <a:t> </a:t>
            </a:r>
            <a:r>
              <a:rPr lang="en-US" sz="900" dirty="0" err="1"/>
              <a:t>egyre</a:t>
            </a:r>
            <a:r>
              <a:rPr lang="en-US" sz="900" dirty="0"/>
              <a:t> </a:t>
            </a:r>
            <a:r>
              <a:rPr lang="en-US" sz="900" dirty="0" err="1"/>
              <a:t>nagyobb</a:t>
            </a:r>
            <a:r>
              <a:rPr lang="en-US" sz="900" dirty="0"/>
              <a:t> </a:t>
            </a:r>
            <a:r>
              <a:rPr lang="en-US" sz="900" dirty="0" err="1"/>
              <a:t>prioritással</a:t>
            </a:r>
            <a:r>
              <a:rPr lang="en-US" sz="900" dirty="0"/>
              <a:t> (</a:t>
            </a:r>
            <a:r>
              <a:rPr lang="en-US" sz="900" dirty="0" err="1"/>
              <a:t>tehát</a:t>
            </a:r>
            <a:r>
              <a:rPr lang="en-US" sz="900" dirty="0"/>
              <a:t> </a:t>
            </a:r>
            <a:r>
              <a:rPr lang="en-US" sz="900" dirty="0" err="1"/>
              <a:t>ütközés</a:t>
            </a:r>
            <a:r>
              <a:rPr lang="en-US" sz="900" dirty="0"/>
              <a:t> </a:t>
            </a:r>
            <a:r>
              <a:rPr lang="en-US" sz="900" dirty="0" err="1"/>
              <a:t>esetén</a:t>
            </a:r>
            <a:r>
              <a:rPr lang="en-US" sz="900" dirty="0"/>
              <a:t> </a:t>
            </a:r>
            <a:br>
              <a:rPr lang="hu-HU" sz="900" dirty="0"/>
            </a:br>
            <a:r>
              <a:rPr lang="en-US" sz="900" dirty="0"/>
              <a:t>a </a:t>
            </a:r>
            <a:r>
              <a:rPr lang="en-US" sz="900" dirty="0" err="1"/>
              <a:t>későbbi</a:t>
            </a:r>
            <a:r>
              <a:rPr lang="en-US" sz="900" dirty="0"/>
              <a:t> </a:t>
            </a:r>
            <a:r>
              <a:rPr lang="en-US" sz="900" dirty="0" err="1"/>
              <a:t>felülírja</a:t>
            </a:r>
            <a:r>
              <a:rPr lang="en-US" sz="900" dirty="0"/>
              <a:t> </a:t>
            </a:r>
            <a:r>
              <a:rPr lang="en-US" sz="900" dirty="0" err="1"/>
              <a:t>az</a:t>
            </a:r>
            <a:r>
              <a:rPr lang="en-US" sz="900" dirty="0"/>
              <a:t> </a:t>
            </a:r>
            <a:r>
              <a:rPr lang="en-US" sz="900" dirty="0" err="1"/>
              <a:t>előzőt</a:t>
            </a:r>
            <a:r>
              <a:rPr lang="en-US" sz="900" dirty="0"/>
              <a:t>).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B45DF-FFAE-4588-9F8A-2D3F702F9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ADC4-3A55-486D-9736-93F1AE8A1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Lépcsőzetes elrendezés.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Say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whaaat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1">
            <a:extLst>
              <a:ext uri="{FF2B5EF4-FFF2-40B4-BE49-F238E27FC236}">
                <a16:creationId xmlns:a16="http://schemas.microsoft.com/office/drawing/2014/main" id="{39A76137-6D6F-4209-B28D-FDA655DF07C3}"/>
              </a:ext>
            </a:extLst>
          </p:cNvPr>
          <p:cNvSpPr txBox="1"/>
          <p:nvPr/>
        </p:nvSpPr>
        <p:spPr>
          <a:xfrm>
            <a:off x="873113" y="4809101"/>
            <a:ext cx="701253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Tehát a soron belüli stílus a legmagasabb prioritású, és felülír minden alacsonyabb szintű formázást. Ezen kívül fontos még figyelembe venni egy általában jól használható ökölszabályt: az a stílusdefiníció fog érvényesülni, amelyik a legszűkebb hatókörrel rendelkezik. Pl. ha minden bekezdést barna színűre állítunk, de egy egyedi azonosítóval rendelkező bekezdést zöldre, akkor az utóbbi szabály rendelkezik szűkebb hatókörrel. Így ennél a bekezdésnél zöld lesz a szín.</a:t>
            </a:r>
            <a:b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Ezt a stílusdefiniálást CSAK dinamikusan változott, vagy futás közben létrehozott elemekre (DOM elemekre) használjuk, minden más esetben kerülendő.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4872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decel="5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2" decel="5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4" grpId="0"/>
      <p:bldP spid="26" grpId="0"/>
      <p:bldP spid="28" grpId="0"/>
      <p:bldP spid="30" grpId="0"/>
      <p:bldP spid="31" grpId="0"/>
      <p:bldP spid="32" grpId="0"/>
      <p:bldP spid="2" grpId="0" build="p"/>
      <p:bldP spid="3" grpId="0" build="p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704C3DB-BDC1-4B4E-B4AE-34EBBFCB3FFB}"/>
              </a:ext>
            </a:extLst>
          </p:cNvPr>
          <p:cNvSpPr>
            <a:spLocks/>
          </p:cNvSpPr>
          <p:nvPr/>
        </p:nvSpPr>
        <p:spPr bwMode="auto">
          <a:xfrm>
            <a:off x="1024989" y="2851843"/>
            <a:ext cx="644723" cy="650297"/>
          </a:xfrm>
          <a:custGeom>
            <a:avLst/>
            <a:gdLst>
              <a:gd name="T0" fmla="*/ 1239 w 1239"/>
              <a:gd name="T1" fmla="*/ 0 h 1240"/>
              <a:gd name="T2" fmla="*/ 0 w 1239"/>
              <a:gd name="T3" fmla="*/ 1240 h 1240"/>
              <a:gd name="T4" fmla="*/ 1239 w 1239"/>
              <a:gd name="T5" fmla="*/ 1240 h 1240"/>
              <a:gd name="T6" fmla="*/ 1239 w 1239"/>
              <a:gd name="T7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40">
                <a:moveTo>
                  <a:pt x="1239" y="0"/>
                </a:moveTo>
                <a:cubicBezTo>
                  <a:pt x="555" y="0"/>
                  <a:pt x="0" y="555"/>
                  <a:pt x="0" y="1240"/>
                </a:cubicBezTo>
                <a:cubicBezTo>
                  <a:pt x="1239" y="1240"/>
                  <a:pt x="1239" y="1240"/>
                  <a:pt x="1239" y="1240"/>
                </a:cubicBezTo>
                <a:lnTo>
                  <a:pt x="12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C8C1801-F79F-4176-97D5-A935A1A39028}"/>
              </a:ext>
            </a:extLst>
          </p:cNvPr>
          <p:cNvSpPr>
            <a:spLocks/>
          </p:cNvSpPr>
          <p:nvPr/>
        </p:nvSpPr>
        <p:spPr bwMode="auto">
          <a:xfrm>
            <a:off x="1669712" y="2851843"/>
            <a:ext cx="646581" cy="650297"/>
          </a:xfrm>
          <a:custGeom>
            <a:avLst/>
            <a:gdLst>
              <a:gd name="T0" fmla="*/ 0 w 1240"/>
              <a:gd name="T1" fmla="*/ 1240 h 1240"/>
              <a:gd name="T2" fmla="*/ 1240 w 1240"/>
              <a:gd name="T3" fmla="*/ 0 h 1240"/>
              <a:gd name="T4" fmla="*/ 0 w 1240"/>
              <a:gd name="T5" fmla="*/ 0 h 1240"/>
              <a:gd name="T6" fmla="*/ 0 w 1240"/>
              <a:gd name="T7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1240">
                <a:moveTo>
                  <a:pt x="0" y="1240"/>
                </a:moveTo>
                <a:cubicBezTo>
                  <a:pt x="685" y="1240"/>
                  <a:pt x="1240" y="685"/>
                  <a:pt x="124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674421-C931-4DBB-85F6-A5BF10370F69}"/>
              </a:ext>
            </a:extLst>
          </p:cNvPr>
          <p:cNvSpPr>
            <a:spLocks/>
          </p:cNvSpPr>
          <p:nvPr/>
        </p:nvSpPr>
        <p:spPr bwMode="auto">
          <a:xfrm>
            <a:off x="1025918" y="2851843"/>
            <a:ext cx="644723" cy="650297"/>
          </a:xfrm>
          <a:custGeom>
            <a:avLst/>
            <a:gdLst>
              <a:gd name="T0" fmla="*/ 1239 w 1239"/>
              <a:gd name="T1" fmla="*/ 0 h 1239"/>
              <a:gd name="T2" fmla="*/ 0 w 1239"/>
              <a:gd name="T3" fmla="*/ 1239 h 1239"/>
              <a:gd name="T4" fmla="*/ 1239 w 1239"/>
              <a:gd name="T5" fmla="*/ 1239 h 1239"/>
              <a:gd name="T6" fmla="*/ 1239 w 1239"/>
              <a:gd name="T7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39">
                <a:moveTo>
                  <a:pt x="1239" y="0"/>
                </a:moveTo>
                <a:cubicBezTo>
                  <a:pt x="554" y="0"/>
                  <a:pt x="0" y="555"/>
                  <a:pt x="0" y="1239"/>
                </a:cubicBezTo>
                <a:cubicBezTo>
                  <a:pt x="1239" y="1239"/>
                  <a:pt x="1239" y="1239"/>
                  <a:pt x="1239" y="1239"/>
                </a:cubicBezTo>
                <a:lnTo>
                  <a:pt x="12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8A9E515-1CD1-4B08-9ABD-FF4DB1AA0FE7}"/>
              </a:ext>
            </a:extLst>
          </p:cNvPr>
          <p:cNvSpPr>
            <a:spLocks/>
          </p:cNvSpPr>
          <p:nvPr/>
        </p:nvSpPr>
        <p:spPr bwMode="auto">
          <a:xfrm>
            <a:off x="1670641" y="2851843"/>
            <a:ext cx="644723" cy="650297"/>
          </a:xfrm>
          <a:custGeom>
            <a:avLst/>
            <a:gdLst>
              <a:gd name="T0" fmla="*/ 0 w 1239"/>
              <a:gd name="T1" fmla="*/ 1239 h 1239"/>
              <a:gd name="T2" fmla="*/ 1239 w 1239"/>
              <a:gd name="T3" fmla="*/ 0 h 1239"/>
              <a:gd name="T4" fmla="*/ 0 w 1239"/>
              <a:gd name="T5" fmla="*/ 0 h 1239"/>
              <a:gd name="T6" fmla="*/ 0 w 1239"/>
              <a:gd name="T7" fmla="*/ 1239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39">
                <a:moveTo>
                  <a:pt x="0" y="1239"/>
                </a:moveTo>
                <a:cubicBezTo>
                  <a:pt x="684" y="1239"/>
                  <a:pt x="1239" y="684"/>
                  <a:pt x="123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3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9048E0A-9ED8-426E-A462-71EA5AF62028}"/>
              </a:ext>
            </a:extLst>
          </p:cNvPr>
          <p:cNvSpPr>
            <a:spLocks/>
          </p:cNvSpPr>
          <p:nvPr/>
        </p:nvSpPr>
        <p:spPr bwMode="auto">
          <a:xfrm>
            <a:off x="1024059" y="4510232"/>
            <a:ext cx="645653" cy="650297"/>
          </a:xfrm>
          <a:custGeom>
            <a:avLst/>
            <a:gdLst>
              <a:gd name="T0" fmla="*/ 1240 w 1240"/>
              <a:gd name="T1" fmla="*/ 0 h 1240"/>
              <a:gd name="T2" fmla="*/ 0 w 1240"/>
              <a:gd name="T3" fmla="*/ 1240 h 1240"/>
              <a:gd name="T4" fmla="*/ 1240 w 1240"/>
              <a:gd name="T5" fmla="*/ 1240 h 1240"/>
              <a:gd name="T6" fmla="*/ 1240 w 1240"/>
              <a:gd name="T7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1240">
                <a:moveTo>
                  <a:pt x="1240" y="0"/>
                </a:moveTo>
                <a:cubicBezTo>
                  <a:pt x="555" y="0"/>
                  <a:pt x="0" y="555"/>
                  <a:pt x="0" y="1240"/>
                </a:cubicBezTo>
                <a:cubicBezTo>
                  <a:pt x="1240" y="1240"/>
                  <a:pt x="1240" y="1240"/>
                  <a:pt x="1240" y="1240"/>
                </a:cubicBezTo>
                <a:lnTo>
                  <a:pt x="12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888DFE-212E-4027-AC04-BCE3FF56A616}"/>
              </a:ext>
            </a:extLst>
          </p:cNvPr>
          <p:cNvSpPr>
            <a:spLocks/>
          </p:cNvSpPr>
          <p:nvPr/>
        </p:nvSpPr>
        <p:spPr bwMode="auto">
          <a:xfrm>
            <a:off x="1669711" y="4510232"/>
            <a:ext cx="644723" cy="650297"/>
          </a:xfrm>
          <a:custGeom>
            <a:avLst/>
            <a:gdLst>
              <a:gd name="T0" fmla="*/ 0 w 1239"/>
              <a:gd name="T1" fmla="*/ 1240 h 1240"/>
              <a:gd name="T2" fmla="*/ 1239 w 1239"/>
              <a:gd name="T3" fmla="*/ 0 h 1240"/>
              <a:gd name="T4" fmla="*/ 0 w 1239"/>
              <a:gd name="T5" fmla="*/ 0 h 1240"/>
              <a:gd name="T6" fmla="*/ 0 w 1239"/>
              <a:gd name="T7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40">
                <a:moveTo>
                  <a:pt x="0" y="1240"/>
                </a:moveTo>
                <a:cubicBezTo>
                  <a:pt x="684" y="1240"/>
                  <a:pt x="1239" y="685"/>
                  <a:pt x="123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4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001274F-40C3-4703-BBF3-9C105E2E440C}"/>
              </a:ext>
            </a:extLst>
          </p:cNvPr>
          <p:cNvSpPr>
            <a:spLocks/>
          </p:cNvSpPr>
          <p:nvPr/>
        </p:nvSpPr>
        <p:spPr bwMode="auto">
          <a:xfrm>
            <a:off x="1024989" y="1856337"/>
            <a:ext cx="646581" cy="650297"/>
          </a:xfrm>
          <a:custGeom>
            <a:avLst/>
            <a:gdLst>
              <a:gd name="T0" fmla="*/ 1240 w 1240"/>
              <a:gd name="T1" fmla="*/ 0 h 1239"/>
              <a:gd name="T2" fmla="*/ 0 w 1240"/>
              <a:gd name="T3" fmla="*/ 1239 h 1239"/>
              <a:gd name="T4" fmla="*/ 1240 w 1240"/>
              <a:gd name="T5" fmla="*/ 1239 h 1239"/>
              <a:gd name="T6" fmla="*/ 1240 w 1240"/>
              <a:gd name="T7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0" h="1239">
                <a:moveTo>
                  <a:pt x="1240" y="0"/>
                </a:moveTo>
                <a:cubicBezTo>
                  <a:pt x="555" y="0"/>
                  <a:pt x="0" y="555"/>
                  <a:pt x="0" y="1239"/>
                </a:cubicBezTo>
                <a:cubicBezTo>
                  <a:pt x="1240" y="1239"/>
                  <a:pt x="1240" y="1239"/>
                  <a:pt x="1240" y="1239"/>
                </a:cubicBezTo>
                <a:lnTo>
                  <a:pt x="12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0163B43-96D4-4583-97C3-0A8801CC068B}"/>
              </a:ext>
            </a:extLst>
          </p:cNvPr>
          <p:cNvSpPr>
            <a:spLocks/>
          </p:cNvSpPr>
          <p:nvPr/>
        </p:nvSpPr>
        <p:spPr bwMode="auto">
          <a:xfrm>
            <a:off x="1671571" y="1856337"/>
            <a:ext cx="644723" cy="650297"/>
          </a:xfrm>
          <a:custGeom>
            <a:avLst/>
            <a:gdLst>
              <a:gd name="T0" fmla="*/ 0 w 1239"/>
              <a:gd name="T1" fmla="*/ 1239 h 1239"/>
              <a:gd name="T2" fmla="*/ 1239 w 1239"/>
              <a:gd name="T3" fmla="*/ 0 h 1239"/>
              <a:gd name="T4" fmla="*/ 0 w 1239"/>
              <a:gd name="T5" fmla="*/ 0 h 1239"/>
              <a:gd name="T6" fmla="*/ 0 w 1239"/>
              <a:gd name="T7" fmla="*/ 1239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9" h="1239">
                <a:moveTo>
                  <a:pt x="0" y="1239"/>
                </a:moveTo>
                <a:cubicBezTo>
                  <a:pt x="684" y="1239"/>
                  <a:pt x="1239" y="685"/>
                  <a:pt x="123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2BA12-0710-4E81-A6D5-08A6A35AC207}"/>
              </a:ext>
            </a:extLst>
          </p:cNvPr>
          <p:cNvSpPr txBox="1"/>
          <p:nvPr/>
        </p:nvSpPr>
        <p:spPr>
          <a:xfrm>
            <a:off x="1671570" y="1856336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01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2D71E-8C49-4EF6-B675-172E8F42C2E6}"/>
              </a:ext>
            </a:extLst>
          </p:cNvPr>
          <p:cNvSpPr txBox="1"/>
          <p:nvPr/>
        </p:nvSpPr>
        <p:spPr>
          <a:xfrm>
            <a:off x="1669712" y="2838860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</a:t>
            </a:r>
            <a:r>
              <a:rPr lang="hu-HU" sz="2400" b="1" dirty="0">
                <a:solidFill>
                  <a:schemeClr val="bg2"/>
                </a:solidFill>
                <a:latin typeface="+mj-lt"/>
              </a:rPr>
              <a:t>3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32267-1669-4682-A5EC-63C6947BEF99}"/>
              </a:ext>
            </a:extLst>
          </p:cNvPr>
          <p:cNvSpPr txBox="1"/>
          <p:nvPr/>
        </p:nvSpPr>
        <p:spPr>
          <a:xfrm>
            <a:off x="1668663" y="4510231"/>
            <a:ext cx="54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04</a:t>
            </a:r>
            <a:endParaRPr lang="en-US" sz="24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B45DF-FFAE-4588-9F8A-2D3F702F9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ADC4-3A55-486D-9736-93F1AE8A1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Lépcsőzetes elrendezés.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Say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whaaat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1">
            <a:extLst>
              <a:ext uri="{FF2B5EF4-FFF2-40B4-BE49-F238E27FC236}">
                <a16:creationId xmlns:a16="http://schemas.microsoft.com/office/drawing/2014/main" id="{39A76137-6D6F-4209-B28D-FDA655DF07C3}"/>
              </a:ext>
            </a:extLst>
          </p:cNvPr>
          <p:cNvSpPr txBox="1"/>
          <p:nvPr/>
        </p:nvSpPr>
        <p:spPr>
          <a:xfrm>
            <a:off x="2464706" y="1806002"/>
            <a:ext cx="5513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&lt;link </a:t>
            </a:r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rel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="stylesheet" type="text/</a:t>
            </a:r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" </a:t>
            </a:r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="stilus.css"&gt;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&lt;/head&gt;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8161AF9-9F3A-448B-BFFF-34F4DA5775CF}"/>
              </a:ext>
            </a:extLst>
          </p:cNvPr>
          <p:cNvSpPr txBox="1"/>
          <p:nvPr/>
        </p:nvSpPr>
        <p:spPr>
          <a:xfrm>
            <a:off x="2464706" y="2849278"/>
            <a:ext cx="5513224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&lt;style type="text/</a:t>
            </a:r>
            <a:r>
              <a:rPr lang="en-US" sz="900" dirty="0" err="1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body {background-color: red}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p {margin-left: 20px}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&lt;/style&gt;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&lt;/head&gt;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630C2439-6789-4026-A8C4-95B9BAECEB1A}"/>
              </a:ext>
            </a:extLst>
          </p:cNvPr>
          <p:cNvSpPr txBox="1"/>
          <p:nvPr/>
        </p:nvSpPr>
        <p:spPr>
          <a:xfrm>
            <a:off x="2464706" y="4519434"/>
            <a:ext cx="5513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&lt;p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style="color: red; margin-left: 20px"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Ez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egy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piros színű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bekezdés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4141170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decel="5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" grpId="0" build="p"/>
      <p:bldP spid="3" grpId="0" build="p"/>
      <p:bldP spid="33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092815-5636-49B9-BE97-A316B552A09E}"/>
              </a:ext>
            </a:extLst>
          </p:cNvPr>
          <p:cNvSpPr txBox="1"/>
          <p:nvPr/>
        </p:nvSpPr>
        <p:spPr>
          <a:xfrm>
            <a:off x="1080310" y="1497818"/>
            <a:ext cx="698337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nyelvtan három elemet különböztet meg: kiválasztó, tulajdonság és érték: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kiválasztó </a:t>
            </a:r>
            <a:r>
              <a:rPr lang="hu-HU" sz="900" dirty="0"/>
              <a:t>{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900" dirty="0">
                <a:solidFill>
                  <a:schemeClr val="accent2">
                    <a:lumMod val="75000"/>
                  </a:schemeClr>
                </a:solidFill>
              </a:rPr>
              <a:t>tulajdonság: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900" dirty="0">
                <a:solidFill>
                  <a:schemeClr val="accent3">
                    <a:lumMod val="75000"/>
                  </a:schemeClr>
                </a:solidFill>
              </a:rPr>
              <a:t>érték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900" dirty="0"/>
              <a:t>}</a:t>
            </a:r>
          </a:p>
          <a:p>
            <a:pPr>
              <a:lnSpc>
                <a:spcPct val="150000"/>
              </a:lnSpc>
            </a:pPr>
            <a:endParaRPr lang="hu-HU" sz="900" dirty="0"/>
          </a:p>
          <a:p>
            <a:pPr>
              <a:lnSpc>
                <a:spcPct val="150000"/>
              </a:lnSpc>
            </a:pPr>
            <a:r>
              <a:rPr lang="hu-HU" sz="900" dirty="0"/>
              <a:t>A kiválasztó legegyszerűbb esetben egy HTML tag, a tulajdonság azt határozza meg, hogy milyen jellemzőt akarunk módosítani, míg az érték a változást határozza meg. A tulajdonságot és az értéket egy kettősponttal kell egymástól elválasztani, és a kettőt együtt kapcsos zárójelbe tenni: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body { 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black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pPr>
              <a:lnSpc>
                <a:spcPct val="150000"/>
              </a:lnSpc>
            </a:pPr>
            <a:endParaRPr lang="hu-HU" sz="900" dirty="0"/>
          </a:p>
          <a:p>
            <a:pPr>
              <a:lnSpc>
                <a:spcPct val="150000"/>
              </a:lnSpc>
            </a:pPr>
            <a:r>
              <a:rPr lang="hu-HU" sz="900" dirty="0"/>
              <a:t>Ha az érték több szóból áll, idézőjelbe kell tenni, tipikusan fontok deklarálásánál: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p { font-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: "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sans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serif„ }</a:t>
            </a:r>
          </a:p>
          <a:p>
            <a:pPr>
              <a:lnSpc>
                <a:spcPct val="150000"/>
              </a:lnSpc>
            </a:pPr>
            <a:endParaRPr lang="hu-HU" sz="900" dirty="0"/>
          </a:p>
          <a:p>
            <a:pPr>
              <a:lnSpc>
                <a:spcPct val="150000"/>
              </a:lnSpc>
            </a:pPr>
            <a:r>
              <a:rPr lang="hu-HU" sz="900" dirty="0"/>
              <a:t>Ha egy kiválasztó esetén többféle tulajdonságot is módosítani szeretnénk, könnyedén megtehetjük, mindössze pontosvesszővel kell elválasztani a tulajdonság-érték párokat. A stílusdefiníciók jobb olvashatósága érdekében inkább több sorba érdemes tagolni: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p {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 text-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align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: center;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black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hu-HU" sz="900" dirty="0"/>
          </a:p>
          <a:p>
            <a:pPr>
              <a:lnSpc>
                <a:spcPct val="150000"/>
              </a:lnSpc>
            </a:pPr>
            <a:r>
              <a:rPr lang="hu-HU" sz="900" dirty="0"/>
              <a:t>Egyszerre akár több kiválasztóra is érvényesíthetjük a formázást. Ekkor a kiválasztókat vesszővel elválasztott listaként kell felsorolni. A példában minden címet zölden szeretnénk megjeleníteni: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h1, h2, h3, h4, h5, h6 {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green</a:t>
            </a:r>
            <a:endParaRPr lang="hu-HU" sz="9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900" dirty="0">
              <a:solidFill>
                <a:schemeClr val="accent1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6271F4-1CDD-42B0-A40D-36583F8A5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AA95-BB38-49DA-9377-8977F6D90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Parli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Italiano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? Avagy beszélsz CSS-ül?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8B9B1B8-FEDC-43BA-B0AA-B08C23111676}"/>
              </a:ext>
            </a:extLst>
          </p:cNvPr>
          <p:cNvSpPr txBox="1"/>
          <p:nvPr/>
        </p:nvSpPr>
        <p:spPr>
          <a:xfrm>
            <a:off x="1101513" y="1712769"/>
            <a:ext cx="7253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/>
              <a:t>Osztály</a:t>
            </a:r>
            <a:r>
              <a:rPr lang="en-US" sz="900" dirty="0"/>
              <a:t> </a:t>
            </a:r>
            <a:r>
              <a:rPr lang="en-US" sz="900" dirty="0" err="1"/>
              <a:t>kiválasztó</a:t>
            </a:r>
            <a:r>
              <a:rPr lang="en-US" sz="900" dirty="0"/>
              <a:t> </a:t>
            </a:r>
            <a:r>
              <a:rPr lang="en-US" sz="900" dirty="0" err="1"/>
              <a:t>segítségével</a:t>
            </a:r>
            <a:r>
              <a:rPr lang="en-US" sz="900" dirty="0"/>
              <a:t> </a:t>
            </a:r>
            <a:r>
              <a:rPr lang="en-US" sz="900" dirty="0" err="1"/>
              <a:t>más-más</a:t>
            </a:r>
            <a:r>
              <a:rPr lang="en-US" sz="900" dirty="0"/>
              <a:t> </a:t>
            </a:r>
            <a:r>
              <a:rPr lang="en-US" sz="900" dirty="0" err="1"/>
              <a:t>módon</a:t>
            </a:r>
            <a:r>
              <a:rPr lang="en-US" sz="900" dirty="0"/>
              <a:t> </a:t>
            </a:r>
            <a:r>
              <a:rPr lang="en-US" sz="900" dirty="0" err="1"/>
              <a:t>tudjuk</a:t>
            </a:r>
            <a:r>
              <a:rPr lang="en-US" sz="900" dirty="0"/>
              <a:t> </a:t>
            </a:r>
            <a:r>
              <a:rPr lang="en-US" sz="900" dirty="0" err="1"/>
              <a:t>megjeleníteni</a:t>
            </a:r>
            <a:r>
              <a:rPr lang="en-US" sz="900" dirty="0"/>
              <a:t> </a:t>
            </a:r>
            <a:r>
              <a:rPr lang="en-US" sz="900" dirty="0" err="1"/>
              <a:t>az</a:t>
            </a:r>
            <a:r>
              <a:rPr lang="en-US" sz="900" dirty="0"/>
              <a:t> </a:t>
            </a:r>
            <a:r>
              <a:rPr lang="en-US" sz="900" dirty="0" err="1"/>
              <a:t>egyes</a:t>
            </a:r>
            <a:r>
              <a:rPr lang="en-US" sz="900" dirty="0"/>
              <a:t> </a:t>
            </a:r>
            <a:r>
              <a:rPr lang="en-US" sz="900" dirty="0" err="1"/>
              <a:t>osztályokba</a:t>
            </a:r>
            <a:r>
              <a:rPr lang="en-US" sz="900" dirty="0"/>
              <a:t> </a:t>
            </a:r>
            <a:r>
              <a:rPr lang="en-US" sz="900" dirty="0" err="1"/>
              <a:t>sorolt</a:t>
            </a:r>
            <a:r>
              <a:rPr lang="en-US" sz="900" dirty="0"/>
              <a:t> </a:t>
            </a:r>
            <a:r>
              <a:rPr lang="en-US" sz="900" dirty="0" err="1"/>
              <a:t>elemek</a:t>
            </a:r>
            <a:r>
              <a:rPr lang="en-US" sz="900" dirty="0"/>
              <a:t> </a:t>
            </a:r>
            <a:r>
              <a:rPr lang="en-US" sz="900" dirty="0" err="1"/>
              <a:t>tartalmát</a:t>
            </a:r>
            <a:r>
              <a:rPr lang="en-US" sz="900" dirty="0"/>
              <a:t>. A </a:t>
            </a:r>
            <a:r>
              <a:rPr lang="en-US" sz="900" dirty="0" err="1"/>
              <a:t>példában</a:t>
            </a:r>
            <a:r>
              <a:rPr lang="en-US" sz="900" dirty="0"/>
              <a:t> a </a:t>
            </a:r>
            <a:r>
              <a:rPr lang="en-US" sz="900" dirty="0" err="1"/>
              <a:t>két</a:t>
            </a:r>
            <a:r>
              <a:rPr lang="en-US" sz="900" dirty="0"/>
              <a:t> </a:t>
            </a:r>
            <a:r>
              <a:rPr lang="en-US" sz="900" dirty="0" err="1"/>
              <a:t>különböző</a:t>
            </a:r>
            <a:r>
              <a:rPr lang="en-US" sz="900" dirty="0"/>
              <a:t> </a:t>
            </a:r>
            <a:r>
              <a:rPr lang="en-US" sz="900" dirty="0" err="1"/>
              <a:t>osztályhoz</a:t>
            </a:r>
            <a:r>
              <a:rPr lang="en-US" sz="900" dirty="0"/>
              <a:t> </a:t>
            </a:r>
            <a:r>
              <a:rPr lang="en-US" sz="900" dirty="0" err="1"/>
              <a:t>tartozó</a:t>
            </a:r>
            <a:r>
              <a:rPr lang="en-US" sz="900" dirty="0"/>
              <a:t> </a:t>
            </a:r>
            <a:r>
              <a:rPr lang="en-US" sz="900" dirty="0" err="1"/>
              <a:t>bekezdések</a:t>
            </a:r>
            <a:r>
              <a:rPr lang="en-US" sz="900" dirty="0"/>
              <a:t> </a:t>
            </a:r>
            <a:r>
              <a:rPr lang="en-US" sz="900" dirty="0" err="1"/>
              <a:t>más-más</a:t>
            </a:r>
            <a:r>
              <a:rPr lang="en-US" sz="900" dirty="0"/>
              <a:t> </a:t>
            </a:r>
            <a:r>
              <a:rPr lang="en-US" sz="900" dirty="0" err="1"/>
              <a:t>formázást</a:t>
            </a:r>
            <a:r>
              <a:rPr lang="en-US" sz="900" dirty="0"/>
              <a:t> </a:t>
            </a:r>
            <a:r>
              <a:rPr lang="en-US" sz="900" dirty="0" err="1"/>
              <a:t>kapnak</a:t>
            </a:r>
            <a:r>
              <a:rPr lang="en-US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</a:rPr>
              <a:t>p.right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{text-align: right}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</a:rPr>
              <a:t>p.center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{text-align: center}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hu-HU" sz="900" dirty="0"/>
          </a:p>
          <a:p>
            <a:pPr>
              <a:lnSpc>
                <a:spcPct val="150000"/>
              </a:lnSpc>
            </a:pPr>
            <a:r>
              <a:rPr lang="hu-HU" sz="900" dirty="0"/>
              <a:t>Az osztály szintű kiválasztást nem kötelező taghoz kötni, lehet tagoktól független, általános osztály kiválasztót is definiálni. A példa minden center osztályú elemet középre igazít.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.center { text-</a:t>
            </a:r>
            <a:r>
              <a:rPr lang="hu-HU" sz="900" dirty="0" err="1">
                <a:solidFill>
                  <a:schemeClr val="accent1">
                    <a:lumMod val="75000"/>
                  </a:schemeClr>
                </a:solidFill>
              </a:rPr>
              <a:t>align</a:t>
            </a:r>
            <a:r>
              <a:rPr lang="hu-HU" sz="900" dirty="0">
                <a:solidFill>
                  <a:schemeClr val="accent1">
                    <a:lumMod val="75000"/>
                  </a:schemeClr>
                </a:solidFill>
              </a:rPr>
              <a:t>: center }</a:t>
            </a:r>
          </a:p>
          <a:p>
            <a:pPr>
              <a:lnSpc>
                <a:spcPct val="150000"/>
              </a:lnSpc>
            </a:pP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FA73D-D80C-427E-AA38-FADB2BD079D4}"/>
              </a:ext>
            </a:extLst>
          </p:cNvPr>
          <p:cNvSpPr txBox="1"/>
          <p:nvPr/>
        </p:nvSpPr>
        <p:spPr>
          <a:xfrm>
            <a:off x="1101514" y="1437288"/>
            <a:ext cx="55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 err="1">
                <a:solidFill>
                  <a:schemeClr val="accent1"/>
                </a:solidFill>
                <a:latin typeface="+mj-lt"/>
              </a:rPr>
              <a:t>Class</a:t>
            </a:r>
            <a:r>
              <a:rPr lang="hu-HU" sz="1200" b="1" dirty="0">
                <a:solidFill>
                  <a:schemeClr val="accent1"/>
                </a:solidFill>
                <a:latin typeface="+mj-lt"/>
              </a:rPr>
              <a:t>, vagyis osztály alapú kiválasztás (preferált metódus)</a:t>
            </a:r>
            <a:endParaRPr lang="en-US" sz="1200" b="1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6052F-C565-437C-8D03-9E80DE09E20B}"/>
              </a:ext>
            </a:extLst>
          </p:cNvPr>
          <p:cNvSpPr txBox="1"/>
          <p:nvPr/>
        </p:nvSpPr>
        <p:spPr>
          <a:xfrm>
            <a:off x="1101508" y="3818833"/>
            <a:ext cx="68479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900" dirty="0"/>
              <a:t>A HTML elemeknek megadhatjuk az egyedi </a:t>
            </a:r>
            <a:r>
              <a:rPr lang="hu-HU" sz="900" dirty="0" err="1"/>
              <a:t>id</a:t>
            </a:r>
            <a:r>
              <a:rPr lang="hu-HU" sz="900" dirty="0"/>
              <a:t> tulajdonságot. Így az egyedi </a:t>
            </a:r>
            <a:r>
              <a:rPr lang="hu-HU" sz="900" dirty="0" err="1"/>
              <a:t>id</a:t>
            </a:r>
            <a:r>
              <a:rPr lang="hu-HU" sz="900" dirty="0"/>
              <a:t>-vel rendelkező elemhez speciális formázást határozhatunk meg. CSS-ben a # segítségével tudunk elemet </a:t>
            </a:r>
            <a:r>
              <a:rPr lang="hu-HU" sz="900" dirty="0" err="1"/>
              <a:t>id</a:t>
            </a:r>
            <a:r>
              <a:rPr lang="hu-HU" sz="900" dirty="0"/>
              <a:t> alapján kiválasztani. A következő példában a </a:t>
            </a:r>
            <a:r>
              <a:rPr lang="hu-HU" sz="900" dirty="0" err="1"/>
              <a:t>menu</a:t>
            </a:r>
            <a:r>
              <a:rPr lang="hu-HU" sz="900" dirty="0"/>
              <a:t> azonosítójú elem betűszínét zöldre állítjuk: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hu-HU" sz="900" dirty="0" err="1">
                <a:solidFill>
                  <a:schemeClr val="accent2">
                    <a:lumMod val="75000"/>
                  </a:schemeClr>
                </a:solidFill>
              </a:rPr>
              <a:t>menu</a:t>
            </a:r>
            <a:r>
              <a:rPr lang="hu-HU" sz="900" dirty="0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hu-HU" sz="900" dirty="0" err="1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hu-HU" sz="9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hu-HU" sz="900" dirty="0" err="1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hu-HU" sz="9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900" dirty="0">
              <a:solidFill>
                <a:schemeClr val="accent2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59A2C-A1AB-4E12-8B03-31A16F49E738}"/>
              </a:ext>
            </a:extLst>
          </p:cNvPr>
          <p:cNvSpPr txBox="1"/>
          <p:nvPr/>
        </p:nvSpPr>
        <p:spPr>
          <a:xfrm>
            <a:off x="1101509" y="3543352"/>
            <a:ext cx="613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>
                <a:solidFill>
                  <a:schemeClr val="accent2"/>
                </a:solidFill>
                <a:latin typeface="+mj-lt"/>
              </a:rPr>
              <a:t>ID, vagyis azonosító alapú kiválasztás</a:t>
            </a:r>
            <a:endParaRPr lang="en-US" sz="1200" b="1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0516CC-26E3-45A5-818A-0383D4895CD8}"/>
              </a:ext>
            </a:extLst>
          </p:cNvPr>
          <p:cNvSpPr txBox="1"/>
          <p:nvPr/>
        </p:nvSpPr>
        <p:spPr>
          <a:xfrm>
            <a:off x="1101508" y="5161632"/>
            <a:ext cx="6943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 </a:t>
            </a:r>
            <a:r>
              <a:rPr lang="en-US" sz="900" dirty="0" err="1"/>
              <a:t>következő</a:t>
            </a:r>
            <a:r>
              <a:rPr lang="en-US" sz="900" dirty="0"/>
              <a:t> </a:t>
            </a:r>
            <a:r>
              <a:rPr lang="en-US" sz="900" dirty="0" err="1"/>
              <a:t>példa</a:t>
            </a:r>
            <a:r>
              <a:rPr lang="en-US" sz="900" dirty="0"/>
              <a:t> </a:t>
            </a:r>
            <a:r>
              <a:rPr lang="en-US" sz="900" dirty="0" err="1"/>
              <a:t>csak</a:t>
            </a:r>
            <a:r>
              <a:rPr lang="en-US" sz="900" dirty="0"/>
              <a:t> </a:t>
            </a:r>
            <a:r>
              <a:rPr lang="en-US" sz="900" dirty="0" err="1"/>
              <a:t>azokra</a:t>
            </a:r>
            <a:r>
              <a:rPr lang="en-US" sz="900" dirty="0"/>
              <a:t> a </a:t>
            </a:r>
            <a:r>
              <a:rPr lang="en-US" sz="900" dirty="0" err="1"/>
              <a:t>képekre</a:t>
            </a:r>
            <a:r>
              <a:rPr lang="en-US" sz="900" dirty="0"/>
              <a:t> fog </a:t>
            </a:r>
            <a:r>
              <a:rPr lang="en-US" sz="900" dirty="0" err="1"/>
              <a:t>vonatkozni</a:t>
            </a:r>
            <a:r>
              <a:rPr lang="en-US" sz="900" dirty="0"/>
              <a:t>, </a:t>
            </a:r>
            <a:r>
              <a:rPr lang="en-US" sz="900" dirty="0" err="1"/>
              <a:t>amelyek</a:t>
            </a:r>
            <a:r>
              <a:rPr lang="en-US" sz="900" dirty="0"/>
              <a:t> alt </a:t>
            </a:r>
            <a:r>
              <a:rPr lang="en-US" sz="900" dirty="0" err="1"/>
              <a:t>tulajdonsága</a:t>
            </a:r>
            <a:r>
              <a:rPr lang="en-US" sz="900" dirty="0"/>
              <a:t> meg van </a:t>
            </a:r>
            <a:r>
              <a:rPr lang="en-US" sz="900" dirty="0" err="1"/>
              <a:t>adva</a:t>
            </a:r>
            <a:r>
              <a:rPr lang="en-US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img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[alt] { border: 1px solid #000000; }</a:t>
            </a:r>
          </a:p>
          <a:p>
            <a:pPr>
              <a:lnSpc>
                <a:spcPct val="150000"/>
              </a:lnSpc>
            </a:pPr>
            <a:endParaRPr lang="en-US" sz="900" dirty="0"/>
          </a:p>
          <a:p>
            <a:pPr>
              <a:lnSpc>
                <a:spcPct val="150000"/>
              </a:lnSpc>
            </a:pPr>
            <a:r>
              <a:rPr lang="en-US" sz="900" dirty="0"/>
              <a:t>A </a:t>
            </a:r>
            <a:r>
              <a:rPr lang="en-US" sz="900" dirty="0" err="1"/>
              <a:t>következő</a:t>
            </a:r>
            <a:r>
              <a:rPr lang="en-US" sz="900" dirty="0"/>
              <a:t> </a:t>
            </a:r>
            <a:r>
              <a:rPr lang="en-US" sz="900" dirty="0" err="1"/>
              <a:t>példa</a:t>
            </a:r>
            <a:r>
              <a:rPr lang="en-US" sz="900" dirty="0"/>
              <a:t> </a:t>
            </a:r>
            <a:r>
              <a:rPr lang="en-US" sz="900" dirty="0" err="1"/>
              <a:t>még</a:t>
            </a:r>
            <a:r>
              <a:rPr lang="en-US" sz="900" dirty="0"/>
              <a:t> a </a:t>
            </a:r>
            <a:r>
              <a:rPr lang="en-US" sz="900" dirty="0" err="1"/>
              <a:t>tulajdonság</a:t>
            </a:r>
            <a:r>
              <a:rPr lang="en-US" sz="900" dirty="0"/>
              <a:t> </a:t>
            </a:r>
            <a:r>
              <a:rPr lang="en-US" sz="900" dirty="0" err="1"/>
              <a:t>értékét</a:t>
            </a:r>
            <a:r>
              <a:rPr lang="en-US" sz="900" dirty="0"/>
              <a:t> is </a:t>
            </a:r>
            <a:r>
              <a:rPr lang="en-US" sz="900" dirty="0" err="1"/>
              <a:t>figyelembe</a:t>
            </a:r>
            <a:r>
              <a:rPr lang="en-US" sz="900" dirty="0"/>
              <a:t> </a:t>
            </a:r>
            <a:r>
              <a:rPr lang="en-US" sz="900" dirty="0" err="1"/>
              <a:t>veszi</a:t>
            </a:r>
            <a:r>
              <a:rPr lang="en-US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img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="alert.gif"] { border: 1px solid #000000; }</a:t>
            </a:r>
            <a:endParaRPr lang="en-US" sz="900" dirty="0">
              <a:solidFill>
                <a:schemeClr val="accent3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9A14F-2822-4247-8509-482E36665937}"/>
              </a:ext>
            </a:extLst>
          </p:cNvPr>
          <p:cNvSpPr txBox="1"/>
          <p:nvPr/>
        </p:nvSpPr>
        <p:spPr>
          <a:xfrm>
            <a:off x="1101509" y="4886151"/>
            <a:ext cx="560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 err="1">
                <a:solidFill>
                  <a:schemeClr val="accent3"/>
                </a:solidFill>
                <a:latin typeface="+mj-lt"/>
              </a:rPr>
              <a:t>Attribute</a:t>
            </a:r>
            <a:r>
              <a:rPr lang="hu-HU" sz="1200" b="1" dirty="0">
                <a:solidFill>
                  <a:schemeClr val="accent3"/>
                </a:solidFill>
                <a:latin typeface="+mj-lt"/>
              </a:rPr>
              <a:t>, vagyis tulajdonság alapú kiválasztás</a:t>
            </a:r>
            <a:endParaRPr lang="en-US" sz="1200" b="1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6271F4-1CDD-42B0-A40D-36583F8A5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AA95-BB38-49DA-9377-8977F6D90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Parli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Italiano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? Avagy beszélsz CSS-ül?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9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5169488-2596-4CD7-A9C7-63A211DE163C}"/>
              </a:ext>
            </a:extLst>
          </p:cNvPr>
          <p:cNvSpPr txBox="1"/>
          <p:nvPr/>
        </p:nvSpPr>
        <p:spPr>
          <a:xfrm>
            <a:off x="1101513" y="1437288"/>
            <a:ext cx="726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 err="1">
                <a:solidFill>
                  <a:schemeClr val="accent4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hu-HU" sz="1200" b="1" dirty="0">
                <a:solidFill>
                  <a:schemeClr val="accent4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; vagyis univerzális- gyermek- leszármazott és gyermek alapú kiválasztás</a:t>
            </a:r>
            <a:endParaRPr lang="en-US" sz="1200" b="1" dirty="0">
              <a:solidFill>
                <a:schemeClr val="accent4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5AAE33-17D8-4C10-A21E-A96977E41C30}"/>
              </a:ext>
            </a:extLst>
          </p:cNvPr>
          <p:cNvSpPr txBox="1"/>
          <p:nvPr/>
        </p:nvSpPr>
        <p:spPr>
          <a:xfrm>
            <a:off x="1101511" y="1712769"/>
            <a:ext cx="6943534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 * </a:t>
            </a:r>
            <a:r>
              <a:rPr lang="en-US" sz="900" dirty="0" err="1"/>
              <a:t>szelektorral</a:t>
            </a:r>
            <a:r>
              <a:rPr lang="en-US" sz="900" dirty="0"/>
              <a:t> </a:t>
            </a:r>
            <a:r>
              <a:rPr lang="en-US" sz="900" dirty="0" err="1"/>
              <a:t>minden</a:t>
            </a:r>
            <a:r>
              <a:rPr lang="en-US" sz="900" dirty="0"/>
              <a:t> </a:t>
            </a:r>
            <a:r>
              <a:rPr lang="en-US" sz="900" dirty="0" err="1"/>
              <a:t>elemet</a:t>
            </a:r>
            <a:r>
              <a:rPr lang="en-US" sz="900" dirty="0"/>
              <a:t> </a:t>
            </a:r>
            <a:r>
              <a:rPr lang="en-US" sz="900" dirty="0" err="1"/>
              <a:t>egységesen</a:t>
            </a:r>
            <a:r>
              <a:rPr lang="en-US" sz="900" dirty="0"/>
              <a:t> </a:t>
            </a:r>
            <a:r>
              <a:rPr lang="en-US" sz="900" dirty="0" err="1"/>
              <a:t>tudunk</a:t>
            </a:r>
            <a:r>
              <a:rPr lang="en-US" sz="900" dirty="0"/>
              <a:t> </a:t>
            </a:r>
            <a:r>
              <a:rPr lang="en-US" sz="900" dirty="0" err="1"/>
              <a:t>formázni</a:t>
            </a:r>
            <a:r>
              <a:rPr lang="en-US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{ border: 1px solid #000000; }</a:t>
            </a:r>
            <a:endParaRPr lang="hu-HU" sz="9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hu-HU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Gyakori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hogy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az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elemek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túlzott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és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class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tulajdonsággal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való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ellátása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helyett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inkább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az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elemek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hierarchiájára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megfogalmazásban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leszármazására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, mint a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családfánál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építünk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Pl. a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következő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példa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csak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a h3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belül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közvetlenül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elhelyezkedő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strong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tagra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lesz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érvényes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Tehát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nem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vonatkozik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a h3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elem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részeire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és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nem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vonatkozik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nem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közvetlenül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h3-ban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levő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strong </a:t>
            </a:r>
            <a:r>
              <a:rPr lang="en-US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elemekre</a:t>
            </a:r>
            <a:r>
              <a:rPr lang="en-US" sz="900" dirty="0">
                <a:ea typeface="Open Sans" panose="020B0606030504020204" pitchFamily="34" charset="0"/>
                <a:cs typeface="Open Sans" panose="020B0606030504020204" pitchFamily="34" charset="0"/>
              </a:rPr>
              <a:t> sem.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h3 &gt; strong { color: blue; }</a:t>
            </a:r>
            <a:endParaRPr lang="hu-HU" sz="900" dirty="0">
              <a:solidFill>
                <a:schemeClr val="accent4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hu-HU" sz="9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Az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előzőhöz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 igen hasonló lehetőség nem csak a közvetlen szülő-gyermek kapcsolatra, hanem az akár több szintű öröklődésre, vagy máshogy fogalmazva a tartalmazásra épít. Nézzünk egy példát: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</a:t>
            </a: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&gt;Szia!&lt;/</a:t>
            </a: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&lt;p&gt;Ez a bekezdés 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&lt;</a:t>
            </a: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&gt;köszönt&lt;/</a:t>
            </a:r>
            <a:r>
              <a:rPr lang="hu-HU" sz="900" dirty="0" err="1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 téged.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&lt;/p&gt;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Ekkor a div &gt;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 kiválasztó csak az első, míg a div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 kiválasztó mindkét </a:t>
            </a:r>
            <a:r>
              <a:rPr lang="hu-HU" sz="900" dirty="0" err="1"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 tagot formázza.</a:t>
            </a:r>
          </a:p>
          <a:p>
            <a:pPr>
              <a:lnSpc>
                <a:spcPct val="150000"/>
              </a:lnSpc>
            </a:pPr>
            <a:b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hu-HU" sz="900" dirty="0">
                <a:ea typeface="Open Sans" panose="020B0606030504020204" pitchFamily="34" charset="0"/>
                <a:cs typeface="Open Sans" panose="020B0606030504020204" pitchFamily="34" charset="0"/>
              </a:rPr>
              <a:t>Gyakran van szükség arra, hogy egymást közvetlen követő elemek (vagyis testvérek) irányából fogalmazzuk meg a kiválasztásunkat. Pl. egy h2-es címet követő bekezdések közül az elsőt máshogy szeretnénk formázni, mint a továbbiakat. Ekkor jó megoldás lehet a h2 + p kiválasztó, amely a h2 utáni p tagot címzi meg.</a:t>
            </a:r>
            <a:endParaRPr lang="en-US" sz="9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6271F4-1CDD-42B0-A40D-36583F8A5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b="1" dirty="0"/>
              <a:t>CSS Alapjai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AA95-BB38-49DA-9377-8977F6D90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Parli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Italiano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? Avagy beszélsz CSS-ül?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09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9" grpId="0"/>
      <p:bldP spid="2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lors 12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F68616"/>
      </a:accent1>
      <a:accent2>
        <a:srgbClr val="FEC037"/>
      </a:accent2>
      <a:accent3>
        <a:srgbClr val="75B3B2"/>
      </a:accent3>
      <a:accent4>
        <a:srgbClr val="5EA9CA"/>
      </a:accent4>
      <a:accent5>
        <a:srgbClr val="D062A3"/>
      </a:accent5>
      <a:accent6>
        <a:srgbClr val="EE5058"/>
      </a:accent6>
      <a:hlink>
        <a:srgbClr val="A05024"/>
      </a:hlink>
      <a:folHlink>
        <a:srgbClr val="FEC037"/>
      </a:folHlink>
    </a:clrScheme>
    <a:fontScheme name="CREATIV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</TotalTime>
  <Words>2331</Words>
  <Application>Microsoft Office PowerPoint</Application>
  <PresentationFormat>Diavetítés a képernyőre (4:3 oldalarány)</PresentationFormat>
  <Paragraphs>288</Paragraphs>
  <Slides>20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Arial</vt:lpstr>
      <vt:lpstr>Calibri</vt:lpstr>
      <vt:lpstr>Open Sans</vt:lpstr>
      <vt:lpstr>Open Sans Light</vt:lpstr>
      <vt:lpstr>Roboto</vt:lpstr>
      <vt:lpstr>Ubuntu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Zoltan Belicza</cp:lastModifiedBy>
  <cp:revision>159</cp:revision>
  <dcterms:created xsi:type="dcterms:W3CDTF">2018-03-13T10:31:41Z</dcterms:created>
  <dcterms:modified xsi:type="dcterms:W3CDTF">2018-09-13T00:17:29Z</dcterms:modified>
</cp:coreProperties>
</file>